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ags/tag22.xml" ContentType="application/vnd.openxmlformats-officedocument.presentationml.tags+xml"/>
  <Override PartName="/ppt/tags/tag23.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5"/>
    <p:sldMasterId id="2147483670" r:id="rId6"/>
  </p:sldMasterIdLst>
  <p:notesMasterIdLst>
    <p:notesMasterId r:id="rId73"/>
  </p:notesMasterIdLst>
  <p:handoutMasterIdLst>
    <p:handoutMasterId r:id="rId74"/>
  </p:handoutMasterIdLst>
  <p:sldIdLst>
    <p:sldId id="283" r:id="rId7"/>
    <p:sldId id="357" r:id="rId8"/>
    <p:sldId id="358" r:id="rId9"/>
    <p:sldId id="517" r:id="rId10"/>
    <p:sldId id="312" r:id="rId11"/>
    <p:sldId id="401" r:id="rId12"/>
    <p:sldId id="528" r:id="rId13"/>
    <p:sldId id="529" r:id="rId14"/>
    <p:sldId id="440" r:id="rId15"/>
    <p:sldId id="313" r:id="rId16"/>
    <p:sldId id="436" r:id="rId17"/>
    <p:sldId id="518" r:id="rId18"/>
    <p:sldId id="438" r:id="rId19"/>
    <p:sldId id="437" r:id="rId20"/>
    <p:sldId id="442" r:id="rId21"/>
    <p:sldId id="317" r:id="rId22"/>
    <p:sldId id="319" r:id="rId23"/>
    <p:sldId id="321" r:id="rId24"/>
    <p:sldId id="399" r:id="rId25"/>
    <p:sldId id="348" r:id="rId26"/>
    <p:sldId id="349" r:id="rId27"/>
    <p:sldId id="350" r:id="rId28"/>
    <p:sldId id="400" r:id="rId29"/>
    <p:sldId id="320" r:id="rId30"/>
    <p:sldId id="346" r:id="rId31"/>
    <p:sldId id="522" r:id="rId32"/>
    <p:sldId id="402" r:id="rId33"/>
    <p:sldId id="315" r:id="rId34"/>
    <p:sldId id="398" r:id="rId35"/>
    <p:sldId id="444" r:id="rId36"/>
    <p:sldId id="406" r:id="rId37"/>
    <p:sldId id="447" r:id="rId38"/>
    <p:sldId id="351" r:id="rId39"/>
    <p:sldId id="352" r:id="rId40"/>
    <p:sldId id="443" r:id="rId41"/>
    <p:sldId id="353" r:id="rId42"/>
    <p:sldId id="530" r:id="rId43"/>
    <p:sldId id="531" r:id="rId44"/>
    <p:sldId id="532" r:id="rId45"/>
    <p:sldId id="533" r:id="rId46"/>
    <p:sldId id="354" r:id="rId47"/>
    <p:sldId id="345" r:id="rId48"/>
    <p:sldId id="523" r:id="rId49"/>
    <p:sldId id="403" r:id="rId50"/>
    <p:sldId id="363" r:id="rId51"/>
    <p:sldId id="365" r:id="rId52"/>
    <p:sldId id="407" r:id="rId53"/>
    <p:sldId id="376" r:id="rId54"/>
    <p:sldId id="359" r:id="rId55"/>
    <p:sldId id="448" r:id="rId56"/>
    <p:sldId id="360" r:id="rId57"/>
    <p:sldId id="446" r:id="rId58"/>
    <p:sldId id="381" r:id="rId59"/>
    <p:sldId id="524" r:id="rId60"/>
    <p:sldId id="404" r:id="rId61"/>
    <p:sldId id="382" r:id="rId62"/>
    <p:sldId id="383" r:id="rId63"/>
    <p:sldId id="391" r:id="rId64"/>
    <p:sldId id="525" r:id="rId65"/>
    <p:sldId id="445" r:id="rId66"/>
    <p:sldId id="370" r:id="rId67"/>
    <p:sldId id="519" r:id="rId68"/>
    <p:sldId id="361" r:id="rId69"/>
    <p:sldId id="520" r:id="rId70"/>
    <p:sldId id="526" r:id="rId71"/>
    <p:sldId id="521" r:id="rId72"/>
  </p:sldIdLst>
  <p:sldSz cx="12192000" cy="6858000"/>
  <p:notesSz cx="6858000" cy="9144000"/>
  <p:custDataLst>
    <p:tags r:id="rId75"/>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alloway, Deborah - ETA" initials="GD-E" lastIdx="15" clrIdx="0">
    <p:extLst>
      <p:ext uri="{19B8F6BF-5375-455C-9EA6-DF929625EA0E}">
        <p15:presenceInfo xmlns:p15="http://schemas.microsoft.com/office/powerpoint/2012/main" userId="S-1-5-21-2522062978-2635407418-847139880-395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3E0D"/>
    <a:srgbClr val="1C4489"/>
    <a:srgbClr val="153266"/>
    <a:srgbClr val="0074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434" autoAdjust="0"/>
    <p:restoredTop sz="73986" autoAdjust="0"/>
  </p:normalViewPr>
  <p:slideViewPr>
    <p:cSldViewPr snapToGrid="0">
      <p:cViewPr varScale="1">
        <p:scale>
          <a:sx n="48" d="100"/>
          <a:sy n="48" d="100"/>
        </p:scale>
        <p:origin x="1200" y="24"/>
      </p:cViewPr>
      <p:guideLst/>
    </p:cSldViewPr>
  </p:slideViewPr>
  <p:notesTextViewPr>
    <p:cViewPr>
      <p:scale>
        <a:sx n="1" d="1"/>
        <a:sy n="1" d="1"/>
      </p:scale>
      <p:origin x="0" y="0"/>
    </p:cViewPr>
  </p:notesTextViewPr>
  <p:notesViewPr>
    <p:cSldViewPr snapToGrid="0">
      <p:cViewPr varScale="1">
        <p:scale>
          <a:sx n="100" d="100"/>
          <a:sy n="100" d="100"/>
        </p:scale>
        <p:origin x="2694" y="72"/>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16" Type="http://schemas.openxmlformats.org/officeDocument/2006/relationships/slide" Target="slides/slide10.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openxmlformats.org/officeDocument/2006/relationships/handoutMaster" Target="handoutMasters/handoutMaster1.xml"/><Relationship Id="rId79" Type="http://schemas.openxmlformats.org/officeDocument/2006/relationships/theme" Target="theme/theme1.xml"/><Relationship Id="rId5" Type="http://schemas.openxmlformats.org/officeDocument/2006/relationships/slideMaster" Target="slideMasters/slideMaster1.xml"/><Relationship Id="rId61" Type="http://schemas.openxmlformats.org/officeDocument/2006/relationships/slide" Target="slides/slide55.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presProps" Target="presProps.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notesMaster" Target="notesMasters/notesMaster1.xml"/><Relationship Id="rId78"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commentAuthors" Target="commentAuthors.xml"/><Relationship Id="rId7" Type="http://schemas.openxmlformats.org/officeDocument/2006/relationships/slide" Target="slides/slide1.xml"/><Relationship Id="rId71" Type="http://schemas.openxmlformats.org/officeDocument/2006/relationships/slide" Target="slides/slide65.xml"/><Relationship Id="rId2" Type="http://schemas.openxmlformats.org/officeDocument/2006/relationships/customXml" Target="../customXml/item2.xml"/><Relationship Id="rId29" Type="http://schemas.openxmlformats.org/officeDocument/2006/relationships/slide" Target="slides/slide2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F584F1C-791E-4012-B273-0ECF12125CE7}" type="doc">
      <dgm:prSet loTypeId="urn:microsoft.com/office/officeart/2005/8/layout/hList1" loCatId="list" qsTypeId="urn:microsoft.com/office/officeart/2005/8/quickstyle/3d1" qsCatId="3D" csTypeId="urn:microsoft.com/office/officeart/2005/8/colors/accent1_2" csCatId="accent1" phldr="1"/>
      <dgm:spPr/>
      <dgm:t>
        <a:bodyPr/>
        <a:lstStyle/>
        <a:p>
          <a:endParaRPr lang="en-US"/>
        </a:p>
      </dgm:t>
    </dgm:pt>
    <dgm:pt modelId="{EE4AB361-9B66-4C43-9825-AA6FC3F7022C}">
      <dgm:prSet phldrT="[Text]" custT="1"/>
      <dgm:spPr/>
      <dgm:t>
        <a:bodyPr/>
        <a:lstStyle/>
        <a:p>
          <a:r>
            <a:rPr lang="en-US" altLang="en-US" sz="2800" b="1" dirty="0">
              <a:cs typeface="Arial" panose="020B0604020202020204" pitchFamily="34" charset="0"/>
            </a:rPr>
            <a:t>Statement of Work </a:t>
          </a:r>
          <a:endParaRPr lang="en-US" sz="2800" b="1" dirty="0"/>
        </a:p>
      </dgm:t>
    </dgm:pt>
    <dgm:pt modelId="{229A8DDE-BF6F-468B-9A0A-8A72D5AEEC10}" type="parTrans" cxnId="{E3AA47D8-134D-431D-95C6-EDDC2BC6D9D8}">
      <dgm:prSet/>
      <dgm:spPr/>
      <dgm:t>
        <a:bodyPr/>
        <a:lstStyle/>
        <a:p>
          <a:endParaRPr lang="en-US"/>
        </a:p>
      </dgm:t>
    </dgm:pt>
    <dgm:pt modelId="{066DE467-93F1-4D73-AE27-4C8A1C7B24E5}" type="sibTrans" cxnId="{E3AA47D8-134D-431D-95C6-EDDC2BC6D9D8}">
      <dgm:prSet/>
      <dgm:spPr/>
      <dgm:t>
        <a:bodyPr/>
        <a:lstStyle/>
        <a:p>
          <a:endParaRPr lang="en-US"/>
        </a:p>
      </dgm:t>
    </dgm:pt>
    <dgm:pt modelId="{FA69FF96-747D-4571-8798-2D7FAAF1482A}">
      <dgm:prSet/>
      <dgm:spPr/>
      <dgm:t>
        <a:bodyPr/>
        <a:lstStyle/>
        <a:p>
          <a:r>
            <a:rPr lang="en-US" altLang="en-US" dirty="0">
              <a:cs typeface="Arial" panose="020B0604020202020204" pitchFamily="34" charset="0"/>
            </a:rPr>
            <a:t>Responsive to the FOA; should not conflict with Federal statutes, regulations, and Department policy</a:t>
          </a:r>
        </a:p>
      </dgm:t>
    </dgm:pt>
    <dgm:pt modelId="{453C8B1E-CDBA-4CFF-8CC0-F582F6926E69}" type="parTrans" cxnId="{73FFE3AD-6712-45BF-8C51-9AF1CE42F766}">
      <dgm:prSet/>
      <dgm:spPr/>
      <dgm:t>
        <a:bodyPr/>
        <a:lstStyle/>
        <a:p>
          <a:endParaRPr lang="en-US"/>
        </a:p>
      </dgm:t>
    </dgm:pt>
    <dgm:pt modelId="{58BDAAA5-2A1E-4186-8FD3-22D0461A4C46}" type="sibTrans" cxnId="{73FFE3AD-6712-45BF-8C51-9AF1CE42F766}">
      <dgm:prSet/>
      <dgm:spPr/>
      <dgm:t>
        <a:bodyPr/>
        <a:lstStyle/>
        <a:p>
          <a:endParaRPr lang="en-US"/>
        </a:p>
      </dgm:t>
    </dgm:pt>
    <dgm:pt modelId="{375483AF-5711-4A29-9C60-59001608D6FB}">
      <dgm:prSet custT="1"/>
      <dgm:spPr/>
      <dgm:t>
        <a:bodyPr/>
        <a:lstStyle/>
        <a:p>
          <a:r>
            <a:rPr lang="en-US" altLang="en-US" sz="2800" b="1" dirty="0">
              <a:cs typeface="Arial" panose="020B0604020202020204" pitchFamily="34" charset="0"/>
            </a:rPr>
            <a:t>Project Design</a:t>
          </a:r>
        </a:p>
      </dgm:t>
    </dgm:pt>
    <dgm:pt modelId="{429006A3-45E3-4DE2-A293-35764563D9D1}" type="parTrans" cxnId="{E560043E-B1B2-4607-869E-3E9B2BA38A2C}">
      <dgm:prSet/>
      <dgm:spPr/>
      <dgm:t>
        <a:bodyPr/>
        <a:lstStyle/>
        <a:p>
          <a:endParaRPr lang="en-US"/>
        </a:p>
      </dgm:t>
    </dgm:pt>
    <dgm:pt modelId="{C09B9C96-7385-42C8-A4F2-A3F128C4B5DE}" type="sibTrans" cxnId="{E560043E-B1B2-4607-869E-3E9B2BA38A2C}">
      <dgm:prSet/>
      <dgm:spPr/>
      <dgm:t>
        <a:bodyPr/>
        <a:lstStyle/>
        <a:p>
          <a:endParaRPr lang="en-US"/>
        </a:p>
      </dgm:t>
    </dgm:pt>
    <dgm:pt modelId="{0A7F04F5-492D-46FA-910A-53EA7F95FA97}">
      <dgm:prSet/>
      <dgm:spPr/>
      <dgm:t>
        <a:bodyPr/>
        <a:lstStyle/>
        <a:p>
          <a:r>
            <a:rPr lang="en-US" altLang="en-US" dirty="0">
              <a:cs typeface="Arial" panose="020B0604020202020204" pitchFamily="34" charset="0"/>
            </a:rPr>
            <a:t>Structured to accomplish project goals </a:t>
          </a:r>
        </a:p>
      </dgm:t>
    </dgm:pt>
    <dgm:pt modelId="{F393FD43-5823-4B92-8E2C-C7151CB845F8}" type="parTrans" cxnId="{046F7B22-BC32-48EF-88A1-D23E968AD909}">
      <dgm:prSet/>
      <dgm:spPr/>
      <dgm:t>
        <a:bodyPr/>
        <a:lstStyle/>
        <a:p>
          <a:endParaRPr lang="en-US"/>
        </a:p>
      </dgm:t>
    </dgm:pt>
    <dgm:pt modelId="{36B101BE-C90B-49D1-93DA-60241AEABE8D}" type="sibTrans" cxnId="{046F7B22-BC32-48EF-88A1-D23E968AD909}">
      <dgm:prSet/>
      <dgm:spPr/>
      <dgm:t>
        <a:bodyPr/>
        <a:lstStyle/>
        <a:p>
          <a:endParaRPr lang="en-US"/>
        </a:p>
      </dgm:t>
    </dgm:pt>
    <dgm:pt modelId="{FD56A64B-C39A-4A87-9FC4-B06FEE807C32}">
      <dgm:prSet/>
      <dgm:spPr/>
      <dgm:t>
        <a:bodyPr/>
        <a:lstStyle/>
        <a:p>
          <a:r>
            <a:rPr lang="en-US" altLang="en-US">
              <a:cs typeface="Arial" panose="020B0604020202020204" pitchFamily="34" charset="0"/>
            </a:rPr>
            <a:t>Subrecipients</a:t>
          </a:r>
          <a:endParaRPr lang="en-US" altLang="en-US" dirty="0">
            <a:cs typeface="Arial" panose="020B0604020202020204" pitchFamily="34" charset="0"/>
          </a:endParaRPr>
        </a:p>
      </dgm:t>
    </dgm:pt>
    <dgm:pt modelId="{7CB59D1C-6F28-4D8A-8067-0DCF7C535981}" type="parTrans" cxnId="{30742183-9642-4332-BD1F-822CD565BFAA}">
      <dgm:prSet/>
      <dgm:spPr/>
      <dgm:t>
        <a:bodyPr/>
        <a:lstStyle/>
        <a:p>
          <a:endParaRPr lang="en-US"/>
        </a:p>
      </dgm:t>
    </dgm:pt>
    <dgm:pt modelId="{033CAE0F-4D87-49E6-87DF-1F411B805389}" type="sibTrans" cxnId="{30742183-9642-4332-BD1F-822CD565BFAA}">
      <dgm:prSet/>
      <dgm:spPr/>
      <dgm:t>
        <a:bodyPr/>
        <a:lstStyle/>
        <a:p>
          <a:endParaRPr lang="en-US"/>
        </a:p>
      </dgm:t>
    </dgm:pt>
    <dgm:pt modelId="{C5105434-BD36-47B4-B1EA-663EE27303DC}">
      <dgm:prSet/>
      <dgm:spPr/>
      <dgm:t>
        <a:bodyPr/>
        <a:lstStyle/>
        <a:p>
          <a:r>
            <a:rPr lang="en-US" altLang="en-US">
              <a:cs typeface="Arial" panose="020B0604020202020204" pitchFamily="34" charset="0"/>
            </a:rPr>
            <a:t>Delivery of services</a:t>
          </a:r>
          <a:endParaRPr lang="en-US" altLang="en-US" dirty="0">
            <a:cs typeface="Arial" panose="020B0604020202020204" pitchFamily="34" charset="0"/>
          </a:endParaRPr>
        </a:p>
      </dgm:t>
    </dgm:pt>
    <dgm:pt modelId="{8B30B3ED-F6FE-482D-ABEF-AFCFEFE46A1B}" type="parTrans" cxnId="{F447A61E-17DE-4577-B116-EE96400CA278}">
      <dgm:prSet/>
      <dgm:spPr/>
      <dgm:t>
        <a:bodyPr/>
        <a:lstStyle/>
        <a:p>
          <a:endParaRPr lang="en-US"/>
        </a:p>
      </dgm:t>
    </dgm:pt>
    <dgm:pt modelId="{B7B99C72-F4E9-4C7D-BE31-708C7E20EC53}" type="sibTrans" cxnId="{F447A61E-17DE-4577-B116-EE96400CA278}">
      <dgm:prSet/>
      <dgm:spPr/>
      <dgm:t>
        <a:bodyPr/>
        <a:lstStyle/>
        <a:p>
          <a:endParaRPr lang="en-US"/>
        </a:p>
      </dgm:t>
    </dgm:pt>
    <dgm:pt modelId="{5B89C7E7-F730-4079-B512-534DD685E730}">
      <dgm:prSet/>
      <dgm:spPr/>
      <dgm:t>
        <a:bodyPr/>
        <a:lstStyle/>
        <a:p>
          <a:r>
            <a:rPr lang="en-US" altLang="en-US" dirty="0">
              <a:cs typeface="Arial" panose="020B0604020202020204" pitchFamily="34" charset="0"/>
            </a:rPr>
            <a:t>Phases detailed with timelines, if appropriate</a:t>
          </a:r>
        </a:p>
      </dgm:t>
    </dgm:pt>
    <dgm:pt modelId="{D50657BE-19AB-410E-BF1A-6412A5164FA4}" type="parTrans" cxnId="{2553AAA2-AC7B-48E9-A162-634456ACC2CD}">
      <dgm:prSet/>
      <dgm:spPr/>
      <dgm:t>
        <a:bodyPr/>
        <a:lstStyle/>
        <a:p>
          <a:endParaRPr lang="en-US"/>
        </a:p>
      </dgm:t>
    </dgm:pt>
    <dgm:pt modelId="{C7A30ECD-B75C-4146-B053-53CAC90F01B0}" type="sibTrans" cxnId="{2553AAA2-AC7B-48E9-A162-634456ACC2CD}">
      <dgm:prSet/>
      <dgm:spPr/>
      <dgm:t>
        <a:bodyPr/>
        <a:lstStyle/>
        <a:p>
          <a:endParaRPr lang="en-US"/>
        </a:p>
      </dgm:t>
    </dgm:pt>
    <dgm:pt modelId="{EE80AAFC-5326-4E17-99CF-9923F0300E3A}">
      <dgm:prSet/>
      <dgm:spPr/>
      <dgm:t>
        <a:bodyPr/>
        <a:lstStyle/>
        <a:p>
          <a:r>
            <a:rPr lang="en-US" altLang="en-US" dirty="0">
              <a:cs typeface="Arial" panose="020B0604020202020204" pitchFamily="34" charset="0"/>
            </a:rPr>
            <a:t>Governance structure is in place </a:t>
          </a:r>
        </a:p>
      </dgm:t>
    </dgm:pt>
    <dgm:pt modelId="{E69BF02C-4C29-460D-9903-C4A1B2B3DE15}" type="parTrans" cxnId="{FC18E791-F635-48A1-876D-AA5BFFB66BF7}">
      <dgm:prSet/>
      <dgm:spPr/>
      <dgm:t>
        <a:bodyPr/>
        <a:lstStyle/>
        <a:p>
          <a:endParaRPr lang="en-US"/>
        </a:p>
      </dgm:t>
    </dgm:pt>
    <dgm:pt modelId="{1CF48249-5C38-47FC-A2F9-529798046ACA}" type="sibTrans" cxnId="{FC18E791-F635-48A1-876D-AA5BFFB66BF7}">
      <dgm:prSet/>
      <dgm:spPr/>
      <dgm:t>
        <a:bodyPr/>
        <a:lstStyle/>
        <a:p>
          <a:endParaRPr lang="en-US"/>
        </a:p>
      </dgm:t>
    </dgm:pt>
    <dgm:pt modelId="{72E89805-7285-4465-87A8-B6C1470F3F38}">
      <dgm:prSet custT="1"/>
      <dgm:spPr/>
      <dgm:t>
        <a:bodyPr/>
        <a:lstStyle/>
        <a:p>
          <a:r>
            <a:rPr lang="en-US" altLang="en-US" sz="2800" b="1" dirty="0">
              <a:cs typeface="Arial" panose="020B0604020202020204" pitchFamily="34" charset="0"/>
            </a:rPr>
            <a:t>Implementation Plan</a:t>
          </a:r>
        </a:p>
      </dgm:t>
    </dgm:pt>
    <dgm:pt modelId="{119AD323-5177-4602-97EA-94D55AA52140}" type="parTrans" cxnId="{5B948449-C724-49CE-AE83-030049C5896A}">
      <dgm:prSet/>
      <dgm:spPr/>
      <dgm:t>
        <a:bodyPr/>
        <a:lstStyle/>
        <a:p>
          <a:endParaRPr lang="en-US"/>
        </a:p>
      </dgm:t>
    </dgm:pt>
    <dgm:pt modelId="{83F45C84-4865-4265-AF45-34A91E6EF91D}" type="sibTrans" cxnId="{5B948449-C724-49CE-AE83-030049C5896A}">
      <dgm:prSet/>
      <dgm:spPr/>
      <dgm:t>
        <a:bodyPr/>
        <a:lstStyle/>
        <a:p>
          <a:endParaRPr lang="en-US"/>
        </a:p>
      </dgm:t>
    </dgm:pt>
    <dgm:pt modelId="{F099635C-325E-42AD-8DB5-EE025E589DD8}">
      <dgm:prSet/>
      <dgm:spPr/>
      <dgm:t>
        <a:bodyPr/>
        <a:lstStyle/>
        <a:p>
          <a:r>
            <a:rPr lang="en-US"/>
            <a:t>Quick start up</a:t>
          </a:r>
          <a:endParaRPr lang="en-US" dirty="0"/>
        </a:p>
      </dgm:t>
    </dgm:pt>
    <dgm:pt modelId="{9D24AE87-0F55-42DD-902F-F12C8A0C64D9}" type="parTrans" cxnId="{CC02798B-A99F-4151-B758-D54D82BBED11}">
      <dgm:prSet/>
      <dgm:spPr/>
      <dgm:t>
        <a:bodyPr/>
        <a:lstStyle/>
        <a:p>
          <a:endParaRPr lang="en-US"/>
        </a:p>
      </dgm:t>
    </dgm:pt>
    <dgm:pt modelId="{541E611F-BF37-4E51-96AF-C6644AD0D1A4}" type="sibTrans" cxnId="{CC02798B-A99F-4151-B758-D54D82BBED11}">
      <dgm:prSet/>
      <dgm:spPr/>
      <dgm:t>
        <a:bodyPr/>
        <a:lstStyle/>
        <a:p>
          <a:endParaRPr lang="en-US"/>
        </a:p>
      </dgm:t>
    </dgm:pt>
    <dgm:pt modelId="{96A91C3F-8932-46ED-828C-C95BA8B0873C}">
      <dgm:prSet/>
      <dgm:spPr/>
      <dgm:t>
        <a:bodyPr/>
        <a:lstStyle/>
        <a:p>
          <a:r>
            <a:rPr lang="en-US"/>
            <a:t>Weak plan = possible failure</a:t>
          </a:r>
          <a:endParaRPr lang="en-US" dirty="0"/>
        </a:p>
      </dgm:t>
    </dgm:pt>
    <dgm:pt modelId="{152F2296-C0AA-4079-868A-A9DAB021032B}" type="parTrans" cxnId="{9295E5C7-788E-4D46-9B3E-FC2F8081B006}">
      <dgm:prSet/>
      <dgm:spPr/>
      <dgm:t>
        <a:bodyPr/>
        <a:lstStyle/>
        <a:p>
          <a:endParaRPr lang="en-US"/>
        </a:p>
      </dgm:t>
    </dgm:pt>
    <dgm:pt modelId="{C4CA6FC7-2A3C-41AA-8DD8-5897022ED2C8}" type="sibTrans" cxnId="{9295E5C7-788E-4D46-9B3E-FC2F8081B006}">
      <dgm:prSet/>
      <dgm:spPr/>
      <dgm:t>
        <a:bodyPr/>
        <a:lstStyle/>
        <a:p>
          <a:endParaRPr lang="en-US"/>
        </a:p>
      </dgm:t>
    </dgm:pt>
    <dgm:pt modelId="{4B1A047A-40D9-4421-A3A9-8A0A3382FE1E}" type="pres">
      <dgm:prSet presAssocID="{1F584F1C-791E-4012-B273-0ECF12125CE7}" presName="Name0" presStyleCnt="0">
        <dgm:presLayoutVars>
          <dgm:dir/>
          <dgm:animLvl val="lvl"/>
          <dgm:resizeHandles val="exact"/>
        </dgm:presLayoutVars>
      </dgm:prSet>
      <dgm:spPr/>
      <dgm:t>
        <a:bodyPr/>
        <a:lstStyle/>
        <a:p>
          <a:endParaRPr lang="en-US"/>
        </a:p>
      </dgm:t>
    </dgm:pt>
    <dgm:pt modelId="{4D8AEE70-9BB2-46DD-929A-2877F487B0DD}" type="pres">
      <dgm:prSet presAssocID="{EE4AB361-9B66-4C43-9825-AA6FC3F7022C}" presName="composite" presStyleCnt="0"/>
      <dgm:spPr/>
    </dgm:pt>
    <dgm:pt modelId="{DE5C6681-36E6-441F-8123-555E831C741C}" type="pres">
      <dgm:prSet presAssocID="{EE4AB361-9B66-4C43-9825-AA6FC3F7022C}" presName="parTx" presStyleLbl="alignNode1" presStyleIdx="0" presStyleCnt="3">
        <dgm:presLayoutVars>
          <dgm:chMax val="0"/>
          <dgm:chPref val="0"/>
          <dgm:bulletEnabled val="1"/>
        </dgm:presLayoutVars>
      </dgm:prSet>
      <dgm:spPr/>
      <dgm:t>
        <a:bodyPr/>
        <a:lstStyle/>
        <a:p>
          <a:endParaRPr lang="en-US"/>
        </a:p>
      </dgm:t>
    </dgm:pt>
    <dgm:pt modelId="{42EADD7C-837C-48C2-BBBC-4C391B9F2E21}" type="pres">
      <dgm:prSet presAssocID="{EE4AB361-9B66-4C43-9825-AA6FC3F7022C}" presName="desTx" presStyleLbl="alignAccFollowNode1" presStyleIdx="0" presStyleCnt="3">
        <dgm:presLayoutVars>
          <dgm:bulletEnabled val="1"/>
        </dgm:presLayoutVars>
      </dgm:prSet>
      <dgm:spPr/>
      <dgm:t>
        <a:bodyPr/>
        <a:lstStyle/>
        <a:p>
          <a:endParaRPr lang="en-US"/>
        </a:p>
      </dgm:t>
    </dgm:pt>
    <dgm:pt modelId="{3E2FC9D3-C706-4F8E-A2AA-9D1013FE9C27}" type="pres">
      <dgm:prSet presAssocID="{066DE467-93F1-4D73-AE27-4C8A1C7B24E5}" presName="space" presStyleCnt="0"/>
      <dgm:spPr/>
    </dgm:pt>
    <dgm:pt modelId="{5844EEB8-DC88-4FA1-A584-3147B60A2441}" type="pres">
      <dgm:prSet presAssocID="{375483AF-5711-4A29-9C60-59001608D6FB}" presName="composite" presStyleCnt="0"/>
      <dgm:spPr/>
    </dgm:pt>
    <dgm:pt modelId="{8D5FE3BB-E33D-4B92-A2E1-A5E088D1868B}" type="pres">
      <dgm:prSet presAssocID="{375483AF-5711-4A29-9C60-59001608D6FB}" presName="parTx" presStyleLbl="alignNode1" presStyleIdx="1" presStyleCnt="3">
        <dgm:presLayoutVars>
          <dgm:chMax val="0"/>
          <dgm:chPref val="0"/>
          <dgm:bulletEnabled val="1"/>
        </dgm:presLayoutVars>
      </dgm:prSet>
      <dgm:spPr/>
      <dgm:t>
        <a:bodyPr/>
        <a:lstStyle/>
        <a:p>
          <a:endParaRPr lang="en-US"/>
        </a:p>
      </dgm:t>
    </dgm:pt>
    <dgm:pt modelId="{42391DE3-BE43-4F2D-9B64-B967112120F3}" type="pres">
      <dgm:prSet presAssocID="{375483AF-5711-4A29-9C60-59001608D6FB}" presName="desTx" presStyleLbl="alignAccFollowNode1" presStyleIdx="1" presStyleCnt="3">
        <dgm:presLayoutVars>
          <dgm:bulletEnabled val="1"/>
        </dgm:presLayoutVars>
      </dgm:prSet>
      <dgm:spPr/>
      <dgm:t>
        <a:bodyPr/>
        <a:lstStyle/>
        <a:p>
          <a:endParaRPr lang="en-US"/>
        </a:p>
      </dgm:t>
    </dgm:pt>
    <dgm:pt modelId="{52C5616D-06C7-4303-BA89-1A67F2B8B4E4}" type="pres">
      <dgm:prSet presAssocID="{C09B9C96-7385-42C8-A4F2-A3F128C4B5DE}" presName="space" presStyleCnt="0"/>
      <dgm:spPr/>
    </dgm:pt>
    <dgm:pt modelId="{0FC54389-A9EE-4CE6-86DD-F3AD0F464610}" type="pres">
      <dgm:prSet presAssocID="{72E89805-7285-4465-87A8-B6C1470F3F38}" presName="composite" presStyleCnt="0"/>
      <dgm:spPr/>
    </dgm:pt>
    <dgm:pt modelId="{C31852C0-94B9-4019-8E86-0A8B447D4DC6}" type="pres">
      <dgm:prSet presAssocID="{72E89805-7285-4465-87A8-B6C1470F3F38}" presName="parTx" presStyleLbl="alignNode1" presStyleIdx="2" presStyleCnt="3">
        <dgm:presLayoutVars>
          <dgm:chMax val="0"/>
          <dgm:chPref val="0"/>
          <dgm:bulletEnabled val="1"/>
        </dgm:presLayoutVars>
      </dgm:prSet>
      <dgm:spPr/>
      <dgm:t>
        <a:bodyPr/>
        <a:lstStyle/>
        <a:p>
          <a:endParaRPr lang="en-US"/>
        </a:p>
      </dgm:t>
    </dgm:pt>
    <dgm:pt modelId="{BC8551A3-1A53-4723-9AE1-0D5A9B420002}" type="pres">
      <dgm:prSet presAssocID="{72E89805-7285-4465-87A8-B6C1470F3F38}" presName="desTx" presStyleLbl="alignAccFollowNode1" presStyleIdx="2" presStyleCnt="3">
        <dgm:presLayoutVars>
          <dgm:bulletEnabled val="1"/>
        </dgm:presLayoutVars>
      </dgm:prSet>
      <dgm:spPr/>
      <dgm:t>
        <a:bodyPr/>
        <a:lstStyle/>
        <a:p>
          <a:endParaRPr lang="en-US"/>
        </a:p>
      </dgm:t>
    </dgm:pt>
  </dgm:ptLst>
  <dgm:cxnLst>
    <dgm:cxn modelId="{56947115-9148-4931-8976-A3199891D2B7}" type="presOf" srcId="{1F584F1C-791E-4012-B273-0ECF12125CE7}" destId="{4B1A047A-40D9-4421-A3A9-8A0A3382FE1E}" srcOrd="0" destOrd="0" presId="urn:microsoft.com/office/officeart/2005/8/layout/hList1"/>
    <dgm:cxn modelId="{0AF98D38-F9ED-4BA7-811B-EF0E1CB617B1}" type="presOf" srcId="{96A91C3F-8932-46ED-828C-C95BA8B0873C}" destId="{BC8551A3-1A53-4723-9AE1-0D5A9B420002}" srcOrd="0" destOrd="1" presId="urn:microsoft.com/office/officeart/2005/8/layout/hList1"/>
    <dgm:cxn modelId="{EF720A68-A663-499B-A03C-365FA3586B2D}" type="presOf" srcId="{0A7F04F5-492D-46FA-910A-53EA7F95FA97}" destId="{42391DE3-BE43-4F2D-9B64-B967112120F3}" srcOrd="0" destOrd="0" presId="urn:microsoft.com/office/officeart/2005/8/layout/hList1"/>
    <dgm:cxn modelId="{0C175054-9F06-4DDB-88BF-AA284CB1D650}" type="presOf" srcId="{EE80AAFC-5326-4E17-99CF-9923F0300E3A}" destId="{42391DE3-BE43-4F2D-9B64-B967112120F3}" srcOrd="0" destOrd="4" presId="urn:microsoft.com/office/officeart/2005/8/layout/hList1"/>
    <dgm:cxn modelId="{32486DA6-6866-4F80-BD1F-1DD6377A0AF8}" type="presOf" srcId="{72E89805-7285-4465-87A8-B6C1470F3F38}" destId="{C31852C0-94B9-4019-8E86-0A8B447D4DC6}" srcOrd="0" destOrd="0" presId="urn:microsoft.com/office/officeart/2005/8/layout/hList1"/>
    <dgm:cxn modelId="{F447A61E-17DE-4577-B116-EE96400CA278}" srcId="{375483AF-5711-4A29-9C60-59001608D6FB}" destId="{C5105434-BD36-47B4-B1EA-663EE27303DC}" srcOrd="2" destOrd="0" parTransId="{8B30B3ED-F6FE-482D-ABEF-AFCFEFE46A1B}" sibTransId="{B7B99C72-F4E9-4C7D-BE31-708C7E20EC53}"/>
    <dgm:cxn modelId="{0149CFB6-83BA-4903-AFBE-1BDD2C8BE805}" type="presOf" srcId="{C5105434-BD36-47B4-B1EA-663EE27303DC}" destId="{42391DE3-BE43-4F2D-9B64-B967112120F3}" srcOrd="0" destOrd="2" presId="urn:microsoft.com/office/officeart/2005/8/layout/hList1"/>
    <dgm:cxn modelId="{70537FE3-C6D9-40A3-8824-AB63B36466E4}" type="presOf" srcId="{FA69FF96-747D-4571-8798-2D7FAAF1482A}" destId="{42EADD7C-837C-48C2-BBBC-4C391B9F2E21}" srcOrd="0" destOrd="0" presId="urn:microsoft.com/office/officeart/2005/8/layout/hList1"/>
    <dgm:cxn modelId="{E3AA47D8-134D-431D-95C6-EDDC2BC6D9D8}" srcId="{1F584F1C-791E-4012-B273-0ECF12125CE7}" destId="{EE4AB361-9B66-4C43-9825-AA6FC3F7022C}" srcOrd="0" destOrd="0" parTransId="{229A8DDE-BF6F-468B-9A0A-8A72D5AEEC10}" sibTransId="{066DE467-93F1-4D73-AE27-4C8A1C7B24E5}"/>
    <dgm:cxn modelId="{30742183-9642-4332-BD1F-822CD565BFAA}" srcId="{375483AF-5711-4A29-9C60-59001608D6FB}" destId="{FD56A64B-C39A-4A87-9FC4-B06FEE807C32}" srcOrd="1" destOrd="0" parTransId="{7CB59D1C-6F28-4D8A-8067-0DCF7C535981}" sibTransId="{033CAE0F-4D87-49E6-87DF-1F411B805389}"/>
    <dgm:cxn modelId="{5B948449-C724-49CE-AE83-030049C5896A}" srcId="{1F584F1C-791E-4012-B273-0ECF12125CE7}" destId="{72E89805-7285-4465-87A8-B6C1470F3F38}" srcOrd="2" destOrd="0" parTransId="{119AD323-5177-4602-97EA-94D55AA52140}" sibTransId="{83F45C84-4865-4265-AF45-34A91E6EF91D}"/>
    <dgm:cxn modelId="{AA0E368F-0066-4A69-8062-8A09AB7EFEDF}" type="presOf" srcId="{EE4AB361-9B66-4C43-9825-AA6FC3F7022C}" destId="{DE5C6681-36E6-441F-8123-555E831C741C}" srcOrd="0" destOrd="0" presId="urn:microsoft.com/office/officeart/2005/8/layout/hList1"/>
    <dgm:cxn modelId="{E560043E-B1B2-4607-869E-3E9B2BA38A2C}" srcId="{1F584F1C-791E-4012-B273-0ECF12125CE7}" destId="{375483AF-5711-4A29-9C60-59001608D6FB}" srcOrd="1" destOrd="0" parTransId="{429006A3-45E3-4DE2-A293-35764563D9D1}" sibTransId="{C09B9C96-7385-42C8-A4F2-A3F128C4B5DE}"/>
    <dgm:cxn modelId="{046F7B22-BC32-48EF-88A1-D23E968AD909}" srcId="{375483AF-5711-4A29-9C60-59001608D6FB}" destId="{0A7F04F5-492D-46FA-910A-53EA7F95FA97}" srcOrd="0" destOrd="0" parTransId="{F393FD43-5823-4B92-8E2C-C7151CB845F8}" sibTransId="{36B101BE-C90B-49D1-93DA-60241AEABE8D}"/>
    <dgm:cxn modelId="{1919730E-3EAF-4B57-9A93-878E8D932B81}" type="presOf" srcId="{F099635C-325E-42AD-8DB5-EE025E589DD8}" destId="{BC8551A3-1A53-4723-9AE1-0D5A9B420002}" srcOrd="0" destOrd="0" presId="urn:microsoft.com/office/officeart/2005/8/layout/hList1"/>
    <dgm:cxn modelId="{9295E5C7-788E-4D46-9B3E-FC2F8081B006}" srcId="{72E89805-7285-4465-87A8-B6C1470F3F38}" destId="{96A91C3F-8932-46ED-828C-C95BA8B0873C}" srcOrd="1" destOrd="0" parTransId="{152F2296-C0AA-4079-868A-A9DAB021032B}" sibTransId="{C4CA6FC7-2A3C-41AA-8DD8-5897022ED2C8}"/>
    <dgm:cxn modelId="{2553AAA2-AC7B-48E9-A162-634456ACC2CD}" srcId="{375483AF-5711-4A29-9C60-59001608D6FB}" destId="{5B89C7E7-F730-4079-B512-534DD685E730}" srcOrd="3" destOrd="0" parTransId="{D50657BE-19AB-410E-BF1A-6412A5164FA4}" sibTransId="{C7A30ECD-B75C-4146-B053-53CAC90F01B0}"/>
    <dgm:cxn modelId="{EC4ADAD3-442C-4E4C-90EA-E955FF089232}" type="presOf" srcId="{FD56A64B-C39A-4A87-9FC4-B06FEE807C32}" destId="{42391DE3-BE43-4F2D-9B64-B967112120F3}" srcOrd="0" destOrd="1" presId="urn:microsoft.com/office/officeart/2005/8/layout/hList1"/>
    <dgm:cxn modelId="{73FFE3AD-6712-45BF-8C51-9AF1CE42F766}" srcId="{EE4AB361-9B66-4C43-9825-AA6FC3F7022C}" destId="{FA69FF96-747D-4571-8798-2D7FAAF1482A}" srcOrd="0" destOrd="0" parTransId="{453C8B1E-CDBA-4CFF-8CC0-F582F6926E69}" sibTransId="{58BDAAA5-2A1E-4186-8FD3-22D0461A4C46}"/>
    <dgm:cxn modelId="{E0710B6B-57CA-442B-AEA7-0075C6253064}" type="presOf" srcId="{375483AF-5711-4A29-9C60-59001608D6FB}" destId="{8D5FE3BB-E33D-4B92-A2E1-A5E088D1868B}" srcOrd="0" destOrd="0" presId="urn:microsoft.com/office/officeart/2005/8/layout/hList1"/>
    <dgm:cxn modelId="{CC02798B-A99F-4151-B758-D54D82BBED11}" srcId="{72E89805-7285-4465-87A8-B6C1470F3F38}" destId="{F099635C-325E-42AD-8DB5-EE025E589DD8}" srcOrd="0" destOrd="0" parTransId="{9D24AE87-0F55-42DD-902F-F12C8A0C64D9}" sibTransId="{541E611F-BF37-4E51-96AF-C6644AD0D1A4}"/>
    <dgm:cxn modelId="{1134D4AE-A035-4DBA-A260-47EE2E80F900}" type="presOf" srcId="{5B89C7E7-F730-4079-B512-534DD685E730}" destId="{42391DE3-BE43-4F2D-9B64-B967112120F3}" srcOrd="0" destOrd="3" presId="urn:microsoft.com/office/officeart/2005/8/layout/hList1"/>
    <dgm:cxn modelId="{FC18E791-F635-48A1-876D-AA5BFFB66BF7}" srcId="{375483AF-5711-4A29-9C60-59001608D6FB}" destId="{EE80AAFC-5326-4E17-99CF-9923F0300E3A}" srcOrd="4" destOrd="0" parTransId="{E69BF02C-4C29-460D-9903-C4A1B2B3DE15}" sibTransId="{1CF48249-5C38-47FC-A2F9-529798046ACA}"/>
    <dgm:cxn modelId="{10B7DF0F-BD8E-4533-BB10-C9B8CE013837}" type="presParOf" srcId="{4B1A047A-40D9-4421-A3A9-8A0A3382FE1E}" destId="{4D8AEE70-9BB2-46DD-929A-2877F487B0DD}" srcOrd="0" destOrd="0" presId="urn:microsoft.com/office/officeart/2005/8/layout/hList1"/>
    <dgm:cxn modelId="{098B65EF-CC9C-4D81-8BF4-B2CA51806DFB}" type="presParOf" srcId="{4D8AEE70-9BB2-46DD-929A-2877F487B0DD}" destId="{DE5C6681-36E6-441F-8123-555E831C741C}" srcOrd="0" destOrd="0" presId="urn:microsoft.com/office/officeart/2005/8/layout/hList1"/>
    <dgm:cxn modelId="{33CBADAA-E6D2-4A19-BEC5-ECF9C44E0B20}" type="presParOf" srcId="{4D8AEE70-9BB2-46DD-929A-2877F487B0DD}" destId="{42EADD7C-837C-48C2-BBBC-4C391B9F2E21}" srcOrd="1" destOrd="0" presId="urn:microsoft.com/office/officeart/2005/8/layout/hList1"/>
    <dgm:cxn modelId="{B8EB68A7-43CC-4F5E-8212-C45DF376B0F4}" type="presParOf" srcId="{4B1A047A-40D9-4421-A3A9-8A0A3382FE1E}" destId="{3E2FC9D3-C706-4F8E-A2AA-9D1013FE9C27}" srcOrd="1" destOrd="0" presId="urn:microsoft.com/office/officeart/2005/8/layout/hList1"/>
    <dgm:cxn modelId="{7A282FAD-B355-4AC4-B0E6-E9F064266BB9}" type="presParOf" srcId="{4B1A047A-40D9-4421-A3A9-8A0A3382FE1E}" destId="{5844EEB8-DC88-4FA1-A584-3147B60A2441}" srcOrd="2" destOrd="0" presId="urn:microsoft.com/office/officeart/2005/8/layout/hList1"/>
    <dgm:cxn modelId="{8A0112B2-4E45-4C9D-8D8B-255BB75EEDE1}" type="presParOf" srcId="{5844EEB8-DC88-4FA1-A584-3147B60A2441}" destId="{8D5FE3BB-E33D-4B92-A2E1-A5E088D1868B}" srcOrd="0" destOrd="0" presId="urn:microsoft.com/office/officeart/2005/8/layout/hList1"/>
    <dgm:cxn modelId="{3F2DEE5A-4589-46AA-B471-8FDFB385BD7E}" type="presParOf" srcId="{5844EEB8-DC88-4FA1-A584-3147B60A2441}" destId="{42391DE3-BE43-4F2D-9B64-B967112120F3}" srcOrd="1" destOrd="0" presId="urn:microsoft.com/office/officeart/2005/8/layout/hList1"/>
    <dgm:cxn modelId="{D6FA2950-E884-4918-8DB3-EC741AC5CCCD}" type="presParOf" srcId="{4B1A047A-40D9-4421-A3A9-8A0A3382FE1E}" destId="{52C5616D-06C7-4303-BA89-1A67F2B8B4E4}" srcOrd="3" destOrd="0" presId="urn:microsoft.com/office/officeart/2005/8/layout/hList1"/>
    <dgm:cxn modelId="{E89FBED0-BE27-49A9-ABE4-99694ED57A4F}" type="presParOf" srcId="{4B1A047A-40D9-4421-A3A9-8A0A3382FE1E}" destId="{0FC54389-A9EE-4CE6-86DD-F3AD0F464610}" srcOrd="4" destOrd="0" presId="urn:microsoft.com/office/officeart/2005/8/layout/hList1"/>
    <dgm:cxn modelId="{609F9054-3455-4CCC-A114-F5BCAF076854}" type="presParOf" srcId="{0FC54389-A9EE-4CE6-86DD-F3AD0F464610}" destId="{C31852C0-94B9-4019-8E86-0A8B447D4DC6}" srcOrd="0" destOrd="0" presId="urn:microsoft.com/office/officeart/2005/8/layout/hList1"/>
    <dgm:cxn modelId="{7062529C-E177-4407-A6CA-D93D664DA781}" type="presParOf" srcId="{0FC54389-A9EE-4CE6-86DD-F3AD0F464610}" destId="{BC8551A3-1A53-4723-9AE1-0D5A9B420002}"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430DAA2-C691-4BA8-80F6-5B1F19BA203E}" type="doc">
      <dgm:prSet loTypeId="urn:microsoft.com/office/officeart/2005/8/layout/hList1" loCatId="list" qsTypeId="urn:microsoft.com/office/officeart/2005/8/quickstyle/3d1" qsCatId="3D" csTypeId="urn:microsoft.com/office/officeart/2005/8/colors/accent1_2" csCatId="accent1" phldr="1"/>
      <dgm:spPr/>
      <dgm:t>
        <a:bodyPr/>
        <a:lstStyle/>
        <a:p>
          <a:endParaRPr lang="en-US"/>
        </a:p>
      </dgm:t>
    </dgm:pt>
    <dgm:pt modelId="{5FACBE71-4512-4A35-8F05-9F1D03E31115}">
      <dgm:prSet phldrT="[Text]" custT="1"/>
      <dgm:spPr/>
      <dgm:t>
        <a:bodyPr/>
        <a:lstStyle/>
        <a:p>
          <a:pPr>
            <a:buClr>
              <a:schemeClr val="accent2"/>
            </a:buClr>
            <a:buFont typeface="Wingdings" panose="05000000000000000000" pitchFamily="2" charset="2"/>
            <a:buChar char="ü"/>
          </a:pPr>
          <a:r>
            <a:rPr lang="en-US" altLang="en-US" sz="2800" b="1">
              <a:cs typeface="Arial" panose="020B0604020202020204" pitchFamily="34" charset="0"/>
            </a:rPr>
            <a:t>Planned vs. actual analysis</a:t>
          </a:r>
          <a:endParaRPr lang="en-US" sz="2800" b="1" dirty="0"/>
        </a:p>
      </dgm:t>
    </dgm:pt>
    <dgm:pt modelId="{8359E13C-2F79-4992-B214-36C354894FC0}" type="parTrans" cxnId="{76AF24C3-085E-48FE-BEB9-352CFA400E30}">
      <dgm:prSet/>
      <dgm:spPr/>
      <dgm:t>
        <a:bodyPr/>
        <a:lstStyle/>
        <a:p>
          <a:endParaRPr lang="en-US"/>
        </a:p>
      </dgm:t>
    </dgm:pt>
    <dgm:pt modelId="{634F6912-BAAD-4698-95C7-9F789028619C}" type="sibTrans" cxnId="{76AF24C3-085E-48FE-BEB9-352CFA400E30}">
      <dgm:prSet/>
      <dgm:spPr/>
      <dgm:t>
        <a:bodyPr/>
        <a:lstStyle/>
        <a:p>
          <a:endParaRPr lang="en-US"/>
        </a:p>
      </dgm:t>
    </dgm:pt>
    <dgm:pt modelId="{8D9D7C2B-899C-4C71-B0BC-7815C9BA45E3}">
      <dgm:prSet/>
      <dgm:spPr/>
      <dgm:t>
        <a:bodyPr/>
        <a:lstStyle/>
        <a:p>
          <a:r>
            <a:rPr lang="en-US" altLang="en-US">
              <a:cs typeface="Arial" panose="020B0604020202020204" pitchFamily="34" charset="0"/>
            </a:rPr>
            <a:t>Trend analysis over time</a:t>
          </a:r>
          <a:endParaRPr lang="en-US" altLang="en-US" dirty="0">
            <a:cs typeface="Arial" panose="020B0604020202020204" pitchFamily="34" charset="0"/>
          </a:endParaRPr>
        </a:p>
      </dgm:t>
    </dgm:pt>
    <dgm:pt modelId="{7C709F04-25FE-46E0-8D78-B61B249273A4}" type="parTrans" cxnId="{D5E72C1C-23BC-4E5C-A213-195395F2F8B2}">
      <dgm:prSet/>
      <dgm:spPr/>
      <dgm:t>
        <a:bodyPr/>
        <a:lstStyle/>
        <a:p>
          <a:endParaRPr lang="en-US"/>
        </a:p>
      </dgm:t>
    </dgm:pt>
    <dgm:pt modelId="{B6CA943B-62E9-4F02-9D0C-0A630274C966}" type="sibTrans" cxnId="{D5E72C1C-23BC-4E5C-A213-195395F2F8B2}">
      <dgm:prSet/>
      <dgm:spPr/>
      <dgm:t>
        <a:bodyPr/>
        <a:lstStyle/>
        <a:p>
          <a:endParaRPr lang="en-US"/>
        </a:p>
      </dgm:t>
    </dgm:pt>
    <dgm:pt modelId="{B3E784F3-20E5-4B80-998A-042538200EAA}">
      <dgm:prSet custT="1"/>
      <dgm:spPr/>
      <dgm:t>
        <a:bodyPr/>
        <a:lstStyle/>
        <a:p>
          <a:r>
            <a:rPr lang="en-US" altLang="en-US" sz="2800" b="1">
              <a:cs typeface="Arial" panose="020B0604020202020204" pitchFamily="34" charset="0"/>
            </a:rPr>
            <a:t>Overall expenditures</a:t>
          </a:r>
          <a:endParaRPr lang="en-US" altLang="en-US" sz="2800" b="1" dirty="0">
            <a:cs typeface="Arial" panose="020B0604020202020204" pitchFamily="34" charset="0"/>
          </a:endParaRPr>
        </a:p>
      </dgm:t>
    </dgm:pt>
    <dgm:pt modelId="{6D0B936A-D53D-4DCB-B2E0-DFB1CA1943A4}" type="parTrans" cxnId="{D3447023-CB27-4DA1-A299-08011D6B855E}">
      <dgm:prSet/>
      <dgm:spPr/>
      <dgm:t>
        <a:bodyPr/>
        <a:lstStyle/>
        <a:p>
          <a:endParaRPr lang="en-US"/>
        </a:p>
      </dgm:t>
    </dgm:pt>
    <dgm:pt modelId="{7DC7D9BA-0B39-46DF-AAD1-1E10473726EA}" type="sibTrans" cxnId="{D3447023-CB27-4DA1-A299-08011D6B855E}">
      <dgm:prSet/>
      <dgm:spPr/>
      <dgm:t>
        <a:bodyPr/>
        <a:lstStyle/>
        <a:p>
          <a:endParaRPr lang="en-US"/>
        </a:p>
      </dgm:t>
    </dgm:pt>
    <dgm:pt modelId="{55F6163F-6376-416A-A31D-967E00687C9D}">
      <dgm:prSet/>
      <dgm:spPr/>
      <dgm:t>
        <a:bodyPr/>
        <a:lstStyle/>
        <a:p>
          <a:r>
            <a:rPr lang="en-US" altLang="en-US">
              <a:cs typeface="Arial" panose="020B0604020202020204" pitchFamily="34" charset="0"/>
            </a:rPr>
            <a:t>Is the grant </a:t>
          </a:r>
          <a:r>
            <a:rPr lang="ja-JP" altLang="en-US">
              <a:cs typeface="Arial" panose="020B0604020202020204" pitchFamily="34" charset="0"/>
            </a:rPr>
            <a:t>“</a:t>
          </a:r>
          <a:r>
            <a:rPr lang="en-US" altLang="ja-JP">
              <a:cs typeface="Arial" panose="020B0604020202020204" pitchFamily="34" charset="0"/>
            </a:rPr>
            <a:t>on-track</a:t>
          </a:r>
          <a:r>
            <a:rPr lang="ja-JP" altLang="en-US">
              <a:cs typeface="Arial" panose="020B0604020202020204" pitchFamily="34" charset="0"/>
            </a:rPr>
            <a:t>”</a:t>
          </a:r>
          <a:r>
            <a:rPr lang="en-US" altLang="ja-JP">
              <a:cs typeface="Arial" panose="020B0604020202020204" pitchFamily="34" charset="0"/>
            </a:rPr>
            <a:t>? </a:t>
          </a:r>
          <a:r>
            <a:rPr lang="en-US" altLang="en-US">
              <a:cs typeface="Arial" panose="020B0604020202020204" pitchFamily="34" charset="0"/>
            </a:rPr>
            <a:t>Spending too fast/slow?</a:t>
          </a:r>
          <a:endParaRPr lang="en-US" altLang="en-US" dirty="0">
            <a:cs typeface="Arial" panose="020B0604020202020204" pitchFamily="34" charset="0"/>
          </a:endParaRPr>
        </a:p>
      </dgm:t>
    </dgm:pt>
    <dgm:pt modelId="{DA10FD44-F2D7-40D7-8E77-EDB41BFE9580}" type="parTrans" cxnId="{7568B250-D4FB-4902-9156-89CBD22156F7}">
      <dgm:prSet/>
      <dgm:spPr/>
      <dgm:t>
        <a:bodyPr/>
        <a:lstStyle/>
        <a:p>
          <a:endParaRPr lang="en-US"/>
        </a:p>
      </dgm:t>
    </dgm:pt>
    <dgm:pt modelId="{BED5A27C-5A3D-4095-A19B-976DD04660A0}" type="sibTrans" cxnId="{7568B250-D4FB-4902-9156-89CBD22156F7}">
      <dgm:prSet/>
      <dgm:spPr/>
      <dgm:t>
        <a:bodyPr/>
        <a:lstStyle/>
        <a:p>
          <a:endParaRPr lang="en-US"/>
        </a:p>
      </dgm:t>
    </dgm:pt>
    <dgm:pt modelId="{844F0B94-EBCB-4790-B836-276CB73A373D}">
      <dgm:prSet/>
      <dgm:spPr/>
      <dgm:t>
        <a:bodyPr/>
        <a:lstStyle/>
        <a:p>
          <a:r>
            <a:rPr lang="en-US" altLang="en-US">
              <a:cs typeface="Arial" panose="020B0604020202020204" pitchFamily="34" charset="0"/>
            </a:rPr>
            <a:t>Are costs proportionate to outcomes?</a:t>
          </a:r>
          <a:endParaRPr lang="en-US" altLang="en-US" dirty="0">
            <a:cs typeface="Arial" panose="020B0604020202020204" pitchFamily="34" charset="0"/>
          </a:endParaRPr>
        </a:p>
      </dgm:t>
    </dgm:pt>
    <dgm:pt modelId="{2923FBB3-4951-44EB-B9CA-BD15BCD23992}" type="parTrans" cxnId="{719D8373-B7DA-4516-9B88-DBF963E052F2}">
      <dgm:prSet/>
      <dgm:spPr/>
      <dgm:t>
        <a:bodyPr/>
        <a:lstStyle/>
        <a:p>
          <a:endParaRPr lang="en-US"/>
        </a:p>
      </dgm:t>
    </dgm:pt>
    <dgm:pt modelId="{F7482FB7-73C4-4520-9318-C1D7FE5E3344}" type="sibTrans" cxnId="{719D8373-B7DA-4516-9B88-DBF963E052F2}">
      <dgm:prSet/>
      <dgm:spPr/>
      <dgm:t>
        <a:bodyPr/>
        <a:lstStyle/>
        <a:p>
          <a:endParaRPr lang="en-US"/>
        </a:p>
      </dgm:t>
    </dgm:pt>
    <dgm:pt modelId="{E5B9135F-AAC8-457A-9BF3-6CA662F3421F}">
      <dgm:prSet custT="1"/>
      <dgm:spPr/>
      <dgm:t>
        <a:bodyPr/>
        <a:lstStyle/>
        <a:p>
          <a:r>
            <a:rPr lang="en-US" altLang="en-US" sz="2800" b="1" dirty="0">
              <a:cs typeface="Arial" panose="020B0604020202020204" pitchFamily="34" charset="0"/>
            </a:rPr>
            <a:t>Administrative expenditures</a:t>
          </a:r>
        </a:p>
      </dgm:t>
    </dgm:pt>
    <dgm:pt modelId="{60FBD49C-262E-42C7-A6CF-B75CE5479B69}" type="parTrans" cxnId="{62EDBF03-5DF0-4DFA-B117-F9753781E864}">
      <dgm:prSet/>
      <dgm:spPr/>
      <dgm:t>
        <a:bodyPr/>
        <a:lstStyle/>
        <a:p>
          <a:endParaRPr lang="en-US"/>
        </a:p>
      </dgm:t>
    </dgm:pt>
    <dgm:pt modelId="{50688AF2-3BA4-45DE-A744-3EA5638BDC29}" type="sibTrans" cxnId="{62EDBF03-5DF0-4DFA-B117-F9753781E864}">
      <dgm:prSet/>
      <dgm:spPr/>
      <dgm:t>
        <a:bodyPr/>
        <a:lstStyle/>
        <a:p>
          <a:endParaRPr lang="en-US"/>
        </a:p>
      </dgm:t>
    </dgm:pt>
    <dgm:pt modelId="{12159405-2FDC-477F-AC8A-CDDD52AB9165}">
      <dgm:prSet/>
      <dgm:spPr/>
      <dgm:t>
        <a:bodyPr/>
        <a:lstStyle/>
        <a:p>
          <a:r>
            <a:rPr lang="en-US" altLang="en-US">
              <a:cs typeface="Arial" panose="020B0604020202020204" pitchFamily="34" charset="0"/>
            </a:rPr>
            <a:t>Are costs appropriately reported?</a:t>
          </a:r>
          <a:endParaRPr lang="en-US" altLang="en-US" dirty="0">
            <a:cs typeface="Arial" panose="020B0604020202020204" pitchFamily="34" charset="0"/>
          </a:endParaRPr>
        </a:p>
      </dgm:t>
    </dgm:pt>
    <dgm:pt modelId="{D42B9944-3D56-4A46-A7F7-D865E97EEFB7}" type="parTrans" cxnId="{8B27CF0D-F811-451F-BA00-648CE51B6883}">
      <dgm:prSet/>
      <dgm:spPr/>
      <dgm:t>
        <a:bodyPr/>
        <a:lstStyle/>
        <a:p>
          <a:endParaRPr lang="en-US"/>
        </a:p>
      </dgm:t>
    </dgm:pt>
    <dgm:pt modelId="{C88E07C8-80BA-45D4-8E10-F3A2F67C8D01}" type="sibTrans" cxnId="{8B27CF0D-F811-451F-BA00-648CE51B6883}">
      <dgm:prSet/>
      <dgm:spPr/>
      <dgm:t>
        <a:bodyPr/>
        <a:lstStyle/>
        <a:p>
          <a:endParaRPr lang="en-US"/>
        </a:p>
      </dgm:t>
    </dgm:pt>
    <dgm:pt modelId="{767941C0-FA7F-4940-8BF1-287EE8E5C601}">
      <dgm:prSet/>
      <dgm:spPr/>
      <dgm:t>
        <a:bodyPr/>
        <a:lstStyle/>
        <a:p>
          <a:r>
            <a:rPr lang="en-US" altLang="en-US">
              <a:cs typeface="Arial" panose="020B0604020202020204" pitchFamily="34" charset="0"/>
            </a:rPr>
            <a:t>Are your costs within limitations?</a:t>
          </a:r>
          <a:endParaRPr lang="en-US" altLang="en-US" dirty="0">
            <a:cs typeface="Arial" panose="020B0604020202020204" pitchFamily="34" charset="0"/>
          </a:endParaRPr>
        </a:p>
      </dgm:t>
    </dgm:pt>
    <dgm:pt modelId="{90619DD3-43D5-4091-8133-35842BA1AF07}" type="parTrans" cxnId="{7FCE0A41-E430-4380-88C7-7A13F431B81F}">
      <dgm:prSet/>
      <dgm:spPr/>
      <dgm:t>
        <a:bodyPr/>
        <a:lstStyle/>
        <a:p>
          <a:endParaRPr lang="en-US"/>
        </a:p>
      </dgm:t>
    </dgm:pt>
    <dgm:pt modelId="{B3CB1E6C-119D-4BE4-834E-E855D872587B}" type="sibTrans" cxnId="{7FCE0A41-E430-4380-88C7-7A13F431B81F}">
      <dgm:prSet/>
      <dgm:spPr/>
      <dgm:t>
        <a:bodyPr/>
        <a:lstStyle/>
        <a:p>
          <a:endParaRPr lang="en-US"/>
        </a:p>
      </dgm:t>
    </dgm:pt>
    <dgm:pt modelId="{D4085088-D174-417A-B1BE-04C5A74EDC40}">
      <dgm:prSet/>
      <dgm:spPr/>
      <dgm:t>
        <a:bodyPr/>
        <a:lstStyle/>
        <a:p>
          <a:r>
            <a:rPr lang="en-US" altLang="en-US">
              <a:cs typeface="Arial" panose="020B0604020202020204" pitchFamily="34" charset="0"/>
            </a:rPr>
            <a:t>Administrative expenditure rate </a:t>
          </a:r>
          <a:r>
            <a:rPr lang="ja-JP" altLang="en-US">
              <a:cs typeface="Arial" panose="020B0604020202020204" pitchFamily="34" charset="0"/>
            </a:rPr>
            <a:t>“</a:t>
          </a:r>
          <a:r>
            <a:rPr lang="en-US" altLang="ja-JP">
              <a:cs typeface="Arial" panose="020B0604020202020204" pitchFamily="34" charset="0"/>
            </a:rPr>
            <a:t>too fast</a:t>
          </a:r>
          <a:r>
            <a:rPr lang="ja-JP" altLang="en-US">
              <a:cs typeface="Arial" panose="020B0604020202020204" pitchFamily="34" charset="0"/>
            </a:rPr>
            <a:t>”</a:t>
          </a:r>
          <a:r>
            <a:rPr lang="en-US" altLang="ja-JP">
              <a:cs typeface="Arial" panose="020B0604020202020204" pitchFamily="34" charset="0"/>
            </a:rPr>
            <a:t>?</a:t>
          </a:r>
          <a:endParaRPr lang="en-US"/>
        </a:p>
      </dgm:t>
    </dgm:pt>
    <dgm:pt modelId="{F5EC3918-72CE-4B22-96A1-5C0704C2D779}" type="parTrans" cxnId="{74D87F33-91E0-4358-9B48-0020D65C659B}">
      <dgm:prSet/>
      <dgm:spPr/>
      <dgm:t>
        <a:bodyPr/>
        <a:lstStyle/>
        <a:p>
          <a:endParaRPr lang="en-US"/>
        </a:p>
      </dgm:t>
    </dgm:pt>
    <dgm:pt modelId="{45F9C313-B810-49B2-8722-6D2D6A15FAE7}" type="sibTrans" cxnId="{74D87F33-91E0-4358-9B48-0020D65C659B}">
      <dgm:prSet/>
      <dgm:spPr/>
      <dgm:t>
        <a:bodyPr/>
        <a:lstStyle/>
        <a:p>
          <a:endParaRPr lang="en-US"/>
        </a:p>
      </dgm:t>
    </dgm:pt>
    <dgm:pt modelId="{4E4F1FBB-6B5E-44C6-80FA-AB18DFAC7298}" type="pres">
      <dgm:prSet presAssocID="{8430DAA2-C691-4BA8-80F6-5B1F19BA203E}" presName="Name0" presStyleCnt="0">
        <dgm:presLayoutVars>
          <dgm:dir/>
          <dgm:animLvl val="lvl"/>
          <dgm:resizeHandles val="exact"/>
        </dgm:presLayoutVars>
      </dgm:prSet>
      <dgm:spPr/>
      <dgm:t>
        <a:bodyPr/>
        <a:lstStyle/>
        <a:p>
          <a:endParaRPr lang="en-US"/>
        </a:p>
      </dgm:t>
    </dgm:pt>
    <dgm:pt modelId="{55F91DE2-4F92-4884-B2CF-A47CCEF7C368}" type="pres">
      <dgm:prSet presAssocID="{5FACBE71-4512-4A35-8F05-9F1D03E31115}" presName="composite" presStyleCnt="0"/>
      <dgm:spPr/>
    </dgm:pt>
    <dgm:pt modelId="{7142D595-10A5-4A41-AC63-51BC7EFAB031}" type="pres">
      <dgm:prSet presAssocID="{5FACBE71-4512-4A35-8F05-9F1D03E31115}" presName="parTx" presStyleLbl="alignNode1" presStyleIdx="0" presStyleCnt="3">
        <dgm:presLayoutVars>
          <dgm:chMax val="0"/>
          <dgm:chPref val="0"/>
          <dgm:bulletEnabled val="1"/>
        </dgm:presLayoutVars>
      </dgm:prSet>
      <dgm:spPr/>
      <dgm:t>
        <a:bodyPr/>
        <a:lstStyle/>
        <a:p>
          <a:endParaRPr lang="en-US"/>
        </a:p>
      </dgm:t>
    </dgm:pt>
    <dgm:pt modelId="{2531699E-67F9-4AB3-9B8D-B0F99ACC6E54}" type="pres">
      <dgm:prSet presAssocID="{5FACBE71-4512-4A35-8F05-9F1D03E31115}" presName="desTx" presStyleLbl="alignAccFollowNode1" presStyleIdx="0" presStyleCnt="3">
        <dgm:presLayoutVars>
          <dgm:bulletEnabled val="1"/>
        </dgm:presLayoutVars>
      </dgm:prSet>
      <dgm:spPr/>
      <dgm:t>
        <a:bodyPr/>
        <a:lstStyle/>
        <a:p>
          <a:endParaRPr lang="en-US"/>
        </a:p>
      </dgm:t>
    </dgm:pt>
    <dgm:pt modelId="{75D7F869-EC77-470D-B269-8C49197CE126}" type="pres">
      <dgm:prSet presAssocID="{634F6912-BAAD-4698-95C7-9F789028619C}" presName="space" presStyleCnt="0"/>
      <dgm:spPr/>
    </dgm:pt>
    <dgm:pt modelId="{E4DE46DD-1055-4953-85DC-69BEE0E4E4FC}" type="pres">
      <dgm:prSet presAssocID="{B3E784F3-20E5-4B80-998A-042538200EAA}" presName="composite" presStyleCnt="0"/>
      <dgm:spPr/>
    </dgm:pt>
    <dgm:pt modelId="{8B9C51CD-80C9-4B00-9A02-1E61777236D9}" type="pres">
      <dgm:prSet presAssocID="{B3E784F3-20E5-4B80-998A-042538200EAA}" presName="parTx" presStyleLbl="alignNode1" presStyleIdx="1" presStyleCnt="3">
        <dgm:presLayoutVars>
          <dgm:chMax val="0"/>
          <dgm:chPref val="0"/>
          <dgm:bulletEnabled val="1"/>
        </dgm:presLayoutVars>
      </dgm:prSet>
      <dgm:spPr/>
      <dgm:t>
        <a:bodyPr/>
        <a:lstStyle/>
        <a:p>
          <a:endParaRPr lang="en-US"/>
        </a:p>
      </dgm:t>
    </dgm:pt>
    <dgm:pt modelId="{9C8D7685-A791-4D81-86C2-E2C4B91725E0}" type="pres">
      <dgm:prSet presAssocID="{B3E784F3-20E5-4B80-998A-042538200EAA}" presName="desTx" presStyleLbl="alignAccFollowNode1" presStyleIdx="1" presStyleCnt="3">
        <dgm:presLayoutVars>
          <dgm:bulletEnabled val="1"/>
        </dgm:presLayoutVars>
      </dgm:prSet>
      <dgm:spPr/>
      <dgm:t>
        <a:bodyPr/>
        <a:lstStyle/>
        <a:p>
          <a:endParaRPr lang="en-US"/>
        </a:p>
      </dgm:t>
    </dgm:pt>
    <dgm:pt modelId="{987C4B38-2D9B-41BB-AE09-47AD9E3FC16E}" type="pres">
      <dgm:prSet presAssocID="{7DC7D9BA-0B39-46DF-AAD1-1E10473726EA}" presName="space" presStyleCnt="0"/>
      <dgm:spPr/>
    </dgm:pt>
    <dgm:pt modelId="{7149B7F5-5D07-4623-86BE-28B4A857EDB6}" type="pres">
      <dgm:prSet presAssocID="{E5B9135F-AAC8-457A-9BF3-6CA662F3421F}" presName="composite" presStyleCnt="0"/>
      <dgm:spPr/>
    </dgm:pt>
    <dgm:pt modelId="{8AC29AB5-1644-4175-8A4C-EDB175E95B06}" type="pres">
      <dgm:prSet presAssocID="{E5B9135F-AAC8-457A-9BF3-6CA662F3421F}" presName="parTx" presStyleLbl="alignNode1" presStyleIdx="2" presStyleCnt="3">
        <dgm:presLayoutVars>
          <dgm:chMax val="0"/>
          <dgm:chPref val="0"/>
          <dgm:bulletEnabled val="1"/>
        </dgm:presLayoutVars>
      </dgm:prSet>
      <dgm:spPr/>
      <dgm:t>
        <a:bodyPr/>
        <a:lstStyle/>
        <a:p>
          <a:endParaRPr lang="en-US"/>
        </a:p>
      </dgm:t>
    </dgm:pt>
    <dgm:pt modelId="{AE0F4340-A8D3-4803-9764-0AD573316EBE}" type="pres">
      <dgm:prSet presAssocID="{E5B9135F-AAC8-457A-9BF3-6CA662F3421F}" presName="desTx" presStyleLbl="alignAccFollowNode1" presStyleIdx="2" presStyleCnt="3">
        <dgm:presLayoutVars>
          <dgm:bulletEnabled val="1"/>
        </dgm:presLayoutVars>
      </dgm:prSet>
      <dgm:spPr/>
      <dgm:t>
        <a:bodyPr/>
        <a:lstStyle/>
        <a:p>
          <a:endParaRPr lang="en-US"/>
        </a:p>
      </dgm:t>
    </dgm:pt>
  </dgm:ptLst>
  <dgm:cxnLst>
    <dgm:cxn modelId="{62EDBF03-5DF0-4DFA-B117-F9753781E864}" srcId="{8430DAA2-C691-4BA8-80F6-5B1F19BA203E}" destId="{E5B9135F-AAC8-457A-9BF3-6CA662F3421F}" srcOrd="2" destOrd="0" parTransId="{60FBD49C-262E-42C7-A6CF-B75CE5479B69}" sibTransId="{50688AF2-3BA4-45DE-A744-3EA5638BDC29}"/>
    <dgm:cxn modelId="{719D8373-B7DA-4516-9B88-DBF963E052F2}" srcId="{B3E784F3-20E5-4B80-998A-042538200EAA}" destId="{844F0B94-EBCB-4790-B836-276CB73A373D}" srcOrd="1" destOrd="0" parTransId="{2923FBB3-4951-44EB-B9CA-BD15BCD23992}" sibTransId="{F7482FB7-73C4-4520-9318-C1D7FE5E3344}"/>
    <dgm:cxn modelId="{02C3E52E-772B-4716-909B-B2825A567D75}" type="presOf" srcId="{5FACBE71-4512-4A35-8F05-9F1D03E31115}" destId="{7142D595-10A5-4A41-AC63-51BC7EFAB031}" srcOrd="0" destOrd="0" presId="urn:microsoft.com/office/officeart/2005/8/layout/hList1"/>
    <dgm:cxn modelId="{76AF24C3-085E-48FE-BEB9-352CFA400E30}" srcId="{8430DAA2-C691-4BA8-80F6-5B1F19BA203E}" destId="{5FACBE71-4512-4A35-8F05-9F1D03E31115}" srcOrd="0" destOrd="0" parTransId="{8359E13C-2F79-4992-B214-36C354894FC0}" sibTransId="{634F6912-BAAD-4698-95C7-9F789028619C}"/>
    <dgm:cxn modelId="{5AF8F815-1AF2-4B56-9230-10CD042D2086}" type="presOf" srcId="{55F6163F-6376-416A-A31D-967E00687C9D}" destId="{9C8D7685-A791-4D81-86C2-E2C4B91725E0}" srcOrd="0" destOrd="0" presId="urn:microsoft.com/office/officeart/2005/8/layout/hList1"/>
    <dgm:cxn modelId="{92AEEFE9-09BB-41DF-A6A0-073899D2783C}" type="presOf" srcId="{E5B9135F-AAC8-457A-9BF3-6CA662F3421F}" destId="{8AC29AB5-1644-4175-8A4C-EDB175E95B06}" srcOrd="0" destOrd="0" presId="urn:microsoft.com/office/officeart/2005/8/layout/hList1"/>
    <dgm:cxn modelId="{C9F00370-2460-4964-84DC-241068D3EE12}" type="presOf" srcId="{D4085088-D174-417A-B1BE-04C5A74EDC40}" destId="{AE0F4340-A8D3-4803-9764-0AD573316EBE}" srcOrd="0" destOrd="2" presId="urn:microsoft.com/office/officeart/2005/8/layout/hList1"/>
    <dgm:cxn modelId="{8B27CF0D-F811-451F-BA00-648CE51B6883}" srcId="{E5B9135F-AAC8-457A-9BF3-6CA662F3421F}" destId="{12159405-2FDC-477F-AC8A-CDDD52AB9165}" srcOrd="0" destOrd="0" parTransId="{D42B9944-3D56-4A46-A7F7-D865E97EEFB7}" sibTransId="{C88E07C8-80BA-45D4-8E10-F3A2F67C8D01}"/>
    <dgm:cxn modelId="{D5E72C1C-23BC-4E5C-A213-195395F2F8B2}" srcId="{5FACBE71-4512-4A35-8F05-9F1D03E31115}" destId="{8D9D7C2B-899C-4C71-B0BC-7815C9BA45E3}" srcOrd="0" destOrd="0" parTransId="{7C709F04-25FE-46E0-8D78-B61B249273A4}" sibTransId="{B6CA943B-62E9-4F02-9D0C-0A630274C966}"/>
    <dgm:cxn modelId="{7568B250-D4FB-4902-9156-89CBD22156F7}" srcId="{B3E784F3-20E5-4B80-998A-042538200EAA}" destId="{55F6163F-6376-416A-A31D-967E00687C9D}" srcOrd="0" destOrd="0" parTransId="{DA10FD44-F2D7-40D7-8E77-EDB41BFE9580}" sibTransId="{BED5A27C-5A3D-4095-A19B-976DD04660A0}"/>
    <dgm:cxn modelId="{7FCE0A41-E430-4380-88C7-7A13F431B81F}" srcId="{E5B9135F-AAC8-457A-9BF3-6CA662F3421F}" destId="{767941C0-FA7F-4940-8BF1-287EE8E5C601}" srcOrd="1" destOrd="0" parTransId="{90619DD3-43D5-4091-8133-35842BA1AF07}" sibTransId="{B3CB1E6C-119D-4BE4-834E-E855D872587B}"/>
    <dgm:cxn modelId="{C9D3A1FC-C908-430A-A509-0C46143D302F}" type="presOf" srcId="{B3E784F3-20E5-4B80-998A-042538200EAA}" destId="{8B9C51CD-80C9-4B00-9A02-1E61777236D9}" srcOrd="0" destOrd="0" presId="urn:microsoft.com/office/officeart/2005/8/layout/hList1"/>
    <dgm:cxn modelId="{D3447023-CB27-4DA1-A299-08011D6B855E}" srcId="{8430DAA2-C691-4BA8-80F6-5B1F19BA203E}" destId="{B3E784F3-20E5-4B80-998A-042538200EAA}" srcOrd="1" destOrd="0" parTransId="{6D0B936A-D53D-4DCB-B2E0-DFB1CA1943A4}" sibTransId="{7DC7D9BA-0B39-46DF-AAD1-1E10473726EA}"/>
    <dgm:cxn modelId="{CCF4694F-D2BB-4A50-94F2-8A0BA86DA8C5}" type="presOf" srcId="{767941C0-FA7F-4940-8BF1-287EE8E5C601}" destId="{AE0F4340-A8D3-4803-9764-0AD573316EBE}" srcOrd="0" destOrd="1" presId="urn:microsoft.com/office/officeart/2005/8/layout/hList1"/>
    <dgm:cxn modelId="{0935DB9D-7D16-4945-8316-68A666F463C0}" type="presOf" srcId="{844F0B94-EBCB-4790-B836-276CB73A373D}" destId="{9C8D7685-A791-4D81-86C2-E2C4B91725E0}" srcOrd="0" destOrd="1" presId="urn:microsoft.com/office/officeart/2005/8/layout/hList1"/>
    <dgm:cxn modelId="{9C8D8B85-1E4A-47AB-884F-A9E1340341CE}" type="presOf" srcId="{8D9D7C2B-899C-4C71-B0BC-7815C9BA45E3}" destId="{2531699E-67F9-4AB3-9B8D-B0F99ACC6E54}" srcOrd="0" destOrd="0" presId="urn:microsoft.com/office/officeart/2005/8/layout/hList1"/>
    <dgm:cxn modelId="{74D87F33-91E0-4358-9B48-0020D65C659B}" srcId="{E5B9135F-AAC8-457A-9BF3-6CA662F3421F}" destId="{D4085088-D174-417A-B1BE-04C5A74EDC40}" srcOrd="2" destOrd="0" parTransId="{F5EC3918-72CE-4B22-96A1-5C0704C2D779}" sibTransId="{45F9C313-B810-49B2-8722-6D2D6A15FAE7}"/>
    <dgm:cxn modelId="{8BE099D4-0D6D-4F31-87E7-FEF2F5104FB3}" type="presOf" srcId="{8430DAA2-C691-4BA8-80F6-5B1F19BA203E}" destId="{4E4F1FBB-6B5E-44C6-80FA-AB18DFAC7298}" srcOrd="0" destOrd="0" presId="urn:microsoft.com/office/officeart/2005/8/layout/hList1"/>
    <dgm:cxn modelId="{BAABC548-B547-4FB7-8D8A-11AE0C9C384B}" type="presOf" srcId="{12159405-2FDC-477F-AC8A-CDDD52AB9165}" destId="{AE0F4340-A8D3-4803-9764-0AD573316EBE}" srcOrd="0" destOrd="0" presId="urn:microsoft.com/office/officeart/2005/8/layout/hList1"/>
    <dgm:cxn modelId="{AF6DB87D-FD54-4A25-B2A0-F9FDBBA89957}" type="presParOf" srcId="{4E4F1FBB-6B5E-44C6-80FA-AB18DFAC7298}" destId="{55F91DE2-4F92-4884-B2CF-A47CCEF7C368}" srcOrd="0" destOrd="0" presId="urn:microsoft.com/office/officeart/2005/8/layout/hList1"/>
    <dgm:cxn modelId="{F4B1F811-8233-4959-B95A-372B7248A8DE}" type="presParOf" srcId="{55F91DE2-4F92-4884-B2CF-A47CCEF7C368}" destId="{7142D595-10A5-4A41-AC63-51BC7EFAB031}" srcOrd="0" destOrd="0" presId="urn:microsoft.com/office/officeart/2005/8/layout/hList1"/>
    <dgm:cxn modelId="{72488E36-597A-4BA2-A99F-881244C79F8A}" type="presParOf" srcId="{55F91DE2-4F92-4884-B2CF-A47CCEF7C368}" destId="{2531699E-67F9-4AB3-9B8D-B0F99ACC6E54}" srcOrd="1" destOrd="0" presId="urn:microsoft.com/office/officeart/2005/8/layout/hList1"/>
    <dgm:cxn modelId="{20E428D3-841B-472D-8893-BDB4D313860E}" type="presParOf" srcId="{4E4F1FBB-6B5E-44C6-80FA-AB18DFAC7298}" destId="{75D7F869-EC77-470D-B269-8C49197CE126}" srcOrd="1" destOrd="0" presId="urn:microsoft.com/office/officeart/2005/8/layout/hList1"/>
    <dgm:cxn modelId="{B957FC37-058F-4CAD-B1BE-56376E6F145C}" type="presParOf" srcId="{4E4F1FBB-6B5E-44C6-80FA-AB18DFAC7298}" destId="{E4DE46DD-1055-4953-85DC-69BEE0E4E4FC}" srcOrd="2" destOrd="0" presId="urn:microsoft.com/office/officeart/2005/8/layout/hList1"/>
    <dgm:cxn modelId="{FB6B2433-AE63-42F9-A565-F272A68509B6}" type="presParOf" srcId="{E4DE46DD-1055-4953-85DC-69BEE0E4E4FC}" destId="{8B9C51CD-80C9-4B00-9A02-1E61777236D9}" srcOrd="0" destOrd="0" presId="urn:microsoft.com/office/officeart/2005/8/layout/hList1"/>
    <dgm:cxn modelId="{168D458C-155B-4A23-AA12-26B76086C909}" type="presParOf" srcId="{E4DE46DD-1055-4953-85DC-69BEE0E4E4FC}" destId="{9C8D7685-A791-4D81-86C2-E2C4B91725E0}" srcOrd="1" destOrd="0" presId="urn:microsoft.com/office/officeart/2005/8/layout/hList1"/>
    <dgm:cxn modelId="{BE074D34-BC53-4C96-95CA-B3972F183494}" type="presParOf" srcId="{4E4F1FBB-6B5E-44C6-80FA-AB18DFAC7298}" destId="{987C4B38-2D9B-41BB-AE09-47AD9E3FC16E}" srcOrd="3" destOrd="0" presId="urn:microsoft.com/office/officeart/2005/8/layout/hList1"/>
    <dgm:cxn modelId="{6BD0395A-0F9B-43D9-B675-B29D95CED67D}" type="presParOf" srcId="{4E4F1FBB-6B5E-44C6-80FA-AB18DFAC7298}" destId="{7149B7F5-5D07-4623-86BE-28B4A857EDB6}" srcOrd="4" destOrd="0" presId="urn:microsoft.com/office/officeart/2005/8/layout/hList1"/>
    <dgm:cxn modelId="{F0FA87E6-EF6E-41BD-A845-8753A462C34C}" type="presParOf" srcId="{7149B7F5-5D07-4623-86BE-28B4A857EDB6}" destId="{8AC29AB5-1644-4175-8A4C-EDB175E95B06}" srcOrd="0" destOrd="0" presId="urn:microsoft.com/office/officeart/2005/8/layout/hList1"/>
    <dgm:cxn modelId="{76ED5FD9-04F5-4722-98D8-FFC768C84160}" type="presParOf" srcId="{7149B7F5-5D07-4623-86BE-28B4A857EDB6}" destId="{AE0F4340-A8D3-4803-9764-0AD573316EBE}"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5C6681-36E6-441F-8123-555E831C741C}">
      <dsp:nvSpPr>
        <dsp:cNvPr id="0" name=""/>
        <dsp:cNvSpPr/>
      </dsp:nvSpPr>
      <dsp:spPr>
        <a:xfrm>
          <a:off x="3328" y="181433"/>
          <a:ext cx="3245676" cy="1028248"/>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99136" tIns="113792" rIns="199136" bIns="113792" numCol="1" spcCol="1270" anchor="ctr" anchorCtr="0">
          <a:noAutofit/>
        </a:bodyPr>
        <a:lstStyle/>
        <a:p>
          <a:pPr lvl="0" algn="ctr" defTabSz="1244600">
            <a:lnSpc>
              <a:spcPct val="90000"/>
            </a:lnSpc>
            <a:spcBef>
              <a:spcPct val="0"/>
            </a:spcBef>
            <a:spcAft>
              <a:spcPct val="35000"/>
            </a:spcAft>
          </a:pPr>
          <a:r>
            <a:rPr lang="en-US" altLang="en-US" sz="2800" b="1" kern="1200" dirty="0">
              <a:cs typeface="Arial" panose="020B0604020202020204" pitchFamily="34" charset="0"/>
            </a:rPr>
            <a:t>Statement of Work </a:t>
          </a:r>
          <a:endParaRPr lang="en-US" sz="2800" b="1" kern="1200" dirty="0"/>
        </a:p>
      </dsp:txBody>
      <dsp:txXfrm>
        <a:off x="3328" y="181433"/>
        <a:ext cx="3245676" cy="1028248"/>
      </dsp:txXfrm>
    </dsp:sp>
    <dsp:sp modelId="{42EADD7C-837C-48C2-BBBC-4C391B9F2E21}">
      <dsp:nvSpPr>
        <dsp:cNvPr id="0" name=""/>
        <dsp:cNvSpPr/>
      </dsp:nvSpPr>
      <dsp:spPr>
        <a:xfrm>
          <a:off x="3328" y="1209681"/>
          <a:ext cx="3245676" cy="3280875"/>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n-US" altLang="en-US" sz="2200" kern="1200" dirty="0">
              <a:cs typeface="Arial" panose="020B0604020202020204" pitchFamily="34" charset="0"/>
            </a:rPr>
            <a:t>Responsive to the FOA; should not conflict with Federal statutes, regulations, and Department policy</a:t>
          </a:r>
        </a:p>
      </dsp:txBody>
      <dsp:txXfrm>
        <a:off x="3328" y="1209681"/>
        <a:ext cx="3245676" cy="3280875"/>
      </dsp:txXfrm>
    </dsp:sp>
    <dsp:sp modelId="{8D5FE3BB-E33D-4B92-A2E1-A5E088D1868B}">
      <dsp:nvSpPr>
        <dsp:cNvPr id="0" name=""/>
        <dsp:cNvSpPr/>
      </dsp:nvSpPr>
      <dsp:spPr>
        <a:xfrm>
          <a:off x="3703400" y="181433"/>
          <a:ext cx="3245676" cy="1028248"/>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99136" tIns="113792" rIns="199136" bIns="113792" numCol="1" spcCol="1270" anchor="ctr" anchorCtr="0">
          <a:noAutofit/>
        </a:bodyPr>
        <a:lstStyle/>
        <a:p>
          <a:pPr lvl="0" algn="ctr" defTabSz="1244600">
            <a:lnSpc>
              <a:spcPct val="90000"/>
            </a:lnSpc>
            <a:spcBef>
              <a:spcPct val="0"/>
            </a:spcBef>
            <a:spcAft>
              <a:spcPct val="35000"/>
            </a:spcAft>
          </a:pPr>
          <a:r>
            <a:rPr lang="en-US" altLang="en-US" sz="2800" b="1" kern="1200" dirty="0">
              <a:cs typeface="Arial" panose="020B0604020202020204" pitchFamily="34" charset="0"/>
            </a:rPr>
            <a:t>Project Design</a:t>
          </a:r>
        </a:p>
      </dsp:txBody>
      <dsp:txXfrm>
        <a:off x="3703400" y="181433"/>
        <a:ext cx="3245676" cy="1028248"/>
      </dsp:txXfrm>
    </dsp:sp>
    <dsp:sp modelId="{42391DE3-BE43-4F2D-9B64-B967112120F3}">
      <dsp:nvSpPr>
        <dsp:cNvPr id="0" name=""/>
        <dsp:cNvSpPr/>
      </dsp:nvSpPr>
      <dsp:spPr>
        <a:xfrm>
          <a:off x="3703400" y="1209681"/>
          <a:ext cx="3245676" cy="3280875"/>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n-US" altLang="en-US" sz="2200" kern="1200" dirty="0">
              <a:cs typeface="Arial" panose="020B0604020202020204" pitchFamily="34" charset="0"/>
            </a:rPr>
            <a:t>Structured to accomplish project goals </a:t>
          </a:r>
        </a:p>
        <a:p>
          <a:pPr marL="228600" lvl="1" indent="-228600" algn="l" defTabSz="977900">
            <a:lnSpc>
              <a:spcPct val="90000"/>
            </a:lnSpc>
            <a:spcBef>
              <a:spcPct val="0"/>
            </a:spcBef>
            <a:spcAft>
              <a:spcPct val="15000"/>
            </a:spcAft>
            <a:buChar char="••"/>
          </a:pPr>
          <a:r>
            <a:rPr lang="en-US" altLang="en-US" sz="2200" kern="1200">
              <a:cs typeface="Arial" panose="020B0604020202020204" pitchFamily="34" charset="0"/>
            </a:rPr>
            <a:t>Subrecipients</a:t>
          </a:r>
          <a:endParaRPr lang="en-US" altLang="en-US" sz="2200" kern="1200" dirty="0">
            <a:cs typeface="Arial" panose="020B0604020202020204" pitchFamily="34" charset="0"/>
          </a:endParaRPr>
        </a:p>
        <a:p>
          <a:pPr marL="228600" lvl="1" indent="-228600" algn="l" defTabSz="977900">
            <a:lnSpc>
              <a:spcPct val="90000"/>
            </a:lnSpc>
            <a:spcBef>
              <a:spcPct val="0"/>
            </a:spcBef>
            <a:spcAft>
              <a:spcPct val="15000"/>
            </a:spcAft>
            <a:buChar char="••"/>
          </a:pPr>
          <a:r>
            <a:rPr lang="en-US" altLang="en-US" sz="2200" kern="1200">
              <a:cs typeface="Arial" panose="020B0604020202020204" pitchFamily="34" charset="0"/>
            </a:rPr>
            <a:t>Delivery of services</a:t>
          </a:r>
          <a:endParaRPr lang="en-US" altLang="en-US" sz="2200" kern="1200" dirty="0">
            <a:cs typeface="Arial" panose="020B0604020202020204" pitchFamily="34" charset="0"/>
          </a:endParaRPr>
        </a:p>
        <a:p>
          <a:pPr marL="228600" lvl="1" indent="-228600" algn="l" defTabSz="977900">
            <a:lnSpc>
              <a:spcPct val="90000"/>
            </a:lnSpc>
            <a:spcBef>
              <a:spcPct val="0"/>
            </a:spcBef>
            <a:spcAft>
              <a:spcPct val="15000"/>
            </a:spcAft>
            <a:buChar char="••"/>
          </a:pPr>
          <a:r>
            <a:rPr lang="en-US" altLang="en-US" sz="2200" kern="1200" dirty="0">
              <a:cs typeface="Arial" panose="020B0604020202020204" pitchFamily="34" charset="0"/>
            </a:rPr>
            <a:t>Phases detailed with timelines, if appropriate</a:t>
          </a:r>
        </a:p>
        <a:p>
          <a:pPr marL="228600" lvl="1" indent="-228600" algn="l" defTabSz="977900">
            <a:lnSpc>
              <a:spcPct val="90000"/>
            </a:lnSpc>
            <a:spcBef>
              <a:spcPct val="0"/>
            </a:spcBef>
            <a:spcAft>
              <a:spcPct val="15000"/>
            </a:spcAft>
            <a:buChar char="••"/>
          </a:pPr>
          <a:r>
            <a:rPr lang="en-US" altLang="en-US" sz="2200" kern="1200" dirty="0">
              <a:cs typeface="Arial" panose="020B0604020202020204" pitchFamily="34" charset="0"/>
            </a:rPr>
            <a:t>Governance structure is in place </a:t>
          </a:r>
        </a:p>
      </dsp:txBody>
      <dsp:txXfrm>
        <a:off x="3703400" y="1209681"/>
        <a:ext cx="3245676" cy="3280875"/>
      </dsp:txXfrm>
    </dsp:sp>
    <dsp:sp modelId="{C31852C0-94B9-4019-8E86-0A8B447D4DC6}">
      <dsp:nvSpPr>
        <dsp:cNvPr id="0" name=""/>
        <dsp:cNvSpPr/>
      </dsp:nvSpPr>
      <dsp:spPr>
        <a:xfrm>
          <a:off x="7403472" y="181433"/>
          <a:ext cx="3245676" cy="1028248"/>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99136" tIns="113792" rIns="199136" bIns="113792" numCol="1" spcCol="1270" anchor="ctr" anchorCtr="0">
          <a:noAutofit/>
        </a:bodyPr>
        <a:lstStyle/>
        <a:p>
          <a:pPr lvl="0" algn="ctr" defTabSz="1244600">
            <a:lnSpc>
              <a:spcPct val="90000"/>
            </a:lnSpc>
            <a:spcBef>
              <a:spcPct val="0"/>
            </a:spcBef>
            <a:spcAft>
              <a:spcPct val="35000"/>
            </a:spcAft>
          </a:pPr>
          <a:r>
            <a:rPr lang="en-US" altLang="en-US" sz="2800" b="1" kern="1200" dirty="0">
              <a:cs typeface="Arial" panose="020B0604020202020204" pitchFamily="34" charset="0"/>
            </a:rPr>
            <a:t>Implementation Plan</a:t>
          </a:r>
        </a:p>
      </dsp:txBody>
      <dsp:txXfrm>
        <a:off x="7403472" y="181433"/>
        <a:ext cx="3245676" cy="1028248"/>
      </dsp:txXfrm>
    </dsp:sp>
    <dsp:sp modelId="{BC8551A3-1A53-4723-9AE1-0D5A9B420002}">
      <dsp:nvSpPr>
        <dsp:cNvPr id="0" name=""/>
        <dsp:cNvSpPr/>
      </dsp:nvSpPr>
      <dsp:spPr>
        <a:xfrm>
          <a:off x="7403472" y="1209681"/>
          <a:ext cx="3245676" cy="3280875"/>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n-US" sz="2200" kern="1200"/>
            <a:t>Quick start up</a:t>
          </a:r>
          <a:endParaRPr lang="en-US" sz="2200" kern="1200" dirty="0"/>
        </a:p>
        <a:p>
          <a:pPr marL="228600" lvl="1" indent="-228600" algn="l" defTabSz="977900">
            <a:lnSpc>
              <a:spcPct val="90000"/>
            </a:lnSpc>
            <a:spcBef>
              <a:spcPct val="0"/>
            </a:spcBef>
            <a:spcAft>
              <a:spcPct val="15000"/>
            </a:spcAft>
            <a:buChar char="••"/>
          </a:pPr>
          <a:r>
            <a:rPr lang="en-US" sz="2200" kern="1200"/>
            <a:t>Weak plan = possible failure</a:t>
          </a:r>
          <a:endParaRPr lang="en-US" sz="2200" kern="1200" dirty="0"/>
        </a:p>
      </dsp:txBody>
      <dsp:txXfrm>
        <a:off x="7403472" y="1209681"/>
        <a:ext cx="3245676" cy="32808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42D595-10A5-4A41-AC63-51BC7EFAB031}">
      <dsp:nvSpPr>
        <dsp:cNvPr id="0" name=""/>
        <dsp:cNvSpPr/>
      </dsp:nvSpPr>
      <dsp:spPr>
        <a:xfrm>
          <a:off x="3309" y="31694"/>
          <a:ext cx="3226415" cy="1015743"/>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99136" tIns="113792" rIns="199136" bIns="113792" numCol="1" spcCol="1270" anchor="ctr" anchorCtr="0">
          <a:noAutofit/>
        </a:bodyPr>
        <a:lstStyle/>
        <a:p>
          <a:pPr lvl="0" algn="ctr" defTabSz="1244600">
            <a:lnSpc>
              <a:spcPct val="90000"/>
            </a:lnSpc>
            <a:spcBef>
              <a:spcPct val="0"/>
            </a:spcBef>
            <a:spcAft>
              <a:spcPct val="35000"/>
            </a:spcAft>
            <a:buClr>
              <a:schemeClr val="accent2"/>
            </a:buClr>
            <a:buFont typeface="Wingdings" panose="05000000000000000000" pitchFamily="2" charset="2"/>
            <a:buChar char="ü"/>
          </a:pPr>
          <a:r>
            <a:rPr lang="en-US" altLang="en-US" sz="2800" b="1" kern="1200">
              <a:cs typeface="Arial" panose="020B0604020202020204" pitchFamily="34" charset="0"/>
            </a:rPr>
            <a:t>Planned vs. actual analysis</a:t>
          </a:r>
          <a:endParaRPr lang="en-US" sz="2800" b="1" kern="1200" dirty="0"/>
        </a:p>
      </dsp:txBody>
      <dsp:txXfrm>
        <a:off x="3309" y="31694"/>
        <a:ext cx="3226415" cy="1015743"/>
      </dsp:txXfrm>
    </dsp:sp>
    <dsp:sp modelId="{2531699E-67F9-4AB3-9B8D-B0F99ACC6E54}">
      <dsp:nvSpPr>
        <dsp:cNvPr id="0" name=""/>
        <dsp:cNvSpPr/>
      </dsp:nvSpPr>
      <dsp:spPr>
        <a:xfrm>
          <a:off x="3309" y="1047438"/>
          <a:ext cx="3226415" cy="2992993"/>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en-US" altLang="en-US" sz="2300" kern="1200">
              <a:cs typeface="Arial" panose="020B0604020202020204" pitchFamily="34" charset="0"/>
            </a:rPr>
            <a:t>Trend analysis over time</a:t>
          </a:r>
          <a:endParaRPr lang="en-US" altLang="en-US" sz="2300" kern="1200" dirty="0">
            <a:cs typeface="Arial" panose="020B0604020202020204" pitchFamily="34" charset="0"/>
          </a:endParaRPr>
        </a:p>
      </dsp:txBody>
      <dsp:txXfrm>
        <a:off x="3309" y="1047438"/>
        <a:ext cx="3226415" cy="2992993"/>
      </dsp:txXfrm>
    </dsp:sp>
    <dsp:sp modelId="{8B9C51CD-80C9-4B00-9A02-1E61777236D9}">
      <dsp:nvSpPr>
        <dsp:cNvPr id="0" name=""/>
        <dsp:cNvSpPr/>
      </dsp:nvSpPr>
      <dsp:spPr>
        <a:xfrm>
          <a:off x="3681422" y="31694"/>
          <a:ext cx="3226415" cy="1015743"/>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99136" tIns="113792" rIns="199136" bIns="113792" numCol="1" spcCol="1270" anchor="ctr" anchorCtr="0">
          <a:noAutofit/>
        </a:bodyPr>
        <a:lstStyle/>
        <a:p>
          <a:pPr lvl="0" algn="ctr" defTabSz="1244600">
            <a:lnSpc>
              <a:spcPct val="90000"/>
            </a:lnSpc>
            <a:spcBef>
              <a:spcPct val="0"/>
            </a:spcBef>
            <a:spcAft>
              <a:spcPct val="35000"/>
            </a:spcAft>
          </a:pPr>
          <a:r>
            <a:rPr lang="en-US" altLang="en-US" sz="2800" b="1" kern="1200">
              <a:cs typeface="Arial" panose="020B0604020202020204" pitchFamily="34" charset="0"/>
            </a:rPr>
            <a:t>Overall expenditures</a:t>
          </a:r>
          <a:endParaRPr lang="en-US" altLang="en-US" sz="2800" b="1" kern="1200" dirty="0">
            <a:cs typeface="Arial" panose="020B0604020202020204" pitchFamily="34" charset="0"/>
          </a:endParaRPr>
        </a:p>
      </dsp:txBody>
      <dsp:txXfrm>
        <a:off x="3681422" y="31694"/>
        <a:ext cx="3226415" cy="1015743"/>
      </dsp:txXfrm>
    </dsp:sp>
    <dsp:sp modelId="{9C8D7685-A791-4D81-86C2-E2C4B91725E0}">
      <dsp:nvSpPr>
        <dsp:cNvPr id="0" name=""/>
        <dsp:cNvSpPr/>
      </dsp:nvSpPr>
      <dsp:spPr>
        <a:xfrm>
          <a:off x="3681422" y="1047438"/>
          <a:ext cx="3226415" cy="2992993"/>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en-US" altLang="en-US" sz="2300" kern="1200">
              <a:cs typeface="Arial" panose="020B0604020202020204" pitchFamily="34" charset="0"/>
            </a:rPr>
            <a:t>Is the grant </a:t>
          </a:r>
          <a:r>
            <a:rPr lang="ja-JP" altLang="en-US" sz="2300" kern="1200">
              <a:cs typeface="Arial" panose="020B0604020202020204" pitchFamily="34" charset="0"/>
            </a:rPr>
            <a:t>“</a:t>
          </a:r>
          <a:r>
            <a:rPr lang="en-US" altLang="ja-JP" sz="2300" kern="1200">
              <a:cs typeface="Arial" panose="020B0604020202020204" pitchFamily="34" charset="0"/>
            </a:rPr>
            <a:t>on-track</a:t>
          </a:r>
          <a:r>
            <a:rPr lang="ja-JP" altLang="en-US" sz="2300" kern="1200">
              <a:cs typeface="Arial" panose="020B0604020202020204" pitchFamily="34" charset="0"/>
            </a:rPr>
            <a:t>”</a:t>
          </a:r>
          <a:r>
            <a:rPr lang="en-US" altLang="ja-JP" sz="2300" kern="1200">
              <a:cs typeface="Arial" panose="020B0604020202020204" pitchFamily="34" charset="0"/>
            </a:rPr>
            <a:t>? </a:t>
          </a:r>
          <a:r>
            <a:rPr lang="en-US" altLang="en-US" sz="2300" kern="1200">
              <a:cs typeface="Arial" panose="020B0604020202020204" pitchFamily="34" charset="0"/>
            </a:rPr>
            <a:t>Spending too fast/slow?</a:t>
          </a:r>
          <a:endParaRPr lang="en-US" altLang="en-US" sz="2300" kern="1200" dirty="0">
            <a:cs typeface="Arial" panose="020B0604020202020204" pitchFamily="34" charset="0"/>
          </a:endParaRPr>
        </a:p>
        <a:p>
          <a:pPr marL="228600" lvl="1" indent="-228600" algn="l" defTabSz="1022350">
            <a:lnSpc>
              <a:spcPct val="90000"/>
            </a:lnSpc>
            <a:spcBef>
              <a:spcPct val="0"/>
            </a:spcBef>
            <a:spcAft>
              <a:spcPct val="15000"/>
            </a:spcAft>
            <a:buChar char="••"/>
          </a:pPr>
          <a:r>
            <a:rPr lang="en-US" altLang="en-US" sz="2300" kern="1200">
              <a:cs typeface="Arial" panose="020B0604020202020204" pitchFamily="34" charset="0"/>
            </a:rPr>
            <a:t>Are costs proportionate to outcomes?</a:t>
          </a:r>
          <a:endParaRPr lang="en-US" altLang="en-US" sz="2300" kern="1200" dirty="0">
            <a:cs typeface="Arial" panose="020B0604020202020204" pitchFamily="34" charset="0"/>
          </a:endParaRPr>
        </a:p>
      </dsp:txBody>
      <dsp:txXfrm>
        <a:off x="3681422" y="1047438"/>
        <a:ext cx="3226415" cy="2992993"/>
      </dsp:txXfrm>
    </dsp:sp>
    <dsp:sp modelId="{8AC29AB5-1644-4175-8A4C-EDB175E95B06}">
      <dsp:nvSpPr>
        <dsp:cNvPr id="0" name=""/>
        <dsp:cNvSpPr/>
      </dsp:nvSpPr>
      <dsp:spPr>
        <a:xfrm>
          <a:off x="7359535" y="31694"/>
          <a:ext cx="3226415" cy="1015743"/>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99136" tIns="113792" rIns="199136" bIns="113792" numCol="1" spcCol="1270" anchor="ctr" anchorCtr="0">
          <a:noAutofit/>
        </a:bodyPr>
        <a:lstStyle/>
        <a:p>
          <a:pPr lvl="0" algn="ctr" defTabSz="1244600">
            <a:lnSpc>
              <a:spcPct val="90000"/>
            </a:lnSpc>
            <a:spcBef>
              <a:spcPct val="0"/>
            </a:spcBef>
            <a:spcAft>
              <a:spcPct val="35000"/>
            </a:spcAft>
          </a:pPr>
          <a:r>
            <a:rPr lang="en-US" altLang="en-US" sz="2800" b="1" kern="1200" dirty="0">
              <a:cs typeface="Arial" panose="020B0604020202020204" pitchFamily="34" charset="0"/>
            </a:rPr>
            <a:t>Administrative expenditures</a:t>
          </a:r>
        </a:p>
      </dsp:txBody>
      <dsp:txXfrm>
        <a:off x="7359535" y="31694"/>
        <a:ext cx="3226415" cy="1015743"/>
      </dsp:txXfrm>
    </dsp:sp>
    <dsp:sp modelId="{AE0F4340-A8D3-4803-9764-0AD573316EBE}">
      <dsp:nvSpPr>
        <dsp:cNvPr id="0" name=""/>
        <dsp:cNvSpPr/>
      </dsp:nvSpPr>
      <dsp:spPr>
        <a:xfrm>
          <a:off x="7359535" y="1047438"/>
          <a:ext cx="3226415" cy="2992993"/>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en-US" altLang="en-US" sz="2300" kern="1200">
              <a:cs typeface="Arial" panose="020B0604020202020204" pitchFamily="34" charset="0"/>
            </a:rPr>
            <a:t>Are costs appropriately reported?</a:t>
          </a:r>
          <a:endParaRPr lang="en-US" altLang="en-US" sz="2300" kern="1200" dirty="0">
            <a:cs typeface="Arial" panose="020B0604020202020204" pitchFamily="34" charset="0"/>
          </a:endParaRPr>
        </a:p>
        <a:p>
          <a:pPr marL="228600" lvl="1" indent="-228600" algn="l" defTabSz="1022350">
            <a:lnSpc>
              <a:spcPct val="90000"/>
            </a:lnSpc>
            <a:spcBef>
              <a:spcPct val="0"/>
            </a:spcBef>
            <a:spcAft>
              <a:spcPct val="15000"/>
            </a:spcAft>
            <a:buChar char="••"/>
          </a:pPr>
          <a:r>
            <a:rPr lang="en-US" altLang="en-US" sz="2300" kern="1200">
              <a:cs typeface="Arial" panose="020B0604020202020204" pitchFamily="34" charset="0"/>
            </a:rPr>
            <a:t>Are your costs within limitations?</a:t>
          </a:r>
          <a:endParaRPr lang="en-US" altLang="en-US" sz="2300" kern="1200" dirty="0">
            <a:cs typeface="Arial" panose="020B0604020202020204" pitchFamily="34" charset="0"/>
          </a:endParaRPr>
        </a:p>
        <a:p>
          <a:pPr marL="228600" lvl="1" indent="-228600" algn="l" defTabSz="1022350">
            <a:lnSpc>
              <a:spcPct val="90000"/>
            </a:lnSpc>
            <a:spcBef>
              <a:spcPct val="0"/>
            </a:spcBef>
            <a:spcAft>
              <a:spcPct val="15000"/>
            </a:spcAft>
            <a:buChar char="••"/>
          </a:pPr>
          <a:r>
            <a:rPr lang="en-US" altLang="en-US" sz="2300" kern="1200">
              <a:cs typeface="Arial" panose="020B0604020202020204" pitchFamily="34" charset="0"/>
            </a:rPr>
            <a:t>Administrative expenditure rate </a:t>
          </a:r>
          <a:r>
            <a:rPr lang="ja-JP" altLang="en-US" sz="2300" kern="1200">
              <a:cs typeface="Arial" panose="020B0604020202020204" pitchFamily="34" charset="0"/>
            </a:rPr>
            <a:t>“</a:t>
          </a:r>
          <a:r>
            <a:rPr lang="en-US" altLang="ja-JP" sz="2300" kern="1200">
              <a:cs typeface="Arial" panose="020B0604020202020204" pitchFamily="34" charset="0"/>
            </a:rPr>
            <a:t>too fast</a:t>
          </a:r>
          <a:r>
            <a:rPr lang="ja-JP" altLang="en-US" sz="2300" kern="1200">
              <a:cs typeface="Arial" panose="020B0604020202020204" pitchFamily="34" charset="0"/>
            </a:rPr>
            <a:t>”</a:t>
          </a:r>
          <a:r>
            <a:rPr lang="en-US" altLang="ja-JP" sz="2300" kern="1200">
              <a:cs typeface="Arial" panose="020B0604020202020204" pitchFamily="34" charset="0"/>
            </a:rPr>
            <a:t>?</a:t>
          </a:r>
          <a:endParaRPr lang="en-US" sz="2300" kern="1200"/>
        </a:p>
      </dsp:txBody>
      <dsp:txXfrm>
        <a:off x="7359535" y="1047438"/>
        <a:ext cx="3226415" cy="2992993"/>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BFD70B1-B663-494D-B3B6-53FB01EC4F5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902577F3-96DB-4188-8951-C0D0B6CFF0B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2B22764-5FF1-438D-A44D-754C4408D310}" type="datetimeFigureOut">
              <a:rPr lang="en-US" smtClean="0"/>
              <a:t>8/14/2019</a:t>
            </a:fld>
            <a:endParaRPr lang="en-US"/>
          </a:p>
        </p:txBody>
      </p:sp>
      <p:sp>
        <p:nvSpPr>
          <p:cNvPr id="4" name="Footer Placeholder 3">
            <a:extLst>
              <a:ext uri="{FF2B5EF4-FFF2-40B4-BE49-F238E27FC236}">
                <a16:creationId xmlns:a16="http://schemas.microsoft.com/office/drawing/2014/main" id="{0E4A3761-2E89-41C2-9C86-003C80973BE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4956D141-D37E-41B8-8365-94D883CB874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3B9382B-670F-41B6-BB81-F9960ABD8213}" type="slidenum">
              <a:rPr lang="en-US" smtClean="0"/>
              <a:t>‹#›</a:t>
            </a:fld>
            <a:endParaRPr lang="en-US"/>
          </a:p>
        </p:txBody>
      </p:sp>
    </p:spTree>
    <p:extLst>
      <p:ext uri="{BB962C8B-B14F-4D97-AF65-F5344CB8AC3E}">
        <p14:creationId xmlns:p14="http://schemas.microsoft.com/office/powerpoint/2010/main" val="15744649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90FBBD-19B8-4F14-815D-2F5DA3F5DEC6}" type="datetimeFigureOut">
              <a:rPr lang="en-US" smtClean="0"/>
              <a:t>8/14/2019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14BB80-9B9C-4921-857A-03CE707AA442}" type="slidenum">
              <a:rPr lang="en-US" smtClean="0"/>
              <a:t>‹#›</a:t>
            </a:fld>
            <a:endParaRPr lang="en-US"/>
          </a:p>
        </p:txBody>
      </p:sp>
    </p:spTree>
    <p:extLst>
      <p:ext uri="{BB962C8B-B14F-4D97-AF65-F5344CB8AC3E}">
        <p14:creationId xmlns:p14="http://schemas.microsoft.com/office/powerpoint/2010/main" val="36430044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14BB80-9B9C-4921-857A-03CE707AA442}" type="slidenum">
              <a:rPr lang="en-US" smtClean="0"/>
              <a:t>1</a:t>
            </a:fld>
            <a:endParaRPr lang="en-US" dirty="0"/>
          </a:p>
        </p:txBody>
      </p:sp>
    </p:spTree>
    <p:extLst>
      <p:ext uri="{BB962C8B-B14F-4D97-AF65-F5344CB8AC3E}">
        <p14:creationId xmlns:p14="http://schemas.microsoft.com/office/powerpoint/2010/main" val="629935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p:txBody>
          <a:bodyPr/>
          <a:lstStyle/>
          <a:p>
            <a:pPr>
              <a:spcBef>
                <a:spcPct val="0"/>
              </a:spcBef>
              <a:defRPr/>
            </a:pPr>
            <a:endParaRPr lang="en-US" altLang="en-US" dirty="0"/>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63530" indent="-293665">
              <a:defRPr>
                <a:solidFill>
                  <a:schemeClr val="tx1"/>
                </a:solidFill>
                <a:latin typeface="Arial" panose="020B0604020202020204" pitchFamily="34" charset="0"/>
                <a:cs typeface="Arial" panose="020B0604020202020204" pitchFamily="34" charset="0"/>
              </a:defRPr>
            </a:lvl2pPr>
            <a:lvl3pPr marL="1174661" indent="-234932">
              <a:defRPr>
                <a:solidFill>
                  <a:schemeClr val="tx1"/>
                </a:solidFill>
                <a:latin typeface="Arial" panose="020B0604020202020204" pitchFamily="34" charset="0"/>
                <a:cs typeface="Arial" panose="020B0604020202020204" pitchFamily="34" charset="0"/>
              </a:defRPr>
            </a:lvl3pPr>
            <a:lvl4pPr marL="1644526" indent="-234932">
              <a:defRPr>
                <a:solidFill>
                  <a:schemeClr val="tx1"/>
                </a:solidFill>
                <a:latin typeface="Arial" panose="020B0604020202020204" pitchFamily="34" charset="0"/>
                <a:cs typeface="Arial" panose="020B0604020202020204" pitchFamily="34" charset="0"/>
              </a:defRPr>
            </a:lvl4pPr>
            <a:lvl5pPr marL="2114390" indent="-234932">
              <a:defRPr>
                <a:solidFill>
                  <a:schemeClr val="tx1"/>
                </a:solidFill>
                <a:latin typeface="Arial" panose="020B0604020202020204" pitchFamily="34" charset="0"/>
                <a:cs typeface="Arial" panose="020B0604020202020204" pitchFamily="34" charset="0"/>
              </a:defRPr>
            </a:lvl5pPr>
            <a:lvl6pPr marL="2584254" indent="-23493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54119" indent="-23493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23983" indent="-23493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93848" indent="-23493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80C071E-E8F6-432B-A17D-05BEE4BFD2DD}" type="slidenum">
              <a:rPr lang="en-US" altLang="en-US">
                <a:solidFill>
                  <a:srgbClr val="1F497D"/>
                </a:solidFill>
                <a:latin typeface="Calibri" panose="020F0502020204030204" pitchFamily="34" charset="0"/>
              </a:rPr>
              <a:pPr/>
              <a:t>10</a:t>
            </a:fld>
            <a:endParaRPr lang="en-US" altLang="en-US" dirty="0">
              <a:solidFill>
                <a:srgbClr val="1F497D"/>
              </a:solidFill>
              <a:latin typeface="Calibri" panose="020F0502020204030204" pitchFamily="34" charset="0"/>
            </a:endParaRPr>
          </a:p>
        </p:txBody>
      </p:sp>
    </p:spTree>
    <p:extLst>
      <p:ext uri="{BB962C8B-B14F-4D97-AF65-F5344CB8AC3E}">
        <p14:creationId xmlns:p14="http://schemas.microsoft.com/office/powerpoint/2010/main" val="7963782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p:txBody>
          <a:bodyPr/>
          <a:lstStyle/>
          <a:p>
            <a:pPr>
              <a:spcBef>
                <a:spcPct val="0"/>
              </a:spcBef>
              <a:defRPr/>
            </a:pPr>
            <a:endParaRPr lang="en-US" altLang="en-US" dirty="0"/>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63530" indent="-293665">
              <a:defRPr>
                <a:solidFill>
                  <a:schemeClr val="tx1"/>
                </a:solidFill>
                <a:latin typeface="Arial" panose="020B0604020202020204" pitchFamily="34" charset="0"/>
                <a:cs typeface="Arial" panose="020B0604020202020204" pitchFamily="34" charset="0"/>
              </a:defRPr>
            </a:lvl2pPr>
            <a:lvl3pPr marL="1174661" indent="-234932">
              <a:defRPr>
                <a:solidFill>
                  <a:schemeClr val="tx1"/>
                </a:solidFill>
                <a:latin typeface="Arial" panose="020B0604020202020204" pitchFamily="34" charset="0"/>
                <a:cs typeface="Arial" panose="020B0604020202020204" pitchFamily="34" charset="0"/>
              </a:defRPr>
            </a:lvl3pPr>
            <a:lvl4pPr marL="1644526" indent="-234932">
              <a:defRPr>
                <a:solidFill>
                  <a:schemeClr val="tx1"/>
                </a:solidFill>
                <a:latin typeface="Arial" panose="020B0604020202020204" pitchFamily="34" charset="0"/>
                <a:cs typeface="Arial" panose="020B0604020202020204" pitchFamily="34" charset="0"/>
              </a:defRPr>
            </a:lvl4pPr>
            <a:lvl5pPr marL="2114390" indent="-234932">
              <a:defRPr>
                <a:solidFill>
                  <a:schemeClr val="tx1"/>
                </a:solidFill>
                <a:latin typeface="Arial" panose="020B0604020202020204" pitchFamily="34" charset="0"/>
                <a:cs typeface="Arial" panose="020B0604020202020204" pitchFamily="34" charset="0"/>
              </a:defRPr>
            </a:lvl5pPr>
            <a:lvl6pPr marL="2584254" indent="-23493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54119" indent="-23493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23983" indent="-23493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93848" indent="-23493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80C071E-E8F6-432B-A17D-05BEE4BFD2DD}" type="slidenum">
              <a:rPr lang="en-US" altLang="en-US">
                <a:solidFill>
                  <a:srgbClr val="1F497D"/>
                </a:solidFill>
                <a:latin typeface="Calibri" panose="020F0502020204030204" pitchFamily="34" charset="0"/>
              </a:rPr>
              <a:pPr/>
              <a:t>11</a:t>
            </a:fld>
            <a:endParaRPr lang="en-US" altLang="en-US" dirty="0">
              <a:solidFill>
                <a:srgbClr val="1F497D"/>
              </a:solidFill>
              <a:latin typeface="Calibri" panose="020F0502020204030204" pitchFamily="34" charset="0"/>
            </a:endParaRPr>
          </a:p>
        </p:txBody>
      </p:sp>
    </p:spTree>
    <p:extLst>
      <p:ext uri="{BB962C8B-B14F-4D97-AF65-F5344CB8AC3E}">
        <p14:creationId xmlns:p14="http://schemas.microsoft.com/office/powerpoint/2010/main" val="16486919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lvl="1"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D314BB80-9B9C-4921-857A-03CE707AA442}" type="slidenum">
              <a:rPr lang="en-US" smtClean="0"/>
              <a:t>12</a:t>
            </a:fld>
            <a:endParaRPr lang="en-US" dirty="0"/>
          </a:p>
        </p:txBody>
      </p:sp>
    </p:spTree>
    <p:extLst>
      <p:ext uri="{BB962C8B-B14F-4D97-AF65-F5344CB8AC3E}">
        <p14:creationId xmlns:p14="http://schemas.microsoft.com/office/powerpoint/2010/main" val="29366955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p:txBody>
          <a:bodyPr/>
          <a:lstStyle/>
          <a:p>
            <a:pPr>
              <a:spcBef>
                <a:spcPct val="0"/>
              </a:spcBef>
              <a:defRPr/>
            </a:pPr>
            <a:endParaRPr lang="en-US" altLang="en-US" dirty="0"/>
          </a:p>
        </p:txBody>
      </p:sp>
      <p:sp>
        <p:nvSpPr>
          <p:cNvPr id="880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63530" indent="-293665">
              <a:defRPr>
                <a:solidFill>
                  <a:schemeClr val="tx1"/>
                </a:solidFill>
                <a:latin typeface="Arial" panose="020B0604020202020204" pitchFamily="34" charset="0"/>
                <a:cs typeface="Arial" panose="020B0604020202020204" pitchFamily="34" charset="0"/>
              </a:defRPr>
            </a:lvl2pPr>
            <a:lvl3pPr marL="1174661" indent="-234932">
              <a:defRPr>
                <a:solidFill>
                  <a:schemeClr val="tx1"/>
                </a:solidFill>
                <a:latin typeface="Arial" panose="020B0604020202020204" pitchFamily="34" charset="0"/>
                <a:cs typeface="Arial" panose="020B0604020202020204" pitchFamily="34" charset="0"/>
              </a:defRPr>
            </a:lvl3pPr>
            <a:lvl4pPr marL="1644526" indent="-234932">
              <a:defRPr>
                <a:solidFill>
                  <a:schemeClr val="tx1"/>
                </a:solidFill>
                <a:latin typeface="Arial" panose="020B0604020202020204" pitchFamily="34" charset="0"/>
                <a:cs typeface="Arial" panose="020B0604020202020204" pitchFamily="34" charset="0"/>
              </a:defRPr>
            </a:lvl4pPr>
            <a:lvl5pPr marL="2114390" indent="-234932">
              <a:defRPr>
                <a:solidFill>
                  <a:schemeClr val="tx1"/>
                </a:solidFill>
                <a:latin typeface="Arial" panose="020B0604020202020204" pitchFamily="34" charset="0"/>
                <a:cs typeface="Arial" panose="020B0604020202020204" pitchFamily="34" charset="0"/>
              </a:defRPr>
            </a:lvl5pPr>
            <a:lvl6pPr marL="2584254" indent="-23493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54119" indent="-23493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23983" indent="-23493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93848" indent="-23493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02FA28A-66E4-4B0C-A7DD-D69253622A80}" type="slidenum">
              <a:rPr lang="en-US" altLang="en-US">
                <a:solidFill>
                  <a:srgbClr val="1F497D"/>
                </a:solidFill>
                <a:latin typeface="Calibri" panose="020F0502020204030204" pitchFamily="34" charset="0"/>
              </a:rPr>
              <a:pPr/>
              <a:t>13</a:t>
            </a:fld>
            <a:endParaRPr lang="en-US" altLang="en-US" dirty="0">
              <a:solidFill>
                <a:srgbClr val="1F497D"/>
              </a:solidFill>
              <a:latin typeface="Calibri" panose="020F0502020204030204" pitchFamily="34" charset="0"/>
            </a:endParaRPr>
          </a:p>
        </p:txBody>
      </p:sp>
    </p:spTree>
    <p:extLst>
      <p:ext uri="{BB962C8B-B14F-4D97-AF65-F5344CB8AC3E}">
        <p14:creationId xmlns:p14="http://schemas.microsoft.com/office/powerpoint/2010/main" val="24084910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lang="en-US" altLang="en-US" dirty="0"/>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63530" indent="-293665">
              <a:defRPr>
                <a:solidFill>
                  <a:schemeClr val="tx1"/>
                </a:solidFill>
                <a:latin typeface="Arial" panose="020B0604020202020204" pitchFamily="34" charset="0"/>
                <a:cs typeface="Arial" panose="020B0604020202020204" pitchFamily="34" charset="0"/>
              </a:defRPr>
            </a:lvl2pPr>
            <a:lvl3pPr marL="1174661" indent="-234932">
              <a:defRPr>
                <a:solidFill>
                  <a:schemeClr val="tx1"/>
                </a:solidFill>
                <a:latin typeface="Arial" panose="020B0604020202020204" pitchFamily="34" charset="0"/>
                <a:cs typeface="Arial" panose="020B0604020202020204" pitchFamily="34" charset="0"/>
              </a:defRPr>
            </a:lvl3pPr>
            <a:lvl4pPr marL="1644526" indent="-234932">
              <a:defRPr>
                <a:solidFill>
                  <a:schemeClr val="tx1"/>
                </a:solidFill>
                <a:latin typeface="Arial" panose="020B0604020202020204" pitchFamily="34" charset="0"/>
                <a:cs typeface="Arial" panose="020B0604020202020204" pitchFamily="34" charset="0"/>
              </a:defRPr>
            </a:lvl4pPr>
            <a:lvl5pPr marL="2114390" indent="-234932">
              <a:defRPr>
                <a:solidFill>
                  <a:schemeClr val="tx1"/>
                </a:solidFill>
                <a:latin typeface="Arial" panose="020B0604020202020204" pitchFamily="34" charset="0"/>
                <a:cs typeface="Arial" panose="020B0604020202020204" pitchFamily="34" charset="0"/>
              </a:defRPr>
            </a:lvl5pPr>
            <a:lvl6pPr marL="2584254" indent="-23493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54119" indent="-23493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23983" indent="-23493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93848" indent="-23493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80C071E-E8F6-432B-A17D-05BEE4BFD2DD}" type="slidenum">
              <a:rPr lang="en-US" altLang="en-US">
                <a:solidFill>
                  <a:srgbClr val="1F497D"/>
                </a:solidFill>
                <a:latin typeface="Calibri" panose="020F0502020204030204" pitchFamily="34" charset="0"/>
              </a:rPr>
              <a:pPr/>
              <a:t>14</a:t>
            </a:fld>
            <a:endParaRPr lang="en-US" altLang="en-US" dirty="0">
              <a:solidFill>
                <a:srgbClr val="1F497D"/>
              </a:solidFill>
              <a:latin typeface="Calibri" panose="020F0502020204030204" pitchFamily="34" charset="0"/>
            </a:endParaRPr>
          </a:p>
        </p:txBody>
      </p:sp>
    </p:spTree>
    <p:extLst>
      <p:ext uri="{BB962C8B-B14F-4D97-AF65-F5344CB8AC3E}">
        <p14:creationId xmlns:p14="http://schemas.microsoft.com/office/powerpoint/2010/main" val="11508798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a:xfrm>
            <a:off x="286665" y="4509036"/>
            <a:ext cx="6676938" cy="3689211"/>
          </a:xfrm>
        </p:spPr>
        <p:txBody>
          <a:bodyPr/>
          <a:lstStyle/>
          <a:p>
            <a:pPr>
              <a:defRPr/>
            </a:pPr>
            <a:endParaRPr lang="en-US" altLang="en-US" dirty="0"/>
          </a:p>
        </p:txBody>
      </p:sp>
      <p:sp>
        <p:nvSpPr>
          <p:cNvPr id="901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63530" indent="-293665">
              <a:defRPr>
                <a:solidFill>
                  <a:schemeClr val="tx1"/>
                </a:solidFill>
                <a:latin typeface="Arial" panose="020B0604020202020204" pitchFamily="34" charset="0"/>
                <a:cs typeface="Arial" panose="020B0604020202020204" pitchFamily="34" charset="0"/>
              </a:defRPr>
            </a:lvl2pPr>
            <a:lvl3pPr marL="1174661" indent="-234932">
              <a:defRPr>
                <a:solidFill>
                  <a:schemeClr val="tx1"/>
                </a:solidFill>
                <a:latin typeface="Arial" panose="020B0604020202020204" pitchFamily="34" charset="0"/>
                <a:cs typeface="Arial" panose="020B0604020202020204" pitchFamily="34" charset="0"/>
              </a:defRPr>
            </a:lvl3pPr>
            <a:lvl4pPr marL="1644526" indent="-234932">
              <a:defRPr>
                <a:solidFill>
                  <a:schemeClr val="tx1"/>
                </a:solidFill>
                <a:latin typeface="Arial" panose="020B0604020202020204" pitchFamily="34" charset="0"/>
                <a:cs typeface="Arial" panose="020B0604020202020204" pitchFamily="34" charset="0"/>
              </a:defRPr>
            </a:lvl4pPr>
            <a:lvl5pPr marL="2114390" indent="-234932">
              <a:defRPr>
                <a:solidFill>
                  <a:schemeClr val="tx1"/>
                </a:solidFill>
                <a:latin typeface="Arial" panose="020B0604020202020204" pitchFamily="34" charset="0"/>
                <a:cs typeface="Arial" panose="020B0604020202020204" pitchFamily="34" charset="0"/>
              </a:defRPr>
            </a:lvl5pPr>
            <a:lvl6pPr marL="2584254" indent="-23493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54119" indent="-23493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23983" indent="-23493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93848" indent="-23493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6DC2462-1EFA-4425-A70B-99ACBE26C40C}" type="slidenum">
              <a:rPr lang="en-US" altLang="en-US">
                <a:solidFill>
                  <a:srgbClr val="1F497D"/>
                </a:solidFill>
                <a:latin typeface="Calibri" panose="020F0502020204030204" pitchFamily="34" charset="0"/>
              </a:rPr>
              <a:pPr/>
              <a:t>15</a:t>
            </a:fld>
            <a:endParaRPr lang="en-US" altLang="en-US" dirty="0">
              <a:solidFill>
                <a:srgbClr val="1F497D"/>
              </a:solidFill>
              <a:latin typeface="Calibri" panose="020F0502020204030204" pitchFamily="34" charset="0"/>
            </a:endParaRPr>
          </a:p>
        </p:txBody>
      </p:sp>
    </p:spTree>
    <p:extLst>
      <p:ext uri="{BB962C8B-B14F-4D97-AF65-F5344CB8AC3E}">
        <p14:creationId xmlns:p14="http://schemas.microsoft.com/office/powerpoint/2010/main" val="9038521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a:xfrm>
            <a:off x="178130" y="4509036"/>
            <a:ext cx="6590805" cy="3689211"/>
          </a:xfrm>
        </p:spPr>
        <p:txBody>
          <a:bodyPr/>
          <a:lstStyle/>
          <a:p>
            <a:pPr>
              <a:defRPr/>
            </a:pPr>
            <a:endParaRPr lang="en-US" altLang="en-US" dirty="0"/>
          </a:p>
        </p:txBody>
      </p:sp>
      <p:sp>
        <p:nvSpPr>
          <p:cNvPr id="901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63530" indent="-293665">
              <a:defRPr>
                <a:solidFill>
                  <a:schemeClr val="tx1"/>
                </a:solidFill>
                <a:latin typeface="Arial" panose="020B0604020202020204" pitchFamily="34" charset="0"/>
                <a:cs typeface="Arial" panose="020B0604020202020204" pitchFamily="34" charset="0"/>
              </a:defRPr>
            </a:lvl2pPr>
            <a:lvl3pPr marL="1174661" indent="-234932">
              <a:defRPr>
                <a:solidFill>
                  <a:schemeClr val="tx1"/>
                </a:solidFill>
                <a:latin typeface="Arial" panose="020B0604020202020204" pitchFamily="34" charset="0"/>
                <a:cs typeface="Arial" panose="020B0604020202020204" pitchFamily="34" charset="0"/>
              </a:defRPr>
            </a:lvl3pPr>
            <a:lvl4pPr marL="1644526" indent="-234932">
              <a:defRPr>
                <a:solidFill>
                  <a:schemeClr val="tx1"/>
                </a:solidFill>
                <a:latin typeface="Arial" panose="020B0604020202020204" pitchFamily="34" charset="0"/>
                <a:cs typeface="Arial" panose="020B0604020202020204" pitchFamily="34" charset="0"/>
              </a:defRPr>
            </a:lvl4pPr>
            <a:lvl5pPr marL="2114390" indent="-234932">
              <a:defRPr>
                <a:solidFill>
                  <a:schemeClr val="tx1"/>
                </a:solidFill>
                <a:latin typeface="Arial" panose="020B0604020202020204" pitchFamily="34" charset="0"/>
                <a:cs typeface="Arial" panose="020B0604020202020204" pitchFamily="34" charset="0"/>
              </a:defRPr>
            </a:lvl5pPr>
            <a:lvl6pPr marL="2584254" indent="-23493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54119" indent="-23493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23983" indent="-23493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93848" indent="-23493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6DC2462-1EFA-4425-A70B-99ACBE26C40C}" type="slidenum">
              <a:rPr lang="en-US" altLang="en-US">
                <a:solidFill>
                  <a:srgbClr val="1F497D"/>
                </a:solidFill>
                <a:latin typeface="Calibri" panose="020F0502020204030204" pitchFamily="34" charset="0"/>
              </a:rPr>
              <a:pPr/>
              <a:t>16</a:t>
            </a:fld>
            <a:endParaRPr lang="en-US" altLang="en-US" dirty="0">
              <a:solidFill>
                <a:srgbClr val="1F497D"/>
              </a:solidFill>
              <a:latin typeface="Calibri" panose="020F0502020204030204" pitchFamily="34" charset="0"/>
            </a:endParaRPr>
          </a:p>
        </p:txBody>
      </p:sp>
    </p:spTree>
    <p:extLst>
      <p:ext uri="{BB962C8B-B14F-4D97-AF65-F5344CB8AC3E}">
        <p14:creationId xmlns:p14="http://schemas.microsoft.com/office/powerpoint/2010/main" val="26920997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p:txBody>
          <a:bodyPr/>
          <a:lstStyle/>
          <a:p>
            <a:pPr>
              <a:spcBef>
                <a:spcPct val="0"/>
              </a:spcBef>
              <a:defRPr/>
            </a:pPr>
            <a:endParaRPr lang="en-US" altLang="en-US" dirty="0"/>
          </a:p>
        </p:txBody>
      </p:sp>
      <p:sp>
        <p:nvSpPr>
          <p:cNvPr id="921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63530" indent="-293665">
              <a:defRPr>
                <a:solidFill>
                  <a:schemeClr val="tx1"/>
                </a:solidFill>
                <a:latin typeface="Arial" panose="020B0604020202020204" pitchFamily="34" charset="0"/>
                <a:cs typeface="Arial" panose="020B0604020202020204" pitchFamily="34" charset="0"/>
              </a:defRPr>
            </a:lvl2pPr>
            <a:lvl3pPr marL="1174661" indent="-234932">
              <a:defRPr>
                <a:solidFill>
                  <a:schemeClr val="tx1"/>
                </a:solidFill>
                <a:latin typeface="Arial" panose="020B0604020202020204" pitchFamily="34" charset="0"/>
                <a:cs typeface="Arial" panose="020B0604020202020204" pitchFamily="34" charset="0"/>
              </a:defRPr>
            </a:lvl3pPr>
            <a:lvl4pPr marL="1644526" indent="-234932">
              <a:defRPr>
                <a:solidFill>
                  <a:schemeClr val="tx1"/>
                </a:solidFill>
                <a:latin typeface="Arial" panose="020B0604020202020204" pitchFamily="34" charset="0"/>
                <a:cs typeface="Arial" panose="020B0604020202020204" pitchFamily="34" charset="0"/>
              </a:defRPr>
            </a:lvl4pPr>
            <a:lvl5pPr marL="2114390" indent="-234932">
              <a:defRPr>
                <a:solidFill>
                  <a:schemeClr val="tx1"/>
                </a:solidFill>
                <a:latin typeface="Arial" panose="020B0604020202020204" pitchFamily="34" charset="0"/>
                <a:cs typeface="Arial" panose="020B0604020202020204" pitchFamily="34" charset="0"/>
              </a:defRPr>
            </a:lvl5pPr>
            <a:lvl6pPr marL="2584254" indent="-23493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54119" indent="-23493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23983" indent="-23493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93848" indent="-23493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B1E52FC-3FEF-491D-AEEF-6085D7AD85C8}" type="slidenum">
              <a:rPr lang="en-US" altLang="en-US">
                <a:solidFill>
                  <a:srgbClr val="1F497D"/>
                </a:solidFill>
                <a:latin typeface="Calibri" panose="020F0502020204030204" pitchFamily="34" charset="0"/>
              </a:rPr>
              <a:pPr/>
              <a:t>17</a:t>
            </a:fld>
            <a:endParaRPr lang="en-US" altLang="en-US" dirty="0">
              <a:solidFill>
                <a:srgbClr val="1F497D"/>
              </a:solidFill>
              <a:latin typeface="Calibri" panose="020F0502020204030204" pitchFamily="34" charset="0"/>
            </a:endParaRPr>
          </a:p>
        </p:txBody>
      </p:sp>
    </p:spTree>
    <p:extLst>
      <p:ext uri="{BB962C8B-B14F-4D97-AF65-F5344CB8AC3E}">
        <p14:creationId xmlns:p14="http://schemas.microsoft.com/office/powerpoint/2010/main" val="10001374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lang="en-US" dirty="0"/>
          </a:p>
        </p:txBody>
      </p:sp>
      <p:sp>
        <p:nvSpPr>
          <p:cNvPr id="942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63530" indent="-293665">
              <a:defRPr>
                <a:solidFill>
                  <a:schemeClr val="tx1"/>
                </a:solidFill>
                <a:latin typeface="Arial" panose="020B0604020202020204" pitchFamily="34" charset="0"/>
                <a:cs typeface="Arial" panose="020B0604020202020204" pitchFamily="34" charset="0"/>
              </a:defRPr>
            </a:lvl2pPr>
            <a:lvl3pPr marL="1174661" indent="-234932">
              <a:defRPr>
                <a:solidFill>
                  <a:schemeClr val="tx1"/>
                </a:solidFill>
                <a:latin typeface="Arial" panose="020B0604020202020204" pitchFamily="34" charset="0"/>
                <a:cs typeface="Arial" panose="020B0604020202020204" pitchFamily="34" charset="0"/>
              </a:defRPr>
            </a:lvl3pPr>
            <a:lvl4pPr marL="1644526" indent="-234932">
              <a:defRPr>
                <a:solidFill>
                  <a:schemeClr val="tx1"/>
                </a:solidFill>
                <a:latin typeface="Arial" panose="020B0604020202020204" pitchFamily="34" charset="0"/>
                <a:cs typeface="Arial" panose="020B0604020202020204" pitchFamily="34" charset="0"/>
              </a:defRPr>
            </a:lvl4pPr>
            <a:lvl5pPr marL="2114390" indent="-234932">
              <a:defRPr>
                <a:solidFill>
                  <a:schemeClr val="tx1"/>
                </a:solidFill>
                <a:latin typeface="Arial" panose="020B0604020202020204" pitchFamily="34" charset="0"/>
                <a:cs typeface="Arial" panose="020B0604020202020204" pitchFamily="34" charset="0"/>
              </a:defRPr>
            </a:lvl5pPr>
            <a:lvl6pPr marL="2584254" indent="-23493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54119" indent="-23493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23983" indent="-23493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93848" indent="-23493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DAB290F-80A9-4A46-9738-2D7B412DD81D}" type="slidenum">
              <a:rPr lang="en-US" altLang="en-US">
                <a:solidFill>
                  <a:srgbClr val="1F497D"/>
                </a:solidFill>
                <a:latin typeface="Calibri" panose="020F0502020204030204" pitchFamily="34" charset="0"/>
              </a:rPr>
              <a:pPr/>
              <a:t>18</a:t>
            </a:fld>
            <a:endParaRPr lang="en-US" altLang="en-US" dirty="0">
              <a:solidFill>
                <a:srgbClr val="1F497D"/>
              </a:solidFill>
              <a:latin typeface="Calibri" panose="020F0502020204030204" pitchFamily="34" charset="0"/>
            </a:endParaRPr>
          </a:p>
        </p:txBody>
      </p:sp>
    </p:spTree>
    <p:extLst>
      <p:ext uri="{BB962C8B-B14F-4D97-AF65-F5344CB8AC3E}">
        <p14:creationId xmlns:p14="http://schemas.microsoft.com/office/powerpoint/2010/main" val="12011920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p:txBody>
          <a:bodyPr/>
          <a:lstStyle/>
          <a:p>
            <a:pPr>
              <a:spcBef>
                <a:spcPct val="0"/>
              </a:spcBef>
              <a:defRPr/>
            </a:pPr>
            <a:endParaRPr lang="en-US" altLang="en-US" dirty="0"/>
          </a:p>
        </p:txBody>
      </p:sp>
      <p:sp>
        <p:nvSpPr>
          <p:cNvPr id="962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63530" indent="-293665">
              <a:defRPr>
                <a:solidFill>
                  <a:schemeClr val="tx1"/>
                </a:solidFill>
                <a:latin typeface="Arial" panose="020B0604020202020204" pitchFamily="34" charset="0"/>
                <a:cs typeface="Arial" panose="020B0604020202020204" pitchFamily="34" charset="0"/>
              </a:defRPr>
            </a:lvl2pPr>
            <a:lvl3pPr marL="1174661" indent="-234932">
              <a:defRPr>
                <a:solidFill>
                  <a:schemeClr val="tx1"/>
                </a:solidFill>
                <a:latin typeface="Arial" panose="020B0604020202020204" pitchFamily="34" charset="0"/>
                <a:cs typeface="Arial" panose="020B0604020202020204" pitchFamily="34" charset="0"/>
              </a:defRPr>
            </a:lvl3pPr>
            <a:lvl4pPr marL="1644526" indent="-234932">
              <a:defRPr>
                <a:solidFill>
                  <a:schemeClr val="tx1"/>
                </a:solidFill>
                <a:latin typeface="Arial" panose="020B0604020202020204" pitchFamily="34" charset="0"/>
                <a:cs typeface="Arial" panose="020B0604020202020204" pitchFamily="34" charset="0"/>
              </a:defRPr>
            </a:lvl4pPr>
            <a:lvl5pPr marL="2114390" indent="-234932">
              <a:defRPr>
                <a:solidFill>
                  <a:schemeClr val="tx1"/>
                </a:solidFill>
                <a:latin typeface="Arial" panose="020B0604020202020204" pitchFamily="34" charset="0"/>
                <a:cs typeface="Arial" panose="020B0604020202020204" pitchFamily="34" charset="0"/>
              </a:defRPr>
            </a:lvl5pPr>
            <a:lvl6pPr marL="2584254" indent="-23493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54119" indent="-23493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23983" indent="-23493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93848" indent="-23493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E8A0E1C-6D35-42A4-8E37-8F2993A4CF46}" type="slidenum">
              <a:rPr lang="en-US" altLang="en-US">
                <a:solidFill>
                  <a:srgbClr val="1F497D"/>
                </a:solidFill>
                <a:latin typeface="Calibri" panose="020F0502020204030204" pitchFamily="34" charset="0"/>
              </a:rPr>
              <a:pPr/>
              <a:t>19</a:t>
            </a:fld>
            <a:endParaRPr lang="en-US" altLang="en-US" dirty="0">
              <a:solidFill>
                <a:srgbClr val="1F497D"/>
              </a:solidFill>
              <a:latin typeface="Calibri" panose="020F0502020204030204" pitchFamily="34" charset="0"/>
            </a:endParaRPr>
          </a:p>
        </p:txBody>
      </p:sp>
    </p:spTree>
    <p:extLst>
      <p:ext uri="{BB962C8B-B14F-4D97-AF65-F5344CB8AC3E}">
        <p14:creationId xmlns:p14="http://schemas.microsoft.com/office/powerpoint/2010/main" val="23473790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14BB80-9B9C-4921-857A-03CE707AA442}" type="slidenum">
              <a:rPr lang="en-US" smtClean="0"/>
              <a:t>2</a:t>
            </a:fld>
            <a:endParaRPr lang="en-US" dirty="0"/>
          </a:p>
        </p:txBody>
      </p:sp>
    </p:spTree>
    <p:extLst>
      <p:ext uri="{BB962C8B-B14F-4D97-AF65-F5344CB8AC3E}">
        <p14:creationId xmlns:p14="http://schemas.microsoft.com/office/powerpoint/2010/main" val="32308678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63530" indent="-293665">
              <a:defRPr>
                <a:solidFill>
                  <a:schemeClr val="tx1"/>
                </a:solidFill>
                <a:latin typeface="Arial" panose="020B0604020202020204" pitchFamily="34" charset="0"/>
                <a:cs typeface="Arial" panose="020B0604020202020204" pitchFamily="34" charset="0"/>
              </a:defRPr>
            </a:lvl2pPr>
            <a:lvl3pPr marL="1174661" indent="-234932">
              <a:defRPr>
                <a:solidFill>
                  <a:schemeClr val="tx1"/>
                </a:solidFill>
                <a:latin typeface="Arial" panose="020B0604020202020204" pitchFamily="34" charset="0"/>
                <a:cs typeface="Arial" panose="020B0604020202020204" pitchFamily="34" charset="0"/>
              </a:defRPr>
            </a:lvl3pPr>
            <a:lvl4pPr marL="1644526" indent="-234932">
              <a:defRPr>
                <a:solidFill>
                  <a:schemeClr val="tx1"/>
                </a:solidFill>
                <a:latin typeface="Arial" panose="020B0604020202020204" pitchFamily="34" charset="0"/>
                <a:cs typeface="Arial" panose="020B0604020202020204" pitchFamily="34" charset="0"/>
              </a:defRPr>
            </a:lvl4pPr>
            <a:lvl5pPr marL="2114390" indent="-234932">
              <a:defRPr>
                <a:solidFill>
                  <a:schemeClr val="tx1"/>
                </a:solidFill>
                <a:latin typeface="Arial" panose="020B0604020202020204" pitchFamily="34" charset="0"/>
                <a:cs typeface="Arial" panose="020B0604020202020204" pitchFamily="34" charset="0"/>
              </a:defRPr>
            </a:lvl5pPr>
            <a:lvl6pPr marL="2584254" indent="-23493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54119" indent="-23493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23983" indent="-23493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93848" indent="-23493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2F288BE-739B-4DA0-9FC0-043BF5AEB4EE}" type="slidenum">
              <a:rPr lang="en-US" altLang="en-US">
                <a:solidFill>
                  <a:srgbClr val="000000"/>
                </a:solidFill>
                <a:latin typeface="Calibri" panose="020F0502020204030204" pitchFamily="34" charset="0"/>
              </a:rPr>
              <a:pPr/>
              <a:t>20</a:t>
            </a:fld>
            <a:endParaRPr lang="en-US" altLang="en-US" dirty="0">
              <a:solidFill>
                <a:srgbClr val="000000"/>
              </a:solidFill>
              <a:latin typeface="Calibri" panose="020F0502020204030204" pitchFamily="34" charset="0"/>
            </a:endParaRPr>
          </a:p>
        </p:txBody>
      </p:sp>
      <p:sp>
        <p:nvSpPr>
          <p:cNvPr id="98307" name="Rectangle 1026"/>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Rectangle 1027"/>
          <p:cNvSpPr>
            <a:spLocks noGrp="1" noChangeArrowheads="1"/>
          </p:cNvSpPr>
          <p:nvPr>
            <p:ph type="body" idx="1"/>
          </p:nvPr>
        </p:nvSpPr>
        <p:spPr/>
        <p:txBody>
          <a:bodyPr/>
          <a:lstStyle/>
          <a:p>
            <a:pPr>
              <a:defRPr/>
            </a:pPr>
            <a:endParaRPr lang="en-US" altLang="en-US" dirty="0"/>
          </a:p>
        </p:txBody>
      </p:sp>
    </p:spTree>
    <p:extLst>
      <p:ext uri="{BB962C8B-B14F-4D97-AF65-F5344CB8AC3E}">
        <p14:creationId xmlns:p14="http://schemas.microsoft.com/office/powerpoint/2010/main" val="10224189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63530" indent="-293665">
              <a:defRPr>
                <a:solidFill>
                  <a:schemeClr val="tx1"/>
                </a:solidFill>
                <a:latin typeface="Arial" panose="020B0604020202020204" pitchFamily="34" charset="0"/>
                <a:cs typeface="Arial" panose="020B0604020202020204" pitchFamily="34" charset="0"/>
              </a:defRPr>
            </a:lvl2pPr>
            <a:lvl3pPr marL="1174661" indent="-234932">
              <a:defRPr>
                <a:solidFill>
                  <a:schemeClr val="tx1"/>
                </a:solidFill>
                <a:latin typeface="Arial" panose="020B0604020202020204" pitchFamily="34" charset="0"/>
                <a:cs typeface="Arial" panose="020B0604020202020204" pitchFamily="34" charset="0"/>
              </a:defRPr>
            </a:lvl3pPr>
            <a:lvl4pPr marL="1644526" indent="-234932">
              <a:defRPr>
                <a:solidFill>
                  <a:schemeClr val="tx1"/>
                </a:solidFill>
                <a:latin typeface="Arial" panose="020B0604020202020204" pitchFamily="34" charset="0"/>
                <a:cs typeface="Arial" panose="020B0604020202020204" pitchFamily="34" charset="0"/>
              </a:defRPr>
            </a:lvl4pPr>
            <a:lvl5pPr marL="2114390" indent="-234932">
              <a:defRPr>
                <a:solidFill>
                  <a:schemeClr val="tx1"/>
                </a:solidFill>
                <a:latin typeface="Arial" panose="020B0604020202020204" pitchFamily="34" charset="0"/>
                <a:cs typeface="Arial" panose="020B0604020202020204" pitchFamily="34" charset="0"/>
              </a:defRPr>
            </a:lvl5pPr>
            <a:lvl6pPr marL="2584254" indent="-23493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54119" indent="-23493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23983" indent="-23493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93848" indent="-23493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55F024C-613A-4065-8FA1-36090BB5112D}" type="slidenum">
              <a:rPr lang="en-US" altLang="en-US">
                <a:solidFill>
                  <a:srgbClr val="000000"/>
                </a:solidFill>
                <a:latin typeface="Calibri" panose="020F0502020204030204" pitchFamily="34" charset="0"/>
              </a:rPr>
              <a:pPr/>
              <a:t>21</a:t>
            </a:fld>
            <a:endParaRPr lang="en-US" altLang="en-US" dirty="0">
              <a:solidFill>
                <a:srgbClr val="000000"/>
              </a:solidFill>
              <a:latin typeface="Calibri" panose="020F0502020204030204" pitchFamily="34" charset="0"/>
            </a:endParaRPr>
          </a:p>
        </p:txBody>
      </p:sp>
      <p:sp>
        <p:nvSpPr>
          <p:cNvPr id="100355" name="Rectangle 1026"/>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Rectangle 1027"/>
          <p:cNvSpPr>
            <a:spLocks noGrp="1" noChangeArrowheads="1"/>
          </p:cNvSpPr>
          <p:nvPr>
            <p:ph type="body" idx="1"/>
          </p:nvPr>
        </p:nvSpPr>
        <p:spPr/>
        <p:txBody>
          <a:bodyPr/>
          <a:lstStyle/>
          <a:p>
            <a:pPr marL="241346" indent="-241346">
              <a:defRPr/>
            </a:pPr>
            <a:endParaRPr lang="en-US" altLang="en-US" dirty="0"/>
          </a:p>
        </p:txBody>
      </p:sp>
    </p:spTree>
    <p:extLst>
      <p:ext uri="{BB962C8B-B14F-4D97-AF65-F5344CB8AC3E}">
        <p14:creationId xmlns:p14="http://schemas.microsoft.com/office/powerpoint/2010/main" val="25710555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63530" indent="-293665">
              <a:defRPr>
                <a:solidFill>
                  <a:schemeClr val="tx1"/>
                </a:solidFill>
                <a:latin typeface="Arial" panose="020B0604020202020204" pitchFamily="34" charset="0"/>
                <a:cs typeface="Arial" panose="020B0604020202020204" pitchFamily="34" charset="0"/>
              </a:defRPr>
            </a:lvl2pPr>
            <a:lvl3pPr marL="1174661" indent="-234932">
              <a:defRPr>
                <a:solidFill>
                  <a:schemeClr val="tx1"/>
                </a:solidFill>
                <a:latin typeface="Arial" panose="020B0604020202020204" pitchFamily="34" charset="0"/>
                <a:cs typeface="Arial" panose="020B0604020202020204" pitchFamily="34" charset="0"/>
              </a:defRPr>
            </a:lvl3pPr>
            <a:lvl4pPr marL="1644526" indent="-234932">
              <a:defRPr>
                <a:solidFill>
                  <a:schemeClr val="tx1"/>
                </a:solidFill>
                <a:latin typeface="Arial" panose="020B0604020202020204" pitchFamily="34" charset="0"/>
                <a:cs typeface="Arial" panose="020B0604020202020204" pitchFamily="34" charset="0"/>
              </a:defRPr>
            </a:lvl4pPr>
            <a:lvl5pPr marL="2114390" indent="-234932">
              <a:defRPr>
                <a:solidFill>
                  <a:schemeClr val="tx1"/>
                </a:solidFill>
                <a:latin typeface="Arial" panose="020B0604020202020204" pitchFamily="34" charset="0"/>
                <a:cs typeface="Arial" panose="020B0604020202020204" pitchFamily="34" charset="0"/>
              </a:defRPr>
            </a:lvl5pPr>
            <a:lvl6pPr marL="2584254" indent="-23493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54119" indent="-23493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23983" indent="-23493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93848" indent="-23493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5A751EF-ED7B-4B72-A311-85604D6F20A3}" type="slidenum">
              <a:rPr lang="en-US" altLang="en-US">
                <a:solidFill>
                  <a:srgbClr val="000000"/>
                </a:solidFill>
                <a:latin typeface="Calibri" panose="020F0502020204030204" pitchFamily="34" charset="0"/>
              </a:rPr>
              <a:pPr/>
              <a:t>22</a:t>
            </a:fld>
            <a:endParaRPr lang="en-US" altLang="en-US" dirty="0">
              <a:solidFill>
                <a:srgbClr val="000000"/>
              </a:solidFill>
              <a:latin typeface="Calibri" panose="020F0502020204030204" pitchFamily="34" charset="0"/>
            </a:endParaRPr>
          </a:p>
        </p:txBody>
      </p:sp>
      <p:sp>
        <p:nvSpPr>
          <p:cNvPr id="102403" name="Rectangle 1026"/>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4" name="Rectangle 1027"/>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Tree>
    <p:extLst>
      <p:ext uri="{BB962C8B-B14F-4D97-AF65-F5344CB8AC3E}">
        <p14:creationId xmlns:p14="http://schemas.microsoft.com/office/powerpoint/2010/main" val="13323903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63530" indent="-293665">
              <a:defRPr>
                <a:solidFill>
                  <a:schemeClr val="tx1"/>
                </a:solidFill>
                <a:latin typeface="Arial" panose="020B0604020202020204" pitchFamily="34" charset="0"/>
                <a:cs typeface="Arial" panose="020B0604020202020204" pitchFamily="34" charset="0"/>
              </a:defRPr>
            </a:lvl2pPr>
            <a:lvl3pPr marL="1174661" indent="-234932">
              <a:defRPr>
                <a:solidFill>
                  <a:schemeClr val="tx1"/>
                </a:solidFill>
                <a:latin typeface="Arial" panose="020B0604020202020204" pitchFamily="34" charset="0"/>
                <a:cs typeface="Arial" panose="020B0604020202020204" pitchFamily="34" charset="0"/>
              </a:defRPr>
            </a:lvl3pPr>
            <a:lvl4pPr marL="1644526" indent="-234932">
              <a:defRPr>
                <a:solidFill>
                  <a:schemeClr val="tx1"/>
                </a:solidFill>
                <a:latin typeface="Arial" panose="020B0604020202020204" pitchFamily="34" charset="0"/>
                <a:cs typeface="Arial" panose="020B0604020202020204" pitchFamily="34" charset="0"/>
              </a:defRPr>
            </a:lvl4pPr>
            <a:lvl5pPr marL="2114390" indent="-234932">
              <a:defRPr>
                <a:solidFill>
                  <a:schemeClr val="tx1"/>
                </a:solidFill>
                <a:latin typeface="Arial" panose="020B0604020202020204" pitchFamily="34" charset="0"/>
                <a:cs typeface="Arial" panose="020B0604020202020204" pitchFamily="34" charset="0"/>
              </a:defRPr>
            </a:lvl5pPr>
            <a:lvl6pPr marL="2584254" indent="-23493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54119" indent="-23493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23983" indent="-23493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93848" indent="-23493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B324341-8CEE-415F-ACB4-386E5BC32258}" type="slidenum">
              <a:rPr lang="en-US" altLang="en-US">
                <a:solidFill>
                  <a:srgbClr val="000000"/>
                </a:solidFill>
                <a:latin typeface="Calibri" panose="020F0502020204030204" pitchFamily="34" charset="0"/>
              </a:rPr>
              <a:pPr/>
              <a:t>23</a:t>
            </a:fld>
            <a:endParaRPr lang="en-US" altLang="en-US" dirty="0">
              <a:solidFill>
                <a:srgbClr val="000000"/>
              </a:solidFill>
              <a:latin typeface="Calibri" panose="020F0502020204030204" pitchFamily="34" charset="0"/>
            </a:endParaRPr>
          </a:p>
        </p:txBody>
      </p:sp>
      <p:sp>
        <p:nvSpPr>
          <p:cNvPr id="104451" name="Rectangle 1026"/>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2" name="Rectangle 1027"/>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Tree>
    <p:extLst>
      <p:ext uri="{BB962C8B-B14F-4D97-AF65-F5344CB8AC3E}">
        <p14:creationId xmlns:p14="http://schemas.microsoft.com/office/powerpoint/2010/main" val="10793331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64202">
              <a:spcBef>
                <a:spcPct val="0"/>
              </a:spcBef>
            </a:pPr>
            <a:endParaRPr lang="en-US" altLang="en-US" dirty="0"/>
          </a:p>
        </p:txBody>
      </p:sp>
      <p:sp>
        <p:nvSpPr>
          <p:cNvPr id="1065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63530" indent="-293665">
              <a:defRPr>
                <a:solidFill>
                  <a:schemeClr val="tx1"/>
                </a:solidFill>
                <a:latin typeface="Arial" panose="020B0604020202020204" pitchFamily="34" charset="0"/>
                <a:cs typeface="Arial" panose="020B0604020202020204" pitchFamily="34" charset="0"/>
              </a:defRPr>
            </a:lvl2pPr>
            <a:lvl3pPr marL="1174661" indent="-234932">
              <a:defRPr>
                <a:solidFill>
                  <a:schemeClr val="tx1"/>
                </a:solidFill>
                <a:latin typeface="Arial" panose="020B0604020202020204" pitchFamily="34" charset="0"/>
                <a:cs typeface="Arial" panose="020B0604020202020204" pitchFamily="34" charset="0"/>
              </a:defRPr>
            </a:lvl3pPr>
            <a:lvl4pPr marL="1644526" indent="-234932">
              <a:defRPr>
                <a:solidFill>
                  <a:schemeClr val="tx1"/>
                </a:solidFill>
                <a:latin typeface="Arial" panose="020B0604020202020204" pitchFamily="34" charset="0"/>
                <a:cs typeface="Arial" panose="020B0604020202020204" pitchFamily="34" charset="0"/>
              </a:defRPr>
            </a:lvl4pPr>
            <a:lvl5pPr marL="2114390" indent="-234932">
              <a:defRPr>
                <a:solidFill>
                  <a:schemeClr val="tx1"/>
                </a:solidFill>
                <a:latin typeface="Arial" panose="020B0604020202020204" pitchFamily="34" charset="0"/>
                <a:cs typeface="Arial" panose="020B0604020202020204" pitchFamily="34" charset="0"/>
              </a:defRPr>
            </a:lvl5pPr>
            <a:lvl6pPr marL="2584254" indent="-23493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54119" indent="-23493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23983" indent="-23493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93848" indent="-23493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75264EF-60FD-43B3-9F02-6A074961C5E3}" type="slidenum">
              <a:rPr lang="en-US" altLang="en-US">
                <a:solidFill>
                  <a:srgbClr val="1F497D"/>
                </a:solidFill>
                <a:latin typeface="Calibri" panose="020F0502020204030204" pitchFamily="34" charset="0"/>
              </a:rPr>
              <a:pPr/>
              <a:t>24</a:t>
            </a:fld>
            <a:endParaRPr lang="en-US" altLang="en-US" dirty="0">
              <a:solidFill>
                <a:srgbClr val="1F497D"/>
              </a:solidFill>
              <a:latin typeface="Calibri" panose="020F0502020204030204" pitchFamily="34" charset="0"/>
            </a:endParaRPr>
          </a:p>
        </p:txBody>
      </p:sp>
    </p:spTree>
    <p:extLst>
      <p:ext uri="{BB962C8B-B14F-4D97-AF65-F5344CB8AC3E}">
        <p14:creationId xmlns:p14="http://schemas.microsoft.com/office/powerpoint/2010/main" val="17976171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832">
              <a:defRPr>
                <a:solidFill>
                  <a:schemeClr val="tx1"/>
                </a:solidFill>
                <a:latin typeface="Arial" panose="020B0604020202020204" pitchFamily="34" charset="0"/>
                <a:cs typeface="Arial" panose="020B0604020202020204" pitchFamily="34" charset="0"/>
              </a:defRPr>
            </a:lvl1pPr>
            <a:lvl2pPr marL="763530" indent="-293665" defTabSz="965832">
              <a:defRPr>
                <a:solidFill>
                  <a:schemeClr val="tx1"/>
                </a:solidFill>
                <a:latin typeface="Arial" panose="020B0604020202020204" pitchFamily="34" charset="0"/>
                <a:cs typeface="Arial" panose="020B0604020202020204" pitchFamily="34" charset="0"/>
              </a:defRPr>
            </a:lvl2pPr>
            <a:lvl3pPr marL="1174661" indent="-234932" defTabSz="965832">
              <a:defRPr>
                <a:solidFill>
                  <a:schemeClr val="tx1"/>
                </a:solidFill>
                <a:latin typeface="Arial" panose="020B0604020202020204" pitchFamily="34" charset="0"/>
                <a:cs typeface="Arial" panose="020B0604020202020204" pitchFamily="34" charset="0"/>
              </a:defRPr>
            </a:lvl3pPr>
            <a:lvl4pPr marL="1644526" indent="-234932" defTabSz="965832">
              <a:defRPr>
                <a:solidFill>
                  <a:schemeClr val="tx1"/>
                </a:solidFill>
                <a:latin typeface="Arial" panose="020B0604020202020204" pitchFamily="34" charset="0"/>
                <a:cs typeface="Arial" panose="020B0604020202020204" pitchFamily="34" charset="0"/>
              </a:defRPr>
            </a:lvl4pPr>
            <a:lvl5pPr marL="2114390" indent="-234932" defTabSz="965832">
              <a:defRPr>
                <a:solidFill>
                  <a:schemeClr val="tx1"/>
                </a:solidFill>
                <a:latin typeface="Arial" panose="020B0604020202020204" pitchFamily="34" charset="0"/>
                <a:cs typeface="Arial" panose="020B0604020202020204" pitchFamily="34" charset="0"/>
              </a:defRPr>
            </a:lvl5pPr>
            <a:lvl6pPr marL="2584254" indent="-234932" defTabSz="96583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54119" indent="-234932" defTabSz="96583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23983" indent="-234932" defTabSz="96583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93848" indent="-234932" defTabSz="96583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C725777-1201-4DE3-BBA5-C48580539496}" type="slidenum">
              <a:rPr lang="en-US" altLang="en-US">
                <a:solidFill>
                  <a:srgbClr val="000000"/>
                </a:solidFill>
              </a:rPr>
              <a:pPr/>
              <a:t>25</a:t>
            </a:fld>
            <a:endParaRPr lang="en-US" altLang="en-US" dirty="0">
              <a:solidFill>
                <a:srgbClr val="000000"/>
              </a:solidFill>
            </a:endParaRPr>
          </a:p>
        </p:txBody>
      </p:sp>
      <p:sp>
        <p:nvSpPr>
          <p:cNvPr id="108547" name="Rectangle 2"/>
          <p:cNvSpPr>
            <a:spLocks noGrp="1" noRot="1" noChangeAspect="1" noChangeArrowheads="1" noTextEdit="1"/>
          </p:cNvSpPr>
          <p:nvPr>
            <p:ph type="sldImg"/>
          </p:nvPr>
        </p:nvSpPr>
        <p:spPr bwMode="auto">
          <a:xfrm>
            <a:off x="457200" y="720725"/>
            <a:ext cx="6389688" cy="35956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8" name="Rectangle 3"/>
          <p:cNvSpPr>
            <a:spLocks noGrp="1" noChangeArrowheads="1"/>
          </p:cNvSpPr>
          <p:nvPr>
            <p:ph type="body" idx="1"/>
          </p:nvPr>
        </p:nvSpPr>
        <p:spPr bwMode="auto">
          <a:xfrm>
            <a:off x="394167" y="4554582"/>
            <a:ext cx="6330548" cy="431709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Tree>
    <p:extLst>
      <p:ext uri="{BB962C8B-B14F-4D97-AF65-F5344CB8AC3E}">
        <p14:creationId xmlns:p14="http://schemas.microsoft.com/office/powerpoint/2010/main" val="35581829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832">
              <a:defRPr>
                <a:solidFill>
                  <a:schemeClr val="tx1"/>
                </a:solidFill>
                <a:latin typeface="Arial" panose="020B0604020202020204" pitchFamily="34" charset="0"/>
                <a:cs typeface="Arial" panose="020B0604020202020204" pitchFamily="34" charset="0"/>
              </a:defRPr>
            </a:lvl1pPr>
            <a:lvl2pPr marL="763530" indent="-293665" defTabSz="965832">
              <a:defRPr>
                <a:solidFill>
                  <a:schemeClr val="tx1"/>
                </a:solidFill>
                <a:latin typeface="Arial" panose="020B0604020202020204" pitchFamily="34" charset="0"/>
                <a:cs typeface="Arial" panose="020B0604020202020204" pitchFamily="34" charset="0"/>
              </a:defRPr>
            </a:lvl2pPr>
            <a:lvl3pPr marL="1174661" indent="-234932" defTabSz="965832">
              <a:defRPr>
                <a:solidFill>
                  <a:schemeClr val="tx1"/>
                </a:solidFill>
                <a:latin typeface="Arial" panose="020B0604020202020204" pitchFamily="34" charset="0"/>
                <a:cs typeface="Arial" panose="020B0604020202020204" pitchFamily="34" charset="0"/>
              </a:defRPr>
            </a:lvl3pPr>
            <a:lvl4pPr marL="1644526" indent="-234932" defTabSz="965832">
              <a:defRPr>
                <a:solidFill>
                  <a:schemeClr val="tx1"/>
                </a:solidFill>
                <a:latin typeface="Arial" panose="020B0604020202020204" pitchFamily="34" charset="0"/>
                <a:cs typeface="Arial" panose="020B0604020202020204" pitchFamily="34" charset="0"/>
              </a:defRPr>
            </a:lvl4pPr>
            <a:lvl5pPr marL="2114390" indent="-234932" defTabSz="965832">
              <a:defRPr>
                <a:solidFill>
                  <a:schemeClr val="tx1"/>
                </a:solidFill>
                <a:latin typeface="Arial" panose="020B0604020202020204" pitchFamily="34" charset="0"/>
                <a:cs typeface="Arial" panose="020B0604020202020204" pitchFamily="34" charset="0"/>
              </a:defRPr>
            </a:lvl5pPr>
            <a:lvl6pPr marL="2584254" indent="-234932" defTabSz="96583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54119" indent="-234932" defTabSz="96583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23983" indent="-234932" defTabSz="96583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93848" indent="-234932" defTabSz="96583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C725777-1201-4DE3-BBA5-C48580539496}" type="slidenum">
              <a:rPr lang="en-US" altLang="en-US">
                <a:solidFill>
                  <a:srgbClr val="000000"/>
                </a:solidFill>
              </a:rPr>
              <a:pPr/>
              <a:t>26</a:t>
            </a:fld>
            <a:endParaRPr lang="en-US" altLang="en-US" dirty="0">
              <a:solidFill>
                <a:srgbClr val="000000"/>
              </a:solidFill>
            </a:endParaRPr>
          </a:p>
        </p:txBody>
      </p:sp>
      <p:sp>
        <p:nvSpPr>
          <p:cNvPr id="108547" name="Rectangle 2"/>
          <p:cNvSpPr>
            <a:spLocks noGrp="1" noRot="1" noChangeAspect="1" noChangeArrowheads="1" noTextEdit="1"/>
          </p:cNvSpPr>
          <p:nvPr>
            <p:ph type="sldImg"/>
          </p:nvPr>
        </p:nvSpPr>
        <p:spPr bwMode="auto">
          <a:xfrm>
            <a:off x="457200" y="720725"/>
            <a:ext cx="6389688" cy="35956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8" name="Rectangle 3"/>
          <p:cNvSpPr>
            <a:spLocks noGrp="1" noChangeArrowheads="1"/>
          </p:cNvSpPr>
          <p:nvPr>
            <p:ph type="body" idx="1"/>
          </p:nvPr>
        </p:nvSpPr>
        <p:spPr bwMode="auto">
          <a:xfrm>
            <a:off x="394167" y="4554582"/>
            <a:ext cx="6330548" cy="431709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Tree>
    <p:extLst>
      <p:ext uri="{BB962C8B-B14F-4D97-AF65-F5344CB8AC3E}">
        <p14:creationId xmlns:p14="http://schemas.microsoft.com/office/powerpoint/2010/main" val="17525615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1" indent="0" algn="l" defTabSz="965383" rtl="0" eaLnBrk="1" fontAlgn="auto" latinLnBrk="0" hangingPunct="1">
              <a:lnSpc>
                <a:spcPct val="100000"/>
              </a:lnSpc>
              <a:spcBef>
                <a:spcPts val="0"/>
              </a:spcBef>
              <a:spcAft>
                <a:spcPts val="0"/>
              </a:spcAft>
              <a:buClrTx/>
              <a:buSzTx/>
              <a:buFontTx/>
              <a:buNone/>
              <a:tabLst/>
              <a:defRPr/>
            </a:pPr>
            <a:endParaRPr lang="en-US" altLang="en-US" dirty="0"/>
          </a:p>
        </p:txBody>
      </p:sp>
      <p:sp>
        <p:nvSpPr>
          <p:cNvPr id="1105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63530" indent="-293665">
              <a:defRPr>
                <a:solidFill>
                  <a:schemeClr val="tx1"/>
                </a:solidFill>
                <a:latin typeface="Arial" panose="020B0604020202020204" pitchFamily="34" charset="0"/>
                <a:cs typeface="Arial" panose="020B0604020202020204" pitchFamily="34" charset="0"/>
              </a:defRPr>
            </a:lvl2pPr>
            <a:lvl3pPr marL="1174661" indent="-234932">
              <a:defRPr>
                <a:solidFill>
                  <a:schemeClr val="tx1"/>
                </a:solidFill>
                <a:latin typeface="Arial" panose="020B0604020202020204" pitchFamily="34" charset="0"/>
                <a:cs typeface="Arial" panose="020B0604020202020204" pitchFamily="34" charset="0"/>
              </a:defRPr>
            </a:lvl3pPr>
            <a:lvl4pPr marL="1644526" indent="-234932">
              <a:defRPr>
                <a:solidFill>
                  <a:schemeClr val="tx1"/>
                </a:solidFill>
                <a:latin typeface="Arial" panose="020B0604020202020204" pitchFamily="34" charset="0"/>
                <a:cs typeface="Arial" panose="020B0604020202020204" pitchFamily="34" charset="0"/>
              </a:defRPr>
            </a:lvl4pPr>
            <a:lvl5pPr marL="2114390" indent="-234932">
              <a:defRPr>
                <a:solidFill>
                  <a:schemeClr val="tx1"/>
                </a:solidFill>
                <a:latin typeface="Arial" panose="020B0604020202020204" pitchFamily="34" charset="0"/>
                <a:cs typeface="Arial" panose="020B0604020202020204" pitchFamily="34" charset="0"/>
              </a:defRPr>
            </a:lvl5pPr>
            <a:lvl6pPr marL="2584254" indent="-23493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54119" indent="-23493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23983" indent="-23493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93848" indent="-23493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B4FE74D-87EE-46FF-997A-EE96AB33516B}" type="slidenum">
              <a:rPr lang="en-US" altLang="en-US">
                <a:solidFill>
                  <a:srgbClr val="000000"/>
                </a:solidFill>
                <a:latin typeface="Calibri" panose="020F0502020204030204" pitchFamily="34" charset="0"/>
              </a:rPr>
              <a:pPr/>
              <a:t>27</a:t>
            </a:fld>
            <a:endParaRPr lang="en-US" altLang="en-US" dirty="0">
              <a:solidFill>
                <a:srgbClr val="000000"/>
              </a:solidFill>
              <a:latin typeface="Calibri" panose="020F0502020204030204" pitchFamily="34" charset="0"/>
            </a:endParaRPr>
          </a:p>
        </p:txBody>
      </p:sp>
    </p:spTree>
    <p:extLst>
      <p:ext uri="{BB962C8B-B14F-4D97-AF65-F5344CB8AC3E}">
        <p14:creationId xmlns:p14="http://schemas.microsoft.com/office/powerpoint/2010/main" val="24683476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146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63530" indent="-293665">
              <a:defRPr>
                <a:solidFill>
                  <a:schemeClr val="tx1"/>
                </a:solidFill>
                <a:latin typeface="Arial" panose="020B0604020202020204" pitchFamily="34" charset="0"/>
                <a:cs typeface="Arial" panose="020B0604020202020204" pitchFamily="34" charset="0"/>
              </a:defRPr>
            </a:lvl2pPr>
            <a:lvl3pPr marL="1174661" indent="-234932">
              <a:defRPr>
                <a:solidFill>
                  <a:schemeClr val="tx1"/>
                </a:solidFill>
                <a:latin typeface="Arial" panose="020B0604020202020204" pitchFamily="34" charset="0"/>
                <a:cs typeface="Arial" panose="020B0604020202020204" pitchFamily="34" charset="0"/>
              </a:defRPr>
            </a:lvl3pPr>
            <a:lvl4pPr marL="1644526" indent="-234932">
              <a:defRPr>
                <a:solidFill>
                  <a:schemeClr val="tx1"/>
                </a:solidFill>
                <a:latin typeface="Arial" panose="020B0604020202020204" pitchFamily="34" charset="0"/>
                <a:cs typeface="Arial" panose="020B0604020202020204" pitchFamily="34" charset="0"/>
              </a:defRPr>
            </a:lvl4pPr>
            <a:lvl5pPr marL="2114390" indent="-234932">
              <a:defRPr>
                <a:solidFill>
                  <a:schemeClr val="tx1"/>
                </a:solidFill>
                <a:latin typeface="Arial" panose="020B0604020202020204" pitchFamily="34" charset="0"/>
                <a:cs typeface="Arial" panose="020B0604020202020204" pitchFamily="34" charset="0"/>
              </a:defRPr>
            </a:lvl5pPr>
            <a:lvl6pPr marL="2584254" indent="-23493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54119" indent="-23493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23983" indent="-23493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93848" indent="-23493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F3F5793-CF8F-4CC7-B227-B7259CD3CFD7}" type="slidenum">
              <a:rPr lang="en-US" altLang="en-US">
                <a:solidFill>
                  <a:srgbClr val="1F497D"/>
                </a:solidFill>
                <a:latin typeface="Calibri" panose="020F0502020204030204" pitchFamily="34" charset="0"/>
              </a:rPr>
              <a:pPr/>
              <a:t>28</a:t>
            </a:fld>
            <a:endParaRPr lang="en-US" altLang="en-US" dirty="0">
              <a:solidFill>
                <a:srgbClr val="1F497D"/>
              </a:solidFill>
              <a:latin typeface="Calibri" panose="020F0502020204030204" pitchFamily="34" charset="0"/>
            </a:endParaRPr>
          </a:p>
        </p:txBody>
      </p:sp>
    </p:spTree>
    <p:extLst>
      <p:ext uri="{BB962C8B-B14F-4D97-AF65-F5344CB8AC3E}">
        <p14:creationId xmlns:p14="http://schemas.microsoft.com/office/powerpoint/2010/main" val="106284152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67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lvl="1" defTabSz="964202">
              <a:spcBef>
                <a:spcPct val="0"/>
              </a:spcBef>
            </a:pPr>
            <a:endParaRPr lang="en-US" altLang="en-US" dirty="0"/>
          </a:p>
        </p:txBody>
      </p:sp>
      <p:sp>
        <p:nvSpPr>
          <p:cNvPr id="1167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63530" indent="-293665">
              <a:defRPr>
                <a:solidFill>
                  <a:schemeClr val="tx1"/>
                </a:solidFill>
                <a:latin typeface="Arial" panose="020B0604020202020204" pitchFamily="34" charset="0"/>
                <a:cs typeface="Arial" panose="020B0604020202020204" pitchFamily="34" charset="0"/>
              </a:defRPr>
            </a:lvl2pPr>
            <a:lvl3pPr marL="1174661" indent="-234932">
              <a:defRPr>
                <a:solidFill>
                  <a:schemeClr val="tx1"/>
                </a:solidFill>
                <a:latin typeface="Arial" panose="020B0604020202020204" pitchFamily="34" charset="0"/>
                <a:cs typeface="Arial" panose="020B0604020202020204" pitchFamily="34" charset="0"/>
              </a:defRPr>
            </a:lvl3pPr>
            <a:lvl4pPr marL="1644526" indent="-234932">
              <a:defRPr>
                <a:solidFill>
                  <a:schemeClr val="tx1"/>
                </a:solidFill>
                <a:latin typeface="Arial" panose="020B0604020202020204" pitchFamily="34" charset="0"/>
                <a:cs typeface="Arial" panose="020B0604020202020204" pitchFamily="34" charset="0"/>
              </a:defRPr>
            </a:lvl4pPr>
            <a:lvl5pPr marL="2114390" indent="-234932">
              <a:defRPr>
                <a:solidFill>
                  <a:schemeClr val="tx1"/>
                </a:solidFill>
                <a:latin typeface="Arial" panose="020B0604020202020204" pitchFamily="34" charset="0"/>
                <a:cs typeface="Arial" panose="020B0604020202020204" pitchFamily="34" charset="0"/>
              </a:defRPr>
            </a:lvl5pPr>
            <a:lvl6pPr marL="2584254" indent="-23493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54119" indent="-23493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23983" indent="-23493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93848" indent="-23493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09A7A85-5FD8-4170-9024-23D95BBEAC08}" type="slidenum">
              <a:rPr lang="en-US" altLang="en-US">
                <a:solidFill>
                  <a:srgbClr val="1F497D"/>
                </a:solidFill>
                <a:latin typeface="Calibri" panose="020F0502020204030204" pitchFamily="34" charset="0"/>
              </a:rPr>
              <a:pPr/>
              <a:t>29</a:t>
            </a:fld>
            <a:endParaRPr lang="en-US" altLang="en-US" dirty="0">
              <a:solidFill>
                <a:srgbClr val="1F497D"/>
              </a:solidFill>
              <a:latin typeface="Calibri" panose="020F0502020204030204" pitchFamily="34" charset="0"/>
            </a:endParaRPr>
          </a:p>
        </p:txBody>
      </p:sp>
    </p:spTree>
    <p:extLst>
      <p:ext uri="{BB962C8B-B14F-4D97-AF65-F5344CB8AC3E}">
        <p14:creationId xmlns:p14="http://schemas.microsoft.com/office/powerpoint/2010/main" val="40557483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14BB80-9B9C-4921-857A-03CE707AA442}" type="slidenum">
              <a:rPr lang="en-US" smtClean="0"/>
              <a:t>3</a:t>
            </a:fld>
            <a:endParaRPr lang="en-US" dirty="0"/>
          </a:p>
        </p:txBody>
      </p:sp>
    </p:spTree>
    <p:extLst>
      <p:ext uri="{BB962C8B-B14F-4D97-AF65-F5344CB8AC3E}">
        <p14:creationId xmlns:p14="http://schemas.microsoft.com/office/powerpoint/2010/main" val="125679243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p:txBody>
          <a:bodyPr/>
          <a:lstStyle/>
          <a:p>
            <a:pPr marL="0" lvl="1">
              <a:defRPr/>
            </a:pPr>
            <a:endParaRPr lang="en-US" dirty="0"/>
          </a:p>
        </p:txBody>
      </p:sp>
      <p:sp>
        <p:nvSpPr>
          <p:cNvPr id="1208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63530" indent="-293665">
              <a:defRPr>
                <a:solidFill>
                  <a:schemeClr val="tx1"/>
                </a:solidFill>
                <a:latin typeface="Arial" panose="020B0604020202020204" pitchFamily="34" charset="0"/>
                <a:cs typeface="Arial" panose="020B0604020202020204" pitchFamily="34" charset="0"/>
              </a:defRPr>
            </a:lvl2pPr>
            <a:lvl3pPr marL="1174661" indent="-234932">
              <a:defRPr>
                <a:solidFill>
                  <a:schemeClr val="tx1"/>
                </a:solidFill>
                <a:latin typeface="Arial" panose="020B0604020202020204" pitchFamily="34" charset="0"/>
                <a:cs typeface="Arial" panose="020B0604020202020204" pitchFamily="34" charset="0"/>
              </a:defRPr>
            </a:lvl3pPr>
            <a:lvl4pPr marL="1644526" indent="-234932">
              <a:defRPr>
                <a:solidFill>
                  <a:schemeClr val="tx1"/>
                </a:solidFill>
                <a:latin typeface="Arial" panose="020B0604020202020204" pitchFamily="34" charset="0"/>
                <a:cs typeface="Arial" panose="020B0604020202020204" pitchFamily="34" charset="0"/>
              </a:defRPr>
            </a:lvl4pPr>
            <a:lvl5pPr marL="2114390" indent="-234932">
              <a:defRPr>
                <a:solidFill>
                  <a:schemeClr val="tx1"/>
                </a:solidFill>
                <a:latin typeface="Arial" panose="020B0604020202020204" pitchFamily="34" charset="0"/>
                <a:cs typeface="Arial" panose="020B0604020202020204" pitchFamily="34" charset="0"/>
              </a:defRPr>
            </a:lvl5pPr>
            <a:lvl6pPr marL="2584254" indent="-23493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54119" indent="-23493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23983" indent="-23493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93848" indent="-23493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0C8A08D-6CCE-45BC-8B16-6F72C5A1E2E7}" type="slidenum">
              <a:rPr lang="en-US" altLang="en-US">
                <a:solidFill>
                  <a:srgbClr val="1F497D"/>
                </a:solidFill>
                <a:latin typeface="Calibri" panose="020F0502020204030204" pitchFamily="34" charset="0"/>
              </a:rPr>
              <a:pPr/>
              <a:t>30</a:t>
            </a:fld>
            <a:endParaRPr lang="en-US" altLang="en-US" dirty="0">
              <a:solidFill>
                <a:srgbClr val="1F497D"/>
              </a:solidFill>
              <a:latin typeface="Calibri" panose="020F0502020204030204" pitchFamily="34" charset="0"/>
            </a:endParaRPr>
          </a:p>
        </p:txBody>
      </p:sp>
    </p:spTree>
    <p:extLst>
      <p:ext uri="{BB962C8B-B14F-4D97-AF65-F5344CB8AC3E}">
        <p14:creationId xmlns:p14="http://schemas.microsoft.com/office/powerpoint/2010/main" val="401105629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a:xfrm>
            <a:off x="403761" y="4509036"/>
            <a:ext cx="6092042" cy="3689211"/>
          </a:xfrm>
        </p:spPr>
        <p:txBody>
          <a:bodyPr/>
          <a:lstStyle/>
          <a:p>
            <a:pPr marL="0" lvl="1">
              <a:defRPr/>
            </a:pPr>
            <a:endParaRPr lang="en-US" dirty="0"/>
          </a:p>
        </p:txBody>
      </p:sp>
      <p:sp>
        <p:nvSpPr>
          <p:cNvPr id="1187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63530" indent="-293665">
              <a:defRPr>
                <a:solidFill>
                  <a:schemeClr val="tx1"/>
                </a:solidFill>
                <a:latin typeface="Arial" panose="020B0604020202020204" pitchFamily="34" charset="0"/>
                <a:cs typeface="Arial" panose="020B0604020202020204" pitchFamily="34" charset="0"/>
              </a:defRPr>
            </a:lvl2pPr>
            <a:lvl3pPr marL="1174661" indent="-234932">
              <a:defRPr>
                <a:solidFill>
                  <a:schemeClr val="tx1"/>
                </a:solidFill>
                <a:latin typeface="Arial" panose="020B0604020202020204" pitchFamily="34" charset="0"/>
                <a:cs typeface="Arial" panose="020B0604020202020204" pitchFamily="34" charset="0"/>
              </a:defRPr>
            </a:lvl3pPr>
            <a:lvl4pPr marL="1644526" indent="-234932">
              <a:defRPr>
                <a:solidFill>
                  <a:schemeClr val="tx1"/>
                </a:solidFill>
                <a:latin typeface="Arial" panose="020B0604020202020204" pitchFamily="34" charset="0"/>
                <a:cs typeface="Arial" panose="020B0604020202020204" pitchFamily="34" charset="0"/>
              </a:defRPr>
            </a:lvl4pPr>
            <a:lvl5pPr marL="2114390" indent="-234932">
              <a:defRPr>
                <a:solidFill>
                  <a:schemeClr val="tx1"/>
                </a:solidFill>
                <a:latin typeface="Arial" panose="020B0604020202020204" pitchFamily="34" charset="0"/>
                <a:cs typeface="Arial" panose="020B0604020202020204" pitchFamily="34" charset="0"/>
              </a:defRPr>
            </a:lvl5pPr>
            <a:lvl6pPr marL="2584254" indent="-23493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54119" indent="-23493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23983" indent="-23493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93848" indent="-23493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2FC8881-CDEB-4D7A-8B5B-62FD7BEC2C09}" type="slidenum">
              <a:rPr lang="en-US" altLang="en-US">
                <a:solidFill>
                  <a:srgbClr val="1F497D"/>
                </a:solidFill>
                <a:latin typeface="Calibri" panose="020F0502020204030204" pitchFamily="34" charset="0"/>
              </a:rPr>
              <a:pPr/>
              <a:t>31</a:t>
            </a:fld>
            <a:endParaRPr lang="en-US" altLang="en-US" dirty="0">
              <a:solidFill>
                <a:srgbClr val="1F497D"/>
              </a:solidFill>
              <a:latin typeface="Calibri" panose="020F0502020204030204" pitchFamily="34" charset="0"/>
            </a:endParaRPr>
          </a:p>
        </p:txBody>
      </p:sp>
    </p:spTree>
    <p:extLst>
      <p:ext uri="{BB962C8B-B14F-4D97-AF65-F5344CB8AC3E}">
        <p14:creationId xmlns:p14="http://schemas.microsoft.com/office/powerpoint/2010/main" val="206382669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p:txBody>
          <a:bodyPr/>
          <a:lstStyle/>
          <a:p>
            <a:pPr marL="0" lvl="1">
              <a:defRPr/>
            </a:pPr>
            <a:endParaRPr lang="en-US" dirty="0"/>
          </a:p>
        </p:txBody>
      </p:sp>
      <p:sp>
        <p:nvSpPr>
          <p:cNvPr id="1187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63530" indent="-293665">
              <a:defRPr>
                <a:solidFill>
                  <a:schemeClr val="tx1"/>
                </a:solidFill>
                <a:latin typeface="Arial" panose="020B0604020202020204" pitchFamily="34" charset="0"/>
                <a:cs typeface="Arial" panose="020B0604020202020204" pitchFamily="34" charset="0"/>
              </a:defRPr>
            </a:lvl2pPr>
            <a:lvl3pPr marL="1174661" indent="-234932">
              <a:defRPr>
                <a:solidFill>
                  <a:schemeClr val="tx1"/>
                </a:solidFill>
                <a:latin typeface="Arial" panose="020B0604020202020204" pitchFamily="34" charset="0"/>
                <a:cs typeface="Arial" panose="020B0604020202020204" pitchFamily="34" charset="0"/>
              </a:defRPr>
            </a:lvl3pPr>
            <a:lvl4pPr marL="1644526" indent="-234932">
              <a:defRPr>
                <a:solidFill>
                  <a:schemeClr val="tx1"/>
                </a:solidFill>
                <a:latin typeface="Arial" panose="020B0604020202020204" pitchFamily="34" charset="0"/>
                <a:cs typeface="Arial" panose="020B0604020202020204" pitchFamily="34" charset="0"/>
              </a:defRPr>
            </a:lvl4pPr>
            <a:lvl5pPr marL="2114390" indent="-234932">
              <a:defRPr>
                <a:solidFill>
                  <a:schemeClr val="tx1"/>
                </a:solidFill>
                <a:latin typeface="Arial" panose="020B0604020202020204" pitchFamily="34" charset="0"/>
                <a:cs typeface="Arial" panose="020B0604020202020204" pitchFamily="34" charset="0"/>
              </a:defRPr>
            </a:lvl5pPr>
            <a:lvl6pPr marL="2584254" indent="-23493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54119" indent="-23493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23983" indent="-23493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93848" indent="-23493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2FC8881-CDEB-4D7A-8B5B-62FD7BEC2C09}" type="slidenum">
              <a:rPr lang="en-US" altLang="en-US">
                <a:solidFill>
                  <a:srgbClr val="1F497D"/>
                </a:solidFill>
                <a:latin typeface="Calibri" panose="020F0502020204030204" pitchFamily="34" charset="0"/>
              </a:rPr>
              <a:pPr/>
              <a:t>32</a:t>
            </a:fld>
            <a:endParaRPr lang="en-US" altLang="en-US" dirty="0">
              <a:solidFill>
                <a:srgbClr val="1F497D"/>
              </a:solidFill>
              <a:latin typeface="Calibri" panose="020F0502020204030204" pitchFamily="34" charset="0"/>
            </a:endParaRPr>
          </a:p>
        </p:txBody>
      </p:sp>
    </p:spTree>
    <p:extLst>
      <p:ext uri="{BB962C8B-B14F-4D97-AF65-F5344CB8AC3E}">
        <p14:creationId xmlns:p14="http://schemas.microsoft.com/office/powerpoint/2010/main" val="305982759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8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lvl="1" defTabSz="964202">
              <a:spcBef>
                <a:spcPct val="0"/>
              </a:spcBef>
            </a:pPr>
            <a:endParaRPr lang="en-US" altLang="en-US" dirty="0"/>
          </a:p>
        </p:txBody>
      </p:sp>
      <p:sp>
        <p:nvSpPr>
          <p:cNvPr id="1228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63530" indent="-293665">
              <a:defRPr>
                <a:solidFill>
                  <a:schemeClr val="tx1"/>
                </a:solidFill>
                <a:latin typeface="Arial" panose="020B0604020202020204" pitchFamily="34" charset="0"/>
                <a:cs typeface="Arial" panose="020B0604020202020204" pitchFamily="34" charset="0"/>
              </a:defRPr>
            </a:lvl2pPr>
            <a:lvl3pPr marL="1174661" indent="-234932">
              <a:defRPr>
                <a:solidFill>
                  <a:schemeClr val="tx1"/>
                </a:solidFill>
                <a:latin typeface="Arial" panose="020B0604020202020204" pitchFamily="34" charset="0"/>
                <a:cs typeface="Arial" panose="020B0604020202020204" pitchFamily="34" charset="0"/>
              </a:defRPr>
            </a:lvl3pPr>
            <a:lvl4pPr marL="1644526" indent="-234932">
              <a:defRPr>
                <a:solidFill>
                  <a:schemeClr val="tx1"/>
                </a:solidFill>
                <a:latin typeface="Arial" panose="020B0604020202020204" pitchFamily="34" charset="0"/>
                <a:cs typeface="Arial" panose="020B0604020202020204" pitchFamily="34" charset="0"/>
              </a:defRPr>
            </a:lvl4pPr>
            <a:lvl5pPr marL="2114390" indent="-234932">
              <a:defRPr>
                <a:solidFill>
                  <a:schemeClr val="tx1"/>
                </a:solidFill>
                <a:latin typeface="Arial" panose="020B0604020202020204" pitchFamily="34" charset="0"/>
                <a:cs typeface="Arial" panose="020B0604020202020204" pitchFamily="34" charset="0"/>
              </a:defRPr>
            </a:lvl5pPr>
            <a:lvl6pPr marL="2584254" indent="-23493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54119" indent="-23493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23983" indent="-23493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93848" indent="-23493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57E2DC7-09BB-4A33-99D9-733E2C059909}" type="slidenum">
              <a:rPr lang="en-US" altLang="en-US">
                <a:latin typeface="Calibri" panose="020F0502020204030204" pitchFamily="34" charset="0"/>
              </a:rPr>
              <a:pPr/>
              <a:t>33</a:t>
            </a:fld>
            <a:endParaRPr lang="en-US" altLang="en-US" dirty="0">
              <a:latin typeface="Calibri" panose="020F0502020204030204" pitchFamily="34" charset="0"/>
            </a:endParaRPr>
          </a:p>
        </p:txBody>
      </p:sp>
    </p:spTree>
    <p:extLst>
      <p:ext uri="{BB962C8B-B14F-4D97-AF65-F5344CB8AC3E}">
        <p14:creationId xmlns:p14="http://schemas.microsoft.com/office/powerpoint/2010/main" val="263060044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endParaRPr lang="en-US" dirty="0"/>
          </a:p>
        </p:txBody>
      </p:sp>
      <p:sp>
        <p:nvSpPr>
          <p:cNvPr id="1249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63530" indent="-293665">
              <a:defRPr>
                <a:solidFill>
                  <a:schemeClr val="tx1"/>
                </a:solidFill>
                <a:latin typeface="Arial" panose="020B0604020202020204" pitchFamily="34" charset="0"/>
                <a:cs typeface="Arial" panose="020B0604020202020204" pitchFamily="34" charset="0"/>
              </a:defRPr>
            </a:lvl2pPr>
            <a:lvl3pPr marL="1174661" indent="-234932">
              <a:defRPr>
                <a:solidFill>
                  <a:schemeClr val="tx1"/>
                </a:solidFill>
                <a:latin typeface="Arial" panose="020B0604020202020204" pitchFamily="34" charset="0"/>
                <a:cs typeface="Arial" panose="020B0604020202020204" pitchFamily="34" charset="0"/>
              </a:defRPr>
            </a:lvl3pPr>
            <a:lvl4pPr marL="1644526" indent="-234932">
              <a:defRPr>
                <a:solidFill>
                  <a:schemeClr val="tx1"/>
                </a:solidFill>
                <a:latin typeface="Arial" panose="020B0604020202020204" pitchFamily="34" charset="0"/>
                <a:cs typeface="Arial" panose="020B0604020202020204" pitchFamily="34" charset="0"/>
              </a:defRPr>
            </a:lvl4pPr>
            <a:lvl5pPr marL="2114390" indent="-234932">
              <a:defRPr>
                <a:solidFill>
                  <a:schemeClr val="tx1"/>
                </a:solidFill>
                <a:latin typeface="Arial" panose="020B0604020202020204" pitchFamily="34" charset="0"/>
                <a:cs typeface="Arial" panose="020B0604020202020204" pitchFamily="34" charset="0"/>
              </a:defRPr>
            </a:lvl5pPr>
            <a:lvl6pPr marL="2584254" indent="-23493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54119" indent="-23493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23983" indent="-23493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93848" indent="-23493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19032BE-6D59-4301-87EA-C204F04763BF}" type="slidenum">
              <a:rPr lang="en-US" altLang="en-US">
                <a:latin typeface="Calibri" panose="020F0502020204030204" pitchFamily="34" charset="0"/>
              </a:rPr>
              <a:pPr/>
              <a:t>34</a:t>
            </a:fld>
            <a:endParaRPr lang="en-US" altLang="en-US" dirty="0">
              <a:latin typeface="Calibri" panose="020F0502020204030204" pitchFamily="34" charset="0"/>
            </a:endParaRPr>
          </a:p>
        </p:txBody>
      </p:sp>
    </p:spTree>
    <p:extLst>
      <p:ext uri="{BB962C8B-B14F-4D97-AF65-F5344CB8AC3E}">
        <p14:creationId xmlns:p14="http://schemas.microsoft.com/office/powerpoint/2010/main" val="172107382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1075" name="Notes Placeholder 2"/>
          <p:cNvSpPr>
            <a:spLocks noGrp="1"/>
          </p:cNvSpPr>
          <p:nvPr>
            <p:ph type="body" idx="1"/>
          </p:nvPr>
        </p:nvSpPr>
        <p:spPr bwMode="auto">
          <a:xfrm>
            <a:off x="296883" y="4509036"/>
            <a:ext cx="6666720" cy="486038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310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63530" indent="-293665">
              <a:defRPr>
                <a:solidFill>
                  <a:schemeClr val="tx1"/>
                </a:solidFill>
                <a:latin typeface="Arial" panose="020B0604020202020204" pitchFamily="34" charset="0"/>
                <a:cs typeface="Arial" panose="020B0604020202020204" pitchFamily="34" charset="0"/>
              </a:defRPr>
            </a:lvl2pPr>
            <a:lvl3pPr marL="1174661" indent="-234932">
              <a:defRPr>
                <a:solidFill>
                  <a:schemeClr val="tx1"/>
                </a:solidFill>
                <a:latin typeface="Arial" panose="020B0604020202020204" pitchFamily="34" charset="0"/>
                <a:cs typeface="Arial" panose="020B0604020202020204" pitchFamily="34" charset="0"/>
              </a:defRPr>
            </a:lvl3pPr>
            <a:lvl4pPr marL="1644526" indent="-234932">
              <a:defRPr>
                <a:solidFill>
                  <a:schemeClr val="tx1"/>
                </a:solidFill>
                <a:latin typeface="Arial" panose="020B0604020202020204" pitchFamily="34" charset="0"/>
                <a:cs typeface="Arial" panose="020B0604020202020204" pitchFamily="34" charset="0"/>
              </a:defRPr>
            </a:lvl4pPr>
            <a:lvl5pPr marL="2114390" indent="-234932">
              <a:defRPr>
                <a:solidFill>
                  <a:schemeClr val="tx1"/>
                </a:solidFill>
                <a:latin typeface="Arial" panose="020B0604020202020204" pitchFamily="34" charset="0"/>
                <a:cs typeface="Arial" panose="020B0604020202020204" pitchFamily="34" charset="0"/>
              </a:defRPr>
            </a:lvl5pPr>
            <a:lvl6pPr marL="2584254" indent="-23493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54119" indent="-23493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23983" indent="-23493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93848" indent="-23493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59C6F71-0F87-4C56-BC09-367438C38111}" type="slidenum">
              <a:rPr lang="en-US" altLang="en-US">
                <a:solidFill>
                  <a:srgbClr val="1F497D"/>
                </a:solidFill>
                <a:latin typeface="Calibri" panose="020F0502020204030204" pitchFamily="34" charset="0"/>
              </a:rPr>
              <a:pPr/>
              <a:t>35</a:t>
            </a:fld>
            <a:endParaRPr lang="en-US" altLang="en-US" dirty="0">
              <a:solidFill>
                <a:srgbClr val="1F497D"/>
              </a:solidFill>
              <a:latin typeface="Calibri" panose="020F0502020204030204" pitchFamily="34" charset="0"/>
            </a:endParaRPr>
          </a:p>
        </p:txBody>
      </p:sp>
    </p:spTree>
    <p:extLst>
      <p:ext uri="{BB962C8B-B14F-4D97-AF65-F5344CB8AC3E}">
        <p14:creationId xmlns:p14="http://schemas.microsoft.com/office/powerpoint/2010/main" val="17026122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p:txBody>
          <a:bodyPr/>
          <a:lstStyle/>
          <a:p>
            <a:pPr>
              <a:spcBef>
                <a:spcPct val="0"/>
              </a:spcBef>
              <a:defRPr/>
            </a:pPr>
            <a:endParaRPr lang="en-US" altLang="en-US" dirty="0"/>
          </a:p>
        </p:txBody>
      </p:sp>
      <p:sp>
        <p:nvSpPr>
          <p:cNvPr id="1269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63530" indent="-293665">
              <a:defRPr>
                <a:solidFill>
                  <a:schemeClr val="tx1"/>
                </a:solidFill>
                <a:latin typeface="Arial" panose="020B0604020202020204" pitchFamily="34" charset="0"/>
                <a:cs typeface="Arial" panose="020B0604020202020204" pitchFamily="34" charset="0"/>
              </a:defRPr>
            </a:lvl2pPr>
            <a:lvl3pPr marL="1174661" indent="-234932">
              <a:defRPr>
                <a:solidFill>
                  <a:schemeClr val="tx1"/>
                </a:solidFill>
                <a:latin typeface="Arial" panose="020B0604020202020204" pitchFamily="34" charset="0"/>
                <a:cs typeface="Arial" panose="020B0604020202020204" pitchFamily="34" charset="0"/>
              </a:defRPr>
            </a:lvl3pPr>
            <a:lvl4pPr marL="1644526" indent="-234932">
              <a:defRPr>
                <a:solidFill>
                  <a:schemeClr val="tx1"/>
                </a:solidFill>
                <a:latin typeface="Arial" panose="020B0604020202020204" pitchFamily="34" charset="0"/>
                <a:cs typeface="Arial" panose="020B0604020202020204" pitchFamily="34" charset="0"/>
              </a:defRPr>
            </a:lvl4pPr>
            <a:lvl5pPr marL="2114390" indent="-234932">
              <a:defRPr>
                <a:solidFill>
                  <a:schemeClr val="tx1"/>
                </a:solidFill>
                <a:latin typeface="Arial" panose="020B0604020202020204" pitchFamily="34" charset="0"/>
                <a:cs typeface="Arial" panose="020B0604020202020204" pitchFamily="34" charset="0"/>
              </a:defRPr>
            </a:lvl5pPr>
            <a:lvl6pPr marL="2584254" indent="-23493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54119" indent="-23493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23983" indent="-23493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93848" indent="-23493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0F05FBA-2390-4DE6-980D-17AA40E3A129}" type="slidenum">
              <a:rPr lang="en-US" altLang="en-US">
                <a:solidFill>
                  <a:srgbClr val="1F497D"/>
                </a:solidFill>
                <a:latin typeface="Calibri" panose="020F0502020204030204" pitchFamily="34" charset="0"/>
              </a:rPr>
              <a:pPr/>
              <a:t>36</a:t>
            </a:fld>
            <a:endParaRPr lang="en-US" altLang="en-US" dirty="0">
              <a:solidFill>
                <a:srgbClr val="1F497D"/>
              </a:solidFill>
              <a:latin typeface="Calibri" panose="020F0502020204030204" pitchFamily="34" charset="0"/>
            </a:endParaRPr>
          </a:p>
        </p:txBody>
      </p:sp>
    </p:spTree>
    <p:extLst>
      <p:ext uri="{BB962C8B-B14F-4D97-AF65-F5344CB8AC3E}">
        <p14:creationId xmlns:p14="http://schemas.microsoft.com/office/powerpoint/2010/main" val="258235557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0A2FB7-78F5-4891-98E3-8B7E46AC47F7}" type="slidenum">
              <a:rPr lang="en-US" smtClean="0"/>
              <a:t>37</a:t>
            </a:fld>
            <a:endParaRPr lang="en-US"/>
          </a:p>
        </p:txBody>
      </p:sp>
    </p:spTree>
    <p:extLst>
      <p:ext uri="{BB962C8B-B14F-4D97-AF65-F5344CB8AC3E}">
        <p14:creationId xmlns:p14="http://schemas.microsoft.com/office/powerpoint/2010/main" val="89525850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0A2FB7-78F5-4891-98E3-8B7E46AC47F7}" type="slidenum">
              <a:rPr lang="en-US" smtClean="0"/>
              <a:t>38</a:t>
            </a:fld>
            <a:endParaRPr lang="en-US" dirty="0"/>
          </a:p>
        </p:txBody>
      </p:sp>
    </p:spTree>
    <p:extLst>
      <p:ext uri="{BB962C8B-B14F-4D97-AF65-F5344CB8AC3E}">
        <p14:creationId xmlns:p14="http://schemas.microsoft.com/office/powerpoint/2010/main" val="228630274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0A2FB7-78F5-4891-98E3-8B7E46AC47F7}" type="slidenum">
              <a:rPr lang="en-US" smtClean="0"/>
              <a:t>39</a:t>
            </a:fld>
            <a:endParaRPr lang="en-US" dirty="0"/>
          </a:p>
        </p:txBody>
      </p:sp>
    </p:spTree>
    <p:extLst>
      <p:ext uri="{BB962C8B-B14F-4D97-AF65-F5344CB8AC3E}">
        <p14:creationId xmlns:p14="http://schemas.microsoft.com/office/powerpoint/2010/main" val="18998119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5258F61C-F777-4006-8783-A77EEC275B6E}"/>
              </a:ext>
            </a:extLst>
          </p:cNvPr>
          <p:cNvSpPr>
            <a:spLocks noGrp="1"/>
          </p:cNvSpPr>
          <p:nvPr>
            <p:ph type="body" idx="1"/>
          </p:nvPr>
        </p:nvSpPr>
        <p:spPr/>
        <p:txBody>
          <a:bodyPr/>
          <a:lstStyle/>
          <a:p>
            <a:endParaRPr lang="en-US" dirty="0"/>
          </a:p>
        </p:txBody>
      </p:sp>
      <p:pic>
        <p:nvPicPr>
          <p:cNvPr id="4" name="Picture 3" descr="A screenshot of a cell phone&#10;&#10;Description automatically generated">
            <a:extLst>
              <a:ext uri="{FF2B5EF4-FFF2-40B4-BE49-F238E27FC236}">
                <a16:creationId xmlns:a16="http://schemas.microsoft.com/office/drawing/2014/main" id="{371A5EB5-C0CE-4F1C-94C3-7A2F82E933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5669" y="1171178"/>
            <a:ext cx="4025735" cy="3019301"/>
          </a:xfrm>
          <a:prstGeom prst="rect">
            <a:avLst/>
          </a:prstGeom>
          <a:ln>
            <a:solidFill>
              <a:schemeClr val="tx1"/>
            </a:solidFill>
          </a:ln>
        </p:spPr>
      </p:pic>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0A2FB7-78F5-4891-98E3-8B7E46AC47F7}" type="slidenum">
              <a:rPr lang="en-US" smtClean="0"/>
              <a:t>40</a:t>
            </a:fld>
            <a:endParaRPr lang="en-US" dirty="0"/>
          </a:p>
        </p:txBody>
      </p:sp>
    </p:spTree>
    <p:extLst>
      <p:ext uri="{BB962C8B-B14F-4D97-AF65-F5344CB8AC3E}">
        <p14:creationId xmlns:p14="http://schemas.microsoft.com/office/powerpoint/2010/main" val="208602601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p:txBody>
          <a:bodyPr/>
          <a:lstStyle/>
          <a:p>
            <a:pPr>
              <a:spcBef>
                <a:spcPct val="0"/>
              </a:spcBef>
              <a:defRPr/>
            </a:pPr>
            <a:endParaRPr lang="en-US" altLang="en-US" dirty="0"/>
          </a:p>
        </p:txBody>
      </p:sp>
      <p:sp>
        <p:nvSpPr>
          <p:cNvPr id="1290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63530" indent="-293665">
              <a:defRPr>
                <a:solidFill>
                  <a:schemeClr val="tx1"/>
                </a:solidFill>
                <a:latin typeface="Arial" panose="020B0604020202020204" pitchFamily="34" charset="0"/>
                <a:cs typeface="Arial" panose="020B0604020202020204" pitchFamily="34" charset="0"/>
              </a:defRPr>
            </a:lvl2pPr>
            <a:lvl3pPr marL="1174661" indent="-234932">
              <a:defRPr>
                <a:solidFill>
                  <a:schemeClr val="tx1"/>
                </a:solidFill>
                <a:latin typeface="Arial" panose="020B0604020202020204" pitchFamily="34" charset="0"/>
                <a:cs typeface="Arial" panose="020B0604020202020204" pitchFamily="34" charset="0"/>
              </a:defRPr>
            </a:lvl3pPr>
            <a:lvl4pPr marL="1644526" indent="-234932">
              <a:defRPr>
                <a:solidFill>
                  <a:schemeClr val="tx1"/>
                </a:solidFill>
                <a:latin typeface="Arial" panose="020B0604020202020204" pitchFamily="34" charset="0"/>
                <a:cs typeface="Arial" panose="020B0604020202020204" pitchFamily="34" charset="0"/>
              </a:defRPr>
            </a:lvl4pPr>
            <a:lvl5pPr marL="2114390" indent="-234932">
              <a:defRPr>
                <a:solidFill>
                  <a:schemeClr val="tx1"/>
                </a:solidFill>
                <a:latin typeface="Arial" panose="020B0604020202020204" pitchFamily="34" charset="0"/>
                <a:cs typeface="Arial" panose="020B0604020202020204" pitchFamily="34" charset="0"/>
              </a:defRPr>
            </a:lvl5pPr>
            <a:lvl6pPr marL="2584254" indent="-23493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54119" indent="-23493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23983" indent="-23493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93848" indent="-23493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AEABD59-9CD4-432B-8803-FF78EA7114D1}" type="slidenum">
              <a:rPr lang="en-US" altLang="en-US">
                <a:solidFill>
                  <a:srgbClr val="1F497D"/>
                </a:solidFill>
                <a:latin typeface="Calibri" panose="020F0502020204030204" pitchFamily="34" charset="0"/>
              </a:rPr>
              <a:pPr/>
              <a:t>41</a:t>
            </a:fld>
            <a:endParaRPr lang="en-US" altLang="en-US" dirty="0">
              <a:solidFill>
                <a:srgbClr val="1F497D"/>
              </a:solidFill>
              <a:latin typeface="Calibri" panose="020F0502020204030204" pitchFamily="34" charset="0"/>
            </a:endParaRPr>
          </a:p>
        </p:txBody>
      </p:sp>
    </p:spTree>
    <p:extLst>
      <p:ext uri="{BB962C8B-B14F-4D97-AF65-F5344CB8AC3E}">
        <p14:creationId xmlns:p14="http://schemas.microsoft.com/office/powerpoint/2010/main" val="63676402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832">
              <a:defRPr>
                <a:solidFill>
                  <a:schemeClr val="tx1"/>
                </a:solidFill>
                <a:latin typeface="Arial" panose="020B0604020202020204" pitchFamily="34" charset="0"/>
                <a:cs typeface="Arial" panose="020B0604020202020204" pitchFamily="34" charset="0"/>
              </a:defRPr>
            </a:lvl1pPr>
            <a:lvl2pPr marL="763530" indent="-293665" defTabSz="965832">
              <a:defRPr>
                <a:solidFill>
                  <a:schemeClr val="tx1"/>
                </a:solidFill>
                <a:latin typeface="Arial" panose="020B0604020202020204" pitchFamily="34" charset="0"/>
                <a:cs typeface="Arial" panose="020B0604020202020204" pitchFamily="34" charset="0"/>
              </a:defRPr>
            </a:lvl2pPr>
            <a:lvl3pPr marL="1174661" indent="-234932" defTabSz="965832">
              <a:defRPr>
                <a:solidFill>
                  <a:schemeClr val="tx1"/>
                </a:solidFill>
                <a:latin typeface="Arial" panose="020B0604020202020204" pitchFamily="34" charset="0"/>
                <a:cs typeface="Arial" panose="020B0604020202020204" pitchFamily="34" charset="0"/>
              </a:defRPr>
            </a:lvl3pPr>
            <a:lvl4pPr marL="1644526" indent="-234932" defTabSz="965832">
              <a:defRPr>
                <a:solidFill>
                  <a:schemeClr val="tx1"/>
                </a:solidFill>
                <a:latin typeface="Arial" panose="020B0604020202020204" pitchFamily="34" charset="0"/>
                <a:cs typeface="Arial" panose="020B0604020202020204" pitchFamily="34" charset="0"/>
              </a:defRPr>
            </a:lvl4pPr>
            <a:lvl5pPr marL="2114390" indent="-234932" defTabSz="965832">
              <a:defRPr>
                <a:solidFill>
                  <a:schemeClr val="tx1"/>
                </a:solidFill>
                <a:latin typeface="Arial" panose="020B0604020202020204" pitchFamily="34" charset="0"/>
                <a:cs typeface="Arial" panose="020B0604020202020204" pitchFamily="34" charset="0"/>
              </a:defRPr>
            </a:lvl5pPr>
            <a:lvl6pPr marL="2584254" indent="-234932" defTabSz="96583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54119" indent="-234932" defTabSz="96583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23983" indent="-234932" defTabSz="96583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93848" indent="-234932" defTabSz="96583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472886C-44C4-44B3-88FB-2EA047D784C5}" type="slidenum">
              <a:rPr lang="en-US" altLang="en-US">
                <a:solidFill>
                  <a:srgbClr val="000000"/>
                </a:solidFill>
              </a:rPr>
              <a:pPr/>
              <a:t>42</a:t>
            </a:fld>
            <a:endParaRPr lang="en-US" altLang="en-US" dirty="0">
              <a:solidFill>
                <a:srgbClr val="000000"/>
              </a:solidFill>
            </a:endParaRPr>
          </a:p>
        </p:txBody>
      </p:sp>
      <p:sp>
        <p:nvSpPr>
          <p:cNvPr id="133123" name="Rectangle 2"/>
          <p:cNvSpPr>
            <a:spLocks noGrp="1" noRot="1" noChangeAspect="1" noChangeArrowheads="1" noTextEdit="1"/>
          </p:cNvSpPr>
          <p:nvPr>
            <p:ph type="sldImg"/>
          </p:nvPr>
        </p:nvSpPr>
        <p:spPr bwMode="auto">
          <a:xfrm>
            <a:off x="457200" y="720725"/>
            <a:ext cx="6389688" cy="35956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24" name="Rectangle 3"/>
          <p:cNvSpPr>
            <a:spLocks noGrp="1" noChangeArrowheads="1"/>
          </p:cNvSpPr>
          <p:nvPr>
            <p:ph type="body" idx="1"/>
          </p:nvPr>
        </p:nvSpPr>
        <p:spPr bwMode="auto">
          <a:xfrm>
            <a:off x="729005" y="4554582"/>
            <a:ext cx="5845140" cy="431709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Tree>
    <p:extLst>
      <p:ext uri="{BB962C8B-B14F-4D97-AF65-F5344CB8AC3E}">
        <p14:creationId xmlns:p14="http://schemas.microsoft.com/office/powerpoint/2010/main" val="274722013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832">
              <a:defRPr>
                <a:solidFill>
                  <a:schemeClr val="tx1"/>
                </a:solidFill>
                <a:latin typeface="Arial" panose="020B0604020202020204" pitchFamily="34" charset="0"/>
                <a:cs typeface="Arial" panose="020B0604020202020204" pitchFamily="34" charset="0"/>
              </a:defRPr>
            </a:lvl1pPr>
            <a:lvl2pPr marL="763530" indent="-293665" defTabSz="965832">
              <a:defRPr>
                <a:solidFill>
                  <a:schemeClr val="tx1"/>
                </a:solidFill>
                <a:latin typeface="Arial" panose="020B0604020202020204" pitchFamily="34" charset="0"/>
                <a:cs typeface="Arial" panose="020B0604020202020204" pitchFamily="34" charset="0"/>
              </a:defRPr>
            </a:lvl2pPr>
            <a:lvl3pPr marL="1174661" indent="-234932" defTabSz="965832">
              <a:defRPr>
                <a:solidFill>
                  <a:schemeClr val="tx1"/>
                </a:solidFill>
                <a:latin typeface="Arial" panose="020B0604020202020204" pitchFamily="34" charset="0"/>
                <a:cs typeface="Arial" panose="020B0604020202020204" pitchFamily="34" charset="0"/>
              </a:defRPr>
            </a:lvl3pPr>
            <a:lvl4pPr marL="1644526" indent="-234932" defTabSz="965832">
              <a:defRPr>
                <a:solidFill>
                  <a:schemeClr val="tx1"/>
                </a:solidFill>
                <a:latin typeface="Arial" panose="020B0604020202020204" pitchFamily="34" charset="0"/>
                <a:cs typeface="Arial" panose="020B0604020202020204" pitchFamily="34" charset="0"/>
              </a:defRPr>
            </a:lvl4pPr>
            <a:lvl5pPr marL="2114390" indent="-234932" defTabSz="965832">
              <a:defRPr>
                <a:solidFill>
                  <a:schemeClr val="tx1"/>
                </a:solidFill>
                <a:latin typeface="Arial" panose="020B0604020202020204" pitchFamily="34" charset="0"/>
                <a:cs typeface="Arial" panose="020B0604020202020204" pitchFamily="34" charset="0"/>
              </a:defRPr>
            </a:lvl5pPr>
            <a:lvl6pPr marL="2584254" indent="-234932" defTabSz="96583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54119" indent="-234932" defTabSz="96583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23983" indent="-234932" defTabSz="96583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93848" indent="-234932" defTabSz="96583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472886C-44C4-44B3-88FB-2EA047D784C5}" type="slidenum">
              <a:rPr lang="en-US" altLang="en-US">
                <a:solidFill>
                  <a:srgbClr val="000000"/>
                </a:solidFill>
              </a:rPr>
              <a:pPr/>
              <a:t>43</a:t>
            </a:fld>
            <a:endParaRPr lang="en-US" altLang="en-US" dirty="0">
              <a:solidFill>
                <a:srgbClr val="000000"/>
              </a:solidFill>
            </a:endParaRPr>
          </a:p>
        </p:txBody>
      </p:sp>
      <p:sp>
        <p:nvSpPr>
          <p:cNvPr id="133123" name="Rectangle 2"/>
          <p:cNvSpPr>
            <a:spLocks noGrp="1" noRot="1" noChangeAspect="1" noChangeArrowheads="1" noTextEdit="1"/>
          </p:cNvSpPr>
          <p:nvPr>
            <p:ph type="sldImg"/>
          </p:nvPr>
        </p:nvSpPr>
        <p:spPr bwMode="auto">
          <a:xfrm>
            <a:off x="457200" y="720725"/>
            <a:ext cx="6389688" cy="35956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24" name="Rectangle 3"/>
          <p:cNvSpPr>
            <a:spLocks noGrp="1" noChangeArrowheads="1"/>
          </p:cNvSpPr>
          <p:nvPr>
            <p:ph type="body" idx="1"/>
          </p:nvPr>
        </p:nvSpPr>
        <p:spPr bwMode="auto">
          <a:xfrm>
            <a:off x="729005" y="4554582"/>
            <a:ext cx="5845140" cy="431709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Tree>
    <p:extLst>
      <p:ext uri="{BB962C8B-B14F-4D97-AF65-F5344CB8AC3E}">
        <p14:creationId xmlns:p14="http://schemas.microsoft.com/office/powerpoint/2010/main" val="130580803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5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35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63530" indent="-293665">
              <a:defRPr>
                <a:solidFill>
                  <a:schemeClr val="tx1"/>
                </a:solidFill>
                <a:latin typeface="Arial" panose="020B0604020202020204" pitchFamily="34" charset="0"/>
                <a:cs typeface="Arial" panose="020B0604020202020204" pitchFamily="34" charset="0"/>
              </a:defRPr>
            </a:lvl2pPr>
            <a:lvl3pPr marL="1174661" indent="-234932">
              <a:defRPr>
                <a:solidFill>
                  <a:schemeClr val="tx1"/>
                </a:solidFill>
                <a:latin typeface="Arial" panose="020B0604020202020204" pitchFamily="34" charset="0"/>
                <a:cs typeface="Arial" panose="020B0604020202020204" pitchFamily="34" charset="0"/>
              </a:defRPr>
            </a:lvl3pPr>
            <a:lvl4pPr marL="1644526" indent="-234932">
              <a:defRPr>
                <a:solidFill>
                  <a:schemeClr val="tx1"/>
                </a:solidFill>
                <a:latin typeface="Arial" panose="020B0604020202020204" pitchFamily="34" charset="0"/>
                <a:cs typeface="Arial" panose="020B0604020202020204" pitchFamily="34" charset="0"/>
              </a:defRPr>
            </a:lvl4pPr>
            <a:lvl5pPr marL="2114390" indent="-234932">
              <a:defRPr>
                <a:solidFill>
                  <a:schemeClr val="tx1"/>
                </a:solidFill>
                <a:latin typeface="Arial" panose="020B0604020202020204" pitchFamily="34" charset="0"/>
                <a:cs typeface="Arial" panose="020B0604020202020204" pitchFamily="34" charset="0"/>
              </a:defRPr>
            </a:lvl5pPr>
            <a:lvl6pPr marL="2584254" indent="-23493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54119" indent="-23493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23983" indent="-23493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93848" indent="-23493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D2479B1-10A4-4A92-ACB0-CEE49180C972}" type="slidenum">
              <a:rPr lang="en-US" altLang="en-US">
                <a:solidFill>
                  <a:srgbClr val="000000"/>
                </a:solidFill>
                <a:latin typeface="Calibri" panose="020F0502020204030204" pitchFamily="34" charset="0"/>
              </a:rPr>
              <a:pPr/>
              <a:t>44</a:t>
            </a:fld>
            <a:endParaRPr lang="en-US" altLang="en-US" dirty="0">
              <a:solidFill>
                <a:srgbClr val="000000"/>
              </a:solidFill>
              <a:latin typeface="Calibri" panose="020F0502020204030204" pitchFamily="34" charset="0"/>
            </a:endParaRPr>
          </a:p>
        </p:txBody>
      </p:sp>
    </p:spTree>
    <p:extLst>
      <p:ext uri="{BB962C8B-B14F-4D97-AF65-F5344CB8AC3E}">
        <p14:creationId xmlns:p14="http://schemas.microsoft.com/office/powerpoint/2010/main" val="19007830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63530" indent="-293665">
              <a:defRPr>
                <a:solidFill>
                  <a:schemeClr val="tx1"/>
                </a:solidFill>
                <a:latin typeface="Arial" panose="020B0604020202020204" pitchFamily="34" charset="0"/>
                <a:cs typeface="Arial" panose="020B0604020202020204" pitchFamily="34" charset="0"/>
              </a:defRPr>
            </a:lvl2pPr>
            <a:lvl3pPr marL="1174661" indent="-234932">
              <a:defRPr>
                <a:solidFill>
                  <a:schemeClr val="tx1"/>
                </a:solidFill>
                <a:latin typeface="Arial" panose="020B0604020202020204" pitchFamily="34" charset="0"/>
                <a:cs typeface="Arial" panose="020B0604020202020204" pitchFamily="34" charset="0"/>
              </a:defRPr>
            </a:lvl3pPr>
            <a:lvl4pPr marL="1644526" indent="-234932">
              <a:defRPr>
                <a:solidFill>
                  <a:schemeClr val="tx1"/>
                </a:solidFill>
                <a:latin typeface="Arial" panose="020B0604020202020204" pitchFamily="34" charset="0"/>
                <a:cs typeface="Arial" panose="020B0604020202020204" pitchFamily="34" charset="0"/>
              </a:defRPr>
            </a:lvl4pPr>
            <a:lvl5pPr marL="2114390" indent="-234932">
              <a:defRPr>
                <a:solidFill>
                  <a:schemeClr val="tx1"/>
                </a:solidFill>
                <a:latin typeface="Arial" panose="020B0604020202020204" pitchFamily="34" charset="0"/>
                <a:cs typeface="Arial" panose="020B0604020202020204" pitchFamily="34" charset="0"/>
              </a:defRPr>
            </a:lvl5pPr>
            <a:lvl6pPr marL="2584254" indent="-23493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54119" indent="-23493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23983" indent="-23493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93848" indent="-23493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35A2A47-4C39-49AA-9F7F-900B9A4FDDCC}" type="slidenum">
              <a:rPr lang="en-US" altLang="en-US">
                <a:latin typeface="Calibri" panose="020F0502020204030204" pitchFamily="34" charset="0"/>
                <a:ea typeface="MS PGothic" panose="020B0600070205080204" pitchFamily="34" charset="-128"/>
              </a:rPr>
              <a:pPr/>
              <a:t>45</a:t>
            </a:fld>
            <a:endParaRPr lang="en-US" altLang="en-US" dirty="0">
              <a:latin typeface="Calibri" panose="020F0502020204030204" pitchFamily="34" charset="0"/>
              <a:ea typeface="MS PGothic" panose="020B0600070205080204" pitchFamily="34" charset="-128"/>
            </a:endParaRPr>
          </a:p>
        </p:txBody>
      </p:sp>
      <p:sp>
        <p:nvSpPr>
          <p:cNvPr id="13926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9268" name="Rectangle 3"/>
          <p:cNvSpPr>
            <a:spLocks noGrp="1" noChangeArrowheads="1"/>
          </p:cNvSpPr>
          <p:nvPr>
            <p:ph type="body" idx="1"/>
          </p:nvPr>
        </p:nvSpPr>
        <p:spPr bwMode="auto">
          <a:xfrm>
            <a:off x="451261" y="4509036"/>
            <a:ext cx="6282047" cy="368921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Tree>
    <p:extLst>
      <p:ext uri="{BB962C8B-B14F-4D97-AF65-F5344CB8AC3E}">
        <p14:creationId xmlns:p14="http://schemas.microsoft.com/office/powerpoint/2010/main" val="260367092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63530" indent="-293665">
              <a:defRPr>
                <a:solidFill>
                  <a:schemeClr val="tx1"/>
                </a:solidFill>
                <a:latin typeface="Arial" panose="020B0604020202020204" pitchFamily="34" charset="0"/>
                <a:cs typeface="Arial" panose="020B0604020202020204" pitchFamily="34" charset="0"/>
              </a:defRPr>
            </a:lvl2pPr>
            <a:lvl3pPr marL="1174661" indent="-234932">
              <a:defRPr>
                <a:solidFill>
                  <a:schemeClr val="tx1"/>
                </a:solidFill>
                <a:latin typeface="Arial" panose="020B0604020202020204" pitchFamily="34" charset="0"/>
                <a:cs typeface="Arial" panose="020B0604020202020204" pitchFamily="34" charset="0"/>
              </a:defRPr>
            </a:lvl3pPr>
            <a:lvl4pPr marL="1644526" indent="-234932">
              <a:defRPr>
                <a:solidFill>
                  <a:schemeClr val="tx1"/>
                </a:solidFill>
                <a:latin typeface="Arial" panose="020B0604020202020204" pitchFamily="34" charset="0"/>
                <a:cs typeface="Arial" panose="020B0604020202020204" pitchFamily="34" charset="0"/>
              </a:defRPr>
            </a:lvl4pPr>
            <a:lvl5pPr marL="2114390" indent="-234932">
              <a:defRPr>
                <a:solidFill>
                  <a:schemeClr val="tx1"/>
                </a:solidFill>
                <a:latin typeface="Arial" panose="020B0604020202020204" pitchFamily="34" charset="0"/>
                <a:cs typeface="Arial" panose="020B0604020202020204" pitchFamily="34" charset="0"/>
              </a:defRPr>
            </a:lvl5pPr>
            <a:lvl6pPr marL="2584254" indent="-23493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54119" indent="-23493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23983" indent="-23493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93848" indent="-23493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C3147AF-01B6-4CF0-ADB9-A1149EF52F4E}" type="slidenum">
              <a:rPr lang="en-US" altLang="en-US">
                <a:latin typeface="Calibri" panose="020F0502020204030204" pitchFamily="34" charset="0"/>
                <a:ea typeface="MS PGothic" panose="020B0600070205080204" pitchFamily="34" charset="-128"/>
              </a:rPr>
              <a:pPr/>
              <a:t>46</a:t>
            </a:fld>
            <a:endParaRPr lang="en-US" altLang="en-US" dirty="0">
              <a:latin typeface="Calibri" panose="020F0502020204030204" pitchFamily="34" charset="0"/>
              <a:ea typeface="MS PGothic" panose="020B0600070205080204" pitchFamily="34" charset="-128"/>
            </a:endParaRPr>
          </a:p>
        </p:txBody>
      </p:sp>
      <p:sp>
        <p:nvSpPr>
          <p:cNvPr id="14131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131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1" eaLnBrk="1" hangingPunct="1">
              <a:lnSpc>
                <a:spcPct val="90000"/>
              </a:lnSpc>
              <a:spcBef>
                <a:spcPct val="0"/>
              </a:spcBef>
            </a:pPr>
            <a:endParaRPr lang="en-US" altLang="en-US" dirty="0"/>
          </a:p>
        </p:txBody>
      </p:sp>
    </p:spTree>
    <p:extLst>
      <p:ext uri="{BB962C8B-B14F-4D97-AF65-F5344CB8AC3E}">
        <p14:creationId xmlns:p14="http://schemas.microsoft.com/office/powerpoint/2010/main" val="32231889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63530" indent="-293665">
              <a:defRPr>
                <a:solidFill>
                  <a:schemeClr val="tx1"/>
                </a:solidFill>
                <a:latin typeface="Arial" panose="020B0604020202020204" pitchFamily="34" charset="0"/>
                <a:cs typeface="Arial" panose="020B0604020202020204" pitchFamily="34" charset="0"/>
              </a:defRPr>
            </a:lvl2pPr>
            <a:lvl3pPr marL="1174661" indent="-234932">
              <a:defRPr>
                <a:solidFill>
                  <a:schemeClr val="tx1"/>
                </a:solidFill>
                <a:latin typeface="Arial" panose="020B0604020202020204" pitchFamily="34" charset="0"/>
                <a:cs typeface="Arial" panose="020B0604020202020204" pitchFamily="34" charset="0"/>
              </a:defRPr>
            </a:lvl3pPr>
            <a:lvl4pPr marL="1644526" indent="-234932">
              <a:defRPr>
                <a:solidFill>
                  <a:schemeClr val="tx1"/>
                </a:solidFill>
                <a:latin typeface="Arial" panose="020B0604020202020204" pitchFamily="34" charset="0"/>
                <a:cs typeface="Arial" panose="020B0604020202020204" pitchFamily="34" charset="0"/>
              </a:defRPr>
            </a:lvl4pPr>
            <a:lvl5pPr marL="2114390" indent="-234932">
              <a:defRPr>
                <a:solidFill>
                  <a:schemeClr val="tx1"/>
                </a:solidFill>
                <a:latin typeface="Arial" panose="020B0604020202020204" pitchFamily="34" charset="0"/>
                <a:cs typeface="Arial" panose="020B0604020202020204" pitchFamily="34" charset="0"/>
              </a:defRPr>
            </a:lvl5pPr>
            <a:lvl6pPr marL="2584254" indent="-23493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54119" indent="-23493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23983" indent="-23493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93848" indent="-23493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07C2BFB-EA4B-4272-98E3-C03CED9338B9}" type="slidenum">
              <a:rPr lang="en-US" altLang="en-US">
                <a:solidFill>
                  <a:srgbClr val="000000"/>
                </a:solidFill>
                <a:latin typeface="Calibri" panose="020F0502020204030204" pitchFamily="34" charset="0"/>
                <a:ea typeface="MS PGothic" panose="020B0600070205080204" pitchFamily="34" charset="-128"/>
              </a:rPr>
              <a:pPr/>
              <a:t>47</a:t>
            </a:fld>
            <a:endParaRPr lang="en-US" altLang="en-US" dirty="0">
              <a:solidFill>
                <a:srgbClr val="000000"/>
              </a:solidFill>
              <a:latin typeface="Calibri" panose="020F0502020204030204" pitchFamily="34" charset="0"/>
              <a:ea typeface="MS PGothic" panose="020B0600070205080204" pitchFamily="34" charset="-128"/>
            </a:endParaRPr>
          </a:p>
        </p:txBody>
      </p:sp>
      <p:sp>
        <p:nvSpPr>
          <p:cNvPr id="14336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Rectangle 3"/>
          <p:cNvSpPr>
            <a:spLocks noGrp="1" noChangeArrowheads="1"/>
          </p:cNvSpPr>
          <p:nvPr>
            <p:ph type="body" idx="1"/>
          </p:nvPr>
        </p:nvSpPr>
        <p:spPr bwMode="auto"/>
        <p:txBody>
          <a:bodyPr wrap="square" numCol="1" anchor="t" anchorCtr="0" compatLnSpc="1">
            <a:prstTxWarp prst="textNoShape">
              <a:avLst/>
            </a:prstTxWarp>
          </a:bodyPr>
          <a:lstStyle/>
          <a:p>
            <a:pPr lvl="1">
              <a:lnSpc>
                <a:spcPct val="90000"/>
              </a:lnSpc>
              <a:spcBef>
                <a:spcPct val="0"/>
              </a:spcBef>
              <a:defRPr/>
            </a:pPr>
            <a:endParaRPr lang="en-US" altLang="en-US" dirty="0"/>
          </a:p>
        </p:txBody>
      </p:sp>
    </p:spTree>
    <p:extLst>
      <p:ext uri="{BB962C8B-B14F-4D97-AF65-F5344CB8AC3E}">
        <p14:creationId xmlns:p14="http://schemas.microsoft.com/office/powerpoint/2010/main" val="264328878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p:cNvSpPr>
            <a:spLocks noGrp="1"/>
          </p:cNvSpPr>
          <p:nvPr>
            <p:ph type="body" idx="1"/>
          </p:nvPr>
        </p:nvSpPr>
        <p:spPr>
          <a:ln/>
        </p:spPr>
        <p:txBody>
          <a:bodyPr/>
          <a:lstStyle/>
          <a:p>
            <a:pPr>
              <a:defRPr/>
            </a:pPr>
            <a:endParaRPr lang="en-US" dirty="0"/>
          </a:p>
        </p:txBody>
      </p:sp>
      <p:sp>
        <p:nvSpPr>
          <p:cNvPr id="145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63530" indent="-293665">
              <a:defRPr>
                <a:solidFill>
                  <a:schemeClr val="tx1"/>
                </a:solidFill>
                <a:latin typeface="Arial" panose="020B0604020202020204" pitchFamily="34" charset="0"/>
                <a:cs typeface="Arial" panose="020B0604020202020204" pitchFamily="34" charset="0"/>
              </a:defRPr>
            </a:lvl2pPr>
            <a:lvl3pPr marL="1174661" indent="-234932">
              <a:defRPr>
                <a:solidFill>
                  <a:schemeClr val="tx1"/>
                </a:solidFill>
                <a:latin typeface="Arial" panose="020B0604020202020204" pitchFamily="34" charset="0"/>
                <a:cs typeface="Arial" panose="020B0604020202020204" pitchFamily="34" charset="0"/>
              </a:defRPr>
            </a:lvl3pPr>
            <a:lvl4pPr marL="1644526" indent="-234932">
              <a:defRPr>
                <a:solidFill>
                  <a:schemeClr val="tx1"/>
                </a:solidFill>
                <a:latin typeface="Arial" panose="020B0604020202020204" pitchFamily="34" charset="0"/>
                <a:cs typeface="Arial" panose="020B0604020202020204" pitchFamily="34" charset="0"/>
              </a:defRPr>
            </a:lvl4pPr>
            <a:lvl5pPr marL="2114390" indent="-234932">
              <a:defRPr>
                <a:solidFill>
                  <a:schemeClr val="tx1"/>
                </a:solidFill>
                <a:latin typeface="Arial" panose="020B0604020202020204" pitchFamily="34" charset="0"/>
                <a:cs typeface="Arial" panose="020B0604020202020204" pitchFamily="34" charset="0"/>
              </a:defRPr>
            </a:lvl5pPr>
            <a:lvl6pPr marL="2584254" indent="-23493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54119" indent="-23493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23983" indent="-23493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93848" indent="-23493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14B18AB-6412-46AA-AFB5-B4E5222A6191}" type="slidenum">
              <a:rPr lang="en-US" altLang="en-US">
                <a:solidFill>
                  <a:srgbClr val="1F497D"/>
                </a:solidFill>
                <a:latin typeface="Calibri" panose="020F0502020204030204" pitchFamily="34" charset="0"/>
              </a:rPr>
              <a:pPr/>
              <a:t>48</a:t>
            </a:fld>
            <a:endParaRPr lang="en-US" altLang="en-US" dirty="0">
              <a:solidFill>
                <a:srgbClr val="1F497D"/>
              </a:solidFill>
              <a:latin typeface="Calibri" panose="020F0502020204030204" pitchFamily="34" charset="0"/>
            </a:endParaRPr>
          </a:p>
        </p:txBody>
      </p:sp>
    </p:spTree>
    <p:extLst>
      <p:ext uri="{BB962C8B-B14F-4D97-AF65-F5344CB8AC3E}">
        <p14:creationId xmlns:p14="http://schemas.microsoft.com/office/powerpoint/2010/main" val="108855173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7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47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63530" indent="-293665">
              <a:defRPr>
                <a:solidFill>
                  <a:schemeClr val="tx1"/>
                </a:solidFill>
                <a:latin typeface="Arial" panose="020B0604020202020204" pitchFamily="34" charset="0"/>
                <a:cs typeface="Arial" panose="020B0604020202020204" pitchFamily="34" charset="0"/>
              </a:defRPr>
            </a:lvl2pPr>
            <a:lvl3pPr marL="1174661" indent="-234932">
              <a:defRPr>
                <a:solidFill>
                  <a:schemeClr val="tx1"/>
                </a:solidFill>
                <a:latin typeface="Arial" panose="020B0604020202020204" pitchFamily="34" charset="0"/>
                <a:cs typeface="Arial" panose="020B0604020202020204" pitchFamily="34" charset="0"/>
              </a:defRPr>
            </a:lvl3pPr>
            <a:lvl4pPr marL="1644526" indent="-234932">
              <a:defRPr>
                <a:solidFill>
                  <a:schemeClr val="tx1"/>
                </a:solidFill>
                <a:latin typeface="Arial" panose="020B0604020202020204" pitchFamily="34" charset="0"/>
                <a:cs typeface="Arial" panose="020B0604020202020204" pitchFamily="34" charset="0"/>
              </a:defRPr>
            </a:lvl4pPr>
            <a:lvl5pPr marL="2114390" indent="-234932">
              <a:defRPr>
                <a:solidFill>
                  <a:schemeClr val="tx1"/>
                </a:solidFill>
                <a:latin typeface="Arial" panose="020B0604020202020204" pitchFamily="34" charset="0"/>
                <a:cs typeface="Arial" panose="020B0604020202020204" pitchFamily="34" charset="0"/>
              </a:defRPr>
            </a:lvl5pPr>
            <a:lvl6pPr marL="2584254" indent="-23493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54119" indent="-23493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23983" indent="-23493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93848" indent="-23493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E487E95-8199-4BC3-B28E-DED86E558F1C}" type="slidenum">
              <a:rPr lang="en-US" altLang="en-US">
                <a:solidFill>
                  <a:srgbClr val="1F497D"/>
                </a:solidFill>
                <a:latin typeface="Calibri" panose="020F0502020204030204" pitchFamily="34" charset="0"/>
              </a:rPr>
              <a:pPr/>
              <a:t>49</a:t>
            </a:fld>
            <a:endParaRPr lang="en-US" altLang="en-US" dirty="0">
              <a:solidFill>
                <a:srgbClr val="1F497D"/>
              </a:solidFill>
              <a:latin typeface="Calibri" panose="020F0502020204030204" pitchFamily="34" charset="0"/>
            </a:endParaRPr>
          </a:p>
        </p:txBody>
      </p:sp>
    </p:spTree>
    <p:extLst>
      <p:ext uri="{BB962C8B-B14F-4D97-AF65-F5344CB8AC3E}">
        <p14:creationId xmlns:p14="http://schemas.microsoft.com/office/powerpoint/2010/main" val="4062921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p:cNvSpPr>
            <a:spLocks noGrp="1"/>
          </p:cNvSpPr>
          <p:nvPr>
            <p:ph type="body" idx="1"/>
          </p:nvPr>
        </p:nvSpPr>
        <p:spPr bwMode="auto">
          <a:xfrm>
            <a:off x="370277" y="4509036"/>
            <a:ext cx="6533604" cy="502955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798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63530" indent="-293665">
              <a:defRPr>
                <a:solidFill>
                  <a:schemeClr val="tx1"/>
                </a:solidFill>
                <a:latin typeface="Arial" panose="020B0604020202020204" pitchFamily="34" charset="0"/>
                <a:cs typeface="Arial" panose="020B0604020202020204" pitchFamily="34" charset="0"/>
              </a:defRPr>
            </a:lvl2pPr>
            <a:lvl3pPr marL="1174661" indent="-234932">
              <a:defRPr>
                <a:solidFill>
                  <a:schemeClr val="tx1"/>
                </a:solidFill>
                <a:latin typeface="Arial" panose="020B0604020202020204" pitchFamily="34" charset="0"/>
                <a:cs typeface="Arial" panose="020B0604020202020204" pitchFamily="34" charset="0"/>
              </a:defRPr>
            </a:lvl3pPr>
            <a:lvl4pPr marL="1644526" indent="-234932">
              <a:defRPr>
                <a:solidFill>
                  <a:schemeClr val="tx1"/>
                </a:solidFill>
                <a:latin typeface="Arial" panose="020B0604020202020204" pitchFamily="34" charset="0"/>
                <a:cs typeface="Arial" panose="020B0604020202020204" pitchFamily="34" charset="0"/>
              </a:defRPr>
            </a:lvl4pPr>
            <a:lvl5pPr marL="2114390" indent="-234932">
              <a:defRPr>
                <a:solidFill>
                  <a:schemeClr val="tx1"/>
                </a:solidFill>
                <a:latin typeface="Arial" panose="020B0604020202020204" pitchFamily="34" charset="0"/>
                <a:cs typeface="Arial" panose="020B0604020202020204" pitchFamily="34" charset="0"/>
              </a:defRPr>
            </a:lvl5pPr>
            <a:lvl6pPr marL="2584254" indent="-23493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54119" indent="-23493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23983" indent="-23493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93848" indent="-23493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60D3B9C-80E3-492D-BA9C-6641AA0C619E}" type="slidenum">
              <a:rPr lang="en-US" altLang="en-US">
                <a:solidFill>
                  <a:srgbClr val="1F497D"/>
                </a:solidFill>
                <a:latin typeface="Calibri" panose="020F0502020204030204" pitchFamily="34" charset="0"/>
              </a:rPr>
              <a:pPr/>
              <a:t>5</a:t>
            </a:fld>
            <a:endParaRPr lang="en-US" altLang="en-US" dirty="0">
              <a:solidFill>
                <a:srgbClr val="1F497D"/>
              </a:solidFill>
              <a:latin typeface="Calibri" panose="020F0502020204030204" pitchFamily="34" charset="0"/>
            </a:endParaRPr>
          </a:p>
        </p:txBody>
      </p:sp>
    </p:spTree>
    <p:extLst>
      <p:ext uri="{BB962C8B-B14F-4D97-AF65-F5344CB8AC3E}">
        <p14:creationId xmlns:p14="http://schemas.microsoft.com/office/powerpoint/2010/main" val="238474559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7459" name="Notes Placeholder 2"/>
          <p:cNvSpPr>
            <a:spLocks noGrp="1"/>
          </p:cNvSpPr>
          <p:nvPr>
            <p:ph type="body" idx="1"/>
          </p:nvPr>
        </p:nvSpPr>
        <p:spPr bwMode="auto">
          <a:xfrm>
            <a:off x="201881" y="4509036"/>
            <a:ext cx="6721433" cy="368921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p>
        </p:txBody>
      </p:sp>
      <p:sp>
        <p:nvSpPr>
          <p:cNvPr id="147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63530" indent="-293665">
              <a:defRPr>
                <a:solidFill>
                  <a:schemeClr val="tx1"/>
                </a:solidFill>
                <a:latin typeface="Arial" panose="020B0604020202020204" pitchFamily="34" charset="0"/>
                <a:cs typeface="Arial" panose="020B0604020202020204" pitchFamily="34" charset="0"/>
              </a:defRPr>
            </a:lvl2pPr>
            <a:lvl3pPr marL="1174661" indent="-234932">
              <a:defRPr>
                <a:solidFill>
                  <a:schemeClr val="tx1"/>
                </a:solidFill>
                <a:latin typeface="Arial" panose="020B0604020202020204" pitchFamily="34" charset="0"/>
                <a:cs typeface="Arial" panose="020B0604020202020204" pitchFamily="34" charset="0"/>
              </a:defRPr>
            </a:lvl3pPr>
            <a:lvl4pPr marL="1644526" indent="-234932">
              <a:defRPr>
                <a:solidFill>
                  <a:schemeClr val="tx1"/>
                </a:solidFill>
                <a:latin typeface="Arial" panose="020B0604020202020204" pitchFamily="34" charset="0"/>
                <a:cs typeface="Arial" panose="020B0604020202020204" pitchFamily="34" charset="0"/>
              </a:defRPr>
            </a:lvl4pPr>
            <a:lvl5pPr marL="2114390" indent="-234932">
              <a:defRPr>
                <a:solidFill>
                  <a:schemeClr val="tx1"/>
                </a:solidFill>
                <a:latin typeface="Arial" panose="020B0604020202020204" pitchFamily="34" charset="0"/>
                <a:cs typeface="Arial" panose="020B0604020202020204" pitchFamily="34" charset="0"/>
              </a:defRPr>
            </a:lvl5pPr>
            <a:lvl6pPr marL="2584254" indent="-23493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54119" indent="-23493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23983" indent="-23493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93848" indent="-23493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E487E95-8199-4BC3-B28E-DED86E558F1C}" type="slidenum">
              <a:rPr lang="en-US" altLang="en-US">
                <a:solidFill>
                  <a:srgbClr val="1F497D"/>
                </a:solidFill>
                <a:latin typeface="Calibri" panose="020F0502020204030204" pitchFamily="34" charset="0"/>
              </a:rPr>
              <a:pPr/>
              <a:t>50</a:t>
            </a:fld>
            <a:endParaRPr lang="en-US" altLang="en-US" dirty="0">
              <a:solidFill>
                <a:srgbClr val="1F497D"/>
              </a:solidFill>
              <a:latin typeface="Calibri" panose="020F0502020204030204" pitchFamily="34" charset="0"/>
            </a:endParaRPr>
          </a:p>
        </p:txBody>
      </p:sp>
    </p:spTree>
    <p:extLst>
      <p:ext uri="{BB962C8B-B14F-4D97-AF65-F5344CB8AC3E}">
        <p14:creationId xmlns:p14="http://schemas.microsoft.com/office/powerpoint/2010/main" val="98139789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p:txBody>
          <a:bodyPr/>
          <a:lstStyle/>
          <a:p>
            <a:pPr defTabSz="965383">
              <a:spcBef>
                <a:spcPct val="0"/>
              </a:spcBef>
              <a:defRPr/>
            </a:pPr>
            <a:endParaRPr lang="en-US" dirty="0"/>
          </a:p>
        </p:txBody>
      </p:sp>
      <p:sp>
        <p:nvSpPr>
          <p:cNvPr id="149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63530" indent="-293665">
              <a:defRPr>
                <a:solidFill>
                  <a:schemeClr val="tx1"/>
                </a:solidFill>
                <a:latin typeface="Arial" panose="020B0604020202020204" pitchFamily="34" charset="0"/>
                <a:cs typeface="Arial" panose="020B0604020202020204" pitchFamily="34" charset="0"/>
              </a:defRPr>
            </a:lvl2pPr>
            <a:lvl3pPr marL="1174661" indent="-234932">
              <a:defRPr>
                <a:solidFill>
                  <a:schemeClr val="tx1"/>
                </a:solidFill>
                <a:latin typeface="Arial" panose="020B0604020202020204" pitchFamily="34" charset="0"/>
                <a:cs typeface="Arial" panose="020B0604020202020204" pitchFamily="34" charset="0"/>
              </a:defRPr>
            </a:lvl3pPr>
            <a:lvl4pPr marL="1644526" indent="-234932">
              <a:defRPr>
                <a:solidFill>
                  <a:schemeClr val="tx1"/>
                </a:solidFill>
                <a:latin typeface="Arial" panose="020B0604020202020204" pitchFamily="34" charset="0"/>
                <a:cs typeface="Arial" panose="020B0604020202020204" pitchFamily="34" charset="0"/>
              </a:defRPr>
            </a:lvl4pPr>
            <a:lvl5pPr marL="2114390" indent="-234932">
              <a:defRPr>
                <a:solidFill>
                  <a:schemeClr val="tx1"/>
                </a:solidFill>
                <a:latin typeface="Arial" panose="020B0604020202020204" pitchFamily="34" charset="0"/>
                <a:cs typeface="Arial" panose="020B0604020202020204" pitchFamily="34" charset="0"/>
              </a:defRPr>
            </a:lvl5pPr>
            <a:lvl6pPr marL="2584254" indent="-23493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54119" indent="-23493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23983" indent="-23493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93848" indent="-23493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6B0C4F3-A0D4-4E93-89A0-6A6A52907867}" type="slidenum">
              <a:rPr lang="en-US" altLang="en-US">
                <a:solidFill>
                  <a:srgbClr val="1F497D"/>
                </a:solidFill>
                <a:latin typeface="Calibri" panose="020F0502020204030204" pitchFamily="34" charset="0"/>
              </a:rPr>
              <a:pPr/>
              <a:t>51</a:t>
            </a:fld>
            <a:endParaRPr lang="en-US" altLang="en-US" dirty="0">
              <a:solidFill>
                <a:srgbClr val="1F497D"/>
              </a:solidFill>
              <a:latin typeface="Calibri" panose="020F0502020204030204" pitchFamily="34" charset="0"/>
            </a:endParaRPr>
          </a:p>
        </p:txBody>
      </p:sp>
    </p:spTree>
    <p:extLst>
      <p:ext uri="{BB962C8B-B14F-4D97-AF65-F5344CB8AC3E}">
        <p14:creationId xmlns:p14="http://schemas.microsoft.com/office/powerpoint/2010/main" val="328999489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p:txBody>
          <a:bodyPr/>
          <a:lstStyle/>
          <a:p>
            <a:endParaRPr lang="en-US" dirty="0"/>
          </a:p>
        </p:txBody>
      </p:sp>
      <p:sp>
        <p:nvSpPr>
          <p:cNvPr id="149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63530" indent="-293665">
              <a:defRPr>
                <a:solidFill>
                  <a:schemeClr val="tx1"/>
                </a:solidFill>
                <a:latin typeface="Arial" panose="020B0604020202020204" pitchFamily="34" charset="0"/>
                <a:cs typeface="Arial" panose="020B0604020202020204" pitchFamily="34" charset="0"/>
              </a:defRPr>
            </a:lvl2pPr>
            <a:lvl3pPr marL="1174661" indent="-234932">
              <a:defRPr>
                <a:solidFill>
                  <a:schemeClr val="tx1"/>
                </a:solidFill>
                <a:latin typeface="Arial" panose="020B0604020202020204" pitchFamily="34" charset="0"/>
                <a:cs typeface="Arial" panose="020B0604020202020204" pitchFamily="34" charset="0"/>
              </a:defRPr>
            </a:lvl3pPr>
            <a:lvl4pPr marL="1644526" indent="-234932">
              <a:defRPr>
                <a:solidFill>
                  <a:schemeClr val="tx1"/>
                </a:solidFill>
                <a:latin typeface="Arial" panose="020B0604020202020204" pitchFamily="34" charset="0"/>
                <a:cs typeface="Arial" panose="020B0604020202020204" pitchFamily="34" charset="0"/>
              </a:defRPr>
            </a:lvl4pPr>
            <a:lvl5pPr marL="2114390" indent="-234932">
              <a:defRPr>
                <a:solidFill>
                  <a:schemeClr val="tx1"/>
                </a:solidFill>
                <a:latin typeface="Arial" panose="020B0604020202020204" pitchFamily="34" charset="0"/>
                <a:cs typeface="Arial" panose="020B0604020202020204" pitchFamily="34" charset="0"/>
              </a:defRPr>
            </a:lvl5pPr>
            <a:lvl6pPr marL="2584254" indent="-23493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54119" indent="-23493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23983" indent="-23493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93848" indent="-23493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6B0C4F3-A0D4-4E93-89A0-6A6A52907867}" type="slidenum">
              <a:rPr lang="en-US" altLang="en-US">
                <a:solidFill>
                  <a:srgbClr val="1F497D"/>
                </a:solidFill>
                <a:latin typeface="Calibri" panose="020F0502020204030204" pitchFamily="34" charset="0"/>
              </a:rPr>
              <a:pPr/>
              <a:t>52</a:t>
            </a:fld>
            <a:endParaRPr lang="en-US" altLang="en-US" dirty="0">
              <a:solidFill>
                <a:srgbClr val="1F497D"/>
              </a:solidFill>
              <a:latin typeface="Calibri" panose="020F0502020204030204" pitchFamily="34" charset="0"/>
            </a:endParaRPr>
          </a:p>
        </p:txBody>
      </p:sp>
    </p:spTree>
    <p:extLst>
      <p:ext uri="{BB962C8B-B14F-4D97-AF65-F5344CB8AC3E}">
        <p14:creationId xmlns:p14="http://schemas.microsoft.com/office/powerpoint/2010/main" val="236647343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5" name="Rectangle 2"/>
          <p:cNvSpPr>
            <a:spLocks noGrp="1" noRot="1" noChangeAspect="1" noChangeArrowheads="1" noTextEdit="1"/>
          </p:cNvSpPr>
          <p:nvPr>
            <p:ph type="sldImg"/>
          </p:nvPr>
        </p:nvSpPr>
        <p:spPr bwMode="auto">
          <a:xfrm>
            <a:off x="457200" y="720725"/>
            <a:ext cx="6389688" cy="35956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1556" name="Rectangle 3"/>
          <p:cNvSpPr>
            <a:spLocks noGrp="1" noChangeArrowheads="1"/>
          </p:cNvSpPr>
          <p:nvPr>
            <p:ph type="body" idx="1"/>
          </p:nvPr>
        </p:nvSpPr>
        <p:spPr bwMode="auto">
          <a:xfrm>
            <a:off x="477777" y="4554582"/>
            <a:ext cx="6234993" cy="431709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5" name="Slide Number Placeholder 3">
            <a:extLst>
              <a:ext uri="{FF2B5EF4-FFF2-40B4-BE49-F238E27FC236}">
                <a16:creationId xmlns:a16="http://schemas.microsoft.com/office/drawing/2014/main" id="{747F3ED3-F89D-4D2A-B3B2-A07C186E8A17}"/>
              </a:ext>
            </a:extLst>
          </p:cNvPr>
          <p:cNvSpPr>
            <a:spLocks noGrp="1"/>
          </p:cNvSpPr>
          <p:nvPr>
            <p:ph type="sldNum" sz="quarter" idx="5"/>
          </p:nvPr>
        </p:nvSpPr>
        <p:spPr bwMode="auto">
          <a:xfrm>
            <a:off x="4008705" y="8899328"/>
            <a:ext cx="3066733" cy="47009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63530" indent="-293665">
              <a:defRPr>
                <a:solidFill>
                  <a:schemeClr val="tx1"/>
                </a:solidFill>
                <a:latin typeface="Arial" panose="020B0604020202020204" pitchFamily="34" charset="0"/>
                <a:cs typeface="Arial" panose="020B0604020202020204" pitchFamily="34" charset="0"/>
              </a:defRPr>
            </a:lvl2pPr>
            <a:lvl3pPr marL="1174661" indent="-234932">
              <a:defRPr>
                <a:solidFill>
                  <a:schemeClr val="tx1"/>
                </a:solidFill>
                <a:latin typeface="Arial" panose="020B0604020202020204" pitchFamily="34" charset="0"/>
                <a:cs typeface="Arial" panose="020B0604020202020204" pitchFamily="34" charset="0"/>
              </a:defRPr>
            </a:lvl3pPr>
            <a:lvl4pPr marL="1644526" indent="-234932">
              <a:defRPr>
                <a:solidFill>
                  <a:schemeClr val="tx1"/>
                </a:solidFill>
                <a:latin typeface="Arial" panose="020B0604020202020204" pitchFamily="34" charset="0"/>
                <a:cs typeface="Arial" panose="020B0604020202020204" pitchFamily="34" charset="0"/>
              </a:defRPr>
            </a:lvl4pPr>
            <a:lvl5pPr marL="2114390" indent="-234932">
              <a:defRPr>
                <a:solidFill>
                  <a:schemeClr val="tx1"/>
                </a:solidFill>
                <a:latin typeface="Arial" panose="020B0604020202020204" pitchFamily="34" charset="0"/>
                <a:cs typeface="Arial" panose="020B0604020202020204" pitchFamily="34" charset="0"/>
              </a:defRPr>
            </a:lvl5pPr>
            <a:lvl6pPr marL="2584254" indent="-23493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54119" indent="-23493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23983" indent="-23493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93848" indent="-23493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60D3B9C-80E3-492D-BA9C-6641AA0C619E}" type="slidenum">
              <a:rPr lang="en-US" altLang="en-US">
                <a:solidFill>
                  <a:srgbClr val="1F497D"/>
                </a:solidFill>
                <a:latin typeface="Calibri" panose="020F0502020204030204" pitchFamily="34" charset="0"/>
              </a:rPr>
              <a:pPr/>
              <a:t>53</a:t>
            </a:fld>
            <a:endParaRPr lang="en-US" altLang="en-US" dirty="0">
              <a:solidFill>
                <a:srgbClr val="1F497D"/>
              </a:solidFill>
              <a:latin typeface="Calibri" panose="020F0502020204030204" pitchFamily="34" charset="0"/>
            </a:endParaRPr>
          </a:p>
        </p:txBody>
      </p:sp>
    </p:spTree>
    <p:extLst>
      <p:ext uri="{BB962C8B-B14F-4D97-AF65-F5344CB8AC3E}">
        <p14:creationId xmlns:p14="http://schemas.microsoft.com/office/powerpoint/2010/main" val="117366358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5" name="Rectangle 2"/>
          <p:cNvSpPr>
            <a:spLocks noGrp="1" noRot="1" noChangeAspect="1" noChangeArrowheads="1" noTextEdit="1"/>
          </p:cNvSpPr>
          <p:nvPr>
            <p:ph type="sldImg"/>
          </p:nvPr>
        </p:nvSpPr>
        <p:spPr bwMode="auto">
          <a:xfrm>
            <a:off x="457200" y="720725"/>
            <a:ext cx="6389688" cy="35956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1556" name="Rectangle 3"/>
          <p:cNvSpPr>
            <a:spLocks noGrp="1" noChangeArrowheads="1"/>
          </p:cNvSpPr>
          <p:nvPr>
            <p:ph type="body" idx="1"/>
          </p:nvPr>
        </p:nvSpPr>
        <p:spPr bwMode="auto">
          <a:xfrm>
            <a:off x="477777" y="4554582"/>
            <a:ext cx="6234993" cy="431709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5" name="Slide Number Placeholder 3">
            <a:extLst>
              <a:ext uri="{FF2B5EF4-FFF2-40B4-BE49-F238E27FC236}">
                <a16:creationId xmlns:a16="http://schemas.microsoft.com/office/drawing/2014/main" id="{747F3ED3-F89D-4D2A-B3B2-A07C186E8A17}"/>
              </a:ext>
            </a:extLst>
          </p:cNvPr>
          <p:cNvSpPr>
            <a:spLocks noGrp="1"/>
          </p:cNvSpPr>
          <p:nvPr>
            <p:ph type="sldNum" sz="quarter" idx="5"/>
          </p:nvPr>
        </p:nvSpPr>
        <p:spPr bwMode="auto">
          <a:xfrm>
            <a:off x="4008705" y="8899328"/>
            <a:ext cx="3066733" cy="47009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63530" indent="-293665">
              <a:defRPr>
                <a:solidFill>
                  <a:schemeClr val="tx1"/>
                </a:solidFill>
                <a:latin typeface="Arial" panose="020B0604020202020204" pitchFamily="34" charset="0"/>
                <a:cs typeface="Arial" panose="020B0604020202020204" pitchFamily="34" charset="0"/>
              </a:defRPr>
            </a:lvl2pPr>
            <a:lvl3pPr marL="1174661" indent="-234932">
              <a:defRPr>
                <a:solidFill>
                  <a:schemeClr val="tx1"/>
                </a:solidFill>
                <a:latin typeface="Arial" panose="020B0604020202020204" pitchFamily="34" charset="0"/>
                <a:cs typeface="Arial" panose="020B0604020202020204" pitchFamily="34" charset="0"/>
              </a:defRPr>
            </a:lvl3pPr>
            <a:lvl4pPr marL="1644526" indent="-234932">
              <a:defRPr>
                <a:solidFill>
                  <a:schemeClr val="tx1"/>
                </a:solidFill>
                <a:latin typeface="Arial" panose="020B0604020202020204" pitchFamily="34" charset="0"/>
                <a:cs typeface="Arial" panose="020B0604020202020204" pitchFamily="34" charset="0"/>
              </a:defRPr>
            </a:lvl4pPr>
            <a:lvl5pPr marL="2114390" indent="-234932">
              <a:defRPr>
                <a:solidFill>
                  <a:schemeClr val="tx1"/>
                </a:solidFill>
                <a:latin typeface="Arial" panose="020B0604020202020204" pitchFamily="34" charset="0"/>
                <a:cs typeface="Arial" panose="020B0604020202020204" pitchFamily="34" charset="0"/>
              </a:defRPr>
            </a:lvl5pPr>
            <a:lvl6pPr marL="2584254" indent="-23493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54119" indent="-23493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23983" indent="-23493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93848" indent="-23493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60D3B9C-80E3-492D-BA9C-6641AA0C619E}" type="slidenum">
              <a:rPr lang="en-US" altLang="en-US">
                <a:solidFill>
                  <a:srgbClr val="1F497D"/>
                </a:solidFill>
                <a:latin typeface="Calibri" panose="020F0502020204030204" pitchFamily="34" charset="0"/>
              </a:rPr>
              <a:pPr/>
              <a:t>54</a:t>
            </a:fld>
            <a:endParaRPr lang="en-US" altLang="en-US" dirty="0">
              <a:solidFill>
                <a:srgbClr val="1F497D"/>
              </a:solidFill>
              <a:latin typeface="Calibri" panose="020F0502020204030204" pitchFamily="34" charset="0"/>
            </a:endParaRPr>
          </a:p>
        </p:txBody>
      </p:sp>
    </p:spTree>
    <p:extLst>
      <p:ext uri="{BB962C8B-B14F-4D97-AF65-F5344CB8AC3E}">
        <p14:creationId xmlns:p14="http://schemas.microsoft.com/office/powerpoint/2010/main" val="339160719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53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63530" indent="-293665">
              <a:defRPr>
                <a:solidFill>
                  <a:schemeClr val="tx1"/>
                </a:solidFill>
                <a:latin typeface="Arial" panose="020B0604020202020204" pitchFamily="34" charset="0"/>
                <a:cs typeface="Arial" panose="020B0604020202020204" pitchFamily="34" charset="0"/>
              </a:defRPr>
            </a:lvl2pPr>
            <a:lvl3pPr marL="1174661" indent="-234932">
              <a:defRPr>
                <a:solidFill>
                  <a:schemeClr val="tx1"/>
                </a:solidFill>
                <a:latin typeface="Arial" panose="020B0604020202020204" pitchFamily="34" charset="0"/>
                <a:cs typeface="Arial" panose="020B0604020202020204" pitchFamily="34" charset="0"/>
              </a:defRPr>
            </a:lvl3pPr>
            <a:lvl4pPr marL="1644526" indent="-234932">
              <a:defRPr>
                <a:solidFill>
                  <a:schemeClr val="tx1"/>
                </a:solidFill>
                <a:latin typeface="Arial" panose="020B0604020202020204" pitchFamily="34" charset="0"/>
                <a:cs typeface="Arial" panose="020B0604020202020204" pitchFamily="34" charset="0"/>
              </a:defRPr>
            </a:lvl4pPr>
            <a:lvl5pPr marL="2114390" indent="-234932">
              <a:defRPr>
                <a:solidFill>
                  <a:schemeClr val="tx1"/>
                </a:solidFill>
                <a:latin typeface="Arial" panose="020B0604020202020204" pitchFamily="34" charset="0"/>
                <a:cs typeface="Arial" panose="020B0604020202020204" pitchFamily="34" charset="0"/>
              </a:defRPr>
            </a:lvl5pPr>
            <a:lvl6pPr marL="2584254" indent="-23493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54119" indent="-23493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23983" indent="-23493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93848" indent="-23493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9CE3D71-9DCB-4619-B8E3-020E63FFBFF9}" type="slidenum">
              <a:rPr lang="en-US" altLang="en-US">
                <a:solidFill>
                  <a:srgbClr val="000000"/>
                </a:solidFill>
                <a:latin typeface="Calibri" panose="020F0502020204030204" pitchFamily="34" charset="0"/>
              </a:rPr>
              <a:pPr/>
              <a:t>55</a:t>
            </a:fld>
            <a:endParaRPr lang="en-US" altLang="en-US" dirty="0">
              <a:solidFill>
                <a:srgbClr val="000000"/>
              </a:solidFill>
              <a:latin typeface="Calibri" panose="020F0502020204030204" pitchFamily="34" charset="0"/>
            </a:endParaRPr>
          </a:p>
        </p:txBody>
      </p:sp>
    </p:spTree>
    <p:extLst>
      <p:ext uri="{BB962C8B-B14F-4D97-AF65-F5344CB8AC3E}">
        <p14:creationId xmlns:p14="http://schemas.microsoft.com/office/powerpoint/2010/main" val="245143251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770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5" name="Slide Number Placeholder 3">
            <a:extLst>
              <a:ext uri="{FF2B5EF4-FFF2-40B4-BE49-F238E27FC236}">
                <a16:creationId xmlns:a16="http://schemas.microsoft.com/office/drawing/2014/main" id="{205B16FC-44A1-474D-9351-EF60CC3490DC}"/>
              </a:ext>
            </a:extLst>
          </p:cNvPr>
          <p:cNvSpPr>
            <a:spLocks noGrp="1"/>
          </p:cNvSpPr>
          <p:nvPr>
            <p:ph type="sldNum" sz="quarter" idx="5"/>
          </p:nvPr>
        </p:nvSpPr>
        <p:spPr bwMode="auto">
          <a:xfrm>
            <a:off x="4008705" y="8899328"/>
            <a:ext cx="3066733" cy="47009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63530" indent="-293665">
              <a:defRPr>
                <a:solidFill>
                  <a:schemeClr val="tx1"/>
                </a:solidFill>
                <a:latin typeface="Arial" panose="020B0604020202020204" pitchFamily="34" charset="0"/>
                <a:cs typeface="Arial" panose="020B0604020202020204" pitchFamily="34" charset="0"/>
              </a:defRPr>
            </a:lvl2pPr>
            <a:lvl3pPr marL="1174661" indent="-234932">
              <a:defRPr>
                <a:solidFill>
                  <a:schemeClr val="tx1"/>
                </a:solidFill>
                <a:latin typeface="Arial" panose="020B0604020202020204" pitchFamily="34" charset="0"/>
                <a:cs typeface="Arial" panose="020B0604020202020204" pitchFamily="34" charset="0"/>
              </a:defRPr>
            </a:lvl3pPr>
            <a:lvl4pPr marL="1644526" indent="-234932">
              <a:defRPr>
                <a:solidFill>
                  <a:schemeClr val="tx1"/>
                </a:solidFill>
                <a:latin typeface="Arial" panose="020B0604020202020204" pitchFamily="34" charset="0"/>
                <a:cs typeface="Arial" panose="020B0604020202020204" pitchFamily="34" charset="0"/>
              </a:defRPr>
            </a:lvl4pPr>
            <a:lvl5pPr marL="2114390" indent="-234932">
              <a:defRPr>
                <a:solidFill>
                  <a:schemeClr val="tx1"/>
                </a:solidFill>
                <a:latin typeface="Arial" panose="020B0604020202020204" pitchFamily="34" charset="0"/>
                <a:cs typeface="Arial" panose="020B0604020202020204" pitchFamily="34" charset="0"/>
              </a:defRPr>
            </a:lvl5pPr>
            <a:lvl6pPr marL="2584254" indent="-23493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54119" indent="-23493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23983" indent="-23493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93848" indent="-23493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60D3B9C-80E3-492D-BA9C-6641AA0C619E}" type="slidenum">
              <a:rPr lang="en-US" altLang="en-US">
                <a:solidFill>
                  <a:srgbClr val="1F497D"/>
                </a:solidFill>
                <a:latin typeface="Calibri" panose="020F0502020204030204" pitchFamily="34" charset="0"/>
              </a:rPr>
              <a:pPr/>
              <a:t>56</a:t>
            </a:fld>
            <a:endParaRPr lang="en-US" altLang="en-US" dirty="0">
              <a:solidFill>
                <a:srgbClr val="1F497D"/>
              </a:solidFill>
              <a:latin typeface="Calibri" panose="020F0502020204030204" pitchFamily="34" charset="0"/>
            </a:endParaRPr>
          </a:p>
        </p:txBody>
      </p:sp>
    </p:spTree>
    <p:extLst>
      <p:ext uri="{BB962C8B-B14F-4D97-AF65-F5344CB8AC3E}">
        <p14:creationId xmlns:p14="http://schemas.microsoft.com/office/powerpoint/2010/main" val="298058616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4" name="Rectangle 3"/>
          <p:cNvSpPr>
            <a:spLocks noGrp="1" noChangeArrowheads="1"/>
          </p:cNvSpPr>
          <p:nvPr>
            <p:ph type="body" idx="1"/>
          </p:nvPr>
        </p:nvSpPr>
        <p:spPr>
          <a:xfrm>
            <a:off x="475013" y="4509036"/>
            <a:ext cx="6222670" cy="3689211"/>
          </a:xfrm>
        </p:spPr>
        <p:txBody>
          <a:bodyPr/>
          <a:lstStyle/>
          <a:p>
            <a:pPr>
              <a:defRPr/>
            </a:pPr>
            <a:endParaRPr lang="en-US" altLang="en-US" dirty="0"/>
          </a:p>
        </p:txBody>
      </p:sp>
      <p:sp>
        <p:nvSpPr>
          <p:cNvPr id="5" name="Slide Number Placeholder 3">
            <a:extLst>
              <a:ext uri="{FF2B5EF4-FFF2-40B4-BE49-F238E27FC236}">
                <a16:creationId xmlns:a16="http://schemas.microsoft.com/office/drawing/2014/main" id="{DC854CB5-7602-4C92-8FA8-B74946652002}"/>
              </a:ext>
            </a:extLst>
          </p:cNvPr>
          <p:cNvSpPr>
            <a:spLocks noGrp="1"/>
          </p:cNvSpPr>
          <p:nvPr>
            <p:ph type="sldNum" sz="quarter" idx="5"/>
          </p:nvPr>
        </p:nvSpPr>
        <p:spPr bwMode="auto">
          <a:xfrm>
            <a:off x="4008705" y="8899328"/>
            <a:ext cx="3066733" cy="47009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63530" indent="-293665">
              <a:defRPr>
                <a:solidFill>
                  <a:schemeClr val="tx1"/>
                </a:solidFill>
                <a:latin typeface="Arial" panose="020B0604020202020204" pitchFamily="34" charset="0"/>
                <a:cs typeface="Arial" panose="020B0604020202020204" pitchFamily="34" charset="0"/>
              </a:defRPr>
            </a:lvl2pPr>
            <a:lvl3pPr marL="1174661" indent="-234932">
              <a:defRPr>
                <a:solidFill>
                  <a:schemeClr val="tx1"/>
                </a:solidFill>
                <a:latin typeface="Arial" panose="020B0604020202020204" pitchFamily="34" charset="0"/>
                <a:cs typeface="Arial" panose="020B0604020202020204" pitchFamily="34" charset="0"/>
              </a:defRPr>
            </a:lvl3pPr>
            <a:lvl4pPr marL="1644526" indent="-234932">
              <a:defRPr>
                <a:solidFill>
                  <a:schemeClr val="tx1"/>
                </a:solidFill>
                <a:latin typeface="Arial" panose="020B0604020202020204" pitchFamily="34" charset="0"/>
                <a:cs typeface="Arial" panose="020B0604020202020204" pitchFamily="34" charset="0"/>
              </a:defRPr>
            </a:lvl4pPr>
            <a:lvl5pPr marL="2114390" indent="-234932">
              <a:defRPr>
                <a:solidFill>
                  <a:schemeClr val="tx1"/>
                </a:solidFill>
                <a:latin typeface="Arial" panose="020B0604020202020204" pitchFamily="34" charset="0"/>
                <a:cs typeface="Arial" panose="020B0604020202020204" pitchFamily="34" charset="0"/>
              </a:defRPr>
            </a:lvl5pPr>
            <a:lvl6pPr marL="2584254" indent="-23493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54119" indent="-23493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23983" indent="-23493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93848" indent="-23493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60D3B9C-80E3-492D-BA9C-6641AA0C619E}" type="slidenum">
              <a:rPr lang="en-US" altLang="en-US">
                <a:solidFill>
                  <a:srgbClr val="1F497D"/>
                </a:solidFill>
                <a:latin typeface="Calibri" panose="020F0502020204030204" pitchFamily="34" charset="0"/>
              </a:rPr>
              <a:pPr/>
              <a:t>57</a:t>
            </a:fld>
            <a:endParaRPr lang="en-US" altLang="en-US" dirty="0">
              <a:solidFill>
                <a:srgbClr val="1F497D"/>
              </a:solidFill>
              <a:latin typeface="Calibri" panose="020F0502020204030204" pitchFamily="34" charset="0"/>
            </a:endParaRPr>
          </a:p>
        </p:txBody>
      </p:sp>
    </p:spTree>
    <p:extLst>
      <p:ext uri="{BB962C8B-B14F-4D97-AF65-F5344CB8AC3E}">
        <p14:creationId xmlns:p14="http://schemas.microsoft.com/office/powerpoint/2010/main" val="24079347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1" name="Rectangle 2"/>
          <p:cNvSpPr>
            <a:spLocks noGrp="1" noRot="1" noChangeAspect="1" noChangeArrowheads="1" noTextEdit="1"/>
          </p:cNvSpPr>
          <p:nvPr>
            <p:ph type="sldImg"/>
          </p:nvPr>
        </p:nvSpPr>
        <p:spPr bwMode="auto">
          <a:xfrm>
            <a:off x="457200" y="720725"/>
            <a:ext cx="6389688" cy="35956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6" name="Rectangle 3"/>
          <p:cNvSpPr>
            <a:spLocks noGrp="1" noChangeArrowheads="1"/>
          </p:cNvSpPr>
          <p:nvPr>
            <p:ph type="body" idx="1"/>
          </p:nvPr>
        </p:nvSpPr>
        <p:spPr>
          <a:xfrm>
            <a:off x="729005" y="4554582"/>
            <a:ext cx="5845140" cy="4317093"/>
          </a:xfrm>
        </p:spPr>
        <p:txBody>
          <a:bodyPr/>
          <a:lstStyle/>
          <a:p>
            <a:pPr>
              <a:defRPr/>
            </a:pPr>
            <a:endParaRPr lang="en-US" altLang="en-US" dirty="0"/>
          </a:p>
        </p:txBody>
      </p:sp>
      <p:sp>
        <p:nvSpPr>
          <p:cNvPr id="5" name="Slide Number Placeholder 3">
            <a:extLst>
              <a:ext uri="{FF2B5EF4-FFF2-40B4-BE49-F238E27FC236}">
                <a16:creationId xmlns:a16="http://schemas.microsoft.com/office/drawing/2014/main" id="{793EE888-E5C5-4044-8B88-FAE8D9535158}"/>
              </a:ext>
            </a:extLst>
          </p:cNvPr>
          <p:cNvSpPr>
            <a:spLocks noGrp="1"/>
          </p:cNvSpPr>
          <p:nvPr>
            <p:ph type="sldNum" sz="quarter" idx="5"/>
          </p:nvPr>
        </p:nvSpPr>
        <p:spPr bwMode="auto">
          <a:xfrm>
            <a:off x="4008705" y="8899328"/>
            <a:ext cx="3066733" cy="47009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63530" indent="-293665">
              <a:defRPr>
                <a:solidFill>
                  <a:schemeClr val="tx1"/>
                </a:solidFill>
                <a:latin typeface="Arial" panose="020B0604020202020204" pitchFamily="34" charset="0"/>
                <a:cs typeface="Arial" panose="020B0604020202020204" pitchFamily="34" charset="0"/>
              </a:defRPr>
            </a:lvl2pPr>
            <a:lvl3pPr marL="1174661" indent="-234932">
              <a:defRPr>
                <a:solidFill>
                  <a:schemeClr val="tx1"/>
                </a:solidFill>
                <a:latin typeface="Arial" panose="020B0604020202020204" pitchFamily="34" charset="0"/>
                <a:cs typeface="Arial" panose="020B0604020202020204" pitchFamily="34" charset="0"/>
              </a:defRPr>
            </a:lvl3pPr>
            <a:lvl4pPr marL="1644526" indent="-234932">
              <a:defRPr>
                <a:solidFill>
                  <a:schemeClr val="tx1"/>
                </a:solidFill>
                <a:latin typeface="Arial" panose="020B0604020202020204" pitchFamily="34" charset="0"/>
                <a:cs typeface="Arial" panose="020B0604020202020204" pitchFamily="34" charset="0"/>
              </a:defRPr>
            </a:lvl4pPr>
            <a:lvl5pPr marL="2114390" indent="-234932">
              <a:defRPr>
                <a:solidFill>
                  <a:schemeClr val="tx1"/>
                </a:solidFill>
                <a:latin typeface="Arial" panose="020B0604020202020204" pitchFamily="34" charset="0"/>
                <a:cs typeface="Arial" panose="020B0604020202020204" pitchFamily="34" charset="0"/>
              </a:defRPr>
            </a:lvl5pPr>
            <a:lvl6pPr marL="2584254" indent="-23493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54119" indent="-23493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23983" indent="-23493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93848" indent="-23493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60D3B9C-80E3-492D-BA9C-6641AA0C619E}" type="slidenum">
              <a:rPr lang="en-US" altLang="en-US">
                <a:solidFill>
                  <a:srgbClr val="1F497D"/>
                </a:solidFill>
                <a:latin typeface="Calibri" panose="020F0502020204030204" pitchFamily="34" charset="0"/>
              </a:rPr>
              <a:pPr/>
              <a:t>58</a:t>
            </a:fld>
            <a:endParaRPr lang="en-US" altLang="en-US" dirty="0">
              <a:solidFill>
                <a:srgbClr val="1F497D"/>
              </a:solidFill>
              <a:latin typeface="Calibri" panose="020F0502020204030204" pitchFamily="34" charset="0"/>
            </a:endParaRPr>
          </a:p>
        </p:txBody>
      </p:sp>
    </p:spTree>
    <p:extLst>
      <p:ext uri="{BB962C8B-B14F-4D97-AF65-F5344CB8AC3E}">
        <p14:creationId xmlns:p14="http://schemas.microsoft.com/office/powerpoint/2010/main" val="356572644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1" name="Rectangle 2"/>
          <p:cNvSpPr>
            <a:spLocks noGrp="1" noRot="1" noChangeAspect="1" noChangeArrowheads="1" noTextEdit="1"/>
          </p:cNvSpPr>
          <p:nvPr>
            <p:ph type="sldImg"/>
          </p:nvPr>
        </p:nvSpPr>
        <p:spPr bwMode="auto">
          <a:xfrm>
            <a:off x="457200" y="720725"/>
            <a:ext cx="6389688" cy="35956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6" name="Rectangle 3"/>
          <p:cNvSpPr>
            <a:spLocks noGrp="1" noChangeArrowheads="1"/>
          </p:cNvSpPr>
          <p:nvPr>
            <p:ph type="body" idx="1"/>
          </p:nvPr>
        </p:nvSpPr>
        <p:spPr>
          <a:xfrm>
            <a:off x="729005" y="4554582"/>
            <a:ext cx="5845140" cy="4317093"/>
          </a:xfrm>
        </p:spPr>
        <p:txBody>
          <a:bodyPr/>
          <a:lstStyle/>
          <a:p>
            <a:pPr>
              <a:defRPr/>
            </a:pPr>
            <a:endParaRPr lang="en-US" altLang="en-US" dirty="0"/>
          </a:p>
        </p:txBody>
      </p:sp>
      <p:sp>
        <p:nvSpPr>
          <p:cNvPr id="5" name="Slide Number Placeholder 3">
            <a:extLst>
              <a:ext uri="{FF2B5EF4-FFF2-40B4-BE49-F238E27FC236}">
                <a16:creationId xmlns:a16="http://schemas.microsoft.com/office/drawing/2014/main" id="{793EE888-E5C5-4044-8B88-FAE8D9535158}"/>
              </a:ext>
            </a:extLst>
          </p:cNvPr>
          <p:cNvSpPr>
            <a:spLocks noGrp="1"/>
          </p:cNvSpPr>
          <p:nvPr>
            <p:ph type="sldNum" sz="quarter" idx="5"/>
          </p:nvPr>
        </p:nvSpPr>
        <p:spPr bwMode="auto">
          <a:xfrm>
            <a:off x="4008705" y="8899328"/>
            <a:ext cx="3066733" cy="47009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63530" indent="-293665">
              <a:defRPr>
                <a:solidFill>
                  <a:schemeClr val="tx1"/>
                </a:solidFill>
                <a:latin typeface="Arial" panose="020B0604020202020204" pitchFamily="34" charset="0"/>
                <a:cs typeface="Arial" panose="020B0604020202020204" pitchFamily="34" charset="0"/>
              </a:defRPr>
            </a:lvl2pPr>
            <a:lvl3pPr marL="1174661" indent="-234932">
              <a:defRPr>
                <a:solidFill>
                  <a:schemeClr val="tx1"/>
                </a:solidFill>
                <a:latin typeface="Arial" panose="020B0604020202020204" pitchFamily="34" charset="0"/>
                <a:cs typeface="Arial" panose="020B0604020202020204" pitchFamily="34" charset="0"/>
              </a:defRPr>
            </a:lvl3pPr>
            <a:lvl4pPr marL="1644526" indent="-234932">
              <a:defRPr>
                <a:solidFill>
                  <a:schemeClr val="tx1"/>
                </a:solidFill>
                <a:latin typeface="Arial" panose="020B0604020202020204" pitchFamily="34" charset="0"/>
                <a:cs typeface="Arial" panose="020B0604020202020204" pitchFamily="34" charset="0"/>
              </a:defRPr>
            </a:lvl4pPr>
            <a:lvl5pPr marL="2114390" indent="-234932">
              <a:defRPr>
                <a:solidFill>
                  <a:schemeClr val="tx1"/>
                </a:solidFill>
                <a:latin typeface="Arial" panose="020B0604020202020204" pitchFamily="34" charset="0"/>
                <a:cs typeface="Arial" panose="020B0604020202020204" pitchFamily="34" charset="0"/>
              </a:defRPr>
            </a:lvl5pPr>
            <a:lvl6pPr marL="2584254" indent="-23493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54119" indent="-23493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23983" indent="-23493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93848" indent="-23493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60D3B9C-80E3-492D-BA9C-6641AA0C619E}" type="slidenum">
              <a:rPr lang="en-US" altLang="en-US">
                <a:solidFill>
                  <a:srgbClr val="1F497D"/>
                </a:solidFill>
                <a:latin typeface="Calibri" panose="020F0502020204030204" pitchFamily="34" charset="0"/>
              </a:rPr>
              <a:pPr/>
              <a:t>59</a:t>
            </a:fld>
            <a:endParaRPr lang="en-US" altLang="en-US" dirty="0">
              <a:solidFill>
                <a:srgbClr val="1F497D"/>
              </a:solidFill>
              <a:latin typeface="Calibri" panose="020F0502020204030204" pitchFamily="34" charset="0"/>
            </a:endParaRPr>
          </a:p>
        </p:txBody>
      </p:sp>
    </p:spTree>
    <p:extLst>
      <p:ext uri="{BB962C8B-B14F-4D97-AF65-F5344CB8AC3E}">
        <p14:creationId xmlns:p14="http://schemas.microsoft.com/office/powerpoint/2010/main" val="9891380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819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63530" indent="-293665">
              <a:defRPr>
                <a:solidFill>
                  <a:schemeClr val="tx1"/>
                </a:solidFill>
                <a:latin typeface="Arial" panose="020B0604020202020204" pitchFamily="34" charset="0"/>
                <a:cs typeface="Arial" panose="020B0604020202020204" pitchFamily="34" charset="0"/>
              </a:defRPr>
            </a:lvl2pPr>
            <a:lvl3pPr marL="1174661" indent="-234932">
              <a:defRPr>
                <a:solidFill>
                  <a:schemeClr val="tx1"/>
                </a:solidFill>
                <a:latin typeface="Arial" panose="020B0604020202020204" pitchFamily="34" charset="0"/>
                <a:cs typeface="Arial" panose="020B0604020202020204" pitchFamily="34" charset="0"/>
              </a:defRPr>
            </a:lvl3pPr>
            <a:lvl4pPr marL="1644526" indent="-234932">
              <a:defRPr>
                <a:solidFill>
                  <a:schemeClr val="tx1"/>
                </a:solidFill>
                <a:latin typeface="Arial" panose="020B0604020202020204" pitchFamily="34" charset="0"/>
                <a:cs typeface="Arial" panose="020B0604020202020204" pitchFamily="34" charset="0"/>
              </a:defRPr>
            </a:lvl4pPr>
            <a:lvl5pPr marL="2114390" indent="-234932">
              <a:defRPr>
                <a:solidFill>
                  <a:schemeClr val="tx1"/>
                </a:solidFill>
                <a:latin typeface="Arial" panose="020B0604020202020204" pitchFamily="34" charset="0"/>
                <a:cs typeface="Arial" panose="020B0604020202020204" pitchFamily="34" charset="0"/>
              </a:defRPr>
            </a:lvl5pPr>
            <a:lvl6pPr marL="2584254" indent="-23493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54119" indent="-23493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23983" indent="-23493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93848" indent="-23493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E1029DB-9F10-4727-AF80-D77B0525BF5B}" type="slidenum">
              <a:rPr lang="en-US" altLang="en-US">
                <a:latin typeface="Calibri" panose="020F0502020204030204" pitchFamily="34" charset="0"/>
              </a:rPr>
              <a:pPr/>
              <a:t>6</a:t>
            </a:fld>
            <a:endParaRPr lang="en-US" altLang="en-US" dirty="0">
              <a:latin typeface="Calibri" panose="020F0502020204030204" pitchFamily="34" charset="0"/>
            </a:endParaRPr>
          </a:p>
        </p:txBody>
      </p:sp>
    </p:spTree>
    <p:extLst>
      <p:ext uri="{BB962C8B-B14F-4D97-AF65-F5344CB8AC3E}">
        <p14:creationId xmlns:p14="http://schemas.microsoft.com/office/powerpoint/2010/main" val="239334508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p:cNvSpPr>
            <a:spLocks noGrp="1"/>
          </p:cNvSpPr>
          <p:nvPr>
            <p:ph type="body" idx="1"/>
          </p:nvPr>
        </p:nvSpPr>
        <p:spPr bwMode="auto">
          <a:xfrm>
            <a:off x="370277" y="4509037"/>
            <a:ext cx="6533604" cy="439029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lang="en-US" altLang="en-US" dirty="0"/>
          </a:p>
        </p:txBody>
      </p:sp>
      <p:sp>
        <p:nvSpPr>
          <p:cNvPr id="798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63530" indent="-293665">
              <a:defRPr>
                <a:solidFill>
                  <a:schemeClr val="tx1"/>
                </a:solidFill>
                <a:latin typeface="Arial" panose="020B0604020202020204" pitchFamily="34" charset="0"/>
                <a:cs typeface="Arial" panose="020B0604020202020204" pitchFamily="34" charset="0"/>
              </a:defRPr>
            </a:lvl2pPr>
            <a:lvl3pPr marL="1174661" indent="-234932">
              <a:defRPr>
                <a:solidFill>
                  <a:schemeClr val="tx1"/>
                </a:solidFill>
                <a:latin typeface="Arial" panose="020B0604020202020204" pitchFamily="34" charset="0"/>
                <a:cs typeface="Arial" panose="020B0604020202020204" pitchFamily="34" charset="0"/>
              </a:defRPr>
            </a:lvl3pPr>
            <a:lvl4pPr marL="1644526" indent="-234932">
              <a:defRPr>
                <a:solidFill>
                  <a:schemeClr val="tx1"/>
                </a:solidFill>
                <a:latin typeface="Arial" panose="020B0604020202020204" pitchFamily="34" charset="0"/>
                <a:cs typeface="Arial" panose="020B0604020202020204" pitchFamily="34" charset="0"/>
              </a:defRPr>
            </a:lvl4pPr>
            <a:lvl5pPr marL="2114390" indent="-234932">
              <a:defRPr>
                <a:solidFill>
                  <a:schemeClr val="tx1"/>
                </a:solidFill>
                <a:latin typeface="Arial" panose="020B0604020202020204" pitchFamily="34" charset="0"/>
                <a:cs typeface="Arial" panose="020B0604020202020204" pitchFamily="34" charset="0"/>
              </a:defRPr>
            </a:lvl5pPr>
            <a:lvl6pPr marL="2584254" indent="-23493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54119" indent="-23493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23983" indent="-23493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93848" indent="-23493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60D3B9C-80E3-492D-BA9C-6641AA0C619E}" type="slidenum">
              <a:rPr lang="en-US" altLang="en-US">
                <a:solidFill>
                  <a:srgbClr val="1F497D"/>
                </a:solidFill>
                <a:latin typeface="Calibri" panose="020F0502020204030204" pitchFamily="34" charset="0"/>
              </a:rPr>
              <a:pPr/>
              <a:t>60</a:t>
            </a:fld>
            <a:endParaRPr lang="en-US" altLang="en-US" dirty="0">
              <a:solidFill>
                <a:srgbClr val="1F497D"/>
              </a:solidFill>
              <a:latin typeface="Calibri" panose="020F0502020204030204" pitchFamily="34" charset="0"/>
            </a:endParaRPr>
          </a:p>
        </p:txBody>
      </p:sp>
    </p:spTree>
    <p:extLst>
      <p:ext uri="{BB962C8B-B14F-4D97-AF65-F5344CB8AC3E}">
        <p14:creationId xmlns:p14="http://schemas.microsoft.com/office/powerpoint/2010/main" val="126301324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57B2BAB9-B8BB-4E5C-8914-85B8215AADE0}"/>
              </a:ext>
            </a:extLst>
          </p:cNvPr>
          <p:cNvSpPr>
            <a:spLocks noGrp="1"/>
          </p:cNvSpPr>
          <p:nvPr>
            <p:ph type="body" idx="1"/>
          </p:nvPr>
        </p:nvSpPr>
        <p:spPr/>
        <p:txBody>
          <a:bodyPr/>
          <a:lstStyle/>
          <a:p>
            <a:endParaRPr lang="en-US" dirty="0"/>
          </a:p>
        </p:txBody>
      </p:sp>
      <p:sp>
        <p:nvSpPr>
          <p:cNvPr id="3" name="Slide Number Placeholder 3">
            <a:extLst>
              <a:ext uri="{FF2B5EF4-FFF2-40B4-BE49-F238E27FC236}">
                <a16:creationId xmlns:a16="http://schemas.microsoft.com/office/drawing/2014/main" id="{6C4BB54F-1146-4B15-A126-18CE3DD28ACD}"/>
              </a:ext>
            </a:extLst>
          </p:cNvPr>
          <p:cNvSpPr>
            <a:spLocks noGrp="1"/>
          </p:cNvSpPr>
          <p:nvPr>
            <p:ph type="sldNum" sz="quarter" idx="5"/>
          </p:nvPr>
        </p:nvSpPr>
        <p:spPr bwMode="auto">
          <a:xfrm>
            <a:off x="4008705" y="8899328"/>
            <a:ext cx="3066733" cy="47009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63530" indent="-293665">
              <a:defRPr>
                <a:solidFill>
                  <a:schemeClr val="tx1"/>
                </a:solidFill>
                <a:latin typeface="Arial" panose="020B0604020202020204" pitchFamily="34" charset="0"/>
                <a:cs typeface="Arial" panose="020B0604020202020204" pitchFamily="34" charset="0"/>
              </a:defRPr>
            </a:lvl2pPr>
            <a:lvl3pPr marL="1174661" indent="-234932">
              <a:defRPr>
                <a:solidFill>
                  <a:schemeClr val="tx1"/>
                </a:solidFill>
                <a:latin typeface="Arial" panose="020B0604020202020204" pitchFamily="34" charset="0"/>
                <a:cs typeface="Arial" panose="020B0604020202020204" pitchFamily="34" charset="0"/>
              </a:defRPr>
            </a:lvl3pPr>
            <a:lvl4pPr marL="1644526" indent="-234932">
              <a:defRPr>
                <a:solidFill>
                  <a:schemeClr val="tx1"/>
                </a:solidFill>
                <a:latin typeface="Arial" panose="020B0604020202020204" pitchFamily="34" charset="0"/>
                <a:cs typeface="Arial" panose="020B0604020202020204" pitchFamily="34" charset="0"/>
              </a:defRPr>
            </a:lvl4pPr>
            <a:lvl5pPr marL="2114390" indent="-234932">
              <a:defRPr>
                <a:solidFill>
                  <a:schemeClr val="tx1"/>
                </a:solidFill>
                <a:latin typeface="Arial" panose="020B0604020202020204" pitchFamily="34" charset="0"/>
                <a:cs typeface="Arial" panose="020B0604020202020204" pitchFamily="34" charset="0"/>
              </a:defRPr>
            </a:lvl5pPr>
            <a:lvl6pPr marL="2584254" indent="-23493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54119" indent="-23493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23983" indent="-23493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93848" indent="-23493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60D3B9C-80E3-492D-BA9C-6641AA0C619E}" type="slidenum">
              <a:rPr lang="en-US" altLang="en-US">
                <a:solidFill>
                  <a:srgbClr val="1F497D"/>
                </a:solidFill>
                <a:latin typeface="Calibri" panose="020F0502020204030204" pitchFamily="34" charset="0"/>
              </a:rPr>
              <a:pPr/>
              <a:t>61</a:t>
            </a:fld>
            <a:endParaRPr lang="en-US" altLang="en-US" dirty="0">
              <a:solidFill>
                <a:srgbClr val="1F497D"/>
              </a:solidFill>
              <a:latin typeface="Calibri" panose="020F0502020204030204" pitchFamily="34" charset="0"/>
            </a:endParaRPr>
          </a:p>
        </p:txBody>
      </p:sp>
      <p:pic>
        <p:nvPicPr>
          <p:cNvPr id="5" name="Picture 4" descr="A screenshot of a cell phone&#10;&#10;Description automatically generated">
            <a:extLst>
              <a:ext uri="{FF2B5EF4-FFF2-40B4-BE49-F238E27FC236}">
                <a16:creationId xmlns:a16="http://schemas.microsoft.com/office/drawing/2014/main" id="{0CEDEDAB-78F2-4147-A5F8-ECFD3CEA4B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3639" y="994672"/>
            <a:ext cx="4218432" cy="3163824"/>
          </a:xfrm>
          <a:prstGeom prst="rect">
            <a:avLst/>
          </a:prstGeom>
          <a:ln>
            <a:solidFill>
              <a:schemeClr val="tx1"/>
            </a:solidFill>
          </a:ln>
        </p:spPr>
      </p:pic>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3">
            <a:extLst>
              <a:ext uri="{FF2B5EF4-FFF2-40B4-BE49-F238E27FC236}">
                <a16:creationId xmlns:a16="http://schemas.microsoft.com/office/drawing/2014/main" id="{5AF54712-D9C9-418A-BD2D-309FA85B0121}"/>
              </a:ext>
            </a:extLst>
          </p:cNvPr>
          <p:cNvSpPr>
            <a:spLocks noGrp="1"/>
          </p:cNvSpPr>
          <p:nvPr>
            <p:ph type="sldNum" sz="quarter" idx="5"/>
          </p:nvPr>
        </p:nvSpPr>
        <p:spPr bwMode="auto">
          <a:xfrm>
            <a:off x="4008705" y="8899328"/>
            <a:ext cx="3066733" cy="47009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63530" indent="-293665">
              <a:defRPr>
                <a:solidFill>
                  <a:schemeClr val="tx1"/>
                </a:solidFill>
                <a:latin typeface="Arial" panose="020B0604020202020204" pitchFamily="34" charset="0"/>
                <a:cs typeface="Arial" panose="020B0604020202020204" pitchFamily="34" charset="0"/>
              </a:defRPr>
            </a:lvl2pPr>
            <a:lvl3pPr marL="1174661" indent="-234932">
              <a:defRPr>
                <a:solidFill>
                  <a:schemeClr val="tx1"/>
                </a:solidFill>
                <a:latin typeface="Arial" panose="020B0604020202020204" pitchFamily="34" charset="0"/>
                <a:cs typeface="Arial" panose="020B0604020202020204" pitchFamily="34" charset="0"/>
              </a:defRPr>
            </a:lvl3pPr>
            <a:lvl4pPr marL="1644526" indent="-234932">
              <a:defRPr>
                <a:solidFill>
                  <a:schemeClr val="tx1"/>
                </a:solidFill>
                <a:latin typeface="Arial" panose="020B0604020202020204" pitchFamily="34" charset="0"/>
                <a:cs typeface="Arial" panose="020B0604020202020204" pitchFamily="34" charset="0"/>
              </a:defRPr>
            </a:lvl4pPr>
            <a:lvl5pPr marL="2114390" indent="-234932">
              <a:defRPr>
                <a:solidFill>
                  <a:schemeClr val="tx1"/>
                </a:solidFill>
                <a:latin typeface="Arial" panose="020B0604020202020204" pitchFamily="34" charset="0"/>
                <a:cs typeface="Arial" panose="020B0604020202020204" pitchFamily="34" charset="0"/>
              </a:defRPr>
            </a:lvl5pPr>
            <a:lvl6pPr marL="2584254" indent="-23493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54119" indent="-23493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23983" indent="-23493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93848" indent="-23493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60D3B9C-80E3-492D-BA9C-6641AA0C619E}" type="slidenum">
              <a:rPr lang="en-US" altLang="en-US">
                <a:solidFill>
                  <a:srgbClr val="1F497D"/>
                </a:solidFill>
                <a:latin typeface="Calibri" panose="020F0502020204030204" pitchFamily="34" charset="0"/>
              </a:rPr>
              <a:pPr/>
              <a:t>62</a:t>
            </a:fld>
            <a:endParaRPr lang="en-US" altLang="en-US" dirty="0">
              <a:solidFill>
                <a:srgbClr val="1F497D"/>
              </a:solidFill>
              <a:latin typeface="Calibri" panose="020F0502020204030204" pitchFamily="34" charset="0"/>
            </a:endParaRPr>
          </a:p>
        </p:txBody>
      </p:sp>
      <p:pic>
        <p:nvPicPr>
          <p:cNvPr id="4" name="Picture 3" descr="A screenshot of a cell phone&#10;&#10;Description automatically generated">
            <a:extLst>
              <a:ext uri="{FF2B5EF4-FFF2-40B4-BE49-F238E27FC236}">
                <a16:creationId xmlns:a16="http://schemas.microsoft.com/office/drawing/2014/main" id="{04608EB0-D678-476F-BC5A-35F119770E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7734" y="855152"/>
            <a:ext cx="4218433" cy="3163824"/>
          </a:xfrm>
          <a:prstGeom prst="rect">
            <a:avLst/>
          </a:prstGeom>
          <a:ln>
            <a:solidFill>
              <a:schemeClr val="tx1"/>
            </a:solidFill>
          </a:ln>
        </p:spPr>
      </p:pic>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3">
            <a:extLst>
              <a:ext uri="{FF2B5EF4-FFF2-40B4-BE49-F238E27FC236}">
                <a16:creationId xmlns:a16="http://schemas.microsoft.com/office/drawing/2014/main" id="{A7C1DFFC-ABE4-4C41-BB10-1D4A5EF54EAB}"/>
              </a:ext>
            </a:extLst>
          </p:cNvPr>
          <p:cNvSpPr>
            <a:spLocks noGrp="1"/>
          </p:cNvSpPr>
          <p:nvPr>
            <p:ph type="sldNum" sz="quarter" idx="5"/>
          </p:nvPr>
        </p:nvSpPr>
        <p:spPr bwMode="auto">
          <a:xfrm>
            <a:off x="4008705" y="8899328"/>
            <a:ext cx="3066733" cy="47009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63530" indent="-293665">
              <a:defRPr>
                <a:solidFill>
                  <a:schemeClr val="tx1"/>
                </a:solidFill>
                <a:latin typeface="Arial" panose="020B0604020202020204" pitchFamily="34" charset="0"/>
                <a:cs typeface="Arial" panose="020B0604020202020204" pitchFamily="34" charset="0"/>
              </a:defRPr>
            </a:lvl2pPr>
            <a:lvl3pPr marL="1174661" indent="-234932">
              <a:defRPr>
                <a:solidFill>
                  <a:schemeClr val="tx1"/>
                </a:solidFill>
                <a:latin typeface="Arial" panose="020B0604020202020204" pitchFamily="34" charset="0"/>
                <a:cs typeface="Arial" panose="020B0604020202020204" pitchFamily="34" charset="0"/>
              </a:defRPr>
            </a:lvl3pPr>
            <a:lvl4pPr marL="1644526" indent="-234932">
              <a:defRPr>
                <a:solidFill>
                  <a:schemeClr val="tx1"/>
                </a:solidFill>
                <a:latin typeface="Arial" panose="020B0604020202020204" pitchFamily="34" charset="0"/>
                <a:cs typeface="Arial" panose="020B0604020202020204" pitchFamily="34" charset="0"/>
              </a:defRPr>
            </a:lvl4pPr>
            <a:lvl5pPr marL="2114390" indent="-234932">
              <a:defRPr>
                <a:solidFill>
                  <a:schemeClr val="tx1"/>
                </a:solidFill>
                <a:latin typeface="Arial" panose="020B0604020202020204" pitchFamily="34" charset="0"/>
                <a:cs typeface="Arial" panose="020B0604020202020204" pitchFamily="34" charset="0"/>
              </a:defRPr>
            </a:lvl5pPr>
            <a:lvl6pPr marL="2584254" indent="-23493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54119" indent="-23493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23983" indent="-23493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93848" indent="-23493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60D3B9C-80E3-492D-BA9C-6641AA0C619E}" type="slidenum">
              <a:rPr lang="en-US" altLang="en-US">
                <a:solidFill>
                  <a:srgbClr val="1F497D"/>
                </a:solidFill>
                <a:latin typeface="Calibri" panose="020F0502020204030204" pitchFamily="34" charset="0"/>
              </a:rPr>
              <a:pPr/>
              <a:t>63</a:t>
            </a:fld>
            <a:endParaRPr lang="en-US" altLang="en-US" dirty="0">
              <a:solidFill>
                <a:srgbClr val="1F497D"/>
              </a:solidFill>
              <a:latin typeface="Calibri" panose="020F0502020204030204" pitchFamily="34" charset="0"/>
            </a:endParaRPr>
          </a:p>
        </p:txBody>
      </p:sp>
      <p:pic>
        <p:nvPicPr>
          <p:cNvPr id="4" name="Picture 3" descr="A screenshot of a cell phone&#10;&#10;Description automatically generated">
            <a:extLst>
              <a:ext uri="{FF2B5EF4-FFF2-40B4-BE49-F238E27FC236}">
                <a16:creationId xmlns:a16="http://schemas.microsoft.com/office/drawing/2014/main" id="{3ACE9A54-7A05-4489-AE0C-7EDDD88D0D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4183" y="878901"/>
            <a:ext cx="4218432" cy="3163824"/>
          </a:xfrm>
          <a:prstGeom prst="rect">
            <a:avLst/>
          </a:prstGeom>
          <a:ln>
            <a:solidFill>
              <a:schemeClr val="tx1"/>
            </a:solidFill>
          </a:ln>
        </p:spPr>
      </p:pic>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14BB80-9B9C-4921-857A-03CE707AA442}" type="slidenum">
              <a:rPr lang="en-US" smtClean="0"/>
              <a:t>64</a:t>
            </a:fld>
            <a:endParaRPr lang="en-US" dirty="0"/>
          </a:p>
        </p:txBody>
      </p:sp>
    </p:spTree>
    <p:extLst>
      <p:ext uri="{BB962C8B-B14F-4D97-AF65-F5344CB8AC3E}">
        <p14:creationId xmlns:p14="http://schemas.microsoft.com/office/powerpoint/2010/main" val="148821666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14BB80-9B9C-4921-857A-03CE707AA442}" type="slidenum">
              <a:rPr lang="en-US" smtClean="0"/>
              <a:t>65</a:t>
            </a:fld>
            <a:endParaRPr lang="en-US"/>
          </a:p>
        </p:txBody>
      </p:sp>
    </p:spTree>
    <p:extLst>
      <p:ext uri="{BB962C8B-B14F-4D97-AF65-F5344CB8AC3E}">
        <p14:creationId xmlns:p14="http://schemas.microsoft.com/office/powerpoint/2010/main" val="78724993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14BB80-9B9C-4921-857A-03CE707AA442}" type="slidenum">
              <a:rPr lang="en-US" smtClean="0"/>
              <a:t>66</a:t>
            </a:fld>
            <a:endParaRPr lang="en-US" dirty="0"/>
          </a:p>
        </p:txBody>
      </p:sp>
    </p:spTree>
    <p:extLst>
      <p:ext uri="{BB962C8B-B14F-4D97-AF65-F5344CB8AC3E}">
        <p14:creationId xmlns:p14="http://schemas.microsoft.com/office/powerpoint/2010/main" val="18323148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14BB80-9B9C-4921-857A-03CE707AA442}" type="slidenum">
              <a:rPr lang="en-US" smtClean="0"/>
              <a:t>7</a:t>
            </a:fld>
            <a:endParaRPr lang="en-US"/>
          </a:p>
        </p:txBody>
      </p:sp>
    </p:spTree>
    <p:extLst>
      <p:ext uri="{BB962C8B-B14F-4D97-AF65-F5344CB8AC3E}">
        <p14:creationId xmlns:p14="http://schemas.microsoft.com/office/powerpoint/2010/main" val="2655289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14BB80-9B9C-4921-857A-03CE707AA442}" type="slidenum">
              <a:rPr lang="en-US" smtClean="0"/>
              <a:t>8</a:t>
            </a:fld>
            <a:endParaRPr lang="en-US"/>
          </a:p>
        </p:txBody>
      </p:sp>
    </p:spTree>
    <p:extLst>
      <p:ext uri="{BB962C8B-B14F-4D97-AF65-F5344CB8AC3E}">
        <p14:creationId xmlns:p14="http://schemas.microsoft.com/office/powerpoint/2010/main" val="23491239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p:txBody>
          <a:bodyPr/>
          <a:lstStyle/>
          <a:p>
            <a:pPr>
              <a:spcBef>
                <a:spcPct val="0"/>
              </a:spcBef>
              <a:defRPr/>
            </a:pPr>
            <a:endParaRPr lang="en-US" altLang="en-US" dirty="0"/>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63530" indent="-293665">
              <a:defRPr>
                <a:solidFill>
                  <a:schemeClr val="tx1"/>
                </a:solidFill>
                <a:latin typeface="Arial" panose="020B0604020202020204" pitchFamily="34" charset="0"/>
                <a:cs typeface="Arial" panose="020B0604020202020204" pitchFamily="34" charset="0"/>
              </a:defRPr>
            </a:lvl2pPr>
            <a:lvl3pPr marL="1174661" indent="-234932">
              <a:defRPr>
                <a:solidFill>
                  <a:schemeClr val="tx1"/>
                </a:solidFill>
                <a:latin typeface="Arial" panose="020B0604020202020204" pitchFamily="34" charset="0"/>
                <a:cs typeface="Arial" panose="020B0604020202020204" pitchFamily="34" charset="0"/>
              </a:defRPr>
            </a:lvl3pPr>
            <a:lvl4pPr marL="1644526" indent="-234932">
              <a:defRPr>
                <a:solidFill>
                  <a:schemeClr val="tx1"/>
                </a:solidFill>
                <a:latin typeface="Arial" panose="020B0604020202020204" pitchFamily="34" charset="0"/>
                <a:cs typeface="Arial" panose="020B0604020202020204" pitchFamily="34" charset="0"/>
              </a:defRPr>
            </a:lvl4pPr>
            <a:lvl5pPr marL="2114390" indent="-234932">
              <a:defRPr>
                <a:solidFill>
                  <a:schemeClr val="tx1"/>
                </a:solidFill>
                <a:latin typeface="Arial" panose="020B0604020202020204" pitchFamily="34" charset="0"/>
                <a:cs typeface="Arial" panose="020B0604020202020204" pitchFamily="34" charset="0"/>
              </a:defRPr>
            </a:lvl5pPr>
            <a:lvl6pPr marL="2584254" indent="-23493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54119" indent="-23493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23983" indent="-23493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93848" indent="-23493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80C071E-E8F6-432B-A17D-05BEE4BFD2DD}" type="slidenum">
              <a:rPr lang="en-US" altLang="en-US">
                <a:solidFill>
                  <a:srgbClr val="1F497D"/>
                </a:solidFill>
                <a:latin typeface="Calibri" panose="020F0502020204030204" pitchFamily="34" charset="0"/>
              </a:rPr>
              <a:pPr/>
              <a:t>9</a:t>
            </a:fld>
            <a:endParaRPr lang="en-US" altLang="en-US" dirty="0">
              <a:solidFill>
                <a:srgbClr val="1F497D"/>
              </a:solidFill>
              <a:latin typeface="Calibri" panose="020F0502020204030204" pitchFamily="34" charset="0"/>
            </a:endParaRPr>
          </a:p>
        </p:txBody>
      </p:sp>
    </p:spTree>
    <p:extLst>
      <p:ext uri="{BB962C8B-B14F-4D97-AF65-F5344CB8AC3E}">
        <p14:creationId xmlns:p14="http://schemas.microsoft.com/office/powerpoint/2010/main" val="166543583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12.xml"/><Relationship Id="rId4" Type="http://schemas.microsoft.com/office/2007/relationships/hdphoto" Target="../media/hdphoto1.wdp"/></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Master" Target="../slideMasters/slideMaster1.xml"/><Relationship Id="rId1" Type="http://schemas.openxmlformats.org/officeDocument/2006/relationships/tags" Target="../tags/tag14.xml"/><Relationship Id="rId4" Type="http://schemas.microsoft.com/office/2007/relationships/hdphoto" Target="../media/hdphoto2.wdp"/></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Master" Target="../slideMasters/slideMaster1.xml"/><Relationship Id="rId1" Type="http://schemas.openxmlformats.org/officeDocument/2006/relationships/tags" Target="../tags/tag20.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Master" Target="../slideMasters/slideMaster1.xml"/><Relationship Id="rId1" Type="http://schemas.openxmlformats.org/officeDocument/2006/relationships/tags" Target="../tags/tag21.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20.xml.rels><?xml version="1.0" encoding="UTF-8" standalone="yes"?>
<Relationships xmlns="http://schemas.openxmlformats.org/package/2006/relationships"><Relationship Id="rId8" Type="http://schemas.openxmlformats.org/officeDocument/2006/relationships/hyperlink" Target="mailto:mcolella@mahernet.com" TargetMode="External"/><Relationship Id="rId3" Type="http://schemas.openxmlformats.org/officeDocument/2006/relationships/image" Target="../media/image12.png"/><Relationship Id="rId7" Type="http://schemas.openxmlformats.org/officeDocument/2006/relationships/hyperlink" Target="https://appriver3651000470.sharepoint.com/Shared%20Documents/09.Templates/508%20Compliant%20Templates/1.%20Job%20Aids%20and%20508%20Guidance/JobAid-508-Compliance3-PPT.pdf" TargetMode="External"/><Relationship Id="rId2" Type="http://schemas.openxmlformats.org/officeDocument/2006/relationships/slideMaster" Target="../slideMasters/slideMaster2.xml"/><Relationship Id="rId1" Type="http://schemas.openxmlformats.org/officeDocument/2006/relationships/tags" Target="../tags/tag23.xml"/><Relationship Id="rId6" Type="http://schemas.openxmlformats.org/officeDocument/2006/relationships/hyperlink" Target="https://appriver3651000470.sharepoint.com/Shared%20Documents/09.Templates/508%20Compliant%20Templates/1.%20Job%20Aids%20and%20508%20Guidance/JobAid-508-Compliance2-Tables.pdf" TargetMode="External"/><Relationship Id="rId5" Type="http://schemas.openxmlformats.org/officeDocument/2006/relationships/hyperlink" Target="https://appriver3651000470.sharepoint.com/Shared%20Documents/09.Templates/508%20Compliant%20Templates/1.%20Job%20Aids%20and%20508%20Guidance/JobAid-508-Compliance1.pdf" TargetMode="External"/><Relationship Id="rId10" Type="http://schemas.openxmlformats.org/officeDocument/2006/relationships/hyperlink" Target="mailto:pkosowsky@mahernet.com" TargetMode="External"/><Relationship Id="rId4" Type="http://schemas.openxmlformats.org/officeDocument/2006/relationships/hyperlink" Target="https://appriver3651000470.sharepoint.com/:v:/r/LunchLearn/Lunch%20&amp;%20Learn%20508%20Compliance%2011-16-18/Recording/Recording.mp4?csf=1&amp;e=0MEbWi" TargetMode="External"/><Relationship Id="rId9" Type="http://schemas.openxmlformats.org/officeDocument/2006/relationships/hyperlink" Target="mailto:crobbins@mahernet.com" TargetMode="Externa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11.xml"/><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6CF19BF-F4F2-4236-856B-4BED9ACCF56E}"/>
              </a:ext>
              <a:ext uri="{C183D7F6-B498-43B3-948B-1728B52AA6E4}">
                <adec:decorative xmlns:adec="http://schemas.microsoft.com/office/drawing/2017/decorative" xmlns=""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266515"/>
            <a:ext cx="12192000" cy="2188463"/>
          </a:xfrm>
          <a:prstGeom prst="rect">
            <a:avLst/>
          </a:prstGeom>
        </p:spPr>
      </p:pic>
      <p:sp>
        <p:nvSpPr>
          <p:cNvPr id="2" name="Title 1"/>
          <p:cNvSpPr>
            <a:spLocks noGrp="1"/>
          </p:cNvSpPr>
          <p:nvPr>
            <p:ph type="ctrTitle" hasCustomPrompt="1"/>
          </p:nvPr>
        </p:nvSpPr>
        <p:spPr>
          <a:xfrm>
            <a:off x="1524000" y="1327782"/>
            <a:ext cx="9753600" cy="2051919"/>
          </a:xfrm>
        </p:spPr>
        <p:txBody>
          <a:bodyPr anchor="ctr">
            <a:normAutofit/>
          </a:bodyPr>
          <a:lstStyle>
            <a:lvl1pPr algn="l">
              <a:defRPr sz="4400"/>
            </a:lvl1pPr>
          </a:lstStyle>
          <a:p>
            <a:r>
              <a:rPr lang="en-US" dirty="0"/>
              <a:t>Click to edit Title</a:t>
            </a:r>
          </a:p>
        </p:txBody>
      </p:sp>
      <p:sp>
        <p:nvSpPr>
          <p:cNvPr id="3" name="Subtitle 2"/>
          <p:cNvSpPr>
            <a:spLocks noGrp="1"/>
          </p:cNvSpPr>
          <p:nvPr>
            <p:ph type="subTitle" idx="1"/>
          </p:nvPr>
        </p:nvSpPr>
        <p:spPr>
          <a:xfrm>
            <a:off x="1524000" y="3602038"/>
            <a:ext cx="9144000" cy="1655762"/>
          </a:xfrm>
        </p:spPr>
        <p:txBody>
          <a:bodyPr/>
          <a:lstStyle>
            <a:lvl1pPr marL="0" indent="0" algn="l">
              <a:buNone/>
              <a:defRPr sz="2400">
                <a:solidFill>
                  <a:srgbClr val="15326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 name="Footer Placeholder 4"/>
          <p:cNvSpPr>
            <a:spLocks noGrp="1"/>
          </p:cNvSpPr>
          <p:nvPr>
            <p:ph type="ftr" sz="quarter" idx="11"/>
          </p:nvPr>
        </p:nvSpPr>
        <p:spPr/>
        <p:txBody>
          <a:bodyPr/>
          <a:lstStyle>
            <a:lvl1pPr>
              <a:defRPr>
                <a:solidFill>
                  <a:schemeClr val="accent1"/>
                </a:solidFill>
              </a:defRPr>
            </a:lvl1pPr>
          </a:lstStyle>
          <a:p>
            <a:endParaRPr lang="en-US" dirty="0"/>
          </a:p>
        </p:txBody>
      </p:sp>
    </p:spTree>
    <p:custDataLst>
      <p:tags r:id="rId1"/>
    </p:custDataLst>
    <p:extLst>
      <p:ext uri="{BB962C8B-B14F-4D97-AF65-F5344CB8AC3E}">
        <p14:creationId xmlns:p14="http://schemas.microsoft.com/office/powerpoint/2010/main" val="29565641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Question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Insert Title of Question Slide</a:t>
            </a: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EF1280C-1E94-430E-A516-D051ECA45720}" type="slidenum">
              <a:rPr lang="en-US" smtClean="0"/>
              <a:t>‹#›</a:t>
            </a:fld>
            <a:endParaRPr lang="en-US"/>
          </a:p>
        </p:txBody>
      </p:sp>
      <p:pic>
        <p:nvPicPr>
          <p:cNvPr id="7" name="Picture 6">
            <a:extLst>
              <a:ext uri="{FF2B5EF4-FFF2-40B4-BE49-F238E27FC236}">
                <a16:creationId xmlns:a16="http://schemas.microsoft.com/office/drawing/2014/main" id="{ABE711A4-D827-41FB-9FEE-8B61DC815C81}"/>
              </a:ext>
              <a:ext uri="{C183D7F6-B498-43B3-948B-1728B52AA6E4}">
                <adec:decorative xmlns:adec="http://schemas.microsoft.com/office/drawing/2017/decorative" xmlns="" val="1"/>
              </a:ext>
            </a:extLst>
          </p:cNvPr>
          <p:cNvPicPr>
            <a:picLocks noChangeAspect="1"/>
          </p:cNvPicPr>
          <p:nvPr userDrawn="1"/>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4653562" y="1747615"/>
            <a:ext cx="2884877" cy="3863675"/>
          </a:xfrm>
          <a:prstGeom prst="rect">
            <a:avLst/>
          </a:prstGeom>
        </p:spPr>
      </p:pic>
    </p:spTree>
    <p:custDataLst>
      <p:tags r:id="rId1"/>
    </p:custDataLst>
    <p:extLst>
      <p:ext uri="{BB962C8B-B14F-4D97-AF65-F5344CB8AC3E}">
        <p14:creationId xmlns:p14="http://schemas.microsoft.com/office/powerpoint/2010/main" val="1747082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Resource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edit Resources slide title</a:t>
            </a:r>
          </a:p>
        </p:txBody>
      </p:sp>
      <p:sp>
        <p:nvSpPr>
          <p:cNvPr id="3" name="Content Placeholder 2"/>
          <p:cNvSpPr>
            <a:spLocks noGrp="1"/>
          </p:cNvSpPr>
          <p:nvPr>
            <p:ph sz="half" idx="1" hasCustomPrompt="1"/>
          </p:nvPr>
        </p:nvSpPr>
        <p:spPr>
          <a:xfrm>
            <a:off x="380999" y="1407886"/>
            <a:ext cx="5486400" cy="4672878"/>
          </a:xfrm>
        </p:spPr>
        <p:txBody>
          <a:bodyPr>
            <a:noAutofit/>
          </a:bodyPr>
          <a:lstStyle>
            <a:lvl1pPr marL="342900" indent="-280988">
              <a:lnSpc>
                <a:spcPct val="90000"/>
              </a:lnSpc>
              <a:defRPr sz="2200"/>
            </a:lvl1pPr>
            <a:lvl2pPr marL="365760" indent="0">
              <a:lnSpc>
                <a:spcPct val="90000"/>
              </a:lnSpc>
              <a:spcBef>
                <a:spcPts val="0"/>
              </a:spcBef>
              <a:buNone/>
              <a:defRPr sz="1800" i="1">
                <a:solidFill>
                  <a:schemeClr val="tx1">
                    <a:lumMod val="75000"/>
                    <a:lumOff val="25000"/>
                  </a:schemeClr>
                </a:solidFill>
              </a:defRPr>
            </a:lvl2pPr>
            <a:lvl3pPr marL="571500" indent="-280988">
              <a:lnSpc>
                <a:spcPct val="90000"/>
              </a:lnSpc>
              <a:buClr>
                <a:schemeClr val="tx1">
                  <a:lumMod val="75000"/>
                  <a:lumOff val="25000"/>
                </a:schemeClr>
              </a:buClr>
              <a:buFont typeface="Wingdings" panose="05000000000000000000" pitchFamily="2" charset="2"/>
              <a:buChar char=""/>
              <a:defRPr sz="1800" u="sng">
                <a:solidFill>
                  <a:schemeClr val="accent5"/>
                </a:solidFill>
              </a:defRPr>
            </a:lvl3pPr>
            <a:lvl4pPr>
              <a:lnSpc>
                <a:spcPct val="90000"/>
              </a:lnSpc>
              <a:defRPr/>
            </a:lvl4pPr>
            <a:lvl5pPr>
              <a:lnSpc>
                <a:spcPct val="90000"/>
              </a:lnSpc>
              <a:defRPr/>
            </a:lvl5pPr>
          </a:lstStyle>
          <a:p>
            <a:pPr lvl="0"/>
            <a:r>
              <a:rPr lang="en-US" dirty="0"/>
              <a:t>Insert Name of Resource</a:t>
            </a:r>
          </a:p>
          <a:p>
            <a:pPr lvl="1"/>
            <a:r>
              <a:rPr lang="en-US" dirty="0"/>
              <a:t>Include details about resource here</a:t>
            </a:r>
          </a:p>
          <a:p>
            <a:pPr lvl="2"/>
            <a:r>
              <a:rPr lang="en-US" dirty="0"/>
              <a:t>Web Address here</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6324601" y="1407886"/>
            <a:ext cx="5486400" cy="4672878"/>
          </a:xfrm>
        </p:spPr>
        <p:txBody>
          <a:bodyPr>
            <a:noAutofit/>
          </a:bodyPr>
          <a:lstStyle>
            <a:lvl1pPr>
              <a:lnSpc>
                <a:spcPct val="90000"/>
              </a:lnSpc>
              <a:defRPr sz="2200"/>
            </a:lvl1pPr>
            <a:lvl2pPr marL="365760" indent="0">
              <a:lnSpc>
                <a:spcPct val="90000"/>
              </a:lnSpc>
              <a:spcBef>
                <a:spcPts val="0"/>
              </a:spcBef>
              <a:buNone/>
              <a:defRPr sz="1800" i="1">
                <a:solidFill>
                  <a:schemeClr val="tx1">
                    <a:lumMod val="75000"/>
                    <a:lumOff val="25000"/>
                  </a:schemeClr>
                </a:solidFill>
              </a:defRPr>
            </a:lvl2pPr>
            <a:lvl3pPr marL="571500" indent="-280988">
              <a:lnSpc>
                <a:spcPct val="90000"/>
              </a:lnSpc>
              <a:buClr>
                <a:schemeClr val="tx1">
                  <a:lumMod val="75000"/>
                  <a:lumOff val="25000"/>
                </a:schemeClr>
              </a:buClr>
              <a:buFont typeface="Wingdings" panose="05000000000000000000" pitchFamily="2" charset="2"/>
              <a:buChar char="ð"/>
              <a:defRPr sz="1800" u="sng">
                <a:solidFill>
                  <a:schemeClr val="accent5"/>
                </a:solidFill>
              </a:defRPr>
            </a:lvl3pPr>
            <a:lvl4pPr>
              <a:lnSpc>
                <a:spcPct val="90000"/>
              </a:lnSpc>
              <a:defRPr/>
            </a:lvl4pPr>
            <a:lvl5pPr>
              <a:lnSpc>
                <a:spcPct val="90000"/>
              </a:lnSpc>
              <a:defRPr/>
            </a:lvl5pPr>
          </a:lstStyle>
          <a:p>
            <a:pPr lvl="0"/>
            <a:r>
              <a:rPr lang="en-US" dirty="0"/>
              <a:t>Insert Name of Resource</a:t>
            </a:r>
          </a:p>
          <a:p>
            <a:pPr lvl="1"/>
            <a:r>
              <a:rPr lang="en-US" dirty="0"/>
              <a:t>Include details about resource here</a:t>
            </a:r>
          </a:p>
          <a:p>
            <a:pPr lvl="2"/>
            <a:r>
              <a:rPr lang="en-US" dirty="0"/>
              <a:t>Web Address here</a:t>
            </a:r>
          </a:p>
          <a:p>
            <a:pPr lvl="3"/>
            <a:r>
              <a:rPr lang="en-US" dirty="0"/>
              <a:t>Fourth level</a:t>
            </a:r>
          </a:p>
          <a:p>
            <a:pPr lvl="4"/>
            <a:r>
              <a:rPr lang="en-US" dirty="0"/>
              <a:t>Fifth level</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F1280C-1E94-430E-A516-D051ECA45720}" type="slidenum">
              <a:rPr lang="en-US" smtClean="0"/>
              <a:t>‹#›</a:t>
            </a:fld>
            <a:endParaRPr lang="en-US"/>
          </a:p>
        </p:txBody>
      </p:sp>
    </p:spTree>
    <p:custDataLst>
      <p:tags r:id="rId1"/>
    </p:custDataLst>
    <p:extLst>
      <p:ext uri="{BB962C8B-B14F-4D97-AF65-F5344CB8AC3E}">
        <p14:creationId xmlns:p14="http://schemas.microsoft.com/office/powerpoint/2010/main" val="34431073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hasCustomPrompt="1"/>
          </p:nvPr>
        </p:nvSpPr>
        <p:spPr>
          <a:xfrm>
            <a:off x="5016892" y="1291771"/>
            <a:ext cx="7091440" cy="4845260"/>
          </a:xfrm>
        </p:spPr>
        <p:txBody>
          <a:bodyPr anchor="ctr">
            <a:noAutofit/>
          </a:bodyPr>
          <a:lstStyle>
            <a:lvl1pPr marL="0" indent="0">
              <a:buNone/>
              <a:defRPr sz="2400" b="1"/>
            </a:lvl1pPr>
            <a:lvl2pPr marL="457200" indent="0">
              <a:lnSpc>
                <a:spcPct val="90000"/>
              </a:lnSpc>
              <a:spcBef>
                <a:spcPts val="600"/>
              </a:spcBef>
              <a:buNone/>
              <a:defRPr sz="2000" i="1">
                <a:solidFill>
                  <a:schemeClr val="accent1"/>
                </a:solidFill>
              </a:defRPr>
            </a:lvl2pPr>
            <a:lvl3pPr marL="457200" indent="0">
              <a:lnSpc>
                <a:spcPct val="90000"/>
              </a:lnSpc>
              <a:spcBef>
                <a:spcPts val="0"/>
              </a:spcBef>
              <a:buNone/>
              <a:defRPr sz="2000">
                <a:solidFill>
                  <a:schemeClr val="tx1">
                    <a:lumMod val="75000"/>
                    <a:lumOff val="25000"/>
                  </a:schemeClr>
                </a:solidFill>
              </a:defRPr>
            </a:lvl3pPr>
            <a:lvl4pPr marL="777240" indent="-320040">
              <a:lnSpc>
                <a:spcPct val="90000"/>
              </a:lnSpc>
              <a:spcBef>
                <a:spcPts val="800"/>
              </a:spcBef>
              <a:buClr>
                <a:schemeClr val="accent5"/>
              </a:buClr>
              <a:buFont typeface="Wingdings" panose="05000000000000000000" pitchFamily="2" charset="2"/>
              <a:buChar char=""/>
              <a:defRPr lang="en-US" sz="1800" kern="1200" dirty="0">
                <a:solidFill>
                  <a:srgbClr val="1C4489"/>
                </a:solidFill>
                <a:latin typeface="+mn-lt"/>
                <a:ea typeface="+mn-ea"/>
                <a:cs typeface="+mn-cs"/>
              </a:defRPr>
            </a:lvl4pPr>
            <a:lvl5pPr marL="777240" indent="-292608">
              <a:lnSpc>
                <a:spcPct val="90000"/>
              </a:lnSpc>
              <a:spcBef>
                <a:spcPts val="0"/>
              </a:spcBef>
              <a:buClr>
                <a:schemeClr val="tx1">
                  <a:lumMod val="90000"/>
                  <a:lumOff val="10000"/>
                </a:schemeClr>
              </a:buClr>
              <a:buFont typeface="Wingdings" panose="05000000000000000000" pitchFamily="2" charset="2"/>
              <a:buChar char=""/>
              <a:defRPr>
                <a:solidFill>
                  <a:schemeClr val="tx1">
                    <a:lumMod val="75000"/>
                    <a:lumOff val="25000"/>
                  </a:schemeClr>
                </a:solidFill>
              </a:defRPr>
            </a:lvl5pPr>
          </a:lstStyle>
          <a:p>
            <a:pPr lvl="0"/>
            <a:r>
              <a:rPr lang="en-US" dirty="0"/>
              <a:t>FirstName </a:t>
            </a:r>
            <a:r>
              <a:rPr lang="en-US" dirty="0" err="1"/>
              <a:t>LastName</a:t>
            </a:r>
            <a:endParaRPr lang="en-US" dirty="0"/>
          </a:p>
          <a:p>
            <a:pPr lvl="1"/>
            <a:r>
              <a:rPr lang="en-US" dirty="0"/>
              <a:t>Occupation/Title</a:t>
            </a:r>
          </a:p>
          <a:p>
            <a:pPr lvl="2"/>
            <a:r>
              <a:rPr lang="en-US" dirty="0"/>
              <a:t>Company Name</a:t>
            </a:r>
          </a:p>
          <a:p>
            <a:pPr marL="777240" lvl="3" indent="-320040" algn="l" defTabSz="914400" rtl="0" eaLnBrk="1" latinLnBrk="0" hangingPunct="1">
              <a:lnSpc>
                <a:spcPct val="95000"/>
              </a:lnSpc>
              <a:spcBef>
                <a:spcPts val="500"/>
              </a:spcBef>
              <a:buClr>
                <a:srgbClr val="1C4489"/>
              </a:buClr>
              <a:buFont typeface="Wingdings" panose="05000000000000000000" pitchFamily="2" charset="2"/>
              <a:buChar char=""/>
            </a:pPr>
            <a:r>
              <a:rPr lang="en-US" dirty="0"/>
              <a:t>Email</a:t>
            </a:r>
          </a:p>
          <a:p>
            <a:pPr lvl="4"/>
            <a:r>
              <a:rPr lang="en-US" dirty="0"/>
              <a:t>Phone</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F1280C-1E94-430E-A516-D051ECA45720}" type="slidenum">
              <a:rPr lang="en-US" smtClean="0"/>
              <a:t>‹#›</a:t>
            </a:fld>
            <a:endParaRPr lang="en-US"/>
          </a:p>
        </p:txBody>
      </p:sp>
      <p:pic>
        <p:nvPicPr>
          <p:cNvPr id="8" name="Picture 7">
            <a:extLst>
              <a:ext uri="{FF2B5EF4-FFF2-40B4-BE49-F238E27FC236}">
                <a16:creationId xmlns:a16="http://schemas.microsoft.com/office/drawing/2014/main" id="{79937C6E-C4E1-4098-AAA7-12A05E027DDA}"/>
              </a:ext>
              <a:ext uri="{C183D7F6-B498-43B3-948B-1728B52AA6E4}">
                <adec:decorative xmlns:adec="http://schemas.microsoft.com/office/drawing/2017/decorative" xmlns="" val="1"/>
              </a:ext>
            </a:extLst>
          </p:cNvPr>
          <p:cNvPicPr>
            <a:picLocks noChangeAspect="1"/>
          </p:cNvPicPr>
          <p:nvPr userDrawn="1"/>
        </p:nvPicPr>
        <p:blipFill>
          <a:blip r:embed="rId3">
            <a:extLst>
              <a:ext uri="{BEBA8EAE-BF5A-486C-A8C5-ECC9F3942E4B}">
                <a14:imgProps xmlns:a14="http://schemas.microsoft.com/office/drawing/2010/main">
                  <a14:imgLayer r:embed="rId4">
                    <a14:imgEffect>
                      <a14:saturation sat="66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1392498" y="2471299"/>
            <a:ext cx="2250838" cy="2207248"/>
          </a:xfrm>
          <a:prstGeom prst="rect">
            <a:avLst/>
          </a:prstGeom>
        </p:spPr>
      </p:pic>
    </p:spTree>
    <p:custDataLst>
      <p:tags r:id="rId1"/>
    </p:custDataLst>
    <p:extLst>
      <p:ext uri="{BB962C8B-B14F-4D97-AF65-F5344CB8AC3E}">
        <p14:creationId xmlns:p14="http://schemas.microsoft.com/office/powerpoint/2010/main" val="33077998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hank You">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Insert Title of Gratitude Slide</a:t>
            </a: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EF1280C-1E94-430E-A516-D051ECA45720}" type="slidenum">
              <a:rPr lang="en-US" smtClean="0"/>
              <a:t>‹#›</a:t>
            </a:fld>
            <a:endParaRPr lang="en-US"/>
          </a:p>
        </p:txBody>
      </p:sp>
      <p:pic>
        <p:nvPicPr>
          <p:cNvPr id="6" name="Picture 5">
            <a:extLst>
              <a:ext uri="{FF2B5EF4-FFF2-40B4-BE49-F238E27FC236}">
                <a16:creationId xmlns:a16="http://schemas.microsoft.com/office/drawing/2014/main" id="{5E27705F-8551-43B5-958F-AC08272762D6}"/>
              </a:ext>
              <a:ext uri="{C183D7F6-B498-43B3-948B-1728B52AA6E4}">
                <adec:decorative xmlns:adec="http://schemas.microsoft.com/office/drawing/2017/decorative" xmlns=""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813576" y="1550738"/>
            <a:ext cx="6564849" cy="4279038"/>
          </a:xfrm>
          <a:prstGeom prst="rect">
            <a:avLst/>
          </a:prstGeom>
        </p:spPr>
      </p:pic>
    </p:spTree>
    <p:custDataLst>
      <p:tags r:id="rId1"/>
    </p:custDataLst>
    <p:extLst>
      <p:ext uri="{BB962C8B-B14F-4D97-AF65-F5344CB8AC3E}">
        <p14:creationId xmlns:p14="http://schemas.microsoft.com/office/powerpoint/2010/main" val="17627605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716280" y="1465943"/>
            <a:ext cx="5303520" cy="4711020"/>
          </a:xfrm>
        </p:spPr>
        <p:txBody>
          <a:bodyPr>
            <a:noAutofit/>
          </a:bodyPr>
          <a:lstStyle>
            <a:lvl1pPr>
              <a:defRPr sz="2400"/>
            </a:lvl1pPr>
            <a:lvl2pPr>
              <a:defRPr sz="2200"/>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465943"/>
            <a:ext cx="5303520" cy="4711020"/>
          </a:xfrm>
        </p:spPr>
        <p:txBody>
          <a:bodyPr>
            <a:noAutofit/>
          </a:bodyPr>
          <a:lstStyle>
            <a:lvl1pPr>
              <a:defRPr sz="2400"/>
            </a:lvl1pPr>
            <a:lvl2pPr>
              <a:defRPr sz="2200"/>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F1280C-1E94-430E-A516-D051ECA45720}" type="slidenum">
              <a:rPr lang="en-US" smtClean="0"/>
              <a:t>‹#›</a:t>
            </a:fld>
            <a:endParaRPr lang="en-US"/>
          </a:p>
        </p:txBody>
      </p:sp>
    </p:spTree>
    <p:custDataLst>
      <p:tags r:id="rId1"/>
    </p:custDataLst>
    <p:extLst>
      <p:ext uri="{BB962C8B-B14F-4D97-AF65-F5344CB8AC3E}">
        <p14:creationId xmlns:p14="http://schemas.microsoft.com/office/powerpoint/2010/main" val="491256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49626" y="67831"/>
            <a:ext cx="11356848" cy="1106424"/>
          </a:xfrm>
        </p:spPr>
        <p:txBody>
          <a:bodyPr/>
          <a:lstStyle/>
          <a:p>
            <a:r>
              <a:rPr lang="en-US" dirty="0"/>
              <a:t>Click to edit Master title style</a:t>
            </a:r>
          </a:p>
        </p:txBody>
      </p:sp>
      <p:sp>
        <p:nvSpPr>
          <p:cNvPr id="3" name="Text Placeholder 2"/>
          <p:cNvSpPr>
            <a:spLocks noGrp="1"/>
          </p:cNvSpPr>
          <p:nvPr>
            <p:ph type="body" idx="1"/>
          </p:nvPr>
        </p:nvSpPr>
        <p:spPr>
          <a:xfrm>
            <a:off x="839789" y="1342571"/>
            <a:ext cx="5157787" cy="822960"/>
          </a:xfrm>
        </p:spPr>
        <p:txBody>
          <a:bodyPr anchor="b">
            <a:normAutofit/>
          </a:bodyPr>
          <a:lstStyle>
            <a:lvl1pPr marL="0" indent="0">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839789" y="2242457"/>
            <a:ext cx="5157787" cy="3947206"/>
          </a:xfrm>
        </p:spPr>
        <p:txBody>
          <a:bodyPr/>
          <a:lstStyle>
            <a:lvl1pPr>
              <a:defRPr sz="2400"/>
            </a:lvl1pPr>
            <a:lvl2pPr>
              <a:defRPr sz="2200"/>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3" y="1342571"/>
            <a:ext cx="5183188" cy="822960"/>
          </a:xfrm>
        </p:spPr>
        <p:txBody>
          <a:bodyPr anchor="b">
            <a:normAutofit/>
          </a:bodyPr>
          <a:lstStyle>
            <a:lvl1pPr marL="0" indent="0">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3" y="2242457"/>
            <a:ext cx="5183188" cy="3947206"/>
          </a:xfrm>
        </p:spPr>
        <p:txBody>
          <a:bodyPr/>
          <a:lstStyle>
            <a:lvl1pPr>
              <a:defRPr sz="2400"/>
            </a:lvl1pPr>
            <a:lvl2pPr>
              <a:defRPr sz="2200"/>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EF1280C-1E94-430E-A516-D051ECA45720}" type="slidenum">
              <a:rPr lang="en-US" smtClean="0"/>
              <a:t>‹#›</a:t>
            </a:fld>
            <a:endParaRPr lang="en-US"/>
          </a:p>
        </p:txBody>
      </p:sp>
    </p:spTree>
    <p:custDataLst>
      <p:tags r:id="rId1"/>
    </p:custDataLst>
    <p:extLst>
      <p:ext uri="{BB962C8B-B14F-4D97-AF65-F5344CB8AC3E}">
        <p14:creationId xmlns:p14="http://schemas.microsoft.com/office/powerpoint/2010/main" val="33782246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EF1280C-1E94-430E-A516-D051ECA45720}" type="slidenum">
              <a:rPr lang="en-US" smtClean="0"/>
              <a:t>‹#›</a:t>
            </a:fld>
            <a:endParaRPr lang="en-US"/>
          </a:p>
        </p:txBody>
      </p:sp>
    </p:spTree>
    <p:custDataLst>
      <p:tags r:id="rId1"/>
    </p:custDataLst>
    <p:extLst>
      <p:ext uri="{BB962C8B-B14F-4D97-AF65-F5344CB8AC3E}">
        <p14:creationId xmlns:p14="http://schemas.microsoft.com/office/powerpoint/2010/main" val="16077090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5C0572E-8CD7-474C-8E2C-4992A8831EB7}"/>
              </a:ext>
              <a:ext uri="{C183D7F6-B498-43B3-948B-1728B52AA6E4}">
                <adec:decorative xmlns:adec="http://schemas.microsoft.com/office/drawing/2017/decorative" xmlns=""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4" y="6053402"/>
            <a:ext cx="12190992" cy="804605"/>
          </a:xfrm>
          <a:prstGeom prst="rect">
            <a:avLst/>
          </a:prstGeom>
        </p:spPr>
      </p:pic>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EF1280C-1E94-430E-A516-D051ECA45720}" type="slidenum">
              <a:rPr lang="en-US" smtClean="0"/>
              <a:t>‹#›</a:t>
            </a:fld>
            <a:endParaRPr lang="en-US"/>
          </a:p>
        </p:txBody>
      </p:sp>
      <p:pic>
        <p:nvPicPr>
          <p:cNvPr id="8" name="Picture 7">
            <a:extLst>
              <a:ext uri="{FF2B5EF4-FFF2-40B4-BE49-F238E27FC236}">
                <a16:creationId xmlns:a16="http://schemas.microsoft.com/office/drawing/2014/main" id="{792C1B5B-A779-4783-9B6E-F71CC1C1DE21}"/>
              </a:ext>
              <a:ext uri="{C183D7F6-B498-43B3-948B-1728B52AA6E4}">
                <adec:decorative xmlns:adec="http://schemas.microsoft.com/office/drawing/2017/decorative" xmlns="" val="1"/>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b="40723"/>
          <a:stretch/>
        </p:blipFill>
        <p:spPr>
          <a:xfrm rot="10800000">
            <a:off x="0" y="0"/>
            <a:ext cx="12190992" cy="476946"/>
          </a:xfrm>
          <a:prstGeom prst="rect">
            <a:avLst/>
          </a:prstGeom>
        </p:spPr>
      </p:pic>
    </p:spTree>
    <p:custDataLst>
      <p:tags r:id="rId1"/>
    </p:custDataLst>
    <p:extLst>
      <p:ext uri="{BB962C8B-B14F-4D97-AF65-F5344CB8AC3E}">
        <p14:creationId xmlns:p14="http://schemas.microsoft.com/office/powerpoint/2010/main" val="22235317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518D104E-42F0-40AE-9CDD-8F904482EFB7}"/>
              </a:ext>
              <a:ext uri="{C183D7F6-B498-43B3-948B-1728B52AA6E4}">
                <adec:decorative xmlns:adec="http://schemas.microsoft.com/office/drawing/2017/decorative" xmlns=""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5028784" cy="2176092"/>
          </a:xfrm>
          <a:prstGeom prst="rect">
            <a:avLst/>
          </a:prstGeom>
        </p:spPr>
      </p:pic>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457207"/>
            <a:ext cx="6172200" cy="5403851"/>
          </a:xfrm>
        </p:spPr>
        <p:txBody>
          <a:bodyPr/>
          <a:lstStyle>
            <a:lvl1pPr>
              <a:defRPr sz="2600"/>
            </a:lvl1pPr>
            <a:lvl2pPr>
              <a:defRPr sz="24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203451"/>
            <a:ext cx="3932237" cy="36576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1C4489"/>
                </a:solidFill>
              </a:defRPr>
            </a:lvl1pPr>
          </a:lstStyle>
          <a:p>
            <a:fld id="{AEF1280C-1E94-430E-A516-D051ECA45720}" type="slidenum">
              <a:rPr lang="en-US" smtClean="0"/>
              <a:pPr/>
              <a:t>‹#›</a:t>
            </a:fld>
            <a:endParaRPr lang="en-US"/>
          </a:p>
        </p:txBody>
      </p:sp>
    </p:spTree>
    <p:custDataLst>
      <p:tags r:id="rId1"/>
    </p:custDataLst>
    <p:extLst>
      <p:ext uri="{BB962C8B-B14F-4D97-AF65-F5344CB8AC3E}">
        <p14:creationId xmlns:p14="http://schemas.microsoft.com/office/powerpoint/2010/main" val="11144798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762CF06-6557-4C5C-81C4-370A2853EC2C}"/>
              </a:ext>
              <a:ext uri="{C183D7F6-B498-43B3-948B-1728B52AA6E4}">
                <adec:decorative xmlns:adec="http://schemas.microsoft.com/office/drawing/2017/decorative" xmlns=""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5028784" cy="2176092"/>
          </a:xfrm>
          <a:prstGeom prst="rect">
            <a:avLst/>
          </a:prstGeom>
        </p:spPr>
      </p:pic>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457207"/>
            <a:ext cx="6172200" cy="5403851"/>
          </a:xfrm>
          <a:ln w="25400">
            <a:solidFill>
              <a:schemeClr val="accent1"/>
            </a:solidFill>
            <a:miter lim="800000"/>
          </a:ln>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203451"/>
            <a:ext cx="3932237" cy="36576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1C4489"/>
                </a:solidFill>
              </a:defRPr>
            </a:lvl1pPr>
          </a:lstStyle>
          <a:p>
            <a:fld id="{AEF1280C-1E94-430E-A516-D051ECA45720}" type="slidenum">
              <a:rPr lang="en-US" smtClean="0"/>
              <a:pPr/>
              <a:t>‹#›</a:t>
            </a:fld>
            <a:endParaRPr lang="en-US"/>
          </a:p>
        </p:txBody>
      </p:sp>
    </p:spTree>
    <p:custDataLst>
      <p:tags r:id="rId1"/>
    </p:custDataLst>
    <p:extLst>
      <p:ext uri="{BB962C8B-B14F-4D97-AF65-F5344CB8AC3E}">
        <p14:creationId xmlns:p14="http://schemas.microsoft.com/office/powerpoint/2010/main" val="12602752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F1280C-1E94-430E-A516-D051ECA45720}" type="slidenum">
              <a:rPr lang="en-US" smtClean="0"/>
              <a:t>‹#›</a:t>
            </a:fld>
            <a:endParaRPr lang="en-US"/>
          </a:p>
        </p:txBody>
      </p:sp>
    </p:spTree>
    <p:custDataLst>
      <p:tags r:id="rId1"/>
    </p:custDataLst>
    <p:extLst>
      <p:ext uri="{BB962C8B-B14F-4D97-AF65-F5344CB8AC3E}">
        <p14:creationId xmlns:p14="http://schemas.microsoft.com/office/powerpoint/2010/main" val="22765936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08 Guidance page 1">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26D5160-5BEF-4166-8549-9472F2C30D93}"/>
              </a:ext>
            </a:extLst>
          </p:cNvPr>
          <p:cNvSpPr>
            <a:spLocks noGrp="1"/>
          </p:cNvSpPr>
          <p:nvPr>
            <p:ph type="sldNum" sz="quarter" idx="12"/>
          </p:nvPr>
        </p:nvSpPr>
        <p:spPr>
          <a:xfrm>
            <a:off x="9448800" y="6554624"/>
            <a:ext cx="2743200" cy="303376"/>
          </a:xfrm>
          <a:prstGeom prst="rect">
            <a:avLst/>
          </a:prstGeom>
        </p:spPr>
        <p:txBody>
          <a:bodyPr anchor="ctr"/>
          <a:lstStyle>
            <a:lvl1pPr algn="r">
              <a:defRPr sz="1600" b="1">
                <a:solidFill>
                  <a:schemeClr val="accent1">
                    <a:lumMod val="75000"/>
                  </a:schemeClr>
                </a:solidFill>
              </a:defRPr>
            </a:lvl1pPr>
          </a:lstStyle>
          <a:p>
            <a:fld id="{04302A8C-9437-46FB-BA48-0801065FAE26}" type="slidenum">
              <a:rPr lang="en-US" smtClean="0"/>
              <a:pPr/>
              <a:t>‹#›</a:t>
            </a:fld>
            <a:endParaRPr lang="en-US"/>
          </a:p>
        </p:txBody>
      </p:sp>
      <p:grpSp>
        <p:nvGrpSpPr>
          <p:cNvPr id="21" name="Group 20">
            <a:extLst>
              <a:ext uri="{FF2B5EF4-FFF2-40B4-BE49-F238E27FC236}">
                <a16:creationId xmlns:a16="http://schemas.microsoft.com/office/drawing/2014/main" id="{E8B1FEA6-596C-495B-9950-853C74DA9BE5}"/>
              </a:ext>
              <a:ext uri="{C183D7F6-B498-43B3-948B-1728B52AA6E4}">
                <adec:decorative xmlns:adec="http://schemas.microsoft.com/office/drawing/2017/decorative" xmlns="" val="1"/>
              </a:ext>
            </a:extLst>
          </p:cNvPr>
          <p:cNvGrpSpPr/>
          <p:nvPr userDrawn="1"/>
        </p:nvGrpSpPr>
        <p:grpSpPr>
          <a:xfrm>
            <a:off x="3" y="361262"/>
            <a:ext cx="12071724" cy="6198206"/>
            <a:chOff x="0" y="361262"/>
            <a:chExt cx="9053793" cy="6198206"/>
          </a:xfrm>
        </p:grpSpPr>
        <p:sp>
          <p:nvSpPr>
            <p:cNvPr id="19" name="Title 1">
              <a:extLst>
                <a:ext uri="{FF2B5EF4-FFF2-40B4-BE49-F238E27FC236}">
                  <a16:creationId xmlns:a16="http://schemas.microsoft.com/office/drawing/2014/main" id="{76BFDB08-06E9-409A-8AB3-58C2390C3B55}"/>
                </a:ext>
                <a:ext uri="{C183D7F6-B498-43B3-948B-1728B52AA6E4}">
                  <adec:decorative xmlns:adec="http://schemas.microsoft.com/office/drawing/2017/decorative" xmlns="" val="1"/>
                </a:ext>
              </a:extLst>
            </p:cNvPr>
            <p:cNvSpPr txBox="1">
              <a:spLocks/>
            </p:cNvSpPr>
            <p:nvPr userDrawn="1"/>
          </p:nvSpPr>
          <p:spPr>
            <a:xfrm>
              <a:off x="0" y="4200525"/>
              <a:ext cx="3105145" cy="2355973"/>
            </a:xfrm>
            <a:prstGeom prst="rect">
              <a:avLst/>
            </a:prstGeom>
            <a:solidFill>
              <a:schemeClr val="accent1">
                <a:lumMod val="75000"/>
              </a:schemeClr>
            </a:solidFill>
          </p:spPr>
          <p:txBody>
            <a:bodyPr vert="horz" lIns="182880" tIns="45720" rIns="182880" bIns="45720" rtlCol="0" anchor="ct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marL="0" marR="0" lvl="0" indent="0" algn="l" defTabSz="457200" rtl="0" eaLnBrk="1" fontAlgn="auto" latinLnBrk="0" hangingPunct="1">
                <a:lnSpc>
                  <a:spcPct val="95000"/>
                </a:lnSpc>
                <a:spcBef>
                  <a:spcPts val="0"/>
                </a:spcBef>
                <a:spcAft>
                  <a:spcPts val="600"/>
                </a:spcAft>
                <a:buClrTx/>
                <a:buSzTx/>
                <a:buFontTx/>
                <a:buNone/>
                <a:tabLst/>
                <a:defRPr/>
              </a:pPr>
              <a:r>
                <a:rPr kumimoji="0" lang="en-US" sz="1800" b="1" i="0" u="none" strike="noStrike" kern="1200" cap="none" spc="0" normalizeH="0" baseline="0" noProof="0" dirty="0">
                  <a:ln>
                    <a:noFill/>
                  </a:ln>
                  <a:solidFill>
                    <a:schemeClr val="bg1"/>
                  </a:solidFill>
                  <a:effectLst/>
                  <a:uLnTx/>
                  <a:uFillTx/>
                  <a:latin typeface="+mj-lt"/>
                  <a:ea typeface="+mn-ea"/>
                  <a:cs typeface="+mn-cs"/>
                </a:rPr>
                <a:t>What is a screen reader?</a:t>
              </a:r>
            </a:p>
            <a:p>
              <a:pPr>
                <a:lnSpc>
                  <a:spcPct val="100000"/>
                </a:lnSpc>
                <a:spcAft>
                  <a:spcPts val="800"/>
                </a:spcAft>
              </a:pPr>
              <a:r>
                <a:rPr lang="en-US" sz="1050" b="0" dirty="0">
                  <a:solidFill>
                    <a:schemeClr val="bg1"/>
                  </a:solidFill>
                </a:rPr>
                <a:t>Screen readers are technologies designed to allow visually-impaired audiences to experience your presentation by providing visual information in an alternative text-based format that is read aloud by the software.</a:t>
              </a:r>
            </a:p>
            <a:p>
              <a:pPr>
                <a:lnSpc>
                  <a:spcPct val="100000"/>
                </a:lnSpc>
                <a:spcAft>
                  <a:spcPts val="800"/>
                </a:spcAft>
              </a:pPr>
              <a:r>
                <a:rPr lang="en-US" sz="1050" b="0" dirty="0">
                  <a:solidFill>
                    <a:schemeClr val="bg1"/>
                  </a:solidFill>
                </a:rPr>
                <a:t>This necessitates additional steps to ensure that your presentation is read properly, in the right order, and that your message will be properly delivered to all members of your audience.</a:t>
              </a:r>
            </a:p>
          </p:txBody>
        </p:sp>
        <p:pic>
          <p:nvPicPr>
            <p:cNvPr id="7" name="Picture 6">
              <a:extLst>
                <a:ext uri="{FF2B5EF4-FFF2-40B4-BE49-F238E27FC236}">
                  <a16:creationId xmlns:a16="http://schemas.microsoft.com/office/drawing/2014/main" id="{2AFDCBD2-03DB-4D92-BFBE-D385A510EF4B}"/>
                </a:ext>
                <a:ext uri="{C183D7F6-B498-43B3-948B-1728B52AA6E4}">
                  <adec:decorative xmlns:adec="http://schemas.microsoft.com/office/drawing/2017/decorative" xmlns=""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814" y="412062"/>
              <a:ext cx="1348628" cy="1792076"/>
            </a:xfrm>
            <a:prstGeom prst="rect">
              <a:avLst/>
            </a:prstGeom>
          </p:spPr>
        </p:pic>
        <p:sp>
          <p:nvSpPr>
            <p:cNvPr id="8" name="Title 1">
              <a:extLst>
                <a:ext uri="{FF2B5EF4-FFF2-40B4-BE49-F238E27FC236}">
                  <a16:creationId xmlns:a16="http://schemas.microsoft.com/office/drawing/2014/main" id="{B4EE3019-71FE-428B-95F7-09496060B998}"/>
                </a:ext>
                <a:ext uri="{C183D7F6-B498-43B3-948B-1728B52AA6E4}">
                  <adec:decorative xmlns:adec="http://schemas.microsoft.com/office/drawing/2017/decorative" xmlns="" val="1"/>
                </a:ext>
              </a:extLst>
            </p:cNvPr>
            <p:cNvSpPr txBox="1">
              <a:spLocks/>
            </p:cNvSpPr>
            <p:nvPr userDrawn="1"/>
          </p:nvSpPr>
          <p:spPr>
            <a:xfrm>
              <a:off x="1616222" y="361262"/>
              <a:ext cx="7222673" cy="1130300"/>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r>
                <a:rPr lang="en-US" sz="4000" dirty="0"/>
                <a:t>Read this guide before using this template.</a:t>
              </a:r>
            </a:p>
          </p:txBody>
        </p:sp>
        <p:sp>
          <p:nvSpPr>
            <p:cNvPr id="9" name="Title 1">
              <a:extLst>
                <a:ext uri="{FF2B5EF4-FFF2-40B4-BE49-F238E27FC236}">
                  <a16:creationId xmlns:a16="http://schemas.microsoft.com/office/drawing/2014/main" id="{25DF39B4-0A22-4906-B00E-EF0BD56413CE}"/>
                </a:ext>
                <a:ext uri="{C183D7F6-B498-43B3-948B-1728B52AA6E4}">
                  <adec:decorative xmlns:adec="http://schemas.microsoft.com/office/drawing/2017/decorative" xmlns="" val="1"/>
                </a:ext>
              </a:extLst>
            </p:cNvPr>
            <p:cNvSpPr txBox="1">
              <a:spLocks/>
            </p:cNvSpPr>
            <p:nvPr userDrawn="1"/>
          </p:nvSpPr>
          <p:spPr>
            <a:xfrm>
              <a:off x="78814" y="2470150"/>
              <a:ext cx="3134286" cy="337236"/>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nSpc>
                  <a:spcPct val="95000"/>
                </a:lnSpc>
              </a:pPr>
              <a:r>
                <a:rPr lang="en-US" sz="1800" b="1" dirty="0"/>
                <a:t>Contents:</a:t>
              </a:r>
            </a:p>
          </p:txBody>
        </p:sp>
        <p:sp>
          <p:nvSpPr>
            <p:cNvPr id="10" name="Title 1">
              <a:extLst>
                <a:ext uri="{FF2B5EF4-FFF2-40B4-BE49-F238E27FC236}">
                  <a16:creationId xmlns:a16="http://schemas.microsoft.com/office/drawing/2014/main" id="{813CDF7D-EB82-460B-89A7-89687CF63A71}"/>
                </a:ext>
                <a:ext uri="{C183D7F6-B498-43B3-948B-1728B52AA6E4}">
                  <adec:decorative xmlns:adec="http://schemas.microsoft.com/office/drawing/2017/decorative" xmlns="" val="1"/>
                </a:ext>
              </a:extLst>
            </p:cNvPr>
            <p:cNvSpPr txBox="1">
              <a:spLocks/>
            </p:cNvSpPr>
            <p:nvPr userDrawn="1"/>
          </p:nvSpPr>
          <p:spPr>
            <a:xfrm>
              <a:off x="1616222" y="1409011"/>
              <a:ext cx="7426178" cy="958853"/>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nSpc>
                  <a:spcPct val="95000"/>
                </a:lnSpc>
              </a:pPr>
              <a:r>
                <a:rPr lang="en-US" sz="1500" b="0" dirty="0">
                  <a:solidFill>
                    <a:schemeClr val="accent1">
                      <a:lumMod val="75000"/>
                    </a:schemeClr>
                  </a:solidFill>
                </a:rPr>
                <a:t>There are 4 slides at the beginning of this template designed to provide best practices for 508 compliance in PowerPoint.  They are hidden from your presentation. </a:t>
              </a:r>
              <a:r>
                <a:rPr lang="en-US" sz="1500" b="1" dirty="0">
                  <a:solidFill>
                    <a:schemeClr val="tx1"/>
                  </a:solidFill>
                </a:rPr>
                <a:t>Keep these slides in your presentation </a:t>
              </a:r>
              <a:r>
                <a:rPr lang="en-US" sz="1500" b="0" dirty="0">
                  <a:solidFill>
                    <a:schemeClr val="accent1">
                      <a:lumMod val="75000"/>
                    </a:schemeClr>
                  </a:solidFill>
                </a:rPr>
                <a:t>until your slide deck is final, and remove them as your last step.  </a:t>
              </a:r>
            </a:p>
          </p:txBody>
        </p:sp>
        <p:cxnSp>
          <p:nvCxnSpPr>
            <p:cNvPr id="12" name="Straight Connector 11">
              <a:extLst>
                <a:ext uri="{FF2B5EF4-FFF2-40B4-BE49-F238E27FC236}">
                  <a16:creationId xmlns:a16="http://schemas.microsoft.com/office/drawing/2014/main" id="{95F03FF4-7FDB-424E-8F88-B8F3DEA68869}"/>
                </a:ext>
                <a:ext uri="{C183D7F6-B498-43B3-948B-1728B52AA6E4}">
                  <adec:decorative xmlns:adec="http://schemas.microsoft.com/office/drawing/2017/decorative" xmlns="" val="1"/>
                </a:ext>
              </a:extLst>
            </p:cNvPr>
            <p:cNvCxnSpPr/>
            <p:nvPr userDrawn="1"/>
          </p:nvCxnSpPr>
          <p:spPr>
            <a:xfrm>
              <a:off x="90207" y="2387600"/>
              <a:ext cx="8963586" cy="0"/>
            </a:xfrm>
            <a:prstGeom prst="line">
              <a:avLst/>
            </a:prstGeom>
            <a:ln w="508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682692D0-6267-4F88-B7FA-98EA0B1E7026}"/>
                </a:ext>
                <a:ext uri="{C183D7F6-B498-43B3-948B-1728B52AA6E4}">
                  <adec:decorative xmlns:adec="http://schemas.microsoft.com/office/drawing/2017/decorative" xmlns="" val="1"/>
                </a:ext>
              </a:extLst>
            </p:cNvPr>
            <p:cNvSpPr txBox="1">
              <a:spLocks/>
            </p:cNvSpPr>
            <p:nvPr userDrawn="1"/>
          </p:nvSpPr>
          <p:spPr>
            <a:xfrm>
              <a:off x="3327400" y="2931896"/>
              <a:ext cx="5549900" cy="3535579"/>
            </a:xfrm>
            <a:prstGeom prst="rect">
              <a:avLst/>
            </a:prstGeom>
            <a:solidFill>
              <a:schemeClr val="bg1"/>
            </a:solidFill>
          </p:spPr>
          <p:txBody>
            <a:bodyPr vert="horz" lIns="91440" tIns="45720" rIns="91440" bIns="45720" rtlCol="0" anchor="t">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marL="342900" marR="0" lvl="0" indent="-342900">
                <a:lnSpc>
                  <a:spcPct val="107000"/>
                </a:lnSpc>
                <a:spcBef>
                  <a:spcPts val="0"/>
                </a:spcBef>
                <a:spcAft>
                  <a:spcPts val="0"/>
                </a:spcAft>
                <a:buFont typeface="+mj-lt"/>
                <a:buAutoNum type="arabicPeriod"/>
              </a:pPr>
              <a:r>
                <a:rPr lang="en-US" sz="1300" b="1" dirty="0">
                  <a:effectLst/>
                  <a:latin typeface="+mj-lt"/>
                  <a:ea typeface="Calibri" panose="020F0502020204030204" pitchFamily="34" charset="0"/>
                  <a:cs typeface="Times New Roman" panose="02020603050405020304" pitchFamily="18" charset="0"/>
                </a:rPr>
                <a:t>Lunch-N-Learn Video</a:t>
              </a:r>
              <a:r>
                <a:rPr lang="en-US" sz="1300" dirty="0">
                  <a:effectLst/>
                  <a:latin typeface="+mj-lt"/>
                  <a:ea typeface="Calibri" panose="020F0502020204030204" pitchFamily="34" charset="0"/>
                  <a:cs typeface="Times New Roman" panose="02020603050405020304" pitchFamily="18" charset="0"/>
                </a:rPr>
                <a:t> (MP4 file):</a:t>
              </a:r>
              <a:br>
                <a:rPr lang="en-US" sz="1300" dirty="0">
                  <a:effectLst/>
                  <a:latin typeface="+mj-lt"/>
                  <a:ea typeface="Calibri" panose="020F0502020204030204" pitchFamily="34" charset="0"/>
                  <a:cs typeface="Times New Roman" panose="02020603050405020304" pitchFamily="18" charset="0"/>
                </a:rPr>
              </a:br>
              <a:r>
                <a:rPr lang="en-US" sz="1200" b="0" u="sng" dirty="0">
                  <a:solidFill>
                    <a:srgbClr val="0563C1"/>
                  </a:solidFill>
                  <a:effectLst/>
                  <a:latin typeface="+mj-lt"/>
                  <a:ea typeface="Calibri" panose="020F0502020204030204" pitchFamily="34" charset="0"/>
                  <a:cs typeface="Times New Roman" panose="02020603050405020304" pitchFamily="18" charset="0"/>
                  <a:hlinkClick r:id="rId4" tooltip="A link to the 508 training webinar video">
                    <a:extLst>
                      <a:ext uri="{A12FA001-AC4F-418D-AE19-62706E023703}">
                        <ahyp:hlinkClr xmlns:ahyp="http://schemas.microsoft.com/office/drawing/2018/hyperlinkcolor" xmlns="" val="tx"/>
                      </a:ext>
                    </a:extLst>
                  </a:hlinkClick>
                </a:rPr>
                <a:t>Information Session: 508 Compliance Overview</a:t>
              </a:r>
              <a:r>
                <a:rPr lang="en-US" sz="1200" b="0" dirty="0">
                  <a:effectLst/>
                  <a:latin typeface="+mj-lt"/>
                  <a:ea typeface="Calibri" panose="020F0502020204030204" pitchFamily="34" charset="0"/>
                  <a:cs typeface="Times New Roman" panose="02020603050405020304" pitchFamily="18" charset="0"/>
                </a:rPr>
                <a:t/>
              </a:r>
              <a:br>
                <a:rPr lang="en-US" sz="1200" b="0" dirty="0">
                  <a:effectLst/>
                  <a:latin typeface="+mj-lt"/>
                  <a:ea typeface="Calibri" panose="020F0502020204030204" pitchFamily="34" charset="0"/>
                  <a:cs typeface="Times New Roman" panose="02020603050405020304" pitchFamily="18" charset="0"/>
                </a:rPr>
              </a:br>
              <a:r>
                <a:rPr lang="en-US" sz="1200" b="0" dirty="0">
                  <a:effectLst/>
                  <a:latin typeface="+mj-lt"/>
                  <a:ea typeface="Calibri" panose="020F0502020204030204" pitchFamily="34" charset="0"/>
                  <a:cs typeface="Times New Roman" panose="02020603050405020304" pitchFamily="18" charset="0"/>
                </a:rPr>
                <a:t>November 16</a:t>
              </a:r>
              <a:r>
                <a:rPr lang="en-US" sz="1200" b="0" baseline="30000" dirty="0">
                  <a:effectLst/>
                  <a:latin typeface="+mj-lt"/>
                  <a:ea typeface="Calibri" panose="020F0502020204030204" pitchFamily="34" charset="0"/>
                  <a:cs typeface="Times New Roman" panose="02020603050405020304" pitchFamily="18" charset="0"/>
                </a:rPr>
                <a:t>th</a:t>
              </a:r>
              <a:r>
                <a:rPr lang="en-US" sz="1200" b="0" dirty="0">
                  <a:effectLst/>
                  <a:latin typeface="+mj-lt"/>
                  <a:ea typeface="Calibri" panose="020F0502020204030204" pitchFamily="34" charset="0"/>
                  <a:cs typeface="Times New Roman" panose="02020603050405020304" pitchFamily="18" charset="0"/>
                </a:rPr>
                <a:t>, 2018 • Duration: 1 hour</a:t>
              </a:r>
            </a:p>
            <a:p>
              <a:pPr marL="342900" marR="0" lvl="0" indent="-342900">
                <a:lnSpc>
                  <a:spcPct val="107000"/>
                </a:lnSpc>
                <a:spcBef>
                  <a:spcPts val="1800"/>
                </a:spcBef>
                <a:spcAft>
                  <a:spcPts val="600"/>
                </a:spcAft>
                <a:buFont typeface="+mj-lt"/>
                <a:buAutoNum type="arabicPeriod"/>
              </a:pPr>
              <a:r>
                <a:rPr lang="en-US" sz="1300" b="1" dirty="0">
                  <a:effectLst/>
                  <a:latin typeface="+mj-lt"/>
                  <a:ea typeface="Calibri" panose="020F0502020204030204" pitchFamily="34" charset="0"/>
                  <a:cs typeface="Times New Roman" panose="02020603050405020304" pitchFamily="18" charset="0"/>
                </a:rPr>
                <a:t>Accessibility Job Aids</a:t>
              </a:r>
              <a:r>
                <a:rPr lang="en-US" sz="1300" dirty="0">
                  <a:effectLst/>
                  <a:latin typeface="+mj-lt"/>
                  <a:ea typeface="Calibri" panose="020F0502020204030204" pitchFamily="34" charset="0"/>
                  <a:cs typeface="Times New Roman" panose="02020603050405020304" pitchFamily="18" charset="0"/>
                </a:rPr>
                <a:t> (PDF documents):</a:t>
              </a:r>
            </a:p>
            <a:p>
              <a:pPr marL="742950" marR="0" lvl="1" indent="-285750">
                <a:lnSpc>
                  <a:spcPct val="107000"/>
                </a:lnSpc>
                <a:spcBef>
                  <a:spcPts val="0"/>
                </a:spcBef>
                <a:spcAft>
                  <a:spcPts val="0"/>
                </a:spcAft>
                <a:buFont typeface="+mj-lt"/>
                <a:buAutoNum type="alphaLcPeriod"/>
              </a:pPr>
              <a:r>
                <a:rPr lang="en-US" sz="1200" dirty="0">
                  <a:effectLst/>
                  <a:latin typeface="+mj-lt"/>
                  <a:ea typeface="Calibri" panose="020F0502020204030204" pitchFamily="34" charset="0"/>
                  <a:cs typeface="Times New Roman" panose="02020603050405020304" pitchFamily="18" charset="0"/>
                  <a:hlinkClick r:id="rId5" tooltip="Job Aid 1 - 508 Compliance in Microsoft Word - Introduction"/>
                </a:rPr>
                <a:t>Job Aid #1: 508 Compliance in Microsoft Word (Intro)</a:t>
              </a:r>
              <a:endParaRPr lang="en-US" sz="1200" dirty="0">
                <a:effectLst/>
                <a:latin typeface="+mj-lt"/>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sz="1200" kern="1200" dirty="0">
                  <a:solidFill>
                    <a:schemeClr val="tx1"/>
                  </a:solidFill>
                  <a:effectLst/>
                  <a:latin typeface="+mn-lt"/>
                  <a:ea typeface="Calibri" panose="020F0502020204030204" pitchFamily="34" charset="0"/>
                  <a:cs typeface="Times New Roman" panose="02020603050405020304" pitchFamily="18" charset="0"/>
                  <a:hlinkClick r:id="rId6" tooltip="Job Aid 2 - How to Make Compliant Tables"/>
                </a:rPr>
                <a:t>Job Aid #2: How to Make Compliant Tables</a:t>
              </a:r>
              <a:endParaRPr lang="en-US" sz="1200" kern="1200" dirty="0">
                <a:solidFill>
                  <a:schemeClr val="tx1"/>
                </a:solidFill>
                <a:effectLst/>
                <a:latin typeface="+mn-lt"/>
                <a:ea typeface="Calibri" panose="020F0502020204030204" pitchFamily="34" charset="0"/>
                <a:cs typeface="Times New Roman" panose="02020603050405020304" pitchFamily="18" charset="0"/>
              </a:endParaRPr>
            </a:p>
            <a:p>
              <a:pPr marL="742950" marR="0" lvl="1" indent="-285750" algn="l" defTabSz="457200" rtl="0" eaLnBrk="1" fontAlgn="auto" latinLnBrk="0" hangingPunct="1">
                <a:lnSpc>
                  <a:spcPct val="107000"/>
                </a:lnSpc>
                <a:spcBef>
                  <a:spcPts val="0"/>
                </a:spcBef>
                <a:spcAft>
                  <a:spcPts val="800"/>
                </a:spcAft>
                <a:buClrTx/>
                <a:buSzTx/>
                <a:buFont typeface="+mj-lt"/>
                <a:buAutoNum type="alphaLcPeriod"/>
                <a:tabLst/>
                <a:defRPr/>
              </a:pPr>
              <a:r>
                <a:rPr lang="en-US" sz="1200" kern="1200" dirty="0">
                  <a:solidFill>
                    <a:schemeClr val="tx1"/>
                  </a:solidFill>
                  <a:effectLst/>
                  <a:latin typeface="+mn-lt"/>
                  <a:ea typeface="Calibri" panose="020F0502020204030204" pitchFamily="34" charset="0"/>
                  <a:cs typeface="Times New Roman" panose="02020603050405020304" pitchFamily="18" charset="0"/>
                  <a:hlinkClick r:id="rId7" tooltip="Job Aid 3 - 508 Compliance in PowerPoint"/>
                </a:rPr>
                <a:t>Job Aid #3: 508 Compliance in PowerPoint</a:t>
              </a:r>
              <a:endParaRPr lang="en-US" sz="1200" dirty="0">
                <a:effectLst/>
                <a:latin typeface="+mj-lt"/>
                <a:ea typeface="Calibri" panose="020F0502020204030204" pitchFamily="34" charset="0"/>
                <a:cs typeface="Times New Roman" panose="02020603050405020304" pitchFamily="18" charset="0"/>
              </a:endParaRPr>
            </a:p>
            <a:p>
              <a:pPr>
                <a:lnSpc>
                  <a:spcPct val="100000"/>
                </a:lnSpc>
                <a:spcBef>
                  <a:spcPts val="1200"/>
                </a:spcBef>
              </a:pPr>
              <a:r>
                <a:rPr lang="en-US" sz="1200" dirty="0"/>
                <a:t>If you are unable to access the materials above</a:t>
              </a:r>
              <a:r>
                <a:rPr lang="en-US" sz="1200" b="0" dirty="0"/>
                <a:t>, please email your Project Manager, and include Mike Colella (</a:t>
              </a:r>
              <a:r>
                <a:rPr lang="en-US" sz="1200" b="0" u="sng" dirty="0">
                  <a:hlinkClick r:id="rId8" tooltip="send an email to Richard Chen"/>
                </a:rPr>
                <a:t>mcolella@mahernet.com</a:t>
              </a:r>
              <a:r>
                <a:rPr lang="en-US" sz="1200" b="0" dirty="0"/>
                <a:t>) and Cheryl Robbins (</a:t>
              </a:r>
              <a:r>
                <a:rPr lang="en-US" sz="1200" b="0" u="sng" dirty="0">
                  <a:hlinkClick r:id="rId9" tooltip="send an email to Cheryl Robbins"/>
                </a:rPr>
                <a:t>crobbins@mahernet.com</a:t>
              </a:r>
              <a:r>
                <a:rPr lang="en-US" sz="1200" b="0" dirty="0"/>
                <a:t>) on that correspondence to either be added to our SharePoint portal, or provided an alternative method of content delivery.</a:t>
              </a:r>
            </a:p>
            <a:p>
              <a:pPr>
                <a:lnSpc>
                  <a:spcPct val="100000"/>
                </a:lnSpc>
                <a:spcBef>
                  <a:spcPts val="1200"/>
                </a:spcBef>
              </a:pPr>
              <a:r>
                <a:rPr lang="en-US" sz="1200" b="0" kern="1200" dirty="0">
                  <a:solidFill>
                    <a:schemeClr val="tx1"/>
                  </a:solidFill>
                  <a:effectLst/>
                  <a:latin typeface="+mj-lt"/>
                  <a:ea typeface="+mj-ea"/>
                  <a:cs typeface="+mj-cs"/>
                </a:rPr>
                <a:t>Should you have additional questions after reviewing the training resources, please reach out to Design Team members Cheryl Robbins or Patty Kosowsky (</a:t>
              </a:r>
              <a:r>
                <a:rPr lang="en-US" sz="1200" b="0" u="sng" kern="1200" dirty="0">
                  <a:solidFill>
                    <a:schemeClr val="tx1"/>
                  </a:solidFill>
                  <a:effectLst/>
                  <a:latin typeface="+mj-lt"/>
                  <a:ea typeface="+mj-ea"/>
                  <a:cs typeface="+mj-cs"/>
                  <a:hlinkClick r:id="rId10" tooltip="send an email to Patty Kosowsky"/>
                </a:rPr>
                <a:t>pkosowsky@mahernet.com</a:t>
              </a:r>
              <a:r>
                <a:rPr lang="en-US" sz="1200" b="0" kern="1200" dirty="0">
                  <a:solidFill>
                    <a:schemeClr val="tx1"/>
                  </a:solidFill>
                  <a:effectLst/>
                  <a:latin typeface="+mj-lt"/>
                  <a:ea typeface="+mj-ea"/>
                  <a:cs typeface="+mj-cs"/>
                </a:rPr>
                <a:t>) for support.</a:t>
              </a:r>
            </a:p>
            <a:p>
              <a:pPr marL="0" marR="0" lvl="0" indent="0">
                <a:lnSpc>
                  <a:spcPct val="107000"/>
                </a:lnSpc>
                <a:spcBef>
                  <a:spcPts val="0"/>
                </a:spcBef>
                <a:spcAft>
                  <a:spcPts val="800"/>
                </a:spcAft>
                <a:buFont typeface="+mj-lt"/>
                <a:buNone/>
              </a:pPr>
              <a:endParaRPr lang="en-US" sz="1200" dirty="0">
                <a:effectLst/>
                <a:latin typeface="+mj-lt"/>
                <a:ea typeface="Calibri" panose="020F0502020204030204" pitchFamily="34" charset="0"/>
                <a:cs typeface="Times New Roman" panose="02020603050405020304" pitchFamily="18" charset="0"/>
              </a:endParaRPr>
            </a:p>
          </p:txBody>
        </p:sp>
        <p:sp>
          <p:nvSpPr>
            <p:cNvPr id="14" name="Title 1">
              <a:extLst>
                <a:ext uri="{FF2B5EF4-FFF2-40B4-BE49-F238E27FC236}">
                  <a16:creationId xmlns:a16="http://schemas.microsoft.com/office/drawing/2014/main" id="{7DBB0EFB-48B5-4A88-8DB7-54A8F66E82BB}"/>
                </a:ext>
                <a:ext uri="{C183D7F6-B498-43B3-948B-1728B52AA6E4}">
                  <adec:decorative xmlns:adec="http://schemas.microsoft.com/office/drawing/2017/decorative" xmlns="" val="1"/>
                </a:ext>
              </a:extLst>
            </p:cNvPr>
            <p:cNvSpPr txBox="1">
              <a:spLocks/>
            </p:cNvSpPr>
            <p:nvPr userDrawn="1"/>
          </p:nvSpPr>
          <p:spPr>
            <a:xfrm>
              <a:off x="3327400" y="2470150"/>
              <a:ext cx="5549900" cy="337236"/>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nSpc>
                  <a:spcPct val="95000"/>
                </a:lnSpc>
              </a:pPr>
              <a:r>
                <a:rPr lang="en-US" sz="1800" b="1" dirty="0"/>
                <a:t>Reference Materials:</a:t>
              </a:r>
            </a:p>
          </p:txBody>
        </p:sp>
        <p:cxnSp>
          <p:nvCxnSpPr>
            <p:cNvPr id="16" name="Straight Connector 15">
              <a:extLst>
                <a:ext uri="{FF2B5EF4-FFF2-40B4-BE49-F238E27FC236}">
                  <a16:creationId xmlns:a16="http://schemas.microsoft.com/office/drawing/2014/main" id="{130331A8-F4FB-44DC-A1FE-2A6665C4217E}"/>
                </a:ext>
                <a:ext uri="{C183D7F6-B498-43B3-948B-1728B52AA6E4}">
                  <adec:decorative xmlns:adec="http://schemas.microsoft.com/office/drawing/2017/decorative" xmlns="" val="1"/>
                </a:ext>
              </a:extLst>
            </p:cNvPr>
            <p:cNvCxnSpPr>
              <a:cxnSpLocks/>
            </p:cNvCxnSpPr>
            <p:nvPr userDrawn="1"/>
          </p:nvCxnSpPr>
          <p:spPr>
            <a:xfrm>
              <a:off x="3105150" y="2389804"/>
              <a:ext cx="0" cy="4169664"/>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0" name="Title 1">
              <a:extLst>
                <a:ext uri="{FF2B5EF4-FFF2-40B4-BE49-F238E27FC236}">
                  <a16:creationId xmlns:a16="http://schemas.microsoft.com/office/drawing/2014/main" id="{54D27494-662A-4682-9641-8BD5134FC728}"/>
                </a:ext>
                <a:ext uri="{C183D7F6-B498-43B3-948B-1728B52AA6E4}">
                  <adec:decorative xmlns:adec="http://schemas.microsoft.com/office/drawing/2017/decorative" xmlns="" val="1"/>
                </a:ext>
              </a:extLst>
            </p:cNvPr>
            <p:cNvSpPr txBox="1">
              <a:spLocks/>
            </p:cNvSpPr>
            <p:nvPr userDrawn="1"/>
          </p:nvSpPr>
          <p:spPr>
            <a:xfrm>
              <a:off x="146049" y="2884701"/>
              <a:ext cx="2736845" cy="116591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nSpc>
                  <a:spcPct val="100000"/>
                </a:lnSpc>
                <a:spcBef>
                  <a:spcPts val="600"/>
                </a:spcBef>
              </a:pPr>
              <a:r>
                <a:rPr lang="en-US" sz="1400" b="0" kern="1200" dirty="0">
                  <a:solidFill>
                    <a:schemeClr val="tx1"/>
                  </a:solidFill>
                  <a:effectLst/>
                  <a:latin typeface="+mj-lt"/>
                  <a:ea typeface="+mj-ea"/>
                  <a:cs typeface="+mj-cs"/>
                </a:rPr>
                <a:t>Slide 2: Metadata </a:t>
              </a:r>
            </a:p>
            <a:p>
              <a:pPr marL="0" marR="0" lvl="0" indent="0" algn="l" defTabSz="914400" rtl="0" eaLnBrk="1" fontAlgn="auto" latinLnBrk="0" hangingPunct="1">
                <a:lnSpc>
                  <a:spcPct val="100000"/>
                </a:lnSpc>
                <a:spcBef>
                  <a:spcPts val="600"/>
                </a:spcBef>
                <a:spcAft>
                  <a:spcPts val="0"/>
                </a:spcAft>
                <a:buClrTx/>
                <a:buSzTx/>
                <a:buFontTx/>
                <a:buNone/>
                <a:tabLst/>
                <a:defRPr/>
              </a:pPr>
              <a:r>
                <a:rPr lang="en-US" sz="1400" b="0" kern="1200" dirty="0">
                  <a:solidFill>
                    <a:schemeClr val="tx1"/>
                  </a:solidFill>
                  <a:effectLst/>
                  <a:latin typeface="+mj-lt"/>
                  <a:ea typeface="+mj-ea"/>
                  <a:cs typeface="+mj-cs"/>
                </a:rPr>
                <a:t>Slide 3: Images &amp; Hyperlinks</a:t>
              </a:r>
            </a:p>
            <a:p>
              <a:pPr marL="0" marR="0" lvl="0" indent="0" algn="l" defTabSz="914400" rtl="0" eaLnBrk="1" fontAlgn="auto" latinLnBrk="0" hangingPunct="1">
                <a:lnSpc>
                  <a:spcPct val="100000"/>
                </a:lnSpc>
                <a:spcBef>
                  <a:spcPts val="600"/>
                </a:spcBef>
                <a:spcAft>
                  <a:spcPts val="0"/>
                </a:spcAft>
                <a:buClrTx/>
                <a:buSzTx/>
                <a:buFontTx/>
                <a:buNone/>
                <a:tabLst/>
                <a:defRPr/>
              </a:pPr>
              <a:r>
                <a:rPr lang="en-US" sz="1400" b="0" kern="1200" dirty="0">
                  <a:solidFill>
                    <a:schemeClr val="tx1"/>
                  </a:solidFill>
                  <a:effectLst/>
                  <a:latin typeface="+mj-lt"/>
                  <a:ea typeface="+mj-ea"/>
                  <a:cs typeface="+mj-cs"/>
                </a:rPr>
                <a:t>Slide 4: Text Content </a:t>
              </a:r>
            </a:p>
          </p:txBody>
        </p:sp>
      </p:grpSp>
    </p:spTree>
    <p:custDataLst>
      <p:tags r:id="rId1"/>
    </p:custDataLst>
    <p:extLst>
      <p:ext uri="{BB962C8B-B14F-4D97-AF65-F5344CB8AC3E}">
        <p14:creationId xmlns:p14="http://schemas.microsoft.com/office/powerpoint/2010/main" val="39561593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508 Guidance page 2">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26D5160-5BEF-4166-8549-9472F2C30D93}"/>
              </a:ext>
            </a:extLst>
          </p:cNvPr>
          <p:cNvSpPr>
            <a:spLocks noGrp="1"/>
          </p:cNvSpPr>
          <p:nvPr>
            <p:ph type="sldNum" sz="quarter" idx="12"/>
          </p:nvPr>
        </p:nvSpPr>
        <p:spPr>
          <a:xfrm>
            <a:off x="9448800" y="6554624"/>
            <a:ext cx="2743200" cy="303376"/>
          </a:xfrm>
          <a:prstGeom prst="rect">
            <a:avLst/>
          </a:prstGeom>
        </p:spPr>
        <p:txBody>
          <a:bodyPr anchor="ctr"/>
          <a:lstStyle>
            <a:lvl1pPr algn="r">
              <a:defRPr sz="1600" b="1">
                <a:solidFill>
                  <a:schemeClr val="accent1">
                    <a:lumMod val="75000"/>
                  </a:schemeClr>
                </a:solidFill>
              </a:defRPr>
            </a:lvl1pPr>
          </a:lstStyle>
          <a:p>
            <a:fld id="{04302A8C-9437-46FB-BA48-0801065FAE26}" type="slidenum">
              <a:rPr lang="en-US" smtClean="0"/>
              <a:pPr/>
              <a:t>‹#›</a:t>
            </a:fld>
            <a:endParaRPr lang="en-US"/>
          </a:p>
        </p:txBody>
      </p:sp>
      <p:grpSp>
        <p:nvGrpSpPr>
          <p:cNvPr id="32" name="Group 31">
            <a:extLst>
              <a:ext uri="{FF2B5EF4-FFF2-40B4-BE49-F238E27FC236}">
                <a16:creationId xmlns:a16="http://schemas.microsoft.com/office/drawing/2014/main" id="{169F9429-D8E3-426D-807B-2CB1A277B107}"/>
              </a:ext>
              <a:ext uri="{C183D7F6-B498-43B3-948B-1728B52AA6E4}">
                <adec:decorative xmlns:adec="http://schemas.microsoft.com/office/drawing/2017/decorative" xmlns="" val="1"/>
              </a:ext>
            </a:extLst>
          </p:cNvPr>
          <p:cNvGrpSpPr/>
          <p:nvPr userDrawn="1"/>
        </p:nvGrpSpPr>
        <p:grpSpPr>
          <a:xfrm>
            <a:off x="89893" y="361267"/>
            <a:ext cx="12102107" cy="6195237"/>
            <a:chOff x="67420" y="361261"/>
            <a:chExt cx="9076580" cy="6195237"/>
          </a:xfrm>
        </p:grpSpPr>
        <p:sp>
          <p:nvSpPr>
            <p:cNvPr id="8" name="Title 1">
              <a:extLst>
                <a:ext uri="{FF2B5EF4-FFF2-40B4-BE49-F238E27FC236}">
                  <a16:creationId xmlns:a16="http://schemas.microsoft.com/office/drawing/2014/main" id="{B4EE3019-71FE-428B-95F7-09496060B998}"/>
                </a:ext>
                <a:ext uri="{C183D7F6-B498-43B3-948B-1728B52AA6E4}">
                  <adec:decorative xmlns:adec="http://schemas.microsoft.com/office/drawing/2017/decorative" xmlns="" val="1"/>
                </a:ext>
              </a:extLst>
            </p:cNvPr>
            <p:cNvSpPr txBox="1">
              <a:spLocks/>
            </p:cNvSpPr>
            <p:nvPr userDrawn="1"/>
          </p:nvSpPr>
          <p:spPr>
            <a:xfrm>
              <a:off x="304800" y="361262"/>
              <a:ext cx="2971800" cy="57149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gn="l"/>
              <a:r>
                <a:rPr lang="en-US" sz="3200" dirty="0"/>
                <a:t>Metadata</a:t>
              </a:r>
            </a:p>
          </p:txBody>
        </p:sp>
        <p:sp>
          <p:nvSpPr>
            <p:cNvPr id="9" name="Title 1">
              <a:extLst>
                <a:ext uri="{FF2B5EF4-FFF2-40B4-BE49-F238E27FC236}">
                  <a16:creationId xmlns:a16="http://schemas.microsoft.com/office/drawing/2014/main" id="{25DF39B4-0A22-4906-B00E-EF0BD56413CE}"/>
                </a:ext>
                <a:ext uri="{C183D7F6-B498-43B3-948B-1728B52AA6E4}">
                  <adec:decorative xmlns:adec="http://schemas.microsoft.com/office/drawing/2017/decorative" xmlns="" val="1"/>
                </a:ext>
              </a:extLst>
            </p:cNvPr>
            <p:cNvSpPr txBox="1">
              <a:spLocks/>
            </p:cNvSpPr>
            <p:nvPr userDrawn="1"/>
          </p:nvSpPr>
          <p:spPr>
            <a:xfrm>
              <a:off x="2667001" y="361261"/>
              <a:ext cx="6045196" cy="57149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nSpc>
                  <a:spcPct val="95000"/>
                </a:lnSpc>
              </a:pPr>
              <a:r>
                <a:rPr lang="en-US" sz="2000" b="0" dirty="0">
                  <a:solidFill>
                    <a:schemeClr val="accent4">
                      <a:lumMod val="75000"/>
                    </a:schemeClr>
                  </a:solidFill>
                </a:rPr>
                <a:t>Setting up your file’s descriptive information</a:t>
              </a:r>
            </a:p>
          </p:txBody>
        </p:sp>
        <p:cxnSp>
          <p:nvCxnSpPr>
            <p:cNvPr id="12" name="Straight Connector 11">
              <a:extLst>
                <a:ext uri="{FF2B5EF4-FFF2-40B4-BE49-F238E27FC236}">
                  <a16:creationId xmlns:a16="http://schemas.microsoft.com/office/drawing/2014/main" id="{95F03FF4-7FDB-424E-8F88-B8F3DEA68869}"/>
                </a:ext>
                <a:ext uri="{C183D7F6-B498-43B3-948B-1728B52AA6E4}">
                  <adec:decorative xmlns:adec="http://schemas.microsoft.com/office/drawing/2017/decorative" xmlns="" val="1"/>
                </a:ext>
              </a:extLst>
            </p:cNvPr>
            <p:cNvCxnSpPr/>
            <p:nvPr userDrawn="1"/>
          </p:nvCxnSpPr>
          <p:spPr>
            <a:xfrm>
              <a:off x="90207" y="1016000"/>
              <a:ext cx="8963586" cy="0"/>
            </a:xfrm>
            <a:prstGeom prst="line">
              <a:avLst/>
            </a:prstGeom>
            <a:ln w="508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4" name="Title 1">
              <a:extLst>
                <a:ext uri="{FF2B5EF4-FFF2-40B4-BE49-F238E27FC236}">
                  <a16:creationId xmlns:a16="http://schemas.microsoft.com/office/drawing/2014/main" id="{3F641357-665B-4E9E-8FC7-7052804E329B}"/>
                </a:ext>
                <a:ext uri="{C183D7F6-B498-43B3-948B-1728B52AA6E4}">
                  <adec:decorative xmlns:adec="http://schemas.microsoft.com/office/drawing/2017/decorative" xmlns="" val="1"/>
                </a:ext>
              </a:extLst>
            </p:cNvPr>
            <p:cNvSpPr txBox="1">
              <a:spLocks/>
            </p:cNvSpPr>
            <p:nvPr userDrawn="1"/>
          </p:nvSpPr>
          <p:spPr>
            <a:xfrm>
              <a:off x="4133850" y="4015745"/>
              <a:ext cx="5010150" cy="2540753"/>
            </a:xfrm>
            <a:prstGeom prst="rect">
              <a:avLst/>
            </a:prstGeom>
            <a:solidFill>
              <a:schemeClr val="accent1">
                <a:lumMod val="75000"/>
              </a:schemeClr>
            </a:solidFill>
          </p:spPr>
          <p:txBody>
            <a:bodyPr vert="horz" lIns="182880" tIns="45720" rIns="182880" bIns="45720" rtlCol="0" anchor="ct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marL="0" marR="0" lvl="0" indent="0" algn="l" defTabSz="457200" rtl="0" eaLnBrk="1" fontAlgn="auto" latinLnBrk="0" hangingPunct="1">
                <a:lnSpc>
                  <a:spcPct val="95000"/>
                </a:lnSpc>
                <a:spcBef>
                  <a:spcPts val="0"/>
                </a:spcBef>
                <a:spcAft>
                  <a:spcPts val="600"/>
                </a:spcAft>
                <a:buClrTx/>
                <a:buSzTx/>
                <a:buFontTx/>
                <a:buNone/>
                <a:tabLst/>
                <a:defRPr/>
              </a:pPr>
              <a:r>
                <a:rPr kumimoji="0" lang="en-US" sz="1800" b="1" i="0" u="none" strike="noStrike" kern="1200" cap="none" spc="0" normalizeH="0" baseline="0" noProof="0" dirty="0">
                  <a:ln>
                    <a:noFill/>
                  </a:ln>
                  <a:solidFill>
                    <a:schemeClr val="bg1"/>
                  </a:solidFill>
                  <a:effectLst/>
                  <a:uLnTx/>
                  <a:uFillTx/>
                  <a:latin typeface="+mj-lt"/>
                  <a:ea typeface="+mn-ea"/>
                  <a:cs typeface="+mn-cs"/>
                </a:rPr>
                <a:t>What is metadata, and why is it important?</a:t>
              </a:r>
            </a:p>
            <a:p>
              <a:pPr>
                <a:lnSpc>
                  <a:spcPct val="100000"/>
                </a:lnSpc>
                <a:spcAft>
                  <a:spcPts val="800"/>
                </a:spcAft>
              </a:pPr>
              <a:r>
                <a:rPr lang="en-US" sz="1050" b="0" dirty="0">
                  <a:solidFill>
                    <a:schemeClr val="bg1"/>
                  </a:solidFill>
                </a:rPr>
                <a:t>With a glance at a document’s first page, a fully-sighted person can discern a lot of important visual information very quickly.  Logos, colors, or branding styles may indicate a particular office or client, and the general topic or subject matter can usually be gleaned by looking at footers, titles, and embedded imagery within seconds.</a:t>
              </a:r>
            </a:p>
            <a:p>
              <a:pPr>
                <a:lnSpc>
                  <a:spcPct val="100000"/>
                </a:lnSpc>
                <a:spcAft>
                  <a:spcPts val="800"/>
                </a:spcAft>
              </a:pPr>
              <a:r>
                <a:rPr lang="en-US" sz="1050" b="0" dirty="0">
                  <a:solidFill>
                    <a:schemeClr val="bg1"/>
                  </a:solidFill>
                </a:rPr>
                <a:t>For those that rely on a screen reader, this at-a-glance information is not directly available.  Without metadata, an audience member using a screen reader would have to wait much longer to get far enough into reading the document to determine if they’ve even opened the right file or link.</a:t>
              </a:r>
            </a:p>
            <a:p>
              <a:pPr>
                <a:lnSpc>
                  <a:spcPct val="100000"/>
                </a:lnSpc>
                <a:spcAft>
                  <a:spcPts val="800"/>
                </a:spcAft>
              </a:pPr>
              <a:r>
                <a:rPr lang="en-US" sz="1050" b="0" dirty="0">
                  <a:solidFill>
                    <a:schemeClr val="bg1"/>
                  </a:solidFill>
                </a:rPr>
                <a:t>Metadata provides that information upfront and center in a quickly-accessible format that is compatible with screen reader technology.</a:t>
              </a:r>
            </a:p>
          </p:txBody>
        </p:sp>
        <p:sp>
          <p:nvSpPr>
            <p:cNvPr id="15" name="Title 1">
              <a:extLst>
                <a:ext uri="{FF2B5EF4-FFF2-40B4-BE49-F238E27FC236}">
                  <a16:creationId xmlns:a16="http://schemas.microsoft.com/office/drawing/2014/main" id="{9AF31763-830C-472F-A74A-6ADB9E934EA8}"/>
                </a:ext>
                <a:ext uri="{C183D7F6-B498-43B3-948B-1728B52AA6E4}">
                  <adec:decorative xmlns:adec="http://schemas.microsoft.com/office/drawing/2017/decorative" xmlns="" val="1"/>
                </a:ext>
              </a:extLst>
            </p:cNvPr>
            <p:cNvSpPr txBox="1">
              <a:spLocks/>
            </p:cNvSpPr>
            <p:nvPr userDrawn="1"/>
          </p:nvSpPr>
          <p:spPr>
            <a:xfrm>
              <a:off x="78814" y="1083537"/>
              <a:ext cx="5010150" cy="337236"/>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nSpc>
                  <a:spcPct val="95000"/>
                </a:lnSpc>
              </a:pPr>
              <a:r>
                <a:rPr lang="en-US" sz="1800" b="1" dirty="0"/>
                <a:t>How to add </a:t>
              </a:r>
              <a:r>
                <a:rPr lang="en-US" sz="1800" b="1" dirty="0">
                  <a:solidFill>
                    <a:schemeClr val="accent1">
                      <a:lumMod val="75000"/>
                    </a:schemeClr>
                  </a:solidFill>
                </a:rPr>
                <a:t>metadata </a:t>
              </a:r>
              <a:r>
                <a:rPr lang="en-US" sz="1800" b="1" dirty="0"/>
                <a:t>to your presentation:</a:t>
              </a:r>
            </a:p>
          </p:txBody>
        </p:sp>
        <p:sp>
          <p:nvSpPr>
            <p:cNvPr id="16" name="Title 1">
              <a:extLst>
                <a:ext uri="{FF2B5EF4-FFF2-40B4-BE49-F238E27FC236}">
                  <a16:creationId xmlns:a16="http://schemas.microsoft.com/office/drawing/2014/main" id="{741FF86B-BD72-477C-91A2-8CD43BAD3AF1}"/>
                </a:ext>
                <a:ext uri="{C183D7F6-B498-43B3-948B-1728B52AA6E4}">
                  <adec:decorative xmlns:adec="http://schemas.microsoft.com/office/drawing/2017/decorative" xmlns="" val="1"/>
                </a:ext>
              </a:extLst>
            </p:cNvPr>
            <p:cNvSpPr txBox="1">
              <a:spLocks/>
            </p:cNvSpPr>
            <p:nvPr userDrawn="1"/>
          </p:nvSpPr>
          <p:spPr>
            <a:xfrm>
              <a:off x="67420" y="1420772"/>
              <a:ext cx="4580780" cy="507596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marL="228600" indent="-228600">
                <a:lnSpc>
                  <a:spcPct val="95000"/>
                </a:lnSpc>
                <a:spcBef>
                  <a:spcPts val="1200"/>
                </a:spcBef>
                <a:buFont typeface="+mj-lt"/>
                <a:buAutoNum type="arabicPeriod"/>
              </a:pPr>
              <a:r>
                <a:rPr lang="en-US" sz="1300" b="0" dirty="0"/>
                <a:t>In PowerPoint, click the “File” tab in the top-right corner of your interface (metadata is a property of the file itself).</a:t>
              </a:r>
            </a:p>
            <a:p>
              <a:pPr marL="228600" indent="-228600">
                <a:lnSpc>
                  <a:spcPct val="95000"/>
                </a:lnSpc>
                <a:spcBef>
                  <a:spcPts val="1200"/>
                </a:spcBef>
                <a:buFont typeface="+mj-lt"/>
                <a:buAutoNum type="arabicPeriod"/>
              </a:pPr>
              <a:r>
                <a:rPr lang="en-US" sz="1300" b="0" dirty="0"/>
                <a:t>In the navigation panel on the left [Fig. 1], ensure that the active view is “Info”, which is the default for an existing file.  If “Info” is not active automatically, click it in the menu.</a:t>
              </a:r>
            </a:p>
            <a:p>
              <a:pPr marL="228600" indent="-228600">
                <a:lnSpc>
                  <a:spcPct val="95000"/>
                </a:lnSpc>
                <a:spcBef>
                  <a:spcPts val="1200"/>
                </a:spcBef>
                <a:buFont typeface="+mj-lt"/>
                <a:buAutoNum type="arabicPeriod"/>
              </a:pPr>
              <a:r>
                <a:rPr lang="en-US" sz="1300" b="0" dirty="0"/>
                <a:t>Once on the info page, you will see a “Properties” panel [Fig. 2] on the right side of the interface.  This is where you populate your metadata.  However, not all of the fields you need to populate are immediately visible, so you need to click the “Show All Properties” option </a:t>
              </a:r>
              <a:br>
                <a:rPr lang="en-US" sz="1300" b="0" dirty="0"/>
              </a:br>
              <a:r>
                <a:rPr lang="en-US" sz="1300" b="0" dirty="0"/>
                <a:t>at the bottom of that panel [Also Fig. 2].  This </a:t>
              </a:r>
              <a:br>
                <a:rPr lang="en-US" sz="1300" b="0" dirty="0"/>
              </a:br>
              <a:r>
                <a:rPr lang="en-US" sz="1300" b="0" dirty="0"/>
                <a:t>will display all the main fields that can be</a:t>
              </a:r>
              <a:br>
                <a:rPr lang="en-US" sz="1300" b="0" dirty="0"/>
              </a:br>
              <a:r>
                <a:rPr lang="en-US" sz="1300" b="0" dirty="0"/>
                <a:t>populated for metadata.</a:t>
              </a:r>
            </a:p>
            <a:p>
              <a:pPr marL="228600" indent="-228600" algn="l" defTabSz="914400" rtl="0" eaLnBrk="1" latinLnBrk="0" hangingPunct="1">
                <a:lnSpc>
                  <a:spcPct val="95000"/>
                </a:lnSpc>
                <a:spcBef>
                  <a:spcPts val="1200"/>
                </a:spcBef>
                <a:buFont typeface="+mj-lt"/>
                <a:buAutoNum type="arabicPeriod" startAt="4"/>
              </a:pPr>
              <a:r>
                <a:rPr lang="en-US" sz="1300" b="0" kern="1200" dirty="0">
                  <a:solidFill>
                    <a:schemeClr val="tx1"/>
                  </a:solidFill>
                  <a:latin typeface="+mj-lt"/>
                  <a:ea typeface="+mj-ea"/>
                  <a:cs typeface="+mj-cs"/>
                </a:rPr>
                <a:t>The list below outlines the four fields that must </a:t>
              </a:r>
              <a:br>
                <a:rPr lang="en-US" sz="1300" b="0" kern="1200" dirty="0">
                  <a:solidFill>
                    <a:schemeClr val="tx1"/>
                  </a:solidFill>
                  <a:latin typeface="+mj-lt"/>
                  <a:ea typeface="+mj-ea"/>
                  <a:cs typeface="+mj-cs"/>
                </a:rPr>
              </a:br>
              <a:r>
                <a:rPr lang="en-US" sz="1300" b="0" kern="1200" dirty="0">
                  <a:solidFill>
                    <a:schemeClr val="tx1"/>
                  </a:solidFill>
                  <a:latin typeface="+mj-lt"/>
                  <a:ea typeface="+mj-ea"/>
                  <a:cs typeface="+mj-cs"/>
                </a:rPr>
                <a:t>be accurately filled in for compliance:</a:t>
              </a:r>
            </a:p>
            <a:p>
              <a:pPr marL="365760" lvl="1" indent="-137160">
                <a:lnSpc>
                  <a:spcPct val="95000"/>
                </a:lnSpc>
                <a:spcBef>
                  <a:spcPts val="600"/>
                </a:spcBef>
                <a:buFont typeface="Arial" panose="020B0604020202020204" pitchFamily="34" charset="0"/>
                <a:buChar char="•"/>
              </a:pPr>
              <a:r>
                <a:rPr lang="en-US" sz="1200" b="1" dirty="0"/>
                <a:t>Title</a:t>
              </a:r>
            </a:p>
            <a:p>
              <a:pPr marL="365760" lvl="1" indent="-137160">
                <a:lnSpc>
                  <a:spcPct val="95000"/>
                </a:lnSpc>
                <a:spcBef>
                  <a:spcPts val="600"/>
                </a:spcBef>
                <a:buFont typeface="Arial" panose="020B0604020202020204" pitchFamily="34" charset="0"/>
                <a:buChar char="•"/>
              </a:pPr>
              <a:r>
                <a:rPr lang="en-US" sz="1200" b="1" dirty="0"/>
                <a:t>Tags</a:t>
              </a:r>
              <a:r>
                <a:rPr lang="en-US" sz="1200" b="0" dirty="0"/>
                <a:t> (</a:t>
              </a:r>
              <a:r>
                <a:rPr lang="en-US" sz="1200" b="0" i="1" dirty="0"/>
                <a:t>keywords for search</a:t>
              </a:r>
              <a:r>
                <a:rPr lang="en-US" sz="1200" b="0" dirty="0"/>
                <a:t>)</a:t>
              </a:r>
            </a:p>
            <a:p>
              <a:pPr marL="365760" lvl="1" indent="-137160">
                <a:lnSpc>
                  <a:spcPct val="95000"/>
                </a:lnSpc>
                <a:spcBef>
                  <a:spcPts val="600"/>
                </a:spcBef>
                <a:buFont typeface="Arial" panose="020B0604020202020204" pitchFamily="34" charset="0"/>
                <a:buChar char="•"/>
              </a:pPr>
              <a:r>
                <a:rPr lang="en-US" sz="1200" b="1" dirty="0"/>
                <a:t>Subject</a:t>
              </a:r>
            </a:p>
            <a:p>
              <a:pPr marL="365760" lvl="1" indent="-137160">
                <a:lnSpc>
                  <a:spcPct val="95000"/>
                </a:lnSpc>
                <a:spcBef>
                  <a:spcPts val="600"/>
                </a:spcBef>
                <a:buFont typeface="Arial" panose="020B0604020202020204" pitchFamily="34" charset="0"/>
                <a:buChar char="•"/>
              </a:pPr>
              <a:r>
                <a:rPr lang="en-US" sz="1200" b="1" dirty="0"/>
                <a:t>Author</a:t>
              </a:r>
              <a:r>
                <a:rPr lang="en-US" sz="1200" b="0" dirty="0"/>
                <a:t> (</a:t>
              </a:r>
              <a:r>
                <a:rPr lang="en-US" sz="1200" b="0" i="1" dirty="0"/>
                <a:t>remove all personal names, </a:t>
              </a:r>
              <a:br>
                <a:rPr lang="en-US" sz="1200" b="0" i="1" dirty="0"/>
              </a:br>
              <a:r>
                <a:rPr lang="en-US" sz="1200" b="0" i="1" dirty="0"/>
                <a:t>and replace with the publishing </a:t>
              </a:r>
              <a:br>
                <a:rPr lang="en-US" sz="1200" b="0" i="1" dirty="0"/>
              </a:br>
              <a:r>
                <a:rPr lang="en-US" sz="1200" b="0" i="1" dirty="0"/>
                <a:t>organization/client name</a:t>
              </a:r>
              <a:r>
                <a:rPr lang="en-US" sz="1200" b="0" dirty="0"/>
                <a:t>)</a:t>
              </a:r>
            </a:p>
          </p:txBody>
        </p:sp>
        <p:grpSp>
          <p:nvGrpSpPr>
            <p:cNvPr id="21" name="Group 20">
              <a:extLst>
                <a:ext uri="{FF2B5EF4-FFF2-40B4-BE49-F238E27FC236}">
                  <a16:creationId xmlns:a16="http://schemas.microsoft.com/office/drawing/2014/main" id="{3E20999C-403F-445A-B18A-53892638D27E}"/>
                </a:ext>
              </a:extLst>
            </p:cNvPr>
            <p:cNvGrpSpPr/>
            <p:nvPr userDrawn="1"/>
          </p:nvGrpSpPr>
          <p:grpSpPr>
            <a:xfrm>
              <a:off x="5095877" y="1142324"/>
              <a:ext cx="1488678" cy="2452446"/>
              <a:chOff x="6386062" y="1335674"/>
              <a:chExt cx="1488678" cy="2452446"/>
            </a:xfrm>
          </p:grpSpPr>
          <p:grpSp>
            <p:nvGrpSpPr>
              <p:cNvPr id="20" name="Group 19">
                <a:extLst>
                  <a:ext uri="{FF2B5EF4-FFF2-40B4-BE49-F238E27FC236}">
                    <a16:creationId xmlns:a16="http://schemas.microsoft.com/office/drawing/2014/main" id="{3B7D172B-4A91-4CE4-BBCF-88813F59E933}"/>
                  </a:ext>
                </a:extLst>
              </p:cNvPr>
              <p:cNvGrpSpPr/>
              <p:nvPr userDrawn="1"/>
            </p:nvGrpSpPr>
            <p:grpSpPr>
              <a:xfrm>
                <a:off x="6607819" y="1723440"/>
                <a:ext cx="957562" cy="2064680"/>
                <a:chOff x="7905450" y="1343026"/>
                <a:chExt cx="957562" cy="2064680"/>
              </a:xfrm>
            </p:grpSpPr>
            <p:pic>
              <p:nvPicPr>
                <p:cNvPr id="13" name="Picture 12">
                  <a:extLst>
                    <a:ext uri="{FF2B5EF4-FFF2-40B4-BE49-F238E27FC236}">
                      <a16:creationId xmlns:a16="http://schemas.microsoft.com/office/drawing/2014/main" id="{74734E71-624E-41A8-AC6A-B8E52483DA3D}"/>
                    </a:ext>
                  </a:extLst>
                </p:cNvPr>
                <p:cNvPicPr>
                  <a:picLocks noChangeAspect="1"/>
                </p:cNvPicPr>
                <p:nvPr userDrawn="1"/>
              </p:nvPicPr>
              <p:blipFill rotWithShape="1">
                <a:blip r:embed="rId2"/>
                <a:srcRect t="10159"/>
                <a:stretch/>
              </p:blipFill>
              <p:spPr>
                <a:xfrm>
                  <a:off x="7905450" y="1343026"/>
                  <a:ext cx="957562" cy="2064680"/>
                </a:xfrm>
                <a:prstGeom prst="rect">
                  <a:avLst/>
                </a:prstGeom>
                <a:effectLst>
                  <a:outerShdw blurRad="25400" dist="12700" dir="8100000" algn="tr" rotWithShape="0">
                    <a:prstClr val="black">
                      <a:alpha val="40000"/>
                    </a:prstClr>
                  </a:outerShdw>
                </a:effectLst>
              </p:spPr>
            </p:pic>
            <p:sp>
              <p:nvSpPr>
                <p:cNvPr id="19" name="Arrow: Left 18">
                  <a:extLst>
                    <a:ext uri="{FF2B5EF4-FFF2-40B4-BE49-F238E27FC236}">
                      <a16:creationId xmlns:a16="http://schemas.microsoft.com/office/drawing/2014/main" id="{069398D4-FC46-4C88-8B0B-80E11944B659}"/>
                    </a:ext>
                  </a:extLst>
                </p:cNvPr>
                <p:cNvSpPr/>
                <p:nvPr userDrawn="1"/>
              </p:nvSpPr>
              <p:spPr>
                <a:xfrm>
                  <a:off x="8428032" y="2588417"/>
                  <a:ext cx="309562" cy="247648"/>
                </a:xfrm>
                <a:prstGeom prst="leftArrow">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22" name="Title 1">
                <a:extLst>
                  <a:ext uri="{FF2B5EF4-FFF2-40B4-BE49-F238E27FC236}">
                    <a16:creationId xmlns:a16="http://schemas.microsoft.com/office/drawing/2014/main" id="{51048612-FCF1-42F3-AB70-D212FBB89416}"/>
                  </a:ext>
                  <a:ext uri="{C183D7F6-B498-43B3-948B-1728B52AA6E4}">
                    <adec:decorative xmlns:adec="http://schemas.microsoft.com/office/drawing/2017/decorative" xmlns="" val="1"/>
                  </a:ext>
                </a:extLst>
              </p:cNvPr>
              <p:cNvSpPr txBox="1">
                <a:spLocks/>
              </p:cNvSpPr>
              <p:nvPr userDrawn="1"/>
            </p:nvSpPr>
            <p:spPr>
              <a:xfrm>
                <a:off x="6386062" y="1335674"/>
                <a:ext cx="1488678" cy="337236"/>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marL="0" indent="0">
                  <a:lnSpc>
                    <a:spcPct val="95000"/>
                  </a:lnSpc>
                  <a:buFont typeface="+mj-lt"/>
                  <a:buNone/>
                </a:pPr>
                <a:r>
                  <a:rPr lang="en-US" sz="1050" b="1" i="1" dirty="0">
                    <a:solidFill>
                      <a:schemeClr val="accent4">
                        <a:lumMod val="75000"/>
                      </a:schemeClr>
                    </a:solidFill>
                  </a:rPr>
                  <a:t>Fig. 1</a:t>
                </a:r>
                <a:r>
                  <a:rPr lang="en-US" sz="1050" b="0" i="1" dirty="0">
                    <a:solidFill>
                      <a:schemeClr val="accent4">
                        <a:lumMod val="75000"/>
                      </a:schemeClr>
                    </a:solidFill>
                  </a:rPr>
                  <a:t>: </a:t>
                </a:r>
                <a:r>
                  <a:rPr lang="en-US" sz="1050" b="0" i="1" dirty="0">
                    <a:solidFill>
                      <a:schemeClr val="accent3">
                        <a:lumMod val="50000"/>
                      </a:schemeClr>
                    </a:solidFill>
                  </a:rPr>
                  <a:t>File metadata lives in the “Info” view. </a:t>
                </a:r>
              </a:p>
            </p:txBody>
          </p:sp>
        </p:grpSp>
        <p:grpSp>
          <p:nvGrpSpPr>
            <p:cNvPr id="29" name="Group 28">
              <a:extLst>
                <a:ext uri="{FF2B5EF4-FFF2-40B4-BE49-F238E27FC236}">
                  <a16:creationId xmlns:a16="http://schemas.microsoft.com/office/drawing/2014/main" id="{29CDA2AF-AB38-4FD2-8A0A-137CECD995FA}"/>
                </a:ext>
              </a:extLst>
            </p:cNvPr>
            <p:cNvGrpSpPr/>
            <p:nvPr userDrawn="1"/>
          </p:nvGrpSpPr>
          <p:grpSpPr>
            <a:xfrm>
              <a:off x="6854825" y="1115340"/>
              <a:ext cx="1933120" cy="2767097"/>
              <a:chOff x="6854825" y="1115340"/>
              <a:chExt cx="1933120" cy="2767097"/>
            </a:xfrm>
          </p:grpSpPr>
          <p:pic>
            <p:nvPicPr>
              <p:cNvPr id="23" name="Picture 22">
                <a:extLst>
                  <a:ext uri="{FF2B5EF4-FFF2-40B4-BE49-F238E27FC236}">
                    <a16:creationId xmlns:a16="http://schemas.microsoft.com/office/drawing/2014/main" id="{75EFE886-858F-4D34-AD9B-8D98C3B3A838}"/>
                  </a:ext>
                </a:extLst>
              </p:cNvPr>
              <p:cNvPicPr>
                <a:picLocks noChangeAspect="1"/>
              </p:cNvPicPr>
              <p:nvPr userDrawn="1"/>
            </p:nvPicPr>
            <p:blipFill>
              <a:blip r:embed="rId3"/>
              <a:stretch>
                <a:fillRect/>
              </a:stretch>
            </p:blipFill>
            <p:spPr>
              <a:xfrm>
                <a:off x="7107137" y="1496159"/>
                <a:ext cx="1271710" cy="2361142"/>
              </a:xfrm>
              <a:prstGeom prst="rect">
                <a:avLst/>
              </a:prstGeom>
              <a:ln>
                <a:solidFill>
                  <a:schemeClr val="bg1">
                    <a:lumMod val="85000"/>
                  </a:schemeClr>
                </a:solidFill>
              </a:ln>
              <a:effectLst>
                <a:outerShdw blurRad="25400" dist="12700" dir="8100000" algn="tr" rotWithShape="0">
                  <a:prstClr val="black">
                    <a:alpha val="40000"/>
                  </a:prstClr>
                </a:outerShdw>
              </a:effectLst>
            </p:spPr>
          </p:pic>
          <p:sp>
            <p:nvSpPr>
              <p:cNvPr id="26" name="Title 1">
                <a:extLst>
                  <a:ext uri="{FF2B5EF4-FFF2-40B4-BE49-F238E27FC236}">
                    <a16:creationId xmlns:a16="http://schemas.microsoft.com/office/drawing/2014/main" id="{6192F15E-FB9A-4CE2-8C77-394834244717}"/>
                  </a:ext>
                  <a:ext uri="{C183D7F6-B498-43B3-948B-1728B52AA6E4}">
                    <adec:decorative xmlns:adec="http://schemas.microsoft.com/office/drawing/2017/decorative" xmlns="" val="1"/>
                  </a:ext>
                </a:extLst>
              </p:cNvPr>
              <p:cNvSpPr txBox="1">
                <a:spLocks/>
              </p:cNvSpPr>
              <p:nvPr userDrawn="1"/>
            </p:nvSpPr>
            <p:spPr>
              <a:xfrm>
                <a:off x="6854825" y="1115340"/>
                <a:ext cx="1933120" cy="337235"/>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marL="0" indent="0">
                  <a:lnSpc>
                    <a:spcPct val="95000"/>
                  </a:lnSpc>
                  <a:buFont typeface="+mj-lt"/>
                  <a:buNone/>
                </a:pPr>
                <a:r>
                  <a:rPr lang="en-US" sz="1050" b="1" i="1" dirty="0">
                    <a:solidFill>
                      <a:schemeClr val="accent4">
                        <a:lumMod val="75000"/>
                      </a:schemeClr>
                    </a:solidFill>
                  </a:rPr>
                  <a:t>Fig. 2</a:t>
                </a:r>
                <a:r>
                  <a:rPr lang="en-US" sz="1050" b="0" i="1" dirty="0">
                    <a:solidFill>
                      <a:schemeClr val="accent4">
                        <a:lumMod val="75000"/>
                      </a:schemeClr>
                    </a:solidFill>
                  </a:rPr>
                  <a:t>: </a:t>
                </a:r>
                <a:r>
                  <a:rPr lang="en-US" sz="1050" b="0" i="1" dirty="0">
                    <a:solidFill>
                      <a:schemeClr val="accent3">
                        <a:lumMod val="50000"/>
                      </a:schemeClr>
                    </a:solidFill>
                  </a:rPr>
                  <a:t>Properties Panel and the “Show All Properties” option</a:t>
                </a:r>
              </a:p>
            </p:txBody>
          </p:sp>
          <p:sp>
            <p:nvSpPr>
              <p:cNvPr id="31" name="Arrow: Left 30">
                <a:extLst>
                  <a:ext uri="{FF2B5EF4-FFF2-40B4-BE49-F238E27FC236}">
                    <a16:creationId xmlns:a16="http://schemas.microsoft.com/office/drawing/2014/main" id="{5F8A1F60-FE00-4761-9503-41F3DC5AE388}"/>
                  </a:ext>
                </a:extLst>
              </p:cNvPr>
              <p:cNvSpPr/>
              <p:nvPr userDrawn="1"/>
            </p:nvSpPr>
            <p:spPr>
              <a:xfrm>
                <a:off x="7697272" y="3634789"/>
                <a:ext cx="309562" cy="247648"/>
              </a:xfrm>
              <a:prstGeom prst="leftArrow">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800"/>
              </a:p>
            </p:txBody>
          </p:sp>
        </p:grpSp>
      </p:grpSp>
    </p:spTree>
    <p:extLst>
      <p:ext uri="{BB962C8B-B14F-4D97-AF65-F5344CB8AC3E}">
        <p14:creationId xmlns:p14="http://schemas.microsoft.com/office/powerpoint/2010/main" val="136685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508 Guidance page 3">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26D5160-5BEF-4166-8549-9472F2C30D93}"/>
              </a:ext>
            </a:extLst>
          </p:cNvPr>
          <p:cNvSpPr>
            <a:spLocks noGrp="1"/>
          </p:cNvSpPr>
          <p:nvPr>
            <p:ph type="sldNum" sz="quarter" idx="12"/>
          </p:nvPr>
        </p:nvSpPr>
        <p:spPr>
          <a:xfrm>
            <a:off x="9448800" y="6554624"/>
            <a:ext cx="2743200" cy="303376"/>
          </a:xfrm>
          <a:prstGeom prst="rect">
            <a:avLst/>
          </a:prstGeom>
        </p:spPr>
        <p:txBody>
          <a:bodyPr anchor="ctr"/>
          <a:lstStyle>
            <a:lvl1pPr algn="r">
              <a:defRPr sz="1600" b="1">
                <a:solidFill>
                  <a:schemeClr val="accent1">
                    <a:lumMod val="75000"/>
                  </a:schemeClr>
                </a:solidFill>
              </a:defRPr>
            </a:lvl1pPr>
          </a:lstStyle>
          <a:p>
            <a:fld id="{04302A8C-9437-46FB-BA48-0801065FAE26}" type="slidenum">
              <a:rPr lang="en-US" smtClean="0"/>
              <a:pPr/>
              <a:t>‹#›</a:t>
            </a:fld>
            <a:endParaRPr lang="en-US"/>
          </a:p>
        </p:txBody>
      </p:sp>
      <p:grpSp>
        <p:nvGrpSpPr>
          <p:cNvPr id="51" name="Group 50">
            <a:extLst>
              <a:ext uri="{FF2B5EF4-FFF2-40B4-BE49-F238E27FC236}">
                <a16:creationId xmlns:a16="http://schemas.microsoft.com/office/drawing/2014/main" id="{CF861153-3F9E-4295-83EF-55F7C16292D2}"/>
              </a:ext>
              <a:ext uri="{C183D7F6-B498-43B3-948B-1728B52AA6E4}">
                <adec:decorative xmlns:adec="http://schemas.microsoft.com/office/drawing/2017/decorative" xmlns="" val="1"/>
              </a:ext>
            </a:extLst>
          </p:cNvPr>
          <p:cNvGrpSpPr/>
          <p:nvPr userDrawn="1"/>
        </p:nvGrpSpPr>
        <p:grpSpPr>
          <a:xfrm>
            <a:off x="1" y="361268"/>
            <a:ext cx="12071723" cy="6196003"/>
            <a:chOff x="1" y="361261"/>
            <a:chExt cx="9053792" cy="6196003"/>
          </a:xfrm>
        </p:grpSpPr>
        <p:sp>
          <p:nvSpPr>
            <p:cNvPr id="30" name="Title 1">
              <a:extLst>
                <a:ext uri="{FF2B5EF4-FFF2-40B4-BE49-F238E27FC236}">
                  <a16:creationId xmlns:a16="http://schemas.microsoft.com/office/drawing/2014/main" id="{26BAA9BA-57E3-4493-95C8-BDF828BCCD73}"/>
                </a:ext>
                <a:ext uri="{C183D7F6-B498-43B3-948B-1728B52AA6E4}">
                  <adec:decorative xmlns:adec="http://schemas.microsoft.com/office/drawing/2017/decorative" xmlns="" val="1"/>
                </a:ext>
              </a:extLst>
            </p:cNvPr>
            <p:cNvSpPr txBox="1">
              <a:spLocks/>
            </p:cNvSpPr>
            <p:nvPr userDrawn="1"/>
          </p:nvSpPr>
          <p:spPr>
            <a:xfrm>
              <a:off x="1" y="5453797"/>
              <a:ext cx="2506294" cy="1102701"/>
            </a:xfrm>
            <a:prstGeom prst="rect">
              <a:avLst/>
            </a:prstGeom>
            <a:solidFill>
              <a:schemeClr val="accent1">
                <a:lumMod val="75000"/>
              </a:schemeClr>
            </a:solidFill>
          </p:spPr>
          <p:txBody>
            <a:bodyPr vert="horz" lIns="182880" tIns="45720" rIns="182880" bIns="45720" rtlCol="0" anchor="ct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nSpc>
                  <a:spcPct val="95000"/>
                </a:lnSpc>
              </a:pPr>
              <a:r>
                <a:rPr lang="en-US" sz="1050" b="1" spc="40" baseline="0" dirty="0">
                  <a:solidFill>
                    <a:schemeClr val="bg1"/>
                  </a:solidFill>
                </a:rPr>
                <a:t>Helpful tip: </a:t>
              </a:r>
              <a:r>
                <a:rPr lang="en-US" sz="1050" b="0" dirty="0">
                  <a:solidFill>
                    <a:schemeClr val="bg1"/>
                  </a:solidFill>
                </a:rPr>
                <a:t>if you keep your “Alt Text” dialogue box open, it will refence whatever image or object you select.  This saves time when tagging multiple graphics.</a:t>
              </a:r>
            </a:p>
          </p:txBody>
        </p:sp>
        <p:sp>
          <p:nvSpPr>
            <p:cNvPr id="8" name="Title 1">
              <a:extLst>
                <a:ext uri="{FF2B5EF4-FFF2-40B4-BE49-F238E27FC236}">
                  <a16:creationId xmlns:a16="http://schemas.microsoft.com/office/drawing/2014/main" id="{B4EE3019-71FE-428B-95F7-09496060B998}"/>
                </a:ext>
                <a:ext uri="{C183D7F6-B498-43B3-948B-1728B52AA6E4}">
                  <adec:decorative xmlns:adec="http://schemas.microsoft.com/office/drawing/2017/decorative" xmlns="" val="1"/>
                </a:ext>
              </a:extLst>
            </p:cNvPr>
            <p:cNvSpPr txBox="1">
              <a:spLocks/>
            </p:cNvSpPr>
            <p:nvPr userDrawn="1"/>
          </p:nvSpPr>
          <p:spPr>
            <a:xfrm>
              <a:off x="304800" y="361262"/>
              <a:ext cx="4267200" cy="57149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r>
                <a:rPr lang="en-US" sz="3200" dirty="0"/>
                <a:t>Images &amp; Hyperlinks</a:t>
              </a:r>
            </a:p>
          </p:txBody>
        </p:sp>
        <p:sp>
          <p:nvSpPr>
            <p:cNvPr id="9" name="Title 1">
              <a:extLst>
                <a:ext uri="{FF2B5EF4-FFF2-40B4-BE49-F238E27FC236}">
                  <a16:creationId xmlns:a16="http://schemas.microsoft.com/office/drawing/2014/main" id="{25DF39B4-0A22-4906-B00E-EF0BD56413CE}"/>
                </a:ext>
                <a:ext uri="{C183D7F6-B498-43B3-948B-1728B52AA6E4}">
                  <adec:decorative xmlns:adec="http://schemas.microsoft.com/office/drawing/2017/decorative" xmlns="" val="1"/>
                </a:ext>
              </a:extLst>
            </p:cNvPr>
            <p:cNvSpPr txBox="1">
              <a:spLocks/>
            </p:cNvSpPr>
            <p:nvPr userDrawn="1"/>
          </p:nvSpPr>
          <p:spPr>
            <a:xfrm>
              <a:off x="4572000" y="361261"/>
              <a:ext cx="4470400" cy="57149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nSpc>
                  <a:spcPct val="95000"/>
                </a:lnSpc>
              </a:pPr>
              <a:r>
                <a:rPr lang="en-US" sz="2000" b="0" dirty="0">
                  <a:solidFill>
                    <a:schemeClr val="accent4">
                      <a:lumMod val="75000"/>
                    </a:schemeClr>
                  </a:solidFill>
                </a:rPr>
                <a:t>All Images must have alt text, and all hyperlinks must have screen tips.</a:t>
              </a:r>
            </a:p>
          </p:txBody>
        </p:sp>
        <p:cxnSp>
          <p:nvCxnSpPr>
            <p:cNvPr id="12" name="Straight Connector 11">
              <a:extLst>
                <a:ext uri="{FF2B5EF4-FFF2-40B4-BE49-F238E27FC236}">
                  <a16:creationId xmlns:a16="http://schemas.microsoft.com/office/drawing/2014/main" id="{95F03FF4-7FDB-424E-8F88-B8F3DEA68869}"/>
                </a:ext>
                <a:ext uri="{C183D7F6-B498-43B3-948B-1728B52AA6E4}">
                  <adec:decorative xmlns:adec="http://schemas.microsoft.com/office/drawing/2017/decorative" xmlns="" val="1"/>
                </a:ext>
              </a:extLst>
            </p:cNvPr>
            <p:cNvCxnSpPr/>
            <p:nvPr userDrawn="1"/>
          </p:nvCxnSpPr>
          <p:spPr>
            <a:xfrm>
              <a:off x="90207" y="1016000"/>
              <a:ext cx="8963586" cy="0"/>
            </a:xfrm>
            <a:prstGeom prst="line">
              <a:avLst/>
            </a:prstGeom>
            <a:ln w="508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6" name="Title 1">
              <a:extLst>
                <a:ext uri="{FF2B5EF4-FFF2-40B4-BE49-F238E27FC236}">
                  <a16:creationId xmlns:a16="http://schemas.microsoft.com/office/drawing/2014/main" id="{D63E86C3-7B38-459E-A423-05D15AF803FB}"/>
                </a:ext>
                <a:ext uri="{C183D7F6-B498-43B3-948B-1728B52AA6E4}">
                  <adec:decorative xmlns:adec="http://schemas.microsoft.com/office/drawing/2017/decorative" xmlns="" val="1"/>
                </a:ext>
              </a:extLst>
            </p:cNvPr>
            <p:cNvSpPr txBox="1">
              <a:spLocks/>
            </p:cNvSpPr>
            <p:nvPr userDrawn="1"/>
          </p:nvSpPr>
          <p:spPr>
            <a:xfrm>
              <a:off x="78814" y="1083537"/>
              <a:ext cx="4356453" cy="337236"/>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nSpc>
                  <a:spcPct val="95000"/>
                </a:lnSpc>
              </a:pPr>
              <a:r>
                <a:rPr lang="en-US" sz="1800" b="1" dirty="0"/>
                <a:t>How to add </a:t>
              </a:r>
              <a:r>
                <a:rPr lang="en-US" sz="1800" b="1" dirty="0">
                  <a:solidFill>
                    <a:schemeClr val="accent1">
                      <a:lumMod val="75000"/>
                    </a:schemeClr>
                  </a:solidFill>
                </a:rPr>
                <a:t>alt text </a:t>
              </a:r>
              <a:r>
                <a:rPr lang="en-US" sz="1800" b="1" dirty="0"/>
                <a:t>to images</a:t>
              </a:r>
            </a:p>
          </p:txBody>
        </p:sp>
        <p:sp>
          <p:nvSpPr>
            <p:cNvPr id="17" name="Title 1">
              <a:extLst>
                <a:ext uri="{FF2B5EF4-FFF2-40B4-BE49-F238E27FC236}">
                  <a16:creationId xmlns:a16="http://schemas.microsoft.com/office/drawing/2014/main" id="{60C59DF7-9888-4AA1-A4B1-9F8379B43416}"/>
                </a:ext>
                <a:ext uri="{C183D7F6-B498-43B3-948B-1728B52AA6E4}">
                  <adec:decorative xmlns:adec="http://schemas.microsoft.com/office/drawing/2017/decorative" xmlns="" val="1"/>
                </a:ext>
              </a:extLst>
            </p:cNvPr>
            <p:cNvSpPr txBox="1">
              <a:spLocks/>
            </p:cNvSpPr>
            <p:nvPr userDrawn="1"/>
          </p:nvSpPr>
          <p:spPr>
            <a:xfrm>
              <a:off x="4161127" y="1083537"/>
              <a:ext cx="4356453" cy="337236"/>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nSpc>
                  <a:spcPct val="95000"/>
                </a:lnSpc>
              </a:pPr>
              <a:r>
                <a:rPr lang="en-US" sz="1800" b="1" dirty="0"/>
                <a:t>How to add </a:t>
              </a:r>
              <a:r>
                <a:rPr lang="en-US" sz="1800" b="1" dirty="0">
                  <a:solidFill>
                    <a:schemeClr val="accent1">
                      <a:lumMod val="75000"/>
                    </a:schemeClr>
                  </a:solidFill>
                </a:rPr>
                <a:t>screen tips </a:t>
              </a:r>
              <a:r>
                <a:rPr lang="en-US" sz="1800" b="1" dirty="0"/>
                <a:t>to hyperlinks</a:t>
              </a:r>
            </a:p>
          </p:txBody>
        </p:sp>
        <p:cxnSp>
          <p:nvCxnSpPr>
            <p:cNvPr id="3" name="Straight Connector 2">
              <a:extLst>
                <a:ext uri="{FF2B5EF4-FFF2-40B4-BE49-F238E27FC236}">
                  <a16:creationId xmlns:a16="http://schemas.microsoft.com/office/drawing/2014/main" id="{92FEAD71-7B26-4296-904B-0D19E780074A}"/>
                </a:ext>
                <a:ext uri="{C183D7F6-B498-43B3-948B-1728B52AA6E4}">
                  <adec:decorative xmlns:adec="http://schemas.microsoft.com/office/drawing/2017/decorative" xmlns="" val="1"/>
                </a:ext>
              </a:extLst>
            </p:cNvPr>
            <p:cNvCxnSpPr>
              <a:cxnSpLocks/>
            </p:cNvCxnSpPr>
            <p:nvPr userDrawn="1"/>
          </p:nvCxnSpPr>
          <p:spPr>
            <a:xfrm>
              <a:off x="4082790" y="1016000"/>
              <a:ext cx="0" cy="5541264"/>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8" name="Title 1">
              <a:extLst>
                <a:ext uri="{FF2B5EF4-FFF2-40B4-BE49-F238E27FC236}">
                  <a16:creationId xmlns:a16="http://schemas.microsoft.com/office/drawing/2014/main" id="{F4A24764-94DA-4295-B3FC-A4E71FADC61B}"/>
                </a:ext>
                <a:ext uri="{C183D7F6-B498-43B3-948B-1728B52AA6E4}">
                  <adec:decorative xmlns:adec="http://schemas.microsoft.com/office/drawing/2017/decorative" xmlns="" val="1"/>
                </a:ext>
              </a:extLst>
            </p:cNvPr>
            <p:cNvSpPr txBox="1">
              <a:spLocks/>
            </p:cNvSpPr>
            <p:nvPr userDrawn="1"/>
          </p:nvSpPr>
          <p:spPr>
            <a:xfrm>
              <a:off x="67421" y="1420773"/>
              <a:ext cx="2506297" cy="3844918"/>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marL="228600" indent="-228600">
                <a:lnSpc>
                  <a:spcPct val="95000"/>
                </a:lnSpc>
                <a:spcBef>
                  <a:spcPts val="1200"/>
                </a:spcBef>
                <a:buFont typeface="+mj-lt"/>
                <a:buAutoNum type="arabicPeriod"/>
              </a:pPr>
              <a:r>
                <a:rPr lang="en-US" sz="1300" b="0" dirty="0"/>
                <a:t>Right-click the image with your mouse, and select “</a:t>
              </a:r>
              <a:r>
                <a:rPr lang="en-US" sz="1300" b="1" dirty="0"/>
                <a:t>Edit Alt Text</a:t>
              </a:r>
              <a:r>
                <a:rPr lang="en-US" sz="1300" b="0" dirty="0"/>
                <a:t>” from the pop-up menu (Fig. 3).  This will cause the “</a:t>
              </a:r>
              <a:r>
                <a:rPr lang="en-US" sz="1300" b="1" dirty="0"/>
                <a:t>Alt Text</a:t>
              </a:r>
              <a:r>
                <a:rPr lang="en-US" sz="1300" b="0" dirty="0"/>
                <a:t>” dialogue box (Fig. 4) to appear.</a:t>
              </a:r>
            </a:p>
            <a:p>
              <a:pPr marL="228600" indent="-228600">
                <a:lnSpc>
                  <a:spcPct val="95000"/>
                </a:lnSpc>
                <a:spcBef>
                  <a:spcPts val="1200"/>
                </a:spcBef>
                <a:buFont typeface="+mj-lt"/>
                <a:buAutoNum type="arabicPeriod"/>
              </a:pPr>
              <a:r>
                <a:rPr lang="en-US" sz="1300" b="0" dirty="0"/>
                <a:t>In this Alt Text window, you will do one of two things:</a:t>
              </a:r>
            </a:p>
            <a:p>
              <a:pPr marL="365760" lvl="1" indent="-137160">
                <a:lnSpc>
                  <a:spcPct val="95000"/>
                </a:lnSpc>
                <a:spcBef>
                  <a:spcPts val="600"/>
                </a:spcBef>
                <a:buFont typeface="Arial" panose="020B0604020202020204" pitchFamily="34" charset="0"/>
                <a:buChar char="•"/>
              </a:pPr>
              <a:r>
                <a:rPr lang="en-US" sz="1200" b="0" dirty="0"/>
                <a:t>If your image is included for purely decorative purposes, all you have to do is click the “</a:t>
              </a:r>
              <a:r>
                <a:rPr lang="en-US" sz="1200" b="1" dirty="0"/>
                <a:t>Mark as decorative</a:t>
              </a:r>
              <a:r>
                <a:rPr lang="en-US" sz="1200" b="0" dirty="0"/>
                <a:t>” box.</a:t>
              </a:r>
            </a:p>
            <a:p>
              <a:pPr marL="365760" lvl="1" indent="-137160">
                <a:lnSpc>
                  <a:spcPct val="95000"/>
                </a:lnSpc>
                <a:spcBef>
                  <a:spcPts val="600"/>
                </a:spcBef>
                <a:buFont typeface="Arial" panose="020B0604020202020204" pitchFamily="34" charset="0"/>
                <a:buChar char="•"/>
              </a:pPr>
              <a:r>
                <a:rPr lang="en-US" sz="1200" b="0" dirty="0"/>
                <a:t>If your image is important to the content of your presentation, provide a written version of the information that is depicted in your image, as directed.</a:t>
              </a:r>
            </a:p>
          </p:txBody>
        </p:sp>
        <p:grpSp>
          <p:nvGrpSpPr>
            <p:cNvPr id="25" name="Group 24">
              <a:extLst>
                <a:ext uri="{FF2B5EF4-FFF2-40B4-BE49-F238E27FC236}">
                  <a16:creationId xmlns:a16="http://schemas.microsoft.com/office/drawing/2014/main" id="{5B609312-2F94-4E9C-9142-1BEFDFD550A6}"/>
                </a:ext>
              </a:extLst>
            </p:cNvPr>
            <p:cNvGrpSpPr/>
            <p:nvPr userDrawn="1"/>
          </p:nvGrpSpPr>
          <p:grpSpPr>
            <a:xfrm>
              <a:off x="2765333" y="1734469"/>
              <a:ext cx="1035331" cy="2464956"/>
              <a:chOff x="3506759" y="2541754"/>
              <a:chExt cx="1035331" cy="2464956"/>
            </a:xfrm>
          </p:grpSpPr>
          <p:pic>
            <p:nvPicPr>
              <p:cNvPr id="20" name="Picture 19">
                <a:extLst>
                  <a:ext uri="{FF2B5EF4-FFF2-40B4-BE49-F238E27FC236}">
                    <a16:creationId xmlns:a16="http://schemas.microsoft.com/office/drawing/2014/main" id="{3370D5D1-0E71-490A-8553-BA91101C24F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06760" y="2836713"/>
                <a:ext cx="956993" cy="2169997"/>
              </a:xfrm>
              <a:prstGeom prst="rect">
                <a:avLst/>
              </a:prstGeom>
              <a:effectLst>
                <a:outerShdw blurRad="25400" dist="12700" dir="8100000" algn="tr" rotWithShape="0">
                  <a:prstClr val="black">
                    <a:alpha val="40000"/>
                  </a:prstClr>
                </a:outerShdw>
              </a:effectLst>
            </p:spPr>
          </p:pic>
          <p:sp>
            <p:nvSpPr>
              <p:cNvPr id="24" name="Title 1">
                <a:extLst>
                  <a:ext uri="{FF2B5EF4-FFF2-40B4-BE49-F238E27FC236}">
                    <a16:creationId xmlns:a16="http://schemas.microsoft.com/office/drawing/2014/main" id="{DB145736-058F-4D45-8913-2030142B3B50}"/>
                  </a:ext>
                  <a:ext uri="{C183D7F6-B498-43B3-948B-1728B52AA6E4}">
                    <adec:decorative xmlns:adec="http://schemas.microsoft.com/office/drawing/2017/decorative" xmlns="" val="1"/>
                  </a:ext>
                </a:extLst>
              </p:cNvPr>
              <p:cNvSpPr txBox="1">
                <a:spLocks/>
              </p:cNvSpPr>
              <p:nvPr userDrawn="1"/>
            </p:nvSpPr>
            <p:spPr>
              <a:xfrm>
                <a:off x="3506759" y="2541754"/>
                <a:ext cx="1035331" cy="237970"/>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marL="0" indent="0">
                  <a:lnSpc>
                    <a:spcPct val="95000"/>
                  </a:lnSpc>
                  <a:buFont typeface="+mj-lt"/>
                  <a:buNone/>
                </a:pPr>
                <a:r>
                  <a:rPr lang="en-US" sz="1050" b="1" i="1" dirty="0">
                    <a:solidFill>
                      <a:schemeClr val="accent4">
                        <a:lumMod val="75000"/>
                      </a:schemeClr>
                    </a:solidFill>
                  </a:rPr>
                  <a:t>Fig. 3</a:t>
                </a:r>
                <a:r>
                  <a:rPr lang="en-US" sz="1050" b="0" i="1" dirty="0">
                    <a:solidFill>
                      <a:schemeClr val="accent4">
                        <a:lumMod val="75000"/>
                      </a:schemeClr>
                    </a:solidFill>
                  </a:rPr>
                  <a:t>: </a:t>
                </a:r>
                <a:r>
                  <a:rPr lang="en-US" sz="1050" b="0" i="1" dirty="0">
                    <a:solidFill>
                      <a:schemeClr val="accent3">
                        <a:lumMod val="50000"/>
                      </a:schemeClr>
                    </a:solidFill>
                  </a:rPr>
                  <a:t>Image right-click menu</a:t>
                </a:r>
              </a:p>
            </p:txBody>
          </p:sp>
        </p:grpSp>
        <p:grpSp>
          <p:nvGrpSpPr>
            <p:cNvPr id="29" name="Group 28">
              <a:extLst>
                <a:ext uri="{FF2B5EF4-FFF2-40B4-BE49-F238E27FC236}">
                  <a16:creationId xmlns:a16="http://schemas.microsoft.com/office/drawing/2014/main" id="{8176DAA8-AEE5-4B18-80A0-B81FD796920F}"/>
                </a:ext>
              </a:extLst>
            </p:cNvPr>
            <p:cNvGrpSpPr/>
            <p:nvPr userDrawn="1"/>
          </p:nvGrpSpPr>
          <p:grpSpPr>
            <a:xfrm>
              <a:off x="2480672" y="4602187"/>
              <a:ext cx="1600955" cy="1941197"/>
              <a:chOff x="546332" y="4602187"/>
              <a:chExt cx="1600955" cy="1941197"/>
            </a:xfrm>
          </p:grpSpPr>
          <p:pic>
            <p:nvPicPr>
              <p:cNvPr id="27" name="Picture 26">
                <a:extLst>
                  <a:ext uri="{FF2B5EF4-FFF2-40B4-BE49-F238E27FC236}">
                    <a16:creationId xmlns:a16="http://schemas.microsoft.com/office/drawing/2014/main" id="{938194B1-0B92-489F-BEF4-3D669D6171B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6332" y="4946364"/>
                <a:ext cx="1548256" cy="1597020"/>
              </a:xfrm>
              <a:prstGeom prst="rect">
                <a:avLst/>
              </a:prstGeom>
              <a:ln>
                <a:solidFill>
                  <a:schemeClr val="bg1">
                    <a:lumMod val="75000"/>
                  </a:schemeClr>
                </a:solidFill>
              </a:ln>
              <a:effectLst>
                <a:outerShdw blurRad="25400" dist="12700" dir="8100000" algn="tr" rotWithShape="0">
                  <a:prstClr val="black">
                    <a:alpha val="40000"/>
                  </a:prstClr>
                </a:outerShdw>
              </a:effectLst>
            </p:spPr>
          </p:pic>
          <p:sp>
            <p:nvSpPr>
              <p:cNvPr id="28" name="Title 1">
                <a:extLst>
                  <a:ext uri="{FF2B5EF4-FFF2-40B4-BE49-F238E27FC236}">
                    <a16:creationId xmlns:a16="http://schemas.microsoft.com/office/drawing/2014/main" id="{6C9554EC-042C-4A19-B84F-57C966211278}"/>
                  </a:ext>
                  <a:ext uri="{C183D7F6-B498-43B3-948B-1728B52AA6E4}">
                    <adec:decorative xmlns:adec="http://schemas.microsoft.com/office/drawing/2017/decorative" xmlns="" val="1"/>
                  </a:ext>
                </a:extLst>
              </p:cNvPr>
              <p:cNvSpPr txBox="1">
                <a:spLocks/>
              </p:cNvSpPr>
              <p:nvPr userDrawn="1"/>
            </p:nvSpPr>
            <p:spPr>
              <a:xfrm>
                <a:off x="1069761" y="4602187"/>
                <a:ext cx="1077526" cy="337236"/>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marL="0" indent="0">
                  <a:lnSpc>
                    <a:spcPct val="95000"/>
                  </a:lnSpc>
                  <a:buFont typeface="+mj-lt"/>
                  <a:buNone/>
                </a:pPr>
                <a:r>
                  <a:rPr lang="en-US" sz="1050" b="1" i="1" dirty="0">
                    <a:solidFill>
                      <a:schemeClr val="accent4">
                        <a:lumMod val="75000"/>
                      </a:schemeClr>
                    </a:solidFill>
                  </a:rPr>
                  <a:t>Fig. 4</a:t>
                </a:r>
                <a:r>
                  <a:rPr lang="en-US" sz="1050" b="0" i="1" dirty="0">
                    <a:solidFill>
                      <a:schemeClr val="accent4">
                        <a:lumMod val="75000"/>
                      </a:schemeClr>
                    </a:solidFill>
                  </a:rPr>
                  <a:t>: </a:t>
                </a:r>
                <a:r>
                  <a:rPr lang="en-US" sz="1050" b="0" i="1" dirty="0">
                    <a:solidFill>
                      <a:schemeClr val="accent3">
                        <a:lumMod val="50000"/>
                      </a:schemeClr>
                    </a:solidFill>
                  </a:rPr>
                  <a:t>Alt Text dialogue box</a:t>
                </a:r>
              </a:p>
            </p:txBody>
          </p:sp>
        </p:grpSp>
        <p:sp>
          <p:nvSpPr>
            <p:cNvPr id="31" name="Title 1">
              <a:extLst>
                <a:ext uri="{FF2B5EF4-FFF2-40B4-BE49-F238E27FC236}">
                  <a16:creationId xmlns:a16="http://schemas.microsoft.com/office/drawing/2014/main" id="{286744A7-4DBF-4DBA-AF85-77A3F338D03F}"/>
                </a:ext>
                <a:ext uri="{C183D7F6-B498-43B3-948B-1728B52AA6E4}">
                  <adec:decorative xmlns:adec="http://schemas.microsoft.com/office/drawing/2017/decorative" xmlns="" val="1"/>
                </a:ext>
              </a:extLst>
            </p:cNvPr>
            <p:cNvSpPr txBox="1">
              <a:spLocks/>
            </p:cNvSpPr>
            <p:nvPr userDrawn="1"/>
          </p:nvSpPr>
          <p:spPr>
            <a:xfrm>
              <a:off x="4186762" y="1420773"/>
              <a:ext cx="3763912" cy="3844918"/>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marL="228600" indent="-228600">
                <a:lnSpc>
                  <a:spcPct val="95000"/>
                </a:lnSpc>
                <a:spcBef>
                  <a:spcPts val="1200"/>
                </a:spcBef>
                <a:buFont typeface="+mj-lt"/>
                <a:buAutoNum type="arabicPeriod"/>
              </a:pPr>
              <a:r>
                <a:rPr lang="en-US" sz="1200" b="0" dirty="0"/>
                <a:t>Right-click the link with your mouse, and select “</a:t>
              </a:r>
              <a:r>
                <a:rPr lang="en-US" sz="1200" b="1" dirty="0"/>
                <a:t>Edit Link</a:t>
              </a:r>
              <a:r>
                <a:rPr lang="en-US" sz="1200" b="0" dirty="0"/>
                <a:t>” from the pop-up menu (Fig. 5).  This will cause the “</a:t>
              </a:r>
              <a:r>
                <a:rPr lang="en-US" sz="1200" b="1" dirty="0"/>
                <a:t>Edit Hyperlink</a:t>
              </a:r>
              <a:r>
                <a:rPr lang="en-US" sz="1200" b="0" dirty="0"/>
                <a:t>” dialogue box </a:t>
              </a:r>
              <a:br>
                <a:rPr lang="en-US" sz="1200" b="0" dirty="0"/>
              </a:br>
              <a:r>
                <a:rPr lang="en-US" sz="1200" b="0" dirty="0"/>
                <a:t>(Fig. 6) to appear.</a:t>
              </a:r>
            </a:p>
            <a:p>
              <a:pPr marL="228600" indent="-228600">
                <a:lnSpc>
                  <a:spcPct val="95000"/>
                </a:lnSpc>
                <a:spcBef>
                  <a:spcPts val="1200"/>
                </a:spcBef>
                <a:buFont typeface="+mj-lt"/>
                <a:buAutoNum type="arabicPeriod"/>
              </a:pPr>
              <a:r>
                <a:rPr lang="en-US" sz="1200" b="0" dirty="0"/>
                <a:t>In this Edit Hyperlink window, click the “ScreenTip…” button in the top-right corner.</a:t>
              </a:r>
            </a:p>
            <a:p>
              <a:pPr marL="228600" indent="-228600">
                <a:lnSpc>
                  <a:spcPct val="95000"/>
                </a:lnSpc>
                <a:spcBef>
                  <a:spcPts val="1200"/>
                </a:spcBef>
                <a:buFont typeface="+mj-lt"/>
                <a:buAutoNum type="arabicPeriod"/>
              </a:pPr>
              <a:r>
                <a:rPr lang="en-US" sz="1200" b="0" dirty="0"/>
                <a:t>The “</a:t>
              </a:r>
              <a:r>
                <a:rPr lang="en-US" sz="1200" b="1" dirty="0"/>
                <a:t>Set Hyperlink ScreenTip</a:t>
              </a:r>
              <a:r>
                <a:rPr lang="en-US" sz="1200" b="0" dirty="0"/>
                <a:t>” menu (Fig. 7) will pop up.  In the box provided, write a phrase that describes where this link goes, and what type of media is linked.  </a:t>
              </a:r>
              <a:r>
                <a:rPr lang="en-US" sz="1200" b="0" i="1" dirty="0"/>
                <a:t>For example, a hyperlinked email address on a “Contact” slide might read, “Send an email to [contact’s name]”</a:t>
              </a:r>
              <a:r>
                <a:rPr lang="en-US" sz="1200" b="0" i="0" dirty="0"/>
                <a:t>.</a:t>
              </a:r>
            </a:p>
            <a:p>
              <a:pPr marL="228600" indent="-228600">
                <a:lnSpc>
                  <a:spcPct val="95000"/>
                </a:lnSpc>
                <a:spcBef>
                  <a:spcPts val="1200"/>
                </a:spcBef>
                <a:buFont typeface="+mj-lt"/>
                <a:buAutoNum type="arabicPeriod"/>
              </a:pPr>
              <a:r>
                <a:rPr lang="en-US" sz="1200" b="0" i="0" dirty="0"/>
                <a:t>Click “OK” in the above menus until you are back in your regular view.</a:t>
              </a:r>
            </a:p>
          </p:txBody>
        </p:sp>
        <p:grpSp>
          <p:nvGrpSpPr>
            <p:cNvPr id="42" name="Group 41">
              <a:extLst>
                <a:ext uri="{FF2B5EF4-FFF2-40B4-BE49-F238E27FC236}">
                  <a16:creationId xmlns:a16="http://schemas.microsoft.com/office/drawing/2014/main" id="{58FBFC64-F9A2-497E-AA9A-60C77257ECF2}"/>
                </a:ext>
              </a:extLst>
            </p:cNvPr>
            <p:cNvGrpSpPr/>
            <p:nvPr userDrawn="1"/>
          </p:nvGrpSpPr>
          <p:grpSpPr>
            <a:xfrm>
              <a:off x="7985693" y="1741787"/>
              <a:ext cx="1048983" cy="2411972"/>
              <a:chOff x="7985693" y="1420773"/>
              <a:chExt cx="1048983" cy="2411972"/>
            </a:xfrm>
          </p:grpSpPr>
          <p:sp>
            <p:nvSpPr>
              <p:cNvPr id="34" name="Title 1">
                <a:extLst>
                  <a:ext uri="{FF2B5EF4-FFF2-40B4-BE49-F238E27FC236}">
                    <a16:creationId xmlns:a16="http://schemas.microsoft.com/office/drawing/2014/main" id="{6BB7D690-FC65-4283-89DE-8C46F4A90B46}"/>
                  </a:ext>
                  <a:ext uri="{C183D7F6-B498-43B3-948B-1728B52AA6E4}">
                    <adec:decorative xmlns:adec="http://schemas.microsoft.com/office/drawing/2017/decorative" xmlns="" val="1"/>
                  </a:ext>
                </a:extLst>
              </p:cNvPr>
              <p:cNvSpPr txBox="1">
                <a:spLocks/>
              </p:cNvSpPr>
              <p:nvPr userDrawn="1"/>
            </p:nvSpPr>
            <p:spPr>
              <a:xfrm>
                <a:off x="7985693" y="1420773"/>
                <a:ext cx="1030139" cy="237970"/>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marL="0" indent="0">
                  <a:lnSpc>
                    <a:spcPct val="95000"/>
                  </a:lnSpc>
                  <a:buFont typeface="+mj-lt"/>
                  <a:buNone/>
                </a:pPr>
                <a:r>
                  <a:rPr lang="en-US" sz="1050" b="1" i="1" dirty="0">
                    <a:solidFill>
                      <a:schemeClr val="accent4">
                        <a:lumMod val="75000"/>
                      </a:schemeClr>
                    </a:solidFill>
                  </a:rPr>
                  <a:t>Fig. 5</a:t>
                </a:r>
                <a:r>
                  <a:rPr lang="en-US" sz="1050" b="0" i="1" dirty="0">
                    <a:solidFill>
                      <a:schemeClr val="accent4">
                        <a:lumMod val="75000"/>
                      </a:schemeClr>
                    </a:solidFill>
                  </a:rPr>
                  <a:t>: </a:t>
                </a:r>
                <a:r>
                  <a:rPr lang="en-US" sz="1050" b="0" i="1" dirty="0">
                    <a:solidFill>
                      <a:schemeClr val="accent3">
                        <a:lumMod val="50000"/>
                      </a:schemeClr>
                    </a:solidFill>
                  </a:rPr>
                  <a:t>Hyperlink right-click menu</a:t>
                </a:r>
              </a:p>
            </p:txBody>
          </p:sp>
          <p:pic>
            <p:nvPicPr>
              <p:cNvPr id="41" name="Picture 40">
                <a:extLst>
                  <a:ext uri="{FF2B5EF4-FFF2-40B4-BE49-F238E27FC236}">
                    <a16:creationId xmlns:a16="http://schemas.microsoft.com/office/drawing/2014/main" id="{1FE4FDEC-17CE-4F12-A734-B677DBD8454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004537" y="1741990"/>
                <a:ext cx="1030139" cy="2090755"/>
              </a:xfrm>
              <a:prstGeom prst="rect">
                <a:avLst/>
              </a:prstGeom>
              <a:effectLst>
                <a:outerShdw blurRad="25400" dist="12700" dir="8100000" algn="tr" rotWithShape="0">
                  <a:prstClr val="black">
                    <a:alpha val="40000"/>
                  </a:prstClr>
                </a:outerShdw>
              </a:effectLst>
            </p:spPr>
          </p:pic>
        </p:grpSp>
        <p:grpSp>
          <p:nvGrpSpPr>
            <p:cNvPr id="48" name="Group 47">
              <a:extLst>
                <a:ext uri="{FF2B5EF4-FFF2-40B4-BE49-F238E27FC236}">
                  <a16:creationId xmlns:a16="http://schemas.microsoft.com/office/drawing/2014/main" id="{4CBF3933-EA75-4F72-A34E-0D26EBC3E227}"/>
                </a:ext>
              </a:extLst>
            </p:cNvPr>
            <p:cNvGrpSpPr/>
            <p:nvPr userDrawn="1"/>
          </p:nvGrpSpPr>
          <p:grpSpPr>
            <a:xfrm>
              <a:off x="4185598" y="4269049"/>
              <a:ext cx="3413543" cy="1697990"/>
              <a:chOff x="4321889" y="4942522"/>
              <a:chExt cx="3413543" cy="1697990"/>
            </a:xfrm>
          </p:grpSpPr>
          <p:grpSp>
            <p:nvGrpSpPr>
              <p:cNvPr id="46" name="Group 45">
                <a:extLst>
                  <a:ext uri="{FF2B5EF4-FFF2-40B4-BE49-F238E27FC236}">
                    <a16:creationId xmlns:a16="http://schemas.microsoft.com/office/drawing/2014/main" id="{12D65B03-9E41-4ED2-B1AC-5D9892F7DF6A}"/>
                  </a:ext>
                </a:extLst>
              </p:cNvPr>
              <p:cNvGrpSpPr/>
              <p:nvPr userDrawn="1"/>
            </p:nvGrpSpPr>
            <p:grpSpPr>
              <a:xfrm>
                <a:off x="4321889" y="4942522"/>
                <a:ext cx="3413543" cy="1346853"/>
                <a:chOff x="4321889" y="4942522"/>
                <a:chExt cx="3413543" cy="1346853"/>
              </a:xfrm>
            </p:grpSpPr>
            <p:pic>
              <p:nvPicPr>
                <p:cNvPr id="37" name="Picture 36">
                  <a:extLst>
                    <a:ext uri="{FF2B5EF4-FFF2-40B4-BE49-F238E27FC236}">
                      <a16:creationId xmlns:a16="http://schemas.microsoft.com/office/drawing/2014/main" id="{E9F0AFC3-370B-4A71-ACD2-81CF1B49B32C}"/>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321889" y="5191125"/>
                  <a:ext cx="2350582" cy="1098250"/>
                </a:xfrm>
                <a:prstGeom prst="rect">
                  <a:avLst/>
                </a:prstGeom>
                <a:effectLst>
                  <a:outerShdw blurRad="25400" dist="12700" dir="8100000" algn="tr" rotWithShape="0">
                    <a:prstClr val="black">
                      <a:alpha val="40000"/>
                    </a:prstClr>
                  </a:outerShdw>
                </a:effectLst>
              </p:spPr>
            </p:pic>
            <p:pic>
              <p:nvPicPr>
                <p:cNvPr id="43" name="Picture 42">
                  <a:extLst>
                    <a:ext uri="{FF2B5EF4-FFF2-40B4-BE49-F238E27FC236}">
                      <a16:creationId xmlns:a16="http://schemas.microsoft.com/office/drawing/2014/main" id="{CA95AC37-F8D3-40A8-8C71-8E9AC05FD267}"/>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l="80650" b="52754"/>
                <a:stretch/>
              </p:blipFill>
              <p:spPr>
                <a:xfrm>
                  <a:off x="6889752" y="4942522"/>
                  <a:ext cx="845680" cy="964767"/>
                </a:xfrm>
                <a:prstGeom prst="rect">
                  <a:avLst/>
                </a:prstGeom>
                <a:ln>
                  <a:solidFill>
                    <a:schemeClr val="accent1">
                      <a:lumMod val="60000"/>
                      <a:lumOff val="40000"/>
                    </a:schemeClr>
                  </a:solidFill>
                </a:ln>
                <a:effectLst>
                  <a:outerShdw blurRad="25400" dist="12700" dir="8100000" algn="tr" rotWithShape="0">
                    <a:prstClr val="black">
                      <a:alpha val="40000"/>
                    </a:prstClr>
                  </a:outerShdw>
                </a:effectLst>
              </p:spPr>
            </p:pic>
            <p:sp>
              <p:nvSpPr>
                <p:cNvPr id="44" name="Trapezoid 43">
                  <a:extLst>
                    <a:ext uri="{FF2B5EF4-FFF2-40B4-BE49-F238E27FC236}">
                      <a16:creationId xmlns:a16="http://schemas.microsoft.com/office/drawing/2014/main" id="{FB866BEB-C5A6-431E-B074-191E95D5E7AF}"/>
                    </a:ext>
                  </a:extLst>
                </p:cNvPr>
                <p:cNvSpPr/>
                <p:nvPr userDrawn="1"/>
              </p:nvSpPr>
              <p:spPr>
                <a:xfrm rot="16200000">
                  <a:off x="6298730" y="5316266"/>
                  <a:ext cx="964766" cy="217279"/>
                </a:xfrm>
                <a:prstGeom prst="trapezoid">
                  <a:avLst>
                    <a:gd name="adj" fmla="val 115499"/>
                  </a:avLst>
                </a:prstGeom>
                <a:gradFill flip="none" rotWithShape="1">
                  <a:gsLst>
                    <a:gs pos="98230">
                      <a:schemeClr val="accent1">
                        <a:lumMod val="60000"/>
                        <a:lumOff val="40000"/>
                      </a:schemeClr>
                    </a:gs>
                    <a:gs pos="2655">
                      <a:schemeClr val="accent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5" name="Rectangle 44">
                  <a:extLst>
                    <a:ext uri="{FF2B5EF4-FFF2-40B4-BE49-F238E27FC236}">
                      <a16:creationId xmlns:a16="http://schemas.microsoft.com/office/drawing/2014/main" id="{3A51F561-3054-4B38-AE88-1F7B64B0934F}"/>
                    </a:ext>
                  </a:extLst>
                </p:cNvPr>
                <p:cNvSpPr/>
                <p:nvPr userDrawn="1"/>
              </p:nvSpPr>
              <p:spPr>
                <a:xfrm>
                  <a:off x="6229349" y="5191231"/>
                  <a:ext cx="458603" cy="464238"/>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47" name="Title 1">
                <a:extLst>
                  <a:ext uri="{FF2B5EF4-FFF2-40B4-BE49-F238E27FC236}">
                    <a16:creationId xmlns:a16="http://schemas.microsoft.com/office/drawing/2014/main" id="{01013A0D-F01C-480C-B90C-D27F4232995D}"/>
                  </a:ext>
                  <a:ext uri="{C183D7F6-B498-43B3-948B-1728B52AA6E4}">
                    <adec:decorative xmlns:adec="http://schemas.microsoft.com/office/drawing/2017/decorative" xmlns="" val="1"/>
                  </a:ext>
                </a:extLst>
              </p:cNvPr>
              <p:cNvSpPr txBox="1">
                <a:spLocks/>
              </p:cNvSpPr>
              <p:nvPr userDrawn="1"/>
            </p:nvSpPr>
            <p:spPr>
              <a:xfrm>
                <a:off x="4399478" y="6402542"/>
                <a:ext cx="2288474" cy="237970"/>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marL="0" indent="0">
                  <a:lnSpc>
                    <a:spcPct val="95000"/>
                  </a:lnSpc>
                  <a:buFont typeface="+mj-lt"/>
                  <a:buNone/>
                </a:pPr>
                <a:r>
                  <a:rPr lang="en-US" sz="1050" b="1" i="1" dirty="0">
                    <a:solidFill>
                      <a:schemeClr val="accent4">
                        <a:lumMod val="75000"/>
                      </a:schemeClr>
                    </a:solidFill>
                  </a:rPr>
                  <a:t>Fig. 6</a:t>
                </a:r>
                <a:r>
                  <a:rPr lang="en-US" sz="1050" b="0" i="1" dirty="0">
                    <a:solidFill>
                      <a:schemeClr val="accent4">
                        <a:lumMod val="75000"/>
                      </a:schemeClr>
                    </a:solidFill>
                  </a:rPr>
                  <a:t>: </a:t>
                </a:r>
                <a:r>
                  <a:rPr lang="en-US" sz="1050" b="0" i="1" dirty="0">
                    <a:solidFill>
                      <a:schemeClr val="accent3">
                        <a:lumMod val="50000"/>
                      </a:schemeClr>
                    </a:solidFill>
                  </a:rPr>
                  <a:t>Edit Hyperlink dialogue box, zoomed on the “ScreenTip…” button</a:t>
                </a:r>
                <a:r>
                  <a:rPr lang="en-US" sz="1050" b="0" i="1" dirty="0">
                    <a:solidFill>
                      <a:schemeClr val="accent4">
                        <a:lumMod val="75000"/>
                      </a:schemeClr>
                    </a:solidFill>
                  </a:rPr>
                  <a:t>.</a:t>
                </a:r>
              </a:p>
            </p:txBody>
          </p:sp>
        </p:grpSp>
        <p:grpSp>
          <p:nvGrpSpPr>
            <p:cNvPr id="50" name="Group 49">
              <a:extLst>
                <a:ext uri="{FF2B5EF4-FFF2-40B4-BE49-F238E27FC236}">
                  <a16:creationId xmlns:a16="http://schemas.microsoft.com/office/drawing/2014/main" id="{161E11EC-0609-400D-BCBA-9B40241FEE48}"/>
                </a:ext>
              </a:extLst>
            </p:cNvPr>
            <p:cNvGrpSpPr/>
            <p:nvPr userDrawn="1"/>
          </p:nvGrpSpPr>
          <p:grpSpPr>
            <a:xfrm>
              <a:off x="7048611" y="5428398"/>
              <a:ext cx="1987132" cy="1022374"/>
              <a:chOff x="7048611" y="5428398"/>
              <a:chExt cx="1987132" cy="1022374"/>
            </a:xfrm>
          </p:grpSpPr>
          <p:pic>
            <p:nvPicPr>
              <p:cNvPr id="39" name="Picture 38">
                <a:extLst>
                  <a:ext uri="{FF2B5EF4-FFF2-40B4-BE49-F238E27FC236}">
                    <a16:creationId xmlns:a16="http://schemas.microsoft.com/office/drawing/2014/main" id="{5A0C3C89-8760-499B-891E-1B7EAC14AAE4}"/>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7048611" y="5743694"/>
                <a:ext cx="1987132" cy="707078"/>
              </a:xfrm>
              <a:prstGeom prst="rect">
                <a:avLst/>
              </a:prstGeom>
              <a:effectLst>
                <a:outerShdw blurRad="25400" dist="12700" dir="8100000" algn="tr" rotWithShape="0">
                  <a:prstClr val="black">
                    <a:alpha val="40000"/>
                  </a:prstClr>
                </a:outerShdw>
              </a:effectLst>
            </p:spPr>
          </p:pic>
          <p:sp>
            <p:nvSpPr>
              <p:cNvPr id="49" name="Title 1">
                <a:extLst>
                  <a:ext uri="{FF2B5EF4-FFF2-40B4-BE49-F238E27FC236}">
                    <a16:creationId xmlns:a16="http://schemas.microsoft.com/office/drawing/2014/main" id="{1E23E501-A5FD-485E-95A8-FF245EDCE2CA}"/>
                  </a:ext>
                  <a:ext uri="{C183D7F6-B498-43B3-948B-1728B52AA6E4}">
                    <adec:decorative xmlns:adec="http://schemas.microsoft.com/office/drawing/2017/decorative" xmlns="" val="1"/>
                  </a:ext>
                </a:extLst>
              </p:cNvPr>
              <p:cNvSpPr txBox="1">
                <a:spLocks/>
              </p:cNvSpPr>
              <p:nvPr userDrawn="1"/>
            </p:nvSpPr>
            <p:spPr>
              <a:xfrm>
                <a:off x="7048611" y="5428398"/>
                <a:ext cx="1967218" cy="237970"/>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marL="0" indent="0">
                  <a:lnSpc>
                    <a:spcPct val="95000"/>
                  </a:lnSpc>
                  <a:buFont typeface="+mj-lt"/>
                  <a:buNone/>
                </a:pPr>
                <a:r>
                  <a:rPr lang="en-US" sz="1050" b="1" i="1" dirty="0">
                    <a:solidFill>
                      <a:schemeClr val="accent4">
                        <a:lumMod val="75000"/>
                      </a:schemeClr>
                    </a:solidFill>
                  </a:rPr>
                  <a:t>Fig. 7</a:t>
                </a:r>
                <a:r>
                  <a:rPr lang="en-US" sz="1050" b="0" i="1" dirty="0">
                    <a:solidFill>
                      <a:schemeClr val="accent4">
                        <a:lumMod val="75000"/>
                      </a:schemeClr>
                    </a:solidFill>
                  </a:rPr>
                  <a:t>: </a:t>
                </a:r>
                <a:r>
                  <a:rPr lang="en-US" sz="1050" b="0" i="1" dirty="0">
                    <a:solidFill>
                      <a:schemeClr val="accent3">
                        <a:lumMod val="50000"/>
                      </a:schemeClr>
                    </a:solidFill>
                  </a:rPr>
                  <a:t>Set Hyperlink ScreenTip dialogue box</a:t>
                </a:r>
              </a:p>
            </p:txBody>
          </p:sp>
        </p:grpSp>
      </p:grpSp>
    </p:spTree>
    <p:extLst>
      <p:ext uri="{BB962C8B-B14F-4D97-AF65-F5344CB8AC3E}">
        <p14:creationId xmlns:p14="http://schemas.microsoft.com/office/powerpoint/2010/main" val="15651275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508 Guidance page 4">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26D5160-5BEF-4166-8549-9472F2C30D93}"/>
              </a:ext>
            </a:extLst>
          </p:cNvPr>
          <p:cNvSpPr>
            <a:spLocks noGrp="1"/>
          </p:cNvSpPr>
          <p:nvPr>
            <p:ph type="sldNum" sz="quarter" idx="12"/>
          </p:nvPr>
        </p:nvSpPr>
        <p:spPr>
          <a:xfrm>
            <a:off x="9448800" y="6554624"/>
            <a:ext cx="2743200" cy="303376"/>
          </a:xfrm>
          <a:prstGeom prst="rect">
            <a:avLst/>
          </a:prstGeom>
        </p:spPr>
        <p:txBody>
          <a:bodyPr anchor="ctr"/>
          <a:lstStyle>
            <a:lvl1pPr algn="r">
              <a:defRPr sz="1600" b="1">
                <a:solidFill>
                  <a:schemeClr val="accent1">
                    <a:lumMod val="75000"/>
                  </a:schemeClr>
                </a:solidFill>
              </a:defRPr>
            </a:lvl1pPr>
          </a:lstStyle>
          <a:p>
            <a:fld id="{04302A8C-9437-46FB-BA48-0801065FAE26}" type="slidenum">
              <a:rPr lang="en-US" smtClean="0"/>
              <a:pPr/>
              <a:t>‹#›</a:t>
            </a:fld>
            <a:endParaRPr lang="en-US"/>
          </a:p>
        </p:txBody>
      </p:sp>
      <p:grpSp>
        <p:nvGrpSpPr>
          <p:cNvPr id="11" name="Group 10">
            <a:extLst>
              <a:ext uri="{FF2B5EF4-FFF2-40B4-BE49-F238E27FC236}">
                <a16:creationId xmlns:a16="http://schemas.microsoft.com/office/drawing/2014/main" id="{4F1CF21C-8A2E-4AFD-BAB2-FE2BB4728104}"/>
              </a:ext>
              <a:ext uri="{C183D7F6-B498-43B3-948B-1728B52AA6E4}">
                <adec:decorative xmlns:adec="http://schemas.microsoft.com/office/drawing/2017/decorative" xmlns="" val="1"/>
              </a:ext>
            </a:extLst>
          </p:cNvPr>
          <p:cNvGrpSpPr/>
          <p:nvPr userDrawn="1"/>
        </p:nvGrpSpPr>
        <p:grpSpPr>
          <a:xfrm>
            <a:off x="89896" y="361268"/>
            <a:ext cx="11981829" cy="5844405"/>
            <a:chOff x="67421" y="361261"/>
            <a:chExt cx="8986372" cy="5844405"/>
          </a:xfrm>
        </p:grpSpPr>
        <p:sp>
          <p:nvSpPr>
            <p:cNvPr id="8" name="Title 1">
              <a:extLst>
                <a:ext uri="{FF2B5EF4-FFF2-40B4-BE49-F238E27FC236}">
                  <a16:creationId xmlns:a16="http://schemas.microsoft.com/office/drawing/2014/main" id="{B4EE3019-71FE-428B-95F7-09496060B998}"/>
                </a:ext>
                <a:ext uri="{C183D7F6-B498-43B3-948B-1728B52AA6E4}">
                  <adec:decorative xmlns:adec="http://schemas.microsoft.com/office/drawing/2017/decorative" xmlns="" val="1"/>
                </a:ext>
              </a:extLst>
            </p:cNvPr>
            <p:cNvSpPr txBox="1">
              <a:spLocks/>
            </p:cNvSpPr>
            <p:nvPr userDrawn="1"/>
          </p:nvSpPr>
          <p:spPr>
            <a:xfrm>
              <a:off x="304800" y="361262"/>
              <a:ext cx="2971800" cy="57149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gn="l"/>
              <a:r>
                <a:rPr lang="en-US" sz="3200" dirty="0"/>
                <a:t>Text Content</a:t>
              </a:r>
            </a:p>
          </p:txBody>
        </p:sp>
        <p:sp>
          <p:nvSpPr>
            <p:cNvPr id="9" name="Title 1">
              <a:extLst>
                <a:ext uri="{FF2B5EF4-FFF2-40B4-BE49-F238E27FC236}">
                  <a16:creationId xmlns:a16="http://schemas.microsoft.com/office/drawing/2014/main" id="{25DF39B4-0A22-4906-B00E-EF0BD56413CE}"/>
                </a:ext>
                <a:ext uri="{C183D7F6-B498-43B3-948B-1728B52AA6E4}">
                  <adec:decorative xmlns:adec="http://schemas.microsoft.com/office/drawing/2017/decorative" xmlns="" val="1"/>
                </a:ext>
              </a:extLst>
            </p:cNvPr>
            <p:cNvSpPr txBox="1">
              <a:spLocks/>
            </p:cNvSpPr>
            <p:nvPr userDrawn="1"/>
          </p:nvSpPr>
          <p:spPr>
            <a:xfrm>
              <a:off x="3400425" y="361261"/>
              <a:ext cx="5057775" cy="57149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nSpc>
                  <a:spcPct val="95000"/>
                </a:lnSpc>
              </a:pPr>
              <a:r>
                <a:rPr lang="en-US" sz="2000" b="0" dirty="0">
                  <a:solidFill>
                    <a:schemeClr val="accent4">
                      <a:lumMod val="75000"/>
                    </a:schemeClr>
                  </a:solidFill>
                </a:rPr>
                <a:t>How to keep your presentation content accessible and readable on the back-end</a:t>
              </a:r>
            </a:p>
          </p:txBody>
        </p:sp>
        <p:cxnSp>
          <p:nvCxnSpPr>
            <p:cNvPr id="12" name="Straight Connector 11">
              <a:extLst>
                <a:ext uri="{FF2B5EF4-FFF2-40B4-BE49-F238E27FC236}">
                  <a16:creationId xmlns:a16="http://schemas.microsoft.com/office/drawing/2014/main" id="{95F03FF4-7FDB-424E-8F88-B8F3DEA68869}"/>
                </a:ext>
                <a:ext uri="{C183D7F6-B498-43B3-948B-1728B52AA6E4}">
                  <adec:decorative xmlns:adec="http://schemas.microsoft.com/office/drawing/2017/decorative" xmlns="" val="1"/>
                </a:ext>
              </a:extLst>
            </p:cNvPr>
            <p:cNvCxnSpPr/>
            <p:nvPr userDrawn="1"/>
          </p:nvCxnSpPr>
          <p:spPr>
            <a:xfrm>
              <a:off x="90207" y="1016000"/>
              <a:ext cx="8963586" cy="0"/>
            </a:xfrm>
            <a:prstGeom prst="line">
              <a:avLst/>
            </a:prstGeom>
            <a:ln w="508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8" name="Title 1">
              <a:extLst>
                <a:ext uri="{FF2B5EF4-FFF2-40B4-BE49-F238E27FC236}">
                  <a16:creationId xmlns:a16="http://schemas.microsoft.com/office/drawing/2014/main" id="{F4A24764-94DA-4295-B3FC-A4E71FADC61B}"/>
                </a:ext>
                <a:ext uri="{C183D7F6-B498-43B3-948B-1728B52AA6E4}">
                  <adec:decorative xmlns:adec="http://schemas.microsoft.com/office/drawing/2017/decorative" xmlns="" val="1"/>
                </a:ext>
              </a:extLst>
            </p:cNvPr>
            <p:cNvSpPr txBox="1">
              <a:spLocks/>
            </p:cNvSpPr>
            <p:nvPr userDrawn="1"/>
          </p:nvSpPr>
          <p:spPr>
            <a:xfrm>
              <a:off x="67421" y="1056511"/>
              <a:ext cx="8644776" cy="514915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marL="137160" indent="-137160">
                <a:lnSpc>
                  <a:spcPct val="100000"/>
                </a:lnSpc>
                <a:spcBef>
                  <a:spcPts val="1200"/>
                </a:spcBef>
                <a:spcAft>
                  <a:spcPts val="600"/>
                </a:spcAft>
                <a:buFont typeface="Arial" panose="020B0604020202020204" pitchFamily="34" charset="0"/>
                <a:buChar char="•"/>
              </a:pPr>
              <a:r>
                <a:rPr lang="en-US" sz="1600" b="1" dirty="0"/>
                <a:t>Universal Guidance </a:t>
              </a:r>
              <a:r>
                <a:rPr lang="en-US" sz="1600" b="0" dirty="0"/>
                <a:t>–</a:t>
              </a:r>
              <a:r>
                <a:rPr lang="en-US" sz="1400" b="0" dirty="0"/>
                <a:t/>
              </a:r>
              <a:br>
                <a:rPr lang="en-US" sz="1400" b="0" dirty="0"/>
              </a:br>
              <a:r>
                <a:rPr lang="en-US" sz="1400" b="0" dirty="0"/>
                <a:t>Before you build, familiarize with the slide layouts that are available in your template and always start with the correct slide layout.  With 508, simple is usually better.  </a:t>
              </a:r>
              <a:r>
                <a:rPr lang="en-US" sz="1400" b="1" dirty="0"/>
                <a:t>Do not</a:t>
              </a:r>
              <a:r>
                <a:rPr lang="en-US" sz="1400" b="0" dirty="0"/>
                <a:t>:</a:t>
              </a:r>
            </a:p>
            <a:p>
              <a:pPr marL="365760" marR="0" lvl="1" indent="-137160" algn="l" defTabSz="457200" rtl="0" eaLnBrk="1" fontAlgn="auto" latinLnBrk="0" hangingPunct="1">
                <a:lnSpc>
                  <a:spcPct val="100000"/>
                </a:lnSpc>
                <a:spcBef>
                  <a:spcPts val="200"/>
                </a:spcBef>
                <a:spcAft>
                  <a:spcPts val="30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srgbClr val="414143"/>
                  </a:solidFill>
                  <a:effectLst/>
                  <a:uLnTx/>
                  <a:uFillTx/>
                  <a:latin typeface="+mn-lt"/>
                  <a:ea typeface="+mn-ea"/>
                  <a:cs typeface="+mn-cs"/>
                </a:rPr>
                <a:t>Paste text boxes from a different presentation on top of existing containers in this template.</a:t>
              </a:r>
              <a:br>
                <a:rPr kumimoji="0" lang="en-US" sz="1300" b="0" i="0" u="none" strike="noStrike" kern="1200" cap="none" spc="0" normalizeH="0" baseline="0" noProof="0" dirty="0">
                  <a:ln>
                    <a:noFill/>
                  </a:ln>
                  <a:solidFill>
                    <a:srgbClr val="414143"/>
                  </a:solidFill>
                  <a:effectLst/>
                  <a:uLnTx/>
                  <a:uFillTx/>
                  <a:latin typeface="+mn-lt"/>
                  <a:ea typeface="+mn-ea"/>
                  <a:cs typeface="+mn-cs"/>
                </a:rPr>
              </a:br>
              <a:r>
                <a:rPr kumimoji="0" lang="en-US" sz="1200" b="0" i="1" u="none" strike="noStrike" kern="1200" cap="none" spc="0" normalizeH="0" baseline="0" noProof="0" dirty="0">
                  <a:ln>
                    <a:noFill/>
                  </a:ln>
                  <a:solidFill>
                    <a:schemeClr val="accent1">
                      <a:lumMod val="75000"/>
                    </a:schemeClr>
                  </a:solidFill>
                  <a:effectLst/>
                  <a:uLnTx/>
                  <a:uFillTx/>
                  <a:latin typeface="+mn-lt"/>
                  <a:ea typeface="+mn-ea"/>
                  <a:cs typeface="+mn-cs"/>
                </a:rPr>
                <a:t>(Instead, paste your entire slide into the deck, click on the “Paste Options” box that appears in the bottom-right corner of your slide, and choose “Use Destination Theme” from the options provided, regardless of the outcome. If the source slide did not use its template properly, you may have to select, cut, and paste your text into the right boxes.)</a:t>
              </a:r>
            </a:p>
            <a:p>
              <a:pPr marL="365760" marR="0" lvl="1" indent="-137160" algn="l" defTabSz="457200" rtl="0" eaLnBrk="1" fontAlgn="auto" latinLnBrk="0" hangingPunct="1">
                <a:lnSpc>
                  <a:spcPct val="100000"/>
                </a:lnSpc>
                <a:spcBef>
                  <a:spcPts val="200"/>
                </a:spcBef>
                <a:spcAft>
                  <a:spcPts val="30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srgbClr val="414143"/>
                  </a:solidFill>
                  <a:effectLst/>
                  <a:uLnTx/>
                  <a:uFillTx/>
                  <a:latin typeface="+mn-lt"/>
                  <a:ea typeface="+mn-ea"/>
                  <a:cs typeface="+mn-cs"/>
                </a:rPr>
                <a:t>Use empty paragraphs to space out your content in any way.</a:t>
              </a:r>
              <a:br>
                <a:rPr kumimoji="0" lang="en-US" sz="1300" b="0" i="0" u="none" strike="noStrike" kern="1200" cap="none" spc="0" normalizeH="0" baseline="0" noProof="0" dirty="0">
                  <a:ln>
                    <a:noFill/>
                  </a:ln>
                  <a:solidFill>
                    <a:srgbClr val="414143"/>
                  </a:solidFill>
                  <a:effectLst/>
                  <a:uLnTx/>
                  <a:uFillTx/>
                  <a:latin typeface="+mn-lt"/>
                  <a:ea typeface="+mn-ea"/>
                  <a:cs typeface="+mn-cs"/>
                </a:rPr>
              </a:br>
              <a:r>
                <a:rPr kumimoji="0" lang="en-US" sz="1200" b="0" i="1" u="none" strike="noStrike" kern="1200" cap="none" spc="0" normalizeH="0" baseline="0" noProof="0" dirty="0">
                  <a:ln>
                    <a:noFill/>
                  </a:ln>
                  <a:solidFill>
                    <a:schemeClr val="accent1">
                      <a:lumMod val="75000"/>
                    </a:schemeClr>
                  </a:solidFill>
                  <a:effectLst/>
                  <a:uLnTx/>
                  <a:uFillTx/>
                  <a:latin typeface="+mn-lt"/>
                  <a:ea typeface="+mn-ea"/>
                  <a:cs typeface="+mn-cs"/>
                </a:rPr>
                <a:t>(Space out your content with the “Paragraph” panel [Fig. 8], by adjusting </a:t>
              </a:r>
              <a:br>
                <a:rPr kumimoji="0" lang="en-US" sz="1200" b="0" i="1" u="none" strike="noStrike" kern="1200" cap="none" spc="0" normalizeH="0" baseline="0" noProof="0" dirty="0">
                  <a:ln>
                    <a:noFill/>
                  </a:ln>
                  <a:solidFill>
                    <a:schemeClr val="accent1">
                      <a:lumMod val="75000"/>
                    </a:schemeClr>
                  </a:solidFill>
                  <a:effectLst/>
                  <a:uLnTx/>
                  <a:uFillTx/>
                  <a:latin typeface="+mn-lt"/>
                  <a:ea typeface="+mn-ea"/>
                  <a:cs typeface="+mn-cs"/>
                </a:rPr>
              </a:br>
              <a:r>
                <a:rPr kumimoji="0" lang="en-US" sz="1200" b="0" i="1" u="none" strike="noStrike" kern="1200" cap="none" spc="0" normalizeH="0" baseline="0" noProof="0" dirty="0">
                  <a:ln>
                    <a:noFill/>
                  </a:ln>
                  <a:solidFill>
                    <a:schemeClr val="accent1">
                      <a:lumMod val="75000"/>
                    </a:schemeClr>
                  </a:solidFill>
                  <a:effectLst/>
                  <a:uLnTx/>
                  <a:uFillTx/>
                  <a:latin typeface="+mn-lt"/>
                  <a:ea typeface="+mn-ea"/>
                  <a:cs typeface="+mn-cs"/>
                </a:rPr>
                <a:t>the spacing before and after your content.)</a:t>
              </a:r>
            </a:p>
            <a:p>
              <a:pPr marL="365760" marR="0" lvl="1" indent="-137160" algn="l" defTabSz="457200" rtl="0" eaLnBrk="1" fontAlgn="auto" latinLnBrk="0" hangingPunct="1">
                <a:lnSpc>
                  <a:spcPct val="100000"/>
                </a:lnSpc>
                <a:spcBef>
                  <a:spcPts val="200"/>
                </a:spcBef>
                <a:spcAft>
                  <a:spcPts val="300"/>
                </a:spcAft>
                <a:buClrTx/>
                <a:buSzTx/>
                <a:buFont typeface="Arial" panose="020B0604020202020204" pitchFamily="34" charset="0"/>
                <a:buChar char="•"/>
                <a:tabLst/>
                <a:defRPr/>
              </a:pPr>
              <a:r>
                <a:rPr lang="en-US" sz="1300" b="0" kern="1200" dirty="0">
                  <a:solidFill>
                    <a:schemeClr val="tx1"/>
                  </a:solidFill>
                  <a:latin typeface="+mn-lt"/>
                  <a:ea typeface="+mn-ea"/>
                  <a:cs typeface="+mn-cs"/>
                </a:rPr>
                <a:t>Use the space bar or the tab key to bring part of your content to the next line. </a:t>
              </a:r>
              <a:br>
                <a:rPr lang="en-US" sz="1300" b="0" kern="1200" dirty="0">
                  <a:solidFill>
                    <a:schemeClr val="tx1"/>
                  </a:solidFill>
                  <a:latin typeface="+mn-lt"/>
                  <a:ea typeface="+mn-ea"/>
                  <a:cs typeface="+mn-cs"/>
                </a:rPr>
              </a:br>
              <a:r>
                <a:rPr lang="en-US" sz="1200" b="0" i="1" kern="1200" dirty="0">
                  <a:solidFill>
                    <a:schemeClr val="accent1">
                      <a:lumMod val="75000"/>
                    </a:schemeClr>
                  </a:solidFill>
                  <a:latin typeface="+mn-lt"/>
                  <a:ea typeface="+mn-ea"/>
                  <a:cs typeface="+mn-cs"/>
                </a:rPr>
                <a:t>(Use [Shift] + [Enter] to insert a soft return, instead.)</a:t>
              </a:r>
            </a:p>
            <a:p>
              <a:pPr marL="365760" marR="0" lvl="1" indent="-137160" algn="l" defTabSz="4572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lang="en-US" sz="1300" b="0" kern="1200" dirty="0">
                  <a:solidFill>
                    <a:schemeClr val="tx1"/>
                  </a:solidFill>
                  <a:latin typeface="+mn-lt"/>
                  <a:ea typeface="+mn-ea"/>
                  <a:cs typeface="+mn-cs"/>
                </a:rPr>
                <a:t>Apply any fonts that are not a part of this template already.</a:t>
              </a:r>
            </a:p>
            <a:p>
              <a:pPr marL="365760" marR="0" lvl="1" indent="-137160" algn="l" defTabSz="457200" rtl="0" eaLnBrk="1" fontAlgn="auto" latinLnBrk="0" hangingPunct="1">
                <a:lnSpc>
                  <a:spcPct val="100000"/>
                </a:lnSpc>
                <a:spcBef>
                  <a:spcPts val="200"/>
                </a:spcBef>
                <a:spcAft>
                  <a:spcPts val="100"/>
                </a:spcAft>
                <a:buClrTx/>
                <a:buSzTx/>
                <a:buFont typeface="Arial" panose="020B0604020202020204" pitchFamily="34" charset="0"/>
                <a:buChar char="•"/>
                <a:tabLst/>
                <a:defRPr/>
              </a:pPr>
              <a:r>
                <a:rPr lang="en-US" sz="1300" b="0" kern="1200" dirty="0">
                  <a:solidFill>
                    <a:schemeClr val="tx1"/>
                  </a:solidFill>
                  <a:latin typeface="+mn-lt"/>
                  <a:ea typeface="+mn-ea"/>
                  <a:cs typeface="+mn-cs"/>
                </a:rPr>
                <a:t>Allow your text to shrink smaller than 12pt for a Webinar, or 18pt for a live presentation.</a:t>
              </a:r>
            </a:p>
            <a:p>
              <a:pPr marL="365760" marR="0" lvl="1" indent="-137160" algn="l" defTabSz="457200" rtl="0" eaLnBrk="1" fontAlgn="auto" latinLnBrk="0" hangingPunct="1">
                <a:lnSpc>
                  <a:spcPct val="100000"/>
                </a:lnSpc>
                <a:spcBef>
                  <a:spcPts val="200"/>
                </a:spcBef>
                <a:spcAft>
                  <a:spcPts val="100"/>
                </a:spcAft>
                <a:buClrTx/>
                <a:buSzTx/>
                <a:buFont typeface="Arial" panose="020B0604020202020204" pitchFamily="34" charset="0"/>
                <a:buChar char="•"/>
                <a:tabLst/>
                <a:defRPr/>
              </a:pPr>
              <a:r>
                <a:rPr lang="en-US" sz="1300" b="0" kern="1200" dirty="0">
                  <a:solidFill>
                    <a:schemeClr val="tx1"/>
                  </a:solidFill>
                  <a:latin typeface="+mn-lt"/>
                  <a:ea typeface="+mn-ea"/>
                  <a:cs typeface="+mn-cs"/>
                </a:rPr>
                <a:t>Insert more content into a single slide than the template is designed to accommodate.</a:t>
              </a:r>
            </a:p>
            <a:p>
              <a:pPr marL="365760" marR="0" lvl="1" indent="-137160" algn="l" defTabSz="457200" rtl="0" eaLnBrk="1" fontAlgn="auto" latinLnBrk="0" hangingPunct="1">
                <a:lnSpc>
                  <a:spcPct val="100000"/>
                </a:lnSpc>
                <a:spcBef>
                  <a:spcPts val="200"/>
                </a:spcBef>
                <a:spcAft>
                  <a:spcPts val="10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srgbClr val="414143"/>
                  </a:solidFill>
                  <a:effectLst/>
                  <a:uLnTx/>
                  <a:uFillTx/>
                  <a:latin typeface="+mn-lt"/>
                  <a:ea typeface="+mn-ea"/>
                  <a:cs typeface="+mn-cs"/>
                </a:rPr>
                <a:t>Insert a table unless the content cannot be delivered as lists.</a:t>
              </a:r>
            </a:p>
            <a:p>
              <a:pPr marL="365760" marR="0" lvl="1" indent="-137160" algn="l" defTabSz="457200" rtl="0" eaLnBrk="1" fontAlgn="auto" latinLnBrk="0" hangingPunct="1">
                <a:lnSpc>
                  <a:spcPct val="100000"/>
                </a:lnSpc>
                <a:spcBef>
                  <a:spcPts val="200"/>
                </a:spcBef>
                <a:spcAft>
                  <a:spcPts val="10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srgbClr val="414143"/>
                  </a:solidFill>
                  <a:effectLst/>
                  <a:uLnTx/>
                  <a:uFillTx/>
                  <a:latin typeface="+mn-lt"/>
                  <a:ea typeface="+mn-ea"/>
                  <a:cs typeface="+mn-cs"/>
                </a:rPr>
                <a:t>Use “Smart Art” or any of PowerPoint’s suggestions for design.</a:t>
              </a:r>
            </a:p>
            <a:p>
              <a:pPr marL="365760" marR="0" lvl="1" indent="-137160" algn="l" defTabSz="457200" rtl="0" eaLnBrk="1" fontAlgn="auto" latinLnBrk="0" hangingPunct="1">
                <a:lnSpc>
                  <a:spcPct val="100000"/>
                </a:lnSpc>
                <a:spcBef>
                  <a:spcPts val="200"/>
                </a:spcBef>
                <a:spcAft>
                  <a:spcPts val="10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srgbClr val="414143"/>
                  </a:solidFill>
                  <a:effectLst/>
                  <a:uLnTx/>
                  <a:uFillTx/>
                  <a:latin typeface="+mn-lt"/>
                  <a:ea typeface="+mn-ea"/>
                  <a:cs typeface="+mn-cs"/>
                </a:rPr>
                <a:t>Use slide transitions, and only use animations sparingly.</a:t>
              </a:r>
              <a:endParaRPr lang="en-US" sz="1300" b="0" dirty="0"/>
            </a:p>
            <a:p>
              <a:pPr marL="137160" indent="-137160">
                <a:lnSpc>
                  <a:spcPct val="100000"/>
                </a:lnSpc>
                <a:spcBef>
                  <a:spcPts val="800"/>
                </a:spcBef>
                <a:spcAft>
                  <a:spcPts val="600"/>
                </a:spcAft>
                <a:buFont typeface="Arial" panose="020B0604020202020204" pitchFamily="34" charset="0"/>
                <a:buChar char="•"/>
              </a:pPr>
              <a:r>
                <a:rPr lang="en-US" sz="1600" b="1" dirty="0"/>
                <a:t>Slide Titles </a:t>
              </a:r>
              <a:r>
                <a:rPr lang="en-US" sz="1600" b="0" dirty="0"/>
                <a:t>– </a:t>
              </a:r>
              <a:r>
                <a:rPr lang="en-US" sz="1400" b="0" dirty="0"/>
                <a:t/>
              </a:r>
              <a:br>
                <a:rPr lang="en-US" sz="1400" b="0" dirty="0"/>
              </a:br>
              <a:r>
                <a:rPr lang="en-US" sz="1400" b="0" dirty="0"/>
                <a:t>Enter your slide title content into the “Title” boxes that are provided in your template.  Do not:</a:t>
              </a:r>
            </a:p>
            <a:p>
              <a:pPr marL="365760" lvl="1" indent="-137160" algn="l" defTabSz="457200" rtl="0" eaLnBrk="1" latinLnBrk="0" hangingPunct="1">
                <a:lnSpc>
                  <a:spcPct val="100000"/>
                </a:lnSpc>
                <a:spcBef>
                  <a:spcPts val="100"/>
                </a:spcBef>
                <a:spcAft>
                  <a:spcPts val="200"/>
                </a:spcAft>
                <a:buFont typeface="Arial" panose="020B0604020202020204" pitchFamily="34" charset="0"/>
                <a:buChar char="•"/>
              </a:pPr>
              <a:r>
                <a:rPr lang="en-US" sz="1300" b="0" kern="1200" dirty="0">
                  <a:solidFill>
                    <a:schemeClr val="tx1"/>
                  </a:solidFill>
                  <a:latin typeface="+mn-lt"/>
                  <a:ea typeface="+mn-ea"/>
                  <a:cs typeface="+mn-cs"/>
                </a:rPr>
                <a:t>Insert or create your own text boxes to serve as titles (they will not be properly read).</a:t>
              </a:r>
            </a:p>
            <a:p>
              <a:pPr marL="365760" lvl="1" indent="-137160" algn="l" defTabSz="457200" rtl="0" eaLnBrk="1" latinLnBrk="0" hangingPunct="1">
                <a:lnSpc>
                  <a:spcPct val="100000"/>
                </a:lnSpc>
                <a:spcBef>
                  <a:spcPts val="100"/>
                </a:spcBef>
                <a:spcAft>
                  <a:spcPts val="200"/>
                </a:spcAft>
                <a:buFont typeface="Arial" panose="020B0604020202020204" pitchFamily="34" charset="0"/>
                <a:buChar char="•"/>
              </a:pPr>
              <a:r>
                <a:rPr lang="en-US" sz="1300" b="0" kern="1200" dirty="0">
                  <a:solidFill>
                    <a:schemeClr val="tx1"/>
                  </a:solidFill>
                  <a:latin typeface="+mn-lt"/>
                  <a:ea typeface="+mn-ea"/>
                  <a:cs typeface="+mn-cs"/>
                </a:rPr>
                <a:t>Change the alignment of title boxes; they must stay left-aligned.</a:t>
              </a:r>
            </a:p>
            <a:p>
              <a:pPr marL="365760" lvl="1" indent="-137160" algn="l" defTabSz="457200" rtl="0" eaLnBrk="1" latinLnBrk="0" hangingPunct="1">
                <a:lnSpc>
                  <a:spcPct val="100000"/>
                </a:lnSpc>
                <a:spcBef>
                  <a:spcPts val="100"/>
                </a:spcBef>
                <a:spcAft>
                  <a:spcPts val="200"/>
                </a:spcAft>
                <a:buFont typeface="Arial" panose="020B0604020202020204" pitchFamily="34" charset="0"/>
                <a:buChar char="•"/>
              </a:pPr>
              <a:r>
                <a:rPr lang="en-US" sz="1300" b="0" kern="1200" dirty="0">
                  <a:solidFill>
                    <a:schemeClr val="tx1"/>
                  </a:solidFill>
                  <a:latin typeface="+mn-lt"/>
                  <a:ea typeface="+mn-ea"/>
                  <a:cs typeface="+mn-cs"/>
                </a:rPr>
                <a:t>Hit “Enter” after typing your title, as empty paragraphs break screen readers no matter where they are.</a:t>
              </a:r>
              <a:endParaRPr lang="en-US" sz="1300" b="0" dirty="0"/>
            </a:p>
          </p:txBody>
        </p:sp>
        <p:grpSp>
          <p:nvGrpSpPr>
            <p:cNvPr id="10" name="Group 9">
              <a:extLst>
                <a:ext uri="{FF2B5EF4-FFF2-40B4-BE49-F238E27FC236}">
                  <a16:creationId xmlns:a16="http://schemas.microsoft.com/office/drawing/2014/main" id="{9A12AF34-C1C6-4B4B-83D0-EB26F28FB9C6}"/>
                </a:ext>
                <a:ext uri="{C183D7F6-B498-43B3-948B-1728B52AA6E4}">
                  <adec:decorative xmlns:adec="http://schemas.microsoft.com/office/drawing/2017/decorative" xmlns="" val="1"/>
                </a:ext>
              </a:extLst>
            </p:cNvPr>
            <p:cNvGrpSpPr/>
            <p:nvPr userDrawn="1"/>
          </p:nvGrpSpPr>
          <p:grpSpPr>
            <a:xfrm>
              <a:off x="6438074" y="2973171"/>
              <a:ext cx="2615719" cy="1457788"/>
              <a:chOff x="6393655" y="4210052"/>
              <a:chExt cx="2615719" cy="1457788"/>
            </a:xfrm>
          </p:grpSpPr>
          <p:grpSp>
            <p:nvGrpSpPr>
              <p:cNvPr id="7" name="Group 6">
                <a:extLst>
                  <a:ext uri="{FF2B5EF4-FFF2-40B4-BE49-F238E27FC236}">
                    <a16:creationId xmlns:a16="http://schemas.microsoft.com/office/drawing/2014/main" id="{D2FA8579-CDE5-4C2C-BA0C-93F778AA3B32}"/>
                  </a:ext>
                </a:extLst>
              </p:cNvPr>
              <p:cNvGrpSpPr/>
              <p:nvPr userDrawn="1"/>
            </p:nvGrpSpPr>
            <p:grpSpPr>
              <a:xfrm>
                <a:off x="6393655" y="4210052"/>
                <a:ext cx="2615719" cy="1131568"/>
                <a:chOff x="6393655" y="4210052"/>
                <a:chExt cx="2615719" cy="1131568"/>
              </a:xfrm>
            </p:grpSpPr>
            <p:pic>
              <p:nvPicPr>
                <p:cNvPr id="2" name="Picture 1">
                  <a:extLst>
                    <a:ext uri="{FF2B5EF4-FFF2-40B4-BE49-F238E27FC236}">
                      <a16:creationId xmlns:a16="http://schemas.microsoft.com/office/drawing/2014/main" id="{20012C02-EF36-420C-A18C-C13EA7371154}"/>
                    </a:ext>
                  </a:extLst>
                </p:cNvPr>
                <p:cNvPicPr>
                  <a:picLocks noChangeAspect="1"/>
                </p:cNvPicPr>
                <p:nvPr userDrawn="1"/>
              </p:nvPicPr>
              <p:blipFill rotWithShape="1">
                <a:blip r:embed="rId2"/>
                <a:srcRect l="953" r="739" b="3234"/>
                <a:stretch/>
              </p:blipFill>
              <p:spPr>
                <a:xfrm>
                  <a:off x="6393655" y="4210052"/>
                  <a:ext cx="2536033" cy="783430"/>
                </a:xfrm>
                <a:prstGeom prst="rect">
                  <a:avLst/>
                </a:prstGeom>
                <a:ln>
                  <a:solidFill>
                    <a:schemeClr val="bg1">
                      <a:lumMod val="75000"/>
                    </a:schemeClr>
                  </a:solidFill>
                </a:ln>
                <a:effectLst>
                  <a:outerShdw blurRad="25400" dist="12700" dir="8100000" algn="tr" rotWithShape="0">
                    <a:prstClr val="black">
                      <a:alpha val="40000"/>
                    </a:prstClr>
                  </a:outerShdw>
                </a:effectLst>
              </p:spPr>
            </p:pic>
            <p:sp>
              <p:nvSpPr>
                <p:cNvPr id="4" name="Rectangle 3">
                  <a:extLst>
                    <a:ext uri="{FF2B5EF4-FFF2-40B4-BE49-F238E27FC236}">
                      <a16:creationId xmlns:a16="http://schemas.microsoft.com/office/drawing/2014/main" id="{061125D5-FBD4-4B5D-942A-BA1AE7EC68DE}"/>
                    </a:ext>
                  </a:extLst>
                </p:cNvPr>
                <p:cNvSpPr/>
                <p:nvPr userDrawn="1"/>
              </p:nvSpPr>
              <p:spPr>
                <a:xfrm>
                  <a:off x="8831580" y="4884420"/>
                  <a:ext cx="109053" cy="109053"/>
                </a:xfrm>
                <a:prstGeom prst="rect">
                  <a:avLst/>
                </a:prstGeom>
                <a:solidFill>
                  <a:srgbClr val="FFC000">
                    <a:alpha val="22000"/>
                  </a:srgb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 name="Arrow: Up 4">
                  <a:extLst>
                    <a:ext uri="{FF2B5EF4-FFF2-40B4-BE49-F238E27FC236}">
                      <a16:creationId xmlns:a16="http://schemas.microsoft.com/office/drawing/2014/main" id="{B73DCE2C-B7F5-4C1A-95E8-55494451823B}"/>
                    </a:ext>
                  </a:extLst>
                </p:cNvPr>
                <p:cNvSpPr/>
                <p:nvPr userDrawn="1"/>
              </p:nvSpPr>
              <p:spPr>
                <a:xfrm>
                  <a:off x="8757920" y="5018930"/>
                  <a:ext cx="251454" cy="322690"/>
                </a:xfrm>
                <a:prstGeom prst="up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800"/>
                </a:p>
              </p:txBody>
            </p:sp>
          </p:grpSp>
          <p:sp>
            <p:nvSpPr>
              <p:cNvPr id="38" name="Title 1">
                <a:extLst>
                  <a:ext uri="{FF2B5EF4-FFF2-40B4-BE49-F238E27FC236}">
                    <a16:creationId xmlns:a16="http://schemas.microsoft.com/office/drawing/2014/main" id="{55D95449-E7CF-48D8-874A-692945D9A34F}"/>
                  </a:ext>
                  <a:ext uri="{C183D7F6-B498-43B3-948B-1728B52AA6E4}">
                    <adec:decorative xmlns:adec="http://schemas.microsoft.com/office/drawing/2017/decorative" xmlns="" val="1"/>
                  </a:ext>
                </a:extLst>
              </p:cNvPr>
              <p:cNvSpPr txBox="1">
                <a:spLocks/>
              </p:cNvSpPr>
              <p:nvPr userDrawn="1"/>
            </p:nvSpPr>
            <p:spPr>
              <a:xfrm>
                <a:off x="7245381" y="5103649"/>
                <a:ext cx="1638266" cy="564191"/>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marL="0" indent="0">
                  <a:lnSpc>
                    <a:spcPct val="95000"/>
                  </a:lnSpc>
                  <a:buFont typeface="+mj-lt"/>
                  <a:buNone/>
                </a:pPr>
                <a:r>
                  <a:rPr lang="en-US" sz="1050" b="1" i="1" dirty="0">
                    <a:solidFill>
                      <a:schemeClr val="accent4">
                        <a:lumMod val="75000"/>
                      </a:schemeClr>
                    </a:solidFill>
                  </a:rPr>
                  <a:t>Fig. 8</a:t>
                </a:r>
                <a:r>
                  <a:rPr lang="en-US" sz="1050" b="0" i="1" dirty="0">
                    <a:solidFill>
                      <a:schemeClr val="accent4">
                        <a:lumMod val="75000"/>
                      </a:schemeClr>
                    </a:solidFill>
                  </a:rPr>
                  <a:t>: </a:t>
                </a:r>
                <a:r>
                  <a:rPr lang="en-US" sz="1050" b="0" i="1" dirty="0">
                    <a:solidFill>
                      <a:schemeClr val="accent3">
                        <a:lumMod val="50000"/>
                      </a:schemeClr>
                    </a:solidFill>
                  </a:rPr>
                  <a:t>Where to click to adjust line spacing with your “Paragraph” panel</a:t>
                </a:r>
              </a:p>
            </p:txBody>
          </p:sp>
        </p:grpSp>
      </p:grpSp>
    </p:spTree>
    <p:extLst>
      <p:ext uri="{BB962C8B-B14F-4D97-AF65-F5344CB8AC3E}">
        <p14:creationId xmlns:p14="http://schemas.microsoft.com/office/powerpoint/2010/main" val="3942314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F56630B-DC67-40E5-A102-A4616E8C6834}"/>
              </a:ext>
              <a:ext uri="{C183D7F6-B498-43B3-948B-1728B52AA6E4}">
                <adec:decorative xmlns:adec="http://schemas.microsoft.com/office/drawing/2017/decorative" xmlns=""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863319"/>
            <a:ext cx="12192000" cy="2188463"/>
          </a:xfrm>
          <a:prstGeom prst="rect">
            <a:avLst/>
          </a:prstGeom>
        </p:spPr>
      </p:pic>
      <p:sp>
        <p:nvSpPr>
          <p:cNvPr id="2" name="Title 1"/>
          <p:cNvSpPr>
            <a:spLocks noGrp="1"/>
          </p:cNvSpPr>
          <p:nvPr>
            <p:ph type="title" hasCustomPrompt="1"/>
          </p:nvPr>
        </p:nvSpPr>
        <p:spPr>
          <a:xfrm>
            <a:off x="1548384" y="875169"/>
            <a:ext cx="10070592" cy="2144938"/>
          </a:xfrm>
        </p:spPr>
        <p:txBody>
          <a:bodyPr anchor="ctr">
            <a:normAutofit/>
          </a:bodyPr>
          <a:lstStyle>
            <a:lvl1pPr>
              <a:defRPr sz="4400"/>
            </a:lvl1pPr>
          </a:lstStyle>
          <a:p>
            <a:r>
              <a:rPr lang="en-US" dirty="0"/>
              <a:t>Click to edit Section title</a:t>
            </a:r>
          </a:p>
        </p:txBody>
      </p:sp>
      <p:sp>
        <p:nvSpPr>
          <p:cNvPr id="3" name="Text Placeholder 2"/>
          <p:cNvSpPr>
            <a:spLocks noGrp="1"/>
          </p:cNvSpPr>
          <p:nvPr>
            <p:ph type="body" idx="1"/>
          </p:nvPr>
        </p:nvSpPr>
        <p:spPr>
          <a:xfrm>
            <a:off x="1548384" y="3545577"/>
            <a:ext cx="9805416" cy="1500187"/>
          </a:xfrm>
        </p:spPr>
        <p:txBody>
          <a:bodyPr/>
          <a:lstStyle>
            <a:lvl1pPr marL="0" indent="0">
              <a:buNone/>
              <a:defRPr sz="24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5" name="Footer Placeholder 4"/>
          <p:cNvSpPr>
            <a:spLocks noGrp="1"/>
          </p:cNvSpPr>
          <p:nvPr>
            <p:ph type="ftr" sz="quarter" idx="11"/>
          </p:nvPr>
        </p:nvSpPr>
        <p:spPr/>
        <p:txBody>
          <a:bodyPr/>
          <a:lstStyle>
            <a:lvl1pPr>
              <a:defRPr>
                <a:solidFill>
                  <a:schemeClr val="accent1"/>
                </a:solidFill>
              </a:defRPr>
            </a:lvl1pPr>
          </a:lstStyle>
          <a:p>
            <a:endParaRPr lang="en-US"/>
          </a:p>
        </p:txBody>
      </p:sp>
      <p:sp>
        <p:nvSpPr>
          <p:cNvPr id="6" name="Slide Number Placeholder 5"/>
          <p:cNvSpPr>
            <a:spLocks noGrp="1"/>
          </p:cNvSpPr>
          <p:nvPr>
            <p:ph type="sldNum" sz="quarter" idx="12"/>
          </p:nvPr>
        </p:nvSpPr>
        <p:spPr/>
        <p:txBody>
          <a:bodyPr/>
          <a:lstStyle>
            <a:lvl1pPr>
              <a:defRPr>
                <a:solidFill>
                  <a:srgbClr val="1C4489"/>
                </a:solidFill>
              </a:defRPr>
            </a:lvl1pPr>
          </a:lstStyle>
          <a:p>
            <a:fld id="{AEF1280C-1E94-430E-A516-D051ECA45720}" type="slidenum">
              <a:rPr lang="en-US" smtClean="0"/>
              <a:pPr/>
              <a:t>‹#›</a:t>
            </a:fld>
            <a:endParaRPr lang="en-US" dirty="0"/>
          </a:p>
        </p:txBody>
      </p:sp>
    </p:spTree>
    <p:custDataLst>
      <p:tags r:id="rId1"/>
    </p:custDataLst>
    <p:extLst>
      <p:ext uri="{BB962C8B-B14F-4D97-AF65-F5344CB8AC3E}">
        <p14:creationId xmlns:p14="http://schemas.microsoft.com/office/powerpoint/2010/main" val="29208200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resent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hasCustomPrompt="1"/>
          </p:nvPr>
        </p:nvSpPr>
        <p:spPr>
          <a:xfrm>
            <a:off x="4541760" y="2481668"/>
            <a:ext cx="6812040" cy="2381476"/>
          </a:xfrm>
        </p:spPr>
        <p:txBody>
          <a:bodyPr anchor="ctr">
            <a:noAutofit/>
          </a:bodyPr>
          <a:lstStyle>
            <a:lvl1pPr marL="0" indent="0">
              <a:buNone/>
              <a:defRPr b="1"/>
            </a:lvl1pPr>
            <a:lvl2pPr marL="457200" indent="0">
              <a:spcBef>
                <a:spcPts val="1000"/>
              </a:spcBef>
              <a:buNone/>
              <a:defRPr sz="2200" i="1">
                <a:solidFill>
                  <a:schemeClr val="accent1"/>
                </a:solidFill>
              </a:defRPr>
            </a:lvl2pPr>
            <a:lvl3pPr marL="457200" indent="0">
              <a:spcBef>
                <a:spcPts val="0"/>
              </a:spcBef>
              <a:buNone/>
              <a:defRPr sz="2200">
                <a:solidFill>
                  <a:schemeClr val="tx1">
                    <a:lumMod val="75000"/>
                    <a:lumOff val="25000"/>
                  </a:schemeClr>
                </a:solidFill>
              </a:defRPr>
            </a:lvl3pPr>
            <a:lvl4pPr marL="777240" indent="-320040">
              <a:buClr>
                <a:srgbClr val="1C4489"/>
              </a:buClr>
              <a:buFont typeface="Wingdings" panose="05000000000000000000" pitchFamily="2" charset="2"/>
              <a:buChar char=""/>
              <a:defRPr>
                <a:solidFill>
                  <a:schemeClr val="accent5"/>
                </a:solidFill>
              </a:defRPr>
            </a:lvl4pPr>
            <a:lvl5pPr marL="777240" indent="-292608">
              <a:spcBef>
                <a:spcPts val="0"/>
              </a:spcBef>
              <a:buClr>
                <a:schemeClr val="tx1">
                  <a:lumMod val="90000"/>
                  <a:lumOff val="10000"/>
                </a:schemeClr>
              </a:buClr>
              <a:buFont typeface="Wingdings" panose="05000000000000000000" pitchFamily="2" charset="2"/>
              <a:buChar char=""/>
              <a:defRPr>
                <a:solidFill>
                  <a:schemeClr val="tx1">
                    <a:lumMod val="75000"/>
                    <a:lumOff val="25000"/>
                  </a:schemeClr>
                </a:solidFill>
              </a:defRPr>
            </a:lvl5pPr>
          </a:lstStyle>
          <a:p>
            <a:pPr lvl="0"/>
            <a:r>
              <a:rPr lang="en-US" dirty="0"/>
              <a:t>FirstName </a:t>
            </a:r>
            <a:r>
              <a:rPr lang="en-US" dirty="0" err="1"/>
              <a:t>LastName</a:t>
            </a:r>
            <a:endParaRPr lang="en-US" dirty="0"/>
          </a:p>
          <a:p>
            <a:pPr lvl="1"/>
            <a:r>
              <a:rPr lang="en-US" dirty="0"/>
              <a:t>Occupation/Title</a:t>
            </a:r>
          </a:p>
          <a:p>
            <a:pPr lvl="2"/>
            <a:r>
              <a:rPr lang="en-US" dirty="0"/>
              <a:t>Company Name</a:t>
            </a:r>
          </a:p>
          <a:p>
            <a:pPr lvl="3"/>
            <a:r>
              <a:rPr lang="en-US" dirty="0"/>
              <a:t>Email</a:t>
            </a:r>
          </a:p>
          <a:p>
            <a:pPr lvl="4"/>
            <a:r>
              <a:rPr lang="en-US" dirty="0"/>
              <a:t>Phone</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F1280C-1E94-430E-A516-D051ECA45720}" type="slidenum">
              <a:rPr lang="en-US" smtClean="0"/>
              <a:t>‹#›</a:t>
            </a:fld>
            <a:endParaRPr lang="en-US"/>
          </a:p>
        </p:txBody>
      </p:sp>
      <p:sp>
        <p:nvSpPr>
          <p:cNvPr id="7" name="Picture Placeholder 6">
            <a:extLst>
              <a:ext uri="{FF2B5EF4-FFF2-40B4-BE49-F238E27FC236}">
                <a16:creationId xmlns:a16="http://schemas.microsoft.com/office/drawing/2014/main" id="{2286461A-3B45-43A7-9FE8-51E93F27571F}"/>
              </a:ext>
              <a:ext uri="{C183D7F6-B498-43B3-948B-1728B52AA6E4}">
                <adec:decorative xmlns:adec="http://schemas.microsoft.com/office/drawing/2017/decorative" xmlns="" val="1"/>
              </a:ext>
            </a:extLst>
          </p:cNvPr>
          <p:cNvSpPr>
            <a:spLocks noGrp="1" noChangeAspect="1"/>
          </p:cNvSpPr>
          <p:nvPr>
            <p:ph type="pic" sz="quarter" idx="13" hasCustomPrompt="1"/>
          </p:nvPr>
        </p:nvSpPr>
        <p:spPr>
          <a:xfrm>
            <a:off x="1362528" y="2483686"/>
            <a:ext cx="2377440" cy="2377440"/>
          </a:xfrm>
          <a:solidFill>
            <a:schemeClr val="bg2"/>
          </a:solidFill>
          <a:ln w="25400">
            <a:solidFill>
              <a:schemeClr val="accent1"/>
            </a:solidFill>
            <a:miter lim="800000"/>
          </a:ln>
        </p:spPr>
        <p:txBody>
          <a:bodyPr anchor="ctr">
            <a:normAutofit/>
          </a:bodyPr>
          <a:lstStyle>
            <a:lvl1pPr marL="0" indent="0" algn="ctr">
              <a:buNone/>
              <a:defRPr sz="2000" i="1"/>
            </a:lvl1pPr>
          </a:lstStyle>
          <a:p>
            <a:r>
              <a:rPr lang="en-US" dirty="0"/>
              <a:t>Click to add Photo here</a:t>
            </a:r>
          </a:p>
        </p:txBody>
      </p:sp>
    </p:spTree>
    <p:custDataLst>
      <p:tags r:id="rId1"/>
    </p:custDataLst>
    <p:extLst>
      <p:ext uri="{BB962C8B-B14F-4D97-AF65-F5344CB8AC3E}">
        <p14:creationId xmlns:p14="http://schemas.microsoft.com/office/powerpoint/2010/main" val="19249886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resenters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hasCustomPrompt="1"/>
          </p:nvPr>
        </p:nvSpPr>
        <p:spPr>
          <a:xfrm>
            <a:off x="294882" y="3911828"/>
            <a:ext cx="5394960" cy="2059314"/>
          </a:xfrm>
        </p:spPr>
        <p:txBody>
          <a:bodyPr anchor="t">
            <a:noAutofit/>
          </a:bodyPr>
          <a:lstStyle>
            <a:lvl1pPr marL="0" indent="0" algn="ctr">
              <a:buNone/>
              <a:defRPr b="1"/>
            </a:lvl1pPr>
            <a:lvl2pPr marL="457200" indent="0">
              <a:spcBef>
                <a:spcPts val="1000"/>
              </a:spcBef>
              <a:buNone/>
              <a:defRPr sz="2200" i="1">
                <a:solidFill>
                  <a:schemeClr val="accent1"/>
                </a:solidFill>
              </a:defRPr>
            </a:lvl2pPr>
            <a:lvl3pPr marL="457200" indent="0">
              <a:spcBef>
                <a:spcPts val="0"/>
              </a:spcBef>
              <a:buNone/>
              <a:defRPr sz="2200">
                <a:solidFill>
                  <a:schemeClr val="tx1">
                    <a:lumMod val="75000"/>
                    <a:lumOff val="25000"/>
                  </a:schemeClr>
                </a:solidFill>
              </a:defRPr>
            </a:lvl3pPr>
            <a:lvl4pPr marL="777240" indent="-320040">
              <a:buClr>
                <a:schemeClr val="accent5"/>
              </a:buClr>
              <a:buFont typeface="Wingdings" panose="05000000000000000000" pitchFamily="2" charset="2"/>
              <a:buChar char=""/>
              <a:defRPr lang="en-US" sz="1800" kern="1200" dirty="0">
                <a:solidFill>
                  <a:schemeClr val="accent5"/>
                </a:solidFill>
                <a:latin typeface="+mn-lt"/>
                <a:ea typeface="+mn-ea"/>
                <a:cs typeface="+mn-cs"/>
              </a:defRPr>
            </a:lvl4pPr>
            <a:lvl5pPr marL="777240" indent="-292608">
              <a:spcBef>
                <a:spcPts val="0"/>
              </a:spcBef>
              <a:buClr>
                <a:schemeClr val="tx1">
                  <a:lumMod val="90000"/>
                  <a:lumOff val="10000"/>
                </a:schemeClr>
              </a:buClr>
              <a:buFont typeface="Wingdings" panose="05000000000000000000" pitchFamily="2" charset="2"/>
              <a:buChar char=""/>
              <a:defRPr>
                <a:solidFill>
                  <a:schemeClr val="tx1">
                    <a:lumMod val="75000"/>
                    <a:lumOff val="25000"/>
                  </a:schemeClr>
                </a:solidFill>
              </a:defRPr>
            </a:lvl5pPr>
          </a:lstStyle>
          <a:p>
            <a:pPr lvl="0"/>
            <a:r>
              <a:rPr lang="en-US" dirty="0"/>
              <a:t>FirstName </a:t>
            </a:r>
            <a:r>
              <a:rPr lang="en-US" dirty="0" err="1"/>
              <a:t>LastName</a:t>
            </a:r>
            <a:endParaRPr lang="en-US" dirty="0"/>
          </a:p>
          <a:p>
            <a:pPr lvl="1"/>
            <a:r>
              <a:rPr lang="en-US" dirty="0"/>
              <a:t>Occupation/Title</a:t>
            </a:r>
          </a:p>
          <a:p>
            <a:pPr lvl="2"/>
            <a:r>
              <a:rPr lang="en-US" dirty="0"/>
              <a:t>Company Name</a:t>
            </a:r>
          </a:p>
          <a:p>
            <a:pPr marL="777240" lvl="3" indent="-320040" algn="l" defTabSz="914400" rtl="0" eaLnBrk="1" latinLnBrk="0" hangingPunct="1">
              <a:lnSpc>
                <a:spcPct val="95000"/>
              </a:lnSpc>
              <a:spcBef>
                <a:spcPts val="500"/>
              </a:spcBef>
              <a:buClr>
                <a:srgbClr val="1C4489"/>
              </a:buClr>
              <a:buFont typeface="Wingdings" panose="05000000000000000000" pitchFamily="2" charset="2"/>
              <a:buChar char=""/>
            </a:pPr>
            <a:r>
              <a:rPr lang="en-US" dirty="0"/>
              <a:t>Email</a:t>
            </a:r>
          </a:p>
          <a:p>
            <a:pPr lvl="4"/>
            <a:r>
              <a:rPr lang="en-US" dirty="0"/>
              <a:t>Phone</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F1280C-1E94-430E-A516-D051ECA45720}" type="slidenum">
              <a:rPr lang="en-US" smtClean="0"/>
              <a:t>‹#›</a:t>
            </a:fld>
            <a:endParaRPr lang="en-US"/>
          </a:p>
        </p:txBody>
      </p:sp>
      <p:sp>
        <p:nvSpPr>
          <p:cNvPr id="7" name="Picture Placeholder 6">
            <a:extLst>
              <a:ext uri="{FF2B5EF4-FFF2-40B4-BE49-F238E27FC236}">
                <a16:creationId xmlns:a16="http://schemas.microsoft.com/office/drawing/2014/main" id="{2286461A-3B45-43A7-9FE8-51E93F27571F}"/>
              </a:ext>
              <a:ext uri="{C183D7F6-B498-43B3-948B-1728B52AA6E4}">
                <adec:decorative xmlns:adec="http://schemas.microsoft.com/office/drawing/2017/decorative" xmlns="" val="1"/>
              </a:ext>
            </a:extLst>
          </p:cNvPr>
          <p:cNvSpPr>
            <a:spLocks noGrp="1" noChangeAspect="1"/>
          </p:cNvSpPr>
          <p:nvPr>
            <p:ph type="pic" sz="quarter" idx="13" hasCustomPrompt="1"/>
          </p:nvPr>
        </p:nvSpPr>
        <p:spPr>
          <a:xfrm>
            <a:off x="2077962" y="1875159"/>
            <a:ext cx="1828800" cy="1828800"/>
          </a:xfrm>
          <a:solidFill>
            <a:schemeClr val="bg2"/>
          </a:solidFill>
          <a:ln w="25400">
            <a:solidFill>
              <a:schemeClr val="accent1"/>
            </a:solidFill>
            <a:miter lim="800000"/>
          </a:ln>
        </p:spPr>
        <p:txBody>
          <a:bodyPr anchor="ctr">
            <a:normAutofit/>
          </a:bodyPr>
          <a:lstStyle>
            <a:lvl1pPr marL="0" indent="0" algn="ctr">
              <a:buNone/>
              <a:defRPr sz="2000" i="1"/>
            </a:lvl1pPr>
          </a:lstStyle>
          <a:p>
            <a:r>
              <a:rPr lang="en-US" dirty="0"/>
              <a:t>Click to add Photo here</a:t>
            </a:r>
          </a:p>
        </p:txBody>
      </p:sp>
      <p:sp>
        <p:nvSpPr>
          <p:cNvPr id="8" name="Content Placeholder 2">
            <a:extLst>
              <a:ext uri="{FF2B5EF4-FFF2-40B4-BE49-F238E27FC236}">
                <a16:creationId xmlns:a16="http://schemas.microsoft.com/office/drawing/2014/main" id="{EAC87CBE-6F5B-4FDC-9999-676B9F667948}"/>
              </a:ext>
            </a:extLst>
          </p:cNvPr>
          <p:cNvSpPr>
            <a:spLocks noGrp="1"/>
          </p:cNvSpPr>
          <p:nvPr>
            <p:ph idx="14" hasCustomPrompt="1"/>
          </p:nvPr>
        </p:nvSpPr>
        <p:spPr>
          <a:xfrm>
            <a:off x="6532396" y="3911828"/>
            <a:ext cx="5394960" cy="2059314"/>
          </a:xfrm>
        </p:spPr>
        <p:txBody>
          <a:bodyPr anchor="t">
            <a:noAutofit/>
          </a:bodyPr>
          <a:lstStyle>
            <a:lvl1pPr marL="0" indent="0" algn="ctr">
              <a:buNone/>
              <a:defRPr b="1"/>
            </a:lvl1pPr>
            <a:lvl2pPr marL="457200" indent="0">
              <a:spcBef>
                <a:spcPts val="1000"/>
              </a:spcBef>
              <a:buNone/>
              <a:defRPr sz="2200" i="1">
                <a:solidFill>
                  <a:schemeClr val="accent1"/>
                </a:solidFill>
              </a:defRPr>
            </a:lvl2pPr>
            <a:lvl3pPr marL="457200" indent="0">
              <a:spcBef>
                <a:spcPts val="0"/>
              </a:spcBef>
              <a:buNone/>
              <a:defRPr sz="2200">
                <a:solidFill>
                  <a:schemeClr val="tx1">
                    <a:lumMod val="75000"/>
                    <a:lumOff val="25000"/>
                  </a:schemeClr>
                </a:solidFill>
              </a:defRPr>
            </a:lvl3pPr>
            <a:lvl4pPr marL="777240" indent="-320040">
              <a:buClr>
                <a:schemeClr val="accent5"/>
              </a:buClr>
              <a:buFont typeface="Wingdings" panose="05000000000000000000" pitchFamily="2" charset="2"/>
              <a:buChar char=""/>
              <a:defRPr lang="en-US" sz="1800" kern="1200" dirty="0">
                <a:solidFill>
                  <a:schemeClr val="accent5"/>
                </a:solidFill>
                <a:latin typeface="+mn-lt"/>
                <a:ea typeface="+mn-ea"/>
                <a:cs typeface="+mn-cs"/>
              </a:defRPr>
            </a:lvl4pPr>
            <a:lvl5pPr marL="777240" indent="-292608">
              <a:spcBef>
                <a:spcPts val="0"/>
              </a:spcBef>
              <a:buClr>
                <a:schemeClr val="tx1">
                  <a:lumMod val="90000"/>
                  <a:lumOff val="10000"/>
                </a:schemeClr>
              </a:buClr>
              <a:buFont typeface="Wingdings" panose="05000000000000000000" pitchFamily="2" charset="2"/>
              <a:buChar char=""/>
              <a:defRPr>
                <a:solidFill>
                  <a:schemeClr val="tx1">
                    <a:lumMod val="75000"/>
                    <a:lumOff val="25000"/>
                  </a:schemeClr>
                </a:solidFill>
              </a:defRPr>
            </a:lvl5pPr>
          </a:lstStyle>
          <a:p>
            <a:pPr lvl="0"/>
            <a:r>
              <a:rPr lang="en-US" dirty="0"/>
              <a:t>FirstName </a:t>
            </a:r>
            <a:r>
              <a:rPr lang="en-US" dirty="0" err="1"/>
              <a:t>LastName</a:t>
            </a:r>
            <a:endParaRPr lang="en-US" dirty="0"/>
          </a:p>
          <a:p>
            <a:pPr lvl="1"/>
            <a:r>
              <a:rPr lang="en-US" dirty="0"/>
              <a:t>Occupation/Title</a:t>
            </a:r>
          </a:p>
          <a:p>
            <a:pPr lvl="2"/>
            <a:r>
              <a:rPr lang="en-US" dirty="0"/>
              <a:t>Company Name</a:t>
            </a:r>
          </a:p>
          <a:p>
            <a:pPr marL="777240" lvl="3" indent="-320040" algn="l" defTabSz="914400" rtl="0" eaLnBrk="1" latinLnBrk="0" hangingPunct="1">
              <a:lnSpc>
                <a:spcPct val="95000"/>
              </a:lnSpc>
              <a:spcBef>
                <a:spcPts val="500"/>
              </a:spcBef>
              <a:buClr>
                <a:srgbClr val="1C4489"/>
              </a:buClr>
              <a:buFont typeface="Wingdings" panose="05000000000000000000" pitchFamily="2" charset="2"/>
              <a:buChar char=""/>
            </a:pPr>
            <a:r>
              <a:rPr lang="en-US" dirty="0"/>
              <a:t>Email</a:t>
            </a:r>
          </a:p>
          <a:p>
            <a:pPr lvl="4"/>
            <a:r>
              <a:rPr lang="en-US" dirty="0"/>
              <a:t>Phone</a:t>
            </a:r>
          </a:p>
        </p:txBody>
      </p:sp>
      <p:sp>
        <p:nvSpPr>
          <p:cNvPr id="9" name="Picture Placeholder 6">
            <a:extLst>
              <a:ext uri="{FF2B5EF4-FFF2-40B4-BE49-F238E27FC236}">
                <a16:creationId xmlns:a16="http://schemas.microsoft.com/office/drawing/2014/main" id="{BD641F4D-5F35-4F7D-9487-696C26F0CA2C}"/>
              </a:ext>
              <a:ext uri="{C183D7F6-B498-43B3-948B-1728B52AA6E4}">
                <adec:decorative xmlns:adec="http://schemas.microsoft.com/office/drawing/2017/decorative" xmlns="" val="1"/>
              </a:ext>
            </a:extLst>
          </p:cNvPr>
          <p:cNvSpPr>
            <a:spLocks noGrp="1" noChangeAspect="1"/>
          </p:cNvSpPr>
          <p:nvPr>
            <p:ph type="pic" sz="quarter" idx="15" hasCustomPrompt="1"/>
          </p:nvPr>
        </p:nvSpPr>
        <p:spPr>
          <a:xfrm>
            <a:off x="8315476" y="1875159"/>
            <a:ext cx="1828800" cy="1828800"/>
          </a:xfrm>
          <a:solidFill>
            <a:schemeClr val="bg2"/>
          </a:solidFill>
          <a:ln w="25400">
            <a:solidFill>
              <a:schemeClr val="accent1"/>
            </a:solidFill>
            <a:miter lim="800000"/>
          </a:ln>
        </p:spPr>
        <p:txBody>
          <a:bodyPr anchor="ctr">
            <a:normAutofit/>
          </a:bodyPr>
          <a:lstStyle>
            <a:lvl1pPr marL="0" indent="0" algn="ctr">
              <a:buNone/>
              <a:defRPr sz="2000" i="1"/>
            </a:lvl1pPr>
          </a:lstStyle>
          <a:p>
            <a:r>
              <a:rPr lang="en-US" dirty="0"/>
              <a:t>Click to add Photo here</a:t>
            </a:r>
          </a:p>
        </p:txBody>
      </p:sp>
    </p:spTree>
    <p:custDataLst>
      <p:tags r:id="rId1"/>
    </p:custDataLst>
    <p:extLst>
      <p:ext uri="{BB962C8B-B14F-4D97-AF65-F5344CB8AC3E}">
        <p14:creationId xmlns:p14="http://schemas.microsoft.com/office/powerpoint/2010/main" val="10985960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resenters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hasCustomPrompt="1"/>
          </p:nvPr>
        </p:nvSpPr>
        <p:spPr>
          <a:xfrm>
            <a:off x="264285" y="3663738"/>
            <a:ext cx="3657600" cy="1614486"/>
          </a:xfrm>
        </p:spPr>
        <p:txBody>
          <a:bodyPr anchor="t">
            <a:noAutofit/>
          </a:bodyPr>
          <a:lstStyle>
            <a:lvl1pPr marL="0" indent="0" algn="ctr">
              <a:buNone/>
              <a:defRPr sz="2200" b="1"/>
            </a:lvl1pPr>
            <a:lvl2pPr marL="457200" indent="0">
              <a:lnSpc>
                <a:spcPct val="90000"/>
              </a:lnSpc>
              <a:spcBef>
                <a:spcPts val="600"/>
              </a:spcBef>
              <a:buNone/>
              <a:defRPr sz="1900" i="1">
                <a:solidFill>
                  <a:schemeClr val="accent1"/>
                </a:solidFill>
              </a:defRPr>
            </a:lvl2pPr>
            <a:lvl3pPr marL="457200" indent="0">
              <a:lnSpc>
                <a:spcPct val="90000"/>
              </a:lnSpc>
              <a:spcBef>
                <a:spcPts val="0"/>
              </a:spcBef>
              <a:buNone/>
              <a:defRPr sz="1900">
                <a:solidFill>
                  <a:schemeClr val="tx1">
                    <a:lumMod val="75000"/>
                    <a:lumOff val="25000"/>
                  </a:schemeClr>
                </a:solidFill>
              </a:defRPr>
            </a:lvl3pPr>
            <a:lvl4pPr marL="777240" indent="-320040">
              <a:lnSpc>
                <a:spcPct val="90000"/>
              </a:lnSpc>
              <a:spcBef>
                <a:spcPts val="600"/>
              </a:spcBef>
              <a:buClr>
                <a:schemeClr val="accent5"/>
              </a:buClr>
              <a:buFont typeface="Wingdings" panose="05000000000000000000" pitchFamily="2" charset="2"/>
              <a:buChar char=""/>
              <a:defRPr lang="en-US" sz="1800" kern="1200" dirty="0">
                <a:solidFill>
                  <a:schemeClr val="accent5"/>
                </a:solidFill>
                <a:latin typeface="+mn-lt"/>
                <a:ea typeface="+mn-ea"/>
                <a:cs typeface="+mn-cs"/>
              </a:defRPr>
            </a:lvl4pPr>
            <a:lvl5pPr marL="777240" indent="-292608">
              <a:lnSpc>
                <a:spcPct val="90000"/>
              </a:lnSpc>
              <a:spcBef>
                <a:spcPts val="0"/>
              </a:spcBef>
              <a:buClr>
                <a:schemeClr val="tx1">
                  <a:lumMod val="90000"/>
                  <a:lumOff val="10000"/>
                </a:schemeClr>
              </a:buClr>
              <a:buFont typeface="Wingdings" panose="05000000000000000000" pitchFamily="2" charset="2"/>
              <a:buChar char=""/>
              <a:defRPr>
                <a:solidFill>
                  <a:schemeClr val="tx1">
                    <a:lumMod val="75000"/>
                    <a:lumOff val="25000"/>
                  </a:schemeClr>
                </a:solidFill>
              </a:defRPr>
            </a:lvl5pPr>
          </a:lstStyle>
          <a:p>
            <a:pPr lvl="0"/>
            <a:r>
              <a:rPr lang="en-US" dirty="0"/>
              <a:t>FirstName </a:t>
            </a:r>
            <a:r>
              <a:rPr lang="en-US" dirty="0" err="1"/>
              <a:t>LastName</a:t>
            </a:r>
            <a:endParaRPr lang="en-US" dirty="0"/>
          </a:p>
          <a:p>
            <a:pPr lvl="1"/>
            <a:r>
              <a:rPr lang="en-US" dirty="0"/>
              <a:t>Occupation/Title</a:t>
            </a:r>
          </a:p>
          <a:p>
            <a:pPr lvl="2"/>
            <a:r>
              <a:rPr lang="en-US" dirty="0"/>
              <a:t>Company Name</a:t>
            </a:r>
          </a:p>
          <a:p>
            <a:pPr marL="777240" lvl="3" indent="-320040" algn="l" defTabSz="914400" rtl="0" eaLnBrk="1" latinLnBrk="0" hangingPunct="1">
              <a:lnSpc>
                <a:spcPct val="95000"/>
              </a:lnSpc>
              <a:spcBef>
                <a:spcPts val="500"/>
              </a:spcBef>
              <a:buClr>
                <a:srgbClr val="1C4489"/>
              </a:buClr>
              <a:buFont typeface="Wingdings" panose="05000000000000000000" pitchFamily="2" charset="2"/>
              <a:buChar char=""/>
            </a:pPr>
            <a:r>
              <a:rPr lang="en-US" dirty="0"/>
              <a:t>Email</a:t>
            </a:r>
          </a:p>
          <a:p>
            <a:pPr lvl="4"/>
            <a:r>
              <a:rPr lang="en-US" dirty="0"/>
              <a:t>Phone</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F1280C-1E94-430E-A516-D051ECA45720}" type="slidenum">
              <a:rPr lang="en-US" smtClean="0"/>
              <a:t>‹#›</a:t>
            </a:fld>
            <a:endParaRPr lang="en-US"/>
          </a:p>
        </p:txBody>
      </p:sp>
      <p:sp>
        <p:nvSpPr>
          <p:cNvPr id="7" name="Picture Placeholder 6">
            <a:extLst>
              <a:ext uri="{FF2B5EF4-FFF2-40B4-BE49-F238E27FC236}">
                <a16:creationId xmlns:a16="http://schemas.microsoft.com/office/drawing/2014/main" id="{2286461A-3B45-43A7-9FE8-51E93F27571F}"/>
              </a:ext>
              <a:ext uri="{C183D7F6-B498-43B3-948B-1728B52AA6E4}">
                <adec:decorative xmlns:adec="http://schemas.microsoft.com/office/drawing/2017/decorative" xmlns="" val="1"/>
              </a:ext>
            </a:extLst>
          </p:cNvPr>
          <p:cNvSpPr>
            <a:spLocks noGrp="1" noChangeAspect="1"/>
          </p:cNvSpPr>
          <p:nvPr>
            <p:ph type="pic" sz="quarter" idx="13" hasCustomPrompt="1"/>
          </p:nvPr>
        </p:nvSpPr>
        <p:spPr>
          <a:xfrm>
            <a:off x="1407285" y="1802996"/>
            <a:ext cx="1371600" cy="1371600"/>
          </a:xfrm>
          <a:solidFill>
            <a:schemeClr val="bg2"/>
          </a:solidFill>
          <a:ln w="25400">
            <a:solidFill>
              <a:schemeClr val="accent1"/>
            </a:solidFill>
            <a:miter lim="800000"/>
          </a:ln>
        </p:spPr>
        <p:txBody>
          <a:bodyPr anchor="ctr">
            <a:normAutofit/>
          </a:bodyPr>
          <a:lstStyle>
            <a:lvl1pPr marL="0" indent="0" algn="ctr">
              <a:buNone/>
              <a:defRPr sz="2000" i="1"/>
            </a:lvl1pPr>
          </a:lstStyle>
          <a:p>
            <a:r>
              <a:rPr lang="en-US" dirty="0"/>
              <a:t>Click to add Photo here</a:t>
            </a:r>
          </a:p>
        </p:txBody>
      </p:sp>
      <p:sp>
        <p:nvSpPr>
          <p:cNvPr id="13" name="Content Placeholder 2">
            <a:extLst>
              <a:ext uri="{FF2B5EF4-FFF2-40B4-BE49-F238E27FC236}">
                <a16:creationId xmlns:a16="http://schemas.microsoft.com/office/drawing/2014/main" id="{E3379908-6ECB-4772-B71A-34E3F132F84B}"/>
              </a:ext>
            </a:extLst>
          </p:cNvPr>
          <p:cNvSpPr>
            <a:spLocks noGrp="1"/>
          </p:cNvSpPr>
          <p:nvPr>
            <p:ph idx="14" hasCustomPrompt="1"/>
          </p:nvPr>
        </p:nvSpPr>
        <p:spPr>
          <a:xfrm>
            <a:off x="4267200" y="3663738"/>
            <a:ext cx="3657600" cy="1614486"/>
          </a:xfrm>
        </p:spPr>
        <p:txBody>
          <a:bodyPr anchor="t">
            <a:noAutofit/>
          </a:bodyPr>
          <a:lstStyle>
            <a:lvl1pPr marL="0" indent="0" algn="ctr">
              <a:buNone/>
              <a:defRPr sz="2200" b="1"/>
            </a:lvl1pPr>
            <a:lvl2pPr marL="457200" indent="0">
              <a:lnSpc>
                <a:spcPct val="90000"/>
              </a:lnSpc>
              <a:spcBef>
                <a:spcPts val="600"/>
              </a:spcBef>
              <a:buNone/>
              <a:defRPr sz="1900" i="1">
                <a:solidFill>
                  <a:schemeClr val="accent1"/>
                </a:solidFill>
              </a:defRPr>
            </a:lvl2pPr>
            <a:lvl3pPr marL="457200" indent="0">
              <a:lnSpc>
                <a:spcPct val="90000"/>
              </a:lnSpc>
              <a:spcBef>
                <a:spcPts val="0"/>
              </a:spcBef>
              <a:buNone/>
              <a:defRPr sz="1900">
                <a:solidFill>
                  <a:schemeClr val="tx1">
                    <a:lumMod val="75000"/>
                    <a:lumOff val="25000"/>
                  </a:schemeClr>
                </a:solidFill>
              </a:defRPr>
            </a:lvl3pPr>
            <a:lvl4pPr marL="777240" indent="-320040">
              <a:lnSpc>
                <a:spcPct val="90000"/>
              </a:lnSpc>
              <a:spcBef>
                <a:spcPts val="600"/>
              </a:spcBef>
              <a:buClr>
                <a:schemeClr val="accent5"/>
              </a:buClr>
              <a:buFont typeface="Wingdings" panose="05000000000000000000" pitchFamily="2" charset="2"/>
              <a:buChar char=""/>
              <a:defRPr lang="en-US" sz="1800" kern="1200" dirty="0">
                <a:solidFill>
                  <a:schemeClr val="accent5"/>
                </a:solidFill>
                <a:latin typeface="+mn-lt"/>
                <a:ea typeface="+mn-ea"/>
                <a:cs typeface="+mn-cs"/>
              </a:defRPr>
            </a:lvl4pPr>
            <a:lvl5pPr marL="777240" indent="-292608">
              <a:lnSpc>
                <a:spcPct val="90000"/>
              </a:lnSpc>
              <a:spcBef>
                <a:spcPts val="0"/>
              </a:spcBef>
              <a:buClr>
                <a:schemeClr val="tx1">
                  <a:lumMod val="90000"/>
                  <a:lumOff val="10000"/>
                </a:schemeClr>
              </a:buClr>
              <a:buFont typeface="Wingdings" panose="05000000000000000000" pitchFamily="2" charset="2"/>
              <a:buChar char=""/>
              <a:defRPr>
                <a:solidFill>
                  <a:schemeClr val="tx1">
                    <a:lumMod val="75000"/>
                    <a:lumOff val="25000"/>
                  </a:schemeClr>
                </a:solidFill>
              </a:defRPr>
            </a:lvl5pPr>
          </a:lstStyle>
          <a:p>
            <a:pPr lvl="0"/>
            <a:r>
              <a:rPr lang="en-US" dirty="0"/>
              <a:t>FirstName </a:t>
            </a:r>
            <a:r>
              <a:rPr lang="en-US" dirty="0" err="1"/>
              <a:t>LastName</a:t>
            </a:r>
            <a:endParaRPr lang="en-US" dirty="0"/>
          </a:p>
          <a:p>
            <a:pPr lvl="1"/>
            <a:r>
              <a:rPr lang="en-US" dirty="0"/>
              <a:t>Occupation/Title</a:t>
            </a:r>
          </a:p>
          <a:p>
            <a:pPr lvl="2"/>
            <a:r>
              <a:rPr lang="en-US" dirty="0"/>
              <a:t>Company Name</a:t>
            </a:r>
          </a:p>
          <a:p>
            <a:pPr marL="777240" lvl="3" indent="-320040" algn="l" defTabSz="914400" rtl="0" eaLnBrk="1" latinLnBrk="0" hangingPunct="1">
              <a:lnSpc>
                <a:spcPct val="95000"/>
              </a:lnSpc>
              <a:spcBef>
                <a:spcPts val="500"/>
              </a:spcBef>
              <a:buClr>
                <a:srgbClr val="1C4489"/>
              </a:buClr>
              <a:buFont typeface="Wingdings" panose="05000000000000000000" pitchFamily="2" charset="2"/>
              <a:buChar char=""/>
            </a:pPr>
            <a:r>
              <a:rPr lang="en-US" dirty="0"/>
              <a:t>Email</a:t>
            </a:r>
          </a:p>
          <a:p>
            <a:pPr lvl="4"/>
            <a:r>
              <a:rPr lang="en-US" dirty="0"/>
              <a:t>Phone</a:t>
            </a:r>
          </a:p>
        </p:txBody>
      </p:sp>
      <p:sp>
        <p:nvSpPr>
          <p:cNvPr id="14" name="Picture Placeholder 6">
            <a:extLst>
              <a:ext uri="{FF2B5EF4-FFF2-40B4-BE49-F238E27FC236}">
                <a16:creationId xmlns:a16="http://schemas.microsoft.com/office/drawing/2014/main" id="{E6A44FAA-6F4D-4D84-AB6F-9086CFF938CC}"/>
              </a:ext>
              <a:ext uri="{C183D7F6-B498-43B3-948B-1728B52AA6E4}">
                <adec:decorative xmlns:adec="http://schemas.microsoft.com/office/drawing/2017/decorative" xmlns="" val="1"/>
              </a:ext>
            </a:extLst>
          </p:cNvPr>
          <p:cNvSpPr>
            <a:spLocks noGrp="1" noChangeAspect="1"/>
          </p:cNvSpPr>
          <p:nvPr>
            <p:ph type="pic" sz="quarter" idx="15" hasCustomPrompt="1"/>
          </p:nvPr>
        </p:nvSpPr>
        <p:spPr>
          <a:xfrm>
            <a:off x="5410200" y="1802996"/>
            <a:ext cx="1371600" cy="1371600"/>
          </a:xfrm>
          <a:solidFill>
            <a:schemeClr val="bg2"/>
          </a:solidFill>
          <a:ln w="25400">
            <a:solidFill>
              <a:schemeClr val="accent1"/>
            </a:solidFill>
            <a:miter lim="800000"/>
          </a:ln>
        </p:spPr>
        <p:txBody>
          <a:bodyPr anchor="ctr">
            <a:normAutofit/>
          </a:bodyPr>
          <a:lstStyle>
            <a:lvl1pPr marL="0" indent="0" algn="ctr">
              <a:buNone/>
              <a:defRPr sz="2000" i="1"/>
            </a:lvl1pPr>
          </a:lstStyle>
          <a:p>
            <a:r>
              <a:rPr lang="en-US" dirty="0"/>
              <a:t>Click to add Photo here</a:t>
            </a:r>
          </a:p>
        </p:txBody>
      </p:sp>
      <p:sp>
        <p:nvSpPr>
          <p:cNvPr id="15" name="Content Placeholder 2">
            <a:extLst>
              <a:ext uri="{FF2B5EF4-FFF2-40B4-BE49-F238E27FC236}">
                <a16:creationId xmlns:a16="http://schemas.microsoft.com/office/drawing/2014/main" id="{0FFB5D02-87CE-4A9A-A437-6D61B264F923}"/>
              </a:ext>
            </a:extLst>
          </p:cNvPr>
          <p:cNvSpPr>
            <a:spLocks noGrp="1"/>
          </p:cNvSpPr>
          <p:nvPr>
            <p:ph idx="16" hasCustomPrompt="1"/>
          </p:nvPr>
        </p:nvSpPr>
        <p:spPr>
          <a:xfrm>
            <a:off x="8274350" y="3663738"/>
            <a:ext cx="3657600" cy="1614486"/>
          </a:xfrm>
        </p:spPr>
        <p:txBody>
          <a:bodyPr anchor="t">
            <a:noAutofit/>
          </a:bodyPr>
          <a:lstStyle>
            <a:lvl1pPr marL="0" indent="0" algn="ctr">
              <a:buNone/>
              <a:defRPr sz="2200" b="1"/>
            </a:lvl1pPr>
            <a:lvl2pPr marL="457200" indent="0">
              <a:lnSpc>
                <a:spcPct val="90000"/>
              </a:lnSpc>
              <a:spcBef>
                <a:spcPts val="600"/>
              </a:spcBef>
              <a:buNone/>
              <a:defRPr sz="1900" i="1">
                <a:solidFill>
                  <a:schemeClr val="accent1"/>
                </a:solidFill>
              </a:defRPr>
            </a:lvl2pPr>
            <a:lvl3pPr marL="457200" indent="0">
              <a:lnSpc>
                <a:spcPct val="90000"/>
              </a:lnSpc>
              <a:spcBef>
                <a:spcPts val="0"/>
              </a:spcBef>
              <a:buNone/>
              <a:defRPr sz="1900">
                <a:solidFill>
                  <a:schemeClr val="tx1">
                    <a:lumMod val="75000"/>
                    <a:lumOff val="25000"/>
                  </a:schemeClr>
                </a:solidFill>
              </a:defRPr>
            </a:lvl3pPr>
            <a:lvl4pPr marL="777240" indent="-320040">
              <a:lnSpc>
                <a:spcPct val="90000"/>
              </a:lnSpc>
              <a:spcBef>
                <a:spcPts val="600"/>
              </a:spcBef>
              <a:buClr>
                <a:schemeClr val="accent5"/>
              </a:buClr>
              <a:buFont typeface="Wingdings" panose="05000000000000000000" pitchFamily="2" charset="2"/>
              <a:buChar char=""/>
              <a:defRPr lang="en-US" sz="1800" kern="1200" dirty="0">
                <a:solidFill>
                  <a:schemeClr val="accent5"/>
                </a:solidFill>
                <a:latin typeface="+mn-lt"/>
                <a:ea typeface="+mn-ea"/>
                <a:cs typeface="+mn-cs"/>
              </a:defRPr>
            </a:lvl4pPr>
            <a:lvl5pPr marL="777240" indent="-292608">
              <a:lnSpc>
                <a:spcPct val="90000"/>
              </a:lnSpc>
              <a:spcBef>
                <a:spcPts val="0"/>
              </a:spcBef>
              <a:buClr>
                <a:schemeClr val="tx1">
                  <a:lumMod val="90000"/>
                  <a:lumOff val="10000"/>
                </a:schemeClr>
              </a:buClr>
              <a:buFont typeface="Wingdings" panose="05000000000000000000" pitchFamily="2" charset="2"/>
              <a:buChar char=""/>
              <a:defRPr>
                <a:solidFill>
                  <a:schemeClr val="tx1">
                    <a:lumMod val="75000"/>
                    <a:lumOff val="25000"/>
                  </a:schemeClr>
                </a:solidFill>
              </a:defRPr>
            </a:lvl5pPr>
          </a:lstStyle>
          <a:p>
            <a:pPr lvl="0"/>
            <a:r>
              <a:rPr lang="en-US" dirty="0"/>
              <a:t>FirstName </a:t>
            </a:r>
            <a:r>
              <a:rPr lang="en-US" dirty="0" err="1"/>
              <a:t>LastName</a:t>
            </a:r>
            <a:endParaRPr lang="en-US" dirty="0"/>
          </a:p>
          <a:p>
            <a:pPr lvl="1"/>
            <a:r>
              <a:rPr lang="en-US" dirty="0"/>
              <a:t>Occupation/Title</a:t>
            </a:r>
          </a:p>
          <a:p>
            <a:pPr lvl="2"/>
            <a:r>
              <a:rPr lang="en-US" dirty="0"/>
              <a:t>Company Name</a:t>
            </a:r>
          </a:p>
          <a:p>
            <a:pPr marL="777240" lvl="3" indent="-320040" algn="l" defTabSz="914400" rtl="0" eaLnBrk="1" latinLnBrk="0" hangingPunct="1">
              <a:lnSpc>
                <a:spcPct val="95000"/>
              </a:lnSpc>
              <a:spcBef>
                <a:spcPts val="500"/>
              </a:spcBef>
              <a:buClr>
                <a:srgbClr val="1C4489"/>
              </a:buClr>
              <a:buFont typeface="Wingdings" panose="05000000000000000000" pitchFamily="2" charset="2"/>
              <a:buChar char=""/>
            </a:pPr>
            <a:r>
              <a:rPr lang="en-US" dirty="0"/>
              <a:t>Email</a:t>
            </a:r>
          </a:p>
          <a:p>
            <a:pPr lvl="4"/>
            <a:r>
              <a:rPr lang="en-US" dirty="0"/>
              <a:t>Phone</a:t>
            </a:r>
          </a:p>
        </p:txBody>
      </p:sp>
      <p:sp>
        <p:nvSpPr>
          <p:cNvPr id="16" name="Picture Placeholder 6">
            <a:extLst>
              <a:ext uri="{FF2B5EF4-FFF2-40B4-BE49-F238E27FC236}">
                <a16:creationId xmlns:a16="http://schemas.microsoft.com/office/drawing/2014/main" id="{0A6DECEC-A0A9-4D13-8B70-6A8A34377746}"/>
              </a:ext>
              <a:ext uri="{C183D7F6-B498-43B3-948B-1728B52AA6E4}">
                <adec:decorative xmlns:adec="http://schemas.microsoft.com/office/drawing/2017/decorative" xmlns="" val="1"/>
              </a:ext>
            </a:extLst>
          </p:cNvPr>
          <p:cNvSpPr>
            <a:spLocks noGrp="1" noChangeAspect="1"/>
          </p:cNvSpPr>
          <p:nvPr>
            <p:ph type="pic" sz="quarter" idx="17" hasCustomPrompt="1"/>
          </p:nvPr>
        </p:nvSpPr>
        <p:spPr>
          <a:xfrm>
            <a:off x="9417350" y="1802996"/>
            <a:ext cx="1371600" cy="1371600"/>
          </a:xfrm>
          <a:solidFill>
            <a:schemeClr val="bg2"/>
          </a:solidFill>
          <a:ln w="25400">
            <a:solidFill>
              <a:schemeClr val="accent1"/>
            </a:solidFill>
            <a:miter lim="800000"/>
          </a:ln>
        </p:spPr>
        <p:txBody>
          <a:bodyPr anchor="ctr">
            <a:normAutofit/>
          </a:bodyPr>
          <a:lstStyle>
            <a:lvl1pPr marL="0" indent="0" algn="ctr">
              <a:buNone/>
              <a:defRPr sz="2000" i="1"/>
            </a:lvl1pPr>
          </a:lstStyle>
          <a:p>
            <a:r>
              <a:rPr lang="en-US" dirty="0"/>
              <a:t>Click to add Photo here</a:t>
            </a:r>
          </a:p>
        </p:txBody>
      </p:sp>
    </p:spTree>
    <p:custDataLst>
      <p:tags r:id="rId1"/>
    </p:custDataLst>
    <p:extLst>
      <p:ext uri="{BB962C8B-B14F-4D97-AF65-F5344CB8AC3E}">
        <p14:creationId xmlns:p14="http://schemas.microsoft.com/office/powerpoint/2010/main" val="14247335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Agenda">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edit Agenda slide title</a:t>
            </a:r>
          </a:p>
        </p:txBody>
      </p:sp>
      <p:sp>
        <p:nvSpPr>
          <p:cNvPr id="3" name="Content Placeholder 2"/>
          <p:cNvSpPr>
            <a:spLocks noGrp="1"/>
          </p:cNvSpPr>
          <p:nvPr>
            <p:ph idx="1"/>
          </p:nvPr>
        </p:nvSpPr>
        <p:spPr>
          <a:xfrm>
            <a:off x="518160" y="1419224"/>
            <a:ext cx="11155680" cy="4767263"/>
          </a:xfrm>
        </p:spPr>
        <p:txBody>
          <a:bodyPr/>
          <a:lstStyle>
            <a:lvl1pPr marL="365760" indent="-365760">
              <a:buClr>
                <a:schemeClr val="accent2"/>
              </a:buClr>
              <a:buFont typeface="+mj-lt"/>
              <a:buAutoNum type="arabicPeriod"/>
              <a:defRPr sz="2600"/>
            </a:lvl1pPr>
            <a:lvl2pPr>
              <a:spcBef>
                <a:spcPts val="200"/>
              </a:spcBef>
              <a:defRPr sz="2200"/>
            </a:lvl2pPr>
            <a:lvl3pPr>
              <a:spcBef>
                <a:spcPts val="200"/>
              </a:spcBef>
              <a:defRPr/>
            </a:lvl3pPr>
            <a:lvl4pPr>
              <a:spcBef>
                <a:spcPts val="200"/>
              </a:spcBef>
              <a:defRPr/>
            </a:lvl4pPr>
            <a:lvl5pPr>
              <a:spcBef>
                <a:spcPts val="200"/>
              </a:spcBef>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F1280C-1E94-430E-A516-D051ECA45720}" type="slidenum">
              <a:rPr lang="en-US" smtClean="0"/>
              <a:t>‹#›</a:t>
            </a:fld>
            <a:endParaRPr lang="en-US"/>
          </a:p>
        </p:txBody>
      </p:sp>
      <p:sp>
        <p:nvSpPr>
          <p:cNvPr id="7" name="Oval 6" descr="SMART icon">
            <a:extLst>
              <a:ext uri="{FF2B5EF4-FFF2-40B4-BE49-F238E27FC236}">
                <a16:creationId xmlns:a16="http://schemas.microsoft.com/office/drawing/2014/main" id="{82D5D7F0-7145-4827-83A2-5CF434C5CFBA}"/>
              </a:ext>
            </a:extLst>
          </p:cNvPr>
          <p:cNvSpPr/>
          <p:nvPr userDrawn="1"/>
        </p:nvSpPr>
        <p:spPr>
          <a:xfrm>
            <a:off x="10144369" y="461419"/>
            <a:ext cx="1556595" cy="1556595"/>
          </a:xfrm>
          <a:prstGeom prst="ellipse">
            <a:avLst/>
          </a:prstGeom>
          <a:blipFill dpi="0" rotWithShape="1">
            <a:blip r:embed="rId3" cstate="hqprint">
              <a:extLst>
                <a:ext uri="{28A0092B-C50C-407E-A947-70E740481C1C}">
                  <a14:useLocalDpi xmlns:a14="http://schemas.microsoft.com/office/drawing/2010/main" val="0"/>
                </a:ext>
              </a:extLst>
            </a:blip>
            <a:srcRect/>
            <a:stretch>
              <a:fillRect/>
            </a:stretch>
          </a:bli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40332021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Objectives">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12858B7-2840-4B86-82BC-C15B58B63163}"/>
              </a:ext>
              <a:ext uri="{C183D7F6-B498-43B3-948B-1728B52AA6E4}">
                <adec:decorative xmlns:adec="http://schemas.microsoft.com/office/drawing/2017/decorative" xmlns=""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410221" y="4086790"/>
            <a:ext cx="2585710" cy="1898747"/>
          </a:xfrm>
          <a:prstGeom prst="rect">
            <a:avLst/>
          </a:prstGeom>
        </p:spPr>
      </p:pic>
      <p:sp>
        <p:nvSpPr>
          <p:cNvPr id="2" name="Title 1"/>
          <p:cNvSpPr>
            <a:spLocks noGrp="1"/>
          </p:cNvSpPr>
          <p:nvPr>
            <p:ph type="title" hasCustomPrompt="1"/>
          </p:nvPr>
        </p:nvSpPr>
        <p:spPr/>
        <p:txBody>
          <a:bodyPr/>
          <a:lstStyle>
            <a:lvl1pPr>
              <a:defRPr/>
            </a:lvl1pPr>
          </a:lstStyle>
          <a:p>
            <a:r>
              <a:rPr lang="en-US" dirty="0"/>
              <a:t>Click to edit Objectives slide title</a:t>
            </a:r>
          </a:p>
        </p:txBody>
      </p:sp>
      <p:sp>
        <p:nvSpPr>
          <p:cNvPr id="3" name="Content Placeholder 2"/>
          <p:cNvSpPr>
            <a:spLocks noGrp="1"/>
          </p:cNvSpPr>
          <p:nvPr>
            <p:ph idx="1"/>
          </p:nvPr>
        </p:nvSpPr>
        <p:spPr>
          <a:xfrm>
            <a:off x="518160" y="1431471"/>
            <a:ext cx="11155680" cy="4754880"/>
          </a:xfrm>
        </p:spPr>
        <p:txBody>
          <a:bodyPr/>
          <a:lstStyle>
            <a:lvl1pPr marL="365760" indent="-365760">
              <a:buClr>
                <a:schemeClr val="accent2"/>
              </a:buClr>
              <a:buFont typeface="Wingdings" panose="05000000000000000000" pitchFamily="2" charset="2"/>
              <a:buChar char="ü"/>
              <a:defRPr sz="2600"/>
            </a:lvl1pPr>
            <a:lvl2pPr>
              <a:spcBef>
                <a:spcPts val="200"/>
              </a:spcBef>
              <a:defRPr sz="2200"/>
            </a:lvl2pPr>
            <a:lvl3pPr>
              <a:spcBef>
                <a:spcPts val="200"/>
              </a:spcBef>
              <a:defRPr/>
            </a:lvl3pPr>
            <a:lvl4pPr>
              <a:spcBef>
                <a:spcPts val="200"/>
              </a:spcBef>
              <a:defRPr/>
            </a:lvl4pPr>
            <a:lvl5pPr>
              <a:spcBef>
                <a:spcPts val="200"/>
              </a:spcBef>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F1280C-1E94-430E-A516-D051ECA45720}" type="slidenum">
              <a:rPr lang="en-US" smtClean="0"/>
              <a:t>‹#›</a:t>
            </a:fld>
            <a:endParaRPr lang="en-US"/>
          </a:p>
        </p:txBody>
      </p:sp>
    </p:spTree>
    <p:custDataLst>
      <p:tags r:id="rId1"/>
    </p:custDataLst>
    <p:extLst>
      <p:ext uri="{BB962C8B-B14F-4D97-AF65-F5344CB8AC3E}">
        <p14:creationId xmlns:p14="http://schemas.microsoft.com/office/powerpoint/2010/main" val="20653256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Quote">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65FB0512-0D03-43C2-9663-06FDBDB95EB9}"/>
              </a:ext>
              <a:ext uri="{C183D7F6-B498-43B3-948B-1728B52AA6E4}">
                <adec:decorative xmlns:adec="http://schemas.microsoft.com/office/drawing/2017/decorative" xmlns="" val="1"/>
              </a:ext>
            </a:extLst>
          </p:cNvPr>
          <p:cNvGrpSpPr/>
          <p:nvPr userDrawn="1"/>
        </p:nvGrpSpPr>
        <p:grpSpPr>
          <a:xfrm>
            <a:off x="0" y="4787668"/>
            <a:ext cx="12190992" cy="1545565"/>
            <a:chOff x="0" y="4787661"/>
            <a:chExt cx="9143244" cy="1545565"/>
          </a:xfrm>
        </p:grpSpPr>
        <p:pic>
          <p:nvPicPr>
            <p:cNvPr id="12" name="Picture 11">
              <a:extLst>
                <a:ext uri="{FF2B5EF4-FFF2-40B4-BE49-F238E27FC236}">
                  <a16:creationId xmlns:a16="http://schemas.microsoft.com/office/drawing/2014/main" id="{E1656AEE-D6EA-459B-9879-FB6489B32125}"/>
                </a:ext>
                <a:ext uri="{C183D7F6-B498-43B3-948B-1728B52AA6E4}">
                  <adec:decorative xmlns:adec="http://schemas.microsoft.com/office/drawing/2017/decorative" xmlns=""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0800000">
              <a:off x="0" y="5528621"/>
              <a:ext cx="9143244" cy="804605"/>
            </a:xfrm>
            <a:prstGeom prst="rect">
              <a:avLst/>
            </a:prstGeom>
          </p:spPr>
        </p:pic>
        <p:pic>
          <p:nvPicPr>
            <p:cNvPr id="13" name="Picture 12">
              <a:extLst>
                <a:ext uri="{FF2B5EF4-FFF2-40B4-BE49-F238E27FC236}">
                  <a16:creationId xmlns:a16="http://schemas.microsoft.com/office/drawing/2014/main" id="{B23EC7A2-7A9D-4065-9C18-8DAAC4C66AEE}"/>
                </a:ext>
                <a:ext uri="{C183D7F6-B498-43B3-948B-1728B52AA6E4}">
                  <adec:decorative xmlns:adec="http://schemas.microsoft.com/office/drawing/2017/decorative" xmlns=""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787661"/>
              <a:ext cx="9143244" cy="804605"/>
            </a:xfrm>
            <a:prstGeom prst="rect">
              <a:avLst/>
            </a:prstGeom>
          </p:spPr>
        </p:pic>
      </p:grpSp>
      <p:pic>
        <p:nvPicPr>
          <p:cNvPr id="10" name="Picture 9">
            <a:extLst>
              <a:ext uri="{FF2B5EF4-FFF2-40B4-BE49-F238E27FC236}">
                <a16:creationId xmlns:a16="http://schemas.microsoft.com/office/drawing/2014/main" id="{A461F356-3A60-4677-A90A-C2EA3A663BB0}"/>
              </a:ext>
              <a:ext uri="{C183D7F6-B498-43B3-948B-1728B52AA6E4}">
                <adec:decorative xmlns:adec="http://schemas.microsoft.com/office/drawing/2017/decorative" xmlns=""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0800000">
            <a:off x="504" y="7"/>
            <a:ext cx="12190992" cy="804605"/>
          </a:xfrm>
          <a:prstGeom prst="rect">
            <a:avLst/>
          </a:prstGeom>
        </p:spPr>
      </p:pic>
      <p:sp>
        <p:nvSpPr>
          <p:cNvPr id="3" name="Content Placeholder 2"/>
          <p:cNvSpPr>
            <a:spLocks noGrp="1"/>
          </p:cNvSpPr>
          <p:nvPr>
            <p:ph idx="1" hasCustomPrompt="1"/>
          </p:nvPr>
        </p:nvSpPr>
        <p:spPr>
          <a:xfrm>
            <a:off x="1002709" y="667944"/>
            <a:ext cx="10186587" cy="4084009"/>
          </a:xfrm>
        </p:spPr>
        <p:txBody>
          <a:bodyPr anchor="ctr"/>
          <a:lstStyle>
            <a:lvl1pPr marL="0" indent="0">
              <a:buNone/>
              <a:defRPr sz="3200"/>
            </a:lvl1pPr>
          </a:lstStyle>
          <a:p>
            <a:pPr lvl="0"/>
            <a:r>
              <a:rPr lang="en-US" dirty="0"/>
              <a:t>Type quote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lvl1pPr>
              <a:defRPr>
                <a:solidFill>
                  <a:schemeClr val="accent1"/>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accent1"/>
                </a:solidFill>
              </a:defRPr>
            </a:lvl1pPr>
          </a:lstStyle>
          <a:p>
            <a:fld id="{AEF1280C-1E94-430E-A516-D051ECA45720}" type="slidenum">
              <a:rPr lang="en-US" smtClean="0"/>
              <a:pPr/>
              <a:t>‹#›</a:t>
            </a:fld>
            <a:endParaRPr lang="en-US"/>
          </a:p>
        </p:txBody>
      </p:sp>
      <p:pic>
        <p:nvPicPr>
          <p:cNvPr id="8" name="Picture 7">
            <a:extLst>
              <a:ext uri="{FF2B5EF4-FFF2-40B4-BE49-F238E27FC236}">
                <a16:creationId xmlns:a16="http://schemas.microsoft.com/office/drawing/2014/main" id="{7D48EDC6-D49E-4B52-B448-420C09B981FF}"/>
              </a:ext>
              <a:ext uri="{C183D7F6-B498-43B3-948B-1728B52AA6E4}">
                <adec:decorative xmlns:adec="http://schemas.microsoft.com/office/drawing/2017/decorative" xmlns="" val="1"/>
              </a:ext>
            </a:extLst>
          </p:cNvPr>
          <p:cNvPicPr>
            <a:picLocks noChangeAspect="1"/>
          </p:cNvPicPr>
          <p:nvPr userDrawn="1"/>
        </p:nvPicPr>
        <p:blipFill>
          <a:blip r:embed="rId4">
            <a:lum bright="70000" contrast="-70000"/>
            <a:extLst>
              <a:ext uri="{28A0092B-C50C-407E-A947-70E740481C1C}">
                <a14:useLocalDpi xmlns:a14="http://schemas.microsoft.com/office/drawing/2010/main" val="0"/>
              </a:ext>
            </a:extLst>
          </a:blip>
          <a:stretch>
            <a:fillRect/>
          </a:stretch>
        </p:blipFill>
        <p:spPr>
          <a:xfrm>
            <a:off x="216653" y="118262"/>
            <a:ext cx="609550" cy="475449"/>
          </a:xfrm>
          <a:prstGeom prst="rect">
            <a:avLst/>
          </a:prstGeom>
        </p:spPr>
      </p:pic>
      <p:pic>
        <p:nvPicPr>
          <p:cNvPr id="9" name="Picture 8">
            <a:extLst>
              <a:ext uri="{FF2B5EF4-FFF2-40B4-BE49-F238E27FC236}">
                <a16:creationId xmlns:a16="http://schemas.microsoft.com/office/drawing/2014/main" id="{2C5D1391-4ECB-425D-8329-DA5705FD2A44}"/>
              </a:ext>
              <a:ext uri="{C183D7F6-B498-43B3-948B-1728B52AA6E4}">
                <adec:decorative xmlns:adec="http://schemas.microsoft.com/office/drawing/2017/decorative" xmlns="" val="1"/>
              </a:ext>
            </a:extLst>
          </p:cNvPr>
          <p:cNvPicPr>
            <a:picLocks noChangeAspect="1"/>
          </p:cNvPicPr>
          <p:nvPr userDrawn="1"/>
        </p:nvPicPr>
        <p:blipFill>
          <a:blip r:embed="rId4">
            <a:lum bright="70000" contrast="-70000"/>
            <a:extLst>
              <a:ext uri="{28A0092B-C50C-407E-A947-70E740481C1C}">
                <a14:useLocalDpi xmlns:a14="http://schemas.microsoft.com/office/drawing/2010/main" val="0"/>
              </a:ext>
            </a:extLst>
          </a:blip>
          <a:stretch>
            <a:fillRect/>
          </a:stretch>
        </p:blipFill>
        <p:spPr>
          <a:xfrm rot="10800000">
            <a:off x="11365797" y="4992003"/>
            <a:ext cx="609550" cy="475449"/>
          </a:xfrm>
          <a:prstGeom prst="rect">
            <a:avLst/>
          </a:prstGeom>
        </p:spPr>
      </p:pic>
      <p:sp>
        <p:nvSpPr>
          <p:cNvPr id="11" name="Text Placeholder 10">
            <a:extLst>
              <a:ext uri="{FF2B5EF4-FFF2-40B4-BE49-F238E27FC236}">
                <a16:creationId xmlns:a16="http://schemas.microsoft.com/office/drawing/2014/main" id="{C7FA847A-2E10-460B-9C1D-C7735616A565}"/>
              </a:ext>
            </a:extLst>
          </p:cNvPr>
          <p:cNvSpPr>
            <a:spLocks noGrp="1"/>
          </p:cNvSpPr>
          <p:nvPr userDrawn="1">
            <p:ph type="body" sz="quarter" idx="13" hasCustomPrompt="1"/>
          </p:nvPr>
        </p:nvSpPr>
        <p:spPr>
          <a:xfrm>
            <a:off x="1002712" y="5032861"/>
            <a:ext cx="10185993" cy="991520"/>
          </a:xfrm>
        </p:spPr>
        <p:txBody>
          <a:bodyPr anchor="ctr">
            <a:normAutofit/>
          </a:bodyPr>
          <a:lstStyle>
            <a:lvl1pPr marL="228600" indent="-228600">
              <a:buFont typeface="Arial" panose="020B0604020202020204" pitchFamily="34" charset="0"/>
              <a:buChar char="~"/>
              <a:defRPr sz="2800" b="1">
                <a:solidFill>
                  <a:schemeClr val="bg1"/>
                </a:solidFill>
              </a:defRPr>
            </a:lvl1pPr>
            <a:lvl2pPr marL="228600" indent="0">
              <a:buNone/>
              <a:defRPr sz="2000" i="1">
                <a:solidFill>
                  <a:schemeClr val="accent4">
                    <a:lumMod val="20000"/>
                    <a:lumOff val="80000"/>
                  </a:schemeClr>
                </a:solidFill>
              </a:defRPr>
            </a:lvl2pPr>
          </a:lstStyle>
          <a:p>
            <a:pPr lvl="0"/>
            <a:r>
              <a:rPr lang="en-US" dirty="0"/>
              <a:t>FirstName </a:t>
            </a:r>
            <a:r>
              <a:rPr lang="en-US" dirty="0" err="1"/>
              <a:t>LastName</a:t>
            </a:r>
            <a:endParaRPr lang="en-US" dirty="0"/>
          </a:p>
          <a:p>
            <a:pPr lvl="1"/>
            <a:r>
              <a:rPr lang="en-US" dirty="0"/>
              <a:t>Additional info if applicable</a:t>
            </a:r>
          </a:p>
        </p:txBody>
      </p:sp>
    </p:spTree>
    <p:custDataLst>
      <p:tags r:id="rId1"/>
    </p:custDataLst>
    <p:extLst>
      <p:ext uri="{BB962C8B-B14F-4D97-AF65-F5344CB8AC3E}">
        <p14:creationId xmlns:p14="http://schemas.microsoft.com/office/powerpoint/2010/main" val="33148824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ags" Target="../tags/tag2.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tags" Target="../tags/tag22.xml"/><Relationship Id="rId5" Type="http://schemas.openxmlformats.org/officeDocument/2006/relationships/theme" Target="../theme/theme2.xml"/><Relationship Id="rId4"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29FFAE19-A8F9-4243-9882-1FA70D6AF6EA}"/>
              </a:ext>
              <a:ext uri="{C183D7F6-B498-43B3-948B-1728B52AA6E4}">
                <adec:decorative xmlns:adec="http://schemas.microsoft.com/office/drawing/2017/decorative" xmlns="" val="1"/>
              </a:ext>
            </a:extLs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504" y="6053402"/>
            <a:ext cx="12190992" cy="804605"/>
          </a:xfrm>
          <a:prstGeom prst="rect">
            <a:avLst/>
          </a:prstGeom>
        </p:spPr>
      </p:pic>
      <p:pic>
        <p:nvPicPr>
          <p:cNvPr id="10" name="Picture 9">
            <a:extLst>
              <a:ext uri="{FF2B5EF4-FFF2-40B4-BE49-F238E27FC236}">
                <a16:creationId xmlns:a16="http://schemas.microsoft.com/office/drawing/2014/main" id="{749EC62E-065B-4290-8FBC-F8DC4E4F2A77}"/>
              </a:ext>
              <a:ext uri="{C183D7F6-B498-43B3-948B-1728B52AA6E4}">
                <adec:decorative xmlns:adec="http://schemas.microsoft.com/office/drawing/2017/decorative" xmlns="" val="1"/>
              </a:ext>
            </a:extLs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0" y="0"/>
            <a:ext cx="12190992" cy="1353200"/>
          </a:xfrm>
          <a:prstGeom prst="rect">
            <a:avLst/>
          </a:prstGeom>
        </p:spPr>
      </p:pic>
      <p:sp>
        <p:nvSpPr>
          <p:cNvPr id="2" name="Title Placeholder 1"/>
          <p:cNvSpPr>
            <a:spLocks noGrp="1"/>
          </p:cNvSpPr>
          <p:nvPr>
            <p:ph type="title"/>
          </p:nvPr>
        </p:nvSpPr>
        <p:spPr>
          <a:xfrm>
            <a:off x="749300" y="67579"/>
            <a:ext cx="11359032" cy="1108078"/>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518160" y="1420779"/>
            <a:ext cx="11155680" cy="4756184"/>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77411" y="6425302"/>
            <a:ext cx="7979228" cy="365125"/>
          </a:xfrm>
          <a:prstGeom prst="rect">
            <a:avLst/>
          </a:prstGeom>
        </p:spPr>
        <p:txBody>
          <a:bodyPr vert="horz" lIns="91440" tIns="45720" rIns="91440" bIns="45720" rtlCol="0" anchor="ctr"/>
          <a:lstStyle>
            <a:lvl1pPr algn="l">
              <a:defRPr sz="1200" i="1">
                <a:solidFill>
                  <a:schemeClr val="bg1"/>
                </a:solidFill>
              </a:defRPr>
            </a:lvl1pPr>
          </a:lstStyle>
          <a:p>
            <a:endParaRPr lang="en-US" dirty="0"/>
          </a:p>
        </p:txBody>
      </p:sp>
      <p:sp>
        <p:nvSpPr>
          <p:cNvPr id="6" name="Slide Number Placeholder 5"/>
          <p:cNvSpPr>
            <a:spLocks noGrp="1"/>
          </p:cNvSpPr>
          <p:nvPr>
            <p:ph type="sldNum" sz="quarter" idx="4"/>
          </p:nvPr>
        </p:nvSpPr>
        <p:spPr>
          <a:xfrm>
            <a:off x="9229876" y="6404664"/>
            <a:ext cx="2743200" cy="365125"/>
          </a:xfrm>
          <a:prstGeom prst="rect">
            <a:avLst/>
          </a:prstGeom>
        </p:spPr>
        <p:txBody>
          <a:bodyPr vert="horz" lIns="91440" tIns="45720" rIns="91440" bIns="45720" rtlCol="0" anchor="ctr"/>
          <a:lstStyle>
            <a:lvl1pPr algn="r">
              <a:defRPr sz="1200">
                <a:solidFill>
                  <a:schemeClr val="bg1"/>
                </a:solidFill>
              </a:defRPr>
            </a:lvl1pPr>
          </a:lstStyle>
          <a:p>
            <a:fld id="{AEF1280C-1E94-430E-A516-D051ECA45720}" type="slidenum">
              <a:rPr lang="en-US" smtClean="0"/>
              <a:pPr/>
              <a:t>‹#›</a:t>
            </a:fld>
            <a:endParaRPr lang="en-US"/>
          </a:p>
        </p:txBody>
      </p:sp>
    </p:spTree>
    <p:custDataLst>
      <p:tags r:id="rId21"/>
    </p:custDataLst>
    <p:extLst>
      <p:ext uri="{BB962C8B-B14F-4D97-AF65-F5344CB8AC3E}">
        <p14:creationId xmlns:p14="http://schemas.microsoft.com/office/powerpoint/2010/main" val="31393984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78" r:id="rId4"/>
    <p:sldLayoutId id="2147483679" r:id="rId5"/>
    <p:sldLayoutId id="2147483680" r:id="rId6"/>
    <p:sldLayoutId id="2147483685" r:id="rId7"/>
    <p:sldLayoutId id="2147483684" r:id="rId8"/>
    <p:sldLayoutId id="2147483687" r:id="rId9"/>
    <p:sldLayoutId id="2147483666" r:id="rId10"/>
    <p:sldLayoutId id="2147483686" r:id="rId11"/>
    <p:sldLayoutId id="2147483681" r:id="rId12"/>
    <p:sldLayoutId id="2147483683" r:id="rId13"/>
    <p:sldLayoutId id="2147483664" r:id="rId14"/>
    <p:sldLayoutId id="2147483665" r:id="rId15"/>
    <p:sldLayoutId id="2147483682" r:id="rId16"/>
    <p:sldLayoutId id="2147483667" r:id="rId17"/>
    <p:sldLayoutId id="2147483668" r:id="rId18"/>
    <p:sldLayoutId id="2147483669" r:id="rId19"/>
  </p:sldLayoutIdLst>
  <p:hf hdr="0" ftr="0" dt="0"/>
  <p:txStyles>
    <p:titleStyle>
      <a:lvl1pPr algn="l" defTabSz="914400" rtl="0" eaLnBrk="1" latinLnBrk="0" hangingPunct="1">
        <a:lnSpc>
          <a:spcPct val="90000"/>
        </a:lnSpc>
        <a:spcBef>
          <a:spcPct val="0"/>
        </a:spcBef>
        <a:buNone/>
        <a:defRPr sz="3200" b="0" kern="1200">
          <a:solidFill>
            <a:schemeClr val="bg1"/>
          </a:solidFill>
          <a:effectLst>
            <a:outerShdw blurRad="50800" dist="25400" dir="8100000" algn="tr" rotWithShape="0">
              <a:prstClr val="black">
                <a:alpha val="40000"/>
              </a:prstClr>
            </a:outerShdw>
          </a:effectLst>
          <a:latin typeface="+mj-lt"/>
          <a:ea typeface="+mj-ea"/>
          <a:cs typeface="+mj-cs"/>
        </a:defRPr>
      </a:lvl1pPr>
    </p:titleStyle>
    <p:bodyStyle>
      <a:lvl1pPr marL="342900" indent="-342900" algn="l" defTabSz="914400" rtl="0" eaLnBrk="1" latinLnBrk="0" hangingPunct="1">
        <a:lnSpc>
          <a:spcPct val="95000"/>
        </a:lnSpc>
        <a:spcBef>
          <a:spcPts val="1800"/>
        </a:spcBef>
        <a:buClr>
          <a:schemeClr val="accent2"/>
        </a:buClr>
        <a:buFont typeface="Wingdings" panose="05000000000000000000" pitchFamily="2" charset="2"/>
        <a:buChar char="ü"/>
        <a:defRPr sz="2800" kern="1200">
          <a:solidFill>
            <a:schemeClr val="tx1"/>
          </a:solidFill>
          <a:latin typeface="+mn-lt"/>
          <a:ea typeface="+mn-ea"/>
          <a:cs typeface="+mn-cs"/>
        </a:defRPr>
      </a:lvl1pPr>
      <a:lvl2pPr marL="747713" indent="-290513" algn="l" defTabSz="914400" rtl="0" eaLnBrk="1" latinLnBrk="0" hangingPunct="1">
        <a:lnSpc>
          <a:spcPct val="95000"/>
        </a:lnSpc>
        <a:spcBef>
          <a:spcPts val="500"/>
        </a:spcBef>
        <a:buClr>
          <a:schemeClr val="accent1">
            <a:lumMod val="75000"/>
          </a:schemeClr>
        </a:buClr>
        <a:buSzPct val="80000"/>
        <a:buFont typeface="Arial" panose="020B0604020202020204" pitchFamily="34" charset="0"/>
        <a:buChar char="►"/>
        <a:defRPr sz="2400" kern="1200">
          <a:solidFill>
            <a:schemeClr val="accent1">
              <a:lumMod val="75000"/>
            </a:schemeClr>
          </a:solidFill>
          <a:latin typeface="+mn-lt"/>
          <a:ea typeface="+mn-ea"/>
          <a:cs typeface="+mn-cs"/>
        </a:defRPr>
      </a:lvl2pPr>
      <a:lvl3pPr marL="1143000" indent="-228600" algn="l" defTabSz="914400" rtl="0" eaLnBrk="1" latinLnBrk="0" hangingPunct="1">
        <a:lnSpc>
          <a:spcPct val="95000"/>
        </a:lnSpc>
        <a:spcBef>
          <a:spcPts val="500"/>
        </a:spcBef>
        <a:buClr>
          <a:schemeClr val="accent2"/>
        </a:buClr>
        <a:buFont typeface="Arial" panose="020B0604020202020204" pitchFamily="34" charset="0"/>
        <a:buChar char="›"/>
        <a:defRPr sz="2000" kern="1200">
          <a:solidFill>
            <a:schemeClr val="accent1"/>
          </a:solidFill>
          <a:latin typeface="+mn-lt"/>
          <a:ea typeface="+mn-ea"/>
          <a:cs typeface="+mn-cs"/>
        </a:defRPr>
      </a:lvl3pPr>
      <a:lvl4pPr marL="1600200" indent="-228600" algn="l" defTabSz="914400" rtl="0" eaLnBrk="1" latinLnBrk="0" hangingPunct="1">
        <a:lnSpc>
          <a:spcPct val="95000"/>
        </a:lnSpc>
        <a:spcBef>
          <a:spcPts val="500"/>
        </a:spcBef>
        <a:buFont typeface="Arial" panose="020B0604020202020204" pitchFamily="34" charset="0"/>
        <a:buChar char="•"/>
        <a:defRPr sz="1800" kern="1200">
          <a:solidFill>
            <a:schemeClr val="accent6"/>
          </a:solidFill>
          <a:latin typeface="+mn-lt"/>
          <a:ea typeface="+mn-ea"/>
          <a:cs typeface="+mn-cs"/>
        </a:defRPr>
      </a:lvl4pPr>
      <a:lvl5pPr marL="2057400" indent="-228600" algn="l" defTabSz="914400" rtl="0" eaLnBrk="1" latinLnBrk="0" hangingPunct="1">
        <a:lnSpc>
          <a:spcPct val="95000"/>
        </a:lnSpc>
        <a:spcBef>
          <a:spcPts val="500"/>
        </a:spcBef>
        <a:buFont typeface="Courier New" panose="02070309020205020404" pitchFamily="49" charset="0"/>
        <a:buChar char="o"/>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441FBE7-0F06-4247-B3D0-A98A85064CDB}"/>
              </a:ext>
            </a:extLst>
          </p:cNvPr>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2E68997-15F3-416C-B5DA-25EC8BA7E50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1" name="Group 10">
            <a:extLst>
              <a:ext uri="{FF2B5EF4-FFF2-40B4-BE49-F238E27FC236}">
                <a16:creationId xmlns:a16="http://schemas.microsoft.com/office/drawing/2014/main" id="{0ECBC541-1505-4BF2-A613-0605817C1945}"/>
              </a:ext>
              <a:ext uri="{C183D7F6-B498-43B3-948B-1728B52AA6E4}">
                <adec:decorative xmlns:adec="http://schemas.microsoft.com/office/drawing/2017/decorative" xmlns="" val="1"/>
              </a:ext>
            </a:extLst>
          </p:cNvPr>
          <p:cNvGrpSpPr/>
          <p:nvPr userDrawn="1"/>
        </p:nvGrpSpPr>
        <p:grpSpPr>
          <a:xfrm>
            <a:off x="0" y="0"/>
            <a:ext cx="12192000" cy="6859488"/>
            <a:chOff x="0" y="0"/>
            <a:chExt cx="9144000" cy="6859488"/>
          </a:xfrm>
        </p:grpSpPr>
        <p:sp>
          <p:nvSpPr>
            <p:cNvPr id="7" name="TextBox 6">
              <a:extLst>
                <a:ext uri="{FF2B5EF4-FFF2-40B4-BE49-F238E27FC236}">
                  <a16:creationId xmlns:a16="http://schemas.microsoft.com/office/drawing/2014/main" id="{FA1FDE87-514F-46FA-A32A-90C0FDECD634}"/>
                </a:ext>
                <a:ext uri="{C183D7F6-B498-43B3-948B-1728B52AA6E4}">
                  <adec:decorative xmlns:adec="http://schemas.microsoft.com/office/drawing/2017/decorative" xmlns="" val="1"/>
                </a:ext>
              </a:extLst>
            </p:cNvPr>
            <p:cNvSpPr txBox="1"/>
            <p:nvPr userDrawn="1"/>
          </p:nvSpPr>
          <p:spPr>
            <a:xfrm>
              <a:off x="0" y="0"/>
              <a:ext cx="9144000" cy="307777"/>
            </a:xfrm>
            <a:prstGeom prst="rect">
              <a:avLst/>
            </a:prstGeom>
            <a:solidFill>
              <a:schemeClr val="accent1">
                <a:lumMod val="75000"/>
              </a:schemeClr>
            </a:solidFill>
          </p:spPr>
          <p:txBody>
            <a:bodyPr wrap="square" rtlCol="0">
              <a:spAutoFit/>
            </a:bodyPr>
            <a:lstStyle/>
            <a:p>
              <a:r>
                <a:rPr lang="en-US" sz="1400" dirty="0">
                  <a:solidFill>
                    <a:schemeClr val="bg1"/>
                  </a:solidFill>
                </a:rPr>
                <a:t>How to use this template for 508-compliant presentations: Reference material for maintaining accessibility</a:t>
              </a:r>
            </a:p>
          </p:txBody>
        </p:sp>
        <p:sp>
          <p:nvSpPr>
            <p:cNvPr id="8" name="TextBox 7">
              <a:extLst>
                <a:ext uri="{FF2B5EF4-FFF2-40B4-BE49-F238E27FC236}">
                  <a16:creationId xmlns:a16="http://schemas.microsoft.com/office/drawing/2014/main" id="{B2BFE0FF-A454-43E2-81B3-63CA3486007C}"/>
                </a:ext>
                <a:ext uri="{C183D7F6-B498-43B3-948B-1728B52AA6E4}">
                  <adec:decorative xmlns:adec="http://schemas.microsoft.com/office/drawing/2017/decorative" xmlns="" val="1"/>
                </a:ext>
              </a:extLst>
            </p:cNvPr>
            <p:cNvSpPr txBox="1"/>
            <p:nvPr userDrawn="1"/>
          </p:nvSpPr>
          <p:spPr>
            <a:xfrm>
              <a:off x="0" y="6551711"/>
              <a:ext cx="9144000" cy="307777"/>
            </a:xfrm>
            <a:prstGeom prst="rect">
              <a:avLst/>
            </a:prstGeom>
            <a:solidFill>
              <a:schemeClr val="accent3">
                <a:lumMod val="20000"/>
                <a:lumOff val="80000"/>
              </a:schemeClr>
            </a:solidFill>
          </p:spPr>
          <p:txBody>
            <a:bodyPr wrap="square" rtlCol="0">
              <a:spAutoFit/>
            </a:bodyPr>
            <a:lstStyle/>
            <a:p>
              <a:r>
                <a:rPr lang="en-US" sz="1400" i="1" dirty="0">
                  <a:solidFill>
                    <a:schemeClr val="accent1">
                      <a:lumMod val="75000"/>
                    </a:schemeClr>
                  </a:solidFill>
                </a:rPr>
                <a:t>Should additional guidance be needed, please reach out to the Design Team </a:t>
              </a:r>
              <a:r>
                <a:rPr lang="en-US" sz="1400" b="1" i="1" dirty="0">
                  <a:solidFill>
                    <a:schemeClr val="accent1">
                      <a:lumMod val="50000"/>
                    </a:schemeClr>
                  </a:solidFill>
                </a:rPr>
                <a:t>before</a:t>
              </a:r>
              <a:r>
                <a:rPr lang="en-US" sz="1400" i="1" dirty="0">
                  <a:solidFill>
                    <a:schemeClr val="accent1">
                      <a:lumMod val="75000"/>
                    </a:schemeClr>
                  </a:solidFill>
                </a:rPr>
                <a:t> populating content.</a:t>
              </a:r>
            </a:p>
          </p:txBody>
        </p:sp>
        <p:cxnSp>
          <p:nvCxnSpPr>
            <p:cNvPr id="10" name="Straight Connector 9">
              <a:extLst>
                <a:ext uri="{FF2B5EF4-FFF2-40B4-BE49-F238E27FC236}">
                  <a16:creationId xmlns:a16="http://schemas.microsoft.com/office/drawing/2014/main" id="{77EE08A2-AACC-4EC3-80F8-0B61F85777B0}"/>
                </a:ext>
                <a:ext uri="{C183D7F6-B498-43B3-948B-1728B52AA6E4}">
                  <adec:decorative xmlns:adec="http://schemas.microsoft.com/office/drawing/2017/decorative" xmlns="" val="1"/>
                </a:ext>
              </a:extLst>
            </p:cNvPr>
            <p:cNvCxnSpPr/>
            <p:nvPr userDrawn="1"/>
          </p:nvCxnSpPr>
          <p:spPr>
            <a:xfrm>
              <a:off x="0" y="6560257"/>
              <a:ext cx="9144000" cy="0"/>
            </a:xfrm>
            <a:prstGeom prst="line">
              <a:avLst/>
            </a:prstGeom>
            <a:ln w="15875"/>
          </p:spPr>
          <p:style>
            <a:lnRef idx="1">
              <a:schemeClr val="accent1"/>
            </a:lnRef>
            <a:fillRef idx="0">
              <a:schemeClr val="accent1"/>
            </a:fillRef>
            <a:effectRef idx="0">
              <a:schemeClr val="accent1"/>
            </a:effectRef>
            <a:fontRef idx="minor">
              <a:schemeClr val="tx1"/>
            </a:fontRef>
          </p:style>
        </p:cxnSp>
      </p:grpSp>
    </p:spTree>
    <p:custDataLst>
      <p:tags r:id="rId6"/>
    </p:custDataLst>
    <p:extLst>
      <p:ext uri="{BB962C8B-B14F-4D97-AF65-F5344CB8AC3E}">
        <p14:creationId xmlns:p14="http://schemas.microsoft.com/office/powerpoint/2010/main" val="7850167"/>
      </p:ext>
    </p:extLst>
  </p:cSld>
  <p:clrMap bg1="lt1" tx1="dk1" bg2="lt2" tx2="dk2" accent1="accent1" accent2="accent2" accent3="accent3" accent4="accent4" accent5="accent5" accent6="accent6" hlink="hlink" folHlink="folHlink"/>
  <p:sldLayoutIdLst>
    <p:sldLayoutId id="2147483676" r:id="rId1"/>
    <p:sldLayoutId id="2147483690" r:id="rId2"/>
    <p:sldLayoutId id="2147483688" r:id="rId3"/>
    <p:sldLayoutId id="2147483689"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ecfr.gov/cgi-bin/retrieveECFR?gp=&amp;SID=3adb5d7b4b3977194a643225fd0cb101&amp;mc=true&amp;n=pt2.1.200&amp;r=PART&amp;ty=HTML#se2.1.200_1205"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36.png"/><Relationship Id="rId7"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10" Type="http://schemas.openxmlformats.org/officeDocument/2006/relationships/image" Target="../media/image27.png"/><Relationship Id="rId4" Type="http://schemas.openxmlformats.org/officeDocument/2006/relationships/image" Target="../media/image22.png"/><Relationship Id="rId9" Type="http://schemas.openxmlformats.org/officeDocument/2006/relationships/image" Target="../media/image29.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2.png"/><Relationship Id="rId18" Type="http://schemas.openxmlformats.org/officeDocument/2006/relationships/hyperlink" Target="https://www.workforcegps.org/" TargetMode="External"/><Relationship Id="rId3" Type="http://schemas.openxmlformats.org/officeDocument/2006/relationships/image" Target="../media/image22.png"/><Relationship Id="rId7" Type="http://schemas.openxmlformats.org/officeDocument/2006/relationships/image" Target="../media/image26.png"/><Relationship Id="rId12" Type="http://schemas.openxmlformats.org/officeDocument/2006/relationships/image" Target="../media/image31.png"/><Relationship Id="rId17" Type="http://schemas.openxmlformats.org/officeDocument/2006/relationships/hyperlink" Target="https://doleta.gov/grants/award_management.cfm" TargetMode="External"/><Relationship Id="rId2" Type="http://schemas.openxmlformats.org/officeDocument/2006/relationships/notesSlide" Target="../notesSlides/notesSlide3.xml"/><Relationship Id="rId16" Type="http://schemas.openxmlformats.org/officeDocument/2006/relationships/hyperlink" Target="https://doleta.gov/grants/resources.cfm" TargetMode="External"/><Relationship Id="rId1" Type="http://schemas.openxmlformats.org/officeDocument/2006/relationships/slideLayout" Target="../slideLayouts/slideLayout2.xml"/><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image" Target="../media/image24.png"/><Relationship Id="rId15" Type="http://schemas.openxmlformats.org/officeDocument/2006/relationships/hyperlink" Target="https://www.doleta.gov/grants/pdf/2018_Core_Monitoring_Guide.pdf" TargetMode="External"/><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 Id="rId14" Type="http://schemas.openxmlformats.org/officeDocument/2006/relationships/hyperlink" Target="https://grantsapplicationandmanagement.workforcegps.org/" TargetMode="Externa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www.ecfr.gov/cgi-bin/text-idx?SID=267c80b906226ed40790c1e6fcfd2987&amp;mc=true&amp;node=pt20.4.683&amp;rgn=div5#se20.4.683_1215"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www.ecfr.gov/cgi-bin/retrieveECFR?gp=&amp;SID=3adb5d7b4b3977194a643225fd0cb101&amp;mc=true&amp;n=pt2.1.200&amp;r=PART&amp;ty=HTML#se2.1.200_1331"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www.doleta.gov/grants/pdf/Grantee_Letter-Micropurchase_and_Simplified_Acqusition.pdf"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s://www.ecfr.gov/cgi-bin/retrieveECFR?gp=&amp;SID=3adb5d7b4b3977194a643225fd0cb101&amp;mc=true&amp;n=pt2.1.200&amp;r=PART&amp;ty=HTML#se2.1.200_1338" TargetMode="External"/><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s://www.ecfr.gov/cgi-bin/retrieveECFR?gp=&amp;SID=3adb5d7b4b3977194a643225fd0cb101&amp;mc=true&amp;n=pt2.1.200&amp;r=PART&amp;ty=HTML#se2.1.200_1328" TargetMode="External"/><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s://www.fsrs.gov/" TargetMode="External"/><Relationship Id="rId2" Type="http://schemas.openxmlformats.org/officeDocument/2006/relationships/notesSlide" Target="../notesSlides/notesSlide50.xml"/><Relationship Id="rId1" Type="http://schemas.openxmlformats.org/officeDocument/2006/relationships/slideLayout" Target="../slideLayouts/slideLayout2.xml"/><Relationship Id="rId5" Type="http://schemas.openxmlformats.org/officeDocument/2006/relationships/hyperlink" Target="https://www.sam.gov/SAM/" TargetMode="External"/><Relationship Id="rId4" Type="http://schemas.openxmlformats.org/officeDocument/2006/relationships/hyperlink" Target="http://www.usaspending.gov/" TargetMode="External"/></Relationships>
</file>

<file path=ppt/slides/_rels/slide51.xml.rels><?xml version="1.0" encoding="UTF-8" standalone="yes"?>
<Relationships xmlns="http://schemas.openxmlformats.org/package/2006/relationships"><Relationship Id="rId3" Type="http://schemas.openxmlformats.org/officeDocument/2006/relationships/hyperlink" Target="https://www.ecfr.gov/cgi-bin/retrieveECFR?gp=&amp;SID=3adb5d7b4b3977194a643225fd0cb101&amp;mc=true&amp;n=pt2.1.200&amp;r=PART&amp;ty=HTML#se2.1.200_1308" TargetMode="External"/><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hyperlink" Target="http://www.doleta.gov/grants/docs/GCFAQ.pdf" TargetMode="External"/><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hyperlink" Target="http://www.doleta.gov/grants/docs/GCS.pdf" TargetMode="Externa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61.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10" Type="http://schemas.openxmlformats.org/officeDocument/2006/relationships/hyperlink" Target="https://www.ecfr.gov/cgi-bin/retrieveECFR?gp=1&amp;SID=8cb36261b2f8f9aeac53f7f9c981cf2f&amp;ty=HTML&amp;h=L&amp;mc=true&amp;r=PART&amp;n=pt2.1.2900" TargetMode="External"/><Relationship Id="rId4" Type="http://schemas.openxmlformats.org/officeDocument/2006/relationships/image" Target="../media/image23.png"/><Relationship Id="rId9" Type="http://schemas.openxmlformats.org/officeDocument/2006/relationships/image" Target="../media/image27.png"/></Relationships>
</file>

<file path=ppt/slides/_rels/slide62.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27.png"/><Relationship Id="rId18" Type="http://schemas.openxmlformats.org/officeDocument/2006/relationships/hyperlink" Target="https://ecfr.io/Title-02/cfr2900_main" TargetMode="External"/><Relationship Id="rId3" Type="http://schemas.openxmlformats.org/officeDocument/2006/relationships/image" Target="../media/image22.png"/><Relationship Id="rId7" Type="http://schemas.openxmlformats.org/officeDocument/2006/relationships/image" Target="../media/image26.png"/><Relationship Id="rId12" Type="http://schemas.openxmlformats.org/officeDocument/2006/relationships/image" Target="../media/image32.png"/><Relationship Id="rId17" Type="http://schemas.openxmlformats.org/officeDocument/2006/relationships/hyperlink" Target="https://www.ecfr.gov/cgi-bin/retrieveECFR?gp=&amp;SID=b0a4ed4205a054730d41d2de6f8ad7ad&amp;mc=true&amp;n=pt2.1.200&amp;r=PART&amp;ty=HTML" TargetMode="External"/><Relationship Id="rId2" Type="http://schemas.openxmlformats.org/officeDocument/2006/relationships/notesSlide" Target="../notesSlides/notesSlide62.xml"/><Relationship Id="rId16" Type="http://schemas.openxmlformats.org/officeDocument/2006/relationships/hyperlink" Target="https://www.ecfr.gov/cgi-bin/text-idx?SID=267c80b906226ed40790c1e6fcfd2987&amp;mc=true&amp;node=pt20.4.683&amp;rgn=div5" TargetMode="External"/><Relationship Id="rId1" Type="http://schemas.openxmlformats.org/officeDocument/2006/relationships/slideLayout" Target="../slideLayouts/slideLayout11.xml"/><Relationship Id="rId6" Type="http://schemas.openxmlformats.org/officeDocument/2006/relationships/image" Target="../media/image25.png"/><Relationship Id="rId11" Type="http://schemas.openxmlformats.org/officeDocument/2006/relationships/image" Target="../media/image31.png"/><Relationship Id="rId5" Type="http://schemas.openxmlformats.org/officeDocument/2006/relationships/image" Target="../media/image24.png"/><Relationship Id="rId15" Type="http://schemas.openxmlformats.org/officeDocument/2006/relationships/hyperlink" Target="https://doleta.gov/grants/resources.cfm" TargetMode="External"/><Relationship Id="rId10" Type="http://schemas.openxmlformats.org/officeDocument/2006/relationships/image" Target="../media/image30.png"/><Relationship Id="rId4" Type="http://schemas.openxmlformats.org/officeDocument/2006/relationships/image" Target="../media/image23.png"/><Relationship Id="rId9" Type="http://schemas.openxmlformats.org/officeDocument/2006/relationships/image" Target="../media/image29.png"/><Relationship Id="rId14" Type="http://schemas.openxmlformats.org/officeDocument/2006/relationships/hyperlink" Target="https://www.doleta.gov/grants/pdf/2018_Core_Monitoring_Guide.pdf" TargetMode="External"/></Relationships>
</file>

<file path=ppt/slides/_rels/slide63.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12" Type="http://schemas.openxmlformats.org/officeDocument/2006/relationships/image" Target="../media/image32.png"/><Relationship Id="rId17" Type="http://schemas.openxmlformats.org/officeDocument/2006/relationships/hyperlink" Target="http://workforcegps.org/" TargetMode="External"/><Relationship Id="rId2" Type="http://schemas.openxmlformats.org/officeDocument/2006/relationships/notesSlide" Target="../notesSlides/notesSlide63.xml"/><Relationship Id="rId16" Type="http://schemas.openxmlformats.org/officeDocument/2006/relationships/hyperlink" Target="https://grantsapplicationandmanagement.workforcegps.org/" TargetMode="External"/><Relationship Id="rId1" Type="http://schemas.openxmlformats.org/officeDocument/2006/relationships/slideLayout" Target="../slideLayouts/slideLayout11.xml"/><Relationship Id="rId6" Type="http://schemas.openxmlformats.org/officeDocument/2006/relationships/image" Target="../media/image25.png"/><Relationship Id="rId11" Type="http://schemas.openxmlformats.org/officeDocument/2006/relationships/image" Target="../media/image31.png"/><Relationship Id="rId5" Type="http://schemas.openxmlformats.org/officeDocument/2006/relationships/image" Target="../media/image24.png"/><Relationship Id="rId15" Type="http://schemas.openxmlformats.org/officeDocument/2006/relationships/hyperlink" Target="https://doleta.gov/grants/" TargetMode="External"/><Relationship Id="rId10" Type="http://schemas.openxmlformats.org/officeDocument/2006/relationships/image" Target="../media/image30.png"/><Relationship Id="rId4" Type="http://schemas.openxmlformats.org/officeDocument/2006/relationships/image" Target="../media/image23.png"/><Relationship Id="rId9" Type="http://schemas.openxmlformats.org/officeDocument/2006/relationships/image" Target="../media/image29.png"/><Relationship Id="rId14" Type="http://schemas.openxmlformats.org/officeDocument/2006/relationships/hyperlink" Target="https://www.careeronestop.org/LocalHelp/service-locator.aspx" TargetMode="External"/></Relationships>
</file>

<file path=ppt/slides/_rels/slide6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0.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hyperlink" Target="https://www.sam.gov/SAM/"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hyperlink" Target="https://grantsapplicationandmanagement.workforcegps.org/" TargetMode="External"/><Relationship Id="rId4" Type="http://schemas.openxmlformats.org/officeDocument/2006/relationships/hyperlink" Target="https://www.workforcegps.org/resources/2016/05/27/14/00/Applying_for_ETA_Competitive_Grants-_A_Web-Based_Toolkit-for_Prospective_Applicants"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6FD416-EB1D-485B-AB24-CE5D55C38B22}"/>
              </a:ext>
            </a:extLst>
          </p:cNvPr>
          <p:cNvSpPr>
            <a:spLocks noGrp="1"/>
          </p:cNvSpPr>
          <p:nvPr>
            <p:ph type="ctrTitle"/>
          </p:nvPr>
        </p:nvSpPr>
        <p:spPr/>
        <p:txBody>
          <a:bodyPr/>
          <a:lstStyle/>
          <a:p>
            <a:r>
              <a:rPr lang="en-US" dirty="0"/>
              <a:t>Grant Management Overview and Readiness Assessment</a:t>
            </a:r>
          </a:p>
        </p:txBody>
      </p:sp>
      <p:sp>
        <p:nvSpPr>
          <p:cNvPr id="4" name="Subtitle 2">
            <a:extLst>
              <a:ext uri="{FF2B5EF4-FFF2-40B4-BE49-F238E27FC236}">
                <a16:creationId xmlns:a16="http://schemas.microsoft.com/office/drawing/2014/main" id="{278A2476-7DCD-4F9C-B65D-A317082962A8}"/>
              </a:ext>
            </a:extLst>
          </p:cNvPr>
          <p:cNvSpPr>
            <a:spLocks noGrp="1"/>
          </p:cNvSpPr>
          <p:nvPr>
            <p:ph type="subTitle" idx="1"/>
          </p:nvPr>
        </p:nvSpPr>
        <p:spPr/>
        <p:txBody>
          <a:bodyPr>
            <a:normAutofit/>
          </a:bodyPr>
          <a:lstStyle/>
          <a:p>
            <a:pPr>
              <a:spcBef>
                <a:spcPts val="600"/>
              </a:spcBef>
            </a:pPr>
            <a:r>
              <a:rPr lang="en-US" sz="4000" b="1" dirty="0"/>
              <a:t>SMART 3.0 Training</a:t>
            </a:r>
          </a:p>
          <a:p>
            <a:pPr>
              <a:spcBef>
                <a:spcPts val="600"/>
              </a:spcBef>
            </a:pPr>
            <a:r>
              <a:rPr lang="en-US" sz="3200" dirty="0"/>
              <a:t>June 2019</a:t>
            </a:r>
          </a:p>
        </p:txBody>
      </p:sp>
    </p:spTree>
    <p:extLst>
      <p:ext uri="{BB962C8B-B14F-4D97-AF65-F5344CB8AC3E}">
        <p14:creationId xmlns:p14="http://schemas.microsoft.com/office/powerpoint/2010/main" val="10743762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94917DE-E203-4E69-8156-71DDCA81B532}"/>
              </a:ext>
            </a:extLst>
          </p:cNvPr>
          <p:cNvSpPr>
            <a:spLocks noGrp="1"/>
          </p:cNvSpPr>
          <p:nvPr>
            <p:ph type="title"/>
          </p:nvPr>
        </p:nvSpPr>
        <p:spPr/>
        <p:txBody>
          <a:bodyPr>
            <a:normAutofit/>
          </a:bodyPr>
          <a:lstStyle/>
          <a:p>
            <a:r>
              <a:rPr lang="en-US" altLang="en-US" dirty="0">
                <a:solidFill>
                  <a:srgbClr val="2A5681">
                    <a:lumMod val="75000"/>
                  </a:srgbClr>
                </a:solidFill>
                <a:cs typeface="Arial" panose="020B0604020202020204" pitchFamily="34" charset="0"/>
              </a:rPr>
              <a:t/>
            </a:r>
            <a:br>
              <a:rPr lang="en-US" altLang="en-US" dirty="0">
                <a:solidFill>
                  <a:srgbClr val="2A5681">
                    <a:lumMod val="75000"/>
                  </a:srgbClr>
                </a:solidFill>
                <a:cs typeface="Arial" panose="020B0604020202020204" pitchFamily="34" charset="0"/>
              </a:rPr>
            </a:br>
            <a:r>
              <a:rPr lang="en-US" dirty="0">
                <a:cs typeface="Arial" panose="020B0604020202020204" pitchFamily="34" charset="0"/>
              </a:rPr>
              <a:t>Federal Agency Review of Risk Factors</a:t>
            </a:r>
            <a:endParaRPr lang="en-US" dirty="0"/>
          </a:p>
        </p:txBody>
      </p:sp>
      <p:sp>
        <p:nvSpPr>
          <p:cNvPr id="14337" name="Content Placeholder 1"/>
          <p:cNvSpPr>
            <a:spLocks noGrp="1"/>
          </p:cNvSpPr>
          <p:nvPr>
            <p:ph idx="1"/>
          </p:nvPr>
        </p:nvSpPr>
        <p:spPr>
          <a:xfrm>
            <a:off x="749300" y="1420779"/>
            <a:ext cx="10924540" cy="4756184"/>
          </a:xfrm>
        </p:spPr>
        <p:txBody>
          <a:bodyPr rtlCol="0">
            <a:noAutofit/>
          </a:bodyPr>
          <a:lstStyle/>
          <a:p>
            <a:pPr marL="0" indent="0">
              <a:spcBef>
                <a:spcPts val="1200"/>
              </a:spcBef>
              <a:buNone/>
              <a:defRPr/>
            </a:pPr>
            <a:r>
              <a:rPr lang="en-US" dirty="0">
                <a:hlinkClick r:id="rId3"/>
              </a:rPr>
              <a:t>2 CFR 200.205(c)</a:t>
            </a:r>
            <a:endParaRPr lang="en-US" sz="2400" dirty="0"/>
          </a:p>
          <a:p>
            <a:pPr>
              <a:spcBef>
                <a:spcPts val="1200"/>
              </a:spcBef>
              <a:defRPr/>
            </a:pPr>
            <a:r>
              <a:rPr lang="en-US" sz="2400" dirty="0"/>
              <a:t>Financial stability</a:t>
            </a:r>
          </a:p>
          <a:p>
            <a:pPr>
              <a:spcBef>
                <a:spcPts val="1200"/>
              </a:spcBef>
              <a:defRPr/>
            </a:pPr>
            <a:r>
              <a:rPr lang="en-US" sz="2400" dirty="0"/>
              <a:t>Quality of management systems and ability to meet management standards</a:t>
            </a:r>
          </a:p>
          <a:p>
            <a:pPr>
              <a:spcBef>
                <a:spcPts val="1200"/>
              </a:spcBef>
              <a:defRPr/>
            </a:pPr>
            <a:r>
              <a:rPr lang="en-US" sz="2400" dirty="0"/>
              <a:t>History of performance including timely reporting, compliance, and expenditure levels</a:t>
            </a:r>
          </a:p>
          <a:p>
            <a:pPr>
              <a:spcBef>
                <a:spcPts val="1200"/>
              </a:spcBef>
              <a:defRPr/>
            </a:pPr>
            <a:r>
              <a:rPr lang="en-US" sz="2400" dirty="0"/>
              <a:t>Audit or other compliance findings </a:t>
            </a:r>
          </a:p>
          <a:p>
            <a:pPr>
              <a:spcBef>
                <a:spcPts val="1200"/>
              </a:spcBef>
              <a:defRPr/>
            </a:pPr>
            <a:r>
              <a:rPr lang="en-US" sz="2400" dirty="0"/>
              <a:t>Ability to implement requirements</a:t>
            </a:r>
          </a:p>
          <a:p>
            <a:pPr>
              <a:spcBef>
                <a:spcPts val="1200"/>
              </a:spcBef>
              <a:defRPr/>
            </a:pPr>
            <a:r>
              <a:rPr lang="en-US" sz="2400" dirty="0"/>
              <a:t>Ability to effectively implement statutory, regulatory, or other requirements</a:t>
            </a:r>
          </a:p>
          <a:p>
            <a:pPr>
              <a:spcBef>
                <a:spcPts val="1200"/>
              </a:spcBef>
              <a:defRPr/>
            </a:pPr>
            <a:r>
              <a:rPr lang="en-US" sz="2400" dirty="0"/>
              <a:t>Ability to satisfy these risk categories</a:t>
            </a:r>
          </a:p>
        </p:txBody>
      </p:sp>
      <p:sp>
        <p:nvSpPr>
          <p:cNvPr id="4" name="Slide Number Placeholder 3">
            <a:extLst>
              <a:ext uri="{FF2B5EF4-FFF2-40B4-BE49-F238E27FC236}">
                <a16:creationId xmlns:a16="http://schemas.microsoft.com/office/drawing/2014/main" id="{43D2C056-171B-4B02-8A39-75BA6F305189}"/>
              </a:ext>
            </a:extLst>
          </p:cNvPr>
          <p:cNvSpPr>
            <a:spLocks noGrp="1"/>
          </p:cNvSpPr>
          <p:nvPr>
            <p:ph type="sldNum" sz="quarter" idx="12"/>
          </p:nvPr>
        </p:nvSpPr>
        <p:spPr/>
        <p:txBody>
          <a:bodyPr/>
          <a:lstStyle/>
          <a:p>
            <a:fld id="{AEF1280C-1E94-430E-A516-D051ECA45720}" type="slidenum">
              <a:rPr lang="en-US" smtClean="0"/>
              <a:t>10</a:t>
            </a:fld>
            <a:endParaRPr lang="en-US" dirty="0"/>
          </a:p>
        </p:txBody>
      </p:sp>
    </p:spTree>
    <p:extLst>
      <p:ext uri="{BB962C8B-B14F-4D97-AF65-F5344CB8AC3E}">
        <p14:creationId xmlns:p14="http://schemas.microsoft.com/office/powerpoint/2010/main" val="3052381453"/>
      </p:ext>
    </p:extLst>
  </p:cSld>
  <p:clrMapOvr>
    <a:masterClrMapping/>
  </p:clrMapOvr>
  <p:transition>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94917DE-E203-4E69-8156-71DDCA81B532}"/>
              </a:ext>
            </a:extLst>
          </p:cNvPr>
          <p:cNvSpPr>
            <a:spLocks noGrp="1"/>
          </p:cNvSpPr>
          <p:nvPr>
            <p:ph type="title"/>
          </p:nvPr>
        </p:nvSpPr>
        <p:spPr/>
        <p:txBody>
          <a:bodyPr>
            <a:normAutofit/>
          </a:bodyPr>
          <a:lstStyle/>
          <a:p>
            <a:r>
              <a:rPr lang="en-US" dirty="0">
                <a:cs typeface="Arial" panose="020B0604020202020204" pitchFamily="34" charset="0"/>
              </a:rPr>
              <a:t>Federal Agency Review of Risk Factors (cont.)</a:t>
            </a:r>
            <a:r>
              <a:rPr lang="en-US" sz="2900" dirty="0">
                <a:cs typeface="Arial" panose="020B0604020202020204" pitchFamily="34" charset="0"/>
              </a:rPr>
              <a:t> </a:t>
            </a:r>
            <a:endParaRPr lang="en-US" sz="2900" dirty="0"/>
          </a:p>
        </p:txBody>
      </p:sp>
      <p:sp>
        <p:nvSpPr>
          <p:cNvPr id="14337" name="Content Placeholder 1"/>
          <p:cNvSpPr>
            <a:spLocks noGrp="1"/>
          </p:cNvSpPr>
          <p:nvPr>
            <p:ph idx="1"/>
          </p:nvPr>
        </p:nvSpPr>
        <p:spPr>
          <a:xfrm>
            <a:off x="749300" y="1420779"/>
            <a:ext cx="5001051" cy="4756184"/>
          </a:xfrm>
        </p:spPr>
        <p:txBody>
          <a:bodyPr rtlCol="0">
            <a:noAutofit/>
          </a:bodyPr>
          <a:lstStyle/>
          <a:p>
            <a:pPr>
              <a:defRPr/>
            </a:pPr>
            <a:r>
              <a:rPr lang="en-US" dirty="0"/>
              <a:t>Review Federal systems for </a:t>
            </a:r>
          </a:p>
          <a:p>
            <a:pPr lvl="1">
              <a:defRPr/>
            </a:pPr>
            <a:r>
              <a:rPr lang="en-US" dirty="0"/>
              <a:t>Debarment</a:t>
            </a:r>
          </a:p>
          <a:p>
            <a:pPr lvl="1">
              <a:defRPr/>
            </a:pPr>
            <a:r>
              <a:rPr lang="en-US" dirty="0"/>
              <a:t>Suspension </a:t>
            </a:r>
          </a:p>
          <a:p>
            <a:pPr lvl="1">
              <a:defRPr/>
            </a:pPr>
            <a:r>
              <a:rPr lang="en-US" dirty="0"/>
              <a:t>Do Not Pay list </a:t>
            </a:r>
          </a:p>
          <a:p>
            <a:pPr lvl="1">
              <a:defRPr/>
            </a:pPr>
            <a:r>
              <a:rPr lang="en-US" dirty="0"/>
              <a:t>Otherwise excluded from doing business with the Federal government</a:t>
            </a:r>
          </a:p>
        </p:txBody>
      </p:sp>
      <p:pic>
        <p:nvPicPr>
          <p:cNvPr id="2050" name="Picture 2" descr="Risk button turning to high setting">
            <a:extLst>
              <a:ext uri="{FF2B5EF4-FFF2-40B4-BE49-F238E27FC236}">
                <a16:creationId xmlns:a16="http://schemas.microsoft.com/office/drawing/2014/main" id="{94BB1B3C-4FB8-44DD-BD67-263C3382C0D0}"/>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685786" y="1577338"/>
            <a:ext cx="4045557" cy="270243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43D2C056-171B-4B02-8A39-75BA6F305189}"/>
              </a:ext>
            </a:extLst>
          </p:cNvPr>
          <p:cNvSpPr>
            <a:spLocks noGrp="1"/>
          </p:cNvSpPr>
          <p:nvPr>
            <p:ph type="sldNum" sz="quarter" idx="12"/>
          </p:nvPr>
        </p:nvSpPr>
        <p:spPr/>
        <p:txBody>
          <a:bodyPr/>
          <a:lstStyle/>
          <a:p>
            <a:fld id="{AEF1280C-1E94-430E-A516-D051ECA45720}" type="slidenum">
              <a:rPr lang="en-US" smtClean="0"/>
              <a:t>11</a:t>
            </a:fld>
            <a:endParaRPr lang="en-US" dirty="0"/>
          </a:p>
        </p:txBody>
      </p:sp>
    </p:spTree>
    <p:extLst>
      <p:ext uri="{BB962C8B-B14F-4D97-AF65-F5344CB8AC3E}">
        <p14:creationId xmlns:p14="http://schemas.microsoft.com/office/powerpoint/2010/main" val="1729289821"/>
      </p:ext>
    </p:extLst>
  </p:cSld>
  <p:clrMapOvr>
    <a:masterClrMapping/>
  </p:clrMapOvr>
  <p:transition>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BEEC6D-3F9A-4945-8C6D-313638A42B72}"/>
              </a:ext>
            </a:extLst>
          </p:cNvPr>
          <p:cNvSpPr>
            <a:spLocks noGrp="1"/>
          </p:cNvSpPr>
          <p:nvPr>
            <p:ph type="title"/>
          </p:nvPr>
        </p:nvSpPr>
        <p:spPr/>
        <p:txBody>
          <a:bodyPr/>
          <a:lstStyle/>
          <a:p>
            <a:r>
              <a:rPr lang="en-US" dirty="0"/>
              <a:t>CMG Risk Assessment Worksheet</a:t>
            </a:r>
          </a:p>
        </p:txBody>
      </p:sp>
      <p:sp>
        <p:nvSpPr>
          <p:cNvPr id="3" name="Content Placeholder 2">
            <a:extLst>
              <a:ext uri="{FF2B5EF4-FFF2-40B4-BE49-F238E27FC236}">
                <a16:creationId xmlns:a16="http://schemas.microsoft.com/office/drawing/2014/main" id="{C92ECEBB-C8C1-4DE5-943F-41DBC251CADD}"/>
              </a:ext>
            </a:extLst>
          </p:cNvPr>
          <p:cNvSpPr>
            <a:spLocks noGrp="1"/>
          </p:cNvSpPr>
          <p:nvPr>
            <p:ph idx="1"/>
          </p:nvPr>
        </p:nvSpPr>
        <p:spPr>
          <a:xfrm>
            <a:off x="848412" y="1420779"/>
            <a:ext cx="5247588" cy="4756184"/>
          </a:xfrm>
        </p:spPr>
        <p:txBody>
          <a:bodyPr/>
          <a:lstStyle/>
          <a:p>
            <a:r>
              <a:rPr lang="en-US" dirty="0"/>
              <a:t>General Assessment</a:t>
            </a:r>
          </a:p>
          <a:p>
            <a:r>
              <a:rPr lang="en-US" dirty="0"/>
              <a:t>Legal Assessment</a:t>
            </a:r>
          </a:p>
          <a:p>
            <a:r>
              <a:rPr lang="en-US" dirty="0"/>
              <a:t>Monitoring/Audit Assessment</a:t>
            </a:r>
          </a:p>
          <a:p>
            <a:r>
              <a:rPr lang="en-US" dirty="0"/>
              <a:t>Financial Stability Assessment</a:t>
            </a:r>
          </a:p>
        </p:txBody>
      </p:sp>
      <p:pic>
        <p:nvPicPr>
          <p:cNvPr id="6" name="Picture 5" descr="sample of Tool S: Risk Assessment Worksheet">
            <a:extLst>
              <a:ext uri="{FF2B5EF4-FFF2-40B4-BE49-F238E27FC236}">
                <a16:creationId xmlns:a16="http://schemas.microsoft.com/office/drawing/2014/main" id="{CF449101-8095-4CFF-A2A6-99427127EE66}"/>
              </a:ext>
            </a:extLst>
          </p:cNvPr>
          <p:cNvPicPr>
            <a:picLocks noChangeAspect="1"/>
          </p:cNvPicPr>
          <p:nvPr/>
        </p:nvPicPr>
        <p:blipFill>
          <a:blip r:embed="rId3"/>
          <a:stretch>
            <a:fillRect/>
          </a:stretch>
        </p:blipFill>
        <p:spPr>
          <a:xfrm>
            <a:off x="6067455" y="1744908"/>
            <a:ext cx="4900930" cy="4215116"/>
          </a:xfrm>
          <a:prstGeom prst="rect">
            <a:avLst/>
          </a:prstGeom>
        </p:spPr>
      </p:pic>
      <p:grpSp>
        <p:nvGrpSpPr>
          <p:cNvPr id="7" name="Group 6">
            <a:extLst>
              <a:ext uri="{FF2B5EF4-FFF2-40B4-BE49-F238E27FC236}">
                <a16:creationId xmlns:a16="http://schemas.microsoft.com/office/drawing/2014/main" id="{89E013DE-A56C-4EE7-B525-FE96FB2EF415}"/>
              </a:ext>
              <a:ext uri="{C183D7F6-B498-43B3-948B-1728B52AA6E4}">
                <adec:decorative xmlns:adec="http://schemas.microsoft.com/office/drawing/2017/decorative" xmlns="" val="1"/>
              </a:ext>
            </a:extLst>
          </p:cNvPr>
          <p:cNvGrpSpPr/>
          <p:nvPr/>
        </p:nvGrpSpPr>
        <p:grpSpPr>
          <a:xfrm>
            <a:off x="6956013" y="2057400"/>
            <a:ext cx="4547725" cy="4096173"/>
            <a:chOff x="4001954" y="2015636"/>
            <a:chExt cx="4547725" cy="4096173"/>
          </a:xfrm>
        </p:grpSpPr>
        <p:grpSp>
          <p:nvGrpSpPr>
            <p:cNvPr id="8" name="Group 7">
              <a:extLst>
                <a:ext uri="{FF2B5EF4-FFF2-40B4-BE49-F238E27FC236}">
                  <a16:creationId xmlns:a16="http://schemas.microsoft.com/office/drawing/2014/main" id="{643D9A6E-A721-4F90-92E3-776964E139F3}"/>
                </a:ext>
              </a:extLst>
            </p:cNvPr>
            <p:cNvGrpSpPr/>
            <p:nvPr/>
          </p:nvGrpSpPr>
          <p:grpSpPr>
            <a:xfrm>
              <a:off x="4001954" y="2015636"/>
              <a:ext cx="4317253" cy="4096173"/>
              <a:chOff x="4687754" y="2015636"/>
              <a:chExt cx="4317253" cy="4096173"/>
            </a:xfrm>
          </p:grpSpPr>
          <p:grpSp>
            <p:nvGrpSpPr>
              <p:cNvPr id="10" name="Group 9">
                <a:extLst>
                  <a:ext uri="{FF2B5EF4-FFF2-40B4-BE49-F238E27FC236}">
                    <a16:creationId xmlns:a16="http://schemas.microsoft.com/office/drawing/2014/main" id="{93DAF95C-FB5F-4A68-99FA-1A85E6E24ECB}"/>
                  </a:ext>
                </a:extLst>
              </p:cNvPr>
              <p:cNvGrpSpPr/>
              <p:nvPr/>
            </p:nvGrpSpPr>
            <p:grpSpPr>
              <a:xfrm>
                <a:off x="8535654" y="3347444"/>
                <a:ext cx="469353" cy="2482846"/>
                <a:chOff x="6014605" y="2587767"/>
                <a:chExt cx="469353" cy="2482846"/>
              </a:xfrm>
            </p:grpSpPr>
            <p:pic>
              <p:nvPicPr>
                <p:cNvPr id="14" name="Picture 13">
                  <a:extLst>
                    <a:ext uri="{FF2B5EF4-FFF2-40B4-BE49-F238E27FC236}">
                      <a16:creationId xmlns:a16="http://schemas.microsoft.com/office/drawing/2014/main" id="{63E610F9-C9D1-4D37-9F1A-9869CC282E80}"/>
                    </a:ext>
                    <a:ext uri="{C183D7F6-B498-43B3-948B-1728B52AA6E4}">
                      <adec:decorative xmlns:adec="http://schemas.microsoft.com/office/drawing/2017/decorative" xmlns=""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14605" y="3597561"/>
                  <a:ext cx="469353" cy="463258"/>
                </a:xfrm>
                <a:prstGeom prst="rect">
                  <a:avLst/>
                </a:prstGeom>
              </p:spPr>
            </p:pic>
            <p:pic>
              <p:nvPicPr>
                <p:cNvPr id="15" name="Picture 14" descr="CMG tab">
                  <a:extLst>
                    <a:ext uri="{FF2B5EF4-FFF2-40B4-BE49-F238E27FC236}">
                      <a16:creationId xmlns:a16="http://schemas.microsoft.com/office/drawing/2014/main" id="{3790AB78-5632-4A8F-B93D-787EF3C9B5A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14605" y="3092664"/>
                  <a:ext cx="469353" cy="463258"/>
                </a:xfrm>
                <a:prstGeom prst="rect">
                  <a:avLst/>
                </a:prstGeom>
              </p:spPr>
            </p:pic>
            <p:pic>
              <p:nvPicPr>
                <p:cNvPr id="16" name="Picture 15">
                  <a:extLst>
                    <a:ext uri="{FF2B5EF4-FFF2-40B4-BE49-F238E27FC236}">
                      <a16:creationId xmlns:a16="http://schemas.microsoft.com/office/drawing/2014/main" id="{423C9272-956E-47DD-A770-D2953A9F4C27}"/>
                    </a:ext>
                    <a:ext uri="{C183D7F6-B498-43B3-948B-1728B52AA6E4}">
                      <adec:decorative xmlns:adec="http://schemas.microsoft.com/office/drawing/2017/decorative" xmlns="" val="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14605" y="4607355"/>
                  <a:ext cx="469353" cy="463258"/>
                </a:xfrm>
                <a:prstGeom prst="rect">
                  <a:avLst/>
                </a:prstGeom>
              </p:spPr>
            </p:pic>
            <p:pic>
              <p:nvPicPr>
                <p:cNvPr id="17" name="Picture 16">
                  <a:extLst>
                    <a:ext uri="{FF2B5EF4-FFF2-40B4-BE49-F238E27FC236}">
                      <a16:creationId xmlns:a16="http://schemas.microsoft.com/office/drawing/2014/main" id="{CFFF8B58-7F83-4CF4-882C-73E614774DD5}"/>
                    </a:ext>
                    <a:ext uri="{C183D7F6-B498-43B3-948B-1728B52AA6E4}">
                      <adec:decorative xmlns:adec="http://schemas.microsoft.com/office/drawing/2017/decorative" xmlns="" val="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14605" y="4102458"/>
                  <a:ext cx="469353" cy="463258"/>
                </a:xfrm>
                <a:prstGeom prst="rect">
                  <a:avLst/>
                </a:prstGeom>
              </p:spPr>
            </p:pic>
            <p:pic>
              <p:nvPicPr>
                <p:cNvPr id="18" name="Picture 17">
                  <a:extLst>
                    <a:ext uri="{FF2B5EF4-FFF2-40B4-BE49-F238E27FC236}">
                      <a16:creationId xmlns:a16="http://schemas.microsoft.com/office/drawing/2014/main" id="{E43B5754-1629-4940-AD94-4E9036348ED4}"/>
                    </a:ext>
                    <a:ext uri="{C183D7F6-B498-43B3-948B-1728B52AA6E4}">
                      <adec:decorative xmlns:adec="http://schemas.microsoft.com/office/drawing/2017/decorative" xmlns="" val="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014605" y="2587767"/>
                  <a:ext cx="469353" cy="463258"/>
                </a:xfrm>
                <a:prstGeom prst="rect">
                  <a:avLst/>
                </a:prstGeom>
              </p:spPr>
            </p:pic>
          </p:grpSp>
          <p:grpSp>
            <p:nvGrpSpPr>
              <p:cNvPr id="11" name="Group 10">
                <a:extLst>
                  <a:ext uri="{FF2B5EF4-FFF2-40B4-BE49-F238E27FC236}">
                    <a16:creationId xmlns:a16="http://schemas.microsoft.com/office/drawing/2014/main" id="{E77F9BDE-9C2C-4D48-91F4-2C234F23BBE2}"/>
                  </a:ext>
                </a:extLst>
              </p:cNvPr>
              <p:cNvGrpSpPr/>
              <p:nvPr/>
            </p:nvGrpSpPr>
            <p:grpSpPr>
              <a:xfrm>
                <a:off x="4687754" y="2015636"/>
                <a:ext cx="4317253" cy="4096173"/>
                <a:chOff x="1009418" y="1126636"/>
                <a:chExt cx="4317253" cy="4096173"/>
              </a:xfrm>
            </p:grpSpPr>
            <p:pic>
              <p:nvPicPr>
                <p:cNvPr id="12" name="Picture 11" descr="CMG tab">
                  <a:extLst>
                    <a:ext uri="{FF2B5EF4-FFF2-40B4-BE49-F238E27FC236}">
                      <a16:creationId xmlns:a16="http://schemas.microsoft.com/office/drawing/2014/main" id="{8E188C71-3DB1-4D0E-98D9-AD8C290584D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857318" y="2963341"/>
                  <a:ext cx="469353" cy="463258"/>
                </a:xfrm>
                <a:prstGeom prst="rect">
                  <a:avLst/>
                </a:prstGeom>
                <a:solidFill>
                  <a:schemeClr val="bg1"/>
                </a:solidFill>
              </p:spPr>
            </p:pic>
            <p:pic>
              <p:nvPicPr>
                <p:cNvPr id="13" name="Picture 12">
                  <a:extLst>
                    <a:ext uri="{FF2B5EF4-FFF2-40B4-BE49-F238E27FC236}">
                      <a16:creationId xmlns:a16="http://schemas.microsoft.com/office/drawing/2014/main" id="{049896A8-AF05-4A3F-A154-4EB7EE97F075}"/>
                    </a:ext>
                    <a:ext uri="{C183D7F6-B498-43B3-948B-1728B52AA6E4}">
                      <adec:decorative xmlns:adec="http://schemas.microsoft.com/office/drawing/2017/decorative" xmlns="" val="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09418" y="1126636"/>
                  <a:ext cx="4047409" cy="4096173"/>
                </a:xfrm>
                <a:prstGeom prst="rect">
                  <a:avLst/>
                </a:prstGeom>
              </p:spPr>
            </p:pic>
          </p:grpSp>
        </p:grpSp>
        <p:sp>
          <p:nvSpPr>
            <p:cNvPr id="9" name="TextBox 8">
              <a:extLst>
                <a:ext uri="{FF2B5EF4-FFF2-40B4-BE49-F238E27FC236}">
                  <a16:creationId xmlns:a16="http://schemas.microsoft.com/office/drawing/2014/main" id="{A336219B-385B-4FC9-8459-59FAC84A4E2D}"/>
                </a:ext>
              </a:extLst>
            </p:cNvPr>
            <p:cNvSpPr txBox="1"/>
            <p:nvPr/>
          </p:nvSpPr>
          <p:spPr>
            <a:xfrm>
              <a:off x="8319207" y="3861866"/>
              <a:ext cx="230472" cy="435428"/>
            </a:xfrm>
            <a:prstGeom prst="rect">
              <a:avLst/>
            </a:prstGeom>
            <a:noFill/>
          </p:spPr>
          <p:txBody>
            <a:bodyPr vert="vert" wrap="square" lIns="0" rIns="0" rtlCol="0" anchor="b">
              <a:noAutofit/>
            </a:bodyPr>
            <a:lstStyle/>
            <a:p>
              <a:pPr algn="ctr"/>
              <a:r>
                <a:rPr lang="en-US" sz="1200" b="1" dirty="0">
                  <a:solidFill>
                    <a:schemeClr val="accent1"/>
                  </a:solidFill>
                </a:rPr>
                <a:t>CMG</a:t>
              </a:r>
            </a:p>
          </p:txBody>
        </p:sp>
      </p:grpSp>
      <p:sp>
        <p:nvSpPr>
          <p:cNvPr id="4" name="Slide Number Placeholder 3">
            <a:extLst>
              <a:ext uri="{FF2B5EF4-FFF2-40B4-BE49-F238E27FC236}">
                <a16:creationId xmlns:a16="http://schemas.microsoft.com/office/drawing/2014/main" id="{C6338A5A-D579-4B91-B763-BD2165904466}"/>
              </a:ext>
            </a:extLst>
          </p:cNvPr>
          <p:cNvSpPr>
            <a:spLocks noGrp="1"/>
          </p:cNvSpPr>
          <p:nvPr>
            <p:ph type="sldNum" sz="quarter" idx="12"/>
          </p:nvPr>
        </p:nvSpPr>
        <p:spPr/>
        <p:txBody>
          <a:bodyPr/>
          <a:lstStyle/>
          <a:p>
            <a:fld id="{AEF1280C-1E94-430E-A516-D051ECA45720}" type="slidenum">
              <a:rPr lang="en-US" smtClean="0"/>
              <a:t>12</a:t>
            </a:fld>
            <a:endParaRPr lang="en-US" dirty="0"/>
          </a:p>
        </p:txBody>
      </p:sp>
    </p:spTree>
    <p:extLst>
      <p:ext uri="{BB962C8B-B14F-4D97-AF65-F5344CB8AC3E}">
        <p14:creationId xmlns:p14="http://schemas.microsoft.com/office/powerpoint/2010/main" val="10368848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EBD32F-50F3-416F-8323-0FF3DB57BD98}"/>
              </a:ext>
            </a:extLst>
          </p:cNvPr>
          <p:cNvSpPr>
            <a:spLocks noGrp="1"/>
          </p:cNvSpPr>
          <p:nvPr>
            <p:ph type="title"/>
          </p:nvPr>
        </p:nvSpPr>
        <p:spPr/>
        <p:txBody>
          <a:bodyPr/>
          <a:lstStyle/>
          <a:p>
            <a:r>
              <a:rPr lang="en-US" dirty="0"/>
              <a:t>Match and Leveraged</a:t>
            </a:r>
            <a:r>
              <a:rPr lang="en-US" baseline="0" dirty="0"/>
              <a:t> Resources</a:t>
            </a:r>
            <a:endParaRPr lang="en-US" dirty="0"/>
          </a:p>
        </p:txBody>
      </p:sp>
      <p:sp>
        <p:nvSpPr>
          <p:cNvPr id="4" name="Text Placeholder 3">
            <a:extLst>
              <a:ext uri="{FF2B5EF4-FFF2-40B4-BE49-F238E27FC236}">
                <a16:creationId xmlns:a16="http://schemas.microsoft.com/office/drawing/2014/main" id="{FC10BF4B-BFA8-449C-9B47-6757B2D74B52}"/>
              </a:ext>
            </a:extLst>
          </p:cNvPr>
          <p:cNvSpPr>
            <a:spLocks noGrp="1"/>
          </p:cNvSpPr>
          <p:nvPr>
            <p:ph type="body" idx="1"/>
          </p:nvPr>
        </p:nvSpPr>
        <p:spPr/>
        <p:txBody>
          <a:bodyPr>
            <a:normAutofit/>
          </a:bodyPr>
          <a:lstStyle/>
          <a:p>
            <a:r>
              <a:rPr lang="en-US" altLang="en-US" dirty="0">
                <a:cs typeface="Arial" panose="020B0604020202020204" pitchFamily="34" charset="0"/>
              </a:rPr>
              <a:t>Match </a:t>
            </a:r>
            <a:r>
              <a:rPr lang="en-US" altLang="en-US" sz="2400" b="0" dirty="0">
                <a:cs typeface="Arial" panose="020B0604020202020204" pitchFamily="34" charset="0"/>
              </a:rPr>
              <a:t>– Report when expended only</a:t>
            </a:r>
          </a:p>
        </p:txBody>
      </p:sp>
      <p:sp>
        <p:nvSpPr>
          <p:cNvPr id="87042" name="Content Placeholder 1"/>
          <p:cNvSpPr>
            <a:spLocks noGrp="1"/>
          </p:cNvSpPr>
          <p:nvPr>
            <p:ph sz="half" idx="2"/>
          </p:nvPr>
        </p:nvSpPr>
        <p:spPr/>
        <p:txBody>
          <a:bodyPr>
            <a:normAutofit/>
          </a:bodyPr>
          <a:lstStyle/>
          <a:p>
            <a:r>
              <a:rPr lang="en-US" altLang="en-US" dirty="0">
                <a:cs typeface="Arial" panose="020B0604020202020204" pitchFamily="34" charset="0"/>
              </a:rPr>
              <a:t>Determine whether there is a match requirement</a:t>
            </a:r>
          </a:p>
          <a:p>
            <a:r>
              <a:rPr lang="en-US" altLang="en-US" dirty="0">
                <a:cs typeface="Arial" panose="020B0604020202020204" pitchFamily="34" charset="0"/>
              </a:rPr>
              <a:t>Do not promise matching funds if not required</a:t>
            </a:r>
          </a:p>
          <a:p>
            <a:pPr lvl="1"/>
            <a:r>
              <a:rPr lang="en-US" altLang="en-US" dirty="0">
                <a:cs typeface="Arial" panose="020B0604020202020204" pitchFamily="34" charset="0"/>
              </a:rPr>
              <a:t>Held to any match commitments you make</a:t>
            </a:r>
          </a:p>
          <a:p>
            <a:r>
              <a:rPr lang="en-US" altLang="en-US" dirty="0">
                <a:cs typeface="Arial" panose="020B0604020202020204" pitchFamily="34" charset="0"/>
              </a:rPr>
              <a:t>Enter match requirement on the SF 424</a:t>
            </a:r>
          </a:p>
        </p:txBody>
      </p:sp>
      <p:sp>
        <p:nvSpPr>
          <p:cNvPr id="5" name="Text Placeholder 4">
            <a:extLst>
              <a:ext uri="{FF2B5EF4-FFF2-40B4-BE49-F238E27FC236}">
                <a16:creationId xmlns:a16="http://schemas.microsoft.com/office/drawing/2014/main" id="{43AE7E01-7554-4929-B718-D567856B64F8}"/>
              </a:ext>
            </a:extLst>
          </p:cNvPr>
          <p:cNvSpPr>
            <a:spLocks noGrp="1"/>
          </p:cNvSpPr>
          <p:nvPr>
            <p:ph type="body" sz="quarter" idx="3"/>
          </p:nvPr>
        </p:nvSpPr>
        <p:spPr/>
        <p:txBody>
          <a:bodyPr/>
          <a:lstStyle/>
          <a:p>
            <a:r>
              <a:rPr lang="en-US" altLang="en-US" dirty="0">
                <a:cs typeface="Arial" panose="020B0604020202020204" pitchFamily="34" charset="0"/>
              </a:rPr>
              <a:t>Leveraged resources</a:t>
            </a:r>
          </a:p>
        </p:txBody>
      </p:sp>
      <p:sp>
        <p:nvSpPr>
          <p:cNvPr id="6" name="Content Placeholder 5">
            <a:extLst>
              <a:ext uri="{FF2B5EF4-FFF2-40B4-BE49-F238E27FC236}">
                <a16:creationId xmlns:a16="http://schemas.microsoft.com/office/drawing/2014/main" id="{970AD986-5D46-4246-97EE-E7E445D64B51}"/>
              </a:ext>
            </a:extLst>
          </p:cNvPr>
          <p:cNvSpPr>
            <a:spLocks noGrp="1"/>
          </p:cNvSpPr>
          <p:nvPr>
            <p:ph sz="quarter" idx="4"/>
          </p:nvPr>
        </p:nvSpPr>
        <p:spPr/>
        <p:txBody>
          <a:bodyPr>
            <a:normAutofit/>
          </a:bodyPr>
          <a:lstStyle/>
          <a:p>
            <a:r>
              <a:rPr lang="en-US" altLang="en-US" dirty="0">
                <a:cs typeface="Arial" panose="020B0604020202020204" pitchFamily="34" charset="0"/>
              </a:rPr>
              <a:t>Do not include in the application budget</a:t>
            </a:r>
          </a:p>
          <a:p>
            <a:r>
              <a:rPr lang="en-US" altLang="en-US" dirty="0">
                <a:cs typeface="Arial" panose="020B0604020202020204" pitchFamily="34" charset="0"/>
              </a:rPr>
              <a:t>Not a requirement</a:t>
            </a:r>
          </a:p>
          <a:p>
            <a:r>
              <a:rPr lang="en-US" altLang="en-US" dirty="0">
                <a:cs typeface="Arial" panose="020B0604020202020204" pitchFamily="34" charset="0"/>
              </a:rPr>
              <a:t>Leverage of Federal resources is reporting item </a:t>
            </a:r>
          </a:p>
          <a:p>
            <a:r>
              <a:rPr lang="en-US" altLang="en-US" dirty="0">
                <a:cs typeface="Arial" panose="020B0604020202020204" pitchFamily="34" charset="0"/>
              </a:rPr>
              <a:t>Can be penalized for commitments not met</a:t>
            </a:r>
            <a:endParaRPr lang="en-US" altLang="en-US" sz="2800" dirty="0">
              <a:cs typeface="Arial" panose="020B0604020202020204" pitchFamily="34" charset="0"/>
            </a:endParaRPr>
          </a:p>
          <a:p>
            <a:endParaRPr lang="en-US" b="1" dirty="0"/>
          </a:p>
        </p:txBody>
      </p:sp>
      <p:sp>
        <p:nvSpPr>
          <p:cNvPr id="3" name="Slide Number Placeholder 2">
            <a:extLst>
              <a:ext uri="{FF2B5EF4-FFF2-40B4-BE49-F238E27FC236}">
                <a16:creationId xmlns:a16="http://schemas.microsoft.com/office/drawing/2014/main" id="{82770711-61BF-4A0C-8576-0DF367F7512F}"/>
              </a:ext>
            </a:extLst>
          </p:cNvPr>
          <p:cNvSpPr>
            <a:spLocks noGrp="1"/>
          </p:cNvSpPr>
          <p:nvPr>
            <p:ph type="sldNum" sz="quarter" idx="12"/>
          </p:nvPr>
        </p:nvSpPr>
        <p:spPr/>
        <p:txBody>
          <a:bodyPr/>
          <a:lstStyle/>
          <a:p>
            <a:fld id="{AEF1280C-1E94-430E-A516-D051ECA45720}" type="slidenum">
              <a:rPr lang="en-US" smtClean="0"/>
              <a:t>13</a:t>
            </a:fld>
            <a:endParaRPr lang="en-US" dirty="0"/>
          </a:p>
        </p:txBody>
      </p:sp>
    </p:spTree>
    <p:extLst>
      <p:ext uri="{BB962C8B-B14F-4D97-AF65-F5344CB8AC3E}">
        <p14:creationId xmlns:p14="http://schemas.microsoft.com/office/powerpoint/2010/main" val="572004041"/>
      </p:ext>
    </p:extLst>
  </p:cSld>
  <p:clrMapOvr>
    <a:masterClrMapping/>
  </p:clrMapOvr>
  <p:transition>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94917DE-E203-4E69-8156-71DDCA81B532}"/>
              </a:ext>
            </a:extLst>
          </p:cNvPr>
          <p:cNvSpPr>
            <a:spLocks noGrp="1"/>
          </p:cNvSpPr>
          <p:nvPr>
            <p:ph type="title"/>
          </p:nvPr>
        </p:nvSpPr>
        <p:spPr/>
        <p:txBody>
          <a:bodyPr/>
          <a:lstStyle/>
          <a:p>
            <a:r>
              <a:rPr lang="en-US" dirty="0"/>
              <a:t>Statement of Work, Project Design, and Implementation Plan</a:t>
            </a:r>
          </a:p>
        </p:txBody>
      </p:sp>
      <p:graphicFrame>
        <p:nvGraphicFramePr>
          <p:cNvPr id="2" name="Content Placeholder 1" descr="SOW, Project Design, and Implementation Plan graphic">
            <a:extLst>
              <a:ext uri="{FF2B5EF4-FFF2-40B4-BE49-F238E27FC236}">
                <a16:creationId xmlns:a16="http://schemas.microsoft.com/office/drawing/2014/main" id="{1BC3268F-82B1-4485-8354-BD9E504D3894}"/>
              </a:ext>
            </a:extLst>
          </p:cNvPr>
          <p:cNvGraphicFramePr>
            <a:graphicFrameLocks noGrp="1"/>
          </p:cNvGraphicFramePr>
          <p:nvPr>
            <p:ph idx="1"/>
            <p:extLst>
              <p:ext uri="{D42A27DB-BD31-4B8C-83A1-F6EECF244321}">
                <p14:modId xmlns:p14="http://schemas.microsoft.com/office/powerpoint/2010/main" val="2060229030"/>
              </p:ext>
            </p:extLst>
          </p:nvPr>
        </p:nvGraphicFramePr>
        <p:xfrm>
          <a:off x="749300" y="1311122"/>
          <a:ext cx="10652478" cy="46719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43D2C056-171B-4B02-8A39-75BA6F305189}"/>
              </a:ext>
            </a:extLst>
          </p:cNvPr>
          <p:cNvSpPr>
            <a:spLocks noGrp="1"/>
          </p:cNvSpPr>
          <p:nvPr>
            <p:ph type="sldNum" sz="quarter" idx="12"/>
          </p:nvPr>
        </p:nvSpPr>
        <p:spPr/>
        <p:txBody>
          <a:bodyPr/>
          <a:lstStyle/>
          <a:p>
            <a:fld id="{AEF1280C-1E94-430E-A516-D051ECA45720}" type="slidenum">
              <a:rPr lang="en-US" smtClean="0"/>
              <a:t>14</a:t>
            </a:fld>
            <a:endParaRPr lang="en-US" dirty="0"/>
          </a:p>
        </p:txBody>
      </p:sp>
    </p:spTree>
    <p:extLst>
      <p:ext uri="{BB962C8B-B14F-4D97-AF65-F5344CB8AC3E}">
        <p14:creationId xmlns:p14="http://schemas.microsoft.com/office/powerpoint/2010/main" val="4086530978"/>
      </p:ext>
    </p:extLst>
  </p:cSld>
  <p:clrMapOvr>
    <a:masterClrMapping/>
  </p:clrMapOvr>
  <p:transition>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EA786C-0619-4F9F-A1B8-25562F2306C7}"/>
              </a:ext>
            </a:extLst>
          </p:cNvPr>
          <p:cNvSpPr>
            <a:spLocks noGrp="1"/>
          </p:cNvSpPr>
          <p:nvPr>
            <p:ph type="title"/>
          </p:nvPr>
        </p:nvSpPr>
        <p:spPr/>
        <p:txBody>
          <a:bodyPr>
            <a:normAutofit/>
          </a:bodyPr>
          <a:lstStyle/>
          <a:p>
            <a:r>
              <a:rPr lang="en-US" dirty="0"/>
              <a:t>Readiness Preparations</a:t>
            </a:r>
          </a:p>
        </p:txBody>
      </p:sp>
      <p:sp>
        <p:nvSpPr>
          <p:cNvPr id="89090" name="Content Placeholder 1"/>
          <p:cNvSpPr>
            <a:spLocks noGrp="1"/>
          </p:cNvSpPr>
          <p:nvPr>
            <p:ph idx="1"/>
          </p:nvPr>
        </p:nvSpPr>
        <p:spPr>
          <a:xfrm>
            <a:off x="749300" y="1480007"/>
            <a:ext cx="4869075" cy="4696955"/>
          </a:xfrm>
        </p:spPr>
        <p:txBody>
          <a:bodyPr>
            <a:normAutofit/>
          </a:bodyPr>
          <a:lstStyle/>
          <a:p>
            <a:pPr>
              <a:defRPr/>
            </a:pPr>
            <a:r>
              <a:rPr lang="en-US" altLang="en-US" dirty="0">
                <a:cs typeface="Arial" panose="020B0604020202020204" pitchFamily="34" charset="0"/>
              </a:rPr>
              <a:t>Program design</a:t>
            </a:r>
          </a:p>
          <a:p>
            <a:pPr>
              <a:defRPr/>
            </a:pPr>
            <a:r>
              <a:rPr lang="en-US" altLang="en-US" dirty="0">
                <a:cs typeface="Arial" panose="020B0604020202020204" pitchFamily="34" charset="0"/>
              </a:rPr>
              <a:t>Service delivery system</a:t>
            </a:r>
          </a:p>
          <a:p>
            <a:pPr>
              <a:defRPr/>
            </a:pPr>
            <a:r>
              <a:rPr lang="en-US" altLang="en-US" dirty="0">
                <a:cs typeface="Arial" panose="020B0604020202020204" pitchFamily="34" charset="0"/>
              </a:rPr>
              <a:t>Performance accountability</a:t>
            </a:r>
          </a:p>
          <a:p>
            <a:pPr>
              <a:defRPr/>
            </a:pPr>
            <a:r>
              <a:rPr lang="en-US" altLang="en-US" dirty="0">
                <a:cs typeface="Arial" panose="020B0604020202020204" pitchFamily="34" charset="0"/>
              </a:rPr>
              <a:t>Financial systems and administrative procedures</a:t>
            </a:r>
          </a:p>
        </p:txBody>
      </p:sp>
      <p:pic>
        <p:nvPicPr>
          <p:cNvPr id="3074" name="Picture 2" descr="Words &quot;are you ready?&quot; behind peeled paper">
            <a:extLst>
              <a:ext uri="{FF2B5EF4-FFF2-40B4-BE49-F238E27FC236}">
                <a16:creationId xmlns:a16="http://schemas.microsoft.com/office/drawing/2014/main" id="{794BBFD6-2152-4131-882E-BE9D1EE0767A}"/>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478154" y="1613963"/>
            <a:ext cx="4586418" cy="2871097"/>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C0A5E0D9-D6C0-409D-BB27-4DC196877B80}"/>
              </a:ext>
            </a:extLst>
          </p:cNvPr>
          <p:cNvSpPr>
            <a:spLocks noGrp="1"/>
          </p:cNvSpPr>
          <p:nvPr>
            <p:ph type="sldNum" sz="quarter" idx="12"/>
          </p:nvPr>
        </p:nvSpPr>
        <p:spPr/>
        <p:txBody>
          <a:bodyPr/>
          <a:lstStyle/>
          <a:p>
            <a:fld id="{AEF1280C-1E94-430E-A516-D051ECA45720}" type="slidenum">
              <a:rPr lang="en-US" smtClean="0"/>
              <a:t>15</a:t>
            </a:fld>
            <a:endParaRPr lang="en-US" dirty="0"/>
          </a:p>
        </p:txBody>
      </p:sp>
    </p:spTree>
    <p:extLst>
      <p:ext uri="{BB962C8B-B14F-4D97-AF65-F5344CB8AC3E}">
        <p14:creationId xmlns:p14="http://schemas.microsoft.com/office/powerpoint/2010/main" val="3735651876"/>
      </p:ext>
    </p:extLst>
  </p:cSld>
  <p:clrMapOvr>
    <a:masterClrMapping/>
  </p:clrMapOvr>
  <p:transition>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EA786C-0619-4F9F-A1B8-25562F2306C7}"/>
              </a:ext>
            </a:extLst>
          </p:cNvPr>
          <p:cNvSpPr>
            <a:spLocks noGrp="1"/>
          </p:cNvSpPr>
          <p:nvPr>
            <p:ph type="title"/>
          </p:nvPr>
        </p:nvSpPr>
        <p:spPr/>
        <p:txBody>
          <a:bodyPr>
            <a:normAutofit/>
          </a:bodyPr>
          <a:lstStyle/>
          <a:p>
            <a:pPr rtl="0" eaLnBrk="1" latinLnBrk="0" hangingPunct="1"/>
            <a:r>
              <a:rPr lang="en-US" dirty="0"/>
              <a:t>Program Design – Readiness Criteria</a:t>
            </a:r>
          </a:p>
        </p:txBody>
      </p:sp>
      <p:sp>
        <p:nvSpPr>
          <p:cNvPr id="89090" name="Content Placeholder 1"/>
          <p:cNvSpPr>
            <a:spLocks noGrp="1"/>
          </p:cNvSpPr>
          <p:nvPr>
            <p:ph idx="1"/>
          </p:nvPr>
        </p:nvSpPr>
        <p:spPr>
          <a:xfrm>
            <a:off x="749300" y="1412068"/>
            <a:ext cx="10924540" cy="4756184"/>
          </a:xfrm>
        </p:spPr>
        <p:txBody>
          <a:bodyPr>
            <a:normAutofit/>
          </a:bodyPr>
          <a:lstStyle/>
          <a:p>
            <a:r>
              <a:rPr lang="en-US" altLang="en-US" dirty="0">
                <a:cs typeface="Arial" panose="020B0604020202020204" pitchFamily="34" charset="0"/>
              </a:rPr>
              <a:t>Elements of statement of work comply with FOA, Federal statutes, regulations, and DOL policy.</a:t>
            </a:r>
          </a:p>
          <a:p>
            <a:r>
              <a:rPr lang="en-US" altLang="en-US" dirty="0">
                <a:cs typeface="Arial" panose="020B0604020202020204" pitchFamily="34" charset="0"/>
              </a:rPr>
              <a:t>Project design is complete, well thought out, and effectively structured to accomplish project goals.</a:t>
            </a:r>
          </a:p>
          <a:p>
            <a:r>
              <a:rPr lang="en-US" altLang="en-US" dirty="0">
                <a:cs typeface="Arial" panose="020B0604020202020204" pitchFamily="34" charset="0"/>
              </a:rPr>
              <a:t>Governance structure is in place that can guide and track the accomplishment of project goals.</a:t>
            </a:r>
          </a:p>
          <a:p>
            <a:r>
              <a:rPr lang="en-US" altLang="en-US" dirty="0">
                <a:cs typeface="Arial" panose="020B0604020202020204" pitchFamily="34" charset="0"/>
              </a:rPr>
              <a:t>Approved indirect cost rate in place or submit application within 90 days of award.</a:t>
            </a:r>
          </a:p>
          <a:p>
            <a:endParaRPr lang="en-US" altLang="en-US" dirty="0">
              <a:cs typeface="Arial" panose="020B0604020202020204" pitchFamily="34" charset="0"/>
            </a:endParaRPr>
          </a:p>
        </p:txBody>
      </p:sp>
      <p:sp>
        <p:nvSpPr>
          <p:cNvPr id="4" name="Slide Number Placeholder 3">
            <a:extLst>
              <a:ext uri="{FF2B5EF4-FFF2-40B4-BE49-F238E27FC236}">
                <a16:creationId xmlns:a16="http://schemas.microsoft.com/office/drawing/2014/main" id="{C0A5E0D9-D6C0-409D-BB27-4DC196877B80}"/>
              </a:ext>
            </a:extLst>
          </p:cNvPr>
          <p:cNvSpPr>
            <a:spLocks noGrp="1"/>
          </p:cNvSpPr>
          <p:nvPr>
            <p:ph type="sldNum" sz="quarter" idx="12"/>
          </p:nvPr>
        </p:nvSpPr>
        <p:spPr/>
        <p:txBody>
          <a:bodyPr/>
          <a:lstStyle/>
          <a:p>
            <a:fld id="{AEF1280C-1E94-430E-A516-D051ECA45720}" type="slidenum">
              <a:rPr lang="en-US" smtClean="0"/>
              <a:t>16</a:t>
            </a:fld>
            <a:endParaRPr lang="en-US" dirty="0"/>
          </a:p>
        </p:txBody>
      </p:sp>
    </p:spTree>
    <p:extLst>
      <p:ext uri="{BB962C8B-B14F-4D97-AF65-F5344CB8AC3E}">
        <p14:creationId xmlns:p14="http://schemas.microsoft.com/office/powerpoint/2010/main" val="795558812"/>
      </p:ext>
    </p:extLst>
  </p:cSld>
  <p:clrMapOvr>
    <a:masterClrMapping/>
  </p:clrMapOvr>
  <p:transition>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BE2BAE-BF74-430B-B836-9267F09922A4}"/>
              </a:ext>
            </a:extLst>
          </p:cNvPr>
          <p:cNvSpPr>
            <a:spLocks noGrp="1"/>
          </p:cNvSpPr>
          <p:nvPr>
            <p:ph type="title"/>
          </p:nvPr>
        </p:nvSpPr>
        <p:spPr/>
        <p:txBody>
          <a:bodyPr>
            <a:normAutofit/>
          </a:bodyPr>
          <a:lstStyle/>
          <a:p>
            <a:r>
              <a:rPr lang="en-US" dirty="0"/>
              <a:t>Program Design – Are you ready?</a:t>
            </a:r>
          </a:p>
        </p:txBody>
      </p:sp>
      <p:sp>
        <p:nvSpPr>
          <p:cNvPr id="14337" name="Content Placeholder 1"/>
          <p:cNvSpPr>
            <a:spLocks noGrp="1"/>
          </p:cNvSpPr>
          <p:nvPr>
            <p:ph idx="1"/>
          </p:nvPr>
        </p:nvSpPr>
        <p:spPr>
          <a:xfrm>
            <a:off x="749300" y="1420779"/>
            <a:ext cx="10924540" cy="4756184"/>
          </a:xfrm>
        </p:spPr>
        <p:txBody>
          <a:bodyPr rtlCol="0">
            <a:normAutofit/>
          </a:bodyPr>
          <a:lstStyle/>
          <a:p>
            <a:pPr marL="342900" lvl="1" indent="-342900">
              <a:lnSpc>
                <a:spcPct val="105000"/>
              </a:lnSpc>
              <a:spcBef>
                <a:spcPts val="1800"/>
              </a:spcBef>
              <a:buClr>
                <a:schemeClr val="accent2"/>
              </a:buClr>
              <a:buFont typeface="Wingdings" panose="05000000000000000000" pitchFamily="2" charset="2"/>
              <a:buChar char="ü"/>
              <a:defRPr/>
            </a:pPr>
            <a:r>
              <a:rPr lang="en-US" sz="2600" dirty="0">
                <a:solidFill>
                  <a:schemeClr val="tx1"/>
                </a:solidFill>
                <a:cs typeface="Arial" panose="020B0604020202020204" pitchFamily="34" charset="0"/>
              </a:rPr>
              <a:t>Partnership or subrecipient relationships established</a:t>
            </a:r>
          </a:p>
          <a:p>
            <a:pPr marL="342900" lvl="1" indent="-342900">
              <a:lnSpc>
                <a:spcPct val="105000"/>
              </a:lnSpc>
              <a:spcBef>
                <a:spcPts val="1800"/>
              </a:spcBef>
              <a:buClr>
                <a:schemeClr val="accent2"/>
              </a:buClr>
              <a:buFont typeface="Wingdings" panose="05000000000000000000" pitchFamily="2" charset="2"/>
              <a:buChar char="ü"/>
              <a:defRPr/>
            </a:pPr>
            <a:r>
              <a:rPr lang="en-US" sz="2600" dirty="0">
                <a:solidFill>
                  <a:schemeClr val="tx1"/>
                </a:solidFill>
                <a:cs typeface="Arial" panose="020B0604020202020204" pitchFamily="34" charset="0"/>
              </a:rPr>
              <a:t>Administrative systems in place</a:t>
            </a:r>
          </a:p>
          <a:p>
            <a:pPr marL="342900" lvl="1" indent="-342900">
              <a:lnSpc>
                <a:spcPct val="105000"/>
              </a:lnSpc>
              <a:spcBef>
                <a:spcPts val="1800"/>
              </a:spcBef>
              <a:buClr>
                <a:schemeClr val="accent2"/>
              </a:buClr>
              <a:buFont typeface="Wingdings" panose="05000000000000000000" pitchFamily="2" charset="2"/>
              <a:buChar char="ü"/>
              <a:defRPr/>
            </a:pPr>
            <a:r>
              <a:rPr lang="en-US" sz="2600" dirty="0">
                <a:solidFill>
                  <a:schemeClr val="tx1"/>
                </a:solidFill>
                <a:cs typeface="Arial" panose="020B0604020202020204" pitchFamily="34" charset="0"/>
              </a:rPr>
              <a:t>Essential management and staff personnel identified and trained</a:t>
            </a:r>
          </a:p>
          <a:p>
            <a:pPr marL="342900" lvl="1" indent="-342900">
              <a:lnSpc>
                <a:spcPct val="105000"/>
              </a:lnSpc>
              <a:spcBef>
                <a:spcPts val="1800"/>
              </a:spcBef>
              <a:buClr>
                <a:schemeClr val="accent2"/>
              </a:buClr>
              <a:buFont typeface="Wingdings" panose="05000000000000000000" pitchFamily="2" charset="2"/>
              <a:buChar char="ü"/>
              <a:defRPr/>
            </a:pPr>
            <a:r>
              <a:rPr lang="en-US" sz="2600" dirty="0">
                <a:solidFill>
                  <a:schemeClr val="tx1"/>
                </a:solidFill>
                <a:cs typeface="Arial" panose="020B0604020202020204" pitchFamily="34" charset="0"/>
              </a:rPr>
              <a:t>Written policies and procedures  </a:t>
            </a:r>
          </a:p>
          <a:p>
            <a:pPr marL="342900" lvl="1" indent="-342900">
              <a:lnSpc>
                <a:spcPct val="105000"/>
              </a:lnSpc>
              <a:spcBef>
                <a:spcPts val="1800"/>
              </a:spcBef>
              <a:buClr>
                <a:schemeClr val="accent2"/>
              </a:buClr>
              <a:buFont typeface="Wingdings" panose="05000000000000000000" pitchFamily="2" charset="2"/>
              <a:buChar char="ü"/>
              <a:defRPr/>
            </a:pPr>
            <a:r>
              <a:rPr lang="en-US" sz="2600" dirty="0">
                <a:solidFill>
                  <a:schemeClr val="tx1"/>
                </a:solidFill>
                <a:cs typeface="Arial" panose="020B0604020202020204" pitchFamily="34" charset="0"/>
              </a:rPr>
              <a:t>Data collection and reporting systems</a:t>
            </a:r>
          </a:p>
          <a:p>
            <a:pPr marL="342900" lvl="1" indent="-342900">
              <a:lnSpc>
                <a:spcPct val="105000"/>
              </a:lnSpc>
              <a:spcBef>
                <a:spcPts val="1800"/>
              </a:spcBef>
              <a:buClr>
                <a:schemeClr val="accent2"/>
              </a:buClr>
              <a:buFont typeface="Wingdings" panose="05000000000000000000" pitchFamily="2" charset="2"/>
              <a:buChar char="ü"/>
              <a:defRPr/>
            </a:pPr>
            <a:r>
              <a:rPr lang="en-US" sz="2600" dirty="0">
                <a:solidFill>
                  <a:schemeClr val="tx1"/>
                </a:solidFill>
                <a:cs typeface="Arial" panose="020B0604020202020204" pitchFamily="34" charset="0"/>
              </a:rPr>
              <a:t>Budget and resource allocations adequate to accomplish the project’s goals</a:t>
            </a:r>
          </a:p>
          <a:p>
            <a:pPr marL="342900" lvl="1" indent="-342900">
              <a:lnSpc>
                <a:spcPct val="105000"/>
              </a:lnSpc>
              <a:spcBef>
                <a:spcPts val="1800"/>
              </a:spcBef>
              <a:buClr>
                <a:schemeClr val="accent2"/>
              </a:buClr>
              <a:buFont typeface="Wingdings" panose="05000000000000000000" pitchFamily="2" charset="2"/>
              <a:buChar char="ü"/>
              <a:defRPr/>
            </a:pPr>
            <a:r>
              <a:rPr lang="en-US" sz="2600" dirty="0">
                <a:solidFill>
                  <a:schemeClr val="tx1"/>
                </a:solidFill>
                <a:cs typeface="Arial" panose="020B0604020202020204" pitchFamily="34" charset="0"/>
              </a:rPr>
              <a:t>Procedures for tracking actual v. planned performance and financial goals</a:t>
            </a:r>
          </a:p>
        </p:txBody>
      </p:sp>
      <p:sp>
        <p:nvSpPr>
          <p:cNvPr id="3" name="Slide Number Placeholder 2">
            <a:extLst>
              <a:ext uri="{FF2B5EF4-FFF2-40B4-BE49-F238E27FC236}">
                <a16:creationId xmlns:a16="http://schemas.microsoft.com/office/drawing/2014/main" id="{7552E080-7899-477C-8FFA-4DC0416E0843}"/>
              </a:ext>
            </a:extLst>
          </p:cNvPr>
          <p:cNvSpPr>
            <a:spLocks noGrp="1"/>
          </p:cNvSpPr>
          <p:nvPr>
            <p:ph type="sldNum" sz="quarter" idx="12"/>
          </p:nvPr>
        </p:nvSpPr>
        <p:spPr/>
        <p:txBody>
          <a:bodyPr/>
          <a:lstStyle/>
          <a:p>
            <a:fld id="{AEF1280C-1E94-430E-A516-D051ECA45720}" type="slidenum">
              <a:rPr lang="en-US" smtClean="0"/>
              <a:t>17</a:t>
            </a:fld>
            <a:endParaRPr lang="en-US" dirty="0"/>
          </a:p>
        </p:txBody>
      </p:sp>
    </p:spTree>
    <p:extLst>
      <p:ext uri="{BB962C8B-B14F-4D97-AF65-F5344CB8AC3E}">
        <p14:creationId xmlns:p14="http://schemas.microsoft.com/office/powerpoint/2010/main" val="440316324"/>
      </p:ext>
    </p:extLst>
  </p:cSld>
  <p:clrMapOvr>
    <a:masterClrMapping/>
  </p:clrMapOvr>
  <p:transition>
    <p:fade thruBlk="1"/>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AA415-F647-419C-A420-794A70B10204}"/>
              </a:ext>
            </a:extLst>
          </p:cNvPr>
          <p:cNvSpPr>
            <a:spLocks noGrp="1"/>
          </p:cNvSpPr>
          <p:nvPr>
            <p:ph type="title"/>
          </p:nvPr>
        </p:nvSpPr>
        <p:spPr/>
        <p:txBody>
          <a:bodyPr>
            <a:normAutofit/>
          </a:bodyPr>
          <a:lstStyle/>
          <a:p>
            <a:r>
              <a:rPr lang="en-US" dirty="0"/>
              <a:t>Service Delivery System</a:t>
            </a:r>
          </a:p>
        </p:txBody>
      </p:sp>
      <p:sp>
        <p:nvSpPr>
          <p:cNvPr id="14337" name="Content Placeholder 1"/>
          <p:cNvSpPr>
            <a:spLocks noGrp="1"/>
          </p:cNvSpPr>
          <p:nvPr>
            <p:ph idx="1"/>
          </p:nvPr>
        </p:nvSpPr>
        <p:spPr>
          <a:xfrm>
            <a:off x="669302" y="1420779"/>
            <a:ext cx="11004537" cy="4756184"/>
          </a:xfrm>
        </p:spPr>
        <p:txBody>
          <a:bodyPr rtlCol="0">
            <a:normAutofit/>
          </a:bodyPr>
          <a:lstStyle/>
          <a:p>
            <a:pPr>
              <a:defRPr/>
            </a:pPr>
            <a:r>
              <a:rPr lang="en-US" dirty="0"/>
              <a:t>Capacity to provide the full range of services in the grant agreement including:</a:t>
            </a:r>
          </a:p>
          <a:p>
            <a:pPr lvl="1">
              <a:defRPr/>
            </a:pPr>
            <a:r>
              <a:rPr lang="en-US" sz="2600" dirty="0">
                <a:cs typeface="Arial" panose="020B0604020202020204" pitchFamily="34" charset="0"/>
              </a:rPr>
              <a:t>Effective case management system</a:t>
            </a:r>
          </a:p>
          <a:p>
            <a:pPr lvl="1">
              <a:defRPr/>
            </a:pPr>
            <a:r>
              <a:rPr lang="en-US" sz="2600" dirty="0">
                <a:cs typeface="Arial" panose="020B0604020202020204" pitchFamily="34" charset="0"/>
              </a:rPr>
              <a:t>Partner and subrecipient readiness</a:t>
            </a:r>
          </a:p>
          <a:p>
            <a:pPr lvl="1">
              <a:defRPr/>
            </a:pPr>
            <a:r>
              <a:rPr lang="en-US" sz="2600" dirty="0">
                <a:cs typeface="Arial" panose="020B0604020202020204" pitchFamily="34" charset="0"/>
              </a:rPr>
              <a:t>System for recruiting eligible target group members</a:t>
            </a:r>
          </a:p>
          <a:p>
            <a:pPr lvl="1">
              <a:defRPr/>
            </a:pPr>
            <a:r>
              <a:rPr lang="en-US" sz="2600" dirty="0">
                <a:cs typeface="Arial" panose="020B0604020202020204" pitchFamily="34" charset="0"/>
              </a:rPr>
              <a:t>Ability to assess participants and develop an individual service strategy</a:t>
            </a:r>
          </a:p>
        </p:txBody>
      </p:sp>
      <p:sp>
        <p:nvSpPr>
          <p:cNvPr id="3" name="Slide Number Placeholder 2">
            <a:extLst>
              <a:ext uri="{FF2B5EF4-FFF2-40B4-BE49-F238E27FC236}">
                <a16:creationId xmlns:a16="http://schemas.microsoft.com/office/drawing/2014/main" id="{99B803F7-D325-423F-AC6F-7A18CB1E932B}"/>
              </a:ext>
            </a:extLst>
          </p:cNvPr>
          <p:cNvSpPr>
            <a:spLocks noGrp="1"/>
          </p:cNvSpPr>
          <p:nvPr>
            <p:ph type="sldNum" sz="quarter" idx="12"/>
          </p:nvPr>
        </p:nvSpPr>
        <p:spPr/>
        <p:txBody>
          <a:bodyPr/>
          <a:lstStyle/>
          <a:p>
            <a:fld id="{AEF1280C-1E94-430E-A516-D051ECA45720}" type="slidenum">
              <a:rPr lang="en-US" smtClean="0"/>
              <a:t>18</a:t>
            </a:fld>
            <a:endParaRPr lang="en-US" dirty="0"/>
          </a:p>
        </p:txBody>
      </p:sp>
    </p:spTree>
    <p:extLst>
      <p:ext uri="{BB962C8B-B14F-4D97-AF65-F5344CB8AC3E}">
        <p14:creationId xmlns:p14="http://schemas.microsoft.com/office/powerpoint/2010/main" val="1051734978"/>
      </p:ext>
    </p:extLst>
  </p:cSld>
  <p:clrMapOvr>
    <a:masterClrMapping/>
  </p:clrMapOvr>
  <p:transition>
    <p:fade thruBlk="1"/>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3165C-5CC2-4028-9E54-6AEEFBDAEAF2}"/>
              </a:ext>
            </a:extLst>
          </p:cNvPr>
          <p:cNvSpPr>
            <a:spLocks noGrp="1"/>
          </p:cNvSpPr>
          <p:nvPr>
            <p:ph type="title"/>
          </p:nvPr>
        </p:nvSpPr>
        <p:spPr/>
        <p:txBody>
          <a:bodyPr>
            <a:normAutofit/>
          </a:bodyPr>
          <a:lstStyle/>
          <a:p>
            <a:r>
              <a:rPr lang="en-US" dirty="0"/>
              <a:t>Performance Accountability</a:t>
            </a:r>
          </a:p>
        </p:txBody>
      </p:sp>
      <p:sp>
        <p:nvSpPr>
          <p:cNvPr id="95234" name="Content Placeholder 1"/>
          <p:cNvSpPr>
            <a:spLocks noGrp="1"/>
          </p:cNvSpPr>
          <p:nvPr>
            <p:ph idx="1"/>
          </p:nvPr>
        </p:nvSpPr>
        <p:spPr>
          <a:xfrm>
            <a:off x="749299" y="1486766"/>
            <a:ext cx="10999955" cy="4756184"/>
          </a:xfrm>
        </p:spPr>
        <p:txBody>
          <a:bodyPr/>
          <a:lstStyle/>
          <a:p>
            <a:pPr>
              <a:defRPr/>
            </a:pPr>
            <a:r>
              <a:rPr lang="en-US" altLang="en-US" dirty="0"/>
              <a:t>Implementation plan identifies specific project goals, activity levels, spending targets, and timeframes</a:t>
            </a:r>
          </a:p>
          <a:p>
            <a:pPr>
              <a:defRPr/>
            </a:pPr>
            <a:r>
              <a:rPr lang="en-US" altLang="en-US" dirty="0"/>
              <a:t>Agreements with subrecipients contain clear, specific, and measurable budget and performance goals</a:t>
            </a:r>
          </a:p>
          <a:p>
            <a:pPr>
              <a:defRPr/>
            </a:pPr>
            <a:r>
              <a:rPr lang="en-US" altLang="en-US" dirty="0"/>
              <a:t>System in place to periodically monitor grantee and subrecipient progress toward meeting performance goals, spending targets, and taking corrective action</a:t>
            </a:r>
          </a:p>
          <a:p>
            <a:pPr>
              <a:defRPr/>
            </a:pPr>
            <a:endParaRPr lang="en-US" altLang="en-US" dirty="0"/>
          </a:p>
        </p:txBody>
      </p:sp>
      <p:sp>
        <p:nvSpPr>
          <p:cNvPr id="3" name="Slide Number Placeholder 2">
            <a:extLst>
              <a:ext uri="{FF2B5EF4-FFF2-40B4-BE49-F238E27FC236}">
                <a16:creationId xmlns:a16="http://schemas.microsoft.com/office/drawing/2014/main" id="{482BB932-5B83-48EF-AC06-C186D7D8EB59}"/>
              </a:ext>
            </a:extLst>
          </p:cNvPr>
          <p:cNvSpPr>
            <a:spLocks noGrp="1"/>
          </p:cNvSpPr>
          <p:nvPr>
            <p:ph type="sldNum" sz="quarter" idx="12"/>
          </p:nvPr>
        </p:nvSpPr>
        <p:spPr/>
        <p:txBody>
          <a:bodyPr/>
          <a:lstStyle/>
          <a:p>
            <a:fld id="{AEF1280C-1E94-430E-A516-D051ECA45720}" type="slidenum">
              <a:rPr lang="en-US" smtClean="0"/>
              <a:t>19</a:t>
            </a:fld>
            <a:endParaRPr lang="en-US" dirty="0"/>
          </a:p>
        </p:txBody>
      </p:sp>
    </p:spTree>
    <p:extLst>
      <p:ext uri="{BB962C8B-B14F-4D97-AF65-F5344CB8AC3E}">
        <p14:creationId xmlns:p14="http://schemas.microsoft.com/office/powerpoint/2010/main" val="1960910456"/>
      </p:ext>
    </p:extLst>
  </p:cSld>
  <p:clrMapOvr>
    <a:masterClrMapping/>
  </p:clrMapOvr>
  <p:transition>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D041C-D2E9-41B8-AF9B-6462BDA98C7B}"/>
              </a:ext>
            </a:extLst>
          </p:cNvPr>
          <p:cNvSpPr>
            <a:spLocks noGrp="1"/>
          </p:cNvSpPr>
          <p:nvPr>
            <p:ph type="title"/>
          </p:nvPr>
        </p:nvSpPr>
        <p:spPr/>
        <p:txBody>
          <a:bodyPr/>
          <a:lstStyle/>
          <a:p>
            <a:r>
              <a:rPr lang="en-US" dirty="0"/>
              <a:t>Grant Management Toolbox</a:t>
            </a:r>
          </a:p>
        </p:txBody>
      </p:sp>
      <p:pic>
        <p:nvPicPr>
          <p:cNvPr id="31" name="Picture 30" descr="Grant Management Toolbox contents">
            <a:extLst>
              <a:ext uri="{FF2B5EF4-FFF2-40B4-BE49-F238E27FC236}">
                <a16:creationId xmlns:a16="http://schemas.microsoft.com/office/drawing/2014/main" id="{1145F288-A02F-4AD5-A2E2-0DB21585AEFF}"/>
              </a:ext>
            </a:extLst>
          </p:cNvPr>
          <p:cNvPicPr>
            <a:picLocks noChangeAspect="1"/>
          </p:cNvPicPr>
          <p:nvPr/>
        </p:nvPicPr>
        <p:blipFill>
          <a:blip r:embed="rId3"/>
          <a:stretch>
            <a:fillRect/>
          </a:stretch>
        </p:blipFill>
        <p:spPr>
          <a:xfrm>
            <a:off x="3633003" y="1175657"/>
            <a:ext cx="4925995" cy="4919898"/>
          </a:xfrm>
          <a:prstGeom prst="rect">
            <a:avLst/>
          </a:prstGeom>
          <a:effectLst>
            <a:outerShdw blurRad="63500" sx="102000" sy="102000" algn="ctr" rotWithShape="0">
              <a:prstClr val="black">
                <a:alpha val="40000"/>
              </a:prstClr>
            </a:outerShdw>
          </a:effectLst>
        </p:spPr>
      </p:pic>
      <p:sp>
        <p:nvSpPr>
          <p:cNvPr id="5" name="Slide Number Placeholder 4">
            <a:extLst>
              <a:ext uri="{FF2B5EF4-FFF2-40B4-BE49-F238E27FC236}">
                <a16:creationId xmlns:a16="http://schemas.microsoft.com/office/drawing/2014/main" id="{763BA088-776D-4A4D-BD1D-CC3A9D691D5C}"/>
              </a:ext>
            </a:extLst>
          </p:cNvPr>
          <p:cNvSpPr>
            <a:spLocks noGrp="1"/>
          </p:cNvSpPr>
          <p:nvPr>
            <p:ph type="sldNum" sz="quarter" idx="12"/>
          </p:nvPr>
        </p:nvSpPr>
        <p:spPr/>
        <p:txBody>
          <a:bodyPr/>
          <a:lstStyle/>
          <a:p>
            <a:fld id="{AEF1280C-1E94-430E-A516-D051ECA45720}" type="slidenum">
              <a:rPr lang="en-US" smtClean="0"/>
              <a:t>2</a:t>
            </a:fld>
            <a:endParaRPr lang="en-US" dirty="0"/>
          </a:p>
        </p:txBody>
      </p:sp>
    </p:spTree>
    <p:extLst>
      <p:ext uri="{BB962C8B-B14F-4D97-AF65-F5344CB8AC3E}">
        <p14:creationId xmlns:p14="http://schemas.microsoft.com/office/powerpoint/2010/main" val="8207263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3" name="Title 1"/>
          <p:cNvSpPr>
            <a:spLocks noGrp="1" noChangeArrowheads="1"/>
          </p:cNvSpPr>
          <p:nvPr>
            <p:ph type="title"/>
          </p:nvPr>
        </p:nvSpPr>
        <p:spPr/>
        <p:txBody>
          <a:bodyPr>
            <a:normAutofit/>
          </a:bodyPr>
          <a:lstStyle/>
          <a:p>
            <a:r>
              <a:rPr lang="en-US" altLang="en-US" dirty="0"/>
              <a:t>Financial Systems/Administrative Procedures</a:t>
            </a:r>
          </a:p>
        </p:txBody>
      </p:sp>
      <p:sp>
        <p:nvSpPr>
          <p:cNvPr id="97282" name="Slide Number Placeholder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2DCAB23C-D08F-4AD1-A058-FB94C65B6A21}" type="slidenum">
              <a:rPr lang="en-US" altLang="en-US" sz="1200">
                <a:solidFill>
                  <a:schemeClr val="bg1"/>
                </a:solidFill>
              </a:rPr>
              <a:pPr>
                <a:spcBef>
                  <a:spcPct val="0"/>
                </a:spcBef>
                <a:buFontTx/>
                <a:buNone/>
              </a:pPr>
              <a:t>20</a:t>
            </a:fld>
            <a:endParaRPr lang="en-US" altLang="en-US" sz="1200" dirty="0">
              <a:solidFill>
                <a:schemeClr val="bg1"/>
              </a:solidFill>
            </a:endParaRPr>
          </a:p>
        </p:txBody>
      </p:sp>
      <p:sp>
        <p:nvSpPr>
          <p:cNvPr id="2" name="Content Placeholder 1">
            <a:extLst>
              <a:ext uri="{FF2B5EF4-FFF2-40B4-BE49-F238E27FC236}">
                <a16:creationId xmlns:a16="http://schemas.microsoft.com/office/drawing/2014/main" id="{1D038E90-2FF1-4692-88EA-A20A9A016D81}"/>
              </a:ext>
            </a:extLst>
          </p:cNvPr>
          <p:cNvSpPr>
            <a:spLocks noGrp="1"/>
          </p:cNvSpPr>
          <p:nvPr>
            <p:ph idx="1"/>
          </p:nvPr>
        </p:nvSpPr>
        <p:spPr/>
        <p:txBody>
          <a:bodyPr>
            <a:normAutofit fontScale="92500" lnSpcReduction="10000"/>
          </a:bodyPr>
          <a:lstStyle/>
          <a:p>
            <a:pPr lvl="0"/>
            <a:r>
              <a:rPr lang="en-US" altLang="en-US" dirty="0"/>
              <a:t>Financial reporting system</a:t>
            </a:r>
            <a:endParaRPr lang="en-US" dirty="0"/>
          </a:p>
          <a:p>
            <a:pPr lvl="1"/>
            <a:r>
              <a:rPr lang="en-US" altLang="en-US" dirty="0">
                <a:cs typeface="Arial" panose="020B0604020202020204" pitchFamily="34" charset="0"/>
              </a:rPr>
              <a:t>Permit preparation of Federal reports</a:t>
            </a:r>
          </a:p>
          <a:p>
            <a:pPr lvl="1"/>
            <a:r>
              <a:rPr lang="en-US" altLang="en-US" dirty="0">
                <a:cs typeface="Arial" panose="020B0604020202020204" pitchFamily="34" charset="0"/>
              </a:rPr>
              <a:t>Report accruals, obligations, match, program income </a:t>
            </a:r>
          </a:p>
          <a:p>
            <a:pPr lvl="0"/>
            <a:r>
              <a:rPr lang="en-US" altLang="en-US" dirty="0"/>
              <a:t>Accounting records</a:t>
            </a:r>
          </a:p>
          <a:p>
            <a:pPr lvl="1"/>
            <a:r>
              <a:rPr lang="en-US" altLang="en-US" dirty="0">
                <a:cs typeface="Arial" panose="020B0604020202020204" pitchFamily="34" charset="0"/>
              </a:rPr>
              <a:t>Fund accounting for grant revenue and expenditures</a:t>
            </a:r>
          </a:p>
          <a:p>
            <a:pPr lvl="1"/>
            <a:r>
              <a:rPr lang="en-US" altLang="en-US" dirty="0">
                <a:cs typeface="Arial" panose="020B0604020202020204" pitchFamily="34" charset="0"/>
              </a:rPr>
              <a:t>Source documentation</a:t>
            </a:r>
          </a:p>
          <a:p>
            <a:pPr lvl="1"/>
            <a:r>
              <a:rPr lang="en-US" altLang="en-US" dirty="0">
                <a:cs typeface="Arial" panose="020B0604020202020204" pitchFamily="34" charset="0"/>
              </a:rPr>
              <a:t>Maintained in accordance with GAAP</a:t>
            </a:r>
          </a:p>
          <a:p>
            <a:pPr lvl="0"/>
            <a:r>
              <a:rPr lang="en-US" altLang="en-US" dirty="0"/>
              <a:t>Internal controls</a:t>
            </a:r>
          </a:p>
          <a:p>
            <a:pPr lvl="1"/>
            <a:r>
              <a:rPr lang="en-US" altLang="en-US" dirty="0">
                <a:cs typeface="Arial" panose="020B0604020202020204" pitchFamily="34" charset="0"/>
              </a:rPr>
              <a:t>System to protect integrity of funds</a:t>
            </a:r>
          </a:p>
          <a:p>
            <a:pPr lvl="1"/>
            <a:r>
              <a:rPr lang="en-US" altLang="en-US" dirty="0">
                <a:cs typeface="Arial" panose="020B0604020202020204" pitchFamily="34" charset="0"/>
              </a:rPr>
              <a:t>Accountability for cash, property &amp; other assets</a:t>
            </a:r>
          </a:p>
          <a:p>
            <a:pPr lvl="2"/>
            <a:r>
              <a:rPr lang="en-US" altLang="en-US" dirty="0">
                <a:cs typeface="Arial" panose="020B0604020202020204" pitchFamily="34" charset="0"/>
              </a:rPr>
              <a:t>Equipment inventory and oversight procedures</a:t>
            </a:r>
          </a:p>
          <a:p>
            <a:pPr lvl="1"/>
            <a:r>
              <a:rPr lang="en-US" altLang="en-US" dirty="0">
                <a:cs typeface="Arial" panose="020B0604020202020204" pitchFamily="34" charset="0"/>
              </a:rPr>
              <a:t>Policies and Procedures</a:t>
            </a:r>
            <a:endParaRPr lang="en-US" dirty="0"/>
          </a:p>
          <a:p>
            <a:endParaRPr lang="en-US" dirty="0"/>
          </a:p>
        </p:txBody>
      </p:sp>
    </p:spTree>
    <p:extLst>
      <p:ext uri="{BB962C8B-B14F-4D97-AF65-F5344CB8AC3E}">
        <p14:creationId xmlns:p14="http://schemas.microsoft.com/office/powerpoint/2010/main" val="16949697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1" name="Title 1"/>
          <p:cNvSpPr>
            <a:spLocks noGrp="1" noChangeArrowheads="1"/>
          </p:cNvSpPr>
          <p:nvPr>
            <p:ph type="title"/>
          </p:nvPr>
        </p:nvSpPr>
        <p:spPr/>
        <p:txBody>
          <a:bodyPr>
            <a:normAutofit/>
          </a:bodyPr>
          <a:lstStyle/>
          <a:p>
            <a:r>
              <a:rPr lang="en-US" altLang="en-US" dirty="0"/>
              <a:t>Financial Systems/Administrative Procedures (2)</a:t>
            </a:r>
          </a:p>
        </p:txBody>
      </p:sp>
      <p:sp>
        <p:nvSpPr>
          <p:cNvPr id="99332" name="Content Placeholder 1"/>
          <p:cNvSpPr>
            <a:spLocks noGrp="1" noChangeArrowheads="1"/>
          </p:cNvSpPr>
          <p:nvPr>
            <p:ph idx="1"/>
          </p:nvPr>
        </p:nvSpPr>
        <p:spPr>
          <a:xfrm>
            <a:off x="749300" y="1420779"/>
            <a:ext cx="10924540" cy="4756184"/>
          </a:xfrm>
        </p:spPr>
        <p:txBody>
          <a:bodyPr>
            <a:normAutofit fontScale="85000" lnSpcReduction="20000"/>
          </a:bodyPr>
          <a:lstStyle/>
          <a:p>
            <a:pPr>
              <a:lnSpc>
                <a:spcPct val="115000"/>
              </a:lnSpc>
              <a:spcBef>
                <a:spcPts val="1200"/>
              </a:spcBef>
              <a:spcAft>
                <a:spcPct val="5000"/>
              </a:spcAft>
              <a:defRPr/>
            </a:pPr>
            <a:r>
              <a:rPr lang="en-US" altLang="en-US" sz="3600" dirty="0"/>
              <a:t>Budget controls</a:t>
            </a:r>
          </a:p>
          <a:p>
            <a:pPr lvl="1">
              <a:lnSpc>
                <a:spcPct val="115000"/>
              </a:lnSpc>
              <a:spcBef>
                <a:spcPts val="0"/>
              </a:spcBef>
              <a:defRPr/>
            </a:pPr>
            <a:r>
              <a:rPr lang="en-US" altLang="en-US" sz="2500" dirty="0">
                <a:cs typeface="Arial" panose="020B0604020202020204" pitchFamily="34" charset="0"/>
              </a:rPr>
              <a:t>Comparison of actual expenditures (outlays) to approved budget plan</a:t>
            </a:r>
          </a:p>
          <a:p>
            <a:pPr lvl="1">
              <a:lnSpc>
                <a:spcPct val="115000"/>
              </a:lnSpc>
              <a:spcBef>
                <a:spcPts val="0"/>
              </a:spcBef>
              <a:defRPr/>
            </a:pPr>
            <a:r>
              <a:rPr lang="en-US" altLang="en-US" sz="2500" dirty="0">
                <a:cs typeface="Arial" panose="020B0604020202020204" pitchFamily="34" charset="0"/>
              </a:rPr>
              <a:t>Compliance with line item requirements</a:t>
            </a:r>
          </a:p>
          <a:p>
            <a:pPr lvl="1">
              <a:lnSpc>
                <a:spcPct val="115000"/>
              </a:lnSpc>
              <a:spcBef>
                <a:spcPts val="0"/>
              </a:spcBef>
              <a:defRPr/>
            </a:pPr>
            <a:r>
              <a:rPr lang="en-US" altLang="en-US" sz="2500" dirty="0">
                <a:cs typeface="Arial" panose="020B0604020202020204" pitchFamily="34" charset="0"/>
              </a:rPr>
              <a:t>Administrative cost limitation</a:t>
            </a:r>
          </a:p>
          <a:p>
            <a:pPr>
              <a:lnSpc>
                <a:spcPct val="115000"/>
              </a:lnSpc>
              <a:spcBef>
                <a:spcPts val="1200"/>
              </a:spcBef>
              <a:spcAft>
                <a:spcPct val="5000"/>
              </a:spcAft>
              <a:defRPr/>
            </a:pPr>
            <a:r>
              <a:rPr lang="en-US" altLang="en-US" sz="3600" dirty="0"/>
              <a:t>Allowable cost policy</a:t>
            </a:r>
          </a:p>
          <a:p>
            <a:pPr lvl="1">
              <a:lnSpc>
                <a:spcPct val="115000"/>
              </a:lnSpc>
              <a:spcBef>
                <a:spcPts val="0"/>
              </a:spcBef>
              <a:defRPr/>
            </a:pPr>
            <a:r>
              <a:rPr lang="en-US" altLang="en-US" sz="2500" dirty="0">
                <a:cs typeface="Arial" panose="020B0604020202020204" pitchFamily="34" charset="0"/>
              </a:rPr>
              <a:t>Only allowable costs charged</a:t>
            </a:r>
          </a:p>
          <a:p>
            <a:pPr lvl="1">
              <a:lnSpc>
                <a:spcPct val="115000"/>
              </a:lnSpc>
              <a:spcBef>
                <a:spcPts val="0"/>
              </a:spcBef>
              <a:defRPr/>
            </a:pPr>
            <a:r>
              <a:rPr lang="en-US" altLang="en-US" sz="2500" dirty="0">
                <a:cs typeface="Arial" panose="020B0604020202020204" pitchFamily="34" charset="0"/>
              </a:rPr>
              <a:t>Only allocable costs charged</a:t>
            </a:r>
          </a:p>
          <a:p>
            <a:pPr>
              <a:lnSpc>
                <a:spcPct val="115000"/>
              </a:lnSpc>
              <a:spcBef>
                <a:spcPts val="1200"/>
              </a:spcBef>
              <a:spcAft>
                <a:spcPct val="5000"/>
              </a:spcAft>
              <a:defRPr/>
            </a:pPr>
            <a:r>
              <a:rPr lang="en-US" altLang="en-US" sz="3600" dirty="0"/>
              <a:t>Source documentation</a:t>
            </a:r>
          </a:p>
          <a:p>
            <a:pPr lvl="1">
              <a:spcBef>
                <a:spcPts val="0"/>
              </a:spcBef>
            </a:pPr>
            <a:r>
              <a:rPr lang="en-US" altLang="en-US" sz="2500" dirty="0">
                <a:cs typeface="Arial" panose="020B0604020202020204" pitchFamily="34" charset="0"/>
              </a:rPr>
              <a:t>Costs must trace to authorizing document</a:t>
            </a:r>
          </a:p>
          <a:p>
            <a:pPr>
              <a:lnSpc>
                <a:spcPct val="115000"/>
              </a:lnSpc>
              <a:spcBef>
                <a:spcPts val="1200"/>
              </a:spcBef>
              <a:spcAft>
                <a:spcPct val="5000"/>
              </a:spcAft>
              <a:defRPr/>
            </a:pPr>
            <a:r>
              <a:rPr lang="en-US" altLang="en-US" sz="3600" dirty="0"/>
              <a:t>Cash management</a:t>
            </a:r>
          </a:p>
          <a:p>
            <a:pPr lvl="1">
              <a:spcAft>
                <a:spcPct val="5000"/>
              </a:spcAft>
            </a:pPr>
            <a:r>
              <a:rPr lang="en-US" altLang="en-US" sz="2500" dirty="0">
                <a:cs typeface="Arial" panose="020B0604020202020204" pitchFamily="34" charset="0"/>
              </a:rPr>
              <a:t>System to control cash and other assets</a:t>
            </a:r>
          </a:p>
        </p:txBody>
      </p:sp>
      <p:sp>
        <p:nvSpPr>
          <p:cNvPr id="99330" name="Slide Number Placeholder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0511675F-D6CA-4069-8B2A-7A44ACB96879}" type="slidenum">
              <a:rPr lang="en-US" altLang="en-US" sz="1200">
                <a:solidFill>
                  <a:schemeClr val="bg1"/>
                </a:solidFill>
              </a:rPr>
              <a:pPr>
                <a:spcBef>
                  <a:spcPct val="0"/>
                </a:spcBef>
                <a:buFontTx/>
                <a:buNone/>
              </a:pPr>
              <a:t>21</a:t>
            </a:fld>
            <a:endParaRPr lang="en-US" altLang="en-US" sz="1200" dirty="0">
              <a:solidFill>
                <a:schemeClr val="bg1"/>
              </a:solidFill>
            </a:endParaRPr>
          </a:p>
        </p:txBody>
      </p:sp>
    </p:spTree>
    <p:extLst>
      <p:ext uri="{BB962C8B-B14F-4D97-AF65-F5344CB8AC3E}">
        <p14:creationId xmlns:p14="http://schemas.microsoft.com/office/powerpoint/2010/main" val="23798166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9" name="Title 1"/>
          <p:cNvSpPr>
            <a:spLocks noGrp="1" noChangeArrowheads="1"/>
          </p:cNvSpPr>
          <p:nvPr>
            <p:ph type="title"/>
          </p:nvPr>
        </p:nvSpPr>
        <p:spPr/>
        <p:txBody>
          <a:bodyPr>
            <a:normAutofit/>
          </a:bodyPr>
          <a:lstStyle/>
          <a:p>
            <a:r>
              <a:rPr lang="en-US" altLang="en-US" dirty="0"/>
              <a:t>Financial Systems/Administrative Procedures (3)</a:t>
            </a:r>
          </a:p>
        </p:txBody>
      </p:sp>
      <p:sp>
        <p:nvSpPr>
          <p:cNvPr id="8195" name="Content Placeholder 1"/>
          <p:cNvSpPr>
            <a:spLocks noGrp="1" noChangeArrowheads="1"/>
          </p:cNvSpPr>
          <p:nvPr>
            <p:ph idx="1"/>
          </p:nvPr>
        </p:nvSpPr>
        <p:spPr>
          <a:xfrm>
            <a:off x="678730" y="1420779"/>
            <a:ext cx="10995110" cy="4756184"/>
          </a:xfrm>
        </p:spPr>
        <p:txBody>
          <a:bodyPr rtlCol="0">
            <a:normAutofit/>
          </a:bodyPr>
          <a:lstStyle/>
          <a:p>
            <a:pPr marL="342900" lvl="1" indent="-342900">
              <a:spcBef>
                <a:spcPts val="1800"/>
              </a:spcBef>
              <a:spcAft>
                <a:spcPct val="5000"/>
              </a:spcAft>
              <a:buClr>
                <a:schemeClr val="accent2"/>
              </a:buClr>
              <a:buFont typeface="Wingdings" panose="05000000000000000000" pitchFamily="2" charset="2"/>
              <a:buChar char="ü"/>
              <a:defRPr/>
            </a:pPr>
            <a:r>
              <a:rPr lang="en-US" altLang="en-US" sz="2800" dirty="0">
                <a:solidFill>
                  <a:schemeClr val="tx1"/>
                </a:solidFill>
              </a:rPr>
              <a:t>Written Policies and Procedures</a:t>
            </a:r>
          </a:p>
          <a:p>
            <a:pPr lvl="1">
              <a:defRPr/>
            </a:pPr>
            <a:r>
              <a:rPr lang="en-US" altLang="en-US" dirty="0">
                <a:cs typeface="Arial" panose="020B0604020202020204" pitchFamily="34" charset="0"/>
              </a:rPr>
              <a:t>Timekeeping or payroll system</a:t>
            </a:r>
          </a:p>
          <a:p>
            <a:pPr lvl="1">
              <a:defRPr/>
            </a:pPr>
            <a:r>
              <a:rPr lang="en-US" altLang="en-US" dirty="0">
                <a:cs typeface="Arial" panose="020B0604020202020204" pitchFamily="34" charset="0"/>
              </a:rPr>
              <a:t>Employee Handbook including Conflict of Interest</a:t>
            </a:r>
          </a:p>
          <a:p>
            <a:pPr lvl="1">
              <a:defRPr/>
            </a:pPr>
            <a:r>
              <a:rPr lang="en-US" altLang="en-US" dirty="0">
                <a:cs typeface="Arial" panose="020B0604020202020204" pitchFamily="34" charset="0"/>
              </a:rPr>
              <a:t>Financial Reporting</a:t>
            </a:r>
          </a:p>
          <a:p>
            <a:pPr lvl="1">
              <a:defRPr/>
            </a:pPr>
            <a:r>
              <a:rPr lang="en-US" altLang="en-US" dirty="0">
                <a:cs typeface="Arial" panose="020B0604020202020204" pitchFamily="34" charset="0"/>
              </a:rPr>
              <a:t>Purchasing/Procurement</a:t>
            </a:r>
          </a:p>
          <a:p>
            <a:pPr lvl="1">
              <a:defRPr/>
            </a:pPr>
            <a:r>
              <a:rPr lang="en-US" altLang="en-US" dirty="0">
                <a:cs typeface="Arial" panose="020B0604020202020204" pitchFamily="34" charset="0"/>
              </a:rPr>
              <a:t>Cash Management</a:t>
            </a:r>
          </a:p>
          <a:p>
            <a:pPr lvl="1">
              <a:defRPr/>
            </a:pPr>
            <a:r>
              <a:rPr lang="en-US" altLang="en-US" dirty="0">
                <a:cs typeface="Arial" panose="020B0604020202020204" pitchFamily="34" charset="0"/>
              </a:rPr>
              <a:t>Cost Allocation Plan</a:t>
            </a:r>
          </a:p>
          <a:p>
            <a:pPr lvl="1">
              <a:defRPr/>
            </a:pPr>
            <a:r>
              <a:rPr lang="en-US" altLang="en-US" dirty="0">
                <a:cs typeface="Arial" panose="020B0604020202020204" pitchFamily="34" charset="0"/>
              </a:rPr>
              <a:t>Contracting</a:t>
            </a:r>
          </a:p>
          <a:p>
            <a:pPr lvl="1">
              <a:defRPr/>
            </a:pPr>
            <a:r>
              <a:rPr lang="en-US" altLang="en-US" dirty="0">
                <a:cs typeface="Arial" panose="020B0604020202020204" pitchFamily="34" charset="0"/>
              </a:rPr>
              <a:t>Equipment and supplies</a:t>
            </a:r>
          </a:p>
          <a:p>
            <a:pPr lvl="1">
              <a:defRPr/>
            </a:pPr>
            <a:r>
              <a:rPr lang="en-US" altLang="en-US" dirty="0">
                <a:cs typeface="Arial" panose="020B0604020202020204" pitchFamily="34" charset="0"/>
              </a:rPr>
              <a:t>Program services and activities</a:t>
            </a:r>
          </a:p>
          <a:p>
            <a:pPr marL="457200" lvl="1" indent="0">
              <a:buNone/>
              <a:defRPr/>
            </a:pPr>
            <a:endParaRPr lang="en-US" altLang="en-US" dirty="0">
              <a:cs typeface="Arial" panose="020B0604020202020204" pitchFamily="34" charset="0"/>
            </a:endParaRPr>
          </a:p>
        </p:txBody>
      </p:sp>
      <p:pic>
        <p:nvPicPr>
          <p:cNvPr id="6" name="Picture 5" descr="Policies and Procedures manuals">
            <a:extLst>
              <a:ext uri="{FF2B5EF4-FFF2-40B4-BE49-F238E27FC236}">
                <a16:creationId xmlns:a16="http://schemas.microsoft.com/office/drawing/2014/main" id="{EC9DB4CB-E6BC-43E1-A3B9-12169720F9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22407" y="3157979"/>
            <a:ext cx="3784408" cy="238417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01378" name="Slide Number Placeholder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4119A97C-63A6-482D-A772-D8B31D66A02A}" type="slidenum">
              <a:rPr lang="en-US" altLang="en-US" sz="1200">
                <a:solidFill>
                  <a:schemeClr val="bg1"/>
                </a:solidFill>
              </a:rPr>
              <a:pPr>
                <a:spcBef>
                  <a:spcPct val="0"/>
                </a:spcBef>
                <a:buFontTx/>
                <a:buNone/>
              </a:pPr>
              <a:t>22</a:t>
            </a:fld>
            <a:endParaRPr lang="en-US" altLang="en-US" sz="1200" dirty="0">
              <a:solidFill>
                <a:schemeClr val="bg1"/>
              </a:solidFill>
            </a:endParaRPr>
          </a:p>
        </p:txBody>
      </p:sp>
    </p:spTree>
    <p:extLst>
      <p:ext uri="{BB962C8B-B14F-4D97-AF65-F5344CB8AC3E}">
        <p14:creationId xmlns:p14="http://schemas.microsoft.com/office/powerpoint/2010/main" val="5315408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7" name="Title 1"/>
          <p:cNvSpPr>
            <a:spLocks noGrp="1" noChangeArrowheads="1"/>
          </p:cNvSpPr>
          <p:nvPr>
            <p:ph type="title"/>
          </p:nvPr>
        </p:nvSpPr>
        <p:spPr/>
        <p:txBody>
          <a:bodyPr>
            <a:normAutofit/>
          </a:bodyPr>
          <a:lstStyle/>
          <a:p>
            <a:r>
              <a:rPr lang="en-US" altLang="en-US" dirty="0"/>
              <a:t>Financial Systems/Administrative Procedures (4)</a:t>
            </a:r>
          </a:p>
        </p:txBody>
      </p:sp>
      <p:sp>
        <p:nvSpPr>
          <p:cNvPr id="103428" name="Content Placeholder 1"/>
          <p:cNvSpPr>
            <a:spLocks noGrp="1" noChangeArrowheads="1"/>
          </p:cNvSpPr>
          <p:nvPr>
            <p:ph idx="1"/>
          </p:nvPr>
        </p:nvSpPr>
        <p:spPr>
          <a:xfrm>
            <a:off x="749300" y="1420779"/>
            <a:ext cx="10924540" cy="4756184"/>
          </a:xfrm>
        </p:spPr>
        <p:txBody>
          <a:bodyPr>
            <a:normAutofit/>
          </a:bodyPr>
          <a:lstStyle/>
          <a:p>
            <a:pPr marL="342900" lvl="1" indent="-342900">
              <a:spcBef>
                <a:spcPts val="1800"/>
              </a:spcBef>
              <a:spcAft>
                <a:spcPct val="5000"/>
              </a:spcAft>
              <a:buClr>
                <a:schemeClr val="accent2"/>
              </a:buClr>
              <a:buFont typeface="Wingdings" panose="05000000000000000000" pitchFamily="2" charset="2"/>
              <a:buChar char="ü"/>
              <a:defRPr/>
            </a:pPr>
            <a:r>
              <a:rPr lang="en-US" altLang="en-US" sz="2800" dirty="0">
                <a:solidFill>
                  <a:schemeClr val="tx1"/>
                </a:solidFill>
              </a:rPr>
              <a:t>Written Policies and Procedures</a:t>
            </a:r>
          </a:p>
          <a:p>
            <a:pPr lvl="1">
              <a:lnSpc>
                <a:spcPct val="105000"/>
              </a:lnSpc>
              <a:defRPr/>
            </a:pPr>
            <a:r>
              <a:rPr lang="en-US" altLang="en-US" dirty="0">
                <a:cs typeface="Arial" panose="020B0604020202020204" pitchFamily="34" charset="0"/>
              </a:rPr>
              <a:t>Property Management</a:t>
            </a:r>
          </a:p>
          <a:p>
            <a:pPr lvl="1">
              <a:lnSpc>
                <a:spcPct val="105000"/>
              </a:lnSpc>
              <a:defRPr/>
            </a:pPr>
            <a:r>
              <a:rPr lang="en-US" altLang="en-US" dirty="0">
                <a:cs typeface="Arial" panose="020B0604020202020204" pitchFamily="34" charset="0"/>
              </a:rPr>
              <a:t>Budget &amp; Modifications</a:t>
            </a:r>
          </a:p>
          <a:p>
            <a:pPr lvl="1">
              <a:lnSpc>
                <a:spcPct val="105000"/>
              </a:lnSpc>
              <a:defRPr/>
            </a:pPr>
            <a:r>
              <a:rPr lang="en-US" altLang="en-US" dirty="0">
                <a:cs typeface="Arial" panose="020B0604020202020204" pitchFamily="34" charset="0"/>
              </a:rPr>
              <a:t>Grievances and Complaints</a:t>
            </a:r>
          </a:p>
          <a:p>
            <a:pPr lvl="1">
              <a:lnSpc>
                <a:spcPct val="105000"/>
              </a:lnSpc>
              <a:defRPr/>
            </a:pPr>
            <a:r>
              <a:rPr lang="en-US" altLang="en-US" dirty="0">
                <a:cs typeface="Arial" panose="020B0604020202020204" pitchFamily="34" charset="0"/>
              </a:rPr>
              <a:t>Audit &amp; Audit Resolution</a:t>
            </a:r>
          </a:p>
          <a:p>
            <a:pPr lvl="1">
              <a:lnSpc>
                <a:spcPct val="105000"/>
              </a:lnSpc>
              <a:defRPr/>
            </a:pPr>
            <a:r>
              <a:rPr lang="en-US" altLang="en-US" dirty="0">
                <a:cs typeface="Arial" panose="020B0604020202020204" pitchFamily="34" charset="0"/>
              </a:rPr>
              <a:t>Monitoring</a:t>
            </a:r>
          </a:p>
          <a:p>
            <a:pPr lvl="1">
              <a:lnSpc>
                <a:spcPct val="105000"/>
              </a:lnSpc>
              <a:defRPr/>
            </a:pPr>
            <a:r>
              <a:rPr lang="en-US" altLang="en-US" dirty="0">
                <a:cs typeface="Arial" panose="020B0604020202020204" pitchFamily="34" charset="0"/>
              </a:rPr>
              <a:t>Grant or Contract Closeout	</a:t>
            </a:r>
          </a:p>
          <a:p>
            <a:pPr lvl="1">
              <a:lnSpc>
                <a:spcPct val="105000"/>
              </a:lnSpc>
              <a:defRPr/>
            </a:pPr>
            <a:r>
              <a:rPr lang="en-US" altLang="en-US" dirty="0">
                <a:cs typeface="Arial" panose="020B0604020202020204" pitchFamily="34" charset="0"/>
              </a:rPr>
              <a:t>Program Income </a:t>
            </a:r>
          </a:p>
          <a:p>
            <a:pPr lvl="1">
              <a:lnSpc>
                <a:spcPct val="105000"/>
              </a:lnSpc>
              <a:defRPr/>
            </a:pPr>
            <a:r>
              <a:rPr lang="en-US" altLang="en-US" dirty="0">
                <a:cs typeface="Arial" panose="020B0604020202020204" pitchFamily="34" charset="0"/>
              </a:rPr>
              <a:t>Match &amp; Leveraged resources</a:t>
            </a:r>
          </a:p>
          <a:p>
            <a:pPr lvl="1">
              <a:lnSpc>
                <a:spcPct val="105000"/>
              </a:lnSpc>
              <a:defRPr/>
            </a:pPr>
            <a:r>
              <a:rPr lang="en-US" altLang="en-US" dirty="0">
                <a:cs typeface="Arial" panose="020B0604020202020204" pitchFamily="34" charset="0"/>
              </a:rPr>
              <a:t>Record Retention schedule</a:t>
            </a:r>
          </a:p>
        </p:txBody>
      </p:sp>
      <p:pic>
        <p:nvPicPr>
          <p:cNvPr id="5" name="Picture 4" descr="Policies and Procedures manuals">
            <a:extLst>
              <a:ext uri="{FF2B5EF4-FFF2-40B4-BE49-F238E27FC236}">
                <a16:creationId xmlns:a16="http://schemas.microsoft.com/office/drawing/2014/main" id="{6F8D9D65-07DF-4B8B-9DCC-294828599E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22407" y="3157979"/>
            <a:ext cx="3784408" cy="238417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03426" name="Slide Number Placeholder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0FA11798-46DA-4868-910D-A70451FE7F2D}" type="slidenum">
              <a:rPr lang="en-US" altLang="en-US" sz="1200">
                <a:solidFill>
                  <a:schemeClr val="bg1"/>
                </a:solidFill>
              </a:rPr>
              <a:pPr>
                <a:spcBef>
                  <a:spcPct val="0"/>
                </a:spcBef>
                <a:buFontTx/>
                <a:buNone/>
              </a:pPr>
              <a:t>23</a:t>
            </a:fld>
            <a:endParaRPr lang="en-US" altLang="en-US" sz="1200" dirty="0">
              <a:solidFill>
                <a:schemeClr val="bg1"/>
              </a:solidFill>
            </a:endParaRPr>
          </a:p>
        </p:txBody>
      </p:sp>
    </p:spTree>
    <p:extLst>
      <p:ext uri="{BB962C8B-B14F-4D97-AF65-F5344CB8AC3E}">
        <p14:creationId xmlns:p14="http://schemas.microsoft.com/office/powerpoint/2010/main" val="37148121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F9D11-84E7-4D05-B38E-AB81FC4E5CA4}"/>
              </a:ext>
            </a:extLst>
          </p:cNvPr>
          <p:cNvSpPr>
            <a:spLocks noGrp="1"/>
          </p:cNvSpPr>
          <p:nvPr>
            <p:ph type="title"/>
          </p:nvPr>
        </p:nvSpPr>
        <p:spPr/>
        <p:txBody>
          <a:bodyPr>
            <a:normAutofit/>
          </a:bodyPr>
          <a:lstStyle/>
          <a:p>
            <a:r>
              <a:rPr lang="en-US" dirty="0"/>
              <a:t>Other Considerations</a:t>
            </a:r>
          </a:p>
        </p:txBody>
      </p:sp>
      <p:sp>
        <p:nvSpPr>
          <p:cNvPr id="14337" name="Content Placeholder 1"/>
          <p:cNvSpPr>
            <a:spLocks noGrp="1"/>
          </p:cNvSpPr>
          <p:nvPr>
            <p:ph idx="1"/>
          </p:nvPr>
        </p:nvSpPr>
        <p:spPr>
          <a:xfrm>
            <a:off x="749300" y="1420779"/>
            <a:ext cx="10924540" cy="4756184"/>
          </a:xfrm>
        </p:spPr>
        <p:txBody>
          <a:bodyPr rtlCol="0">
            <a:normAutofit/>
          </a:bodyPr>
          <a:lstStyle/>
          <a:p>
            <a:pPr marL="342900" lvl="1" indent="-342900">
              <a:lnSpc>
                <a:spcPct val="105000"/>
              </a:lnSpc>
              <a:spcBef>
                <a:spcPts val="1800"/>
              </a:spcBef>
              <a:spcAft>
                <a:spcPct val="5000"/>
              </a:spcAft>
              <a:buClr>
                <a:schemeClr val="accent2"/>
              </a:buClr>
              <a:buFont typeface="Wingdings" panose="05000000000000000000" pitchFamily="2" charset="2"/>
              <a:buChar char="ü"/>
              <a:defRPr/>
            </a:pPr>
            <a:r>
              <a:rPr lang="en-US" sz="2800" dirty="0">
                <a:solidFill>
                  <a:schemeClr val="tx1"/>
                </a:solidFill>
              </a:rPr>
              <a:t>Equipment listed in the proposal does not constitute Grant Officer approval</a:t>
            </a:r>
          </a:p>
          <a:p>
            <a:pPr lvl="1">
              <a:lnSpc>
                <a:spcPct val="85000"/>
              </a:lnSpc>
              <a:spcAft>
                <a:spcPct val="5000"/>
              </a:spcAft>
              <a:defRPr/>
            </a:pPr>
            <a:r>
              <a:rPr lang="en-US" dirty="0">
                <a:cs typeface="Arial" panose="020B0604020202020204" pitchFamily="34" charset="0"/>
              </a:rPr>
              <a:t>Specific written Grant Officer approval is required</a:t>
            </a:r>
          </a:p>
          <a:p>
            <a:pPr marL="342900" lvl="1" indent="-342900">
              <a:lnSpc>
                <a:spcPct val="105000"/>
              </a:lnSpc>
              <a:spcBef>
                <a:spcPts val="1800"/>
              </a:spcBef>
              <a:spcAft>
                <a:spcPct val="5000"/>
              </a:spcAft>
              <a:buClr>
                <a:schemeClr val="accent2"/>
              </a:buClr>
              <a:buFont typeface="Wingdings" panose="05000000000000000000" pitchFamily="2" charset="2"/>
              <a:buChar char="ü"/>
              <a:defRPr/>
            </a:pPr>
            <a:r>
              <a:rPr lang="en-US" sz="2800" dirty="0">
                <a:solidFill>
                  <a:schemeClr val="tx1"/>
                </a:solidFill>
              </a:rPr>
              <a:t>Pre-award costs </a:t>
            </a:r>
          </a:p>
          <a:p>
            <a:pPr lvl="1">
              <a:lnSpc>
                <a:spcPct val="85000"/>
              </a:lnSpc>
              <a:spcAft>
                <a:spcPct val="5000"/>
              </a:spcAft>
              <a:defRPr/>
            </a:pPr>
            <a:r>
              <a:rPr lang="en-US" dirty="0">
                <a:cs typeface="Arial" panose="020B0604020202020204" pitchFamily="34" charset="0"/>
              </a:rPr>
              <a:t>Incurred at awardee’s own expense</a:t>
            </a:r>
          </a:p>
          <a:p>
            <a:pPr lvl="1">
              <a:lnSpc>
                <a:spcPct val="85000"/>
              </a:lnSpc>
              <a:spcAft>
                <a:spcPct val="5000"/>
              </a:spcAft>
              <a:defRPr/>
            </a:pPr>
            <a:r>
              <a:rPr lang="en-US" dirty="0">
                <a:cs typeface="Arial" panose="020B0604020202020204" pitchFamily="34" charset="0"/>
              </a:rPr>
              <a:t>ETA does not approve these costs</a:t>
            </a:r>
          </a:p>
          <a:p>
            <a:pPr marL="342900" lvl="1" indent="-342900">
              <a:lnSpc>
                <a:spcPct val="105000"/>
              </a:lnSpc>
              <a:spcBef>
                <a:spcPts val="1800"/>
              </a:spcBef>
              <a:spcAft>
                <a:spcPct val="5000"/>
              </a:spcAft>
              <a:buClr>
                <a:schemeClr val="accent2"/>
              </a:buClr>
              <a:buFont typeface="Wingdings" panose="05000000000000000000" pitchFamily="2" charset="2"/>
              <a:buChar char="ü"/>
              <a:defRPr/>
            </a:pPr>
            <a:r>
              <a:rPr lang="en-US" sz="2800" dirty="0">
                <a:solidFill>
                  <a:schemeClr val="tx1"/>
                </a:solidFill>
              </a:rPr>
              <a:t>Proposal costs</a:t>
            </a:r>
          </a:p>
          <a:p>
            <a:pPr lvl="1">
              <a:lnSpc>
                <a:spcPct val="85000"/>
              </a:lnSpc>
              <a:spcAft>
                <a:spcPct val="5000"/>
              </a:spcAft>
              <a:defRPr/>
            </a:pPr>
            <a:r>
              <a:rPr lang="en-US" dirty="0">
                <a:cs typeface="Arial" panose="020B0604020202020204" pitchFamily="34" charset="0"/>
              </a:rPr>
              <a:t>Cannot be directly charged to the grant</a:t>
            </a:r>
          </a:p>
          <a:p>
            <a:pPr lvl="1">
              <a:lnSpc>
                <a:spcPct val="85000"/>
              </a:lnSpc>
              <a:spcAft>
                <a:spcPct val="5000"/>
              </a:spcAft>
              <a:defRPr/>
            </a:pPr>
            <a:r>
              <a:rPr lang="en-US" dirty="0">
                <a:cs typeface="Arial" panose="020B0604020202020204" pitchFamily="34" charset="0"/>
              </a:rPr>
              <a:t>Can only be charged as indirect cost and allocated in the current period to all activities of the entity</a:t>
            </a:r>
          </a:p>
        </p:txBody>
      </p:sp>
      <p:sp>
        <p:nvSpPr>
          <p:cNvPr id="3" name="Slide Number Placeholder 2">
            <a:extLst>
              <a:ext uri="{FF2B5EF4-FFF2-40B4-BE49-F238E27FC236}">
                <a16:creationId xmlns:a16="http://schemas.microsoft.com/office/drawing/2014/main" id="{92DF5438-0533-4A35-A4C7-5C100B450672}"/>
              </a:ext>
            </a:extLst>
          </p:cNvPr>
          <p:cNvSpPr>
            <a:spLocks noGrp="1"/>
          </p:cNvSpPr>
          <p:nvPr>
            <p:ph type="sldNum" sz="quarter" idx="12"/>
          </p:nvPr>
        </p:nvSpPr>
        <p:spPr/>
        <p:txBody>
          <a:bodyPr/>
          <a:lstStyle/>
          <a:p>
            <a:fld id="{AEF1280C-1E94-430E-A516-D051ECA45720}" type="slidenum">
              <a:rPr lang="en-US" smtClean="0"/>
              <a:t>24</a:t>
            </a:fld>
            <a:endParaRPr lang="en-US" dirty="0"/>
          </a:p>
        </p:txBody>
      </p:sp>
    </p:spTree>
    <p:extLst>
      <p:ext uri="{BB962C8B-B14F-4D97-AF65-F5344CB8AC3E}">
        <p14:creationId xmlns:p14="http://schemas.microsoft.com/office/powerpoint/2010/main" val="1906302076"/>
      </p:ext>
    </p:extLst>
  </p:cSld>
  <p:clrMapOvr>
    <a:masterClrMapping/>
  </p:clrMapOvr>
  <p:transition>
    <p:fade thruBlk="1"/>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noChangeArrowheads="1"/>
          </p:cNvSpPr>
          <p:nvPr>
            <p:ph type="title"/>
          </p:nvPr>
        </p:nvSpPr>
        <p:spPr/>
        <p:txBody>
          <a:bodyPr>
            <a:normAutofit/>
          </a:bodyPr>
          <a:lstStyle/>
          <a:p>
            <a:pPr>
              <a:defRPr/>
            </a:pPr>
            <a:r>
              <a:rPr lang="en-US" altLang="en-US" dirty="0"/>
              <a:t>Knowledge Check – Questions </a:t>
            </a:r>
          </a:p>
        </p:txBody>
      </p:sp>
      <p:sp>
        <p:nvSpPr>
          <p:cNvPr id="49155" name="Content Placeholder 1"/>
          <p:cNvSpPr>
            <a:spLocks noGrp="1"/>
          </p:cNvSpPr>
          <p:nvPr>
            <p:ph idx="1"/>
          </p:nvPr>
        </p:nvSpPr>
        <p:spPr>
          <a:xfrm>
            <a:off x="749300" y="1420779"/>
            <a:ext cx="10924540" cy="4756184"/>
          </a:xfrm>
        </p:spPr>
        <p:txBody>
          <a:bodyPr>
            <a:normAutofit fontScale="92500" lnSpcReduction="10000"/>
          </a:bodyPr>
          <a:lstStyle/>
          <a:p>
            <a:pPr marL="0" lvl="1" indent="0">
              <a:lnSpc>
                <a:spcPct val="105000"/>
              </a:lnSpc>
              <a:spcBef>
                <a:spcPts val="1800"/>
              </a:spcBef>
              <a:spcAft>
                <a:spcPct val="5000"/>
              </a:spcAft>
              <a:buClr>
                <a:schemeClr val="accent2"/>
              </a:buClr>
              <a:buNone/>
              <a:defRPr/>
            </a:pPr>
            <a:r>
              <a:rPr lang="en-US" altLang="en-US" sz="2800" b="1" dirty="0">
                <a:solidFill>
                  <a:srgbClr val="D93E0D"/>
                </a:solidFill>
              </a:rPr>
              <a:t>True or False?</a:t>
            </a:r>
          </a:p>
          <a:p>
            <a:pPr marL="514350" lvl="1" indent="-514350">
              <a:lnSpc>
                <a:spcPct val="105000"/>
              </a:lnSpc>
              <a:spcBef>
                <a:spcPts val="1800"/>
              </a:spcBef>
              <a:spcAft>
                <a:spcPct val="5000"/>
              </a:spcAft>
              <a:buClr>
                <a:srgbClr val="D93E0D"/>
              </a:buClr>
              <a:buFont typeface="+mj-lt"/>
              <a:buAutoNum type="arabicPeriod"/>
              <a:defRPr/>
            </a:pPr>
            <a:r>
              <a:rPr lang="en-US" altLang="en-US" sz="2800" dirty="0">
                <a:solidFill>
                  <a:schemeClr val="tx1"/>
                </a:solidFill>
              </a:rPr>
              <a:t>Equipment and pre-award costs listed in the application are approved when the grant is signed.</a:t>
            </a:r>
          </a:p>
          <a:p>
            <a:pPr marL="514350" lvl="1" indent="-514350">
              <a:lnSpc>
                <a:spcPct val="105000"/>
              </a:lnSpc>
              <a:spcBef>
                <a:spcPts val="1800"/>
              </a:spcBef>
              <a:spcAft>
                <a:spcPct val="5000"/>
              </a:spcAft>
              <a:buClr>
                <a:srgbClr val="D93E0D"/>
              </a:buClr>
              <a:buFont typeface="+mj-lt"/>
              <a:buAutoNum type="arabicPeriod"/>
              <a:defRPr/>
            </a:pPr>
            <a:r>
              <a:rPr lang="en-US" altLang="en-US" sz="2800" dirty="0">
                <a:solidFill>
                  <a:schemeClr val="tx1"/>
                </a:solidFill>
              </a:rPr>
              <a:t>All financial management systems, policies, and procedures should be in place prior to the award.</a:t>
            </a:r>
          </a:p>
          <a:p>
            <a:pPr marL="514350" lvl="1" indent="-514350">
              <a:lnSpc>
                <a:spcPct val="105000"/>
              </a:lnSpc>
              <a:spcBef>
                <a:spcPts val="1800"/>
              </a:spcBef>
              <a:spcAft>
                <a:spcPct val="5000"/>
              </a:spcAft>
              <a:buClr>
                <a:srgbClr val="D93E0D"/>
              </a:buClr>
              <a:buFont typeface="+mj-lt"/>
              <a:buAutoNum type="arabicPeriod"/>
              <a:defRPr/>
            </a:pPr>
            <a:r>
              <a:rPr lang="en-US" altLang="en-US" sz="2800" dirty="0">
                <a:solidFill>
                  <a:schemeClr val="tx1"/>
                </a:solidFill>
              </a:rPr>
              <a:t>A grantee should not be expected to meet planned program and budget goals in the first quarter due to the extra time needed for start-up.</a:t>
            </a:r>
          </a:p>
          <a:p>
            <a:pPr marL="514350" lvl="1" indent="-514350">
              <a:lnSpc>
                <a:spcPct val="105000"/>
              </a:lnSpc>
              <a:spcBef>
                <a:spcPts val="1800"/>
              </a:spcBef>
              <a:spcAft>
                <a:spcPct val="5000"/>
              </a:spcAft>
              <a:buClr>
                <a:srgbClr val="D93E0D"/>
              </a:buClr>
              <a:buFont typeface="+mj-lt"/>
              <a:buAutoNum type="arabicPeriod"/>
              <a:defRPr/>
            </a:pPr>
            <a:r>
              <a:rPr lang="en-US" altLang="en-US" sz="2800" dirty="0">
                <a:solidFill>
                  <a:schemeClr val="tx1"/>
                </a:solidFill>
              </a:rPr>
              <a:t>Policies and procedures do not need to be in writing as long as they are clearly communicated to employees.</a:t>
            </a:r>
          </a:p>
        </p:txBody>
      </p:sp>
      <p:sp>
        <p:nvSpPr>
          <p:cNvPr id="2" name="Slide Number Placeholder 1">
            <a:extLst>
              <a:ext uri="{FF2B5EF4-FFF2-40B4-BE49-F238E27FC236}">
                <a16:creationId xmlns:a16="http://schemas.microsoft.com/office/drawing/2014/main" id="{E1DF1E68-F20A-4A84-B6BA-EF1D7119201C}"/>
              </a:ext>
            </a:extLst>
          </p:cNvPr>
          <p:cNvSpPr>
            <a:spLocks noGrp="1"/>
          </p:cNvSpPr>
          <p:nvPr>
            <p:ph type="sldNum" sz="quarter" idx="12"/>
          </p:nvPr>
        </p:nvSpPr>
        <p:spPr/>
        <p:txBody>
          <a:bodyPr/>
          <a:lstStyle/>
          <a:p>
            <a:fld id="{AEF1280C-1E94-430E-A516-D051ECA45720}" type="slidenum">
              <a:rPr lang="en-US" smtClean="0"/>
              <a:t>25</a:t>
            </a:fld>
            <a:endParaRPr lang="en-US" dirty="0"/>
          </a:p>
        </p:txBody>
      </p:sp>
    </p:spTree>
    <p:extLst>
      <p:ext uri="{BB962C8B-B14F-4D97-AF65-F5344CB8AC3E}">
        <p14:creationId xmlns:p14="http://schemas.microsoft.com/office/powerpoint/2010/main" val="17005600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noChangeArrowheads="1"/>
          </p:cNvSpPr>
          <p:nvPr>
            <p:ph type="title"/>
          </p:nvPr>
        </p:nvSpPr>
        <p:spPr/>
        <p:txBody>
          <a:bodyPr>
            <a:normAutofit/>
          </a:bodyPr>
          <a:lstStyle/>
          <a:p>
            <a:pPr>
              <a:defRPr/>
            </a:pPr>
            <a:r>
              <a:rPr lang="en-US" altLang="en-US" dirty="0"/>
              <a:t>Knowledge Check – Answers</a:t>
            </a:r>
          </a:p>
        </p:txBody>
      </p:sp>
      <p:sp>
        <p:nvSpPr>
          <p:cNvPr id="49155" name="Content Placeholder 1"/>
          <p:cNvSpPr>
            <a:spLocks noGrp="1"/>
          </p:cNvSpPr>
          <p:nvPr>
            <p:ph idx="1"/>
          </p:nvPr>
        </p:nvSpPr>
        <p:spPr>
          <a:xfrm>
            <a:off x="749300" y="1420779"/>
            <a:ext cx="10924540" cy="4756184"/>
          </a:xfrm>
        </p:spPr>
        <p:txBody>
          <a:bodyPr>
            <a:normAutofit lnSpcReduction="10000"/>
          </a:bodyPr>
          <a:lstStyle/>
          <a:p>
            <a:pPr marL="514350" lvl="1" indent="-514350">
              <a:lnSpc>
                <a:spcPct val="125000"/>
              </a:lnSpc>
              <a:spcBef>
                <a:spcPts val="1800"/>
              </a:spcBef>
              <a:spcAft>
                <a:spcPct val="5000"/>
              </a:spcAft>
              <a:buClr>
                <a:srgbClr val="D93E0D"/>
              </a:buClr>
              <a:buFont typeface="+mj-lt"/>
              <a:buAutoNum type="arabicPeriod"/>
              <a:defRPr/>
            </a:pPr>
            <a:r>
              <a:rPr lang="en-US" altLang="en-US" sz="2800" dirty="0">
                <a:solidFill>
                  <a:schemeClr val="tx1"/>
                </a:solidFill>
              </a:rPr>
              <a:t>Equipment and pre-award costs listed in the application are approved when the grant is signed.  </a:t>
            </a:r>
            <a:r>
              <a:rPr lang="en-US" altLang="en-US" sz="2800" b="1" dirty="0">
                <a:solidFill>
                  <a:srgbClr val="D93E0D"/>
                </a:solidFill>
              </a:rPr>
              <a:t>False</a:t>
            </a:r>
          </a:p>
          <a:p>
            <a:pPr marL="514350" lvl="1" indent="-514350">
              <a:lnSpc>
                <a:spcPct val="115000"/>
              </a:lnSpc>
              <a:spcBef>
                <a:spcPts val="1800"/>
              </a:spcBef>
              <a:spcAft>
                <a:spcPct val="5000"/>
              </a:spcAft>
              <a:buClr>
                <a:srgbClr val="D93E0D"/>
              </a:buClr>
              <a:buFont typeface="+mj-lt"/>
              <a:buAutoNum type="arabicPeriod"/>
              <a:defRPr/>
            </a:pPr>
            <a:r>
              <a:rPr lang="en-US" altLang="en-US" sz="2800" dirty="0">
                <a:solidFill>
                  <a:schemeClr val="tx1"/>
                </a:solidFill>
              </a:rPr>
              <a:t>All financial management systems, policies, and procedures should be in place prior to the award.  </a:t>
            </a:r>
            <a:r>
              <a:rPr lang="en-US" altLang="en-US" sz="2800" b="1" dirty="0">
                <a:solidFill>
                  <a:srgbClr val="D93E0D"/>
                </a:solidFill>
              </a:rPr>
              <a:t>True</a:t>
            </a:r>
          </a:p>
          <a:p>
            <a:pPr marL="514350" lvl="1" indent="-514350">
              <a:lnSpc>
                <a:spcPct val="105000"/>
              </a:lnSpc>
              <a:spcBef>
                <a:spcPts val="1800"/>
              </a:spcBef>
              <a:spcAft>
                <a:spcPct val="5000"/>
              </a:spcAft>
              <a:buClr>
                <a:srgbClr val="D93E0D"/>
              </a:buClr>
              <a:buFont typeface="+mj-lt"/>
              <a:buAutoNum type="arabicPeriod"/>
              <a:defRPr/>
            </a:pPr>
            <a:r>
              <a:rPr lang="en-US" altLang="en-US" sz="2800" dirty="0">
                <a:solidFill>
                  <a:schemeClr val="tx1"/>
                </a:solidFill>
              </a:rPr>
              <a:t>A grantee should not be expected to meet planned program and budget goals in the first quarter due to the extra time needed for start-up.  </a:t>
            </a:r>
            <a:r>
              <a:rPr lang="en-US" altLang="en-US" sz="2800" b="1" dirty="0">
                <a:solidFill>
                  <a:srgbClr val="D93E0D"/>
                </a:solidFill>
              </a:rPr>
              <a:t>False</a:t>
            </a:r>
          </a:p>
          <a:p>
            <a:pPr marL="514350" lvl="1" indent="-514350">
              <a:lnSpc>
                <a:spcPct val="105000"/>
              </a:lnSpc>
              <a:spcBef>
                <a:spcPts val="1800"/>
              </a:spcBef>
              <a:spcAft>
                <a:spcPct val="5000"/>
              </a:spcAft>
              <a:buClr>
                <a:srgbClr val="D93E0D"/>
              </a:buClr>
              <a:buFont typeface="+mj-lt"/>
              <a:buAutoNum type="arabicPeriod"/>
              <a:defRPr/>
            </a:pPr>
            <a:r>
              <a:rPr lang="en-US" altLang="en-US" sz="2800" dirty="0">
                <a:solidFill>
                  <a:schemeClr val="tx1"/>
                </a:solidFill>
              </a:rPr>
              <a:t>Policies and procedures do not need to be in writing as long as they are clearly communicated to employees.  </a:t>
            </a:r>
            <a:r>
              <a:rPr lang="en-US" altLang="en-US" sz="2800" b="1" dirty="0">
                <a:solidFill>
                  <a:srgbClr val="D93E0D"/>
                </a:solidFill>
              </a:rPr>
              <a:t>False</a:t>
            </a:r>
          </a:p>
        </p:txBody>
      </p:sp>
      <p:sp>
        <p:nvSpPr>
          <p:cNvPr id="2" name="Slide Number Placeholder 1">
            <a:extLst>
              <a:ext uri="{FF2B5EF4-FFF2-40B4-BE49-F238E27FC236}">
                <a16:creationId xmlns:a16="http://schemas.microsoft.com/office/drawing/2014/main" id="{E1DF1E68-F20A-4A84-B6BA-EF1D7119201C}"/>
              </a:ext>
            </a:extLst>
          </p:cNvPr>
          <p:cNvSpPr>
            <a:spLocks noGrp="1"/>
          </p:cNvSpPr>
          <p:nvPr>
            <p:ph type="sldNum" sz="quarter" idx="12"/>
          </p:nvPr>
        </p:nvSpPr>
        <p:spPr/>
        <p:txBody>
          <a:bodyPr/>
          <a:lstStyle/>
          <a:p>
            <a:fld id="{AEF1280C-1E94-430E-A516-D051ECA45720}" type="slidenum">
              <a:rPr lang="en-US" smtClean="0"/>
              <a:t>26</a:t>
            </a:fld>
            <a:endParaRPr lang="en-US" dirty="0"/>
          </a:p>
        </p:txBody>
      </p:sp>
    </p:spTree>
    <p:extLst>
      <p:ext uri="{BB962C8B-B14F-4D97-AF65-F5344CB8AC3E}">
        <p14:creationId xmlns:p14="http://schemas.microsoft.com/office/powerpoint/2010/main" val="32967449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itle 3"/>
          <p:cNvSpPr>
            <a:spLocks noGrp="1"/>
          </p:cNvSpPr>
          <p:nvPr>
            <p:ph type="title"/>
          </p:nvPr>
        </p:nvSpPr>
        <p:spPr/>
        <p:txBody>
          <a:bodyPr/>
          <a:lstStyle/>
          <a:p>
            <a:pPr eaLnBrk="1" hangingPunct="1"/>
            <a:r>
              <a:rPr lang="en-US" altLang="en-US" dirty="0"/>
              <a:t>Post-Award</a:t>
            </a:r>
          </a:p>
        </p:txBody>
      </p:sp>
      <p:sp>
        <p:nvSpPr>
          <p:cNvPr id="2" name="Text Placeholder 1">
            <a:extLst>
              <a:ext uri="{FF2B5EF4-FFF2-40B4-BE49-F238E27FC236}">
                <a16:creationId xmlns:a16="http://schemas.microsoft.com/office/drawing/2014/main" id="{0A056A59-E9F0-442E-B13C-2BABC5052D1A}"/>
              </a:ext>
            </a:extLst>
          </p:cNvPr>
          <p:cNvSpPr>
            <a:spLocks noGrp="1"/>
          </p:cNvSpPr>
          <p:nvPr>
            <p:ph type="body" idx="1"/>
          </p:nvPr>
        </p:nvSpPr>
        <p:spPr>
          <a:xfrm>
            <a:off x="1548384" y="3176833"/>
            <a:ext cx="9805416" cy="3227831"/>
          </a:xfrm>
        </p:spPr>
        <p:txBody>
          <a:bodyPr>
            <a:normAutofit fontScale="77500" lnSpcReduction="20000"/>
          </a:bodyPr>
          <a:lstStyle/>
          <a:p>
            <a:pPr marL="342900" lvl="1" indent="-342900">
              <a:lnSpc>
                <a:spcPct val="120000"/>
              </a:lnSpc>
              <a:spcBef>
                <a:spcPts val="1200"/>
              </a:spcBef>
              <a:spcAft>
                <a:spcPct val="5000"/>
              </a:spcAft>
              <a:buClr>
                <a:schemeClr val="accent2"/>
              </a:buClr>
              <a:buFont typeface="Wingdings" panose="05000000000000000000" pitchFamily="2" charset="2"/>
              <a:buChar char="ü"/>
              <a:defRPr/>
            </a:pPr>
            <a:r>
              <a:rPr lang="en-US" sz="2900" dirty="0">
                <a:solidFill>
                  <a:schemeClr val="accent1"/>
                </a:solidFill>
              </a:rPr>
              <a:t>Execute grant agreement</a:t>
            </a:r>
          </a:p>
          <a:p>
            <a:pPr marL="342900" lvl="1" indent="-342900">
              <a:lnSpc>
                <a:spcPct val="120000"/>
              </a:lnSpc>
              <a:spcBef>
                <a:spcPts val="1200"/>
              </a:spcBef>
              <a:spcAft>
                <a:spcPct val="5000"/>
              </a:spcAft>
              <a:buClr>
                <a:schemeClr val="accent2"/>
              </a:buClr>
              <a:buFont typeface="Wingdings" panose="05000000000000000000" pitchFamily="2" charset="2"/>
              <a:buChar char="ü"/>
              <a:defRPr/>
            </a:pPr>
            <a:r>
              <a:rPr lang="en-US" sz="2900" dirty="0">
                <a:solidFill>
                  <a:schemeClr val="accent1"/>
                </a:solidFill>
              </a:rPr>
              <a:t>Implement program plan</a:t>
            </a:r>
          </a:p>
          <a:p>
            <a:pPr marL="342900" lvl="1" indent="-342900">
              <a:lnSpc>
                <a:spcPct val="120000"/>
              </a:lnSpc>
              <a:spcBef>
                <a:spcPts val="1200"/>
              </a:spcBef>
              <a:spcAft>
                <a:spcPct val="5000"/>
              </a:spcAft>
              <a:buClr>
                <a:schemeClr val="accent2"/>
              </a:buClr>
              <a:buFont typeface="Wingdings" panose="05000000000000000000" pitchFamily="2" charset="2"/>
              <a:buChar char="ü"/>
              <a:defRPr/>
            </a:pPr>
            <a:r>
              <a:rPr lang="en-US" sz="2900" dirty="0">
                <a:solidFill>
                  <a:schemeClr val="accent1"/>
                </a:solidFill>
              </a:rPr>
              <a:t>Understand types of allowable costs</a:t>
            </a:r>
          </a:p>
          <a:p>
            <a:pPr marL="342900" lvl="1" indent="-342900">
              <a:lnSpc>
                <a:spcPct val="120000"/>
              </a:lnSpc>
              <a:spcBef>
                <a:spcPts val="1200"/>
              </a:spcBef>
              <a:spcAft>
                <a:spcPct val="5000"/>
              </a:spcAft>
              <a:buClr>
                <a:schemeClr val="accent2"/>
              </a:buClr>
              <a:buFont typeface="Wingdings" panose="05000000000000000000" pitchFamily="2" charset="2"/>
              <a:buChar char="ü"/>
              <a:defRPr/>
            </a:pPr>
            <a:r>
              <a:rPr lang="en-US" sz="2900" dirty="0">
                <a:solidFill>
                  <a:schemeClr val="accent1"/>
                </a:solidFill>
              </a:rPr>
              <a:t>Understand hierarchy of authorities</a:t>
            </a:r>
          </a:p>
          <a:p>
            <a:pPr marL="342900" lvl="1" indent="-342900">
              <a:lnSpc>
                <a:spcPct val="120000"/>
              </a:lnSpc>
              <a:spcBef>
                <a:spcPts val="1200"/>
              </a:spcBef>
              <a:spcAft>
                <a:spcPct val="5000"/>
              </a:spcAft>
              <a:buClr>
                <a:schemeClr val="accent2"/>
              </a:buClr>
              <a:buFont typeface="Wingdings" panose="05000000000000000000" pitchFamily="2" charset="2"/>
              <a:buChar char="ü"/>
              <a:defRPr/>
            </a:pPr>
            <a:r>
              <a:rPr lang="en-US" sz="2900" dirty="0">
                <a:solidFill>
                  <a:schemeClr val="accent1"/>
                </a:solidFill>
              </a:rPr>
              <a:t>Negotiate subawards as needed</a:t>
            </a:r>
          </a:p>
          <a:p>
            <a:pPr marL="342900" lvl="1" indent="-342900">
              <a:lnSpc>
                <a:spcPct val="120000"/>
              </a:lnSpc>
              <a:spcBef>
                <a:spcPts val="1200"/>
              </a:spcBef>
              <a:spcAft>
                <a:spcPct val="5000"/>
              </a:spcAft>
              <a:buClr>
                <a:schemeClr val="accent2"/>
              </a:buClr>
              <a:buFont typeface="Wingdings" panose="05000000000000000000" pitchFamily="2" charset="2"/>
              <a:buChar char="ü"/>
              <a:defRPr/>
            </a:pPr>
            <a:r>
              <a:rPr lang="en-US" sz="2900" dirty="0">
                <a:solidFill>
                  <a:schemeClr val="accent1"/>
                </a:solidFill>
              </a:rPr>
              <a:t>Procure contracts as needed</a:t>
            </a:r>
            <a:endParaRPr lang="en-US" sz="2400" dirty="0">
              <a:solidFill>
                <a:schemeClr val="accent1"/>
              </a:solidFill>
            </a:endParaRPr>
          </a:p>
        </p:txBody>
      </p:sp>
      <p:sp>
        <p:nvSpPr>
          <p:cNvPr id="3" name="Slide Number Placeholder 2">
            <a:extLst>
              <a:ext uri="{FF2B5EF4-FFF2-40B4-BE49-F238E27FC236}">
                <a16:creationId xmlns:a16="http://schemas.microsoft.com/office/drawing/2014/main" id="{2BF805F9-9C8A-4476-92C9-5B4B7EDF586E}"/>
              </a:ext>
            </a:extLst>
          </p:cNvPr>
          <p:cNvSpPr>
            <a:spLocks noGrp="1"/>
          </p:cNvSpPr>
          <p:nvPr>
            <p:ph type="sldNum" sz="quarter" idx="12"/>
          </p:nvPr>
        </p:nvSpPr>
        <p:spPr/>
        <p:txBody>
          <a:bodyPr/>
          <a:lstStyle/>
          <a:p>
            <a:fld id="{AEF1280C-1E94-430E-A516-D051ECA45720}" type="slidenum">
              <a:rPr lang="en-US" smtClean="0"/>
              <a:pPr/>
              <a:t>27</a:t>
            </a:fld>
            <a:endParaRPr lang="en-US" dirty="0"/>
          </a:p>
        </p:txBody>
      </p:sp>
    </p:spTree>
    <p:extLst>
      <p:ext uri="{BB962C8B-B14F-4D97-AF65-F5344CB8AC3E}">
        <p14:creationId xmlns:p14="http://schemas.microsoft.com/office/powerpoint/2010/main" val="41883345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F0CF2-4819-4604-80BB-077F0AD38EAD}"/>
              </a:ext>
            </a:extLst>
          </p:cNvPr>
          <p:cNvSpPr>
            <a:spLocks noGrp="1"/>
          </p:cNvSpPr>
          <p:nvPr>
            <p:ph type="title"/>
          </p:nvPr>
        </p:nvSpPr>
        <p:spPr/>
        <p:txBody>
          <a:bodyPr>
            <a:normAutofit/>
          </a:bodyPr>
          <a:lstStyle/>
          <a:p>
            <a:pPr>
              <a:defRPr/>
            </a:pPr>
            <a:r>
              <a:rPr lang="en-US" dirty="0"/>
              <a:t>Grant Execution</a:t>
            </a:r>
          </a:p>
        </p:txBody>
      </p:sp>
      <p:sp>
        <p:nvSpPr>
          <p:cNvPr id="14337" name="Content Placeholder 1"/>
          <p:cNvSpPr>
            <a:spLocks noGrp="1"/>
          </p:cNvSpPr>
          <p:nvPr>
            <p:ph idx="1"/>
          </p:nvPr>
        </p:nvSpPr>
        <p:spPr>
          <a:xfrm>
            <a:off x="749300" y="1420779"/>
            <a:ext cx="10924540" cy="4756184"/>
          </a:xfrm>
        </p:spPr>
        <p:txBody>
          <a:bodyPr>
            <a:normAutofit fontScale="85000" lnSpcReduction="20000"/>
          </a:bodyPr>
          <a:lstStyle/>
          <a:p>
            <a:pPr marL="342900" lvl="1" indent="-342900">
              <a:lnSpc>
                <a:spcPct val="115000"/>
              </a:lnSpc>
              <a:spcBef>
                <a:spcPts val="1800"/>
              </a:spcBef>
              <a:spcAft>
                <a:spcPct val="5000"/>
              </a:spcAft>
              <a:buClr>
                <a:schemeClr val="accent2"/>
              </a:buClr>
              <a:buFont typeface="Wingdings" panose="05000000000000000000" pitchFamily="2" charset="2"/>
              <a:buChar char="ü"/>
              <a:defRPr/>
            </a:pPr>
            <a:r>
              <a:rPr lang="en-US" altLang="en-US" sz="2800" dirty="0">
                <a:solidFill>
                  <a:schemeClr val="tx1"/>
                </a:solidFill>
              </a:rPr>
              <a:t>Execute grant agreement with the Grant Officer</a:t>
            </a:r>
          </a:p>
          <a:p>
            <a:pPr lvl="1">
              <a:lnSpc>
                <a:spcPct val="105000"/>
              </a:lnSpc>
              <a:spcAft>
                <a:spcPct val="5000"/>
              </a:spcAft>
              <a:defRPr/>
            </a:pPr>
            <a:r>
              <a:rPr lang="en-US" altLang="en-US" sz="2600" dirty="0">
                <a:cs typeface="Arial" panose="020B0604020202020204" pitchFamily="34" charset="0"/>
              </a:rPr>
              <a:t>Cannot charge costs to grant until signed</a:t>
            </a:r>
          </a:p>
          <a:p>
            <a:pPr marL="342900" lvl="1" indent="-342900">
              <a:lnSpc>
                <a:spcPct val="115000"/>
              </a:lnSpc>
              <a:spcBef>
                <a:spcPts val="1200"/>
              </a:spcBef>
              <a:spcAft>
                <a:spcPct val="5000"/>
              </a:spcAft>
              <a:buClr>
                <a:schemeClr val="accent2"/>
              </a:buClr>
              <a:buFont typeface="Wingdings" panose="05000000000000000000" pitchFamily="2" charset="2"/>
              <a:buChar char="ü"/>
              <a:defRPr/>
            </a:pPr>
            <a:r>
              <a:rPr lang="en-US" altLang="en-US" sz="2800" dirty="0">
                <a:solidFill>
                  <a:schemeClr val="tx1"/>
                </a:solidFill>
              </a:rPr>
              <a:t>HHS Payment Management System</a:t>
            </a:r>
          </a:p>
          <a:p>
            <a:pPr lvl="1">
              <a:lnSpc>
                <a:spcPct val="105000"/>
              </a:lnSpc>
              <a:spcAft>
                <a:spcPct val="5000"/>
              </a:spcAft>
              <a:defRPr/>
            </a:pPr>
            <a:r>
              <a:rPr lang="en-US" altLang="en-US" sz="2600" dirty="0">
                <a:cs typeface="Arial" panose="020B0604020202020204" pitchFamily="34" charset="0"/>
              </a:rPr>
              <a:t>Cannot access cash until this account is set up</a:t>
            </a:r>
          </a:p>
          <a:p>
            <a:pPr marL="342900" lvl="1" indent="-342900">
              <a:lnSpc>
                <a:spcPct val="115000"/>
              </a:lnSpc>
              <a:spcBef>
                <a:spcPts val="1200"/>
              </a:spcBef>
              <a:spcAft>
                <a:spcPct val="5000"/>
              </a:spcAft>
              <a:buClr>
                <a:schemeClr val="accent2"/>
              </a:buClr>
              <a:buFont typeface="Wingdings" panose="05000000000000000000" pitchFamily="2" charset="2"/>
              <a:buChar char="ü"/>
              <a:defRPr/>
            </a:pPr>
            <a:r>
              <a:rPr lang="en-US" altLang="en-US" sz="2800" dirty="0">
                <a:solidFill>
                  <a:schemeClr val="tx1"/>
                </a:solidFill>
              </a:rPr>
              <a:t>Obtain Grant Officer written approval for equipment purchases and other requests requiring prior approval</a:t>
            </a:r>
          </a:p>
          <a:p>
            <a:pPr marL="342900" lvl="1" indent="-342900">
              <a:lnSpc>
                <a:spcPct val="115000"/>
              </a:lnSpc>
              <a:spcBef>
                <a:spcPts val="1200"/>
              </a:spcBef>
              <a:spcAft>
                <a:spcPct val="5000"/>
              </a:spcAft>
              <a:buClr>
                <a:schemeClr val="accent2"/>
              </a:buClr>
              <a:buFont typeface="Wingdings" panose="05000000000000000000" pitchFamily="2" charset="2"/>
              <a:buChar char="ü"/>
              <a:defRPr/>
            </a:pPr>
            <a:r>
              <a:rPr lang="en-US" altLang="en-US" sz="2800" dirty="0">
                <a:solidFill>
                  <a:schemeClr val="tx1"/>
                </a:solidFill>
              </a:rPr>
              <a:t>If claiming indirect costs </a:t>
            </a:r>
          </a:p>
          <a:p>
            <a:pPr lvl="1">
              <a:lnSpc>
                <a:spcPct val="105000"/>
              </a:lnSpc>
              <a:spcAft>
                <a:spcPct val="5000"/>
              </a:spcAft>
              <a:defRPr/>
            </a:pPr>
            <a:r>
              <a:rPr lang="en-US" altLang="en-US" sz="2600" dirty="0">
                <a:cs typeface="Arial" panose="020B0604020202020204" pitchFamily="34" charset="0"/>
              </a:rPr>
              <a:t>Apply to Federal Cognizant Agency for an approved rate within 90 days of grant award or </a:t>
            </a:r>
          </a:p>
          <a:p>
            <a:pPr lvl="1">
              <a:lnSpc>
                <a:spcPct val="105000"/>
              </a:lnSpc>
              <a:spcAft>
                <a:spcPct val="5000"/>
              </a:spcAft>
              <a:defRPr/>
            </a:pPr>
            <a:r>
              <a:rPr lang="en-US" altLang="en-US" sz="2600" dirty="0">
                <a:cs typeface="Arial" panose="020B0604020202020204" pitchFamily="34" charset="0"/>
              </a:rPr>
              <a:t>Use 10% de minimis rate</a:t>
            </a:r>
          </a:p>
          <a:p>
            <a:pPr marL="342900" lvl="1" indent="-342900">
              <a:lnSpc>
                <a:spcPct val="115000"/>
              </a:lnSpc>
              <a:spcBef>
                <a:spcPts val="1200"/>
              </a:spcBef>
              <a:spcAft>
                <a:spcPct val="5000"/>
              </a:spcAft>
              <a:buClr>
                <a:schemeClr val="accent2"/>
              </a:buClr>
              <a:buFont typeface="Wingdings" panose="05000000000000000000" pitchFamily="2" charset="2"/>
              <a:buChar char="ü"/>
              <a:defRPr/>
            </a:pPr>
            <a:r>
              <a:rPr lang="en-US" altLang="en-US" sz="2800" dirty="0">
                <a:solidFill>
                  <a:schemeClr val="tx1"/>
                </a:solidFill>
              </a:rPr>
              <a:t>Comply with all grant terms and conditions</a:t>
            </a:r>
          </a:p>
        </p:txBody>
      </p:sp>
      <p:sp>
        <p:nvSpPr>
          <p:cNvPr id="3" name="Slide Number Placeholder 2">
            <a:extLst>
              <a:ext uri="{FF2B5EF4-FFF2-40B4-BE49-F238E27FC236}">
                <a16:creationId xmlns:a16="http://schemas.microsoft.com/office/drawing/2014/main" id="{28515ECB-A6BD-4F4C-9D07-04A96E7603D6}"/>
              </a:ext>
            </a:extLst>
          </p:cNvPr>
          <p:cNvSpPr>
            <a:spLocks noGrp="1"/>
          </p:cNvSpPr>
          <p:nvPr>
            <p:ph type="sldNum" sz="quarter" idx="12"/>
          </p:nvPr>
        </p:nvSpPr>
        <p:spPr/>
        <p:txBody>
          <a:bodyPr/>
          <a:lstStyle/>
          <a:p>
            <a:fld id="{AEF1280C-1E94-430E-A516-D051ECA45720}" type="slidenum">
              <a:rPr lang="en-US" smtClean="0"/>
              <a:t>28</a:t>
            </a:fld>
            <a:endParaRPr lang="en-US" dirty="0"/>
          </a:p>
        </p:txBody>
      </p:sp>
    </p:spTree>
    <p:extLst>
      <p:ext uri="{BB962C8B-B14F-4D97-AF65-F5344CB8AC3E}">
        <p14:creationId xmlns:p14="http://schemas.microsoft.com/office/powerpoint/2010/main" val="3525928326"/>
      </p:ext>
    </p:extLst>
  </p:cSld>
  <p:clrMapOvr>
    <a:masterClrMapping/>
  </p:clrMapOvr>
  <p:transition>
    <p:fade thruBlk="1"/>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A91591-1EEC-4293-8900-EB0347F2A012}"/>
              </a:ext>
            </a:extLst>
          </p:cNvPr>
          <p:cNvSpPr>
            <a:spLocks noGrp="1"/>
          </p:cNvSpPr>
          <p:nvPr>
            <p:ph type="title"/>
          </p:nvPr>
        </p:nvSpPr>
        <p:spPr/>
        <p:txBody>
          <a:bodyPr>
            <a:normAutofit/>
          </a:bodyPr>
          <a:lstStyle/>
          <a:p>
            <a:pPr>
              <a:defRPr/>
            </a:pPr>
            <a:r>
              <a:rPr lang="en-US" dirty="0"/>
              <a:t>Implementation Plan</a:t>
            </a:r>
          </a:p>
        </p:txBody>
      </p:sp>
      <p:sp>
        <p:nvSpPr>
          <p:cNvPr id="14337" name="Content Placeholder 1"/>
          <p:cNvSpPr>
            <a:spLocks noGrp="1"/>
          </p:cNvSpPr>
          <p:nvPr>
            <p:ph idx="1"/>
          </p:nvPr>
        </p:nvSpPr>
        <p:spPr>
          <a:xfrm>
            <a:off x="678730" y="1420779"/>
            <a:ext cx="10995110" cy="4756184"/>
          </a:xfrm>
        </p:spPr>
        <p:txBody>
          <a:bodyPr>
            <a:normAutofit/>
          </a:bodyPr>
          <a:lstStyle/>
          <a:p>
            <a:pPr marL="342900" lvl="1" indent="-342900">
              <a:spcBef>
                <a:spcPts val="1800"/>
              </a:spcBef>
              <a:buClr>
                <a:schemeClr val="accent2"/>
              </a:buClr>
              <a:buFont typeface="Wingdings" panose="05000000000000000000" pitchFamily="2" charset="2"/>
              <a:buChar char="ü"/>
              <a:defRPr/>
            </a:pPr>
            <a:r>
              <a:rPr lang="en-US" altLang="en-US" sz="2600" dirty="0">
                <a:solidFill>
                  <a:schemeClr val="tx1"/>
                </a:solidFill>
                <a:cs typeface="Arial" panose="020B0604020202020204" pitchFamily="34" charset="0"/>
              </a:rPr>
              <a:t>Contact Federal Project Officer (FPO) to discuss SOW, project design, and implementation plan</a:t>
            </a:r>
          </a:p>
          <a:p>
            <a:pPr lvl="1">
              <a:lnSpc>
                <a:spcPct val="85000"/>
              </a:lnSpc>
              <a:spcAft>
                <a:spcPct val="5000"/>
              </a:spcAft>
              <a:defRPr/>
            </a:pPr>
            <a:r>
              <a:rPr lang="en-US" altLang="en-US" dirty="0">
                <a:cs typeface="Arial" panose="020B0604020202020204" pitchFamily="34" charset="0"/>
              </a:rPr>
              <a:t>FPO can help avoid grant “potholes”</a:t>
            </a:r>
          </a:p>
          <a:p>
            <a:pPr>
              <a:lnSpc>
                <a:spcPct val="95000"/>
              </a:lnSpc>
              <a:defRPr/>
            </a:pPr>
            <a:r>
              <a:rPr lang="en-US" altLang="en-US" sz="2600" dirty="0">
                <a:cs typeface="Arial" panose="020B0604020202020204" pitchFamily="34" charset="0"/>
              </a:rPr>
              <a:t>Initial Scope of Work from the proposal may not be specific enough</a:t>
            </a:r>
          </a:p>
          <a:p>
            <a:pPr lvl="1">
              <a:lnSpc>
                <a:spcPct val="85000"/>
              </a:lnSpc>
              <a:spcAft>
                <a:spcPct val="5000"/>
              </a:spcAft>
              <a:defRPr/>
            </a:pPr>
            <a:r>
              <a:rPr lang="en-US" altLang="en-US" dirty="0">
                <a:cs typeface="Arial" panose="020B0604020202020204" pitchFamily="34" charset="0"/>
              </a:rPr>
              <a:t>FPO can help develop a more detailed scope of work</a:t>
            </a:r>
          </a:p>
          <a:p>
            <a:pPr>
              <a:lnSpc>
                <a:spcPct val="95000"/>
              </a:lnSpc>
              <a:defRPr/>
            </a:pPr>
            <a:r>
              <a:rPr lang="en-US" altLang="en-US" sz="2600" dirty="0">
                <a:cs typeface="Arial" panose="020B0604020202020204" pitchFamily="34" charset="0"/>
              </a:rPr>
              <a:t>Project may lack a detailed implementation plan</a:t>
            </a:r>
          </a:p>
          <a:p>
            <a:pPr lvl="1">
              <a:lnSpc>
                <a:spcPct val="85000"/>
              </a:lnSpc>
              <a:spcAft>
                <a:spcPct val="5000"/>
              </a:spcAft>
              <a:defRPr/>
            </a:pPr>
            <a:r>
              <a:rPr lang="en-US" altLang="en-US" dirty="0">
                <a:cs typeface="Arial" panose="020B0604020202020204" pitchFamily="34" charset="0"/>
              </a:rPr>
              <a:t>Grant application may not include performance schedules</a:t>
            </a:r>
          </a:p>
          <a:p>
            <a:pPr lvl="1">
              <a:lnSpc>
                <a:spcPct val="85000"/>
              </a:lnSpc>
              <a:spcAft>
                <a:spcPct val="5000"/>
              </a:spcAft>
              <a:defRPr/>
            </a:pPr>
            <a:r>
              <a:rPr lang="en-US" altLang="en-US" dirty="0">
                <a:cs typeface="Arial" panose="020B0604020202020204" pitchFamily="34" charset="0"/>
              </a:rPr>
              <a:t>Grant Officer may have removed budget details</a:t>
            </a:r>
          </a:p>
          <a:p>
            <a:pPr marL="342900" lvl="1" indent="-342900">
              <a:spcBef>
                <a:spcPts val="1800"/>
              </a:spcBef>
              <a:buClr>
                <a:schemeClr val="accent2"/>
              </a:buClr>
              <a:buFont typeface="Wingdings" panose="05000000000000000000" pitchFamily="2" charset="2"/>
              <a:buChar char="ü"/>
              <a:defRPr/>
            </a:pPr>
            <a:r>
              <a:rPr lang="en-US" altLang="en-US" sz="2600" dirty="0">
                <a:solidFill>
                  <a:schemeClr val="tx1"/>
                </a:solidFill>
                <a:cs typeface="Arial" panose="020B0604020202020204" pitchFamily="34" charset="0"/>
              </a:rPr>
              <a:t>Project design needs to be complete, well thought out, and effectively structured to accomplish project goals 	</a:t>
            </a:r>
          </a:p>
        </p:txBody>
      </p:sp>
      <p:sp>
        <p:nvSpPr>
          <p:cNvPr id="3" name="Slide Number Placeholder 2">
            <a:extLst>
              <a:ext uri="{FF2B5EF4-FFF2-40B4-BE49-F238E27FC236}">
                <a16:creationId xmlns:a16="http://schemas.microsoft.com/office/drawing/2014/main" id="{5CF837F1-B64A-443D-902D-69A1EAE211E3}"/>
              </a:ext>
            </a:extLst>
          </p:cNvPr>
          <p:cNvSpPr>
            <a:spLocks noGrp="1"/>
          </p:cNvSpPr>
          <p:nvPr>
            <p:ph type="sldNum" sz="quarter" idx="12"/>
          </p:nvPr>
        </p:nvSpPr>
        <p:spPr/>
        <p:txBody>
          <a:bodyPr/>
          <a:lstStyle/>
          <a:p>
            <a:fld id="{AEF1280C-1E94-430E-A516-D051ECA45720}" type="slidenum">
              <a:rPr lang="en-US" smtClean="0"/>
              <a:t>29</a:t>
            </a:fld>
            <a:endParaRPr lang="en-US" dirty="0"/>
          </a:p>
        </p:txBody>
      </p:sp>
    </p:spTree>
    <p:extLst>
      <p:ext uri="{BB962C8B-B14F-4D97-AF65-F5344CB8AC3E}">
        <p14:creationId xmlns:p14="http://schemas.microsoft.com/office/powerpoint/2010/main" val="2634739862"/>
      </p:ext>
    </p:extLst>
  </p:cSld>
  <p:clrMapOvr>
    <a:masterClrMapping/>
  </p:clrMapOvr>
  <p:transition>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7C9EE7-1032-435B-9B59-B42C86441B92}"/>
              </a:ext>
            </a:extLst>
          </p:cNvPr>
          <p:cNvSpPr>
            <a:spLocks noGrp="1"/>
          </p:cNvSpPr>
          <p:nvPr>
            <p:ph type="title"/>
          </p:nvPr>
        </p:nvSpPr>
        <p:spPr>
          <a:xfrm>
            <a:off x="692739" y="9427"/>
            <a:ext cx="11359032" cy="1108078"/>
          </a:xfrm>
        </p:spPr>
        <p:txBody>
          <a:bodyPr/>
          <a:lstStyle/>
          <a:p>
            <a:r>
              <a:rPr lang="en-US" dirty="0"/>
              <a:t>Grant Management Toolbox References</a:t>
            </a:r>
          </a:p>
        </p:txBody>
      </p:sp>
      <p:grpSp>
        <p:nvGrpSpPr>
          <p:cNvPr id="6" name="Group 5" descr="Tabs for SMART, CMG, TAG, Grantee Handbook, GPS">
            <a:extLst>
              <a:ext uri="{FF2B5EF4-FFF2-40B4-BE49-F238E27FC236}">
                <a16:creationId xmlns:a16="http://schemas.microsoft.com/office/drawing/2014/main" id="{F426E2F3-4896-4954-B1FF-A93420198E10}"/>
              </a:ext>
            </a:extLst>
          </p:cNvPr>
          <p:cNvGrpSpPr/>
          <p:nvPr/>
        </p:nvGrpSpPr>
        <p:grpSpPr>
          <a:xfrm>
            <a:off x="1490425" y="1348095"/>
            <a:ext cx="7376622" cy="4685346"/>
            <a:chOff x="4037122" y="3128889"/>
            <a:chExt cx="4512557" cy="2933847"/>
          </a:xfrm>
        </p:grpSpPr>
        <p:grpSp>
          <p:nvGrpSpPr>
            <p:cNvPr id="7" name="Group 6">
              <a:extLst>
                <a:ext uri="{FF2B5EF4-FFF2-40B4-BE49-F238E27FC236}">
                  <a16:creationId xmlns:a16="http://schemas.microsoft.com/office/drawing/2014/main" id="{7B800C2F-21B9-440B-B8AF-CE3B8F158A42}"/>
                </a:ext>
              </a:extLst>
            </p:cNvPr>
            <p:cNvGrpSpPr/>
            <p:nvPr/>
          </p:nvGrpSpPr>
          <p:grpSpPr>
            <a:xfrm>
              <a:off x="4037122" y="3128889"/>
              <a:ext cx="4282085" cy="2933847"/>
              <a:chOff x="4722922" y="3128889"/>
              <a:chExt cx="4282085" cy="2933847"/>
            </a:xfrm>
          </p:grpSpPr>
          <p:grpSp>
            <p:nvGrpSpPr>
              <p:cNvPr id="13" name="Group 12">
                <a:extLst>
                  <a:ext uri="{FF2B5EF4-FFF2-40B4-BE49-F238E27FC236}">
                    <a16:creationId xmlns:a16="http://schemas.microsoft.com/office/drawing/2014/main" id="{C0897E29-56AF-4A41-810C-9966CC301787}"/>
                  </a:ext>
                </a:extLst>
              </p:cNvPr>
              <p:cNvGrpSpPr/>
              <p:nvPr/>
            </p:nvGrpSpPr>
            <p:grpSpPr>
              <a:xfrm>
                <a:off x="8535654" y="3347444"/>
                <a:ext cx="469353" cy="2482846"/>
                <a:chOff x="6014605" y="2587767"/>
                <a:chExt cx="469353" cy="2482846"/>
              </a:xfrm>
            </p:grpSpPr>
            <p:pic>
              <p:nvPicPr>
                <p:cNvPr id="22" name="Picture 21" descr="Tag tab">
                  <a:extLst>
                    <a:ext uri="{FF2B5EF4-FFF2-40B4-BE49-F238E27FC236}">
                      <a16:creationId xmlns:a16="http://schemas.microsoft.com/office/drawing/2014/main" id="{5266A0DE-41F5-4F59-9F97-33E91EF177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4605" y="3597561"/>
                  <a:ext cx="469353" cy="463258"/>
                </a:xfrm>
                <a:prstGeom prst="rect">
                  <a:avLst/>
                </a:prstGeom>
              </p:spPr>
            </p:pic>
            <p:pic>
              <p:nvPicPr>
                <p:cNvPr id="23" name="Picture 22" descr="CMG tab">
                  <a:extLst>
                    <a:ext uri="{FF2B5EF4-FFF2-40B4-BE49-F238E27FC236}">
                      <a16:creationId xmlns:a16="http://schemas.microsoft.com/office/drawing/2014/main" id="{2925E6FE-4211-41E3-A0A7-BBFE64226CE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14605" y="3092664"/>
                  <a:ext cx="469353" cy="463258"/>
                </a:xfrm>
                <a:prstGeom prst="rect">
                  <a:avLst/>
                </a:prstGeom>
              </p:spPr>
            </p:pic>
            <p:pic>
              <p:nvPicPr>
                <p:cNvPr id="24" name="Picture 23" descr="GPS tab">
                  <a:extLst>
                    <a:ext uri="{FF2B5EF4-FFF2-40B4-BE49-F238E27FC236}">
                      <a16:creationId xmlns:a16="http://schemas.microsoft.com/office/drawing/2014/main" id="{96FA9E5D-E70A-4B5B-A13E-C5150247058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14605" y="4607355"/>
                  <a:ext cx="469353" cy="463258"/>
                </a:xfrm>
                <a:prstGeom prst="rect">
                  <a:avLst/>
                </a:prstGeom>
              </p:spPr>
            </p:pic>
            <p:pic>
              <p:nvPicPr>
                <p:cNvPr id="25" name="Picture 24" descr="Grantee Handbook tab">
                  <a:extLst>
                    <a:ext uri="{FF2B5EF4-FFF2-40B4-BE49-F238E27FC236}">
                      <a16:creationId xmlns:a16="http://schemas.microsoft.com/office/drawing/2014/main" id="{8BB9567D-D9B4-49B9-88AA-DCD87895769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14605" y="4102458"/>
                  <a:ext cx="469353" cy="463258"/>
                </a:xfrm>
                <a:prstGeom prst="rect">
                  <a:avLst/>
                </a:prstGeom>
              </p:spPr>
            </p:pic>
            <p:pic>
              <p:nvPicPr>
                <p:cNvPr id="26" name="Picture 25" descr="SMART tab">
                  <a:extLst>
                    <a:ext uri="{FF2B5EF4-FFF2-40B4-BE49-F238E27FC236}">
                      <a16:creationId xmlns:a16="http://schemas.microsoft.com/office/drawing/2014/main" id="{DA152B58-D103-4F9A-BDE6-A687E12F92D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14605" y="2587767"/>
                  <a:ext cx="469353" cy="463258"/>
                </a:xfrm>
                <a:prstGeom prst="rect">
                  <a:avLst/>
                </a:prstGeom>
              </p:spPr>
            </p:pic>
          </p:grpSp>
          <p:grpSp>
            <p:nvGrpSpPr>
              <p:cNvPr id="14" name="Group 13">
                <a:extLst>
                  <a:ext uri="{FF2B5EF4-FFF2-40B4-BE49-F238E27FC236}">
                    <a16:creationId xmlns:a16="http://schemas.microsoft.com/office/drawing/2014/main" id="{F4CED5F5-F36A-42C0-98BC-CDB916A4129F}"/>
                  </a:ext>
                </a:extLst>
              </p:cNvPr>
              <p:cNvGrpSpPr/>
              <p:nvPr/>
            </p:nvGrpSpPr>
            <p:grpSpPr>
              <a:xfrm>
                <a:off x="4722922" y="3128889"/>
                <a:ext cx="4282085" cy="2933847"/>
                <a:chOff x="1044586" y="2239889"/>
                <a:chExt cx="4282085" cy="2933847"/>
              </a:xfrm>
            </p:grpSpPr>
            <p:pic>
              <p:nvPicPr>
                <p:cNvPr id="15" name="Picture 14">
                  <a:extLst>
                    <a:ext uri="{FF2B5EF4-FFF2-40B4-BE49-F238E27FC236}">
                      <a16:creationId xmlns:a16="http://schemas.microsoft.com/office/drawing/2014/main" id="{4EA851FE-EE66-42EA-9E5B-55E6F0276FE4}"/>
                    </a:ext>
                    <a:ext uri="{C183D7F6-B498-43B3-948B-1728B52AA6E4}">
                      <adec:decorative xmlns:adec="http://schemas.microsoft.com/office/drawing/2017/decorative" xmlns="" val="1"/>
                    </a:ext>
                  </a:extLst>
                </p:cNvPr>
                <p:cNvPicPr>
                  <a:picLocks noChangeAspect="1"/>
                </p:cNvPicPr>
                <p:nvPr/>
              </p:nvPicPr>
              <p:blipFill rotWithShape="1">
                <a:blip r:embed="rId8">
                  <a:extLst>
                    <a:ext uri="{28A0092B-C50C-407E-A947-70E740481C1C}">
                      <a14:useLocalDpi xmlns:a14="http://schemas.microsoft.com/office/drawing/2010/main" val="0"/>
                    </a:ext>
                  </a:extLst>
                </a:blip>
                <a:srcRect t="28376"/>
                <a:stretch/>
              </p:blipFill>
              <p:spPr>
                <a:xfrm>
                  <a:off x="1044586" y="2239889"/>
                  <a:ext cx="4047409" cy="2933847"/>
                </a:xfrm>
                <a:prstGeom prst="rect">
                  <a:avLst/>
                </a:prstGeom>
              </p:spPr>
            </p:pic>
            <p:grpSp>
              <p:nvGrpSpPr>
                <p:cNvPr id="16" name="Group 15">
                  <a:extLst>
                    <a:ext uri="{FF2B5EF4-FFF2-40B4-BE49-F238E27FC236}">
                      <a16:creationId xmlns:a16="http://schemas.microsoft.com/office/drawing/2014/main" id="{31AC92A2-3A82-46F0-BEF5-7F9B3F940A82}"/>
                    </a:ext>
                  </a:extLst>
                </p:cNvPr>
                <p:cNvGrpSpPr/>
                <p:nvPr/>
              </p:nvGrpSpPr>
              <p:grpSpPr>
                <a:xfrm>
                  <a:off x="4857318" y="2458444"/>
                  <a:ext cx="469353" cy="2482846"/>
                  <a:chOff x="6014605" y="2587767"/>
                  <a:chExt cx="469353" cy="2482846"/>
                </a:xfrm>
              </p:grpSpPr>
              <p:pic>
                <p:nvPicPr>
                  <p:cNvPr id="17" name="Picture 16" descr="TAG icon">
                    <a:extLst>
                      <a:ext uri="{FF2B5EF4-FFF2-40B4-BE49-F238E27FC236}">
                        <a16:creationId xmlns:a16="http://schemas.microsoft.com/office/drawing/2014/main" id="{B5C71752-95F7-4D64-8E7B-5BAABC2264B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014605" y="3597561"/>
                    <a:ext cx="469353" cy="463258"/>
                  </a:xfrm>
                  <a:prstGeom prst="rect">
                    <a:avLst/>
                  </a:prstGeom>
                  <a:solidFill>
                    <a:schemeClr val="bg1"/>
                  </a:solidFill>
                </p:spPr>
              </p:pic>
              <p:pic>
                <p:nvPicPr>
                  <p:cNvPr id="18" name="Picture 17" descr="CMG icon">
                    <a:extLst>
                      <a:ext uri="{FF2B5EF4-FFF2-40B4-BE49-F238E27FC236}">
                        <a16:creationId xmlns:a16="http://schemas.microsoft.com/office/drawing/2014/main" id="{B3108665-9841-40BC-BC49-46E12243532C}"/>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014605" y="3092664"/>
                    <a:ext cx="469353" cy="463258"/>
                  </a:xfrm>
                  <a:prstGeom prst="rect">
                    <a:avLst/>
                  </a:prstGeom>
                  <a:solidFill>
                    <a:schemeClr val="bg1"/>
                  </a:solidFill>
                </p:spPr>
              </p:pic>
              <p:pic>
                <p:nvPicPr>
                  <p:cNvPr id="19" name="Picture 18" descr="GPS icon">
                    <a:extLst>
                      <a:ext uri="{FF2B5EF4-FFF2-40B4-BE49-F238E27FC236}">
                        <a16:creationId xmlns:a16="http://schemas.microsoft.com/office/drawing/2014/main" id="{9C991C71-56BD-4CFE-A20A-4C7D698B2B5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014605" y="4607355"/>
                    <a:ext cx="469353" cy="463258"/>
                  </a:xfrm>
                  <a:prstGeom prst="rect">
                    <a:avLst/>
                  </a:prstGeom>
                  <a:solidFill>
                    <a:schemeClr val="bg1"/>
                  </a:solidFill>
                </p:spPr>
              </p:pic>
              <p:pic>
                <p:nvPicPr>
                  <p:cNvPr id="20" name="Picture 19" descr="Grantee Handbook icon">
                    <a:extLst>
                      <a:ext uri="{FF2B5EF4-FFF2-40B4-BE49-F238E27FC236}">
                        <a16:creationId xmlns:a16="http://schemas.microsoft.com/office/drawing/2014/main" id="{F59A0DAD-17F3-4D75-9BB4-587CC31D7F6C}"/>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014605" y="4102458"/>
                    <a:ext cx="469353" cy="463258"/>
                  </a:xfrm>
                  <a:prstGeom prst="rect">
                    <a:avLst/>
                  </a:prstGeom>
                  <a:solidFill>
                    <a:schemeClr val="bg1"/>
                  </a:solidFill>
                </p:spPr>
              </p:pic>
              <p:pic>
                <p:nvPicPr>
                  <p:cNvPr id="21" name="Picture 20" descr="SMART icon">
                    <a:extLst>
                      <a:ext uri="{FF2B5EF4-FFF2-40B4-BE49-F238E27FC236}">
                        <a16:creationId xmlns:a16="http://schemas.microsoft.com/office/drawing/2014/main" id="{50F8459B-AB94-4414-A2F0-89428473633E}"/>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014605" y="2587767"/>
                    <a:ext cx="469353" cy="463258"/>
                  </a:xfrm>
                  <a:prstGeom prst="rect">
                    <a:avLst/>
                  </a:prstGeom>
                  <a:solidFill>
                    <a:schemeClr val="bg1"/>
                  </a:solidFill>
                </p:spPr>
              </p:pic>
            </p:grpSp>
          </p:grpSp>
        </p:grpSp>
        <p:sp>
          <p:nvSpPr>
            <p:cNvPr id="8" name="TextBox 7">
              <a:extLst>
                <a:ext uri="{FF2B5EF4-FFF2-40B4-BE49-F238E27FC236}">
                  <a16:creationId xmlns:a16="http://schemas.microsoft.com/office/drawing/2014/main" id="{4E66A8C9-0BC2-4FD1-88E2-8D0AAA0F8812}"/>
                </a:ext>
              </a:extLst>
            </p:cNvPr>
            <p:cNvSpPr txBox="1"/>
            <p:nvPr/>
          </p:nvSpPr>
          <p:spPr>
            <a:xfrm>
              <a:off x="8319207" y="3280411"/>
              <a:ext cx="230472" cy="569392"/>
            </a:xfrm>
            <a:prstGeom prst="rect">
              <a:avLst/>
            </a:prstGeom>
            <a:noFill/>
          </p:spPr>
          <p:txBody>
            <a:bodyPr vert="vert" wrap="square" lIns="0" rIns="0" rtlCol="0" anchor="b">
              <a:noAutofit/>
            </a:bodyPr>
            <a:lstStyle/>
            <a:p>
              <a:pPr algn="ctr"/>
              <a:r>
                <a:rPr lang="en-US" sz="1200" b="1" dirty="0">
                  <a:solidFill>
                    <a:schemeClr val="accent1">
                      <a:lumMod val="50000"/>
                    </a:schemeClr>
                  </a:solidFill>
                </a:rPr>
                <a:t>SMART</a:t>
              </a:r>
            </a:p>
          </p:txBody>
        </p:sp>
        <p:sp>
          <p:nvSpPr>
            <p:cNvPr id="9" name="TextBox 8">
              <a:extLst>
                <a:ext uri="{FF2B5EF4-FFF2-40B4-BE49-F238E27FC236}">
                  <a16:creationId xmlns:a16="http://schemas.microsoft.com/office/drawing/2014/main" id="{EE737EAB-65AE-41FC-A195-305481670D67}"/>
                </a:ext>
              </a:extLst>
            </p:cNvPr>
            <p:cNvSpPr txBox="1"/>
            <p:nvPr/>
          </p:nvSpPr>
          <p:spPr>
            <a:xfrm>
              <a:off x="8319207" y="3861866"/>
              <a:ext cx="230472" cy="435428"/>
            </a:xfrm>
            <a:prstGeom prst="rect">
              <a:avLst/>
            </a:prstGeom>
            <a:noFill/>
          </p:spPr>
          <p:txBody>
            <a:bodyPr vert="vert" wrap="square" lIns="0" rIns="0" rtlCol="0" anchor="b">
              <a:noAutofit/>
            </a:bodyPr>
            <a:lstStyle/>
            <a:p>
              <a:pPr algn="ctr"/>
              <a:r>
                <a:rPr lang="en-US" sz="1200" b="1" dirty="0">
                  <a:solidFill>
                    <a:schemeClr val="accent1"/>
                  </a:solidFill>
                </a:rPr>
                <a:t>CMG</a:t>
              </a:r>
            </a:p>
          </p:txBody>
        </p:sp>
        <p:sp>
          <p:nvSpPr>
            <p:cNvPr id="10" name="TextBox 9">
              <a:extLst>
                <a:ext uri="{FF2B5EF4-FFF2-40B4-BE49-F238E27FC236}">
                  <a16:creationId xmlns:a16="http://schemas.microsoft.com/office/drawing/2014/main" id="{EA64A085-9784-424A-AA1D-34801E56A483}"/>
                </a:ext>
              </a:extLst>
            </p:cNvPr>
            <p:cNvSpPr txBox="1"/>
            <p:nvPr/>
          </p:nvSpPr>
          <p:spPr>
            <a:xfrm>
              <a:off x="8319207" y="4345497"/>
              <a:ext cx="230472" cy="468650"/>
            </a:xfrm>
            <a:prstGeom prst="rect">
              <a:avLst/>
            </a:prstGeom>
            <a:noFill/>
          </p:spPr>
          <p:txBody>
            <a:bodyPr vert="vert" wrap="square" lIns="0" rIns="0" rtlCol="0" anchor="b">
              <a:noAutofit/>
            </a:bodyPr>
            <a:lstStyle/>
            <a:p>
              <a:pPr algn="ctr"/>
              <a:r>
                <a:rPr lang="en-US" sz="1200" b="1" dirty="0">
                  <a:solidFill>
                    <a:srgbClr val="04625E"/>
                  </a:solidFill>
                </a:rPr>
                <a:t>TAG</a:t>
              </a:r>
            </a:p>
          </p:txBody>
        </p:sp>
        <p:sp>
          <p:nvSpPr>
            <p:cNvPr id="11" name="TextBox 10">
              <a:extLst>
                <a:ext uri="{FF2B5EF4-FFF2-40B4-BE49-F238E27FC236}">
                  <a16:creationId xmlns:a16="http://schemas.microsoft.com/office/drawing/2014/main" id="{7FF45336-2D52-4EA1-994F-9DF06089921B}"/>
                </a:ext>
              </a:extLst>
            </p:cNvPr>
            <p:cNvSpPr txBox="1"/>
            <p:nvPr/>
          </p:nvSpPr>
          <p:spPr>
            <a:xfrm>
              <a:off x="8319207" y="4802608"/>
              <a:ext cx="230472" cy="564424"/>
            </a:xfrm>
            <a:prstGeom prst="rect">
              <a:avLst/>
            </a:prstGeom>
            <a:noFill/>
          </p:spPr>
          <p:txBody>
            <a:bodyPr vert="vert" wrap="square" lIns="0" rIns="0" rtlCol="0" anchor="b">
              <a:noAutofit/>
            </a:bodyPr>
            <a:lstStyle/>
            <a:p>
              <a:pPr algn="ctr"/>
              <a:r>
                <a:rPr lang="en-US" sz="1200" b="1" dirty="0">
                  <a:solidFill>
                    <a:schemeClr val="accent2">
                      <a:lumMod val="75000"/>
                    </a:schemeClr>
                  </a:solidFill>
                </a:rPr>
                <a:t>Grantee Handbook</a:t>
              </a:r>
            </a:p>
          </p:txBody>
        </p:sp>
        <p:sp>
          <p:nvSpPr>
            <p:cNvPr id="12" name="TextBox 11">
              <a:extLst>
                <a:ext uri="{FF2B5EF4-FFF2-40B4-BE49-F238E27FC236}">
                  <a16:creationId xmlns:a16="http://schemas.microsoft.com/office/drawing/2014/main" id="{E989CDCD-C2BA-4602-BE55-3548336BFE2C}"/>
                </a:ext>
              </a:extLst>
            </p:cNvPr>
            <p:cNvSpPr txBox="1"/>
            <p:nvPr/>
          </p:nvSpPr>
          <p:spPr>
            <a:xfrm>
              <a:off x="8319207" y="5379733"/>
              <a:ext cx="230472" cy="431018"/>
            </a:xfrm>
            <a:prstGeom prst="rect">
              <a:avLst/>
            </a:prstGeom>
            <a:noFill/>
          </p:spPr>
          <p:txBody>
            <a:bodyPr vert="vert" wrap="square" lIns="0" rIns="0" rtlCol="0" anchor="b">
              <a:noAutofit/>
            </a:bodyPr>
            <a:lstStyle/>
            <a:p>
              <a:pPr algn="ctr"/>
              <a:r>
                <a:rPr lang="en-US" sz="1200" b="1" dirty="0">
                  <a:solidFill>
                    <a:srgbClr val="C00000"/>
                  </a:solidFill>
                </a:rPr>
                <a:t>GPS</a:t>
              </a:r>
            </a:p>
          </p:txBody>
        </p:sp>
      </p:grpSp>
      <p:sp>
        <p:nvSpPr>
          <p:cNvPr id="27" name="TextBox 26">
            <a:extLst>
              <a:ext uri="{FF2B5EF4-FFF2-40B4-BE49-F238E27FC236}">
                <a16:creationId xmlns:a16="http://schemas.microsoft.com/office/drawing/2014/main" id="{9F4EE540-9B77-4E4A-8CF2-CFF3DEB8895B}"/>
              </a:ext>
            </a:extLst>
          </p:cNvPr>
          <p:cNvSpPr txBox="1"/>
          <p:nvPr/>
        </p:nvSpPr>
        <p:spPr>
          <a:xfrm>
            <a:off x="1801800" y="1821381"/>
            <a:ext cx="5552390" cy="3862596"/>
          </a:xfrm>
          <a:prstGeom prst="rect">
            <a:avLst/>
          </a:prstGeom>
          <a:noFill/>
        </p:spPr>
        <p:txBody>
          <a:bodyPr wrap="square" rtlCol="0">
            <a:spAutoFit/>
          </a:bodyPr>
          <a:lstStyle/>
          <a:p>
            <a:pPr algn="r">
              <a:lnSpc>
                <a:spcPts val="3000"/>
              </a:lnSpc>
              <a:spcAft>
                <a:spcPts val="3400"/>
              </a:spcAft>
            </a:pPr>
            <a:r>
              <a:rPr lang="en-US" sz="2400" u="sng" dirty="0">
                <a:solidFill>
                  <a:schemeClr val="accent1">
                    <a:lumMod val="75000"/>
                  </a:schemeClr>
                </a:solidFill>
                <a:hlinkClick r:id="rId14">
                  <a:extLst>
                    <a:ext uri="{A12FA001-AC4F-418D-AE19-62706E023703}">
                      <ahyp:hlinkClr xmlns:ahyp="http://schemas.microsoft.com/office/drawing/2018/hyperlinkcolor" xmlns="" val="tx"/>
                    </a:ext>
                  </a:extLst>
                </a:hlinkClick>
              </a:rPr>
              <a:t>SMART Training </a:t>
            </a:r>
            <a:endParaRPr lang="en-US" sz="2400" u="sng" dirty="0">
              <a:solidFill>
                <a:schemeClr val="accent1">
                  <a:lumMod val="75000"/>
                </a:schemeClr>
              </a:solidFill>
            </a:endParaRPr>
          </a:p>
          <a:p>
            <a:pPr algn="r">
              <a:lnSpc>
                <a:spcPts val="3000"/>
              </a:lnSpc>
              <a:spcAft>
                <a:spcPts val="3400"/>
              </a:spcAft>
            </a:pPr>
            <a:r>
              <a:rPr lang="en-US" sz="2400" u="sng" dirty="0">
                <a:solidFill>
                  <a:srgbClr val="0074BF"/>
                </a:solidFill>
                <a:hlinkClick r:id="rId15">
                  <a:extLst>
                    <a:ext uri="{A12FA001-AC4F-418D-AE19-62706E023703}">
                      <ahyp:hlinkClr xmlns:ahyp="http://schemas.microsoft.com/office/drawing/2018/hyperlinkcolor" xmlns="" val="tx"/>
                    </a:ext>
                  </a:extLst>
                </a:hlinkClick>
              </a:rPr>
              <a:t>Core Monitoring Guide</a:t>
            </a:r>
            <a:endParaRPr lang="en-US" sz="2400" u="sng" dirty="0">
              <a:solidFill>
                <a:srgbClr val="0074BF"/>
              </a:solidFill>
            </a:endParaRPr>
          </a:p>
          <a:p>
            <a:pPr algn="r">
              <a:lnSpc>
                <a:spcPts val="3000"/>
              </a:lnSpc>
              <a:spcAft>
                <a:spcPts val="3400"/>
              </a:spcAft>
            </a:pPr>
            <a:r>
              <a:rPr lang="en-US" sz="2400" u="sng" dirty="0">
                <a:solidFill>
                  <a:srgbClr val="04625E"/>
                </a:solidFill>
                <a:hlinkClick r:id="rId16">
                  <a:extLst>
                    <a:ext uri="{A12FA001-AC4F-418D-AE19-62706E023703}">
                      <ahyp:hlinkClr xmlns:ahyp="http://schemas.microsoft.com/office/drawing/2018/hyperlinkcolor" xmlns="" val="tx"/>
                    </a:ext>
                  </a:extLst>
                </a:hlinkClick>
              </a:rPr>
              <a:t>Technical Assistance Guide</a:t>
            </a:r>
            <a:r>
              <a:rPr lang="en-US" sz="2400" u="sng" dirty="0">
                <a:solidFill>
                  <a:srgbClr val="04625E"/>
                </a:solidFill>
              </a:rPr>
              <a:t>s</a:t>
            </a:r>
          </a:p>
          <a:p>
            <a:pPr algn="r">
              <a:lnSpc>
                <a:spcPts val="3000"/>
              </a:lnSpc>
              <a:spcAft>
                <a:spcPts val="3400"/>
              </a:spcAft>
            </a:pPr>
            <a:r>
              <a:rPr lang="en-US" sz="2400" u="sng" dirty="0">
                <a:solidFill>
                  <a:srgbClr val="D93E0D"/>
                </a:solidFill>
                <a:hlinkClick r:id="rId17">
                  <a:extLst>
                    <a:ext uri="{A12FA001-AC4F-418D-AE19-62706E023703}">
                      <ahyp:hlinkClr xmlns:ahyp="http://schemas.microsoft.com/office/drawing/2018/hyperlinkcolor" xmlns="" val="tx"/>
                    </a:ext>
                  </a:extLst>
                </a:hlinkClick>
              </a:rPr>
              <a:t>ETA Grantee Handbook</a:t>
            </a:r>
            <a:endParaRPr lang="en-US" sz="2400" u="sng" dirty="0">
              <a:solidFill>
                <a:srgbClr val="D93E0D"/>
              </a:solidFill>
            </a:endParaRPr>
          </a:p>
          <a:p>
            <a:pPr algn="r">
              <a:lnSpc>
                <a:spcPts val="3000"/>
              </a:lnSpc>
              <a:spcAft>
                <a:spcPts val="3400"/>
              </a:spcAft>
            </a:pPr>
            <a:r>
              <a:rPr lang="en-US" sz="2400" u="sng" dirty="0">
                <a:solidFill>
                  <a:srgbClr val="C00000"/>
                </a:solidFill>
                <a:hlinkClick r:id="rId18">
                  <a:extLst>
                    <a:ext uri="{A12FA001-AC4F-418D-AE19-62706E023703}">
                      <ahyp:hlinkClr xmlns:ahyp="http://schemas.microsoft.com/office/drawing/2018/hyperlinkcolor" xmlns="" val="tx"/>
                    </a:ext>
                  </a:extLst>
                </a:hlinkClick>
              </a:rPr>
              <a:t>WorkforceGPS Resources</a:t>
            </a:r>
            <a:endParaRPr lang="en-US" sz="2400" u="sng" dirty="0">
              <a:solidFill>
                <a:srgbClr val="C00000"/>
              </a:solidFill>
            </a:endParaRPr>
          </a:p>
        </p:txBody>
      </p:sp>
      <p:sp>
        <p:nvSpPr>
          <p:cNvPr id="5" name="Slide Number Placeholder 4">
            <a:extLst>
              <a:ext uri="{FF2B5EF4-FFF2-40B4-BE49-F238E27FC236}">
                <a16:creationId xmlns:a16="http://schemas.microsoft.com/office/drawing/2014/main" id="{544F274E-93F9-4B3E-8BBD-02445A9508D8}"/>
              </a:ext>
            </a:extLst>
          </p:cNvPr>
          <p:cNvSpPr>
            <a:spLocks noGrp="1"/>
          </p:cNvSpPr>
          <p:nvPr>
            <p:ph type="sldNum" sz="quarter" idx="12"/>
          </p:nvPr>
        </p:nvSpPr>
        <p:spPr/>
        <p:txBody>
          <a:bodyPr/>
          <a:lstStyle/>
          <a:p>
            <a:fld id="{AEF1280C-1E94-430E-A516-D051ECA45720}" type="slidenum">
              <a:rPr lang="en-US" smtClean="0"/>
              <a:t>3</a:t>
            </a:fld>
            <a:endParaRPr lang="en-US" dirty="0"/>
          </a:p>
        </p:txBody>
      </p:sp>
    </p:spTree>
    <p:extLst>
      <p:ext uri="{BB962C8B-B14F-4D97-AF65-F5344CB8AC3E}">
        <p14:creationId xmlns:p14="http://schemas.microsoft.com/office/powerpoint/2010/main" val="22407604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F6C6C-E836-4BAD-B9A8-D592A64C6ACA}"/>
              </a:ext>
            </a:extLst>
          </p:cNvPr>
          <p:cNvSpPr>
            <a:spLocks noGrp="1"/>
          </p:cNvSpPr>
          <p:nvPr>
            <p:ph type="title"/>
          </p:nvPr>
        </p:nvSpPr>
        <p:spPr/>
        <p:txBody>
          <a:bodyPr>
            <a:normAutofit/>
          </a:bodyPr>
          <a:lstStyle/>
          <a:p>
            <a:pPr>
              <a:defRPr/>
            </a:pPr>
            <a:r>
              <a:rPr lang="en-US" dirty="0"/>
              <a:t>Avoid Late Startup</a:t>
            </a:r>
          </a:p>
        </p:txBody>
      </p:sp>
      <p:sp>
        <p:nvSpPr>
          <p:cNvPr id="119810" name="Content Placeholder 1"/>
          <p:cNvSpPr>
            <a:spLocks noGrp="1"/>
          </p:cNvSpPr>
          <p:nvPr>
            <p:ph idx="1"/>
          </p:nvPr>
        </p:nvSpPr>
        <p:spPr>
          <a:xfrm>
            <a:off x="749300" y="1420779"/>
            <a:ext cx="10924540" cy="4756184"/>
          </a:xfrm>
        </p:spPr>
        <p:txBody>
          <a:bodyPr>
            <a:normAutofit/>
          </a:bodyPr>
          <a:lstStyle/>
          <a:p>
            <a:pPr marL="0" lvl="1" indent="0">
              <a:lnSpc>
                <a:spcPct val="85000"/>
              </a:lnSpc>
              <a:spcBef>
                <a:spcPts val="1800"/>
              </a:spcBef>
              <a:spcAft>
                <a:spcPct val="5000"/>
              </a:spcAft>
              <a:buClr>
                <a:schemeClr val="accent2"/>
              </a:buClr>
              <a:buNone/>
              <a:tabLst>
                <a:tab pos="7477125" algn="l"/>
              </a:tabLst>
              <a:defRPr/>
            </a:pPr>
            <a:r>
              <a:rPr lang="en-US" altLang="en-US" dirty="0">
                <a:solidFill>
                  <a:schemeClr val="tx1"/>
                </a:solidFill>
                <a:cs typeface="Arial" panose="020B0604020202020204" pitchFamily="34" charset="0"/>
              </a:rPr>
              <a:t>Be proactive in avoiding late start-up, a common cause of grant failure</a:t>
            </a:r>
          </a:p>
          <a:p>
            <a:pPr marL="342900" lvl="1" indent="-342900">
              <a:lnSpc>
                <a:spcPct val="85000"/>
              </a:lnSpc>
              <a:spcBef>
                <a:spcPts val="1800"/>
              </a:spcBef>
              <a:spcAft>
                <a:spcPct val="5000"/>
              </a:spcAft>
              <a:buClr>
                <a:schemeClr val="accent2"/>
              </a:buClr>
              <a:buFont typeface="Wingdings" panose="05000000000000000000" pitchFamily="2" charset="2"/>
              <a:buChar char="ü"/>
              <a:tabLst>
                <a:tab pos="7477125" algn="l"/>
              </a:tabLst>
              <a:defRPr/>
            </a:pPr>
            <a:r>
              <a:rPr lang="en-US" altLang="en-US" dirty="0">
                <a:solidFill>
                  <a:schemeClr val="tx1"/>
                </a:solidFill>
                <a:cs typeface="Arial" panose="020B0604020202020204" pitchFamily="34" charset="0"/>
              </a:rPr>
              <a:t>Staff in place and fully trained to implement grant Day 1</a:t>
            </a:r>
          </a:p>
          <a:p>
            <a:pPr marL="342900" lvl="1" indent="-342900">
              <a:lnSpc>
                <a:spcPct val="85000"/>
              </a:lnSpc>
              <a:spcBef>
                <a:spcPts val="1800"/>
              </a:spcBef>
              <a:spcAft>
                <a:spcPct val="5000"/>
              </a:spcAft>
              <a:buClr>
                <a:schemeClr val="accent2"/>
              </a:buClr>
              <a:buFont typeface="Wingdings" panose="05000000000000000000" pitchFamily="2" charset="2"/>
              <a:buChar char="ü"/>
              <a:tabLst>
                <a:tab pos="7477125" algn="l"/>
              </a:tabLst>
              <a:defRPr/>
            </a:pPr>
            <a:r>
              <a:rPr lang="en-US" altLang="en-US" dirty="0">
                <a:solidFill>
                  <a:schemeClr val="tx1"/>
                </a:solidFill>
                <a:cs typeface="Arial" panose="020B0604020202020204" pitchFamily="34" charset="0"/>
              </a:rPr>
              <a:t>Focus on meeting first quarter program and budget goals</a:t>
            </a:r>
          </a:p>
          <a:p>
            <a:pPr lvl="1">
              <a:lnSpc>
                <a:spcPct val="75000"/>
              </a:lnSpc>
              <a:spcAft>
                <a:spcPct val="5000"/>
              </a:spcAft>
              <a:tabLst>
                <a:tab pos="7477125" algn="l"/>
              </a:tabLst>
              <a:defRPr/>
            </a:pPr>
            <a:r>
              <a:rPr lang="en-US" altLang="en-US" sz="2200" dirty="0">
                <a:cs typeface="Arial" panose="020B0604020202020204" pitchFamily="34" charset="0"/>
              </a:rPr>
              <a:t>SOW, project design, and intermediate goals and milestones communicated to all staff</a:t>
            </a:r>
          </a:p>
          <a:p>
            <a:pPr lvl="1">
              <a:lnSpc>
                <a:spcPct val="75000"/>
              </a:lnSpc>
              <a:spcAft>
                <a:spcPct val="5000"/>
              </a:spcAft>
              <a:tabLst>
                <a:tab pos="7477125" algn="l"/>
              </a:tabLst>
              <a:defRPr/>
            </a:pPr>
            <a:r>
              <a:rPr lang="en-US" altLang="en-US" sz="2200" dirty="0">
                <a:cs typeface="Arial" panose="020B0604020202020204" pitchFamily="34" charset="0"/>
              </a:rPr>
              <a:t>Outreach and recruitment plan activated</a:t>
            </a:r>
          </a:p>
          <a:p>
            <a:pPr marL="342900" lvl="1" indent="-342900">
              <a:lnSpc>
                <a:spcPct val="85000"/>
              </a:lnSpc>
              <a:spcBef>
                <a:spcPts val="1800"/>
              </a:spcBef>
              <a:spcAft>
                <a:spcPct val="5000"/>
              </a:spcAft>
              <a:buClr>
                <a:schemeClr val="accent2"/>
              </a:buClr>
              <a:buFont typeface="Wingdings" panose="05000000000000000000" pitchFamily="2" charset="2"/>
              <a:buChar char="ü"/>
              <a:tabLst>
                <a:tab pos="7477125" algn="l"/>
              </a:tabLst>
              <a:defRPr/>
            </a:pPr>
            <a:r>
              <a:rPr lang="en-US" altLang="en-US" dirty="0">
                <a:solidFill>
                  <a:schemeClr val="tx1"/>
                </a:solidFill>
                <a:cs typeface="Arial" panose="020B0604020202020204" pitchFamily="34" charset="0"/>
              </a:rPr>
              <a:t>Operationalize financial and administrative procedures</a:t>
            </a:r>
          </a:p>
        </p:txBody>
      </p:sp>
      <p:sp>
        <p:nvSpPr>
          <p:cNvPr id="3" name="Slide Number Placeholder 2">
            <a:extLst>
              <a:ext uri="{FF2B5EF4-FFF2-40B4-BE49-F238E27FC236}">
                <a16:creationId xmlns:a16="http://schemas.microsoft.com/office/drawing/2014/main" id="{24D7822D-3BA1-40CD-BF88-64F075688A14}"/>
              </a:ext>
            </a:extLst>
          </p:cNvPr>
          <p:cNvSpPr>
            <a:spLocks noGrp="1"/>
          </p:cNvSpPr>
          <p:nvPr>
            <p:ph type="sldNum" sz="quarter" idx="12"/>
          </p:nvPr>
        </p:nvSpPr>
        <p:spPr/>
        <p:txBody>
          <a:bodyPr/>
          <a:lstStyle/>
          <a:p>
            <a:fld id="{AEF1280C-1E94-430E-A516-D051ECA45720}" type="slidenum">
              <a:rPr lang="en-US" smtClean="0"/>
              <a:t>30</a:t>
            </a:fld>
            <a:endParaRPr lang="en-US" dirty="0"/>
          </a:p>
        </p:txBody>
      </p:sp>
    </p:spTree>
    <p:extLst>
      <p:ext uri="{BB962C8B-B14F-4D97-AF65-F5344CB8AC3E}">
        <p14:creationId xmlns:p14="http://schemas.microsoft.com/office/powerpoint/2010/main" val="374659967"/>
      </p:ext>
    </p:extLst>
  </p:cSld>
  <p:clrMapOvr>
    <a:masterClrMapping/>
  </p:clrMapOvr>
  <p:transition>
    <p:fade thruBlk="1"/>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F1028C-7038-48D4-92BF-FE3829232FCA}"/>
              </a:ext>
            </a:extLst>
          </p:cNvPr>
          <p:cNvSpPr>
            <a:spLocks noGrp="1"/>
          </p:cNvSpPr>
          <p:nvPr>
            <p:ph type="title"/>
          </p:nvPr>
        </p:nvSpPr>
        <p:spPr/>
        <p:txBody>
          <a:bodyPr>
            <a:normAutofit/>
          </a:bodyPr>
          <a:lstStyle/>
          <a:p>
            <a:pPr>
              <a:defRPr/>
            </a:pPr>
            <a:r>
              <a:rPr lang="en-US" dirty="0"/>
              <a:t>Understand Types of Costs</a:t>
            </a:r>
          </a:p>
        </p:txBody>
      </p:sp>
      <p:sp>
        <p:nvSpPr>
          <p:cNvPr id="117762" name="Content Placeholder 1"/>
          <p:cNvSpPr>
            <a:spLocks noGrp="1"/>
          </p:cNvSpPr>
          <p:nvPr>
            <p:ph idx="1"/>
          </p:nvPr>
        </p:nvSpPr>
        <p:spPr>
          <a:xfrm>
            <a:off x="749300" y="1420779"/>
            <a:ext cx="10924540" cy="4756184"/>
          </a:xfrm>
        </p:spPr>
        <p:txBody>
          <a:bodyPr>
            <a:normAutofit fontScale="92500" lnSpcReduction="20000"/>
          </a:bodyPr>
          <a:lstStyle/>
          <a:p>
            <a:pPr marL="342900" lvl="1" indent="-342900">
              <a:lnSpc>
                <a:spcPct val="105000"/>
              </a:lnSpc>
              <a:spcBef>
                <a:spcPts val="1800"/>
              </a:spcBef>
              <a:spcAft>
                <a:spcPct val="5000"/>
              </a:spcAft>
              <a:buClr>
                <a:schemeClr val="accent2"/>
              </a:buClr>
              <a:buFont typeface="Wingdings" panose="05000000000000000000" pitchFamily="2" charset="2"/>
              <a:buChar char="ü"/>
              <a:defRPr/>
            </a:pPr>
            <a:r>
              <a:rPr lang="en-US" altLang="en-US" sz="2600" dirty="0">
                <a:solidFill>
                  <a:schemeClr val="tx1"/>
                </a:solidFill>
                <a:cs typeface="Arial" panose="020B0604020202020204" pitchFamily="34" charset="0"/>
              </a:rPr>
              <a:t>Direct Costs</a:t>
            </a:r>
          </a:p>
          <a:p>
            <a:pPr lvl="1">
              <a:spcAft>
                <a:spcPct val="5000"/>
              </a:spcAft>
              <a:defRPr/>
            </a:pPr>
            <a:r>
              <a:rPr lang="en-US" altLang="en-US" dirty="0">
                <a:cs typeface="Arial" panose="020B0604020202020204" pitchFamily="34" charset="0"/>
              </a:rPr>
              <a:t>Readily identified with a particular cost objective</a:t>
            </a:r>
          </a:p>
          <a:p>
            <a:pPr lvl="1">
              <a:spcAft>
                <a:spcPct val="5000"/>
              </a:spcAft>
              <a:defRPr/>
            </a:pPr>
            <a:r>
              <a:rPr lang="en-US" altLang="en-US" dirty="0">
                <a:cs typeface="Arial" panose="020B0604020202020204" pitchFamily="34" charset="0"/>
              </a:rPr>
              <a:t>Program or administrative</a:t>
            </a:r>
          </a:p>
          <a:p>
            <a:pPr marL="342900" lvl="1" indent="-342900">
              <a:lnSpc>
                <a:spcPct val="105000"/>
              </a:lnSpc>
              <a:spcBef>
                <a:spcPts val="1800"/>
              </a:spcBef>
              <a:spcAft>
                <a:spcPct val="5000"/>
              </a:spcAft>
              <a:buClr>
                <a:schemeClr val="accent2"/>
              </a:buClr>
              <a:buFont typeface="Wingdings" panose="05000000000000000000" pitchFamily="2" charset="2"/>
              <a:buChar char="ü"/>
              <a:defRPr/>
            </a:pPr>
            <a:r>
              <a:rPr lang="en-US" altLang="en-US" sz="2600" dirty="0">
                <a:solidFill>
                  <a:schemeClr val="tx1"/>
                </a:solidFill>
                <a:cs typeface="Arial" panose="020B0604020202020204" pitchFamily="34" charset="0"/>
              </a:rPr>
              <a:t>Indirect Costs</a:t>
            </a:r>
          </a:p>
          <a:p>
            <a:pPr lvl="1">
              <a:spcAft>
                <a:spcPct val="5000"/>
              </a:spcAft>
              <a:defRPr/>
            </a:pPr>
            <a:r>
              <a:rPr lang="en-US" altLang="en-US" dirty="0">
                <a:cs typeface="Arial" panose="020B0604020202020204" pitchFamily="34" charset="0"/>
              </a:rPr>
              <a:t>Not readily identifiable with a particular cost objective</a:t>
            </a:r>
          </a:p>
          <a:p>
            <a:pPr lvl="1">
              <a:spcAft>
                <a:spcPct val="5000"/>
              </a:spcAft>
              <a:defRPr/>
            </a:pPr>
            <a:r>
              <a:rPr lang="en-US" altLang="en-US" dirty="0">
                <a:cs typeface="Arial" panose="020B0604020202020204" pitchFamily="34" charset="0"/>
              </a:rPr>
              <a:t>Program or administrative</a:t>
            </a:r>
          </a:p>
          <a:p>
            <a:pPr marL="342900" lvl="1" indent="-342900">
              <a:lnSpc>
                <a:spcPct val="105000"/>
              </a:lnSpc>
              <a:spcBef>
                <a:spcPts val="1800"/>
              </a:spcBef>
              <a:spcAft>
                <a:spcPct val="5000"/>
              </a:spcAft>
              <a:buClr>
                <a:schemeClr val="accent2"/>
              </a:buClr>
              <a:buFont typeface="Wingdings" panose="05000000000000000000" pitchFamily="2" charset="2"/>
              <a:buChar char="ü"/>
              <a:defRPr/>
            </a:pPr>
            <a:r>
              <a:rPr lang="en-US" altLang="en-US" sz="2600" dirty="0">
                <a:solidFill>
                  <a:schemeClr val="tx1"/>
                </a:solidFill>
                <a:cs typeface="Arial" panose="020B0604020202020204" pitchFamily="34" charset="0"/>
              </a:rPr>
              <a:t>Administrative Costs</a:t>
            </a:r>
          </a:p>
          <a:p>
            <a:pPr lvl="1">
              <a:spcAft>
                <a:spcPct val="5000"/>
              </a:spcAft>
              <a:defRPr/>
            </a:pPr>
            <a:r>
              <a:rPr lang="en-US" altLang="en-US" dirty="0">
                <a:cs typeface="Arial" panose="020B0604020202020204" pitchFamily="34" charset="0"/>
              </a:rPr>
              <a:t>Not same as indirect</a:t>
            </a:r>
          </a:p>
          <a:p>
            <a:pPr lvl="1">
              <a:spcAft>
                <a:spcPct val="5000"/>
              </a:spcAft>
              <a:defRPr/>
            </a:pPr>
            <a:r>
              <a:rPr lang="en-US" altLang="en-US" dirty="0">
                <a:cs typeface="Arial" panose="020B0604020202020204" pitchFamily="34" charset="0"/>
              </a:rPr>
              <a:t>Based on function performed</a:t>
            </a:r>
          </a:p>
          <a:p>
            <a:pPr lvl="1">
              <a:spcAft>
                <a:spcPct val="5000"/>
              </a:spcAft>
              <a:defRPr/>
            </a:pPr>
            <a:r>
              <a:rPr lang="en-US" altLang="en-US" dirty="0">
                <a:cs typeface="Arial" panose="020B0604020202020204" pitchFamily="34" charset="0"/>
              </a:rPr>
              <a:t>Administrative functions defined at </a:t>
            </a:r>
            <a:r>
              <a:rPr lang="en-US" altLang="en-US" dirty="0">
                <a:cs typeface="Arial" panose="020B0604020202020204" pitchFamily="34" charset="0"/>
                <a:hlinkClick r:id="rId3"/>
              </a:rPr>
              <a:t>20 CFR 683.215</a:t>
            </a:r>
            <a:endParaRPr lang="en-US" altLang="en-US" dirty="0">
              <a:cs typeface="Arial" panose="020B0604020202020204" pitchFamily="34" charset="0"/>
            </a:endParaRPr>
          </a:p>
          <a:p>
            <a:pPr lvl="1">
              <a:spcAft>
                <a:spcPct val="5000"/>
              </a:spcAft>
              <a:defRPr/>
            </a:pPr>
            <a:r>
              <a:rPr lang="en-US" altLang="en-US" dirty="0">
                <a:cs typeface="Arial" panose="020B0604020202020204" pitchFamily="34" charset="0"/>
              </a:rPr>
              <a:t>Composed of direct and indirect costs</a:t>
            </a:r>
          </a:p>
          <a:p>
            <a:pPr lvl="1">
              <a:spcAft>
                <a:spcPct val="5000"/>
              </a:spcAft>
              <a:defRPr/>
            </a:pPr>
            <a:r>
              <a:rPr lang="en-US" altLang="en-US" dirty="0">
                <a:cs typeface="Arial" panose="020B0604020202020204" pitchFamily="34" charset="0"/>
              </a:rPr>
              <a:t>Cap or limitation on allowable amount</a:t>
            </a:r>
          </a:p>
        </p:txBody>
      </p:sp>
      <p:sp>
        <p:nvSpPr>
          <p:cNvPr id="3" name="Slide Number Placeholder 2">
            <a:extLst>
              <a:ext uri="{FF2B5EF4-FFF2-40B4-BE49-F238E27FC236}">
                <a16:creationId xmlns:a16="http://schemas.microsoft.com/office/drawing/2014/main" id="{71B587FC-01B6-45B5-B2C3-090986FA4676}"/>
              </a:ext>
            </a:extLst>
          </p:cNvPr>
          <p:cNvSpPr>
            <a:spLocks noGrp="1"/>
          </p:cNvSpPr>
          <p:nvPr>
            <p:ph type="sldNum" sz="quarter" idx="12"/>
          </p:nvPr>
        </p:nvSpPr>
        <p:spPr/>
        <p:txBody>
          <a:bodyPr/>
          <a:lstStyle/>
          <a:p>
            <a:fld id="{AEF1280C-1E94-430E-A516-D051ECA45720}" type="slidenum">
              <a:rPr lang="en-US" smtClean="0"/>
              <a:t>31</a:t>
            </a:fld>
            <a:endParaRPr lang="en-US" dirty="0"/>
          </a:p>
        </p:txBody>
      </p:sp>
    </p:spTree>
    <p:extLst>
      <p:ext uri="{BB962C8B-B14F-4D97-AF65-F5344CB8AC3E}">
        <p14:creationId xmlns:p14="http://schemas.microsoft.com/office/powerpoint/2010/main" val="1743655968"/>
      </p:ext>
    </p:extLst>
  </p:cSld>
  <p:clrMapOvr>
    <a:masterClrMapping/>
  </p:clrMapOvr>
  <p:transition>
    <p:fade thruBlk="1"/>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F1028C-7038-48D4-92BF-FE3829232FCA}"/>
              </a:ext>
            </a:extLst>
          </p:cNvPr>
          <p:cNvSpPr>
            <a:spLocks noGrp="1"/>
          </p:cNvSpPr>
          <p:nvPr>
            <p:ph type="title"/>
          </p:nvPr>
        </p:nvSpPr>
        <p:spPr/>
        <p:txBody>
          <a:bodyPr>
            <a:normAutofit/>
          </a:bodyPr>
          <a:lstStyle/>
          <a:p>
            <a:pPr>
              <a:defRPr/>
            </a:pPr>
            <a:r>
              <a:rPr lang="en-US" dirty="0"/>
              <a:t>Understand Hierarchy of Authorities (Order of Precedence)</a:t>
            </a:r>
          </a:p>
        </p:txBody>
      </p:sp>
      <p:sp>
        <p:nvSpPr>
          <p:cNvPr id="117762" name="Content Placeholder 1"/>
          <p:cNvSpPr>
            <a:spLocks noGrp="1"/>
          </p:cNvSpPr>
          <p:nvPr>
            <p:ph idx="1"/>
          </p:nvPr>
        </p:nvSpPr>
        <p:spPr>
          <a:xfrm>
            <a:off x="820132" y="1420779"/>
            <a:ext cx="10853708" cy="4756184"/>
          </a:xfrm>
        </p:spPr>
        <p:txBody>
          <a:bodyPr>
            <a:normAutofit/>
          </a:bodyPr>
          <a:lstStyle/>
          <a:p>
            <a:pPr marL="342900" lvl="1" indent="-342900">
              <a:lnSpc>
                <a:spcPct val="105000"/>
              </a:lnSpc>
              <a:spcBef>
                <a:spcPts val="1200"/>
              </a:spcBef>
              <a:buClr>
                <a:schemeClr val="accent2"/>
              </a:buClr>
              <a:buFont typeface="Wingdings" panose="05000000000000000000" pitchFamily="2" charset="2"/>
              <a:buChar char="ü"/>
              <a:defRPr/>
            </a:pPr>
            <a:r>
              <a:rPr lang="en-US" altLang="en-US" sz="2600" dirty="0">
                <a:solidFill>
                  <a:schemeClr val="tx1"/>
                </a:solidFill>
                <a:cs typeface="Arial" panose="020B0604020202020204" pitchFamily="34" charset="0"/>
              </a:rPr>
              <a:t>Program authorization legislation/statutes; </a:t>
            </a:r>
          </a:p>
          <a:p>
            <a:pPr marL="342900" lvl="1" indent="-342900">
              <a:lnSpc>
                <a:spcPct val="105000"/>
              </a:lnSpc>
              <a:spcBef>
                <a:spcPts val="1200"/>
              </a:spcBef>
              <a:buClr>
                <a:schemeClr val="accent2"/>
              </a:buClr>
              <a:buFont typeface="Wingdings" panose="05000000000000000000" pitchFamily="2" charset="2"/>
              <a:buChar char="ü"/>
              <a:defRPr/>
            </a:pPr>
            <a:r>
              <a:rPr lang="en-US" altLang="en-US" sz="2600" dirty="0">
                <a:solidFill>
                  <a:schemeClr val="tx1"/>
                </a:solidFill>
                <a:cs typeface="Arial" panose="020B0604020202020204" pitchFamily="34" charset="0"/>
              </a:rPr>
              <a:t>Other applicable Federal statutes</a:t>
            </a:r>
          </a:p>
          <a:p>
            <a:pPr marL="342900" lvl="1" indent="-342900">
              <a:lnSpc>
                <a:spcPct val="105000"/>
              </a:lnSpc>
              <a:spcBef>
                <a:spcPts val="1200"/>
              </a:spcBef>
              <a:buClr>
                <a:schemeClr val="accent2"/>
              </a:buClr>
              <a:buFont typeface="Wingdings" panose="05000000000000000000" pitchFamily="2" charset="2"/>
              <a:buChar char="ü"/>
              <a:defRPr/>
            </a:pPr>
            <a:r>
              <a:rPr lang="en-US" altLang="en-US" sz="2600" dirty="0">
                <a:solidFill>
                  <a:schemeClr val="tx1"/>
                </a:solidFill>
                <a:cs typeface="Arial" panose="020B0604020202020204" pitchFamily="34" charset="0"/>
              </a:rPr>
              <a:t>Applicable appropriations</a:t>
            </a:r>
          </a:p>
          <a:p>
            <a:pPr marL="342900" lvl="1" indent="-342900">
              <a:lnSpc>
                <a:spcPct val="105000"/>
              </a:lnSpc>
              <a:spcBef>
                <a:spcPts val="1200"/>
              </a:spcBef>
              <a:buClr>
                <a:schemeClr val="accent2"/>
              </a:buClr>
              <a:buFont typeface="Wingdings" panose="05000000000000000000" pitchFamily="2" charset="2"/>
              <a:buChar char="ü"/>
              <a:defRPr/>
            </a:pPr>
            <a:r>
              <a:rPr lang="en-US" altLang="en-US" sz="2600" dirty="0">
                <a:solidFill>
                  <a:schemeClr val="tx1"/>
                </a:solidFill>
                <a:cs typeface="Arial" panose="020B0604020202020204" pitchFamily="34" charset="0"/>
              </a:rPr>
              <a:t>Implementing Regulations </a:t>
            </a:r>
          </a:p>
          <a:p>
            <a:pPr marL="342900" lvl="1" indent="-342900">
              <a:lnSpc>
                <a:spcPct val="105000"/>
              </a:lnSpc>
              <a:spcBef>
                <a:spcPts val="1200"/>
              </a:spcBef>
              <a:buClr>
                <a:schemeClr val="accent2"/>
              </a:buClr>
              <a:buFont typeface="Wingdings" panose="05000000000000000000" pitchFamily="2" charset="2"/>
              <a:buChar char="ü"/>
              <a:defRPr/>
            </a:pPr>
            <a:r>
              <a:rPr lang="en-US" altLang="en-US" sz="2600" dirty="0">
                <a:solidFill>
                  <a:schemeClr val="tx1"/>
                </a:solidFill>
                <a:cs typeface="Arial" panose="020B0604020202020204" pitchFamily="34" charset="0"/>
              </a:rPr>
              <a:t>Executive Orders</a:t>
            </a:r>
          </a:p>
          <a:p>
            <a:pPr marL="342900" lvl="1" indent="-342900">
              <a:lnSpc>
                <a:spcPct val="105000"/>
              </a:lnSpc>
              <a:spcBef>
                <a:spcPts val="1200"/>
              </a:spcBef>
              <a:buClr>
                <a:schemeClr val="accent2"/>
              </a:buClr>
              <a:buFont typeface="Wingdings" panose="05000000000000000000" pitchFamily="2" charset="2"/>
              <a:buChar char="ü"/>
              <a:defRPr/>
            </a:pPr>
            <a:r>
              <a:rPr lang="en-US" altLang="en-US" sz="2600" dirty="0">
                <a:solidFill>
                  <a:schemeClr val="tx1"/>
                </a:solidFill>
                <a:cs typeface="Arial" panose="020B0604020202020204" pitchFamily="34" charset="0"/>
              </a:rPr>
              <a:t>Office of Management Budget (OMB)</a:t>
            </a:r>
          </a:p>
          <a:p>
            <a:pPr marL="342900" lvl="1" indent="-342900">
              <a:lnSpc>
                <a:spcPct val="105000"/>
              </a:lnSpc>
              <a:spcBef>
                <a:spcPts val="1200"/>
              </a:spcBef>
              <a:buClr>
                <a:schemeClr val="accent2"/>
              </a:buClr>
              <a:buFont typeface="Wingdings" panose="05000000000000000000" pitchFamily="2" charset="2"/>
              <a:buChar char="ü"/>
              <a:defRPr/>
            </a:pPr>
            <a:r>
              <a:rPr lang="en-US" altLang="en-US" sz="2600" dirty="0">
                <a:solidFill>
                  <a:schemeClr val="tx1"/>
                </a:solidFill>
                <a:cs typeface="Arial" panose="020B0604020202020204" pitchFamily="34" charset="0"/>
              </a:rPr>
              <a:t>DOL-ETA Directives</a:t>
            </a:r>
          </a:p>
          <a:p>
            <a:pPr marL="342900" lvl="1" indent="-342900">
              <a:lnSpc>
                <a:spcPct val="105000"/>
              </a:lnSpc>
              <a:spcBef>
                <a:spcPts val="1200"/>
              </a:spcBef>
              <a:buClr>
                <a:schemeClr val="accent2"/>
              </a:buClr>
              <a:buFont typeface="Wingdings" panose="05000000000000000000" pitchFamily="2" charset="2"/>
              <a:buChar char="ü"/>
              <a:defRPr/>
            </a:pPr>
            <a:r>
              <a:rPr lang="en-US" altLang="en-US" sz="2600" dirty="0">
                <a:solidFill>
                  <a:schemeClr val="tx1"/>
                </a:solidFill>
                <a:cs typeface="Arial" panose="020B0604020202020204" pitchFamily="34" charset="0"/>
              </a:rPr>
              <a:t>Terms and conditions of the Federal award</a:t>
            </a:r>
          </a:p>
          <a:p>
            <a:pPr marL="342900" lvl="1" indent="-342900">
              <a:lnSpc>
                <a:spcPct val="105000"/>
              </a:lnSpc>
              <a:spcBef>
                <a:spcPts val="1200"/>
              </a:spcBef>
              <a:buClr>
                <a:schemeClr val="accent2"/>
              </a:buClr>
              <a:buFont typeface="Wingdings" panose="05000000000000000000" pitchFamily="2" charset="2"/>
              <a:buChar char="ü"/>
              <a:defRPr/>
            </a:pPr>
            <a:endParaRPr lang="en-US" altLang="en-US" sz="2600" dirty="0">
              <a:solidFill>
                <a:schemeClr val="tx1"/>
              </a:solidFill>
              <a:cs typeface="Arial" panose="020B0604020202020204" pitchFamily="34" charset="0"/>
            </a:endParaRPr>
          </a:p>
        </p:txBody>
      </p:sp>
      <p:sp>
        <p:nvSpPr>
          <p:cNvPr id="3" name="Slide Number Placeholder 2">
            <a:extLst>
              <a:ext uri="{FF2B5EF4-FFF2-40B4-BE49-F238E27FC236}">
                <a16:creationId xmlns:a16="http://schemas.microsoft.com/office/drawing/2014/main" id="{71B587FC-01B6-45B5-B2C3-090986FA4676}"/>
              </a:ext>
            </a:extLst>
          </p:cNvPr>
          <p:cNvSpPr>
            <a:spLocks noGrp="1"/>
          </p:cNvSpPr>
          <p:nvPr>
            <p:ph type="sldNum" sz="quarter" idx="12"/>
          </p:nvPr>
        </p:nvSpPr>
        <p:spPr/>
        <p:txBody>
          <a:bodyPr/>
          <a:lstStyle/>
          <a:p>
            <a:fld id="{AEF1280C-1E94-430E-A516-D051ECA45720}" type="slidenum">
              <a:rPr lang="en-US" smtClean="0"/>
              <a:t>32</a:t>
            </a:fld>
            <a:endParaRPr lang="en-US" dirty="0"/>
          </a:p>
        </p:txBody>
      </p:sp>
    </p:spTree>
    <p:extLst>
      <p:ext uri="{BB962C8B-B14F-4D97-AF65-F5344CB8AC3E}">
        <p14:creationId xmlns:p14="http://schemas.microsoft.com/office/powerpoint/2010/main" val="1465432270"/>
      </p:ext>
    </p:extLst>
  </p:cSld>
  <p:clrMapOvr>
    <a:masterClrMapping/>
  </p:clrMapOvr>
  <p:transition>
    <p:fade thruBlk="1"/>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BB9BCDA-7F65-48E5-BEE5-4BD62B8112BC}"/>
              </a:ext>
            </a:extLst>
          </p:cNvPr>
          <p:cNvSpPr>
            <a:spLocks noGrp="1"/>
          </p:cNvSpPr>
          <p:nvPr>
            <p:ph type="title"/>
          </p:nvPr>
        </p:nvSpPr>
        <p:spPr/>
        <p:txBody>
          <a:bodyPr>
            <a:normAutofit/>
          </a:bodyPr>
          <a:lstStyle/>
          <a:p>
            <a:pPr>
              <a:defRPr/>
            </a:pPr>
            <a:r>
              <a:rPr lang="en-US" dirty="0"/>
              <a:t>Subawards</a:t>
            </a:r>
          </a:p>
        </p:txBody>
      </p:sp>
      <p:sp>
        <p:nvSpPr>
          <p:cNvPr id="2" name="Content Placeholder 1"/>
          <p:cNvSpPr>
            <a:spLocks noGrp="1"/>
          </p:cNvSpPr>
          <p:nvPr>
            <p:ph idx="1"/>
          </p:nvPr>
        </p:nvSpPr>
        <p:spPr>
          <a:xfrm>
            <a:off x="749300" y="1420779"/>
            <a:ext cx="10924540" cy="4756184"/>
          </a:xfrm>
        </p:spPr>
        <p:txBody>
          <a:bodyPr>
            <a:normAutofit/>
          </a:bodyPr>
          <a:lstStyle/>
          <a:p>
            <a:pPr>
              <a:lnSpc>
                <a:spcPct val="105000"/>
              </a:lnSpc>
              <a:spcAft>
                <a:spcPct val="5000"/>
              </a:spcAft>
              <a:tabLst>
                <a:tab pos="7477125" algn="l"/>
              </a:tabLst>
              <a:defRPr/>
            </a:pPr>
            <a:r>
              <a:rPr lang="en-US" dirty="0"/>
              <a:t>Grantees are pass-through entities when making subawards to partners and subrecipients</a:t>
            </a:r>
          </a:p>
          <a:p>
            <a:pPr lvl="1">
              <a:lnSpc>
                <a:spcPct val="105000"/>
              </a:lnSpc>
              <a:spcAft>
                <a:spcPct val="5000"/>
              </a:spcAft>
              <a:tabLst>
                <a:tab pos="7477125" algn="l"/>
              </a:tabLst>
              <a:defRPr/>
            </a:pPr>
            <a:r>
              <a:rPr lang="en-US" dirty="0"/>
              <a:t>Subawards are not procurement actions </a:t>
            </a:r>
          </a:p>
          <a:p>
            <a:pPr lvl="2">
              <a:lnSpc>
                <a:spcPct val="105000"/>
              </a:lnSpc>
              <a:spcBef>
                <a:spcPts val="0"/>
              </a:spcBef>
              <a:spcAft>
                <a:spcPct val="5000"/>
              </a:spcAft>
              <a:tabLst>
                <a:tab pos="7477125" algn="l"/>
              </a:tabLst>
              <a:defRPr/>
            </a:pPr>
            <a:r>
              <a:rPr lang="en-US" dirty="0"/>
              <a:t>Unless required by statute</a:t>
            </a:r>
          </a:p>
          <a:p>
            <a:pPr lvl="2">
              <a:lnSpc>
                <a:spcPct val="105000"/>
              </a:lnSpc>
              <a:spcBef>
                <a:spcPts val="0"/>
              </a:spcBef>
              <a:spcAft>
                <a:spcPct val="5000"/>
              </a:spcAft>
              <a:tabLst>
                <a:tab pos="7477125" algn="l"/>
              </a:tabLst>
              <a:defRPr/>
            </a:pPr>
            <a:r>
              <a:rPr lang="en-US" dirty="0"/>
              <a:t>Unless selected on competitive basis</a:t>
            </a:r>
          </a:p>
          <a:p>
            <a:pPr lvl="1">
              <a:lnSpc>
                <a:spcPct val="105000"/>
              </a:lnSpc>
              <a:spcAft>
                <a:spcPct val="5000"/>
              </a:spcAft>
              <a:tabLst>
                <a:tab pos="7477125" algn="l"/>
              </a:tabLst>
              <a:defRPr/>
            </a:pPr>
            <a:r>
              <a:rPr lang="en-US" dirty="0"/>
              <a:t>Awards to contractors are competitive procurement actions governed by the procurement rules</a:t>
            </a:r>
          </a:p>
          <a:p>
            <a:pPr lvl="2">
              <a:lnSpc>
                <a:spcPct val="105000"/>
              </a:lnSpc>
              <a:spcBef>
                <a:spcPts val="0"/>
              </a:spcBef>
              <a:spcAft>
                <a:spcPct val="5000"/>
              </a:spcAft>
              <a:tabLst>
                <a:tab pos="7477125" algn="l"/>
              </a:tabLst>
              <a:defRPr/>
            </a:pPr>
            <a:r>
              <a:rPr lang="en-US" dirty="0"/>
              <a:t>Purchase of goods and services for own use or consumption</a:t>
            </a:r>
          </a:p>
          <a:p>
            <a:pPr>
              <a:lnSpc>
                <a:spcPct val="105000"/>
              </a:lnSpc>
              <a:spcBef>
                <a:spcPts val="1200"/>
              </a:spcBef>
              <a:spcAft>
                <a:spcPct val="5000"/>
              </a:spcAft>
              <a:tabLst>
                <a:tab pos="7477125" algn="l"/>
              </a:tabLst>
              <a:defRPr/>
            </a:pPr>
            <a:r>
              <a:rPr lang="en-US" dirty="0"/>
              <a:t>Grant agreement terms may prohibit or limit subawards</a:t>
            </a:r>
          </a:p>
        </p:txBody>
      </p:sp>
      <p:sp>
        <p:nvSpPr>
          <p:cNvPr id="4" name="Slide Number Placeholder 3">
            <a:extLst>
              <a:ext uri="{FF2B5EF4-FFF2-40B4-BE49-F238E27FC236}">
                <a16:creationId xmlns:a16="http://schemas.microsoft.com/office/drawing/2014/main" id="{2AB1AD5A-5677-4B28-B20B-B676C0D5EAC0}"/>
              </a:ext>
            </a:extLst>
          </p:cNvPr>
          <p:cNvSpPr>
            <a:spLocks noGrp="1"/>
          </p:cNvSpPr>
          <p:nvPr>
            <p:ph type="sldNum" sz="quarter" idx="12"/>
          </p:nvPr>
        </p:nvSpPr>
        <p:spPr/>
        <p:txBody>
          <a:bodyPr/>
          <a:lstStyle/>
          <a:p>
            <a:fld id="{AEF1280C-1E94-430E-A516-D051ECA45720}" type="slidenum">
              <a:rPr lang="en-US" smtClean="0"/>
              <a:t>33</a:t>
            </a:fld>
            <a:endParaRPr lang="en-US" dirty="0"/>
          </a:p>
        </p:txBody>
      </p:sp>
    </p:spTree>
    <p:extLst>
      <p:ext uri="{BB962C8B-B14F-4D97-AF65-F5344CB8AC3E}">
        <p14:creationId xmlns:p14="http://schemas.microsoft.com/office/powerpoint/2010/main" val="36595862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09F92C3-BB8A-4F10-AD47-9C1819F272C4}"/>
              </a:ext>
            </a:extLst>
          </p:cNvPr>
          <p:cNvSpPr>
            <a:spLocks noGrp="1"/>
          </p:cNvSpPr>
          <p:nvPr>
            <p:ph type="title"/>
          </p:nvPr>
        </p:nvSpPr>
        <p:spPr/>
        <p:txBody>
          <a:bodyPr>
            <a:normAutofit/>
          </a:bodyPr>
          <a:lstStyle/>
          <a:p>
            <a:pPr>
              <a:defRPr/>
            </a:pPr>
            <a:r>
              <a:rPr lang="en-US" altLang="en-US" dirty="0"/>
              <a:t>Pass-through Entity Requirements</a:t>
            </a:r>
            <a:endParaRPr lang="en-US" dirty="0"/>
          </a:p>
        </p:txBody>
      </p:sp>
      <p:sp>
        <p:nvSpPr>
          <p:cNvPr id="2" name="Content Placeholder 1"/>
          <p:cNvSpPr>
            <a:spLocks noGrp="1"/>
          </p:cNvSpPr>
          <p:nvPr>
            <p:ph idx="1"/>
          </p:nvPr>
        </p:nvSpPr>
        <p:spPr>
          <a:xfrm>
            <a:off x="749300" y="1420779"/>
            <a:ext cx="10924540" cy="4756184"/>
          </a:xfrm>
        </p:spPr>
        <p:txBody>
          <a:bodyPr>
            <a:normAutofit/>
          </a:bodyPr>
          <a:lstStyle/>
          <a:p>
            <a:pPr marL="0" indent="0">
              <a:lnSpc>
                <a:spcPct val="120000"/>
              </a:lnSpc>
              <a:spcBef>
                <a:spcPts val="1200"/>
              </a:spcBef>
              <a:buNone/>
              <a:tabLst>
                <a:tab pos="7477125" algn="l"/>
              </a:tabLst>
              <a:defRPr/>
            </a:pPr>
            <a:r>
              <a:rPr lang="en-US" altLang="en-US" sz="2400" dirty="0">
                <a:hlinkClick r:id="rId3"/>
              </a:rPr>
              <a:t>2 CFR 200.331</a:t>
            </a:r>
            <a:endParaRPr lang="en-US" altLang="en-US" sz="2400" dirty="0"/>
          </a:p>
          <a:p>
            <a:pPr marL="0" indent="0">
              <a:lnSpc>
                <a:spcPct val="120000"/>
              </a:lnSpc>
              <a:spcBef>
                <a:spcPts val="1200"/>
              </a:spcBef>
              <a:buNone/>
              <a:tabLst>
                <a:tab pos="7477125" algn="l"/>
              </a:tabLst>
              <a:defRPr/>
            </a:pPr>
            <a:r>
              <a:rPr lang="en-US" altLang="en-US" sz="2400" dirty="0"/>
              <a:t>“Pass-through” is not a “pass” on accountability</a:t>
            </a:r>
          </a:p>
          <a:p>
            <a:pPr>
              <a:lnSpc>
                <a:spcPct val="120000"/>
              </a:lnSpc>
              <a:spcBef>
                <a:spcPts val="1200"/>
              </a:spcBef>
              <a:tabLst>
                <a:tab pos="7477125" algn="l"/>
              </a:tabLst>
              <a:defRPr/>
            </a:pPr>
            <a:r>
              <a:rPr lang="en-US" altLang="en-US" sz="2400" dirty="0"/>
              <a:t>Provide funds to a subrecipient to meet the pass-through entity’s program and performance objectives</a:t>
            </a:r>
          </a:p>
          <a:p>
            <a:pPr>
              <a:lnSpc>
                <a:spcPct val="120000"/>
              </a:lnSpc>
              <a:spcBef>
                <a:spcPts val="1200"/>
              </a:spcBef>
              <a:tabLst>
                <a:tab pos="7477125" algn="l"/>
              </a:tabLst>
              <a:defRPr/>
            </a:pPr>
            <a:r>
              <a:rPr lang="en-US" altLang="en-US" sz="2400" dirty="0"/>
              <a:t>As accountable as if providing the services yourself</a:t>
            </a:r>
          </a:p>
          <a:p>
            <a:pPr>
              <a:lnSpc>
                <a:spcPct val="120000"/>
              </a:lnSpc>
              <a:spcBef>
                <a:spcPts val="1200"/>
              </a:spcBef>
              <a:tabLst>
                <a:tab pos="7477125" algn="l"/>
              </a:tabLst>
              <a:defRPr/>
            </a:pPr>
            <a:r>
              <a:rPr lang="en-US" altLang="en-US" sz="2400" dirty="0"/>
              <a:t>Uniform Guidance Requirements</a:t>
            </a:r>
          </a:p>
          <a:p>
            <a:pPr lvl="1">
              <a:lnSpc>
                <a:spcPct val="110000"/>
              </a:lnSpc>
              <a:spcBef>
                <a:spcPts val="0"/>
              </a:spcBef>
              <a:tabLst>
                <a:tab pos="7477125" algn="l"/>
              </a:tabLst>
              <a:defRPr/>
            </a:pPr>
            <a:r>
              <a:rPr lang="en-US" altLang="en-US" sz="2000" dirty="0"/>
              <a:t>Every subaward includes the required information</a:t>
            </a:r>
          </a:p>
          <a:p>
            <a:pPr lvl="1">
              <a:lnSpc>
                <a:spcPct val="110000"/>
              </a:lnSpc>
              <a:spcBef>
                <a:spcPts val="0"/>
              </a:spcBef>
              <a:tabLst>
                <a:tab pos="7477125" algn="l"/>
              </a:tabLst>
              <a:defRPr/>
            </a:pPr>
            <a:r>
              <a:rPr lang="en-US" altLang="en-US" sz="2000" dirty="0"/>
              <a:t>Evaluate subrecipient’s risk of noncompliance with Federal requirements and grant terms and conditions</a:t>
            </a:r>
          </a:p>
          <a:p>
            <a:pPr lvl="1">
              <a:lnSpc>
                <a:spcPct val="110000"/>
              </a:lnSpc>
              <a:spcBef>
                <a:spcPts val="0"/>
              </a:spcBef>
              <a:tabLst>
                <a:tab pos="7477125" algn="l"/>
              </a:tabLst>
              <a:defRPr/>
            </a:pPr>
            <a:r>
              <a:rPr lang="en-US" altLang="en-US" sz="2000" dirty="0"/>
              <a:t>Impose subaward conditions if appropriate as described in 2 CFR 200.207 Specific Conditions</a:t>
            </a:r>
          </a:p>
        </p:txBody>
      </p:sp>
      <p:sp>
        <p:nvSpPr>
          <p:cNvPr id="4" name="Slide Number Placeholder 3">
            <a:extLst>
              <a:ext uri="{FF2B5EF4-FFF2-40B4-BE49-F238E27FC236}">
                <a16:creationId xmlns:a16="http://schemas.microsoft.com/office/drawing/2014/main" id="{BA586EB8-70F8-4944-89D1-ACBFCE4FA6B0}"/>
              </a:ext>
            </a:extLst>
          </p:cNvPr>
          <p:cNvSpPr>
            <a:spLocks noGrp="1"/>
          </p:cNvSpPr>
          <p:nvPr>
            <p:ph type="sldNum" sz="quarter" idx="12"/>
          </p:nvPr>
        </p:nvSpPr>
        <p:spPr/>
        <p:txBody>
          <a:bodyPr/>
          <a:lstStyle/>
          <a:p>
            <a:fld id="{AEF1280C-1E94-430E-A516-D051ECA45720}" type="slidenum">
              <a:rPr lang="en-US" smtClean="0"/>
              <a:t>34</a:t>
            </a:fld>
            <a:endParaRPr lang="en-US" dirty="0"/>
          </a:p>
        </p:txBody>
      </p:sp>
    </p:spTree>
    <p:extLst>
      <p:ext uri="{BB962C8B-B14F-4D97-AF65-F5344CB8AC3E}">
        <p14:creationId xmlns:p14="http://schemas.microsoft.com/office/powerpoint/2010/main" val="16441958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CEFE7-135F-4185-B42A-E3E57755C171}"/>
              </a:ext>
            </a:extLst>
          </p:cNvPr>
          <p:cNvSpPr>
            <a:spLocks noGrp="1"/>
          </p:cNvSpPr>
          <p:nvPr>
            <p:ph type="title"/>
          </p:nvPr>
        </p:nvSpPr>
        <p:spPr/>
        <p:txBody>
          <a:bodyPr>
            <a:normAutofit/>
          </a:bodyPr>
          <a:lstStyle/>
          <a:p>
            <a:pPr>
              <a:defRPr/>
            </a:pPr>
            <a:r>
              <a:rPr lang="en-US" dirty="0"/>
              <a:t>Procurement Standards &amp; Thresholds  </a:t>
            </a:r>
          </a:p>
        </p:txBody>
      </p:sp>
      <p:sp>
        <p:nvSpPr>
          <p:cNvPr id="14337" name="Content Placeholder 1"/>
          <p:cNvSpPr>
            <a:spLocks noGrp="1"/>
          </p:cNvSpPr>
          <p:nvPr>
            <p:ph idx="1"/>
          </p:nvPr>
        </p:nvSpPr>
        <p:spPr>
          <a:xfrm>
            <a:off x="339397" y="1412068"/>
            <a:ext cx="11223776" cy="4756184"/>
          </a:xfrm>
        </p:spPr>
        <p:txBody>
          <a:bodyPr rtlCol="0">
            <a:normAutofit/>
          </a:bodyPr>
          <a:lstStyle/>
          <a:p>
            <a:pPr>
              <a:lnSpc>
                <a:spcPct val="85000"/>
              </a:lnSpc>
              <a:defRPr/>
            </a:pPr>
            <a:r>
              <a:rPr lang="en-US" dirty="0">
                <a:cs typeface="Arial" panose="020B0604020202020204" pitchFamily="34" charset="0"/>
              </a:rPr>
              <a:t>Micro Purchase - Under $10,000</a:t>
            </a:r>
          </a:p>
          <a:p>
            <a:pPr>
              <a:lnSpc>
                <a:spcPct val="85000"/>
              </a:lnSpc>
              <a:defRPr/>
            </a:pPr>
            <a:r>
              <a:rPr lang="en-US" dirty="0">
                <a:cs typeface="Arial" panose="020B0604020202020204" pitchFamily="34" charset="0"/>
              </a:rPr>
              <a:t>Small Purchase - Under $250,000</a:t>
            </a:r>
          </a:p>
          <a:p>
            <a:pPr>
              <a:lnSpc>
                <a:spcPct val="85000"/>
              </a:lnSpc>
              <a:defRPr/>
            </a:pPr>
            <a:r>
              <a:rPr lang="en-US" dirty="0">
                <a:cs typeface="Arial" panose="020B0604020202020204" pitchFamily="34" charset="0"/>
              </a:rPr>
              <a:t>Sealed Bids - Primarily for construction</a:t>
            </a:r>
          </a:p>
          <a:p>
            <a:pPr>
              <a:lnSpc>
                <a:spcPct val="85000"/>
              </a:lnSpc>
              <a:defRPr/>
            </a:pPr>
            <a:r>
              <a:rPr lang="en-US" dirty="0">
                <a:cs typeface="Arial" panose="020B0604020202020204" pitchFamily="34" charset="0"/>
              </a:rPr>
              <a:t>Competitive Proposals - Over $250,000</a:t>
            </a:r>
          </a:p>
          <a:p>
            <a:pPr>
              <a:lnSpc>
                <a:spcPct val="85000"/>
              </a:lnSpc>
              <a:defRPr/>
            </a:pPr>
            <a:r>
              <a:rPr lang="en-US" dirty="0">
                <a:cs typeface="Arial" panose="020B0604020202020204" pitchFamily="34" charset="0"/>
              </a:rPr>
              <a:t>Non-Competitive Proposals </a:t>
            </a:r>
          </a:p>
          <a:p>
            <a:pPr>
              <a:lnSpc>
                <a:spcPct val="85000"/>
              </a:lnSpc>
              <a:defRPr/>
            </a:pPr>
            <a:r>
              <a:rPr lang="en-US" dirty="0">
                <a:cs typeface="Arial" panose="020B0604020202020204" pitchFamily="34" charset="0"/>
              </a:rPr>
              <a:t>Professional services</a:t>
            </a:r>
          </a:p>
          <a:p>
            <a:pPr lvl="1">
              <a:lnSpc>
                <a:spcPct val="85000"/>
              </a:lnSpc>
              <a:defRPr/>
            </a:pPr>
            <a:r>
              <a:rPr lang="en-US" dirty="0">
                <a:cs typeface="Arial" panose="020B0604020202020204" pitchFamily="34" charset="0"/>
              </a:rPr>
              <a:t>See letter on threshold changes at</a:t>
            </a:r>
            <a:r>
              <a:rPr lang="en-US" sz="2000" dirty="0">
                <a:cs typeface="Arial" panose="020B0604020202020204" pitchFamily="34" charset="0"/>
              </a:rPr>
              <a:t>:  </a:t>
            </a:r>
            <a:r>
              <a:rPr lang="en-US" sz="2000" u="sng" dirty="0">
                <a:hlinkClick r:id="rId3"/>
              </a:rPr>
              <a:t>https://www.doleta.gov/grants/pdf/Grantee_Letter-Micropurchase_and_Simplified_Acqusition.pdf</a:t>
            </a:r>
            <a:endParaRPr lang="en-US" sz="2000" dirty="0">
              <a:cs typeface="Arial" panose="020B0604020202020204" pitchFamily="34" charset="0"/>
            </a:endParaRPr>
          </a:p>
        </p:txBody>
      </p:sp>
      <p:pic>
        <p:nvPicPr>
          <p:cNvPr id="5" name="Picture 4" descr="quill pen">
            <a:extLst>
              <a:ext uri="{FF2B5EF4-FFF2-40B4-BE49-F238E27FC236}">
                <a16:creationId xmlns:a16="http://schemas.microsoft.com/office/drawing/2014/main" id="{C2C289E3-F58F-4DE0-9285-FD357442729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54415" y="1412068"/>
            <a:ext cx="5474682" cy="2987299"/>
          </a:xfrm>
          <a:prstGeom prst="rect">
            <a:avLst/>
          </a:prstGeom>
        </p:spPr>
      </p:pic>
      <p:sp>
        <p:nvSpPr>
          <p:cNvPr id="3" name="Slide Number Placeholder 2">
            <a:extLst>
              <a:ext uri="{FF2B5EF4-FFF2-40B4-BE49-F238E27FC236}">
                <a16:creationId xmlns:a16="http://schemas.microsoft.com/office/drawing/2014/main" id="{9C16F888-BB68-4E1F-B649-7D2F69A81551}"/>
              </a:ext>
            </a:extLst>
          </p:cNvPr>
          <p:cNvSpPr>
            <a:spLocks noGrp="1"/>
          </p:cNvSpPr>
          <p:nvPr>
            <p:ph type="sldNum" sz="quarter" idx="12"/>
          </p:nvPr>
        </p:nvSpPr>
        <p:spPr/>
        <p:txBody>
          <a:bodyPr/>
          <a:lstStyle/>
          <a:p>
            <a:fld id="{AEF1280C-1E94-430E-A516-D051ECA45720}" type="slidenum">
              <a:rPr lang="en-US" smtClean="0"/>
              <a:t>35</a:t>
            </a:fld>
            <a:endParaRPr lang="en-US" dirty="0"/>
          </a:p>
        </p:txBody>
      </p:sp>
    </p:spTree>
    <p:extLst>
      <p:ext uri="{BB962C8B-B14F-4D97-AF65-F5344CB8AC3E}">
        <p14:creationId xmlns:p14="http://schemas.microsoft.com/office/powerpoint/2010/main" val="3283519915"/>
      </p:ext>
    </p:extLst>
  </p:cSld>
  <p:clrMapOvr>
    <a:masterClrMapping/>
  </p:clrMapOvr>
  <p:transition>
    <p:fade thruBlk="1"/>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8E19D-B4FC-43D3-BCDB-DD4B9F48ACA9}"/>
              </a:ext>
            </a:extLst>
          </p:cNvPr>
          <p:cNvSpPr>
            <a:spLocks noGrp="1"/>
          </p:cNvSpPr>
          <p:nvPr>
            <p:ph type="title"/>
          </p:nvPr>
        </p:nvSpPr>
        <p:spPr/>
        <p:txBody>
          <a:bodyPr>
            <a:normAutofit/>
          </a:bodyPr>
          <a:lstStyle/>
          <a:p>
            <a:pPr>
              <a:defRPr/>
            </a:pPr>
            <a:r>
              <a:rPr lang="en-US" dirty="0"/>
              <a:t>Required Contract Clauses – Procurement </a:t>
            </a:r>
          </a:p>
        </p:txBody>
      </p:sp>
      <p:sp>
        <p:nvSpPr>
          <p:cNvPr id="14337" name="Content Placeholder 1"/>
          <p:cNvSpPr>
            <a:spLocks noGrp="1"/>
          </p:cNvSpPr>
          <p:nvPr>
            <p:ph idx="1"/>
          </p:nvPr>
        </p:nvSpPr>
        <p:spPr>
          <a:xfrm>
            <a:off x="749300" y="1420779"/>
            <a:ext cx="10924540" cy="4756184"/>
          </a:xfrm>
        </p:spPr>
        <p:txBody>
          <a:bodyPr rtlCol="0">
            <a:normAutofit/>
          </a:bodyPr>
          <a:lstStyle/>
          <a:p>
            <a:pPr>
              <a:lnSpc>
                <a:spcPct val="110000"/>
              </a:lnSpc>
              <a:spcBef>
                <a:spcPts val="1200"/>
              </a:spcBef>
              <a:tabLst>
                <a:tab pos="7477125" algn="l"/>
              </a:tabLst>
              <a:defRPr/>
            </a:pPr>
            <a:r>
              <a:rPr lang="en-US" dirty="0"/>
              <a:t>Administrative, contractual, or legal remedies for breach of contract if contract exceeds Simplified Acquisition Threshold (currently $250,000)</a:t>
            </a:r>
          </a:p>
          <a:p>
            <a:pPr>
              <a:lnSpc>
                <a:spcPct val="110000"/>
              </a:lnSpc>
              <a:spcBef>
                <a:spcPts val="1200"/>
              </a:spcBef>
              <a:tabLst>
                <a:tab pos="7477125" algn="l"/>
              </a:tabLst>
              <a:defRPr/>
            </a:pPr>
            <a:r>
              <a:rPr lang="en-US" dirty="0"/>
              <a:t>Termination for cause and for convenience if contract &gt; $10,000</a:t>
            </a:r>
          </a:p>
          <a:p>
            <a:pPr>
              <a:lnSpc>
                <a:spcPct val="110000"/>
              </a:lnSpc>
              <a:spcBef>
                <a:spcPts val="1200"/>
              </a:spcBef>
              <a:tabLst>
                <a:tab pos="7477125" algn="l"/>
              </a:tabLst>
              <a:defRPr/>
            </a:pPr>
            <a:r>
              <a:rPr lang="en-US" dirty="0"/>
              <a:t>Equal Employment Opportunity provisions</a:t>
            </a:r>
          </a:p>
          <a:p>
            <a:pPr lvl="1">
              <a:lnSpc>
                <a:spcPct val="115000"/>
              </a:lnSpc>
              <a:spcAft>
                <a:spcPct val="5000"/>
              </a:spcAft>
              <a:tabLst>
                <a:tab pos="7477125" algn="l"/>
              </a:tabLst>
              <a:defRPr/>
            </a:pPr>
            <a:r>
              <a:rPr lang="en-US" sz="2600" dirty="0"/>
              <a:t>Must include EEO notice in recruiting materials</a:t>
            </a:r>
          </a:p>
          <a:p>
            <a:pPr>
              <a:lnSpc>
                <a:spcPct val="110000"/>
              </a:lnSpc>
              <a:spcBef>
                <a:spcPts val="1200"/>
              </a:spcBef>
              <a:tabLst>
                <a:tab pos="7477125" algn="l"/>
              </a:tabLst>
              <a:defRPr/>
            </a:pPr>
            <a:r>
              <a:rPr lang="en-US" dirty="0"/>
              <a:t>Davis-Bacon Act for construction contracts &gt; $2,000</a:t>
            </a:r>
          </a:p>
          <a:p>
            <a:pPr>
              <a:lnSpc>
                <a:spcPct val="110000"/>
              </a:lnSpc>
              <a:spcBef>
                <a:spcPts val="1200"/>
              </a:spcBef>
              <a:tabLst>
                <a:tab pos="7477125" algn="l"/>
              </a:tabLst>
              <a:defRPr/>
            </a:pPr>
            <a:r>
              <a:rPr lang="en-US" dirty="0"/>
              <a:t>Contract work hours and safety standards for contracts &gt; $100,000 employing mechanics or laborers</a:t>
            </a:r>
          </a:p>
        </p:txBody>
      </p:sp>
      <p:sp>
        <p:nvSpPr>
          <p:cNvPr id="3" name="Slide Number Placeholder 2">
            <a:extLst>
              <a:ext uri="{FF2B5EF4-FFF2-40B4-BE49-F238E27FC236}">
                <a16:creationId xmlns:a16="http://schemas.microsoft.com/office/drawing/2014/main" id="{C8B15CC8-30F7-41E8-8FC5-012EDC9EE96A}"/>
              </a:ext>
            </a:extLst>
          </p:cNvPr>
          <p:cNvSpPr>
            <a:spLocks noGrp="1"/>
          </p:cNvSpPr>
          <p:nvPr>
            <p:ph type="sldNum" sz="quarter" idx="12"/>
          </p:nvPr>
        </p:nvSpPr>
        <p:spPr/>
        <p:txBody>
          <a:bodyPr/>
          <a:lstStyle/>
          <a:p>
            <a:fld id="{AEF1280C-1E94-430E-A516-D051ECA45720}" type="slidenum">
              <a:rPr lang="en-US" smtClean="0"/>
              <a:t>36</a:t>
            </a:fld>
            <a:endParaRPr lang="en-US" dirty="0"/>
          </a:p>
        </p:txBody>
      </p:sp>
    </p:spTree>
    <p:extLst>
      <p:ext uri="{BB962C8B-B14F-4D97-AF65-F5344CB8AC3E}">
        <p14:creationId xmlns:p14="http://schemas.microsoft.com/office/powerpoint/2010/main" val="1502858379"/>
      </p:ext>
    </p:extLst>
  </p:cSld>
  <p:clrMapOvr>
    <a:masterClrMapping/>
  </p:clrMapOvr>
  <p:transition>
    <p:fade thruBlk="1"/>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Grant Terms</a:t>
            </a:r>
          </a:p>
        </p:txBody>
      </p:sp>
      <p:sp>
        <p:nvSpPr>
          <p:cNvPr id="3" name="Content Placeholder 2"/>
          <p:cNvSpPr>
            <a:spLocks noGrp="1"/>
          </p:cNvSpPr>
          <p:nvPr>
            <p:ph idx="1"/>
          </p:nvPr>
        </p:nvSpPr>
        <p:spPr/>
        <p:txBody>
          <a:bodyPr>
            <a:normAutofit fontScale="85000" lnSpcReduction="20000"/>
          </a:bodyPr>
          <a:lstStyle/>
          <a:p>
            <a:r>
              <a:rPr lang="en-US" sz="3000" dirty="0"/>
              <a:t>Important terms first </a:t>
            </a:r>
            <a:endParaRPr lang="en-US" dirty="0"/>
          </a:p>
          <a:p>
            <a:r>
              <a:rPr lang="en-US" sz="3000" dirty="0"/>
              <a:t>Restrictions</a:t>
            </a:r>
            <a:r>
              <a:rPr lang="en-US" dirty="0"/>
              <a:t> – For a specific recipient (if needed)</a:t>
            </a:r>
          </a:p>
          <a:p>
            <a:r>
              <a:rPr lang="en-US" sz="3000" dirty="0"/>
              <a:t>Formula</a:t>
            </a:r>
            <a:r>
              <a:rPr lang="en-US" dirty="0"/>
              <a:t> – For WIOA/UI/ES/Trade formula awards only</a:t>
            </a:r>
            <a:endParaRPr lang="en-US" sz="1700" dirty="0"/>
          </a:p>
          <a:p>
            <a:r>
              <a:rPr lang="en-US" sz="3000" dirty="0"/>
              <a:t>Funding Restrictions </a:t>
            </a:r>
            <a:r>
              <a:rPr lang="en-US" dirty="0"/>
              <a:t>– e.g. Admin Cost Limit</a:t>
            </a:r>
          </a:p>
          <a:p>
            <a:r>
              <a:rPr lang="en-US" sz="3000" dirty="0"/>
              <a:t>Administrative Requirements </a:t>
            </a:r>
            <a:r>
              <a:rPr lang="en-US" dirty="0"/>
              <a:t>– Many UG-related terms</a:t>
            </a:r>
          </a:p>
          <a:p>
            <a:r>
              <a:rPr lang="en-US" sz="3000" dirty="0"/>
              <a:t>Program Requirements </a:t>
            </a:r>
            <a:r>
              <a:rPr lang="en-US" dirty="0"/>
              <a:t>– Terms only applicable to a single program or initiative</a:t>
            </a:r>
          </a:p>
          <a:p>
            <a:r>
              <a:rPr lang="en-US" sz="3000" dirty="0"/>
              <a:t>Appropriations</a:t>
            </a:r>
            <a:r>
              <a:rPr lang="en-US" dirty="0"/>
              <a:t> – Updated annually based Congressional approval</a:t>
            </a:r>
            <a:endParaRPr lang="en-US" sz="2600" dirty="0"/>
          </a:p>
          <a:p>
            <a:r>
              <a:rPr lang="en-US" sz="3000" dirty="0"/>
              <a:t>Public Policy </a:t>
            </a:r>
            <a:r>
              <a:rPr lang="en-US" dirty="0"/>
              <a:t>– Laws and EOs that require a term</a:t>
            </a:r>
          </a:p>
          <a:p>
            <a:r>
              <a:rPr lang="en-US" sz="3000" dirty="0"/>
              <a:t>Attachments</a:t>
            </a:r>
            <a:r>
              <a:rPr lang="en-US" sz="3500" dirty="0"/>
              <a:t> – </a:t>
            </a:r>
            <a:r>
              <a:rPr lang="en-US" dirty="0"/>
              <a:t>List of certifications and other documents as needed</a:t>
            </a:r>
            <a:endParaRPr lang="en-US" sz="3900" dirty="0"/>
          </a:p>
        </p:txBody>
      </p:sp>
      <p:sp>
        <p:nvSpPr>
          <p:cNvPr id="4" name="Slide Number Placeholder 2">
            <a:extLst>
              <a:ext uri="{FF2B5EF4-FFF2-40B4-BE49-F238E27FC236}">
                <a16:creationId xmlns:a16="http://schemas.microsoft.com/office/drawing/2014/main" id="{3E440D8D-F002-41A3-B509-ACBC6D75FB3D}"/>
              </a:ext>
            </a:extLst>
          </p:cNvPr>
          <p:cNvSpPr>
            <a:spLocks noGrp="1"/>
          </p:cNvSpPr>
          <p:nvPr>
            <p:ph type="sldNum" sz="quarter" idx="12"/>
          </p:nvPr>
        </p:nvSpPr>
        <p:spPr>
          <a:xfrm>
            <a:off x="9229876" y="6404664"/>
            <a:ext cx="2743200" cy="365125"/>
          </a:xfrm>
        </p:spPr>
        <p:txBody>
          <a:bodyPr/>
          <a:lstStyle/>
          <a:p>
            <a:fld id="{AEF1280C-1E94-430E-A516-D051ECA45720}" type="slidenum">
              <a:rPr lang="en-US" smtClean="0"/>
              <a:t>37</a:t>
            </a:fld>
            <a:endParaRPr lang="en-US" dirty="0"/>
          </a:p>
        </p:txBody>
      </p:sp>
    </p:spTree>
    <p:extLst>
      <p:ext uri="{BB962C8B-B14F-4D97-AF65-F5344CB8AC3E}">
        <p14:creationId xmlns:p14="http://schemas.microsoft.com/office/powerpoint/2010/main" val="163560894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Specific Terms to Discuss – Requirement to Provide Certain Information in Public Communications</a:t>
            </a:r>
          </a:p>
        </p:txBody>
      </p:sp>
      <p:sp>
        <p:nvSpPr>
          <p:cNvPr id="3" name="Content Placeholder 2"/>
          <p:cNvSpPr>
            <a:spLocks noGrp="1"/>
          </p:cNvSpPr>
          <p:nvPr>
            <p:ph idx="1"/>
          </p:nvPr>
        </p:nvSpPr>
        <p:spPr/>
        <p:txBody>
          <a:bodyPr/>
          <a:lstStyle/>
          <a:p>
            <a:r>
              <a:rPr lang="en-US" dirty="0"/>
              <a:t>Stevens Amendment</a:t>
            </a:r>
          </a:p>
          <a:p>
            <a:pPr lvl="1"/>
            <a:r>
              <a:rPr lang="en-US" dirty="0"/>
              <a:t>Currently undergoing GAO review</a:t>
            </a:r>
          </a:p>
        </p:txBody>
      </p:sp>
      <p:sp>
        <p:nvSpPr>
          <p:cNvPr id="4" name="TextBox 3"/>
          <p:cNvSpPr txBox="1"/>
          <p:nvPr/>
        </p:nvSpPr>
        <p:spPr>
          <a:xfrm>
            <a:off x="1993692" y="2628045"/>
            <a:ext cx="8243176" cy="2800767"/>
          </a:xfrm>
          <a:prstGeom prst="rect">
            <a:avLst/>
          </a:prstGeom>
          <a:effectLst>
            <a:outerShdw blurRad="63500" sx="102000" sy="102000" algn="c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r>
              <a:rPr lang="en-US" sz="1600" dirty="0"/>
              <a:t>Pursuant to P.L.  115-141, Division H, Title V, Section 505, when issuing statements, press releases, requests for proposals, bid solicitations and other documents describing projects or programs funded in whole or in part with Federal money, all non-Federal entities receiving Federal funds shall clearly state:</a:t>
            </a:r>
          </a:p>
          <a:p>
            <a:r>
              <a:rPr lang="en-US" sz="1600" dirty="0"/>
              <a:t>  1.  The percentage of the total costs of the program or project which will be financed with Federal money;</a:t>
            </a:r>
          </a:p>
          <a:p>
            <a:r>
              <a:rPr lang="en-US" sz="1600" dirty="0"/>
              <a:t>  2.  The dollar amount of Federal funds for the project or program; and</a:t>
            </a:r>
          </a:p>
          <a:p>
            <a:r>
              <a:rPr lang="en-US" sz="1600" dirty="0"/>
              <a:t>  3.  The percentage and dollar amount of the total costs of the project or program that will be financed by non-governmental sources.</a:t>
            </a:r>
          </a:p>
          <a:p>
            <a:r>
              <a:rPr lang="en-US" sz="1600" dirty="0"/>
              <a:t>The requirements of this part are separate from those in the 2 CFR 200 and, when appropriate, both must be complied with.</a:t>
            </a:r>
          </a:p>
        </p:txBody>
      </p:sp>
      <p:sp>
        <p:nvSpPr>
          <p:cNvPr id="5" name="Slide Number Placeholder 2">
            <a:extLst>
              <a:ext uri="{FF2B5EF4-FFF2-40B4-BE49-F238E27FC236}">
                <a16:creationId xmlns:a16="http://schemas.microsoft.com/office/drawing/2014/main" id="{D361623E-AD6D-49B8-9B17-2EA763A0E382}"/>
              </a:ext>
            </a:extLst>
          </p:cNvPr>
          <p:cNvSpPr>
            <a:spLocks noGrp="1"/>
          </p:cNvSpPr>
          <p:nvPr>
            <p:ph type="sldNum" sz="quarter" idx="12"/>
          </p:nvPr>
        </p:nvSpPr>
        <p:spPr>
          <a:xfrm>
            <a:off x="9229876" y="6404664"/>
            <a:ext cx="2743200" cy="365125"/>
          </a:xfrm>
        </p:spPr>
        <p:txBody>
          <a:bodyPr/>
          <a:lstStyle/>
          <a:p>
            <a:fld id="{AEF1280C-1E94-430E-A516-D051ECA45720}" type="slidenum">
              <a:rPr lang="en-US" smtClean="0"/>
              <a:t>38</a:t>
            </a:fld>
            <a:endParaRPr lang="en-US" dirty="0"/>
          </a:p>
        </p:txBody>
      </p:sp>
    </p:spTree>
    <p:extLst>
      <p:ext uri="{BB962C8B-B14F-4D97-AF65-F5344CB8AC3E}">
        <p14:creationId xmlns:p14="http://schemas.microsoft.com/office/powerpoint/2010/main" val="7049301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Specific Terms to Discuss – Buy American</a:t>
            </a:r>
          </a:p>
        </p:txBody>
      </p:sp>
      <p:sp>
        <p:nvSpPr>
          <p:cNvPr id="3" name="Content Placeholder 2"/>
          <p:cNvSpPr>
            <a:spLocks noGrp="1"/>
          </p:cNvSpPr>
          <p:nvPr>
            <p:ph idx="1"/>
          </p:nvPr>
        </p:nvSpPr>
        <p:spPr>
          <a:xfrm>
            <a:off x="518160" y="3098733"/>
            <a:ext cx="11155680" cy="3078229"/>
          </a:xfrm>
        </p:spPr>
        <p:txBody>
          <a:bodyPr>
            <a:normAutofit fontScale="92500" lnSpcReduction="20000"/>
          </a:bodyPr>
          <a:lstStyle/>
          <a:p>
            <a:pPr marL="0" indent="0">
              <a:buNone/>
            </a:pPr>
            <a:r>
              <a:rPr lang="en-US" sz="2400" dirty="0"/>
              <a:t>Use only:</a:t>
            </a:r>
          </a:p>
          <a:p>
            <a:pPr marL="457200" indent="-457200">
              <a:spcBef>
                <a:spcPts val="600"/>
              </a:spcBef>
              <a:buClr>
                <a:srgbClr val="D93E0D"/>
              </a:buClr>
              <a:buFont typeface="+mj-lt"/>
              <a:buAutoNum type="arabicPeriod"/>
            </a:pPr>
            <a:r>
              <a:rPr lang="en-US" sz="2400" dirty="0"/>
              <a:t>Unmanufactured articles, materials, and supplies that have been mined or produced in the US</a:t>
            </a:r>
          </a:p>
          <a:p>
            <a:pPr marL="457200" indent="-457200">
              <a:spcBef>
                <a:spcPts val="600"/>
              </a:spcBef>
              <a:buClr>
                <a:srgbClr val="D93E0D"/>
              </a:buClr>
              <a:buFont typeface="+mj-lt"/>
              <a:buAutoNum type="arabicPeriod"/>
            </a:pPr>
            <a:r>
              <a:rPr lang="en-US" sz="2400" dirty="0"/>
              <a:t>Manufactured articles, materials, and supplies that have been manufactured in the United States substantially all from articles, materials, or supplies mined, produced, or manufactures in the US</a:t>
            </a:r>
          </a:p>
          <a:p>
            <a:pPr marL="0" indent="0">
              <a:spcBef>
                <a:spcPts val="600"/>
              </a:spcBef>
              <a:buNone/>
            </a:pPr>
            <a:r>
              <a:rPr lang="en-US" sz="2400" dirty="0"/>
              <a:t>Does not apply if:</a:t>
            </a:r>
          </a:p>
          <a:p>
            <a:pPr marL="452437" indent="-457200">
              <a:spcBef>
                <a:spcPts val="600"/>
              </a:spcBef>
              <a:buClr>
                <a:srgbClr val="D93E0D"/>
              </a:buClr>
              <a:buFont typeface="+mj-lt"/>
              <a:buAutoNum type="arabicPeriod"/>
            </a:pPr>
            <a:r>
              <a:rPr lang="en-US" sz="2400" dirty="0"/>
              <a:t>Items for use outside of the US</a:t>
            </a:r>
          </a:p>
          <a:p>
            <a:pPr marL="452437" indent="-457200">
              <a:spcBef>
                <a:spcPts val="600"/>
              </a:spcBef>
              <a:buClr>
                <a:srgbClr val="D93E0D"/>
              </a:buClr>
              <a:buFont typeface="+mj-lt"/>
              <a:buAutoNum type="arabicPeriod"/>
            </a:pPr>
            <a:r>
              <a:rPr lang="en-US" sz="2400" dirty="0"/>
              <a:t>US based products are unsatisfactory</a:t>
            </a:r>
          </a:p>
          <a:p>
            <a:pPr marL="452437" indent="-457200">
              <a:spcBef>
                <a:spcPts val="600"/>
              </a:spcBef>
              <a:buClr>
                <a:srgbClr val="D93E0D"/>
              </a:buClr>
              <a:buFont typeface="+mj-lt"/>
              <a:buAutoNum type="arabicPeriod"/>
            </a:pPr>
            <a:r>
              <a:rPr lang="en-US" sz="2400" dirty="0"/>
              <a:t>Items are below the micro-purchase threshold</a:t>
            </a:r>
          </a:p>
        </p:txBody>
      </p:sp>
      <p:sp>
        <p:nvSpPr>
          <p:cNvPr id="4" name="TextBox 3"/>
          <p:cNvSpPr txBox="1"/>
          <p:nvPr/>
        </p:nvSpPr>
        <p:spPr>
          <a:xfrm>
            <a:off x="2641764" y="1898405"/>
            <a:ext cx="6908471" cy="1200329"/>
          </a:xfrm>
          <a:prstGeom prst="rect">
            <a:avLst/>
          </a:prstGeom>
          <a:effectLst>
            <a:outerShdw blurRad="63500" sx="102000" sy="102000" algn="c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t>None of the funds made available under this act may be expended by an entity unless the entity agrees that in expending the funds it will comply with sections 8301 through 8303 of title 41, United States Code (commonly known as the “Buy American Act”).</a:t>
            </a:r>
          </a:p>
        </p:txBody>
      </p:sp>
      <p:sp>
        <p:nvSpPr>
          <p:cNvPr id="5" name="Slide Number Placeholder 2">
            <a:extLst>
              <a:ext uri="{FF2B5EF4-FFF2-40B4-BE49-F238E27FC236}">
                <a16:creationId xmlns:a16="http://schemas.microsoft.com/office/drawing/2014/main" id="{A7CE0581-0C66-4606-A4C1-A49BC1FAD499}"/>
              </a:ext>
            </a:extLst>
          </p:cNvPr>
          <p:cNvSpPr>
            <a:spLocks noGrp="1"/>
          </p:cNvSpPr>
          <p:nvPr>
            <p:ph type="sldNum" sz="quarter" idx="12"/>
          </p:nvPr>
        </p:nvSpPr>
        <p:spPr>
          <a:xfrm>
            <a:off x="9229876" y="6404664"/>
            <a:ext cx="2743200" cy="365125"/>
          </a:xfrm>
        </p:spPr>
        <p:txBody>
          <a:bodyPr/>
          <a:lstStyle/>
          <a:p>
            <a:fld id="{AEF1280C-1E94-430E-A516-D051ECA45720}" type="slidenum">
              <a:rPr lang="en-US" smtClean="0"/>
              <a:t>39</a:t>
            </a:fld>
            <a:endParaRPr lang="en-US" dirty="0"/>
          </a:p>
        </p:txBody>
      </p:sp>
      <p:sp>
        <p:nvSpPr>
          <p:cNvPr id="6" name="Rectangle 5">
            <a:extLst>
              <a:ext uri="{FF2B5EF4-FFF2-40B4-BE49-F238E27FC236}">
                <a16:creationId xmlns:a16="http://schemas.microsoft.com/office/drawing/2014/main" id="{9D0A027C-9BB1-4B66-936F-271BCF5191E4}"/>
              </a:ext>
            </a:extLst>
          </p:cNvPr>
          <p:cNvSpPr/>
          <p:nvPr/>
        </p:nvSpPr>
        <p:spPr>
          <a:xfrm>
            <a:off x="390049" y="1493038"/>
            <a:ext cx="5449762" cy="405367"/>
          </a:xfrm>
          <a:prstGeom prst="rect">
            <a:avLst/>
          </a:prstGeom>
        </p:spPr>
        <p:txBody>
          <a:bodyPr wrap="none">
            <a:spAutoFit/>
          </a:bodyPr>
          <a:lstStyle/>
          <a:p>
            <a:pPr marL="342900" indent="-342900" defTabSz="914400">
              <a:lnSpc>
                <a:spcPct val="75000"/>
              </a:lnSpc>
              <a:spcBef>
                <a:spcPts val="1800"/>
              </a:spcBef>
              <a:buClr>
                <a:schemeClr val="accent2"/>
              </a:buClr>
              <a:buFont typeface="Wingdings" panose="05000000000000000000" pitchFamily="2" charset="2"/>
              <a:buChar char="ü"/>
            </a:pPr>
            <a:r>
              <a:rPr lang="en-US" sz="2600" b="1" dirty="0"/>
              <a:t>Buy American Notice Requirements</a:t>
            </a:r>
          </a:p>
        </p:txBody>
      </p:sp>
    </p:spTree>
    <p:extLst>
      <p:ext uri="{BB962C8B-B14F-4D97-AF65-F5344CB8AC3E}">
        <p14:creationId xmlns:p14="http://schemas.microsoft.com/office/powerpoint/2010/main" val="16496258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6EA970-AF7E-4F5A-B16C-C04971FB4E95}"/>
              </a:ext>
            </a:extLst>
          </p:cNvPr>
          <p:cNvSpPr>
            <a:spLocks noGrp="1"/>
          </p:cNvSpPr>
          <p:nvPr>
            <p:ph type="title"/>
          </p:nvPr>
        </p:nvSpPr>
        <p:spPr/>
        <p:txBody>
          <a:bodyPr/>
          <a:lstStyle/>
          <a:p>
            <a:r>
              <a:rPr lang="en-US" altLang="en-US" dirty="0"/>
              <a:t>Module Overview</a:t>
            </a:r>
            <a:endParaRPr lang="en-US" dirty="0"/>
          </a:p>
        </p:txBody>
      </p:sp>
      <p:sp>
        <p:nvSpPr>
          <p:cNvPr id="5" name="Content Placeholder 4">
            <a:extLst>
              <a:ext uri="{FF2B5EF4-FFF2-40B4-BE49-F238E27FC236}">
                <a16:creationId xmlns:a16="http://schemas.microsoft.com/office/drawing/2014/main" id="{7CBD20F9-9C7F-4DAE-88F5-F6DD0AE0B069}"/>
              </a:ext>
            </a:extLst>
          </p:cNvPr>
          <p:cNvSpPr>
            <a:spLocks noGrp="1"/>
          </p:cNvSpPr>
          <p:nvPr>
            <p:ph idx="1"/>
          </p:nvPr>
        </p:nvSpPr>
        <p:spPr/>
        <p:txBody>
          <a:bodyPr>
            <a:normAutofit/>
          </a:bodyPr>
          <a:lstStyle/>
          <a:p>
            <a:pPr lvl="0"/>
            <a:r>
              <a:rPr lang="en-US" sz="2800" dirty="0"/>
              <a:t>Grant Phases</a:t>
            </a:r>
          </a:p>
          <a:p>
            <a:pPr lvl="1"/>
            <a:r>
              <a:rPr lang="en-US" sz="2400" dirty="0"/>
              <a:t>Pre-Award</a:t>
            </a:r>
          </a:p>
          <a:p>
            <a:pPr lvl="1"/>
            <a:r>
              <a:rPr lang="en-US" sz="2400" dirty="0"/>
              <a:t>Post-Award</a:t>
            </a:r>
          </a:p>
          <a:p>
            <a:pPr lvl="1"/>
            <a:r>
              <a:rPr lang="en-US" sz="2400" dirty="0"/>
              <a:t>Period of Performance</a:t>
            </a:r>
          </a:p>
          <a:p>
            <a:pPr lvl="1"/>
            <a:r>
              <a:rPr lang="en-US" sz="2400" dirty="0"/>
              <a:t>Closeout</a:t>
            </a:r>
          </a:p>
          <a:p>
            <a:r>
              <a:rPr lang="en-US" sz="2800" dirty="0"/>
              <a:t>While reviewing each grant phase, we will look at the following:</a:t>
            </a:r>
          </a:p>
          <a:p>
            <a:pPr lvl="1"/>
            <a:r>
              <a:rPr lang="en-US" sz="2400" dirty="0"/>
              <a:t>Risk factors</a:t>
            </a:r>
          </a:p>
          <a:p>
            <a:pPr lvl="1"/>
            <a:r>
              <a:rPr lang="en-US" sz="2400" dirty="0"/>
              <a:t>Common mistakes </a:t>
            </a:r>
            <a:r>
              <a:rPr lang="en-US" sz="2400" dirty="0">
                <a:sym typeface="Wingdings" panose="05000000000000000000" pitchFamily="2" charset="2"/>
              </a:rPr>
              <a:t> noncompliance</a:t>
            </a:r>
          </a:p>
          <a:p>
            <a:pPr lvl="1"/>
            <a:r>
              <a:rPr lang="en-US" sz="2400" dirty="0">
                <a:sym typeface="Wingdings" panose="05000000000000000000" pitchFamily="2" charset="2"/>
              </a:rPr>
              <a:t>Financial &amp; administrative systems</a:t>
            </a:r>
          </a:p>
          <a:p>
            <a:pPr lvl="1"/>
            <a:r>
              <a:rPr lang="en-US" sz="2400" dirty="0">
                <a:sym typeface="Wingdings" panose="05000000000000000000" pitchFamily="2" charset="2"/>
              </a:rPr>
              <a:t>Oversight</a:t>
            </a:r>
            <a:endParaRPr lang="en-US" sz="2400" dirty="0"/>
          </a:p>
        </p:txBody>
      </p:sp>
      <p:sp>
        <p:nvSpPr>
          <p:cNvPr id="4" name="Slide Number Placeholder 4">
            <a:extLst>
              <a:ext uri="{FF2B5EF4-FFF2-40B4-BE49-F238E27FC236}">
                <a16:creationId xmlns:a16="http://schemas.microsoft.com/office/drawing/2014/main" id="{5CCAA6B6-2F44-4089-95AE-FABDD23E5C55}"/>
              </a:ext>
            </a:extLst>
          </p:cNvPr>
          <p:cNvSpPr>
            <a:spLocks noGrp="1"/>
          </p:cNvSpPr>
          <p:nvPr>
            <p:ph type="sldNum" sz="quarter" idx="12"/>
          </p:nvPr>
        </p:nvSpPr>
        <p:spPr/>
        <p:txBody>
          <a:bodyPr/>
          <a:lstStyle/>
          <a:p>
            <a:fld id="{AEF1280C-1E94-430E-A516-D051ECA45720}" type="slidenum">
              <a:rPr lang="en-US" smtClean="0"/>
              <a:t>4</a:t>
            </a:fld>
            <a:endParaRPr lang="en-US" dirty="0"/>
          </a:p>
        </p:txBody>
      </p:sp>
    </p:spTree>
    <p:extLst>
      <p:ext uri="{BB962C8B-B14F-4D97-AF65-F5344CB8AC3E}">
        <p14:creationId xmlns:p14="http://schemas.microsoft.com/office/powerpoint/2010/main" val="376327542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Specific Terms to Discuss – HIPPA </a:t>
            </a:r>
          </a:p>
        </p:txBody>
      </p:sp>
      <p:sp>
        <p:nvSpPr>
          <p:cNvPr id="3" name="Content Placeholder 2"/>
          <p:cNvSpPr>
            <a:spLocks noGrp="1"/>
          </p:cNvSpPr>
          <p:nvPr>
            <p:ph idx="1"/>
          </p:nvPr>
        </p:nvSpPr>
        <p:spPr/>
        <p:txBody>
          <a:bodyPr>
            <a:normAutofit/>
          </a:bodyPr>
          <a:lstStyle/>
          <a:p>
            <a:r>
              <a:rPr lang="en-US" b="1" dirty="0"/>
              <a:t>Violation of the Privacy Act</a:t>
            </a:r>
            <a:endParaRPr lang="en-US" dirty="0"/>
          </a:p>
          <a:p>
            <a:pPr marL="0" indent="0">
              <a:spcBef>
                <a:spcPts val="10000"/>
              </a:spcBef>
              <a:buNone/>
            </a:pPr>
            <a:r>
              <a:rPr lang="en-US" dirty="0"/>
              <a:t>In short, no entity shall disclose any record contained in a system of records except pursuant to a written request by, or with the prior written consent of the individual to whom the record pertains. Certain exceptions apply.</a:t>
            </a:r>
          </a:p>
        </p:txBody>
      </p:sp>
      <p:sp>
        <p:nvSpPr>
          <p:cNvPr id="4" name="TextBox 3"/>
          <p:cNvSpPr txBox="1"/>
          <p:nvPr/>
        </p:nvSpPr>
        <p:spPr>
          <a:xfrm>
            <a:off x="2233864" y="2195446"/>
            <a:ext cx="7162800" cy="646331"/>
          </a:xfrm>
          <a:prstGeom prst="rect">
            <a:avLst/>
          </a:prstGeom>
          <a:effectLst>
            <a:outerShdw blurRad="63500" sx="102000" sy="102000" algn="c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t>These funds cannot be used in contravention of the 5 USC 552a or regulations implementing that section. </a:t>
            </a:r>
          </a:p>
        </p:txBody>
      </p:sp>
      <p:sp>
        <p:nvSpPr>
          <p:cNvPr id="5" name="Slide Number Placeholder 2">
            <a:extLst>
              <a:ext uri="{FF2B5EF4-FFF2-40B4-BE49-F238E27FC236}">
                <a16:creationId xmlns:a16="http://schemas.microsoft.com/office/drawing/2014/main" id="{6164F78F-5474-4662-A4CC-3DD3B75DE728}"/>
              </a:ext>
            </a:extLst>
          </p:cNvPr>
          <p:cNvSpPr>
            <a:spLocks noGrp="1"/>
          </p:cNvSpPr>
          <p:nvPr>
            <p:ph type="sldNum" sz="quarter" idx="12"/>
          </p:nvPr>
        </p:nvSpPr>
        <p:spPr>
          <a:xfrm>
            <a:off x="9229876" y="6404664"/>
            <a:ext cx="2743200" cy="365125"/>
          </a:xfrm>
        </p:spPr>
        <p:txBody>
          <a:bodyPr/>
          <a:lstStyle/>
          <a:p>
            <a:fld id="{AEF1280C-1E94-430E-A516-D051ECA45720}" type="slidenum">
              <a:rPr lang="en-US" smtClean="0"/>
              <a:t>40</a:t>
            </a:fld>
            <a:endParaRPr lang="en-US" dirty="0"/>
          </a:p>
        </p:txBody>
      </p:sp>
    </p:spTree>
    <p:extLst>
      <p:ext uri="{BB962C8B-B14F-4D97-AF65-F5344CB8AC3E}">
        <p14:creationId xmlns:p14="http://schemas.microsoft.com/office/powerpoint/2010/main" val="133297271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911D01-163F-47BC-A971-C400479BA3AD}"/>
              </a:ext>
            </a:extLst>
          </p:cNvPr>
          <p:cNvSpPr>
            <a:spLocks noGrp="1"/>
          </p:cNvSpPr>
          <p:nvPr>
            <p:ph type="title"/>
          </p:nvPr>
        </p:nvSpPr>
        <p:spPr/>
        <p:txBody>
          <a:bodyPr>
            <a:normAutofit/>
          </a:bodyPr>
          <a:lstStyle/>
          <a:p>
            <a:pPr>
              <a:defRPr/>
            </a:pPr>
            <a:r>
              <a:rPr lang="en-US" dirty="0"/>
              <a:t>Required Contract Clauses</a:t>
            </a:r>
          </a:p>
        </p:txBody>
      </p:sp>
      <p:sp>
        <p:nvSpPr>
          <p:cNvPr id="128002" name="Content Placeholder 1"/>
          <p:cNvSpPr>
            <a:spLocks noGrp="1"/>
          </p:cNvSpPr>
          <p:nvPr>
            <p:ph idx="1"/>
          </p:nvPr>
        </p:nvSpPr>
        <p:spPr>
          <a:xfrm>
            <a:off x="749300" y="1412068"/>
            <a:ext cx="11155680" cy="4756184"/>
          </a:xfrm>
        </p:spPr>
        <p:txBody>
          <a:bodyPr>
            <a:normAutofit fontScale="92500" lnSpcReduction="10000"/>
          </a:bodyPr>
          <a:lstStyle/>
          <a:p>
            <a:pPr eaLnBrk="1" hangingPunct="1"/>
            <a:r>
              <a:rPr lang="en-US" altLang="en-US" sz="2600" dirty="0">
                <a:cs typeface="Arial" panose="020B0604020202020204" pitchFamily="34" charset="0"/>
              </a:rPr>
              <a:t>Right to inventions for non-profit organizations and small business firms where applicable</a:t>
            </a:r>
          </a:p>
          <a:p>
            <a:pPr eaLnBrk="1" hangingPunct="1"/>
            <a:r>
              <a:rPr lang="en-US" altLang="en-US" sz="2600" dirty="0">
                <a:cs typeface="Arial" panose="020B0604020202020204" pitchFamily="34" charset="0"/>
              </a:rPr>
              <a:t>Clean Air Act for contracts &gt; $150,000</a:t>
            </a:r>
          </a:p>
          <a:p>
            <a:pPr eaLnBrk="1" hangingPunct="1"/>
            <a:r>
              <a:rPr lang="en-US" altLang="en-US" sz="2600" dirty="0">
                <a:cs typeface="Arial" panose="020B0604020202020204" pitchFamily="34" charset="0"/>
              </a:rPr>
              <a:t>Energy efficiency standards per State plan</a:t>
            </a:r>
          </a:p>
          <a:p>
            <a:pPr eaLnBrk="1" hangingPunct="1"/>
            <a:r>
              <a:rPr lang="en-US" altLang="en-US" sz="2600" dirty="0">
                <a:cs typeface="Arial" panose="020B0604020202020204" pitchFamily="34" charset="0"/>
              </a:rPr>
              <a:t>Byrd Anti-lobbying certification for contracts &gt; $100,000</a:t>
            </a:r>
          </a:p>
          <a:p>
            <a:pPr eaLnBrk="1" hangingPunct="1"/>
            <a:r>
              <a:rPr lang="en-US" altLang="en-US" sz="2600" dirty="0">
                <a:cs typeface="Arial" panose="020B0604020202020204" pitchFamily="34" charset="0"/>
              </a:rPr>
              <a:t>Procurement of recovered materials</a:t>
            </a:r>
          </a:p>
          <a:p>
            <a:pPr lvl="1" eaLnBrk="1" hangingPunct="1"/>
            <a:r>
              <a:rPr lang="en-US" altLang="en-US" sz="2200" dirty="0">
                <a:cs typeface="Arial" panose="020B0604020202020204" pitchFamily="34" charset="0"/>
              </a:rPr>
              <a:t>For states and their political subdivisions</a:t>
            </a:r>
          </a:p>
          <a:p>
            <a:pPr eaLnBrk="1" hangingPunct="1"/>
            <a:r>
              <a:rPr lang="en-US" altLang="en-US" sz="2600" dirty="0">
                <a:cs typeface="Arial" panose="020B0604020202020204" pitchFamily="34" charset="0"/>
              </a:rPr>
              <a:t>Not a contract clause, but UG prohibits use of debarred, suspended, and other excluded parties</a:t>
            </a:r>
          </a:p>
          <a:p>
            <a:pPr eaLnBrk="1" hangingPunct="1"/>
            <a:r>
              <a:rPr lang="en-US" altLang="en-US" sz="2600" dirty="0">
                <a:cs typeface="Arial" panose="020B0604020202020204" pitchFamily="34" charset="0"/>
              </a:rPr>
              <a:t>Grant terms and conditions may identify additional requirements</a:t>
            </a:r>
          </a:p>
        </p:txBody>
      </p:sp>
      <p:sp>
        <p:nvSpPr>
          <p:cNvPr id="3" name="Slide Number Placeholder 2">
            <a:extLst>
              <a:ext uri="{FF2B5EF4-FFF2-40B4-BE49-F238E27FC236}">
                <a16:creationId xmlns:a16="http://schemas.microsoft.com/office/drawing/2014/main" id="{9E7D4F69-E8A2-45BC-9692-DC321A656AD8}"/>
              </a:ext>
            </a:extLst>
          </p:cNvPr>
          <p:cNvSpPr>
            <a:spLocks noGrp="1"/>
          </p:cNvSpPr>
          <p:nvPr>
            <p:ph type="sldNum" sz="quarter" idx="12"/>
          </p:nvPr>
        </p:nvSpPr>
        <p:spPr/>
        <p:txBody>
          <a:bodyPr/>
          <a:lstStyle/>
          <a:p>
            <a:fld id="{AEF1280C-1E94-430E-A516-D051ECA45720}" type="slidenum">
              <a:rPr lang="en-US" smtClean="0"/>
              <a:t>41</a:t>
            </a:fld>
            <a:endParaRPr lang="en-US" dirty="0"/>
          </a:p>
        </p:txBody>
      </p:sp>
    </p:spTree>
    <p:extLst>
      <p:ext uri="{BB962C8B-B14F-4D97-AF65-F5344CB8AC3E}">
        <p14:creationId xmlns:p14="http://schemas.microsoft.com/office/powerpoint/2010/main" val="4125764832"/>
      </p:ext>
    </p:extLst>
  </p:cSld>
  <p:clrMapOvr>
    <a:masterClrMapping/>
  </p:clrMapOvr>
  <p:transition>
    <p:fade thruBlk="1"/>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noChangeArrowheads="1"/>
          </p:cNvSpPr>
          <p:nvPr>
            <p:ph type="title"/>
          </p:nvPr>
        </p:nvSpPr>
        <p:spPr/>
        <p:txBody>
          <a:bodyPr>
            <a:normAutofit/>
          </a:bodyPr>
          <a:lstStyle/>
          <a:p>
            <a:pPr>
              <a:defRPr/>
            </a:pPr>
            <a:r>
              <a:rPr lang="en-US" altLang="en-US" dirty="0"/>
              <a:t>Knowledge Check (2) – Questions </a:t>
            </a:r>
          </a:p>
        </p:txBody>
      </p:sp>
      <p:sp>
        <p:nvSpPr>
          <p:cNvPr id="49155" name="Content Placeholder 1"/>
          <p:cNvSpPr>
            <a:spLocks noGrp="1"/>
          </p:cNvSpPr>
          <p:nvPr>
            <p:ph idx="1"/>
          </p:nvPr>
        </p:nvSpPr>
        <p:spPr>
          <a:xfrm>
            <a:off x="749300" y="1420779"/>
            <a:ext cx="9601331" cy="4756184"/>
          </a:xfrm>
        </p:spPr>
        <p:txBody>
          <a:bodyPr>
            <a:normAutofit/>
          </a:bodyPr>
          <a:lstStyle/>
          <a:p>
            <a:pPr marL="0" lvl="1" indent="0">
              <a:lnSpc>
                <a:spcPct val="85000"/>
              </a:lnSpc>
              <a:spcBef>
                <a:spcPts val="1800"/>
              </a:spcBef>
              <a:buClr>
                <a:schemeClr val="accent2"/>
              </a:buClr>
              <a:buNone/>
              <a:defRPr/>
            </a:pPr>
            <a:r>
              <a:rPr lang="en-US" sz="2800" b="1" dirty="0">
                <a:solidFill>
                  <a:srgbClr val="D93E0D"/>
                </a:solidFill>
                <a:cs typeface="Arial" panose="020B0604020202020204" pitchFamily="34" charset="0"/>
              </a:rPr>
              <a:t>True or False? </a:t>
            </a:r>
          </a:p>
          <a:p>
            <a:pPr marL="514350" lvl="1" indent="-514350">
              <a:lnSpc>
                <a:spcPct val="85000"/>
              </a:lnSpc>
              <a:spcBef>
                <a:spcPts val="1800"/>
              </a:spcBef>
              <a:buClr>
                <a:srgbClr val="D93E0D"/>
              </a:buClr>
              <a:buFont typeface="+mj-lt"/>
              <a:buAutoNum type="arabicPeriod"/>
              <a:defRPr/>
            </a:pPr>
            <a:r>
              <a:rPr lang="en-US" sz="2800" dirty="0">
                <a:solidFill>
                  <a:schemeClr val="tx1"/>
                </a:solidFill>
                <a:cs typeface="Arial" panose="020B0604020202020204" pitchFamily="34" charset="0"/>
              </a:rPr>
              <a:t>To charge indirect costs to the grant, grantee must have approved IDC rate at time of application or apply for a rate within 90 days of grant award. </a:t>
            </a:r>
          </a:p>
          <a:p>
            <a:pPr marL="514350" lvl="1" indent="-514350">
              <a:lnSpc>
                <a:spcPct val="85000"/>
              </a:lnSpc>
              <a:spcBef>
                <a:spcPts val="1800"/>
              </a:spcBef>
              <a:buClr>
                <a:srgbClr val="D93E0D"/>
              </a:buClr>
              <a:buFont typeface="+mj-lt"/>
              <a:buAutoNum type="arabicPeriod"/>
              <a:defRPr/>
            </a:pPr>
            <a:r>
              <a:rPr lang="en-US" sz="2800" dirty="0">
                <a:solidFill>
                  <a:schemeClr val="tx1"/>
                </a:solidFill>
                <a:cs typeface="Arial" panose="020B0604020202020204" pitchFamily="34" charset="0"/>
              </a:rPr>
              <a:t>Both subrecipients and contractors must be obtained by following the UG procurement requirements.</a:t>
            </a:r>
          </a:p>
          <a:p>
            <a:pPr marL="514350" lvl="1" indent="-514350">
              <a:lnSpc>
                <a:spcPct val="85000"/>
              </a:lnSpc>
              <a:spcBef>
                <a:spcPts val="1800"/>
              </a:spcBef>
              <a:buClr>
                <a:srgbClr val="D93E0D"/>
              </a:buClr>
              <a:buFont typeface="+mj-lt"/>
              <a:buAutoNum type="arabicPeriod"/>
              <a:defRPr/>
            </a:pPr>
            <a:r>
              <a:rPr lang="en-US" altLang="en-US" sz="2800" dirty="0">
                <a:solidFill>
                  <a:schemeClr val="tx1"/>
                </a:solidFill>
                <a:cs typeface="Arial" panose="020B0604020202020204" pitchFamily="34" charset="0"/>
              </a:rPr>
              <a:t>Micro purchase procedure is option for aggregate purchases &lt; $10,000.</a:t>
            </a:r>
          </a:p>
          <a:p>
            <a:pPr marL="514350" lvl="1" indent="-514350">
              <a:lnSpc>
                <a:spcPct val="85000"/>
              </a:lnSpc>
              <a:spcBef>
                <a:spcPts val="1800"/>
              </a:spcBef>
              <a:buClr>
                <a:srgbClr val="D93E0D"/>
              </a:buClr>
              <a:buFont typeface="+mj-lt"/>
              <a:buAutoNum type="arabicPeriod"/>
              <a:defRPr/>
            </a:pPr>
            <a:r>
              <a:rPr lang="en-US" altLang="en-US" sz="2800" dirty="0">
                <a:solidFill>
                  <a:schemeClr val="tx1"/>
                </a:solidFill>
                <a:cs typeface="Arial" panose="020B0604020202020204" pitchFamily="34" charset="0"/>
              </a:rPr>
              <a:t>Small Purchase procedure is option for purchases &lt; $150,000.</a:t>
            </a:r>
          </a:p>
          <a:p>
            <a:pPr marL="0" lvl="1" indent="0">
              <a:lnSpc>
                <a:spcPct val="85000"/>
              </a:lnSpc>
              <a:spcBef>
                <a:spcPts val="1800"/>
              </a:spcBef>
              <a:buClr>
                <a:schemeClr val="accent2"/>
              </a:buClr>
              <a:buNone/>
              <a:defRPr/>
            </a:pPr>
            <a:endParaRPr lang="en-US" altLang="en-US" sz="2800" dirty="0">
              <a:solidFill>
                <a:schemeClr val="tx1"/>
              </a:solidFill>
              <a:cs typeface="Arial" panose="020B0604020202020204" pitchFamily="34" charset="0"/>
            </a:endParaRPr>
          </a:p>
          <a:p>
            <a:pPr marL="0" lvl="1" indent="0">
              <a:lnSpc>
                <a:spcPct val="85000"/>
              </a:lnSpc>
              <a:spcBef>
                <a:spcPts val="1800"/>
              </a:spcBef>
              <a:buClr>
                <a:schemeClr val="accent2"/>
              </a:buClr>
              <a:buNone/>
              <a:defRPr/>
            </a:pPr>
            <a:endParaRPr lang="en-US" altLang="en-US" sz="2800" dirty="0">
              <a:solidFill>
                <a:schemeClr val="tx1"/>
              </a:solidFill>
              <a:cs typeface="Arial" panose="020B0604020202020204" pitchFamily="34" charset="0"/>
            </a:endParaRPr>
          </a:p>
        </p:txBody>
      </p:sp>
      <p:sp>
        <p:nvSpPr>
          <p:cNvPr id="2" name="Slide Number Placeholder 1">
            <a:extLst>
              <a:ext uri="{FF2B5EF4-FFF2-40B4-BE49-F238E27FC236}">
                <a16:creationId xmlns:a16="http://schemas.microsoft.com/office/drawing/2014/main" id="{66B4875E-14B1-4B01-94C3-C8244961ADB7}"/>
              </a:ext>
            </a:extLst>
          </p:cNvPr>
          <p:cNvSpPr>
            <a:spLocks noGrp="1"/>
          </p:cNvSpPr>
          <p:nvPr>
            <p:ph type="sldNum" sz="quarter" idx="12"/>
          </p:nvPr>
        </p:nvSpPr>
        <p:spPr/>
        <p:txBody>
          <a:bodyPr/>
          <a:lstStyle/>
          <a:p>
            <a:fld id="{AEF1280C-1E94-430E-A516-D051ECA45720}" type="slidenum">
              <a:rPr lang="en-US" smtClean="0"/>
              <a:t>42</a:t>
            </a:fld>
            <a:endParaRPr lang="en-US" dirty="0"/>
          </a:p>
        </p:txBody>
      </p:sp>
    </p:spTree>
    <p:extLst>
      <p:ext uri="{BB962C8B-B14F-4D97-AF65-F5344CB8AC3E}">
        <p14:creationId xmlns:p14="http://schemas.microsoft.com/office/powerpoint/2010/main" val="150984443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noChangeArrowheads="1"/>
          </p:cNvSpPr>
          <p:nvPr>
            <p:ph type="title"/>
          </p:nvPr>
        </p:nvSpPr>
        <p:spPr/>
        <p:txBody>
          <a:bodyPr>
            <a:normAutofit/>
          </a:bodyPr>
          <a:lstStyle/>
          <a:p>
            <a:pPr>
              <a:defRPr/>
            </a:pPr>
            <a:r>
              <a:rPr lang="en-US" altLang="en-US" dirty="0"/>
              <a:t>Knowledge Check (2) – Answers</a:t>
            </a:r>
          </a:p>
        </p:txBody>
      </p:sp>
      <p:sp>
        <p:nvSpPr>
          <p:cNvPr id="49155" name="Content Placeholder 1"/>
          <p:cNvSpPr>
            <a:spLocks noGrp="1"/>
          </p:cNvSpPr>
          <p:nvPr>
            <p:ph idx="1"/>
          </p:nvPr>
        </p:nvSpPr>
        <p:spPr>
          <a:xfrm>
            <a:off x="749300" y="1420779"/>
            <a:ext cx="10235692" cy="4756184"/>
          </a:xfrm>
        </p:spPr>
        <p:txBody>
          <a:bodyPr>
            <a:normAutofit/>
          </a:bodyPr>
          <a:lstStyle/>
          <a:p>
            <a:pPr marL="514350" lvl="1" indent="-514350">
              <a:lnSpc>
                <a:spcPct val="85000"/>
              </a:lnSpc>
              <a:spcBef>
                <a:spcPts val="1800"/>
              </a:spcBef>
              <a:buClr>
                <a:srgbClr val="D93E0D"/>
              </a:buClr>
              <a:buFont typeface="+mj-lt"/>
              <a:buAutoNum type="arabicPeriod"/>
              <a:defRPr/>
            </a:pPr>
            <a:r>
              <a:rPr lang="en-US" sz="2800" dirty="0">
                <a:solidFill>
                  <a:schemeClr val="tx1"/>
                </a:solidFill>
                <a:cs typeface="Arial" panose="020B0604020202020204" pitchFamily="34" charset="0"/>
              </a:rPr>
              <a:t>To charge indirect costs to the grant, grantee must have approved IDC rate at time of application or apply for a rate within 90 days of grant award.  </a:t>
            </a:r>
            <a:r>
              <a:rPr lang="en-US" sz="2800" b="1" dirty="0">
                <a:solidFill>
                  <a:srgbClr val="D93E0D"/>
                </a:solidFill>
                <a:cs typeface="Arial" panose="020B0604020202020204" pitchFamily="34" charset="0"/>
              </a:rPr>
              <a:t>True</a:t>
            </a:r>
          </a:p>
          <a:p>
            <a:pPr marL="514350" lvl="1" indent="-514350">
              <a:lnSpc>
                <a:spcPct val="85000"/>
              </a:lnSpc>
              <a:spcBef>
                <a:spcPts val="1800"/>
              </a:spcBef>
              <a:buClr>
                <a:srgbClr val="D93E0D"/>
              </a:buClr>
              <a:buFont typeface="+mj-lt"/>
              <a:buAutoNum type="arabicPeriod"/>
              <a:defRPr/>
            </a:pPr>
            <a:r>
              <a:rPr lang="en-US" sz="2800" dirty="0">
                <a:solidFill>
                  <a:schemeClr val="tx1"/>
                </a:solidFill>
                <a:cs typeface="Arial" panose="020B0604020202020204" pitchFamily="34" charset="0"/>
              </a:rPr>
              <a:t>Both subrecipients and contractors must be obtained by following the UG procurement requirements.  </a:t>
            </a:r>
            <a:r>
              <a:rPr lang="en-US" sz="2800" b="1" dirty="0">
                <a:solidFill>
                  <a:srgbClr val="D93E0D"/>
                </a:solidFill>
                <a:cs typeface="Arial" panose="020B0604020202020204" pitchFamily="34" charset="0"/>
              </a:rPr>
              <a:t>False</a:t>
            </a:r>
          </a:p>
          <a:p>
            <a:pPr marL="514350" lvl="1" indent="-514350">
              <a:lnSpc>
                <a:spcPct val="85000"/>
              </a:lnSpc>
              <a:spcBef>
                <a:spcPts val="1800"/>
              </a:spcBef>
              <a:buClr>
                <a:srgbClr val="D93E0D"/>
              </a:buClr>
              <a:buFont typeface="+mj-lt"/>
              <a:buAutoNum type="arabicPeriod"/>
              <a:defRPr/>
            </a:pPr>
            <a:r>
              <a:rPr lang="en-US" altLang="en-US" sz="2800" dirty="0">
                <a:solidFill>
                  <a:schemeClr val="tx1"/>
                </a:solidFill>
                <a:cs typeface="Arial" panose="020B0604020202020204" pitchFamily="34" charset="0"/>
              </a:rPr>
              <a:t>Micro purchase procedure is option for aggregate purchases &lt; $10,000.  </a:t>
            </a:r>
            <a:r>
              <a:rPr lang="en-US" altLang="en-US" sz="2800" b="1" dirty="0">
                <a:solidFill>
                  <a:srgbClr val="D93E0D"/>
                </a:solidFill>
                <a:cs typeface="Arial" panose="020B0604020202020204" pitchFamily="34" charset="0"/>
              </a:rPr>
              <a:t>True</a:t>
            </a:r>
          </a:p>
          <a:p>
            <a:pPr marL="514350" lvl="1" indent="-514350">
              <a:lnSpc>
                <a:spcPct val="85000"/>
              </a:lnSpc>
              <a:spcBef>
                <a:spcPts val="1800"/>
              </a:spcBef>
              <a:buClr>
                <a:srgbClr val="D93E0D"/>
              </a:buClr>
              <a:buFont typeface="+mj-lt"/>
              <a:buAutoNum type="arabicPeriod"/>
              <a:defRPr/>
            </a:pPr>
            <a:r>
              <a:rPr lang="en-US" altLang="en-US" sz="2800" dirty="0">
                <a:solidFill>
                  <a:schemeClr val="tx1"/>
                </a:solidFill>
                <a:cs typeface="Arial" panose="020B0604020202020204" pitchFamily="34" charset="0"/>
              </a:rPr>
              <a:t>Small Purchase procedure is option for purchases &lt; $150,000.  </a:t>
            </a:r>
            <a:r>
              <a:rPr lang="en-US" altLang="en-US" sz="2800" b="1" dirty="0">
                <a:solidFill>
                  <a:srgbClr val="D93E0D"/>
                </a:solidFill>
                <a:cs typeface="Arial" panose="020B0604020202020204" pitchFamily="34" charset="0"/>
              </a:rPr>
              <a:t>False</a:t>
            </a:r>
          </a:p>
          <a:p>
            <a:pPr marL="0" lvl="1" indent="0">
              <a:lnSpc>
                <a:spcPct val="85000"/>
              </a:lnSpc>
              <a:spcBef>
                <a:spcPts val="1800"/>
              </a:spcBef>
              <a:buClr>
                <a:schemeClr val="accent2"/>
              </a:buClr>
              <a:buNone/>
              <a:defRPr/>
            </a:pPr>
            <a:endParaRPr lang="en-US" altLang="en-US" sz="2800" dirty="0">
              <a:solidFill>
                <a:schemeClr val="tx1"/>
              </a:solidFill>
              <a:cs typeface="Arial" panose="020B0604020202020204" pitchFamily="34" charset="0"/>
            </a:endParaRPr>
          </a:p>
          <a:p>
            <a:pPr marL="0" lvl="1" indent="0">
              <a:lnSpc>
                <a:spcPct val="85000"/>
              </a:lnSpc>
              <a:spcBef>
                <a:spcPts val="1800"/>
              </a:spcBef>
              <a:buClr>
                <a:schemeClr val="accent2"/>
              </a:buClr>
              <a:buNone/>
              <a:defRPr/>
            </a:pPr>
            <a:endParaRPr lang="en-US" altLang="en-US" sz="2800" dirty="0">
              <a:solidFill>
                <a:schemeClr val="tx1"/>
              </a:solidFill>
              <a:cs typeface="Arial" panose="020B0604020202020204" pitchFamily="34" charset="0"/>
            </a:endParaRPr>
          </a:p>
        </p:txBody>
      </p:sp>
      <p:sp>
        <p:nvSpPr>
          <p:cNvPr id="2" name="Slide Number Placeholder 1">
            <a:extLst>
              <a:ext uri="{FF2B5EF4-FFF2-40B4-BE49-F238E27FC236}">
                <a16:creationId xmlns:a16="http://schemas.microsoft.com/office/drawing/2014/main" id="{66B4875E-14B1-4B01-94C3-C8244961ADB7}"/>
              </a:ext>
            </a:extLst>
          </p:cNvPr>
          <p:cNvSpPr>
            <a:spLocks noGrp="1"/>
          </p:cNvSpPr>
          <p:nvPr>
            <p:ph type="sldNum" sz="quarter" idx="12"/>
          </p:nvPr>
        </p:nvSpPr>
        <p:spPr/>
        <p:txBody>
          <a:bodyPr/>
          <a:lstStyle/>
          <a:p>
            <a:fld id="{AEF1280C-1E94-430E-A516-D051ECA45720}" type="slidenum">
              <a:rPr lang="en-US" smtClean="0"/>
              <a:t>43</a:t>
            </a:fld>
            <a:endParaRPr lang="en-US" dirty="0"/>
          </a:p>
        </p:txBody>
      </p:sp>
    </p:spTree>
    <p:extLst>
      <p:ext uri="{BB962C8B-B14F-4D97-AF65-F5344CB8AC3E}">
        <p14:creationId xmlns:p14="http://schemas.microsoft.com/office/powerpoint/2010/main" val="90698838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Title 3"/>
          <p:cNvSpPr>
            <a:spLocks noGrp="1"/>
          </p:cNvSpPr>
          <p:nvPr>
            <p:ph type="title"/>
          </p:nvPr>
        </p:nvSpPr>
        <p:spPr/>
        <p:txBody>
          <a:bodyPr/>
          <a:lstStyle/>
          <a:p>
            <a:pPr eaLnBrk="1" hangingPunct="1"/>
            <a:r>
              <a:rPr lang="en-US" altLang="en-US" dirty="0"/>
              <a:t>Period of Performance</a:t>
            </a:r>
          </a:p>
        </p:txBody>
      </p:sp>
      <p:sp>
        <p:nvSpPr>
          <p:cNvPr id="2" name="Text Placeholder 1">
            <a:extLst>
              <a:ext uri="{FF2B5EF4-FFF2-40B4-BE49-F238E27FC236}">
                <a16:creationId xmlns:a16="http://schemas.microsoft.com/office/drawing/2014/main" id="{48D8A053-EE58-4298-A27F-2C3B6AB565E7}"/>
              </a:ext>
            </a:extLst>
          </p:cNvPr>
          <p:cNvSpPr>
            <a:spLocks noGrp="1"/>
          </p:cNvSpPr>
          <p:nvPr>
            <p:ph type="body" idx="1"/>
          </p:nvPr>
        </p:nvSpPr>
        <p:spPr>
          <a:xfrm>
            <a:off x="1548384" y="3167407"/>
            <a:ext cx="9805416" cy="3129698"/>
          </a:xfrm>
        </p:spPr>
        <p:txBody>
          <a:bodyPr>
            <a:normAutofit lnSpcReduction="10000"/>
          </a:bodyPr>
          <a:lstStyle/>
          <a:p>
            <a:pPr marL="342900" lvl="1" indent="-342900">
              <a:lnSpc>
                <a:spcPct val="85000"/>
              </a:lnSpc>
              <a:spcBef>
                <a:spcPts val="1800"/>
              </a:spcBef>
              <a:buClr>
                <a:schemeClr val="accent2"/>
              </a:buClr>
              <a:buFont typeface="Wingdings" panose="05000000000000000000" pitchFamily="2" charset="2"/>
              <a:buChar char="ü"/>
              <a:defRPr/>
            </a:pPr>
            <a:r>
              <a:rPr lang="en-US" altLang="en-US" sz="2600" dirty="0">
                <a:solidFill>
                  <a:schemeClr val="accent1"/>
                </a:solidFill>
                <a:cs typeface="Arial" panose="020B0604020202020204" pitchFamily="34" charset="0"/>
              </a:rPr>
              <a:t>Managing expenditures within budget limits</a:t>
            </a:r>
          </a:p>
          <a:p>
            <a:pPr marL="342900" lvl="1" indent="-342900">
              <a:lnSpc>
                <a:spcPct val="85000"/>
              </a:lnSpc>
              <a:spcBef>
                <a:spcPts val="1800"/>
              </a:spcBef>
              <a:buClr>
                <a:schemeClr val="accent2"/>
              </a:buClr>
              <a:buFont typeface="Wingdings" panose="05000000000000000000" pitchFamily="2" charset="2"/>
              <a:buChar char="ü"/>
              <a:defRPr/>
            </a:pPr>
            <a:r>
              <a:rPr lang="en-US" altLang="en-US" sz="2600" dirty="0">
                <a:solidFill>
                  <a:schemeClr val="accent1"/>
                </a:solidFill>
                <a:cs typeface="Arial" panose="020B0604020202020204" pitchFamily="34" charset="0"/>
              </a:rPr>
              <a:t>Managing performance to meet performance goals</a:t>
            </a:r>
          </a:p>
          <a:p>
            <a:pPr marL="342900" lvl="1" indent="-342900">
              <a:lnSpc>
                <a:spcPct val="85000"/>
              </a:lnSpc>
              <a:spcBef>
                <a:spcPts val="1800"/>
              </a:spcBef>
              <a:buClr>
                <a:schemeClr val="accent2"/>
              </a:buClr>
              <a:buFont typeface="Wingdings" panose="05000000000000000000" pitchFamily="2" charset="2"/>
              <a:buChar char="ü"/>
              <a:defRPr/>
            </a:pPr>
            <a:r>
              <a:rPr lang="en-US" altLang="en-US" sz="2600" dirty="0">
                <a:solidFill>
                  <a:schemeClr val="accent1"/>
                </a:solidFill>
                <a:cs typeface="Arial" panose="020B0604020202020204" pitchFamily="34" charset="0"/>
              </a:rPr>
              <a:t>Oversight and monitoring of subrecipients</a:t>
            </a:r>
          </a:p>
          <a:p>
            <a:pPr marL="342900" lvl="1" indent="-342900">
              <a:lnSpc>
                <a:spcPct val="85000"/>
              </a:lnSpc>
              <a:spcBef>
                <a:spcPts val="1800"/>
              </a:spcBef>
              <a:buClr>
                <a:schemeClr val="accent2"/>
              </a:buClr>
              <a:buFont typeface="Wingdings" panose="05000000000000000000" pitchFamily="2" charset="2"/>
              <a:buChar char="ü"/>
              <a:defRPr/>
            </a:pPr>
            <a:r>
              <a:rPr lang="en-US" altLang="en-US" sz="2600" dirty="0">
                <a:solidFill>
                  <a:schemeClr val="accent1"/>
                </a:solidFill>
                <a:cs typeface="Arial" panose="020B0604020202020204" pitchFamily="34" charset="0"/>
              </a:rPr>
              <a:t>Reporting expenditures, performance results, and other information</a:t>
            </a:r>
          </a:p>
          <a:p>
            <a:pPr marL="342900" lvl="1" indent="-342900">
              <a:lnSpc>
                <a:spcPct val="85000"/>
              </a:lnSpc>
              <a:spcBef>
                <a:spcPts val="1800"/>
              </a:spcBef>
              <a:buClr>
                <a:schemeClr val="accent2"/>
              </a:buClr>
              <a:buFont typeface="Wingdings" panose="05000000000000000000" pitchFamily="2" charset="2"/>
              <a:buChar char="ü"/>
              <a:defRPr/>
            </a:pPr>
            <a:r>
              <a:rPr lang="en-US" altLang="en-US" sz="2600" dirty="0">
                <a:solidFill>
                  <a:schemeClr val="accent1"/>
                </a:solidFill>
                <a:cs typeface="Arial" panose="020B0604020202020204" pitchFamily="34" charset="0"/>
              </a:rPr>
              <a:t>Modifying the grant when appropriate</a:t>
            </a:r>
          </a:p>
          <a:p>
            <a:pPr marL="342900" lvl="1" indent="-342900">
              <a:lnSpc>
                <a:spcPct val="85000"/>
              </a:lnSpc>
              <a:spcBef>
                <a:spcPts val="1800"/>
              </a:spcBef>
              <a:buClr>
                <a:schemeClr val="accent2"/>
              </a:buClr>
              <a:buFont typeface="Wingdings" panose="05000000000000000000" pitchFamily="2" charset="2"/>
              <a:buChar char="ü"/>
              <a:defRPr/>
            </a:pPr>
            <a:r>
              <a:rPr lang="en-US" altLang="en-US" sz="2600" dirty="0">
                <a:solidFill>
                  <a:schemeClr val="accent1"/>
                </a:solidFill>
                <a:cs typeface="Arial" panose="020B0604020202020204" pitchFamily="34" charset="0"/>
              </a:rPr>
              <a:t>Meeting specific conditions, if applicable</a:t>
            </a:r>
          </a:p>
          <a:p>
            <a:endParaRPr lang="en-US" dirty="0"/>
          </a:p>
        </p:txBody>
      </p:sp>
      <p:sp>
        <p:nvSpPr>
          <p:cNvPr id="3" name="Slide Number Placeholder 2">
            <a:extLst>
              <a:ext uri="{FF2B5EF4-FFF2-40B4-BE49-F238E27FC236}">
                <a16:creationId xmlns:a16="http://schemas.microsoft.com/office/drawing/2014/main" id="{58FE27CD-A962-420C-99F9-81D89EFD9E7F}"/>
              </a:ext>
            </a:extLst>
          </p:cNvPr>
          <p:cNvSpPr>
            <a:spLocks noGrp="1"/>
          </p:cNvSpPr>
          <p:nvPr>
            <p:ph type="sldNum" sz="quarter" idx="12"/>
          </p:nvPr>
        </p:nvSpPr>
        <p:spPr/>
        <p:txBody>
          <a:bodyPr/>
          <a:lstStyle/>
          <a:p>
            <a:fld id="{AEF1280C-1E94-430E-A516-D051ECA45720}" type="slidenum">
              <a:rPr lang="en-US" smtClean="0"/>
              <a:pPr/>
              <a:t>44</a:t>
            </a:fld>
            <a:endParaRPr lang="en-US" dirty="0"/>
          </a:p>
        </p:txBody>
      </p:sp>
    </p:spTree>
    <p:extLst>
      <p:ext uri="{BB962C8B-B14F-4D97-AF65-F5344CB8AC3E}">
        <p14:creationId xmlns:p14="http://schemas.microsoft.com/office/powerpoint/2010/main" val="147903548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0707FE-E2AA-4B88-8CE1-C3278C2BF78B}"/>
              </a:ext>
            </a:extLst>
          </p:cNvPr>
          <p:cNvSpPr>
            <a:spLocks noGrp="1"/>
          </p:cNvSpPr>
          <p:nvPr>
            <p:ph type="title"/>
          </p:nvPr>
        </p:nvSpPr>
        <p:spPr/>
        <p:txBody>
          <a:bodyPr>
            <a:normAutofit/>
          </a:bodyPr>
          <a:lstStyle/>
          <a:p>
            <a:r>
              <a:rPr lang="en-US" altLang="en-US" dirty="0"/>
              <a:t>Managing Expenditures</a:t>
            </a:r>
            <a:endParaRPr lang="en-US" dirty="0"/>
          </a:p>
        </p:txBody>
      </p:sp>
      <p:sp>
        <p:nvSpPr>
          <p:cNvPr id="46081" name="Content Placeholder 1"/>
          <p:cNvSpPr>
            <a:spLocks noGrp="1" noChangeArrowheads="1"/>
          </p:cNvSpPr>
          <p:nvPr>
            <p:ph idx="1"/>
          </p:nvPr>
        </p:nvSpPr>
        <p:spPr>
          <a:xfrm>
            <a:off x="749300" y="1342571"/>
            <a:ext cx="9754507" cy="4834392"/>
          </a:xfrm>
        </p:spPr>
        <p:txBody>
          <a:bodyPr rtlCol="0">
            <a:noAutofit/>
          </a:bodyPr>
          <a:lstStyle/>
          <a:p>
            <a:pPr marL="0" lvl="1" indent="0">
              <a:lnSpc>
                <a:spcPct val="85000"/>
              </a:lnSpc>
              <a:spcBef>
                <a:spcPts val="1800"/>
              </a:spcBef>
              <a:buClr>
                <a:schemeClr val="accent2"/>
              </a:buClr>
              <a:buNone/>
              <a:defRPr/>
            </a:pPr>
            <a:r>
              <a:rPr lang="en-US" altLang="en-US" sz="2600" dirty="0">
                <a:solidFill>
                  <a:schemeClr val="tx1"/>
                </a:solidFill>
                <a:cs typeface="Arial" panose="020B0604020202020204" pitchFamily="34" charset="0"/>
              </a:rPr>
              <a:t>For grant as a whole and for each subrecipient</a:t>
            </a:r>
          </a:p>
          <a:p>
            <a:pPr marL="342900" lvl="1" indent="-342900">
              <a:lnSpc>
                <a:spcPct val="85000"/>
              </a:lnSpc>
              <a:spcBef>
                <a:spcPts val="1800"/>
              </a:spcBef>
              <a:buClr>
                <a:schemeClr val="accent2"/>
              </a:buClr>
              <a:buFont typeface="Wingdings" panose="05000000000000000000" pitchFamily="2" charset="2"/>
              <a:buChar char="ü"/>
              <a:defRPr/>
            </a:pPr>
            <a:endParaRPr lang="en-US" altLang="ja-JP" dirty="0">
              <a:cs typeface="Arial" panose="020B0604020202020204" pitchFamily="34" charset="0"/>
            </a:endParaRPr>
          </a:p>
        </p:txBody>
      </p:sp>
      <p:graphicFrame>
        <p:nvGraphicFramePr>
          <p:cNvPr id="4" name="Diagram 3" descr="managing expenditures graphic.">
            <a:extLst>
              <a:ext uri="{FF2B5EF4-FFF2-40B4-BE49-F238E27FC236}">
                <a16:creationId xmlns:a16="http://schemas.microsoft.com/office/drawing/2014/main" id="{FF530FAC-AD0C-4ABC-9402-DFC4B87A6464}"/>
              </a:ext>
            </a:extLst>
          </p:cNvPr>
          <p:cNvGraphicFramePr/>
          <p:nvPr>
            <p:extLst>
              <p:ext uri="{D42A27DB-BD31-4B8C-83A1-F6EECF244321}">
                <p14:modId xmlns:p14="http://schemas.microsoft.com/office/powerpoint/2010/main" val="1759577245"/>
              </p:ext>
            </p:extLst>
          </p:nvPr>
        </p:nvGraphicFramePr>
        <p:xfrm>
          <a:off x="853440" y="1877568"/>
          <a:ext cx="10589260" cy="40721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Slide Number Placeholder 2">
            <a:extLst>
              <a:ext uri="{FF2B5EF4-FFF2-40B4-BE49-F238E27FC236}">
                <a16:creationId xmlns:a16="http://schemas.microsoft.com/office/drawing/2014/main" id="{1BDF077C-0B02-4633-8481-644470145FFF}"/>
              </a:ext>
            </a:extLst>
          </p:cNvPr>
          <p:cNvSpPr>
            <a:spLocks noGrp="1"/>
          </p:cNvSpPr>
          <p:nvPr>
            <p:ph type="sldNum" sz="quarter" idx="12"/>
          </p:nvPr>
        </p:nvSpPr>
        <p:spPr>
          <a:xfrm>
            <a:off x="9902228" y="6408645"/>
            <a:ext cx="2057400" cy="365125"/>
          </a:xfrm>
        </p:spPr>
        <p:txBody>
          <a:bodyPr/>
          <a:lstStyle/>
          <a:p>
            <a:fld id="{AEF1280C-1E94-430E-A516-D051ECA45720}" type="slidenum">
              <a:rPr lang="en-US" smtClean="0"/>
              <a:t>45</a:t>
            </a:fld>
            <a:endParaRPr lang="en-US" dirty="0"/>
          </a:p>
        </p:txBody>
      </p:sp>
    </p:spTree>
    <p:extLst>
      <p:ext uri="{BB962C8B-B14F-4D97-AF65-F5344CB8AC3E}">
        <p14:creationId xmlns:p14="http://schemas.microsoft.com/office/powerpoint/2010/main" val="112482114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itle 1"/>
          <p:cNvSpPr>
            <a:spLocks noGrp="1" noChangeArrowheads="1"/>
          </p:cNvSpPr>
          <p:nvPr>
            <p:ph type="title"/>
          </p:nvPr>
        </p:nvSpPr>
        <p:spPr/>
        <p:txBody>
          <a:bodyPr rtlCol="0">
            <a:normAutofit/>
          </a:bodyPr>
          <a:lstStyle/>
          <a:p>
            <a:pPr>
              <a:defRPr/>
            </a:pPr>
            <a:r>
              <a:rPr lang="en-US" altLang="en-US" sz="3600" b="1" dirty="0">
                <a:effectLst>
                  <a:outerShdw blurRad="38100" dist="38100" dir="2700000" algn="tl">
                    <a:srgbClr val="C0C0C0"/>
                  </a:outerShdw>
                </a:effectLst>
              </a:rPr>
              <a:t> </a:t>
            </a:r>
            <a:r>
              <a:rPr lang="en-US" altLang="en-US" dirty="0"/>
              <a:t>Managing Performance Results</a:t>
            </a:r>
          </a:p>
        </p:txBody>
      </p:sp>
      <p:sp>
        <p:nvSpPr>
          <p:cNvPr id="58370" name="Content Placeholder 1"/>
          <p:cNvSpPr>
            <a:spLocks noGrp="1" noChangeArrowheads="1"/>
          </p:cNvSpPr>
          <p:nvPr>
            <p:ph idx="1"/>
          </p:nvPr>
        </p:nvSpPr>
        <p:spPr>
          <a:xfrm>
            <a:off x="829558" y="1372961"/>
            <a:ext cx="10777225" cy="4834392"/>
          </a:xfrm>
        </p:spPr>
        <p:txBody>
          <a:bodyPr rtlCol="0">
            <a:noAutofit/>
          </a:bodyPr>
          <a:lstStyle/>
          <a:p>
            <a:pPr marL="0" lvl="1" indent="0">
              <a:lnSpc>
                <a:spcPct val="85000"/>
              </a:lnSpc>
              <a:spcBef>
                <a:spcPts val="1800"/>
              </a:spcBef>
              <a:buClr>
                <a:schemeClr val="accent2"/>
              </a:buClr>
              <a:buNone/>
              <a:defRPr/>
            </a:pPr>
            <a:r>
              <a:rPr lang="en-US" altLang="en-US" sz="2600" dirty="0">
                <a:solidFill>
                  <a:schemeClr val="tx1"/>
                </a:solidFill>
                <a:cs typeface="Arial" panose="020B0604020202020204" pitchFamily="34" charset="0"/>
              </a:rPr>
              <a:t>For grant as a whole and for each subrecipient</a:t>
            </a:r>
          </a:p>
          <a:p>
            <a:pPr marL="342900" lvl="1" indent="-342900">
              <a:lnSpc>
                <a:spcPct val="85000"/>
              </a:lnSpc>
              <a:spcBef>
                <a:spcPts val="1800"/>
              </a:spcBef>
              <a:buClr>
                <a:schemeClr val="accent2"/>
              </a:buClr>
              <a:buFont typeface="Wingdings" panose="05000000000000000000" pitchFamily="2" charset="2"/>
              <a:buChar char="ü"/>
              <a:defRPr/>
            </a:pPr>
            <a:r>
              <a:rPr lang="en-US" altLang="en-US" sz="2600" dirty="0">
                <a:solidFill>
                  <a:schemeClr val="tx1"/>
                </a:solidFill>
                <a:cs typeface="Arial" panose="020B0604020202020204" pitchFamily="34" charset="0"/>
              </a:rPr>
              <a:t>Planned vs. actual analysis</a:t>
            </a:r>
          </a:p>
          <a:p>
            <a:pPr lvl="1">
              <a:defRPr/>
            </a:pPr>
            <a:r>
              <a:rPr lang="en-US" altLang="en-US" dirty="0">
                <a:cs typeface="Arial" panose="020B0604020202020204" pitchFamily="34" charset="0"/>
              </a:rPr>
              <a:t>Trend analysis over time</a:t>
            </a:r>
          </a:p>
          <a:p>
            <a:pPr marL="342900" lvl="1" indent="-342900">
              <a:lnSpc>
                <a:spcPct val="85000"/>
              </a:lnSpc>
              <a:spcBef>
                <a:spcPts val="1800"/>
              </a:spcBef>
              <a:buClr>
                <a:schemeClr val="accent2"/>
              </a:buClr>
              <a:buFont typeface="Wingdings" panose="05000000000000000000" pitchFamily="2" charset="2"/>
              <a:buChar char="ü"/>
              <a:defRPr/>
            </a:pPr>
            <a:r>
              <a:rPr lang="en-US" altLang="en-US" sz="2600" dirty="0">
                <a:solidFill>
                  <a:schemeClr val="tx1"/>
                </a:solidFill>
                <a:cs typeface="Arial" panose="020B0604020202020204" pitchFamily="34" charset="0"/>
              </a:rPr>
              <a:t>Service levels o</a:t>
            </a:r>
            <a:r>
              <a:rPr lang="en-US" altLang="ja-JP" sz="2600" dirty="0">
                <a:solidFill>
                  <a:schemeClr val="tx1"/>
                </a:solidFill>
                <a:cs typeface="Arial" panose="020B0604020202020204" pitchFamily="34" charset="0"/>
              </a:rPr>
              <a:t>n-track to meet planned levels?</a:t>
            </a:r>
          </a:p>
          <a:p>
            <a:pPr lvl="1">
              <a:defRPr/>
            </a:pPr>
            <a:r>
              <a:rPr lang="en-US" altLang="ja-JP" dirty="0">
                <a:cs typeface="Arial" panose="020B0604020202020204" pitchFamily="34" charset="0"/>
              </a:rPr>
              <a:t>Current enrollments</a:t>
            </a:r>
          </a:p>
          <a:p>
            <a:pPr lvl="1">
              <a:defRPr/>
            </a:pPr>
            <a:r>
              <a:rPr lang="en-US" altLang="ja-JP" dirty="0">
                <a:cs typeface="Arial" panose="020B0604020202020204" pitchFamily="34" charset="0"/>
              </a:rPr>
              <a:t>Enrollment in training and other major activities</a:t>
            </a:r>
          </a:p>
          <a:p>
            <a:pPr lvl="1">
              <a:defRPr/>
            </a:pPr>
            <a:r>
              <a:rPr lang="en-US" altLang="ja-JP" dirty="0">
                <a:cs typeface="Arial" panose="020B0604020202020204" pitchFamily="34" charset="0"/>
              </a:rPr>
              <a:t>Total served</a:t>
            </a:r>
            <a:endParaRPr lang="en-US" altLang="en-US" dirty="0">
              <a:cs typeface="Arial" panose="020B0604020202020204" pitchFamily="34" charset="0"/>
            </a:endParaRPr>
          </a:p>
          <a:p>
            <a:pPr marL="342900" lvl="1" indent="-342900">
              <a:lnSpc>
                <a:spcPct val="85000"/>
              </a:lnSpc>
              <a:spcBef>
                <a:spcPts val="1800"/>
              </a:spcBef>
              <a:buClr>
                <a:schemeClr val="accent2"/>
              </a:buClr>
              <a:buFont typeface="Wingdings" panose="05000000000000000000" pitchFamily="2" charset="2"/>
              <a:buChar char="ü"/>
              <a:defRPr/>
            </a:pPr>
            <a:r>
              <a:rPr lang="en-US" altLang="en-US" sz="2600" dirty="0">
                <a:solidFill>
                  <a:schemeClr val="tx1"/>
                </a:solidFill>
                <a:cs typeface="Arial" panose="020B0604020202020204" pitchFamily="34" charset="0"/>
              </a:rPr>
              <a:t>Performance results on track to meet goals?</a:t>
            </a:r>
          </a:p>
          <a:p>
            <a:pPr lvl="1">
              <a:defRPr/>
            </a:pPr>
            <a:r>
              <a:rPr lang="en-US" altLang="ja-JP" dirty="0">
                <a:cs typeface="Arial" panose="020B0604020202020204" pitchFamily="34" charset="0"/>
              </a:rPr>
              <a:t>Training and other completions</a:t>
            </a:r>
          </a:p>
          <a:p>
            <a:pPr lvl="1">
              <a:defRPr/>
            </a:pPr>
            <a:r>
              <a:rPr lang="en-US" altLang="ja-JP" dirty="0">
                <a:cs typeface="Arial" panose="020B0604020202020204" pitchFamily="34" charset="0"/>
              </a:rPr>
              <a:t>Job placements, earnings gain, other outcomes</a:t>
            </a:r>
            <a:endParaRPr lang="en-US" altLang="en-US" dirty="0">
              <a:cs typeface="Arial" panose="020B0604020202020204" pitchFamily="34" charset="0"/>
            </a:endParaRPr>
          </a:p>
        </p:txBody>
      </p:sp>
      <p:sp>
        <p:nvSpPr>
          <p:cNvPr id="5" name="Slide Number Placeholder 2">
            <a:extLst>
              <a:ext uri="{FF2B5EF4-FFF2-40B4-BE49-F238E27FC236}">
                <a16:creationId xmlns:a16="http://schemas.microsoft.com/office/drawing/2014/main" id="{E8C29258-B615-4EE9-B441-CD18102F5262}"/>
              </a:ext>
            </a:extLst>
          </p:cNvPr>
          <p:cNvSpPr>
            <a:spLocks noGrp="1"/>
          </p:cNvSpPr>
          <p:nvPr>
            <p:ph type="sldNum" sz="quarter" idx="12"/>
          </p:nvPr>
        </p:nvSpPr>
        <p:spPr>
          <a:xfrm>
            <a:off x="9926291" y="6404657"/>
            <a:ext cx="2057400" cy="365125"/>
          </a:xfrm>
        </p:spPr>
        <p:txBody>
          <a:bodyPr/>
          <a:lstStyle/>
          <a:p>
            <a:fld id="{AEF1280C-1E94-430E-A516-D051ECA45720}" type="slidenum">
              <a:rPr lang="en-US" smtClean="0"/>
              <a:t>46</a:t>
            </a:fld>
            <a:endParaRPr lang="en-US" dirty="0"/>
          </a:p>
        </p:txBody>
      </p:sp>
    </p:spTree>
    <p:extLst>
      <p:ext uri="{BB962C8B-B14F-4D97-AF65-F5344CB8AC3E}">
        <p14:creationId xmlns:p14="http://schemas.microsoft.com/office/powerpoint/2010/main" val="42194285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itle 1"/>
          <p:cNvSpPr>
            <a:spLocks noGrp="1" noChangeArrowheads="1"/>
          </p:cNvSpPr>
          <p:nvPr>
            <p:ph type="title"/>
          </p:nvPr>
        </p:nvSpPr>
        <p:spPr/>
        <p:txBody>
          <a:bodyPr rtlCol="0">
            <a:normAutofit/>
          </a:bodyPr>
          <a:lstStyle/>
          <a:p>
            <a:pPr>
              <a:defRPr/>
            </a:pPr>
            <a:r>
              <a:rPr lang="en-US" altLang="en-US" sz="3600" b="1" dirty="0">
                <a:effectLst>
                  <a:outerShdw blurRad="38100" dist="38100" dir="2700000" algn="tl">
                    <a:srgbClr val="C0C0C0"/>
                  </a:outerShdw>
                </a:effectLst>
              </a:rPr>
              <a:t> </a:t>
            </a:r>
            <a:r>
              <a:rPr lang="en-US" altLang="en-US" dirty="0"/>
              <a:t>Oversight and Monitoring</a:t>
            </a:r>
          </a:p>
        </p:txBody>
      </p:sp>
      <p:sp>
        <p:nvSpPr>
          <p:cNvPr id="58370" name="Content Placeholder 1"/>
          <p:cNvSpPr>
            <a:spLocks noGrp="1" noChangeArrowheads="1"/>
          </p:cNvSpPr>
          <p:nvPr>
            <p:ph idx="1"/>
          </p:nvPr>
        </p:nvSpPr>
        <p:spPr>
          <a:xfrm>
            <a:off x="895546" y="1279830"/>
            <a:ext cx="9378915" cy="4834392"/>
          </a:xfrm>
        </p:spPr>
        <p:txBody>
          <a:bodyPr rtlCol="0">
            <a:noAutofit/>
          </a:bodyPr>
          <a:lstStyle/>
          <a:p>
            <a:pPr marL="342900" lvl="1" indent="-342900">
              <a:lnSpc>
                <a:spcPct val="100000"/>
              </a:lnSpc>
              <a:spcBef>
                <a:spcPts val="600"/>
              </a:spcBef>
              <a:buClr>
                <a:schemeClr val="accent2"/>
              </a:buClr>
              <a:buFont typeface="Wingdings" panose="05000000000000000000" pitchFamily="2" charset="2"/>
              <a:buChar char="ü"/>
              <a:defRPr/>
            </a:pPr>
            <a:r>
              <a:rPr lang="en-US" dirty="0">
                <a:solidFill>
                  <a:schemeClr val="tx1"/>
                </a:solidFill>
                <a:cs typeface="Arial" panose="020B0604020202020204" pitchFamily="34" charset="0"/>
              </a:rPr>
              <a:t>Monitor activities of subrecipients to ensure compliance and achievement of performance goals</a:t>
            </a:r>
          </a:p>
          <a:p>
            <a:pPr lvl="1">
              <a:lnSpc>
                <a:spcPct val="100000"/>
              </a:lnSpc>
              <a:spcBef>
                <a:spcPts val="600"/>
              </a:spcBef>
              <a:defRPr/>
            </a:pPr>
            <a:r>
              <a:rPr lang="en-US" sz="2000" dirty="0">
                <a:cs typeface="Arial" panose="020B0604020202020204" pitchFamily="34" charset="0"/>
              </a:rPr>
              <a:t>Review financial and programmatic reports</a:t>
            </a:r>
          </a:p>
          <a:p>
            <a:pPr lvl="1">
              <a:lnSpc>
                <a:spcPct val="100000"/>
              </a:lnSpc>
              <a:spcBef>
                <a:spcPts val="600"/>
              </a:spcBef>
              <a:defRPr/>
            </a:pPr>
            <a:r>
              <a:rPr lang="en-US" sz="2000" dirty="0">
                <a:cs typeface="Arial" panose="020B0604020202020204" pitchFamily="34" charset="0"/>
              </a:rPr>
              <a:t>Take timely corrective action on all deficiencies</a:t>
            </a:r>
          </a:p>
          <a:p>
            <a:pPr lvl="1">
              <a:lnSpc>
                <a:spcPct val="100000"/>
              </a:lnSpc>
              <a:spcBef>
                <a:spcPts val="600"/>
              </a:spcBef>
              <a:defRPr/>
            </a:pPr>
            <a:r>
              <a:rPr lang="en-US" sz="2000" dirty="0">
                <a:cs typeface="Arial" panose="020B0604020202020204" pitchFamily="34" charset="0"/>
              </a:rPr>
              <a:t>Issue management decision on audit findings</a:t>
            </a:r>
          </a:p>
          <a:p>
            <a:pPr marL="342900" lvl="1" indent="-342900">
              <a:lnSpc>
                <a:spcPct val="100000"/>
              </a:lnSpc>
              <a:spcBef>
                <a:spcPts val="600"/>
              </a:spcBef>
              <a:buClr>
                <a:schemeClr val="accent2"/>
              </a:buClr>
              <a:buFont typeface="Wingdings" panose="05000000000000000000" pitchFamily="2" charset="2"/>
              <a:buChar char="ü"/>
              <a:defRPr/>
            </a:pPr>
            <a:r>
              <a:rPr lang="en-US" dirty="0">
                <a:solidFill>
                  <a:schemeClr val="tx1"/>
                </a:solidFill>
                <a:cs typeface="Arial" panose="020B0604020202020204" pitchFamily="34" charset="0"/>
              </a:rPr>
              <a:t>Use appropriate monitoring tools based on risk assessment</a:t>
            </a:r>
          </a:p>
          <a:p>
            <a:pPr lvl="1">
              <a:lnSpc>
                <a:spcPct val="100000"/>
              </a:lnSpc>
              <a:spcBef>
                <a:spcPts val="600"/>
              </a:spcBef>
              <a:defRPr/>
            </a:pPr>
            <a:r>
              <a:rPr lang="en-US" sz="2000" dirty="0">
                <a:cs typeface="Arial" panose="020B0604020202020204" pitchFamily="34" charset="0"/>
              </a:rPr>
              <a:t>Training and technical assistance</a:t>
            </a:r>
          </a:p>
          <a:p>
            <a:pPr lvl="1">
              <a:lnSpc>
                <a:spcPct val="100000"/>
              </a:lnSpc>
              <a:spcBef>
                <a:spcPts val="600"/>
              </a:spcBef>
              <a:defRPr/>
            </a:pPr>
            <a:r>
              <a:rPr lang="en-US" sz="2000" dirty="0">
                <a:cs typeface="Arial" panose="020B0604020202020204" pitchFamily="34" charset="0"/>
              </a:rPr>
              <a:t>On-site reviews</a:t>
            </a:r>
          </a:p>
          <a:p>
            <a:pPr lvl="1">
              <a:lnSpc>
                <a:spcPct val="100000"/>
              </a:lnSpc>
              <a:spcBef>
                <a:spcPts val="600"/>
              </a:spcBef>
              <a:defRPr/>
            </a:pPr>
            <a:r>
              <a:rPr lang="en-US" sz="2000" dirty="0">
                <a:cs typeface="Arial" panose="020B0604020202020204" pitchFamily="34" charset="0"/>
              </a:rPr>
              <a:t>Agreed-upon audit procedures</a:t>
            </a:r>
          </a:p>
          <a:p>
            <a:pPr marL="342900" lvl="1" indent="-342900">
              <a:lnSpc>
                <a:spcPct val="100000"/>
              </a:lnSpc>
              <a:spcBef>
                <a:spcPts val="600"/>
              </a:spcBef>
              <a:buClr>
                <a:schemeClr val="accent2"/>
              </a:buClr>
              <a:buFont typeface="Wingdings" panose="05000000000000000000" pitchFamily="2" charset="2"/>
              <a:buChar char="ü"/>
              <a:defRPr/>
            </a:pPr>
            <a:r>
              <a:rPr lang="en-US" dirty="0">
                <a:solidFill>
                  <a:schemeClr val="tx1"/>
                </a:solidFill>
                <a:cs typeface="Arial" panose="020B0604020202020204" pitchFamily="34" charset="0"/>
              </a:rPr>
              <a:t>Take corrective action against noncompliant subrecipients per </a:t>
            </a:r>
            <a:r>
              <a:rPr lang="en-US" dirty="0">
                <a:solidFill>
                  <a:schemeClr val="tx1"/>
                </a:solidFill>
                <a:cs typeface="Arial" panose="020B0604020202020204" pitchFamily="34" charset="0"/>
                <a:hlinkClick r:id="rId3"/>
              </a:rPr>
              <a:t>2 CFR 200.338</a:t>
            </a:r>
            <a:endParaRPr lang="en-US" dirty="0">
              <a:solidFill>
                <a:schemeClr val="tx1"/>
              </a:solidFill>
              <a:cs typeface="Arial" panose="020B0604020202020204" pitchFamily="34" charset="0"/>
            </a:endParaRPr>
          </a:p>
        </p:txBody>
      </p:sp>
      <p:sp>
        <p:nvSpPr>
          <p:cNvPr id="5" name="Slide Number Placeholder 2">
            <a:extLst>
              <a:ext uri="{FF2B5EF4-FFF2-40B4-BE49-F238E27FC236}">
                <a16:creationId xmlns:a16="http://schemas.microsoft.com/office/drawing/2014/main" id="{3233BF09-9B30-4046-B832-012DC5F0D1C6}"/>
              </a:ext>
            </a:extLst>
          </p:cNvPr>
          <p:cNvSpPr>
            <a:spLocks noGrp="1"/>
          </p:cNvSpPr>
          <p:nvPr>
            <p:ph type="sldNum" sz="quarter" idx="12"/>
          </p:nvPr>
        </p:nvSpPr>
        <p:spPr>
          <a:xfrm>
            <a:off x="9830039" y="6425296"/>
            <a:ext cx="2057400" cy="365125"/>
          </a:xfrm>
        </p:spPr>
        <p:txBody>
          <a:bodyPr/>
          <a:lstStyle/>
          <a:p>
            <a:fld id="{AEF1280C-1E94-430E-A516-D051ECA45720}" type="slidenum">
              <a:rPr lang="en-US" smtClean="0"/>
              <a:t>47</a:t>
            </a:fld>
            <a:endParaRPr lang="en-US" dirty="0"/>
          </a:p>
        </p:txBody>
      </p:sp>
    </p:spTree>
    <p:extLst>
      <p:ext uri="{BB962C8B-B14F-4D97-AF65-F5344CB8AC3E}">
        <p14:creationId xmlns:p14="http://schemas.microsoft.com/office/powerpoint/2010/main" val="233451518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CC69559-CF02-43E8-8713-D3E5487A05DB}"/>
              </a:ext>
            </a:extLst>
          </p:cNvPr>
          <p:cNvSpPr>
            <a:spLocks noGrp="1"/>
          </p:cNvSpPr>
          <p:nvPr>
            <p:ph type="title"/>
          </p:nvPr>
        </p:nvSpPr>
        <p:spPr/>
        <p:txBody>
          <a:bodyPr>
            <a:normAutofit/>
          </a:bodyPr>
          <a:lstStyle/>
          <a:p>
            <a:r>
              <a:rPr lang="en-US" dirty="0"/>
              <a:t>Emphasis on Performance Oversight</a:t>
            </a:r>
          </a:p>
        </p:txBody>
      </p:sp>
      <p:sp>
        <p:nvSpPr>
          <p:cNvPr id="14337" name="Content Placeholder 1"/>
          <p:cNvSpPr>
            <a:spLocks noGrp="1"/>
          </p:cNvSpPr>
          <p:nvPr>
            <p:ph idx="1"/>
          </p:nvPr>
        </p:nvSpPr>
        <p:spPr>
          <a:xfrm>
            <a:off x="829558" y="1420779"/>
            <a:ext cx="10844281" cy="4756184"/>
          </a:xfrm>
        </p:spPr>
        <p:txBody>
          <a:bodyPr>
            <a:normAutofit/>
          </a:bodyPr>
          <a:lstStyle/>
          <a:p>
            <a:pPr marL="0" indent="0">
              <a:spcAft>
                <a:spcPct val="5000"/>
              </a:spcAft>
              <a:buNone/>
              <a:defRPr/>
            </a:pPr>
            <a:r>
              <a:rPr lang="en-US" altLang="en-US" sz="2400" dirty="0">
                <a:cs typeface="Arial" panose="020B0604020202020204" pitchFamily="34" charset="0"/>
                <a:hlinkClick r:id="rId3"/>
              </a:rPr>
              <a:t>2 CFR 200.328</a:t>
            </a:r>
            <a:endParaRPr lang="en-US" altLang="en-US" sz="2600" dirty="0">
              <a:cs typeface="Arial" panose="020B0604020202020204" pitchFamily="34" charset="0"/>
            </a:endParaRPr>
          </a:p>
          <a:p>
            <a:pPr>
              <a:spcBef>
                <a:spcPts val="1200"/>
              </a:spcBef>
              <a:spcAft>
                <a:spcPct val="5000"/>
              </a:spcAft>
              <a:defRPr/>
            </a:pPr>
            <a:r>
              <a:rPr lang="en-US" altLang="en-US" sz="2600" dirty="0">
                <a:cs typeface="Arial" panose="020B0604020202020204" pitchFamily="34" charset="0"/>
              </a:rPr>
              <a:t>Pass-through entities shall monitor subrecipients to ensure that subaward performance goals are achieved</a:t>
            </a:r>
          </a:p>
          <a:p>
            <a:pPr eaLnBrk="1" hangingPunct="1">
              <a:spcAft>
                <a:spcPct val="5000"/>
              </a:spcAft>
              <a:defRPr/>
            </a:pPr>
            <a:r>
              <a:rPr lang="en-US" altLang="en-US" sz="2600" dirty="0">
                <a:cs typeface="Arial" panose="020B0604020202020204" pitchFamily="34" charset="0"/>
              </a:rPr>
              <a:t>Recipients must monitor award and subaward activities to assure that performance expectations are met</a:t>
            </a:r>
          </a:p>
          <a:p>
            <a:pPr lvl="1" eaLnBrk="1" hangingPunct="1">
              <a:spcAft>
                <a:spcPct val="5000"/>
              </a:spcAft>
              <a:defRPr/>
            </a:pPr>
            <a:r>
              <a:rPr lang="en-US" altLang="en-US" dirty="0">
                <a:cs typeface="Arial" panose="020B0604020202020204" pitchFamily="34" charset="0"/>
              </a:rPr>
              <a:t>Submit performance reports comparing actual accomplishments to award objectives; unit cost computations if useful; performance trend data and analysis if informative</a:t>
            </a:r>
          </a:p>
          <a:p>
            <a:pPr lvl="2">
              <a:lnSpc>
                <a:spcPct val="105000"/>
              </a:lnSpc>
              <a:spcAft>
                <a:spcPct val="5000"/>
              </a:spcAft>
              <a:defRPr/>
            </a:pPr>
            <a:r>
              <a:rPr lang="en-US" altLang="en-US" dirty="0"/>
              <a:t>Reasons for slippage if objectives not met</a:t>
            </a:r>
          </a:p>
          <a:p>
            <a:pPr lvl="2">
              <a:lnSpc>
                <a:spcPct val="105000"/>
              </a:lnSpc>
              <a:spcAft>
                <a:spcPct val="5000"/>
              </a:spcAft>
              <a:defRPr/>
            </a:pPr>
            <a:r>
              <a:rPr lang="en-US" altLang="en-US" dirty="0"/>
              <a:t>Analysis of cost overruns or high unit cost</a:t>
            </a:r>
          </a:p>
        </p:txBody>
      </p:sp>
      <p:sp>
        <p:nvSpPr>
          <p:cNvPr id="4" name="Slide Number Placeholder 3">
            <a:extLst>
              <a:ext uri="{FF2B5EF4-FFF2-40B4-BE49-F238E27FC236}">
                <a16:creationId xmlns:a16="http://schemas.microsoft.com/office/drawing/2014/main" id="{39D6B5AD-DAA7-4BBA-B274-2978BACA4D99}"/>
              </a:ext>
            </a:extLst>
          </p:cNvPr>
          <p:cNvSpPr>
            <a:spLocks noGrp="1"/>
          </p:cNvSpPr>
          <p:nvPr>
            <p:ph type="sldNum" sz="quarter" idx="12"/>
          </p:nvPr>
        </p:nvSpPr>
        <p:spPr/>
        <p:txBody>
          <a:bodyPr/>
          <a:lstStyle/>
          <a:p>
            <a:fld id="{AEF1280C-1E94-430E-A516-D051ECA45720}" type="slidenum">
              <a:rPr lang="en-US" smtClean="0"/>
              <a:t>48</a:t>
            </a:fld>
            <a:endParaRPr lang="en-US" dirty="0"/>
          </a:p>
        </p:txBody>
      </p:sp>
    </p:spTree>
    <p:extLst>
      <p:ext uri="{BB962C8B-B14F-4D97-AF65-F5344CB8AC3E}">
        <p14:creationId xmlns:p14="http://schemas.microsoft.com/office/powerpoint/2010/main" val="2870949938"/>
      </p:ext>
    </p:extLst>
  </p:cSld>
  <p:clrMapOvr>
    <a:masterClrMapping/>
  </p:clrMapOvr>
  <p:transition>
    <p:fade thruBlk="1"/>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C038C7-36CF-4AC3-AEFB-BF2F0F02D239}"/>
              </a:ext>
            </a:extLst>
          </p:cNvPr>
          <p:cNvSpPr>
            <a:spLocks noGrp="1"/>
          </p:cNvSpPr>
          <p:nvPr>
            <p:ph type="title"/>
          </p:nvPr>
        </p:nvSpPr>
        <p:spPr/>
        <p:txBody>
          <a:bodyPr>
            <a:normAutofit/>
          </a:bodyPr>
          <a:lstStyle/>
          <a:p>
            <a:r>
              <a:rPr lang="en-US" dirty="0"/>
              <a:t>Reporting</a:t>
            </a:r>
          </a:p>
        </p:txBody>
      </p:sp>
      <p:sp>
        <p:nvSpPr>
          <p:cNvPr id="14337" name="Content Placeholder 1"/>
          <p:cNvSpPr>
            <a:spLocks noGrp="1"/>
          </p:cNvSpPr>
          <p:nvPr>
            <p:ph idx="1"/>
          </p:nvPr>
        </p:nvSpPr>
        <p:spPr>
          <a:xfrm>
            <a:off x="749300" y="1310325"/>
            <a:ext cx="10924540" cy="4828930"/>
          </a:xfrm>
        </p:spPr>
        <p:txBody>
          <a:bodyPr rtlCol="0">
            <a:noAutofit/>
          </a:bodyPr>
          <a:lstStyle/>
          <a:p>
            <a:pPr>
              <a:spcBef>
                <a:spcPts val="600"/>
              </a:spcBef>
              <a:defRPr/>
            </a:pPr>
            <a:r>
              <a:rPr lang="en-US" dirty="0">
                <a:cs typeface="Arial" panose="020B0604020202020204" pitchFamily="34" charset="0"/>
              </a:rPr>
              <a:t>General requirements</a:t>
            </a:r>
          </a:p>
          <a:p>
            <a:pPr lvl="1">
              <a:spcBef>
                <a:spcPts val="600"/>
              </a:spcBef>
              <a:defRPr/>
            </a:pPr>
            <a:r>
              <a:rPr lang="en-US" dirty="0">
                <a:cs typeface="Arial" panose="020B0604020202020204" pitchFamily="34" charset="0"/>
              </a:rPr>
              <a:t>Electronic</a:t>
            </a:r>
          </a:p>
          <a:p>
            <a:pPr lvl="1">
              <a:spcBef>
                <a:spcPts val="600"/>
              </a:spcBef>
              <a:defRPr/>
            </a:pPr>
            <a:r>
              <a:rPr lang="en-US" dirty="0">
                <a:cs typeface="Arial" panose="020B0604020202020204" pitchFamily="34" charset="0"/>
              </a:rPr>
              <a:t>Quarterly</a:t>
            </a:r>
          </a:p>
          <a:p>
            <a:pPr lvl="1">
              <a:spcBef>
                <a:spcPts val="600"/>
              </a:spcBef>
              <a:defRPr/>
            </a:pPr>
            <a:r>
              <a:rPr lang="en-US" dirty="0">
                <a:cs typeface="Arial" panose="020B0604020202020204" pitchFamily="34" charset="0"/>
              </a:rPr>
              <a:t>Timely, accurate and complete</a:t>
            </a:r>
          </a:p>
          <a:p>
            <a:pPr>
              <a:spcBef>
                <a:spcPts val="600"/>
              </a:spcBef>
              <a:defRPr/>
            </a:pPr>
            <a:r>
              <a:rPr lang="en-US" dirty="0">
                <a:cs typeface="Arial" panose="020B0604020202020204" pitchFamily="34" charset="0"/>
              </a:rPr>
              <a:t>Performance reports</a:t>
            </a:r>
          </a:p>
          <a:p>
            <a:pPr lvl="1">
              <a:spcBef>
                <a:spcPts val="600"/>
              </a:spcBef>
              <a:defRPr/>
            </a:pPr>
            <a:r>
              <a:rPr lang="en-US" dirty="0">
                <a:cs typeface="Arial" panose="020B0604020202020204" pitchFamily="34" charset="0"/>
              </a:rPr>
              <a:t>Service levels and outcomes</a:t>
            </a:r>
          </a:p>
          <a:p>
            <a:pPr lvl="1">
              <a:spcBef>
                <a:spcPts val="600"/>
              </a:spcBef>
              <a:defRPr/>
            </a:pPr>
            <a:r>
              <a:rPr lang="en-US" dirty="0">
                <a:cs typeface="Arial" panose="020B0604020202020204" pitchFamily="34" charset="0"/>
              </a:rPr>
              <a:t>Quarterly Narrative Progress Reports</a:t>
            </a:r>
          </a:p>
          <a:p>
            <a:pPr>
              <a:spcBef>
                <a:spcPts val="600"/>
              </a:spcBef>
              <a:defRPr/>
            </a:pPr>
            <a:r>
              <a:rPr lang="en-US" dirty="0">
                <a:cs typeface="Arial" panose="020B0604020202020204" pitchFamily="34" charset="0"/>
              </a:rPr>
              <a:t>Expenditure reports</a:t>
            </a:r>
          </a:p>
          <a:p>
            <a:pPr lvl="1">
              <a:spcBef>
                <a:spcPts val="600"/>
              </a:spcBef>
              <a:defRPr/>
            </a:pPr>
            <a:r>
              <a:rPr lang="en-US" dirty="0">
                <a:cs typeface="Arial" panose="020B0604020202020204" pitchFamily="34" charset="0"/>
              </a:rPr>
              <a:t>On accrued expenditure basis, accurately report obligations</a:t>
            </a:r>
          </a:p>
          <a:p>
            <a:pPr lvl="1">
              <a:spcBef>
                <a:spcPts val="600"/>
              </a:spcBef>
              <a:defRPr/>
            </a:pPr>
            <a:r>
              <a:rPr lang="en-US" dirty="0">
                <a:cs typeface="Arial" panose="020B0604020202020204" pitchFamily="34" charset="0"/>
              </a:rPr>
              <a:t>Match and leveraged Federal resources</a:t>
            </a:r>
          </a:p>
          <a:p>
            <a:pPr lvl="1">
              <a:spcBef>
                <a:spcPts val="600"/>
              </a:spcBef>
              <a:defRPr/>
            </a:pPr>
            <a:r>
              <a:rPr lang="en-US" dirty="0">
                <a:cs typeface="Arial" panose="020B0604020202020204" pitchFamily="34" charset="0"/>
              </a:rPr>
              <a:t>Program income</a:t>
            </a:r>
            <a:endParaRPr lang="en-US" sz="3200" dirty="0">
              <a:cs typeface="Arial" panose="020B0604020202020204" pitchFamily="34" charset="0"/>
            </a:endParaRPr>
          </a:p>
        </p:txBody>
      </p:sp>
      <p:pic>
        <p:nvPicPr>
          <p:cNvPr id="5" name="Picture 4" descr="person reviewing a report">
            <a:extLst>
              <a:ext uri="{FF2B5EF4-FFF2-40B4-BE49-F238E27FC236}">
                <a16:creationId xmlns:a16="http://schemas.microsoft.com/office/drawing/2014/main" id="{FE52E61D-6DBE-4AD7-A9AB-3ED1A2ACDD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18381" y="1686284"/>
            <a:ext cx="3690418" cy="2461509"/>
          </a:xfrm>
          <a:prstGeom prst="rect">
            <a:avLst/>
          </a:prstGeom>
          <a:ln>
            <a:noFill/>
          </a:ln>
          <a:effectLst>
            <a:outerShdw blurRad="292100" dist="139700" dir="2700000" algn="tl" rotWithShape="0">
              <a:srgbClr val="333333">
                <a:alpha val="65000"/>
              </a:srgbClr>
            </a:outerShdw>
          </a:effectLst>
        </p:spPr>
      </p:pic>
      <p:sp>
        <p:nvSpPr>
          <p:cNvPr id="3" name="Slide Number Placeholder 2">
            <a:extLst>
              <a:ext uri="{FF2B5EF4-FFF2-40B4-BE49-F238E27FC236}">
                <a16:creationId xmlns:a16="http://schemas.microsoft.com/office/drawing/2014/main" id="{862A9B00-1457-4B1F-9D32-2D62A1945EE3}"/>
              </a:ext>
            </a:extLst>
          </p:cNvPr>
          <p:cNvSpPr>
            <a:spLocks noGrp="1"/>
          </p:cNvSpPr>
          <p:nvPr>
            <p:ph type="sldNum" sz="quarter" idx="12"/>
          </p:nvPr>
        </p:nvSpPr>
        <p:spPr/>
        <p:txBody>
          <a:bodyPr/>
          <a:lstStyle/>
          <a:p>
            <a:fld id="{AEF1280C-1E94-430E-A516-D051ECA45720}" type="slidenum">
              <a:rPr lang="en-US" smtClean="0"/>
              <a:t>49</a:t>
            </a:fld>
            <a:endParaRPr lang="en-US" dirty="0"/>
          </a:p>
        </p:txBody>
      </p:sp>
    </p:spTree>
    <p:extLst>
      <p:ext uri="{BB962C8B-B14F-4D97-AF65-F5344CB8AC3E}">
        <p14:creationId xmlns:p14="http://schemas.microsoft.com/office/powerpoint/2010/main" val="1951163920"/>
      </p:ext>
    </p:extLst>
  </p:cSld>
  <p:clrMapOvr>
    <a:masterClrMapping/>
  </p:clrMapOvr>
  <p:transition>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012B9D-BB56-4CE9-A52B-1A600B0151AD}"/>
              </a:ext>
            </a:extLst>
          </p:cNvPr>
          <p:cNvSpPr>
            <a:spLocks noGrp="1"/>
          </p:cNvSpPr>
          <p:nvPr>
            <p:ph type="title"/>
          </p:nvPr>
        </p:nvSpPr>
        <p:spPr/>
        <p:txBody>
          <a:bodyPr>
            <a:normAutofit/>
          </a:bodyPr>
          <a:lstStyle/>
          <a:p>
            <a:pPr rtl="0" eaLnBrk="1" latinLnBrk="0" hangingPunct="1"/>
            <a:r>
              <a:rPr lang="en-US" b="0" kern="1200" dirty="0">
                <a:solidFill>
                  <a:srgbClr val="FFFFFF"/>
                </a:solidFill>
                <a:effectLst>
                  <a:outerShdw blurRad="50800" dist="25400" dir="8100000" algn="tr" rotWithShape="0">
                    <a:srgbClr val="000000">
                      <a:alpha val="40000"/>
                    </a:srgbClr>
                  </a:outerShdw>
                </a:effectLst>
                <a:latin typeface="Calibri" panose="020F0502020204030204" pitchFamily="34" charset="0"/>
                <a:ea typeface="+mn-ea"/>
                <a:cs typeface="+mn-cs"/>
              </a:rPr>
              <a:t>Grant Life Cycle</a:t>
            </a:r>
            <a:endParaRPr lang="en-US" dirty="0"/>
          </a:p>
        </p:txBody>
      </p:sp>
      <p:sp>
        <p:nvSpPr>
          <p:cNvPr id="78850" name="Content Placeholder 1"/>
          <p:cNvSpPr>
            <a:spLocks noGrp="1"/>
          </p:cNvSpPr>
          <p:nvPr>
            <p:ph idx="1"/>
          </p:nvPr>
        </p:nvSpPr>
        <p:spPr>
          <a:xfrm>
            <a:off x="749300" y="1420779"/>
            <a:ext cx="10924540" cy="4756184"/>
          </a:xfrm>
        </p:spPr>
        <p:txBody>
          <a:bodyPr>
            <a:noAutofit/>
          </a:bodyPr>
          <a:lstStyle/>
          <a:p>
            <a:pPr>
              <a:lnSpc>
                <a:spcPct val="85000"/>
              </a:lnSpc>
              <a:spcBef>
                <a:spcPts val="600"/>
              </a:spcBef>
              <a:spcAft>
                <a:spcPts val="600"/>
              </a:spcAft>
              <a:tabLst>
                <a:tab pos="346075" algn="l"/>
              </a:tabLst>
            </a:pPr>
            <a:r>
              <a:rPr lang="en-US" altLang="en-US" dirty="0"/>
              <a:t>Pre-Award</a:t>
            </a:r>
          </a:p>
          <a:p>
            <a:pPr lvl="1" eaLnBrk="1" hangingPunct="1">
              <a:lnSpc>
                <a:spcPct val="85000"/>
              </a:lnSpc>
            </a:pPr>
            <a:r>
              <a:rPr lang="en-US" altLang="en-US" dirty="0">
                <a:cs typeface="Arial" panose="020B0604020202020204" pitchFamily="34" charset="0"/>
              </a:rPr>
              <a:t>Preparing application and getting systems ready</a:t>
            </a:r>
          </a:p>
          <a:p>
            <a:pPr>
              <a:lnSpc>
                <a:spcPct val="85000"/>
              </a:lnSpc>
              <a:spcBef>
                <a:spcPts val="600"/>
              </a:spcBef>
              <a:spcAft>
                <a:spcPts val="600"/>
              </a:spcAft>
              <a:tabLst>
                <a:tab pos="346075" algn="l"/>
              </a:tabLst>
            </a:pPr>
            <a:r>
              <a:rPr lang="en-US" altLang="en-US" dirty="0"/>
              <a:t>Post-Award</a:t>
            </a:r>
          </a:p>
          <a:p>
            <a:pPr lvl="1" eaLnBrk="1" hangingPunct="1">
              <a:lnSpc>
                <a:spcPct val="85000"/>
              </a:lnSpc>
            </a:pPr>
            <a:r>
              <a:rPr lang="en-US" altLang="en-US" dirty="0">
                <a:cs typeface="Arial" panose="020B0604020202020204" pitchFamily="34" charset="0"/>
              </a:rPr>
              <a:t>Launching systems and program implementation</a:t>
            </a:r>
          </a:p>
          <a:p>
            <a:pPr>
              <a:lnSpc>
                <a:spcPct val="85000"/>
              </a:lnSpc>
              <a:spcBef>
                <a:spcPts val="600"/>
              </a:spcBef>
              <a:spcAft>
                <a:spcPts val="600"/>
              </a:spcAft>
              <a:tabLst>
                <a:tab pos="346075" algn="l"/>
              </a:tabLst>
            </a:pPr>
            <a:r>
              <a:rPr lang="en-US" altLang="en-US" dirty="0"/>
              <a:t>Period of Performance</a:t>
            </a:r>
          </a:p>
          <a:p>
            <a:pPr lvl="1" eaLnBrk="1" hangingPunct="1">
              <a:lnSpc>
                <a:spcPct val="85000"/>
              </a:lnSpc>
            </a:pPr>
            <a:r>
              <a:rPr lang="en-US" altLang="en-US" dirty="0">
                <a:cs typeface="Arial" panose="020B0604020202020204" pitchFamily="34" charset="0"/>
              </a:rPr>
              <a:t>Complying with financial and administrative requirements</a:t>
            </a:r>
          </a:p>
          <a:p>
            <a:pPr lvl="1" eaLnBrk="1" hangingPunct="1">
              <a:lnSpc>
                <a:spcPct val="85000"/>
              </a:lnSpc>
            </a:pPr>
            <a:r>
              <a:rPr lang="en-US" altLang="en-US" dirty="0">
                <a:cs typeface="Arial" panose="020B0604020202020204" pitchFamily="34" charset="0"/>
              </a:rPr>
              <a:t>Meeting budget and performance targets</a:t>
            </a:r>
          </a:p>
          <a:p>
            <a:pPr lvl="1" eaLnBrk="1" hangingPunct="1">
              <a:lnSpc>
                <a:spcPct val="85000"/>
              </a:lnSpc>
            </a:pPr>
            <a:r>
              <a:rPr lang="en-US" altLang="en-US" dirty="0">
                <a:cs typeface="Arial" panose="020B0604020202020204" pitchFamily="34" charset="0"/>
              </a:rPr>
              <a:t>Adhering to cost principles </a:t>
            </a:r>
          </a:p>
          <a:p>
            <a:pPr>
              <a:lnSpc>
                <a:spcPct val="85000"/>
              </a:lnSpc>
              <a:spcBef>
                <a:spcPts val="600"/>
              </a:spcBef>
              <a:spcAft>
                <a:spcPts val="600"/>
              </a:spcAft>
              <a:tabLst>
                <a:tab pos="346075" algn="l"/>
              </a:tabLst>
            </a:pPr>
            <a:r>
              <a:rPr lang="en-US" altLang="en-US" dirty="0"/>
              <a:t>Closeout</a:t>
            </a:r>
          </a:p>
          <a:p>
            <a:pPr lvl="1" eaLnBrk="1" hangingPunct="1">
              <a:lnSpc>
                <a:spcPct val="85000"/>
              </a:lnSpc>
            </a:pPr>
            <a:r>
              <a:rPr lang="en-US" altLang="en-US" dirty="0">
                <a:cs typeface="Arial" panose="020B0604020202020204" pitchFamily="34" charset="0"/>
              </a:rPr>
              <a:t>Completing final tasks before turning off the lights</a:t>
            </a:r>
          </a:p>
        </p:txBody>
      </p:sp>
      <p:sp>
        <p:nvSpPr>
          <p:cNvPr id="4" name="Slide Number Placeholder 3">
            <a:extLst>
              <a:ext uri="{FF2B5EF4-FFF2-40B4-BE49-F238E27FC236}">
                <a16:creationId xmlns:a16="http://schemas.microsoft.com/office/drawing/2014/main" id="{BE1970B3-6B35-48E1-888F-951A89446D3C}"/>
              </a:ext>
            </a:extLst>
          </p:cNvPr>
          <p:cNvSpPr>
            <a:spLocks noGrp="1"/>
          </p:cNvSpPr>
          <p:nvPr>
            <p:ph type="sldNum" sz="quarter" idx="12"/>
          </p:nvPr>
        </p:nvSpPr>
        <p:spPr/>
        <p:txBody>
          <a:bodyPr/>
          <a:lstStyle/>
          <a:p>
            <a:fld id="{AEF1280C-1E94-430E-A516-D051ECA45720}" type="slidenum">
              <a:rPr lang="en-US" smtClean="0"/>
              <a:t>5</a:t>
            </a:fld>
            <a:endParaRPr lang="en-US" dirty="0"/>
          </a:p>
        </p:txBody>
      </p:sp>
    </p:spTree>
    <p:extLst>
      <p:ext uri="{BB962C8B-B14F-4D97-AF65-F5344CB8AC3E}">
        <p14:creationId xmlns:p14="http://schemas.microsoft.com/office/powerpoint/2010/main" val="3021496057"/>
      </p:ext>
    </p:extLst>
  </p:cSld>
  <p:clrMapOvr>
    <a:masterClrMapping/>
  </p:clrMapOvr>
  <p:transition>
    <p:fade thruBlk="1"/>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C038C7-36CF-4AC3-AEFB-BF2F0F02D239}"/>
              </a:ext>
            </a:extLst>
          </p:cNvPr>
          <p:cNvSpPr>
            <a:spLocks noGrp="1"/>
          </p:cNvSpPr>
          <p:nvPr>
            <p:ph type="title"/>
          </p:nvPr>
        </p:nvSpPr>
        <p:spPr/>
        <p:txBody>
          <a:bodyPr>
            <a:normAutofit/>
          </a:bodyPr>
          <a:lstStyle/>
          <a:p>
            <a:r>
              <a:rPr lang="en-US" dirty="0"/>
              <a:t>Other Information Reporting</a:t>
            </a:r>
          </a:p>
        </p:txBody>
      </p:sp>
      <p:sp>
        <p:nvSpPr>
          <p:cNvPr id="14337" name="Content Placeholder 1"/>
          <p:cNvSpPr>
            <a:spLocks noGrp="1"/>
          </p:cNvSpPr>
          <p:nvPr>
            <p:ph idx="1"/>
          </p:nvPr>
        </p:nvSpPr>
        <p:spPr>
          <a:xfrm>
            <a:off x="749300" y="1420779"/>
            <a:ext cx="10924540" cy="4756184"/>
          </a:xfrm>
        </p:spPr>
        <p:txBody>
          <a:bodyPr rtlCol="0">
            <a:noAutofit/>
          </a:bodyPr>
          <a:lstStyle/>
          <a:p>
            <a:pPr>
              <a:spcBef>
                <a:spcPts val="600"/>
              </a:spcBef>
              <a:defRPr/>
            </a:pPr>
            <a:r>
              <a:rPr lang="en-US" sz="2400" dirty="0"/>
              <a:t>FFATA Subaward Reporting System (</a:t>
            </a:r>
            <a:r>
              <a:rPr lang="en-US" sz="2400" u="sng" dirty="0">
                <a:hlinkClick r:id="rId3"/>
              </a:rPr>
              <a:t>FSRS</a:t>
            </a:r>
            <a:r>
              <a:rPr lang="en-US" sz="2400" u="sng" dirty="0"/>
              <a:t>)</a:t>
            </a:r>
          </a:p>
          <a:p>
            <a:pPr lvl="1">
              <a:spcBef>
                <a:spcPts val="600"/>
              </a:spcBef>
              <a:defRPr/>
            </a:pPr>
            <a:r>
              <a:rPr lang="en-US" sz="2000" dirty="0"/>
              <a:t>First-tier subrecipient subaward information for contract, grant, and loan transactions of more than $25,000</a:t>
            </a:r>
            <a:endParaRPr lang="en-US" sz="2000" dirty="0">
              <a:cs typeface="Arial" panose="020B0604020202020204" pitchFamily="34" charset="0"/>
            </a:endParaRPr>
          </a:p>
          <a:p>
            <a:pPr lvl="1">
              <a:spcBef>
                <a:spcPts val="600"/>
              </a:spcBef>
              <a:defRPr/>
            </a:pPr>
            <a:r>
              <a:rPr lang="en-US" sz="2000" dirty="0"/>
              <a:t>Prime recipient and first tier subrecipients’ executive compensation</a:t>
            </a:r>
          </a:p>
          <a:p>
            <a:pPr lvl="2">
              <a:spcBef>
                <a:spcPts val="600"/>
              </a:spcBef>
              <a:defRPr/>
            </a:pPr>
            <a:r>
              <a:rPr lang="en-US" sz="1800" dirty="0"/>
              <a:t>Names and total compensation for each top 5 executives</a:t>
            </a:r>
          </a:p>
          <a:p>
            <a:pPr lvl="1">
              <a:spcBef>
                <a:spcPts val="600"/>
              </a:spcBef>
              <a:defRPr/>
            </a:pPr>
            <a:r>
              <a:rPr lang="en-US" sz="2000" dirty="0"/>
              <a:t>Must report subaward information by the end of the month following the month the subaward is obligated</a:t>
            </a:r>
          </a:p>
          <a:p>
            <a:pPr lvl="1">
              <a:spcBef>
                <a:spcPts val="600"/>
              </a:spcBef>
              <a:defRPr/>
            </a:pPr>
            <a:r>
              <a:rPr lang="en-US" sz="2000" dirty="0"/>
              <a:t>Information is accessible on </a:t>
            </a:r>
            <a:r>
              <a:rPr lang="en-US" sz="2000" u="sng" dirty="0">
                <a:hlinkClick r:id="rId4"/>
              </a:rPr>
              <a:t>www.USASpending.gov</a:t>
            </a:r>
            <a:endParaRPr lang="en-US" sz="2000" dirty="0"/>
          </a:p>
          <a:p>
            <a:pPr>
              <a:spcBef>
                <a:spcPts val="600"/>
              </a:spcBef>
              <a:defRPr/>
            </a:pPr>
            <a:r>
              <a:rPr lang="en-US" sz="2400" dirty="0"/>
              <a:t>System for Award Management (</a:t>
            </a:r>
            <a:r>
              <a:rPr lang="en-US" sz="2400" dirty="0">
                <a:hlinkClick r:id="rId5"/>
              </a:rPr>
              <a:t>SAM</a:t>
            </a:r>
            <a:r>
              <a:rPr lang="en-US" sz="2400" dirty="0"/>
              <a:t>)</a:t>
            </a:r>
          </a:p>
          <a:p>
            <a:pPr lvl="1">
              <a:spcBef>
                <a:spcPts val="600"/>
              </a:spcBef>
              <a:defRPr/>
            </a:pPr>
            <a:r>
              <a:rPr lang="en-US" sz="2000" dirty="0">
                <a:cs typeface="Arial" panose="020B0604020202020204" pitchFamily="34" charset="0"/>
              </a:rPr>
              <a:t>Register in SAM </a:t>
            </a:r>
          </a:p>
          <a:p>
            <a:pPr lvl="1">
              <a:spcBef>
                <a:spcPts val="600"/>
              </a:spcBef>
              <a:defRPr/>
            </a:pPr>
            <a:r>
              <a:rPr lang="en-US" sz="2000" dirty="0">
                <a:cs typeface="Arial" panose="020B0604020202020204" pitchFamily="34" charset="0"/>
              </a:rPr>
              <a:t>Log in periodically </a:t>
            </a:r>
            <a:r>
              <a:rPr lang="en-US" sz="2000" dirty="0"/>
              <a:t>to review registration information: financial information and points of contact.  </a:t>
            </a:r>
          </a:p>
          <a:p>
            <a:pPr lvl="1">
              <a:spcBef>
                <a:spcPts val="600"/>
              </a:spcBef>
              <a:defRPr/>
            </a:pPr>
            <a:r>
              <a:rPr lang="en-US" sz="2000" dirty="0"/>
              <a:t>DUN and EIN numbers must remain active until the grant award closeout process is fully completed.</a:t>
            </a:r>
            <a:endParaRPr lang="en-US" sz="2000" dirty="0">
              <a:cs typeface="Arial" panose="020B0604020202020204" pitchFamily="34" charset="0"/>
            </a:endParaRPr>
          </a:p>
        </p:txBody>
      </p:sp>
      <p:sp>
        <p:nvSpPr>
          <p:cNvPr id="3" name="Slide Number Placeholder 2">
            <a:extLst>
              <a:ext uri="{FF2B5EF4-FFF2-40B4-BE49-F238E27FC236}">
                <a16:creationId xmlns:a16="http://schemas.microsoft.com/office/drawing/2014/main" id="{862A9B00-1457-4B1F-9D32-2D62A1945EE3}"/>
              </a:ext>
            </a:extLst>
          </p:cNvPr>
          <p:cNvSpPr>
            <a:spLocks noGrp="1"/>
          </p:cNvSpPr>
          <p:nvPr>
            <p:ph type="sldNum" sz="quarter" idx="12"/>
          </p:nvPr>
        </p:nvSpPr>
        <p:spPr/>
        <p:txBody>
          <a:bodyPr/>
          <a:lstStyle/>
          <a:p>
            <a:fld id="{AEF1280C-1E94-430E-A516-D051ECA45720}" type="slidenum">
              <a:rPr lang="en-US" smtClean="0"/>
              <a:t>50</a:t>
            </a:fld>
            <a:endParaRPr lang="en-US" dirty="0"/>
          </a:p>
        </p:txBody>
      </p:sp>
    </p:spTree>
    <p:extLst>
      <p:ext uri="{BB962C8B-B14F-4D97-AF65-F5344CB8AC3E}">
        <p14:creationId xmlns:p14="http://schemas.microsoft.com/office/powerpoint/2010/main" val="3737517917"/>
      </p:ext>
    </p:extLst>
  </p:cSld>
  <p:clrMapOvr>
    <a:masterClrMapping/>
  </p:clrMapOvr>
  <p:transition>
    <p:fade thruBlk="1"/>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5FDAF4-9DFF-4B91-94D6-77A50EFC60A4}"/>
              </a:ext>
            </a:extLst>
          </p:cNvPr>
          <p:cNvSpPr>
            <a:spLocks noGrp="1"/>
          </p:cNvSpPr>
          <p:nvPr>
            <p:ph type="title"/>
          </p:nvPr>
        </p:nvSpPr>
        <p:spPr/>
        <p:txBody>
          <a:bodyPr>
            <a:normAutofit/>
          </a:bodyPr>
          <a:lstStyle/>
          <a:p>
            <a:r>
              <a:rPr lang="en-US" dirty="0"/>
              <a:t>Grant Modifications</a:t>
            </a:r>
          </a:p>
        </p:txBody>
      </p:sp>
      <p:sp>
        <p:nvSpPr>
          <p:cNvPr id="14337" name="Content Placeholder 1"/>
          <p:cNvSpPr>
            <a:spLocks noGrp="1"/>
          </p:cNvSpPr>
          <p:nvPr>
            <p:ph idx="1"/>
          </p:nvPr>
        </p:nvSpPr>
        <p:spPr>
          <a:xfrm>
            <a:off x="749300" y="1420779"/>
            <a:ext cx="10924540" cy="4756184"/>
          </a:xfrm>
        </p:spPr>
        <p:txBody>
          <a:bodyPr rtlCol="0">
            <a:normAutofit fontScale="92500" lnSpcReduction="20000"/>
          </a:bodyPr>
          <a:lstStyle/>
          <a:p>
            <a:pPr>
              <a:lnSpc>
                <a:spcPct val="115000"/>
              </a:lnSpc>
              <a:defRPr/>
            </a:pPr>
            <a:r>
              <a:rPr lang="en-US" dirty="0"/>
              <a:t>Report deviations from budget or project scope or objective</a:t>
            </a:r>
          </a:p>
          <a:p>
            <a:pPr>
              <a:lnSpc>
                <a:spcPct val="115000"/>
              </a:lnSpc>
              <a:defRPr/>
            </a:pPr>
            <a:r>
              <a:rPr lang="en-US" dirty="0"/>
              <a:t>Request prior approval for revisions </a:t>
            </a:r>
            <a:r>
              <a:rPr lang="en-US" dirty="0">
                <a:hlinkClick r:id="rId3"/>
              </a:rPr>
              <a:t>2 CFR 200.308</a:t>
            </a:r>
            <a:endParaRPr lang="en-US" dirty="0"/>
          </a:p>
          <a:p>
            <a:pPr lvl="1">
              <a:lnSpc>
                <a:spcPct val="115000"/>
              </a:lnSpc>
              <a:defRPr/>
            </a:pPr>
            <a:r>
              <a:rPr lang="en-US" dirty="0"/>
              <a:t>Change in scope or key personnel</a:t>
            </a:r>
          </a:p>
          <a:p>
            <a:pPr lvl="1">
              <a:lnSpc>
                <a:spcPct val="115000"/>
              </a:lnSpc>
              <a:defRPr/>
            </a:pPr>
            <a:r>
              <a:rPr lang="en-US" dirty="0"/>
              <a:t>Transfer of funds budgeted for participant support costs</a:t>
            </a:r>
          </a:p>
          <a:p>
            <a:pPr lvl="1">
              <a:lnSpc>
                <a:spcPct val="115000"/>
              </a:lnSpc>
              <a:defRPr/>
            </a:pPr>
            <a:r>
              <a:rPr lang="en-US" dirty="0"/>
              <a:t>Subawards not identified and funded in approved award</a:t>
            </a:r>
          </a:p>
          <a:p>
            <a:pPr lvl="1">
              <a:lnSpc>
                <a:spcPct val="115000"/>
              </a:lnSpc>
              <a:defRPr/>
            </a:pPr>
            <a:r>
              <a:rPr lang="en-US" dirty="0"/>
              <a:t>Change in match</a:t>
            </a:r>
          </a:p>
          <a:p>
            <a:pPr lvl="1">
              <a:lnSpc>
                <a:spcPct val="115000"/>
              </a:lnSpc>
              <a:defRPr/>
            </a:pPr>
            <a:r>
              <a:rPr lang="en-US" dirty="0"/>
              <a:t>Transfers among direct cost categories</a:t>
            </a:r>
          </a:p>
          <a:p>
            <a:pPr lvl="1">
              <a:lnSpc>
                <a:spcPct val="115000"/>
              </a:lnSpc>
              <a:defRPr/>
            </a:pPr>
            <a:r>
              <a:rPr lang="en-US" dirty="0"/>
              <a:t>Other terms as specified in the Grant Agreement</a:t>
            </a:r>
          </a:p>
          <a:p>
            <a:pPr>
              <a:lnSpc>
                <a:spcPct val="115000"/>
              </a:lnSpc>
              <a:defRPr/>
            </a:pPr>
            <a:r>
              <a:rPr lang="en-US" dirty="0"/>
              <a:t>Inappropriate reasons for modifying grant</a:t>
            </a:r>
          </a:p>
          <a:p>
            <a:pPr lvl="1">
              <a:lnSpc>
                <a:spcPct val="115000"/>
              </a:lnSpc>
              <a:defRPr/>
            </a:pPr>
            <a:r>
              <a:rPr lang="en-US" dirty="0"/>
              <a:t>Poor performance</a:t>
            </a:r>
          </a:p>
          <a:p>
            <a:pPr lvl="1">
              <a:lnSpc>
                <a:spcPct val="115000"/>
              </a:lnSpc>
              <a:defRPr/>
            </a:pPr>
            <a:r>
              <a:rPr lang="en-US" dirty="0"/>
              <a:t>Not meeting budgeted expenditure goals</a:t>
            </a:r>
          </a:p>
        </p:txBody>
      </p:sp>
      <p:sp>
        <p:nvSpPr>
          <p:cNvPr id="3" name="Slide Number Placeholder 2">
            <a:extLst>
              <a:ext uri="{FF2B5EF4-FFF2-40B4-BE49-F238E27FC236}">
                <a16:creationId xmlns:a16="http://schemas.microsoft.com/office/drawing/2014/main" id="{53AE0574-7574-417E-8A0F-74CA76423B42}"/>
              </a:ext>
            </a:extLst>
          </p:cNvPr>
          <p:cNvSpPr>
            <a:spLocks noGrp="1"/>
          </p:cNvSpPr>
          <p:nvPr>
            <p:ph type="sldNum" sz="quarter" idx="12"/>
          </p:nvPr>
        </p:nvSpPr>
        <p:spPr/>
        <p:txBody>
          <a:bodyPr/>
          <a:lstStyle/>
          <a:p>
            <a:fld id="{AEF1280C-1E94-430E-A516-D051ECA45720}" type="slidenum">
              <a:rPr lang="en-US" smtClean="0"/>
              <a:t>51</a:t>
            </a:fld>
            <a:endParaRPr lang="en-US" dirty="0"/>
          </a:p>
        </p:txBody>
      </p:sp>
    </p:spTree>
    <p:extLst>
      <p:ext uri="{BB962C8B-B14F-4D97-AF65-F5344CB8AC3E}">
        <p14:creationId xmlns:p14="http://schemas.microsoft.com/office/powerpoint/2010/main" val="3723601312"/>
      </p:ext>
    </p:extLst>
  </p:cSld>
  <p:clrMapOvr>
    <a:masterClrMapping/>
  </p:clrMapOvr>
  <p:transition>
    <p:fade thruBlk="1"/>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5FDAF4-9DFF-4B91-94D6-77A50EFC60A4}"/>
              </a:ext>
            </a:extLst>
          </p:cNvPr>
          <p:cNvSpPr>
            <a:spLocks noGrp="1"/>
          </p:cNvSpPr>
          <p:nvPr>
            <p:ph type="title"/>
          </p:nvPr>
        </p:nvSpPr>
        <p:spPr/>
        <p:txBody>
          <a:bodyPr>
            <a:normAutofit/>
          </a:bodyPr>
          <a:lstStyle/>
          <a:p>
            <a:r>
              <a:rPr lang="en-US" dirty="0"/>
              <a:t>Specific Conditions Options</a:t>
            </a:r>
          </a:p>
        </p:txBody>
      </p:sp>
      <p:sp>
        <p:nvSpPr>
          <p:cNvPr id="14337" name="Content Placeholder 1"/>
          <p:cNvSpPr>
            <a:spLocks noGrp="1"/>
          </p:cNvSpPr>
          <p:nvPr>
            <p:ph idx="1"/>
          </p:nvPr>
        </p:nvSpPr>
        <p:spPr>
          <a:xfrm>
            <a:off x="749300" y="1420779"/>
            <a:ext cx="10924540" cy="4756184"/>
          </a:xfrm>
        </p:spPr>
        <p:txBody>
          <a:bodyPr rtlCol="0">
            <a:normAutofit fontScale="92500"/>
          </a:bodyPr>
          <a:lstStyle/>
          <a:p>
            <a:pPr>
              <a:lnSpc>
                <a:spcPct val="115000"/>
              </a:lnSpc>
              <a:spcBef>
                <a:spcPts val="1200"/>
              </a:spcBef>
              <a:defRPr/>
            </a:pPr>
            <a:r>
              <a:rPr lang="en-US" dirty="0"/>
              <a:t>Requiring payments as reimbursements rather than advance payments</a:t>
            </a:r>
          </a:p>
          <a:p>
            <a:pPr>
              <a:lnSpc>
                <a:spcPct val="115000"/>
              </a:lnSpc>
              <a:spcBef>
                <a:spcPts val="1200"/>
              </a:spcBef>
              <a:defRPr/>
            </a:pPr>
            <a:r>
              <a:rPr lang="en-US" dirty="0"/>
              <a:t>Withholding authority to proceed to the next phase until receipt of evidence of acceptable performance within a given period of performance</a:t>
            </a:r>
          </a:p>
          <a:p>
            <a:pPr>
              <a:lnSpc>
                <a:spcPct val="115000"/>
              </a:lnSpc>
              <a:spcBef>
                <a:spcPts val="1200"/>
              </a:spcBef>
              <a:defRPr/>
            </a:pPr>
            <a:r>
              <a:rPr lang="en-US" dirty="0"/>
              <a:t>Requiring additional, more detailed financial reports</a:t>
            </a:r>
          </a:p>
          <a:p>
            <a:pPr>
              <a:lnSpc>
                <a:spcPct val="115000"/>
              </a:lnSpc>
              <a:spcBef>
                <a:spcPts val="1200"/>
              </a:spcBef>
              <a:defRPr/>
            </a:pPr>
            <a:r>
              <a:rPr lang="en-US" dirty="0"/>
              <a:t>Requiring additional project monitoring</a:t>
            </a:r>
          </a:p>
          <a:p>
            <a:pPr>
              <a:lnSpc>
                <a:spcPct val="115000"/>
              </a:lnSpc>
              <a:spcBef>
                <a:spcPts val="1200"/>
              </a:spcBef>
              <a:defRPr/>
            </a:pPr>
            <a:r>
              <a:rPr lang="en-US" dirty="0"/>
              <a:t>Requiring the non-Federal entity to obtain technical or management assistance</a:t>
            </a:r>
          </a:p>
          <a:p>
            <a:pPr>
              <a:lnSpc>
                <a:spcPct val="115000"/>
              </a:lnSpc>
              <a:spcBef>
                <a:spcPts val="1200"/>
              </a:spcBef>
              <a:defRPr/>
            </a:pPr>
            <a:r>
              <a:rPr lang="en-US" dirty="0"/>
              <a:t>Establishing additional prior approvals</a:t>
            </a:r>
          </a:p>
        </p:txBody>
      </p:sp>
      <p:sp>
        <p:nvSpPr>
          <p:cNvPr id="3" name="Slide Number Placeholder 2">
            <a:extLst>
              <a:ext uri="{FF2B5EF4-FFF2-40B4-BE49-F238E27FC236}">
                <a16:creationId xmlns:a16="http://schemas.microsoft.com/office/drawing/2014/main" id="{53AE0574-7574-417E-8A0F-74CA76423B42}"/>
              </a:ext>
            </a:extLst>
          </p:cNvPr>
          <p:cNvSpPr>
            <a:spLocks noGrp="1"/>
          </p:cNvSpPr>
          <p:nvPr>
            <p:ph type="sldNum" sz="quarter" idx="12"/>
          </p:nvPr>
        </p:nvSpPr>
        <p:spPr/>
        <p:txBody>
          <a:bodyPr/>
          <a:lstStyle/>
          <a:p>
            <a:fld id="{AEF1280C-1E94-430E-A516-D051ECA45720}" type="slidenum">
              <a:rPr lang="en-US" smtClean="0"/>
              <a:t>52</a:t>
            </a:fld>
            <a:endParaRPr lang="en-US" dirty="0"/>
          </a:p>
        </p:txBody>
      </p:sp>
    </p:spTree>
    <p:extLst>
      <p:ext uri="{BB962C8B-B14F-4D97-AF65-F5344CB8AC3E}">
        <p14:creationId xmlns:p14="http://schemas.microsoft.com/office/powerpoint/2010/main" val="2489299814"/>
      </p:ext>
    </p:extLst>
  </p:cSld>
  <p:clrMapOvr>
    <a:masterClrMapping/>
  </p:clrMapOvr>
  <p:transition>
    <p:fade thruBlk="1"/>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noChangeArrowheads="1"/>
          </p:cNvSpPr>
          <p:nvPr>
            <p:ph type="title"/>
          </p:nvPr>
        </p:nvSpPr>
        <p:spPr/>
        <p:txBody>
          <a:bodyPr>
            <a:normAutofit/>
          </a:bodyPr>
          <a:lstStyle/>
          <a:p>
            <a:pPr>
              <a:defRPr/>
            </a:pPr>
            <a:r>
              <a:rPr lang="en-US" altLang="en-US" dirty="0"/>
              <a:t>Knowledge Check (3) – Questions </a:t>
            </a:r>
          </a:p>
        </p:txBody>
      </p:sp>
      <p:sp>
        <p:nvSpPr>
          <p:cNvPr id="49155" name="Content Placeholder 1"/>
          <p:cNvSpPr>
            <a:spLocks noGrp="1"/>
          </p:cNvSpPr>
          <p:nvPr>
            <p:ph idx="1"/>
          </p:nvPr>
        </p:nvSpPr>
        <p:spPr>
          <a:xfrm>
            <a:off x="749300" y="1420779"/>
            <a:ext cx="10924540" cy="4756184"/>
          </a:xfrm>
        </p:spPr>
        <p:txBody>
          <a:bodyPr>
            <a:normAutofit lnSpcReduction="10000"/>
          </a:bodyPr>
          <a:lstStyle/>
          <a:p>
            <a:pPr marL="0" lvl="1" indent="0">
              <a:spcBef>
                <a:spcPts val="1800"/>
              </a:spcBef>
              <a:buClr>
                <a:schemeClr val="accent2"/>
              </a:buClr>
              <a:buNone/>
              <a:defRPr/>
            </a:pPr>
            <a:r>
              <a:rPr lang="en-US" altLang="en-US" sz="2800" b="1" dirty="0">
                <a:solidFill>
                  <a:srgbClr val="D93E0D"/>
                </a:solidFill>
              </a:rPr>
              <a:t>True or False?</a:t>
            </a:r>
          </a:p>
          <a:p>
            <a:pPr marL="395288" lvl="1" indent="-395288">
              <a:spcBef>
                <a:spcPts val="1800"/>
              </a:spcBef>
              <a:buClr>
                <a:srgbClr val="D93E0D"/>
              </a:buClr>
              <a:buFont typeface="+mj-lt"/>
              <a:buAutoNum type="arabicPeriod"/>
              <a:defRPr/>
            </a:pPr>
            <a:r>
              <a:rPr lang="en-US" altLang="en-US" sz="2800" dirty="0">
                <a:solidFill>
                  <a:schemeClr val="tx1"/>
                </a:solidFill>
              </a:rPr>
              <a:t>A grantee is not accountable or liable for the expenditures and performance of its subrecipients.</a:t>
            </a:r>
          </a:p>
          <a:p>
            <a:pPr marL="395288" lvl="1" indent="-395288">
              <a:spcBef>
                <a:spcPts val="1800"/>
              </a:spcBef>
              <a:buClr>
                <a:srgbClr val="D93E0D"/>
              </a:buClr>
              <a:buFont typeface="+mj-lt"/>
              <a:buAutoNum type="arabicPeriod"/>
              <a:defRPr/>
            </a:pPr>
            <a:r>
              <a:rPr lang="en-US" altLang="en-US" sz="2800" dirty="0">
                <a:solidFill>
                  <a:schemeClr val="tx1"/>
                </a:solidFill>
              </a:rPr>
              <a:t>Falling behind in meeting performance or budget goals can be remedied by modifying my goals lower to match current performance levels.</a:t>
            </a:r>
          </a:p>
          <a:p>
            <a:pPr marL="395288" lvl="1" indent="-395288">
              <a:spcBef>
                <a:spcPts val="1800"/>
              </a:spcBef>
              <a:buClr>
                <a:srgbClr val="D93E0D"/>
              </a:buClr>
              <a:buFont typeface="+mj-lt"/>
              <a:buAutoNum type="arabicPeriod"/>
              <a:defRPr/>
            </a:pPr>
            <a:r>
              <a:rPr lang="en-US" altLang="en-US" sz="2800" dirty="0">
                <a:solidFill>
                  <a:schemeClr val="tx1"/>
                </a:solidFill>
              </a:rPr>
              <a:t>One form of required oversight is to compare actual to planned results in meeting program performance and expenditure goals.</a:t>
            </a:r>
          </a:p>
          <a:p>
            <a:pPr marL="395288" lvl="1" indent="-395288">
              <a:spcBef>
                <a:spcPts val="1800"/>
              </a:spcBef>
              <a:buClr>
                <a:srgbClr val="D93E0D"/>
              </a:buClr>
              <a:buFont typeface="+mj-lt"/>
              <a:buAutoNum type="arabicPeriod"/>
              <a:defRPr/>
            </a:pPr>
            <a:r>
              <a:rPr lang="en-US" altLang="en-US" sz="2800" dirty="0">
                <a:solidFill>
                  <a:schemeClr val="tx1"/>
                </a:solidFill>
              </a:rPr>
              <a:t>The grantee is allowed to maintain a cash-based accounting system and to report on a cash basis.</a:t>
            </a:r>
          </a:p>
        </p:txBody>
      </p:sp>
      <p:sp>
        <p:nvSpPr>
          <p:cNvPr id="2" name="Slide Number Placeholder 1">
            <a:extLst>
              <a:ext uri="{FF2B5EF4-FFF2-40B4-BE49-F238E27FC236}">
                <a16:creationId xmlns:a16="http://schemas.microsoft.com/office/drawing/2014/main" id="{12A6B544-F77C-40DD-98EB-9EDFD71C3A04}"/>
              </a:ext>
            </a:extLst>
          </p:cNvPr>
          <p:cNvSpPr>
            <a:spLocks noGrp="1"/>
          </p:cNvSpPr>
          <p:nvPr>
            <p:ph type="sldNum" sz="quarter" idx="12"/>
          </p:nvPr>
        </p:nvSpPr>
        <p:spPr/>
        <p:txBody>
          <a:bodyPr/>
          <a:lstStyle/>
          <a:p>
            <a:fld id="{AEF1280C-1E94-430E-A516-D051ECA45720}" type="slidenum">
              <a:rPr lang="en-US" smtClean="0"/>
              <a:t>53</a:t>
            </a:fld>
            <a:endParaRPr lang="en-US" dirty="0"/>
          </a:p>
        </p:txBody>
      </p:sp>
    </p:spTree>
    <p:extLst>
      <p:ext uri="{BB962C8B-B14F-4D97-AF65-F5344CB8AC3E}">
        <p14:creationId xmlns:p14="http://schemas.microsoft.com/office/powerpoint/2010/main" val="292054629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noChangeArrowheads="1"/>
          </p:cNvSpPr>
          <p:nvPr>
            <p:ph type="title"/>
          </p:nvPr>
        </p:nvSpPr>
        <p:spPr/>
        <p:txBody>
          <a:bodyPr>
            <a:normAutofit/>
          </a:bodyPr>
          <a:lstStyle/>
          <a:p>
            <a:pPr>
              <a:defRPr/>
            </a:pPr>
            <a:r>
              <a:rPr lang="en-US" altLang="en-US" dirty="0"/>
              <a:t>Knowledge Check (3) – Answers</a:t>
            </a:r>
          </a:p>
        </p:txBody>
      </p:sp>
      <p:sp>
        <p:nvSpPr>
          <p:cNvPr id="49155" name="Content Placeholder 1"/>
          <p:cNvSpPr>
            <a:spLocks noGrp="1"/>
          </p:cNvSpPr>
          <p:nvPr>
            <p:ph idx="1"/>
          </p:nvPr>
        </p:nvSpPr>
        <p:spPr>
          <a:xfrm>
            <a:off x="749300" y="1420779"/>
            <a:ext cx="10924540" cy="4756184"/>
          </a:xfrm>
        </p:spPr>
        <p:txBody>
          <a:bodyPr>
            <a:normAutofit/>
          </a:bodyPr>
          <a:lstStyle/>
          <a:p>
            <a:pPr marL="395288" lvl="1" indent="-395288">
              <a:spcBef>
                <a:spcPts val="1800"/>
              </a:spcBef>
              <a:buClr>
                <a:srgbClr val="D93E0D"/>
              </a:buClr>
              <a:buFont typeface="+mj-lt"/>
              <a:buAutoNum type="arabicPeriod"/>
              <a:defRPr/>
            </a:pPr>
            <a:r>
              <a:rPr lang="en-US" altLang="en-US" sz="2800" dirty="0">
                <a:solidFill>
                  <a:schemeClr val="tx1"/>
                </a:solidFill>
              </a:rPr>
              <a:t>A grantee is not accountable or liable for the expenditures and performance of its subrecipients.  </a:t>
            </a:r>
            <a:r>
              <a:rPr lang="en-US" altLang="en-US" sz="2800" b="1" dirty="0">
                <a:solidFill>
                  <a:srgbClr val="D93E0D"/>
                </a:solidFill>
              </a:rPr>
              <a:t>False</a:t>
            </a:r>
          </a:p>
          <a:p>
            <a:pPr marL="395288" lvl="1" indent="-395288">
              <a:spcBef>
                <a:spcPts val="1800"/>
              </a:spcBef>
              <a:buClr>
                <a:srgbClr val="D93E0D"/>
              </a:buClr>
              <a:buFont typeface="+mj-lt"/>
              <a:buAutoNum type="arabicPeriod"/>
              <a:defRPr/>
            </a:pPr>
            <a:r>
              <a:rPr lang="en-US" altLang="en-US" sz="2800" dirty="0">
                <a:solidFill>
                  <a:schemeClr val="tx1"/>
                </a:solidFill>
              </a:rPr>
              <a:t>Falling behind in meeting performance or budget goals can be remedied by modifying my goals lower to match current performance levels.  </a:t>
            </a:r>
            <a:r>
              <a:rPr lang="en-US" altLang="en-US" sz="2800" b="1" dirty="0">
                <a:solidFill>
                  <a:srgbClr val="D93E0D"/>
                </a:solidFill>
              </a:rPr>
              <a:t>False</a:t>
            </a:r>
          </a:p>
          <a:p>
            <a:pPr marL="395288" lvl="1" indent="-395288">
              <a:spcBef>
                <a:spcPts val="1800"/>
              </a:spcBef>
              <a:buClr>
                <a:srgbClr val="D93E0D"/>
              </a:buClr>
              <a:buFont typeface="+mj-lt"/>
              <a:buAutoNum type="arabicPeriod"/>
              <a:defRPr/>
            </a:pPr>
            <a:r>
              <a:rPr lang="en-US" altLang="en-US" sz="2800" dirty="0">
                <a:solidFill>
                  <a:schemeClr val="tx1"/>
                </a:solidFill>
              </a:rPr>
              <a:t>One form of required oversight is to compare actual to planned results in meeting program performance and expenditure goals.  </a:t>
            </a:r>
            <a:r>
              <a:rPr lang="en-US" altLang="en-US" sz="2800" b="1" dirty="0">
                <a:solidFill>
                  <a:srgbClr val="D93E0D"/>
                </a:solidFill>
              </a:rPr>
              <a:t>True</a:t>
            </a:r>
          </a:p>
          <a:p>
            <a:pPr marL="395288" lvl="1" indent="-395288">
              <a:spcBef>
                <a:spcPts val="1800"/>
              </a:spcBef>
              <a:buClr>
                <a:srgbClr val="D93E0D"/>
              </a:buClr>
              <a:buFont typeface="+mj-lt"/>
              <a:buAutoNum type="arabicPeriod"/>
              <a:defRPr/>
            </a:pPr>
            <a:r>
              <a:rPr lang="en-US" altLang="en-US" sz="2800" dirty="0">
                <a:solidFill>
                  <a:schemeClr val="tx1"/>
                </a:solidFill>
              </a:rPr>
              <a:t>The grantee is allowed to maintain a cash-based accounting system and to report on a cash basis.  </a:t>
            </a:r>
            <a:r>
              <a:rPr lang="en-US" altLang="en-US" sz="2800" b="1" dirty="0">
                <a:solidFill>
                  <a:srgbClr val="D93E0D"/>
                </a:solidFill>
              </a:rPr>
              <a:t>False</a:t>
            </a:r>
          </a:p>
        </p:txBody>
      </p:sp>
      <p:sp>
        <p:nvSpPr>
          <p:cNvPr id="2" name="Slide Number Placeholder 1">
            <a:extLst>
              <a:ext uri="{FF2B5EF4-FFF2-40B4-BE49-F238E27FC236}">
                <a16:creationId xmlns:a16="http://schemas.microsoft.com/office/drawing/2014/main" id="{12A6B544-F77C-40DD-98EB-9EDFD71C3A04}"/>
              </a:ext>
            </a:extLst>
          </p:cNvPr>
          <p:cNvSpPr>
            <a:spLocks noGrp="1"/>
          </p:cNvSpPr>
          <p:nvPr>
            <p:ph type="sldNum" sz="quarter" idx="12"/>
          </p:nvPr>
        </p:nvSpPr>
        <p:spPr/>
        <p:txBody>
          <a:bodyPr/>
          <a:lstStyle/>
          <a:p>
            <a:fld id="{AEF1280C-1E94-430E-A516-D051ECA45720}" type="slidenum">
              <a:rPr lang="en-US" smtClean="0"/>
              <a:t>54</a:t>
            </a:fld>
            <a:endParaRPr lang="en-US" dirty="0"/>
          </a:p>
        </p:txBody>
      </p:sp>
    </p:spTree>
    <p:extLst>
      <p:ext uri="{BB962C8B-B14F-4D97-AF65-F5344CB8AC3E}">
        <p14:creationId xmlns:p14="http://schemas.microsoft.com/office/powerpoint/2010/main" val="356937920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Title 3"/>
          <p:cNvSpPr>
            <a:spLocks noGrp="1"/>
          </p:cNvSpPr>
          <p:nvPr>
            <p:ph type="title"/>
          </p:nvPr>
        </p:nvSpPr>
        <p:spPr/>
        <p:txBody>
          <a:bodyPr/>
          <a:lstStyle/>
          <a:p>
            <a:pPr eaLnBrk="1" hangingPunct="1"/>
            <a:r>
              <a:rPr lang="en-US" altLang="en-US" dirty="0"/>
              <a:t>Closeout</a:t>
            </a:r>
          </a:p>
        </p:txBody>
      </p:sp>
      <p:sp>
        <p:nvSpPr>
          <p:cNvPr id="2" name="Text Placeholder 1">
            <a:extLst>
              <a:ext uri="{FF2B5EF4-FFF2-40B4-BE49-F238E27FC236}">
                <a16:creationId xmlns:a16="http://schemas.microsoft.com/office/drawing/2014/main" id="{8FC1BB61-D12A-4B36-83C4-63033B0CD0A8}"/>
              </a:ext>
            </a:extLst>
          </p:cNvPr>
          <p:cNvSpPr>
            <a:spLocks noGrp="1"/>
          </p:cNvSpPr>
          <p:nvPr>
            <p:ph type="body" idx="1"/>
          </p:nvPr>
        </p:nvSpPr>
        <p:spPr>
          <a:xfrm>
            <a:off x="1548384" y="3129699"/>
            <a:ext cx="9805416" cy="3274965"/>
          </a:xfrm>
        </p:spPr>
        <p:txBody>
          <a:bodyPr>
            <a:normAutofit/>
          </a:bodyPr>
          <a:lstStyle/>
          <a:p>
            <a:pPr marL="342900" lvl="1" indent="-342900">
              <a:lnSpc>
                <a:spcPct val="115000"/>
              </a:lnSpc>
              <a:spcBef>
                <a:spcPts val="1200"/>
              </a:spcBef>
              <a:buClr>
                <a:schemeClr val="accent2"/>
              </a:buClr>
              <a:buFont typeface="Wingdings" panose="05000000000000000000" pitchFamily="2" charset="2"/>
              <a:buChar char="ü"/>
              <a:defRPr/>
            </a:pPr>
            <a:r>
              <a:rPr lang="en-US" altLang="en-US" sz="2800" dirty="0">
                <a:solidFill>
                  <a:schemeClr val="tx1"/>
                </a:solidFill>
              </a:rPr>
              <a:t>Closeout process</a:t>
            </a:r>
          </a:p>
          <a:p>
            <a:pPr marL="747713" lvl="1" indent="-290513">
              <a:lnSpc>
                <a:spcPct val="115000"/>
              </a:lnSpc>
              <a:spcBef>
                <a:spcPts val="0"/>
              </a:spcBef>
              <a:buFont typeface="Arial" panose="020B0604020202020204" pitchFamily="34" charset="0"/>
              <a:buChar char="►"/>
              <a:defRPr/>
            </a:pPr>
            <a:r>
              <a:rPr lang="en-US" altLang="en-US" sz="2400" dirty="0">
                <a:solidFill>
                  <a:schemeClr val="accent1"/>
                </a:solidFill>
              </a:rPr>
              <a:t>Disposition of equipment</a:t>
            </a:r>
          </a:p>
          <a:p>
            <a:pPr marL="747713" lvl="1" indent="-290513">
              <a:lnSpc>
                <a:spcPct val="115000"/>
              </a:lnSpc>
              <a:spcBef>
                <a:spcPts val="0"/>
              </a:spcBef>
              <a:buFont typeface="Arial" panose="020B0604020202020204" pitchFamily="34" charset="0"/>
              <a:buChar char="►"/>
              <a:defRPr/>
            </a:pPr>
            <a:r>
              <a:rPr lang="en-US" altLang="en-US" sz="2400" dirty="0">
                <a:solidFill>
                  <a:schemeClr val="accent1"/>
                </a:solidFill>
              </a:rPr>
              <a:t>Final expenditure report</a:t>
            </a:r>
          </a:p>
          <a:p>
            <a:pPr marL="747713" lvl="1" indent="-290513">
              <a:lnSpc>
                <a:spcPct val="115000"/>
              </a:lnSpc>
              <a:spcBef>
                <a:spcPts val="0"/>
              </a:spcBef>
              <a:buFont typeface="Arial" panose="020B0604020202020204" pitchFamily="34" charset="0"/>
              <a:buChar char="►"/>
              <a:defRPr/>
            </a:pPr>
            <a:r>
              <a:rPr lang="en-US" altLang="en-US" sz="2400" dirty="0">
                <a:solidFill>
                  <a:schemeClr val="accent1"/>
                </a:solidFill>
              </a:rPr>
              <a:t>Closeout of subrecipients</a:t>
            </a:r>
          </a:p>
          <a:p>
            <a:pPr marL="747713" lvl="1" indent="-290513">
              <a:lnSpc>
                <a:spcPct val="115000"/>
              </a:lnSpc>
              <a:spcBef>
                <a:spcPts val="0"/>
              </a:spcBef>
              <a:buFont typeface="Arial" panose="020B0604020202020204" pitchFamily="34" charset="0"/>
              <a:buChar char="►"/>
              <a:defRPr/>
            </a:pPr>
            <a:r>
              <a:rPr lang="en-US" altLang="en-US" sz="2400" dirty="0">
                <a:solidFill>
                  <a:schemeClr val="accent1"/>
                </a:solidFill>
              </a:rPr>
              <a:t>Match requirements, if applicable</a:t>
            </a:r>
          </a:p>
          <a:p>
            <a:pPr marL="747713" lvl="1" indent="-290513">
              <a:lnSpc>
                <a:spcPct val="115000"/>
              </a:lnSpc>
              <a:spcBef>
                <a:spcPts val="0"/>
              </a:spcBef>
              <a:buFont typeface="Arial" panose="020B0604020202020204" pitchFamily="34" charset="0"/>
              <a:buChar char="►"/>
              <a:defRPr/>
            </a:pPr>
            <a:r>
              <a:rPr lang="en-US" altLang="en-US" sz="2400" dirty="0">
                <a:solidFill>
                  <a:schemeClr val="accent1"/>
                </a:solidFill>
              </a:rPr>
              <a:t>Leveraged resources, if applicable</a:t>
            </a:r>
          </a:p>
        </p:txBody>
      </p:sp>
      <p:sp>
        <p:nvSpPr>
          <p:cNvPr id="3" name="Slide Number Placeholder 2">
            <a:extLst>
              <a:ext uri="{FF2B5EF4-FFF2-40B4-BE49-F238E27FC236}">
                <a16:creationId xmlns:a16="http://schemas.microsoft.com/office/drawing/2014/main" id="{68F4D751-EFAE-41C3-A25B-496F61EAD27D}"/>
              </a:ext>
            </a:extLst>
          </p:cNvPr>
          <p:cNvSpPr>
            <a:spLocks noGrp="1"/>
          </p:cNvSpPr>
          <p:nvPr>
            <p:ph type="sldNum" sz="quarter" idx="12"/>
          </p:nvPr>
        </p:nvSpPr>
        <p:spPr/>
        <p:txBody>
          <a:bodyPr/>
          <a:lstStyle/>
          <a:p>
            <a:fld id="{AEF1280C-1E94-430E-A516-D051ECA45720}" type="slidenum">
              <a:rPr lang="en-US" smtClean="0"/>
              <a:pPr/>
              <a:t>55</a:t>
            </a:fld>
            <a:endParaRPr lang="en-US" dirty="0"/>
          </a:p>
        </p:txBody>
      </p:sp>
    </p:spTree>
    <p:extLst>
      <p:ext uri="{BB962C8B-B14F-4D97-AF65-F5344CB8AC3E}">
        <p14:creationId xmlns:p14="http://schemas.microsoft.com/office/powerpoint/2010/main" val="222378681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Title 1"/>
          <p:cNvSpPr>
            <a:spLocks noGrp="1" noChangeArrowheads="1"/>
          </p:cNvSpPr>
          <p:nvPr>
            <p:ph type="title"/>
          </p:nvPr>
        </p:nvSpPr>
        <p:spPr/>
        <p:txBody>
          <a:bodyPr rtlCol="0">
            <a:normAutofit/>
          </a:bodyPr>
          <a:lstStyle/>
          <a:p>
            <a:pPr>
              <a:defRPr/>
            </a:pPr>
            <a:r>
              <a:rPr lang="en-US" dirty="0"/>
              <a:t>Closeout Process </a:t>
            </a:r>
          </a:p>
        </p:txBody>
      </p:sp>
      <p:sp>
        <p:nvSpPr>
          <p:cNvPr id="156675" name="Content Placeholder 1"/>
          <p:cNvSpPr>
            <a:spLocks noGrp="1" noChangeArrowheads="1"/>
          </p:cNvSpPr>
          <p:nvPr>
            <p:ph idx="1"/>
          </p:nvPr>
        </p:nvSpPr>
        <p:spPr>
          <a:xfrm>
            <a:off x="749300" y="1420779"/>
            <a:ext cx="10924540" cy="4756184"/>
          </a:xfrm>
        </p:spPr>
        <p:txBody>
          <a:bodyPr>
            <a:normAutofit/>
          </a:bodyPr>
          <a:lstStyle/>
          <a:p>
            <a:pPr marL="342900" lvl="1" indent="-342900">
              <a:spcBef>
                <a:spcPts val="1200"/>
              </a:spcBef>
              <a:buClr>
                <a:schemeClr val="accent2"/>
              </a:buClr>
              <a:buFont typeface="Wingdings" panose="05000000000000000000" pitchFamily="2" charset="2"/>
              <a:buChar char="ü"/>
              <a:defRPr/>
            </a:pPr>
            <a:r>
              <a:rPr lang="en-US" altLang="en-US" sz="2800" dirty="0">
                <a:solidFill>
                  <a:schemeClr val="tx1"/>
                </a:solidFill>
              </a:rPr>
              <a:t>Email notification transmitted 30 days prior to grant expiration</a:t>
            </a:r>
          </a:p>
          <a:p>
            <a:pPr marL="342900" lvl="1" indent="-342900">
              <a:spcBef>
                <a:spcPts val="1200"/>
              </a:spcBef>
              <a:buClr>
                <a:schemeClr val="accent2"/>
              </a:buClr>
              <a:buFont typeface="Wingdings" panose="05000000000000000000" pitchFamily="2" charset="2"/>
              <a:buChar char="ü"/>
              <a:defRPr/>
            </a:pPr>
            <a:r>
              <a:rPr lang="en-US" altLang="en-US" sz="2800" dirty="0">
                <a:solidFill>
                  <a:schemeClr val="tx1"/>
                </a:solidFill>
              </a:rPr>
              <a:t>Closeout package electronically transmitted to grantee </a:t>
            </a:r>
          </a:p>
          <a:p>
            <a:pPr marL="342900" lvl="1" indent="-342900">
              <a:spcBef>
                <a:spcPts val="1200"/>
              </a:spcBef>
              <a:buClr>
                <a:schemeClr val="accent2"/>
              </a:buClr>
              <a:buFont typeface="Wingdings" panose="05000000000000000000" pitchFamily="2" charset="2"/>
              <a:buChar char="ü"/>
              <a:defRPr/>
            </a:pPr>
            <a:r>
              <a:rPr lang="en-US" altLang="en-US" sz="2800" dirty="0">
                <a:solidFill>
                  <a:schemeClr val="tx1"/>
                </a:solidFill>
              </a:rPr>
              <a:t>Documentation must be submitted 90 days from expiration of grant</a:t>
            </a:r>
          </a:p>
          <a:p>
            <a:pPr marL="342900" lvl="1" indent="-342900">
              <a:spcBef>
                <a:spcPts val="1200"/>
              </a:spcBef>
              <a:buClr>
                <a:schemeClr val="accent2"/>
              </a:buClr>
              <a:buFont typeface="Wingdings" panose="05000000000000000000" pitchFamily="2" charset="2"/>
              <a:buChar char="ü"/>
              <a:defRPr/>
            </a:pPr>
            <a:r>
              <a:rPr lang="en-US" altLang="en-US" sz="2800" dirty="0">
                <a:solidFill>
                  <a:schemeClr val="tx1"/>
                </a:solidFill>
              </a:rPr>
              <a:t>Extensions may be granted</a:t>
            </a:r>
          </a:p>
          <a:p>
            <a:pPr marL="342900" lvl="1" indent="-342900">
              <a:spcBef>
                <a:spcPts val="1200"/>
              </a:spcBef>
              <a:buClr>
                <a:schemeClr val="accent2"/>
              </a:buClr>
              <a:buFont typeface="Wingdings" panose="05000000000000000000" pitchFamily="2" charset="2"/>
              <a:buChar char="ü"/>
              <a:defRPr/>
            </a:pPr>
            <a:r>
              <a:rPr lang="en-US" altLang="en-US" sz="2800" dirty="0">
                <a:solidFill>
                  <a:schemeClr val="tx1"/>
                </a:solidFill>
              </a:rPr>
              <a:t>FAQs at </a:t>
            </a:r>
            <a:r>
              <a:rPr lang="en-US" altLang="en-US" dirty="0">
                <a:solidFill>
                  <a:srgbClr val="0000FF"/>
                </a:solidFill>
                <a:hlinkClick r:id="rId3" tooltip="FAQs"/>
              </a:rPr>
              <a:t>http://www.doleta.gov/grants/docs/GCFAQ.pdf</a:t>
            </a:r>
            <a:endParaRPr lang="en-US" altLang="en-US" dirty="0">
              <a:solidFill>
                <a:srgbClr val="0000FF"/>
              </a:solidFill>
            </a:endParaRPr>
          </a:p>
          <a:p>
            <a:pPr marL="342900" lvl="1" indent="-342900">
              <a:spcBef>
                <a:spcPts val="1200"/>
              </a:spcBef>
              <a:buClr>
                <a:schemeClr val="accent2"/>
              </a:buClr>
              <a:buFont typeface="Wingdings" panose="05000000000000000000" pitchFamily="2" charset="2"/>
              <a:buChar char="ü"/>
              <a:defRPr/>
            </a:pPr>
            <a:r>
              <a:rPr lang="en-US" altLang="en-US" sz="2800" dirty="0">
                <a:solidFill>
                  <a:schemeClr val="tx1"/>
                </a:solidFill>
              </a:rPr>
              <a:t>Manual at </a:t>
            </a:r>
            <a:r>
              <a:rPr lang="en-US" altLang="en-US" dirty="0">
                <a:solidFill>
                  <a:srgbClr val="0000FF"/>
                </a:solidFill>
                <a:hlinkClick r:id="rId4" tooltip="Manual"/>
              </a:rPr>
              <a:t>http://www.doleta.gov/grants/docs/GCS.pdf</a:t>
            </a:r>
            <a:endParaRPr lang="en-US" altLang="en-US" sz="2800" dirty="0">
              <a:solidFill>
                <a:srgbClr val="0000FF"/>
              </a:solidFill>
            </a:endParaRPr>
          </a:p>
        </p:txBody>
      </p:sp>
      <p:sp>
        <p:nvSpPr>
          <p:cNvPr id="2" name="Slide Number Placeholder 1">
            <a:extLst>
              <a:ext uri="{FF2B5EF4-FFF2-40B4-BE49-F238E27FC236}">
                <a16:creationId xmlns:a16="http://schemas.microsoft.com/office/drawing/2014/main" id="{5086041F-41C0-4279-97F3-AC99894973AA}"/>
              </a:ext>
            </a:extLst>
          </p:cNvPr>
          <p:cNvSpPr>
            <a:spLocks noGrp="1"/>
          </p:cNvSpPr>
          <p:nvPr>
            <p:ph type="sldNum" sz="quarter" idx="12"/>
          </p:nvPr>
        </p:nvSpPr>
        <p:spPr/>
        <p:txBody>
          <a:bodyPr/>
          <a:lstStyle/>
          <a:p>
            <a:fld id="{AEF1280C-1E94-430E-A516-D051ECA45720}" type="slidenum">
              <a:rPr lang="en-US" smtClean="0"/>
              <a:t>56</a:t>
            </a:fld>
            <a:endParaRPr lang="en-US" dirty="0"/>
          </a:p>
        </p:txBody>
      </p:sp>
    </p:spTree>
    <p:extLst>
      <p:ext uri="{BB962C8B-B14F-4D97-AF65-F5344CB8AC3E}">
        <p14:creationId xmlns:p14="http://schemas.microsoft.com/office/powerpoint/2010/main" val="3953998613"/>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Title 1"/>
          <p:cNvSpPr>
            <a:spLocks noGrp="1" noChangeArrowheads="1"/>
          </p:cNvSpPr>
          <p:nvPr>
            <p:ph type="title"/>
          </p:nvPr>
        </p:nvSpPr>
        <p:spPr/>
        <p:txBody>
          <a:bodyPr rtlCol="0">
            <a:normAutofit/>
          </a:bodyPr>
          <a:lstStyle/>
          <a:p>
            <a:pPr>
              <a:defRPr/>
            </a:pPr>
            <a:r>
              <a:rPr lang="en-US" dirty="0"/>
              <a:t>Closeout Process (cont.)</a:t>
            </a:r>
          </a:p>
        </p:txBody>
      </p:sp>
      <p:sp>
        <p:nvSpPr>
          <p:cNvPr id="9219" name="Content Placeholder 1"/>
          <p:cNvSpPr>
            <a:spLocks noGrp="1" noChangeArrowheads="1"/>
          </p:cNvSpPr>
          <p:nvPr>
            <p:ph idx="1"/>
          </p:nvPr>
        </p:nvSpPr>
        <p:spPr>
          <a:xfrm>
            <a:off x="749300" y="1420779"/>
            <a:ext cx="10924540" cy="4756184"/>
          </a:xfrm>
        </p:spPr>
        <p:txBody>
          <a:bodyPr rtlCol="0">
            <a:normAutofit/>
          </a:bodyPr>
          <a:lstStyle/>
          <a:p>
            <a:pPr marL="342900" lvl="1" indent="-342900">
              <a:spcBef>
                <a:spcPts val="1800"/>
              </a:spcBef>
              <a:buClr>
                <a:schemeClr val="accent2"/>
              </a:buClr>
              <a:buFont typeface="Wingdings" panose="05000000000000000000" pitchFamily="2" charset="2"/>
              <a:buChar char="ü"/>
              <a:defRPr/>
            </a:pPr>
            <a:r>
              <a:rPr lang="en-US" altLang="en-US" sz="2600" dirty="0">
                <a:solidFill>
                  <a:schemeClr val="tx1"/>
                </a:solidFill>
              </a:rPr>
              <a:t>Approval for disposal of equipment</a:t>
            </a:r>
          </a:p>
          <a:p>
            <a:pPr marL="342900" lvl="1" indent="-342900">
              <a:spcBef>
                <a:spcPts val="1800"/>
              </a:spcBef>
              <a:buClr>
                <a:schemeClr val="accent2"/>
              </a:buClr>
              <a:buFont typeface="Wingdings" panose="05000000000000000000" pitchFamily="2" charset="2"/>
              <a:buChar char="ü"/>
              <a:defRPr/>
            </a:pPr>
            <a:r>
              <a:rPr lang="en-US" altLang="en-US" sz="2600" dirty="0">
                <a:solidFill>
                  <a:schemeClr val="tx1"/>
                </a:solidFill>
              </a:rPr>
              <a:t>Final expenditure report</a:t>
            </a:r>
          </a:p>
          <a:p>
            <a:pPr marL="342900" lvl="1" indent="-342900">
              <a:spcBef>
                <a:spcPts val="1800"/>
              </a:spcBef>
              <a:buClr>
                <a:schemeClr val="accent2"/>
              </a:buClr>
              <a:buFont typeface="Wingdings" panose="05000000000000000000" pitchFamily="2" charset="2"/>
              <a:buChar char="ü"/>
              <a:defRPr/>
            </a:pPr>
            <a:r>
              <a:rPr lang="en-US" altLang="en-US" sz="2600" dirty="0">
                <a:solidFill>
                  <a:schemeClr val="tx1"/>
                </a:solidFill>
              </a:rPr>
              <a:t>Closeout of subrecipients</a:t>
            </a:r>
          </a:p>
          <a:p>
            <a:pPr marL="342900" lvl="1" indent="-342900">
              <a:spcBef>
                <a:spcPts val="1800"/>
              </a:spcBef>
              <a:buClr>
                <a:schemeClr val="accent2"/>
              </a:buClr>
              <a:buFont typeface="Wingdings" panose="05000000000000000000" pitchFamily="2" charset="2"/>
              <a:buChar char="ü"/>
              <a:defRPr/>
            </a:pPr>
            <a:r>
              <a:rPr lang="en-US" altLang="en-US" sz="2600" dirty="0">
                <a:solidFill>
                  <a:schemeClr val="tx1"/>
                </a:solidFill>
              </a:rPr>
              <a:t>Match requirement not met?</a:t>
            </a:r>
          </a:p>
          <a:p>
            <a:pPr lvl="1">
              <a:lnSpc>
                <a:spcPct val="105000"/>
              </a:lnSpc>
              <a:defRPr/>
            </a:pPr>
            <a:r>
              <a:rPr lang="en-US" altLang="en-US" sz="2200" dirty="0"/>
              <a:t>Like amount of grant dollars will be unallowable</a:t>
            </a:r>
          </a:p>
          <a:p>
            <a:pPr lvl="1">
              <a:lnSpc>
                <a:spcPct val="105000"/>
              </a:lnSpc>
              <a:defRPr/>
            </a:pPr>
            <a:r>
              <a:rPr lang="en-US" altLang="en-US" sz="2200" dirty="0"/>
              <a:t>Reduce allowable grant expenditure by amount short</a:t>
            </a:r>
          </a:p>
          <a:p>
            <a:pPr lvl="1">
              <a:lnSpc>
                <a:spcPct val="105000"/>
              </a:lnSpc>
              <a:defRPr/>
            </a:pPr>
            <a:r>
              <a:rPr lang="en-US" altLang="en-US" sz="2200" dirty="0"/>
              <a:t>Non-compliance may result in closeout ID/FD process</a:t>
            </a:r>
          </a:p>
          <a:p>
            <a:pPr marL="342900" lvl="1" indent="-342900">
              <a:spcBef>
                <a:spcPts val="1800"/>
              </a:spcBef>
              <a:buClr>
                <a:schemeClr val="accent2"/>
              </a:buClr>
              <a:buFont typeface="Wingdings" panose="05000000000000000000" pitchFamily="2" charset="2"/>
              <a:buChar char="ü"/>
              <a:defRPr/>
            </a:pPr>
            <a:r>
              <a:rPr lang="en-US" altLang="en-US" sz="2600" dirty="0">
                <a:solidFill>
                  <a:schemeClr val="tx1"/>
                </a:solidFill>
              </a:rPr>
              <a:t>Leveraged Resources not met?</a:t>
            </a:r>
          </a:p>
          <a:p>
            <a:pPr lvl="1">
              <a:lnSpc>
                <a:spcPct val="105000"/>
              </a:lnSpc>
              <a:defRPr/>
            </a:pPr>
            <a:r>
              <a:rPr lang="en-US" altLang="en-US" sz="2200" dirty="0"/>
              <a:t>Grant Officer will determine penalty</a:t>
            </a:r>
          </a:p>
        </p:txBody>
      </p:sp>
      <p:sp>
        <p:nvSpPr>
          <p:cNvPr id="2" name="Slide Number Placeholder 1">
            <a:extLst>
              <a:ext uri="{FF2B5EF4-FFF2-40B4-BE49-F238E27FC236}">
                <a16:creationId xmlns:a16="http://schemas.microsoft.com/office/drawing/2014/main" id="{A4CFBF83-886C-4E64-83AD-0CF374A570F6}"/>
              </a:ext>
            </a:extLst>
          </p:cNvPr>
          <p:cNvSpPr>
            <a:spLocks noGrp="1"/>
          </p:cNvSpPr>
          <p:nvPr>
            <p:ph type="sldNum" sz="quarter" idx="12"/>
          </p:nvPr>
        </p:nvSpPr>
        <p:spPr/>
        <p:txBody>
          <a:bodyPr/>
          <a:lstStyle/>
          <a:p>
            <a:fld id="{AEF1280C-1E94-430E-A516-D051ECA45720}" type="slidenum">
              <a:rPr lang="en-US" smtClean="0"/>
              <a:t>57</a:t>
            </a:fld>
            <a:endParaRPr lang="en-US" dirty="0"/>
          </a:p>
        </p:txBody>
      </p:sp>
    </p:spTree>
    <p:extLst>
      <p:ext uri="{BB962C8B-B14F-4D97-AF65-F5344CB8AC3E}">
        <p14:creationId xmlns:p14="http://schemas.microsoft.com/office/powerpoint/2010/main" val="3451802197"/>
      </p:ext>
    </p:extLst>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normAutofit/>
          </a:bodyPr>
          <a:lstStyle/>
          <a:p>
            <a:pPr>
              <a:defRPr/>
            </a:pPr>
            <a:r>
              <a:rPr lang="en-US" altLang="en-US" dirty="0"/>
              <a:t>Knowledge Check (4) – Questions </a:t>
            </a:r>
          </a:p>
        </p:txBody>
      </p:sp>
      <p:sp>
        <p:nvSpPr>
          <p:cNvPr id="49155" name="Rectangle 3"/>
          <p:cNvSpPr>
            <a:spLocks noGrp="1"/>
          </p:cNvSpPr>
          <p:nvPr>
            <p:ph idx="1"/>
          </p:nvPr>
        </p:nvSpPr>
        <p:spPr>
          <a:xfrm>
            <a:off x="749300" y="1420779"/>
            <a:ext cx="10924540" cy="4756184"/>
          </a:xfrm>
        </p:spPr>
        <p:txBody>
          <a:bodyPr>
            <a:normAutofit/>
          </a:bodyPr>
          <a:lstStyle/>
          <a:p>
            <a:pPr marL="0" lvl="1" indent="0">
              <a:spcBef>
                <a:spcPts val="1800"/>
              </a:spcBef>
              <a:buClr>
                <a:schemeClr val="accent2"/>
              </a:buClr>
              <a:buNone/>
              <a:defRPr/>
            </a:pPr>
            <a:r>
              <a:rPr lang="en-US" altLang="en-US" sz="2800" b="1" dirty="0">
                <a:solidFill>
                  <a:srgbClr val="D93E0D"/>
                </a:solidFill>
              </a:rPr>
              <a:t>True or False?</a:t>
            </a:r>
          </a:p>
          <a:p>
            <a:pPr marL="395288" lvl="1" indent="-395288">
              <a:spcBef>
                <a:spcPts val="1800"/>
              </a:spcBef>
              <a:buClr>
                <a:srgbClr val="D93E0D"/>
              </a:buClr>
              <a:buFont typeface="+mj-lt"/>
              <a:buAutoNum type="arabicPeriod"/>
              <a:defRPr/>
            </a:pPr>
            <a:r>
              <a:rPr lang="en-US" altLang="en-US" sz="2800" dirty="0">
                <a:solidFill>
                  <a:schemeClr val="tx1"/>
                </a:solidFill>
              </a:rPr>
              <a:t>A PTE is responsible for the closeout and audit resolution of its subrecipients.</a:t>
            </a:r>
          </a:p>
          <a:p>
            <a:pPr marL="395288" lvl="1" indent="-395288">
              <a:spcBef>
                <a:spcPts val="1800"/>
              </a:spcBef>
              <a:buClr>
                <a:srgbClr val="D93E0D"/>
              </a:buClr>
              <a:buFont typeface="+mj-lt"/>
              <a:buAutoNum type="arabicPeriod"/>
              <a:defRPr/>
            </a:pPr>
            <a:r>
              <a:rPr lang="en-US" altLang="en-US" sz="2800" dirty="0">
                <a:solidFill>
                  <a:schemeClr val="tx1"/>
                </a:solidFill>
              </a:rPr>
              <a:t>There is no penalty for not meeting the match requirement in the grant.</a:t>
            </a:r>
          </a:p>
          <a:p>
            <a:pPr marL="395288" lvl="1" indent="-395288">
              <a:spcBef>
                <a:spcPts val="1800"/>
              </a:spcBef>
              <a:buClr>
                <a:srgbClr val="D93E0D"/>
              </a:buClr>
              <a:buFont typeface="+mj-lt"/>
              <a:buAutoNum type="arabicPeriod"/>
              <a:defRPr/>
            </a:pPr>
            <a:r>
              <a:rPr lang="en-US" altLang="en-US" sz="2800" dirty="0">
                <a:solidFill>
                  <a:schemeClr val="tx1"/>
                </a:solidFill>
              </a:rPr>
              <a:t>If the equipment has a current value of $5,000 or more, you must ask the Grant Officer for disposition instructions.</a:t>
            </a:r>
          </a:p>
        </p:txBody>
      </p:sp>
      <p:sp>
        <p:nvSpPr>
          <p:cNvPr id="2" name="Slide Number Placeholder 1">
            <a:extLst>
              <a:ext uri="{FF2B5EF4-FFF2-40B4-BE49-F238E27FC236}">
                <a16:creationId xmlns:a16="http://schemas.microsoft.com/office/drawing/2014/main" id="{0AA80A2E-B781-4CF6-92BF-6066AE444B6F}"/>
              </a:ext>
            </a:extLst>
          </p:cNvPr>
          <p:cNvSpPr>
            <a:spLocks noGrp="1"/>
          </p:cNvSpPr>
          <p:nvPr>
            <p:ph type="sldNum" sz="quarter" idx="12"/>
          </p:nvPr>
        </p:nvSpPr>
        <p:spPr/>
        <p:txBody>
          <a:bodyPr/>
          <a:lstStyle/>
          <a:p>
            <a:fld id="{AEF1280C-1E94-430E-A516-D051ECA45720}" type="slidenum">
              <a:rPr lang="en-US" smtClean="0"/>
              <a:t>58</a:t>
            </a:fld>
            <a:endParaRPr lang="en-US" dirty="0"/>
          </a:p>
        </p:txBody>
      </p:sp>
    </p:spTree>
    <p:extLst>
      <p:ext uri="{BB962C8B-B14F-4D97-AF65-F5344CB8AC3E}">
        <p14:creationId xmlns:p14="http://schemas.microsoft.com/office/powerpoint/2010/main" val="215963655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normAutofit/>
          </a:bodyPr>
          <a:lstStyle/>
          <a:p>
            <a:pPr>
              <a:defRPr/>
            </a:pPr>
            <a:r>
              <a:rPr lang="en-US" altLang="en-US" dirty="0"/>
              <a:t>Knowledge Check (4) – Answers </a:t>
            </a:r>
          </a:p>
        </p:txBody>
      </p:sp>
      <p:sp>
        <p:nvSpPr>
          <p:cNvPr id="49155" name="Rectangle 3"/>
          <p:cNvSpPr>
            <a:spLocks noGrp="1"/>
          </p:cNvSpPr>
          <p:nvPr>
            <p:ph idx="1"/>
          </p:nvPr>
        </p:nvSpPr>
        <p:spPr>
          <a:xfrm>
            <a:off x="749300" y="1420779"/>
            <a:ext cx="10924540" cy="4756184"/>
          </a:xfrm>
        </p:spPr>
        <p:txBody>
          <a:bodyPr>
            <a:normAutofit/>
          </a:bodyPr>
          <a:lstStyle/>
          <a:p>
            <a:pPr marL="395288" lvl="1" indent="-395288">
              <a:lnSpc>
                <a:spcPct val="105000"/>
              </a:lnSpc>
              <a:spcBef>
                <a:spcPts val="1800"/>
              </a:spcBef>
              <a:buClr>
                <a:srgbClr val="D93E0D"/>
              </a:buClr>
              <a:buFont typeface="+mj-lt"/>
              <a:buAutoNum type="arabicPeriod"/>
              <a:defRPr/>
            </a:pPr>
            <a:r>
              <a:rPr lang="en-US" altLang="en-US" sz="2800" dirty="0">
                <a:solidFill>
                  <a:schemeClr val="tx1"/>
                </a:solidFill>
              </a:rPr>
              <a:t>A PTE is responsible for the closeout and audit resolution of its subrecipients.  </a:t>
            </a:r>
            <a:r>
              <a:rPr lang="en-US" altLang="en-US" sz="2800" b="1" dirty="0">
                <a:solidFill>
                  <a:srgbClr val="D93E0D"/>
                </a:solidFill>
              </a:rPr>
              <a:t>True</a:t>
            </a:r>
          </a:p>
          <a:p>
            <a:pPr marL="395288" lvl="1" indent="-395288">
              <a:lnSpc>
                <a:spcPct val="105000"/>
              </a:lnSpc>
              <a:spcBef>
                <a:spcPts val="1800"/>
              </a:spcBef>
              <a:buClr>
                <a:srgbClr val="D93E0D"/>
              </a:buClr>
              <a:buFont typeface="+mj-lt"/>
              <a:buAutoNum type="arabicPeriod"/>
              <a:defRPr/>
            </a:pPr>
            <a:r>
              <a:rPr lang="en-US" altLang="en-US" sz="2800" dirty="0">
                <a:solidFill>
                  <a:schemeClr val="tx1"/>
                </a:solidFill>
              </a:rPr>
              <a:t>There is no penalty for not meeting the match requirement in the grant.  </a:t>
            </a:r>
            <a:r>
              <a:rPr lang="en-US" altLang="en-US" sz="2800" b="1" dirty="0">
                <a:solidFill>
                  <a:srgbClr val="D93E0D"/>
                </a:solidFill>
              </a:rPr>
              <a:t>False</a:t>
            </a:r>
          </a:p>
          <a:p>
            <a:pPr marL="395288" lvl="1" indent="-395288">
              <a:spcBef>
                <a:spcPts val="1800"/>
              </a:spcBef>
              <a:buClr>
                <a:srgbClr val="D93E0D"/>
              </a:buClr>
              <a:buFont typeface="+mj-lt"/>
              <a:buAutoNum type="arabicPeriod"/>
              <a:defRPr/>
            </a:pPr>
            <a:r>
              <a:rPr lang="en-US" altLang="en-US" sz="2800" dirty="0">
                <a:solidFill>
                  <a:schemeClr val="tx1"/>
                </a:solidFill>
              </a:rPr>
              <a:t>If the equipment has a current value of $5,000 or more, you must ask the Grant Officer for disposition instructions.  </a:t>
            </a:r>
            <a:r>
              <a:rPr lang="en-US" altLang="en-US" sz="2800" b="1" dirty="0">
                <a:solidFill>
                  <a:srgbClr val="D93E0D"/>
                </a:solidFill>
              </a:rPr>
              <a:t>True</a:t>
            </a:r>
          </a:p>
        </p:txBody>
      </p:sp>
      <p:sp>
        <p:nvSpPr>
          <p:cNvPr id="2" name="Slide Number Placeholder 1">
            <a:extLst>
              <a:ext uri="{FF2B5EF4-FFF2-40B4-BE49-F238E27FC236}">
                <a16:creationId xmlns:a16="http://schemas.microsoft.com/office/drawing/2014/main" id="{0AA80A2E-B781-4CF6-92BF-6066AE444B6F}"/>
              </a:ext>
            </a:extLst>
          </p:cNvPr>
          <p:cNvSpPr>
            <a:spLocks noGrp="1"/>
          </p:cNvSpPr>
          <p:nvPr>
            <p:ph type="sldNum" sz="quarter" idx="12"/>
          </p:nvPr>
        </p:nvSpPr>
        <p:spPr/>
        <p:txBody>
          <a:bodyPr/>
          <a:lstStyle/>
          <a:p>
            <a:fld id="{AEF1280C-1E94-430E-A516-D051ECA45720}" type="slidenum">
              <a:rPr lang="en-US" smtClean="0"/>
              <a:t>59</a:t>
            </a:fld>
            <a:endParaRPr lang="en-US" dirty="0"/>
          </a:p>
        </p:txBody>
      </p:sp>
    </p:spTree>
    <p:extLst>
      <p:ext uri="{BB962C8B-B14F-4D97-AF65-F5344CB8AC3E}">
        <p14:creationId xmlns:p14="http://schemas.microsoft.com/office/powerpoint/2010/main" val="24222982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3"/>
          <p:cNvSpPr>
            <a:spLocks noGrp="1"/>
          </p:cNvSpPr>
          <p:nvPr>
            <p:ph type="title"/>
          </p:nvPr>
        </p:nvSpPr>
        <p:spPr/>
        <p:txBody>
          <a:bodyPr/>
          <a:lstStyle/>
          <a:p>
            <a:pPr eaLnBrk="1" hangingPunct="1"/>
            <a:r>
              <a:rPr lang="en-US" altLang="en-US" dirty="0"/>
              <a:t>Pre-Award</a:t>
            </a:r>
          </a:p>
        </p:txBody>
      </p:sp>
      <p:sp>
        <p:nvSpPr>
          <p:cNvPr id="2" name="Text Placeholder 1">
            <a:extLst>
              <a:ext uri="{FF2B5EF4-FFF2-40B4-BE49-F238E27FC236}">
                <a16:creationId xmlns:a16="http://schemas.microsoft.com/office/drawing/2014/main" id="{11664861-1BE7-4954-AA77-B8F3C3C89ED5}"/>
              </a:ext>
            </a:extLst>
          </p:cNvPr>
          <p:cNvSpPr>
            <a:spLocks noGrp="1"/>
          </p:cNvSpPr>
          <p:nvPr>
            <p:ph type="body" idx="1"/>
          </p:nvPr>
        </p:nvSpPr>
        <p:spPr/>
        <p:txBody>
          <a:bodyPr>
            <a:normAutofit lnSpcReduction="10000"/>
          </a:bodyPr>
          <a:lstStyle/>
          <a:p>
            <a:pPr marL="342900" indent="-342900">
              <a:lnSpc>
                <a:spcPct val="85000"/>
              </a:lnSpc>
              <a:spcBef>
                <a:spcPts val="600"/>
              </a:spcBef>
              <a:spcAft>
                <a:spcPts val="600"/>
              </a:spcAft>
              <a:buFont typeface="Wingdings" panose="05000000000000000000" pitchFamily="2" charset="2"/>
              <a:buChar char="ü"/>
              <a:tabLst>
                <a:tab pos="346075" algn="l"/>
              </a:tabLst>
            </a:pPr>
            <a:r>
              <a:rPr lang="en-US" altLang="en-US" sz="2800" dirty="0">
                <a:solidFill>
                  <a:schemeClr val="tx1"/>
                </a:solidFill>
              </a:rPr>
              <a:t>Grant application</a:t>
            </a:r>
          </a:p>
          <a:p>
            <a:pPr marL="342900" indent="-342900">
              <a:lnSpc>
                <a:spcPct val="85000"/>
              </a:lnSpc>
              <a:spcBef>
                <a:spcPts val="600"/>
              </a:spcBef>
              <a:spcAft>
                <a:spcPts val="600"/>
              </a:spcAft>
              <a:buFont typeface="Wingdings" panose="05000000000000000000" pitchFamily="2" charset="2"/>
              <a:buChar char="ü"/>
              <a:tabLst>
                <a:tab pos="346075" algn="l"/>
              </a:tabLst>
            </a:pPr>
            <a:r>
              <a:rPr lang="en-US" altLang="en-US" sz="2800" dirty="0">
                <a:solidFill>
                  <a:schemeClr val="tx1"/>
                </a:solidFill>
              </a:rPr>
              <a:t>Readiness preparations</a:t>
            </a:r>
          </a:p>
          <a:p>
            <a:pPr marL="342900" indent="-342900">
              <a:lnSpc>
                <a:spcPct val="85000"/>
              </a:lnSpc>
              <a:spcBef>
                <a:spcPts val="600"/>
              </a:spcBef>
              <a:spcAft>
                <a:spcPts val="600"/>
              </a:spcAft>
              <a:buFont typeface="Wingdings" panose="05000000000000000000" pitchFamily="2" charset="2"/>
              <a:buChar char="ü"/>
              <a:tabLst>
                <a:tab pos="346075" algn="l"/>
              </a:tabLst>
            </a:pPr>
            <a:r>
              <a:rPr lang="en-US" altLang="en-US" sz="2800" dirty="0">
                <a:solidFill>
                  <a:schemeClr val="tx1"/>
                </a:solidFill>
              </a:rPr>
              <a:t>Other considerations</a:t>
            </a:r>
          </a:p>
          <a:p>
            <a:endParaRPr lang="en-US" dirty="0"/>
          </a:p>
        </p:txBody>
      </p:sp>
      <p:sp>
        <p:nvSpPr>
          <p:cNvPr id="3" name="Slide Number Placeholder 2">
            <a:extLst>
              <a:ext uri="{FF2B5EF4-FFF2-40B4-BE49-F238E27FC236}">
                <a16:creationId xmlns:a16="http://schemas.microsoft.com/office/drawing/2014/main" id="{0536900B-7251-477E-B53C-07398E6FD29D}"/>
              </a:ext>
            </a:extLst>
          </p:cNvPr>
          <p:cNvSpPr>
            <a:spLocks noGrp="1"/>
          </p:cNvSpPr>
          <p:nvPr>
            <p:ph type="sldNum" sz="quarter" idx="12"/>
          </p:nvPr>
        </p:nvSpPr>
        <p:spPr/>
        <p:txBody>
          <a:bodyPr/>
          <a:lstStyle/>
          <a:p>
            <a:fld id="{AEF1280C-1E94-430E-A516-D051ECA45720}" type="slidenum">
              <a:rPr lang="en-US" smtClean="0"/>
              <a:pPr/>
              <a:t>6</a:t>
            </a:fld>
            <a:endParaRPr lang="en-US" dirty="0"/>
          </a:p>
        </p:txBody>
      </p:sp>
    </p:spTree>
    <p:extLst>
      <p:ext uri="{BB962C8B-B14F-4D97-AF65-F5344CB8AC3E}">
        <p14:creationId xmlns:p14="http://schemas.microsoft.com/office/powerpoint/2010/main" val="163899937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012B9D-BB56-4CE9-A52B-1A600B0151AD}"/>
              </a:ext>
            </a:extLst>
          </p:cNvPr>
          <p:cNvSpPr>
            <a:spLocks noGrp="1"/>
          </p:cNvSpPr>
          <p:nvPr>
            <p:ph type="title"/>
          </p:nvPr>
        </p:nvSpPr>
        <p:spPr/>
        <p:txBody>
          <a:bodyPr>
            <a:normAutofit/>
          </a:bodyPr>
          <a:lstStyle/>
          <a:p>
            <a:pPr rtl="0" eaLnBrk="1" latinLnBrk="0" hangingPunct="1"/>
            <a:r>
              <a:rPr lang="en-US" sz="3600" dirty="0"/>
              <a:t>Module Review</a:t>
            </a:r>
          </a:p>
        </p:txBody>
      </p:sp>
      <p:sp>
        <p:nvSpPr>
          <p:cNvPr id="78850" name="Content Placeholder 1"/>
          <p:cNvSpPr>
            <a:spLocks noGrp="1"/>
          </p:cNvSpPr>
          <p:nvPr>
            <p:ph idx="1"/>
          </p:nvPr>
        </p:nvSpPr>
        <p:spPr>
          <a:xfrm>
            <a:off x="678730" y="1420779"/>
            <a:ext cx="10995110" cy="4756184"/>
          </a:xfrm>
        </p:spPr>
        <p:txBody>
          <a:bodyPr>
            <a:noAutofit/>
          </a:bodyPr>
          <a:lstStyle/>
          <a:p>
            <a:pPr>
              <a:lnSpc>
                <a:spcPct val="90000"/>
              </a:lnSpc>
              <a:spcBef>
                <a:spcPts val="600"/>
              </a:spcBef>
              <a:spcAft>
                <a:spcPts val="600"/>
              </a:spcAft>
              <a:tabLst>
                <a:tab pos="346075" algn="l"/>
              </a:tabLst>
            </a:pPr>
            <a:r>
              <a:rPr lang="en-US" altLang="en-US" dirty="0"/>
              <a:t>Reviewed the requirements and standards applicable to ETA grants by discussing each phase of the grant life cycle to ensure a successful outcome</a:t>
            </a:r>
          </a:p>
          <a:p>
            <a:pPr lvl="1">
              <a:lnSpc>
                <a:spcPct val="100000"/>
              </a:lnSpc>
              <a:spcBef>
                <a:spcPts val="600"/>
              </a:spcBef>
              <a:spcAft>
                <a:spcPts val="600"/>
              </a:spcAft>
              <a:tabLst>
                <a:tab pos="346075" algn="l"/>
              </a:tabLst>
            </a:pPr>
            <a:r>
              <a:rPr lang="en-US" altLang="en-US" dirty="0"/>
              <a:t>Pre-Award</a:t>
            </a:r>
          </a:p>
          <a:p>
            <a:pPr lvl="1">
              <a:lnSpc>
                <a:spcPct val="100000"/>
              </a:lnSpc>
              <a:spcBef>
                <a:spcPts val="600"/>
              </a:spcBef>
              <a:spcAft>
                <a:spcPts val="600"/>
              </a:spcAft>
              <a:tabLst>
                <a:tab pos="346075" algn="l"/>
              </a:tabLst>
            </a:pPr>
            <a:r>
              <a:rPr lang="en-US" altLang="en-US" dirty="0"/>
              <a:t>Post-Award</a:t>
            </a:r>
          </a:p>
          <a:p>
            <a:pPr lvl="1">
              <a:lnSpc>
                <a:spcPct val="100000"/>
              </a:lnSpc>
              <a:spcBef>
                <a:spcPts val="600"/>
              </a:spcBef>
              <a:spcAft>
                <a:spcPts val="600"/>
              </a:spcAft>
              <a:tabLst>
                <a:tab pos="346075" algn="l"/>
              </a:tabLst>
            </a:pPr>
            <a:r>
              <a:rPr lang="en-US" altLang="en-US" dirty="0"/>
              <a:t>Period of Performance</a:t>
            </a:r>
          </a:p>
          <a:p>
            <a:pPr lvl="1">
              <a:lnSpc>
                <a:spcPct val="100000"/>
              </a:lnSpc>
              <a:spcBef>
                <a:spcPts val="600"/>
              </a:spcBef>
              <a:spcAft>
                <a:spcPts val="600"/>
              </a:spcAft>
              <a:tabLst>
                <a:tab pos="346075" algn="l"/>
              </a:tabLst>
            </a:pPr>
            <a:r>
              <a:rPr lang="en-US" altLang="en-US" dirty="0"/>
              <a:t>Closeout</a:t>
            </a:r>
          </a:p>
        </p:txBody>
      </p:sp>
      <p:pic>
        <p:nvPicPr>
          <p:cNvPr id="4098" name="Picture 2" descr="blocks spelling word &quot;recap&quot;">
            <a:extLst>
              <a:ext uri="{FF2B5EF4-FFF2-40B4-BE49-F238E27FC236}">
                <a16:creationId xmlns:a16="http://schemas.microsoft.com/office/drawing/2014/main" id="{FA5E64CA-B4D7-4B64-8017-A17219F8C70E}"/>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910606" y="2799212"/>
            <a:ext cx="4303455" cy="287040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BE1970B3-6B35-48E1-888F-951A89446D3C}"/>
              </a:ext>
            </a:extLst>
          </p:cNvPr>
          <p:cNvSpPr>
            <a:spLocks noGrp="1"/>
          </p:cNvSpPr>
          <p:nvPr>
            <p:ph type="sldNum" sz="quarter" idx="12"/>
          </p:nvPr>
        </p:nvSpPr>
        <p:spPr/>
        <p:txBody>
          <a:bodyPr/>
          <a:lstStyle/>
          <a:p>
            <a:fld id="{AEF1280C-1E94-430E-A516-D051ECA45720}" type="slidenum">
              <a:rPr lang="en-US" smtClean="0"/>
              <a:t>60</a:t>
            </a:fld>
            <a:endParaRPr lang="en-US" dirty="0"/>
          </a:p>
        </p:txBody>
      </p:sp>
    </p:spTree>
    <p:extLst>
      <p:ext uri="{BB962C8B-B14F-4D97-AF65-F5344CB8AC3E}">
        <p14:creationId xmlns:p14="http://schemas.microsoft.com/office/powerpoint/2010/main" val="2160812758"/>
      </p:ext>
    </p:extLst>
  </p:cSld>
  <p:clrMapOvr>
    <a:masterClrMapping/>
  </p:clrMapOvr>
  <p:transition>
    <p:fade thruBlk="1"/>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67E96D-08E7-4374-889D-7E9614DE3944}"/>
              </a:ext>
            </a:extLst>
          </p:cNvPr>
          <p:cNvSpPr>
            <a:spLocks noGrp="1"/>
          </p:cNvSpPr>
          <p:nvPr>
            <p:ph type="title"/>
          </p:nvPr>
        </p:nvSpPr>
        <p:spPr/>
        <p:txBody>
          <a:bodyPr/>
          <a:lstStyle/>
          <a:p>
            <a:r>
              <a:rPr lang="en-US" dirty="0"/>
              <a:t>SMART Checklist</a:t>
            </a:r>
            <a:endParaRPr lang="en-US" i="1" dirty="0"/>
          </a:p>
        </p:txBody>
      </p:sp>
      <p:grpSp>
        <p:nvGrpSpPr>
          <p:cNvPr id="5" name="Group 4" descr="TAG tab highlighted from group">
            <a:extLst>
              <a:ext uri="{FF2B5EF4-FFF2-40B4-BE49-F238E27FC236}">
                <a16:creationId xmlns:a16="http://schemas.microsoft.com/office/drawing/2014/main" id="{98A8C014-B93B-450D-9B23-89D17937B12D}"/>
              </a:ext>
            </a:extLst>
          </p:cNvPr>
          <p:cNvGrpSpPr/>
          <p:nvPr/>
        </p:nvGrpSpPr>
        <p:grpSpPr>
          <a:xfrm>
            <a:off x="7528851" y="2080791"/>
            <a:ext cx="4547725" cy="4096173"/>
            <a:chOff x="4001954" y="2015636"/>
            <a:chExt cx="4547725" cy="4096173"/>
          </a:xfrm>
        </p:grpSpPr>
        <p:grpSp>
          <p:nvGrpSpPr>
            <p:cNvPr id="6" name="Group 5">
              <a:extLst>
                <a:ext uri="{FF2B5EF4-FFF2-40B4-BE49-F238E27FC236}">
                  <a16:creationId xmlns:a16="http://schemas.microsoft.com/office/drawing/2014/main" id="{E6855381-9ADC-4A80-8EF1-E297F4B46947}"/>
                </a:ext>
              </a:extLst>
            </p:cNvPr>
            <p:cNvGrpSpPr/>
            <p:nvPr/>
          </p:nvGrpSpPr>
          <p:grpSpPr>
            <a:xfrm>
              <a:off x="4001954" y="2015636"/>
              <a:ext cx="4317253" cy="4096173"/>
              <a:chOff x="4687754" y="2015636"/>
              <a:chExt cx="4317253" cy="4096173"/>
            </a:xfrm>
          </p:grpSpPr>
          <p:grpSp>
            <p:nvGrpSpPr>
              <p:cNvPr id="8" name="Group 7">
                <a:extLst>
                  <a:ext uri="{FF2B5EF4-FFF2-40B4-BE49-F238E27FC236}">
                    <a16:creationId xmlns:a16="http://schemas.microsoft.com/office/drawing/2014/main" id="{57019581-09D5-4DE4-9567-25994B58DA0F}"/>
                  </a:ext>
                </a:extLst>
              </p:cNvPr>
              <p:cNvGrpSpPr/>
              <p:nvPr/>
            </p:nvGrpSpPr>
            <p:grpSpPr>
              <a:xfrm>
                <a:off x="8535654" y="3347444"/>
                <a:ext cx="469353" cy="2482846"/>
                <a:chOff x="6014605" y="2587767"/>
                <a:chExt cx="469353" cy="2482846"/>
              </a:xfrm>
            </p:grpSpPr>
            <p:pic>
              <p:nvPicPr>
                <p:cNvPr id="12" name="Picture 11" descr="TAG tab">
                  <a:extLst>
                    <a:ext uri="{FF2B5EF4-FFF2-40B4-BE49-F238E27FC236}">
                      <a16:creationId xmlns:a16="http://schemas.microsoft.com/office/drawing/2014/main" id="{80022100-E3C4-4F3A-ABAB-6626B7B39E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4605" y="3597561"/>
                  <a:ext cx="469353" cy="463258"/>
                </a:xfrm>
                <a:prstGeom prst="rect">
                  <a:avLst/>
                </a:prstGeom>
              </p:spPr>
            </p:pic>
            <p:pic>
              <p:nvPicPr>
                <p:cNvPr id="13" name="Picture 12">
                  <a:extLst>
                    <a:ext uri="{FF2B5EF4-FFF2-40B4-BE49-F238E27FC236}">
                      <a16:creationId xmlns:a16="http://schemas.microsoft.com/office/drawing/2014/main" id="{6EB4348A-D317-4556-8884-4AB876B25157}"/>
                    </a:ext>
                    <a:ext uri="{C183D7F6-B498-43B3-948B-1728B52AA6E4}">
                      <adec:decorative xmlns:adec="http://schemas.microsoft.com/office/drawing/2017/decorative" xmlns=""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14605" y="3092664"/>
                  <a:ext cx="469353" cy="463258"/>
                </a:xfrm>
                <a:prstGeom prst="rect">
                  <a:avLst/>
                </a:prstGeom>
              </p:spPr>
            </p:pic>
            <p:pic>
              <p:nvPicPr>
                <p:cNvPr id="14" name="Picture 13">
                  <a:extLst>
                    <a:ext uri="{FF2B5EF4-FFF2-40B4-BE49-F238E27FC236}">
                      <a16:creationId xmlns:a16="http://schemas.microsoft.com/office/drawing/2014/main" id="{6D795CA0-7198-447D-AA8F-853FFD9861F9}"/>
                    </a:ext>
                    <a:ext uri="{C183D7F6-B498-43B3-948B-1728B52AA6E4}">
                      <adec:decorative xmlns:adec="http://schemas.microsoft.com/office/drawing/2017/decorative" xmlns=""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14605" y="4607355"/>
                  <a:ext cx="469353" cy="463258"/>
                </a:xfrm>
                <a:prstGeom prst="rect">
                  <a:avLst/>
                </a:prstGeom>
              </p:spPr>
            </p:pic>
            <p:pic>
              <p:nvPicPr>
                <p:cNvPr id="15" name="Picture 14">
                  <a:extLst>
                    <a:ext uri="{FF2B5EF4-FFF2-40B4-BE49-F238E27FC236}">
                      <a16:creationId xmlns:a16="http://schemas.microsoft.com/office/drawing/2014/main" id="{CEDFF7C3-04DB-420A-9407-F0FB73ACC45A}"/>
                    </a:ext>
                    <a:ext uri="{C183D7F6-B498-43B3-948B-1728B52AA6E4}">
                      <adec:decorative xmlns:adec="http://schemas.microsoft.com/office/drawing/2017/decorative" xmlns="" val="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14605" y="4102458"/>
                  <a:ext cx="469353" cy="463258"/>
                </a:xfrm>
                <a:prstGeom prst="rect">
                  <a:avLst/>
                </a:prstGeom>
              </p:spPr>
            </p:pic>
            <p:pic>
              <p:nvPicPr>
                <p:cNvPr id="16" name="Picture 15">
                  <a:extLst>
                    <a:ext uri="{FF2B5EF4-FFF2-40B4-BE49-F238E27FC236}">
                      <a16:creationId xmlns:a16="http://schemas.microsoft.com/office/drawing/2014/main" id="{19024FB4-6281-4E51-B5CE-DF92F2413AA0}"/>
                    </a:ext>
                    <a:ext uri="{C183D7F6-B498-43B3-948B-1728B52AA6E4}">
                      <adec:decorative xmlns:adec="http://schemas.microsoft.com/office/drawing/2017/decorative" xmlns="" val="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14605" y="2587767"/>
                  <a:ext cx="469353" cy="463258"/>
                </a:xfrm>
                <a:prstGeom prst="rect">
                  <a:avLst/>
                </a:prstGeom>
              </p:spPr>
            </p:pic>
          </p:grpSp>
          <p:grpSp>
            <p:nvGrpSpPr>
              <p:cNvPr id="9" name="Group 8">
                <a:extLst>
                  <a:ext uri="{FF2B5EF4-FFF2-40B4-BE49-F238E27FC236}">
                    <a16:creationId xmlns:a16="http://schemas.microsoft.com/office/drawing/2014/main" id="{18335610-BB20-41FE-961E-4C542E1FC34F}"/>
                  </a:ext>
                </a:extLst>
              </p:cNvPr>
              <p:cNvGrpSpPr/>
              <p:nvPr/>
            </p:nvGrpSpPr>
            <p:grpSpPr>
              <a:xfrm>
                <a:off x="4687754" y="2015636"/>
                <a:ext cx="4317253" cy="4096173"/>
                <a:chOff x="1009418" y="1126636"/>
                <a:chExt cx="4317253" cy="4096173"/>
              </a:xfrm>
            </p:grpSpPr>
            <p:pic>
              <p:nvPicPr>
                <p:cNvPr id="10" name="Picture 9" descr="TAG tab">
                  <a:extLst>
                    <a:ext uri="{FF2B5EF4-FFF2-40B4-BE49-F238E27FC236}">
                      <a16:creationId xmlns:a16="http://schemas.microsoft.com/office/drawing/2014/main" id="{C7037AF1-1B65-4CA9-A526-A2B9FE25261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857318" y="3468238"/>
                  <a:ext cx="469353" cy="463258"/>
                </a:xfrm>
                <a:prstGeom prst="rect">
                  <a:avLst/>
                </a:prstGeom>
                <a:solidFill>
                  <a:schemeClr val="bg1"/>
                </a:solidFill>
              </p:spPr>
            </p:pic>
            <p:pic>
              <p:nvPicPr>
                <p:cNvPr id="11" name="Picture 10">
                  <a:extLst>
                    <a:ext uri="{FF2B5EF4-FFF2-40B4-BE49-F238E27FC236}">
                      <a16:creationId xmlns:a16="http://schemas.microsoft.com/office/drawing/2014/main" id="{11624AE9-F795-41C3-B611-CA426616D474}"/>
                    </a:ext>
                    <a:ext uri="{C183D7F6-B498-43B3-948B-1728B52AA6E4}">
                      <adec:decorative xmlns:adec="http://schemas.microsoft.com/office/drawing/2017/decorative" xmlns="" val="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09418" y="1126636"/>
                  <a:ext cx="4047409" cy="4096173"/>
                </a:xfrm>
                <a:prstGeom prst="rect">
                  <a:avLst/>
                </a:prstGeom>
              </p:spPr>
            </p:pic>
          </p:grpSp>
        </p:grpSp>
        <p:sp>
          <p:nvSpPr>
            <p:cNvPr id="7" name="TextBox 6">
              <a:extLst>
                <a:ext uri="{FF2B5EF4-FFF2-40B4-BE49-F238E27FC236}">
                  <a16:creationId xmlns:a16="http://schemas.microsoft.com/office/drawing/2014/main" id="{A7DF0542-DE61-4DB8-BDDE-597D40C8E830}"/>
                </a:ext>
              </a:extLst>
            </p:cNvPr>
            <p:cNvSpPr txBox="1"/>
            <p:nvPr/>
          </p:nvSpPr>
          <p:spPr>
            <a:xfrm>
              <a:off x="8319207" y="4345497"/>
              <a:ext cx="230472" cy="468650"/>
            </a:xfrm>
            <a:prstGeom prst="rect">
              <a:avLst/>
            </a:prstGeom>
            <a:noFill/>
          </p:spPr>
          <p:txBody>
            <a:bodyPr vert="vert" wrap="square" lIns="0" rIns="0" rtlCol="0" anchor="b">
              <a:noAutofit/>
            </a:bodyPr>
            <a:lstStyle/>
            <a:p>
              <a:pPr algn="ctr"/>
              <a:r>
                <a:rPr lang="en-US" sz="1200" b="1" dirty="0">
                  <a:solidFill>
                    <a:srgbClr val="04625E"/>
                  </a:solidFill>
                </a:rPr>
                <a:t>TAG</a:t>
              </a:r>
            </a:p>
          </p:txBody>
        </p:sp>
      </p:grpSp>
      <p:sp>
        <p:nvSpPr>
          <p:cNvPr id="3" name="Content Placeholder 2">
            <a:extLst>
              <a:ext uri="{FF2B5EF4-FFF2-40B4-BE49-F238E27FC236}">
                <a16:creationId xmlns:a16="http://schemas.microsoft.com/office/drawing/2014/main" id="{2833021B-1F8A-4124-BF7B-572729D9F2C8}"/>
              </a:ext>
            </a:extLst>
          </p:cNvPr>
          <p:cNvSpPr>
            <a:spLocks noGrp="1"/>
          </p:cNvSpPr>
          <p:nvPr>
            <p:ph idx="1"/>
          </p:nvPr>
        </p:nvSpPr>
        <p:spPr>
          <a:xfrm>
            <a:off x="749300" y="1342571"/>
            <a:ext cx="10516107" cy="4834392"/>
          </a:xfrm>
        </p:spPr>
        <p:txBody>
          <a:bodyPr>
            <a:normAutofit fontScale="92500" lnSpcReduction="20000"/>
          </a:bodyPr>
          <a:lstStyle/>
          <a:p>
            <a:r>
              <a:rPr lang="en-US" sz="3200" dirty="0"/>
              <a:t>ETA Grant Management Overview</a:t>
            </a:r>
          </a:p>
          <a:p>
            <a:pPr lvl="1">
              <a:lnSpc>
                <a:spcPct val="105000"/>
              </a:lnSpc>
              <a:spcAft>
                <a:spcPts val="600"/>
              </a:spcAft>
              <a:tabLst>
                <a:tab pos="346075" algn="l"/>
              </a:tabLst>
            </a:pPr>
            <a:r>
              <a:rPr lang="en-US" sz="2800" dirty="0"/>
              <a:t>Train staff responsible for the implement of the grant on the hierarchy of authority. </a:t>
            </a:r>
          </a:p>
          <a:p>
            <a:pPr lvl="1">
              <a:lnSpc>
                <a:spcPct val="105000"/>
              </a:lnSpc>
              <a:spcAft>
                <a:spcPts val="600"/>
              </a:spcAft>
              <a:tabLst>
                <a:tab pos="346075" algn="l"/>
              </a:tabLst>
            </a:pPr>
            <a:r>
              <a:rPr lang="en-US" sz="2800" dirty="0"/>
              <a:t>If managing grants from different Federal agencies, ensure that staff responsible for those grants are aware of the OMB approved exceptions for that Federal agency and to ensure that DOL exceptions at </a:t>
            </a:r>
            <a:r>
              <a:rPr lang="en-US" sz="2800" dirty="0">
                <a:solidFill>
                  <a:srgbClr val="0074BF"/>
                </a:solidFill>
                <a:hlinkClick r:id="rId10">
                  <a:extLst>
                    <a:ext uri="{A12FA001-AC4F-418D-AE19-62706E023703}">
                      <ahyp:hlinkClr xmlns:ahyp="http://schemas.microsoft.com/office/drawing/2018/hyperlinkcolor" xmlns="" val="tx"/>
                    </a:ext>
                  </a:extLst>
                </a:hlinkClick>
              </a:rPr>
              <a:t>2 CFR 2900</a:t>
            </a:r>
            <a:r>
              <a:rPr lang="en-US" sz="2800" dirty="0">
                <a:solidFill>
                  <a:srgbClr val="0074BF"/>
                </a:solidFill>
              </a:rPr>
              <a:t> </a:t>
            </a:r>
            <a:r>
              <a:rPr lang="en-US" sz="2800" dirty="0"/>
              <a:t>are only applied to DOL grants. </a:t>
            </a:r>
          </a:p>
          <a:p>
            <a:pPr lvl="1">
              <a:lnSpc>
                <a:spcPct val="105000"/>
              </a:lnSpc>
              <a:spcAft>
                <a:spcPts val="600"/>
              </a:spcAft>
              <a:tabLst>
                <a:tab pos="346075" algn="l"/>
              </a:tabLst>
            </a:pPr>
            <a:r>
              <a:rPr lang="en-US" sz="2800" dirty="0"/>
              <a:t>Periodically review SAM to ensure registration and account file is correct and updated.</a:t>
            </a:r>
          </a:p>
          <a:p>
            <a:pPr lvl="1">
              <a:lnSpc>
                <a:spcPct val="105000"/>
              </a:lnSpc>
              <a:spcAft>
                <a:spcPts val="600"/>
              </a:spcAft>
              <a:tabLst>
                <a:tab pos="346075" algn="l"/>
              </a:tabLst>
            </a:pPr>
            <a:r>
              <a:rPr lang="en-US" sz="2800" dirty="0"/>
              <a:t>When working with subrecipients, consider developing a   risk assessment tool featuring similar risk factors that the Federal agency uses for its grant applicants. </a:t>
            </a:r>
          </a:p>
        </p:txBody>
      </p:sp>
      <p:sp>
        <p:nvSpPr>
          <p:cNvPr id="4" name="Slide Number Placeholder 3">
            <a:extLst>
              <a:ext uri="{FF2B5EF4-FFF2-40B4-BE49-F238E27FC236}">
                <a16:creationId xmlns:a16="http://schemas.microsoft.com/office/drawing/2014/main" id="{41F36DC7-6204-4C97-972F-064830A1A110}"/>
              </a:ext>
            </a:extLst>
          </p:cNvPr>
          <p:cNvSpPr>
            <a:spLocks noGrp="1"/>
          </p:cNvSpPr>
          <p:nvPr>
            <p:ph type="sldNum" sz="quarter" idx="12"/>
          </p:nvPr>
        </p:nvSpPr>
        <p:spPr/>
        <p:txBody>
          <a:bodyPr/>
          <a:lstStyle/>
          <a:p>
            <a:fld id="{AEF1280C-1E94-430E-A516-D051ECA45720}" type="slidenum">
              <a:rPr lang="en-US" smtClean="0"/>
              <a:t>61</a:t>
            </a:fld>
            <a:endParaRPr lang="en-US" dirty="0"/>
          </a:p>
        </p:txBody>
      </p:sp>
    </p:spTree>
    <p:extLst>
      <p:ext uri="{BB962C8B-B14F-4D97-AF65-F5344CB8AC3E}">
        <p14:creationId xmlns:p14="http://schemas.microsoft.com/office/powerpoint/2010/main" val="193258611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64A7CC-C136-4C18-8202-EE8B70A24F46}"/>
              </a:ext>
            </a:extLst>
          </p:cNvPr>
          <p:cNvSpPr>
            <a:spLocks noGrp="1"/>
          </p:cNvSpPr>
          <p:nvPr>
            <p:ph type="title"/>
          </p:nvPr>
        </p:nvSpPr>
        <p:spPr/>
        <p:txBody>
          <a:bodyPr/>
          <a:lstStyle/>
          <a:p>
            <a:r>
              <a:rPr lang="en-US" dirty="0"/>
              <a:t>ETA and Uniform Guidance Resources</a:t>
            </a:r>
          </a:p>
        </p:txBody>
      </p:sp>
      <p:grpSp>
        <p:nvGrpSpPr>
          <p:cNvPr id="6" name="Group 5" descr="icon tabs for SMART, CMG, TAG, Grantee Handbook, GPS">
            <a:extLst>
              <a:ext uri="{FF2B5EF4-FFF2-40B4-BE49-F238E27FC236}">
                <a16:creationId xmlns:a16="http://schemas.microsoft.com/office/drawing/2014/main" id="{2366262C-73C7-4014-A1D4-5C13D339BD2C}"/>
              </a:ext>
            </a:extLst>
          </p:cNvPr>
          <p:cNvGrpSpPr/>
          <p:nvPr/>
        </p:nvGrpSpPr>
        <p:grpSpPr>
          <a:xfrm>
            <a:off x="7463479" y="2146536"/>
            <a:ext cx="4547725" cy="4096173"/>
            <a:chOff x="4001954" y="2015636"/>
            <a:chExt cx="4547725" cy="4096173"/>
          </a:xfrm>
        </p:grpSpPr>
        <p:grpSp>
          <p:nvGrpSpPr>
            <p:cNvPr id="7" name="Group 6">
              <a:extLst>
                <a:ext uri="{FF2B5EF4-FFF2-40B4-BE49-F238E27FC236}">
                  <a16:creationId xmlns:a16="http://schemas.microsoft.com/office/drawing/2014/main" id="{F6150640-2351-445A-B88D-4484A0A0A70A}"/>
                </a:ext>
              </a:extLst>
            </p:cNvPr>
            <p:cNvGrpSpPr/>
            <p:nvPr/>
          </p:nvGrpSpPr>
          <p:grpSpPr>
            <a:xfrm>
              <a:off x="4001954" y="2015636"/>
              <a:ext cx="4317253" cy="4096173"/>
              <a:chOff x="4687754" y="2015636"/>
              <a:chExt cx="4317253" cy="4096173"/>
            </a:xfrm>
          </p:grpSpPr>
          <p:grpSp>
            <p:nvGrpSpPr>
              <p:cNvPr id="13" name="Group 12">
                <a:extLst>
                  <a:ext uri="{FF2B5EF4-FFF2-40B4-BE49-F238E27FC236}">
                    <a16:creationId xmlns:a16="http://schemas.microsoft.com/office/drawing/2014/main" id="{9B637AAE-A812-423B-96CE-C4A5B804B302}"/>
                  </a:ext>
                </a:extLst>
              </p:cNvPr>
              <p:cNvGrpSpPr/>
              <p:nvPr/>
            </p:nvGrpSpPr>
            <p:grpSpPr>
              <a:xfrm>
                <a:off x="8535654" y="3347444"/>
                <a:ext cx="469353" cy="2482846"/>
                <a:chOff x="6014605" y="2587767"/>
                <a:chExt cx="469353" cy="2482846"/>
              </a:xfrm>
            </p:grpSpPr>
            <p:pic>
              <p:nvPicPr>
                <p:cNvPr id="22" name="Picture 21" descr="TAG tab">
                  <a:extLst>
                    <a:ext uri="{FF2B5EF4-FFF2-40B4-BE49-F238E27FC236}">
                      <a16:creationId xmlns:a16="http://schemas.microsoft.com/office/drawing/2014/main" id="{E74289AC-B4CF-4CDC-9A94-F622DD5C67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4605" y="3597561"/>
                  <a:ext cx="469353" cy="463258"/>
                </a:xfrm>
                <a:prstGeom prst="rect">
                  <a:avLst/>
                </a:prstGeom>
              </p:spPr>
            </p:pic>
            <p:pic>
              <p:nvPicPr>
                <p:cNvPr id="23" name="Picture 22" descr="CMG tab">
                  <a:extLst>
                    <a:ext uri="{FF2B5EF4-FFF2-40B4-BE49-F238E27FC236}">
                      <a16:creationId xmlns:a16="http://schemas.microsoft.com/office/drawing/2014/main" id="{BF6ED121-6026-4C41-81D9-0134B2858CD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14605" y="3092664"/>
                  <a:ext cx="469353" cy="463258"/>
                </a:xfrm>
                <a:prstGeom prst="rect">
                  <a:avLst/>
                </a:prstGeom>
              </p:spPr>
            </p:pic>
            <p:pic>
              <p:nvPicPr>
                <p:cNvPr id="24" name="Picture 23" descr="GPS tab">
                  <a:extLst>
                    <a:ext uri="{FF2B5EF4-FFF2-40B4-BE49-F238E27FC236}">
                      <a16:creationId xmlns:a16="http://schemas.microsoft.com/office/drawing/2014/main" id="{75EA6E26-EFC7-4481-8B13-DDEE8977014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14605" y="4607355"/>
                  <a:ext cx="469353" cy="463258"/>
                </a:xfrm>
                <a:prstGeom prst="rect">
                  <a:avLst/>
                </a:prstGeom>
              </p:spPr>
            </p:pic>
            <p:pic>
              <p:nvPicPr>
                <p:cNvPr id="25" name="Picture 24" descr="Grantee Handbook tab">
                  <a:extLst>
                    <a:ext uri="{FF2B5EF4-FFF2-40B4-BE49-F238E27FC236}">
                      <a16:creationId xmlns:a16="http://schemas.microsoft.com/office/drawing/2014/main" id="{76B3A3FD-3103-4475-9EA2-0F1EDBE93C1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14605" y="4102458"/>
                  <a:ext cx="469353" cy="463258"/>
                </a:xfrm>
                <a:prstGeom prst="rect">
                  <a:avLst/>
                </a:prstGeom>
              </p:spPr>
            </p:pic>
            <p:pic>
              <p:nvPicPr>
                <p:cNvPr id="26" name="Picture 25" descr="SMART tab">
                  <a:extLst>
                    <a:ext uri="{FF2B5EF4-FFF2-40B4-BE49-F238E27FC236}">
                      <a16:creationId xmlns:a16="http://schemas.microsoft.com/office/drawing/2014/main" id="{4922DA96-201C-4BDE-9180-735ACD0BC7D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14605" y="2587767"/>
                  <a:ext cx="469353" cy="463258"/>
                </a:xfrm>
                <a:prstGeom prst="rect">
                  <a:avLst/>
                </a:prstGeom>
              </p:spPr>
            </p:pic>
          </p:grpSp>
          <p:grpSp>
            <p:nvGrpSpPr>
              <p:cNvPr id="14" name="Group 13">
                <a:extLst>
                  <a:ext uri="{FF2B5EF4-FFF2-40B4-BE49-F238E27FC236}">
                    <a16:creationId xmlns:a16="http://schemas.microsoft.com/office/drawing/2014/main" id="{BE4E958F-AF43-4748-854D-0D094BD78B57}"/>
                  </a:ext>
                </a:extLst>
              </p:cNvPr>
              <p:cNvGrpSpPr/>
              <p:nvPr/>
            </p:nvGrpSpPr>
            <p:grpSpPr>
              <a:xfrm>
                <a:off x="4687754" y="2015636"/>
                <a:ext cx="4317253" cy="4096173"/>
                <a:chOff x="1009418" y="1126636"/>
                <a:chExt cx="4317253" cy="4096173"/>
              </a:xfrm>
            </p:grpSpPr>
            <p:grpSp>
              <p:nvGrpSpPr>
                <p:cNvPr id="15" name="Group 14">
                  <a:extLst>
                    <a:ext uri="{FF2B5EF4-FFF2-40B4-BE49-F238E27FC236}">
                      <a16:creationId xmlns:a16="http://schemas.microsoft.com/office/drawing/2014/main" id="{1FC6ED13-D3E8-4B93-9E01-B5E3D58B276D}"/>
                    </a:ext>
                  </a:extLst>
                </p:cNvPr>
                <p:cNvGrpSpPr/>
                <p:nvPr/>
              </p:nvGrpSpPr>
              <p:grpSpPr>
                <a:xfrm>
                  <a:off x="4857318" y="2458444"/>
                  <a:ext cx="469353" cy="2482846"/>
                  <a:chOff x="6014605" y="2587767"/>
                  <a:chExt cx="469353" cy="2482846"/>
                </a:xfrm>
              </p:grpSpPr>
              <p:pic>
                <p:nvPicPr>
                  <p:cNvPr id="17" name="Picture 16" descr="TAG tab">
                    <a:extLst>
                      <a:ext uri="{FF2B5EF4-FFF2-40B4-BE49-F238E27FC236}">
                        <a16:creationId xmlns:a16="http://schemas.microsoft.com/office/drawing/2014/main" id="{EDAF905B-3F9B-49CC-9CCF-B11B49958AA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014605" y="3597561"/>
                    <a:ext cx="469353" cy="463258"/>
                  </a:xfrm>
                  <a:prstGeom prst="rect">
                    <a:avLst/>
                  </a:prstGeom>
                  <a:solidFill>
                    <a:schemeClr val="bg1"/>
                  </a:solidFill>
                </p:spPr>
              </p:pic>
              <p:pic>
                <p:nvPicPr>
                  <p:cNvPr id="18" name="Picture 17" descr="CMG tab">
                    <a:extLst>
                      <a:ext uri="{FF2B5EF4-FFF2-40B4-BE49-F238E27FC236}">
                        <a16:creationId xmlns:a16="http://schemas.microsoft.com/office/drawing/2014/main" id="{88D34905-AE14-4E88-8FEA-9C9171C8E13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014605" y="3092664"/>
                    <a:ext cx="469353" cy="463258"/>
                  </a:xfrm>
                  <a:prstGeom prst="rect">
                    <a:avLst/>
                  </a:prstGeom>
                  <a:solidFill>
                    <a:schemeClr val="bg1"/>
                  </a:solidFill>
                </p:spPr>
              </p:pic>
              <p:pic>
                <p:nvPicPr>
                  <p:cNvPr id="19" name="Picture 18" descr="GPS tab">
                    <a:extLst>
                      <a:ext uri="{FF2B5EF4-FFF2-40B4-BE49-F238E27FC236}">
                        <a16:creationId xmlns:a16="http://schemas.microsoft.com/office/drawing/2014/main" id="{8DE548D1-4C37-40AE-A37C-536DF11D4434}"/>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014605" y="4607355"/>
                    <a:ext cx="469353" cy="463258"/>
                  </a:xfrm>
                  <a:prstGeom prst="rect">
                    <a:avLst/>
                  </a:prstGeom>
                  <a:solidFill>
                    <a:schemeClr val="bg1"/>
                  </a:solidFill>
                </p:spPr>
              </p:pic>
              <p:pic>
                <p:nvPicPr>
                  <p:cNvPr id="20" name="Picture 19" descr="Grantee Handbook tab">
                    <a:extLst>
                      <a:ext uri="{FF2B5EF4-FFF2-40B4-BE49-F238E27FC236}">
                        <a16:creationId xmlns:a16="http://schemas.microsoft.com/office/drawing/2014/main" id="{6AF87A31-E3BB-4D4B-8235-27921A617A58}"/>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014605" y="4102458"/>
                    <a:ext cx="469353" cy="463258"/>
                  </a:xfrm>
                  <a:prstGeom prst="rect">
                    <a:avLst/>
                  </a:prstGeom>
                  <a:solidFill>
                    <a:schemeClr val="bg1"/>
                  </a:solidFill>
                </p:spPr>
              </p:pic>
              <p:pic>
                <p:nvPicPr>
                  <p:cNvPr id="21" name="Picture 20" descr="SMART tab">
                    <a:extLst>
                      <a:ext uri="{FF2B5EF4-FFF2-40B4-BE49-F238E27FC236}">
                        <a16:creationId xmlns:a16="http://schemas.microsoft.com/office/drawing/2014/main" id="{7B0C4912-E7E4-4A3A-B55A-5AA1C607C064}"/>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014605" y="2587767"/>
                    <a:ext cx="469353" cy="463258"/>
                  </a:xfrm>
                  <a:prstGeom prst="rect">
                    <a:avLst/>
                  </a:prstGeom>
                  <a:solidFill>
                    <a:schemeClr val="bg1"/>
                  </a:solidFill>
                </p:spPr>
              </p:pic>
            </p:grpSp>
            <p:pic>
              <p:nvPicPr>
                <p:cNvPr id="16" name="Picture 15">
                  <a:extLst>
                    <a:ext uri="{FF2B5EF4-FFF2-40B4-BE49-F238E27FC236}">
                      <a16:creationId xmlns:a16="http://schemas.microsoft.com/office/drawing/2014/main" id="{AA80018D-0556-450B-B075-84D6201D2E0F}"/>
                    </a:ext>
                    <a:ext uri="{C183D7F6-B498-43B3-948B-1728B52AA6E4}">
                      <adec:decorative xmlns:adec="http://schemas.microsoft.com/office/drawing/2017/decorative" xmlns="" val="1"/>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09418" y="1126636"/>
                  <a:ext cx="4047409" cy="4096173"/>
                </a:xfrm>
                <a:prstGeom prst="rect">
                  <a:avLst/>
                </a:prstGeom>
              </p:spPr>
            </p:pic>
          </p:grpSp>
        </p:grpSp>
        <p:sp>
          <p:nvSpPr>
            <p:cNvPr id="8" name="TextBox 7">
              <a:extLst>
                <a:ext uri="{FF2B5EF4-FFF2-40B4-BE49-F238E27FC236}">
                  <a16:creationId xmlns:a16="http://schemas.microsoft.com/office/drawing/2014/main" id="{2783E34D-2375-4627-B685-FC7004E0DC7D}"/>
                </a:ext>
              </a:extLst>
            </p:cNvPr>
            <p:cNvSpPr txBox="1"/>
            <p:nvPr/>
          </p:nvSpPr>
          <p:spPr>
            <a:xfrm>
              <a:off x="8319207" y="3280411"/>
              <a:ext cx="230472" cy="569392"/>
            </a:xfrm>
            <a:prstGeom prst="rect">
              <a:avLst/>
            </a:prstGeom>
            <a:noFill/>
          </p:spPr>
          <p:txBody>
            <a:bodyPr vert="vert" wrap="square" lIns="0" rIns="0" rtlCol="0" anchor="b">
              <a:noAutofit/>
            </a:bodyPr>
            <a:lstStyle/>
            <a:p>
              <a:pPr algn="ctr"/>
              <a:r>
                <a:rPr lang="en-US" sz="1200" b="1" dirty="0">
                  <a:solidFill>
                    <a:schemeClr val="accent1">
                      <a:lumMod val="50000"/>
                    </a:schemeClr>
                  </a:solidFill>
                </a:rPr>
                <a:t>SMART</a:t>
              </a:r>
            </a:p>
          </p:txBody>
        </p:sp>
        <p:sp>
          <p:nvSpPr>
            <p:cNvPr id="9" name="TextBox 8">
              <a:extLst>
                <a:ext uri="{FF2B5EF4-FFF2-40B4-BE49-F238E27FC236}">
                  <a16:creationId xmlns:a16="http://schemas.microsoft.com/office/drawing/2014/main" id="{467301BD-B6D4-4A2D-B0F0-F36B86372E91}"/>
                </a:ext>
              </a:extLst>
            </p:cNvPr>
            <p:cNvSpPr txBox="1"/>
            <p:nvPr/>
          </p:nvSpPr>
          <p:spPr>
            <a:xfrm>
              <a:off x="8319207" y="3861866"/>
              <a:ext cx="230472" cy="435428"/>
            </a:xfrm>
            <a:prstGeom prst="rect">
              <a:avLst/>
            </a:prstGeom>
            <a:noFill/>
          </p:spPr>
          <p:txBody>
            <a:bodyPr vert="vert" wrap="square" lIns="0" rIns="0" rtlCol="0" anchor="b">
              <a:noAutofit/>
            </a:bodyPr>
            <a:lstStyle/>
            <a:p>
              <a:pPr algn="ctr"/>
              <a:r>
                <a:rPr lang="en-US" sz="1200" b="1" dirty="0">
                  <a:solidFill>
                    <a:schemeClr val="accent1"/>
                  </a:solidFill>
                </a:rPr>
                <a:t>CMG</a:t>
              </a:r>
            </a:p>
          </p:txBody>
        </p:sp>
        <p:sp>
          <p:nvSpPr>
            <p:cNvPr id="10" name="TextBox 9">
              <a:extLst>
                <a:ext uri="{FF2B5EF4-FFF2-40B4-BE49-F238E27FC236}">
                  <a16:creationId xmlns:a16="http://schemas.microsoft.com/office/drawing/2014/main" id="{0B38FF20-60C9-4BDC-B3F1-858F2253627D}"/>
                </a:ext>
              </a:extLst>
            </p:cNvPr>
            <p:cNvSpPr txBox="1"/>
            <p:nvPr/>
          </p:nvSpPr>
          <p:spPr>
            <a:xfrm>
              <a:off x="8319207" y="4345497"/>
              <a:ext cx="230472" cy="468650"/>
            </a:xfrm>
            <a:prstGeom prst="rect">
              <a:avLst/>
            </a:prstGeom>
            <a:noFill/>
          </p:spPr>
          <p:txBody>
            <a:bodyPr vert="vert" wrap="square" lIns="0" rIns="0" rtlCol="0" anchor="b">
              <a:noAutofit/>
            </a:bodyPr>
            <a:lstStyle/>
            <a:p>
              <a:pPr algn="ctr"/>
              <a:r>
                <a:rPr lang="en-US" sz="1200" b="1" dirty="0">
                  <a:solidFill>
                    <a:srgbClr val="04625E"/>
                  </a:solidFill>
                </a:rPr>
                <a:t>TAG</a:t>
              </a:r>
            </a:p>
          </p:txBody>
        </p:sp>
        <p:sp>
          <p:nvSpPr>
            <p:cNvPr id="11" name="TextBox 10">
              <a:extLst>
                <a:ext uri="{FF2B5EF4-FFF2-40B4-BE49-F238E27FC236}">
                  <a16:creationId xmlns:a16="http://schemas.microsoft.com/office/drawing/2014/main" id="{72C2F247-40CB-4D8C-B299-EA966B6EB880}"/>
                </a:ext>
              </a:extLst>
            </p:cNvPr>
            <p:cNvSpPr txBox="1"/>
            <p:nvPr/>
          </p:nvSpPr>
          <p:spPr>
            <a:xfrm>
              <a:off x="8319207" y="4710972"/>
              <a:ext cx="230472" cy="787069"/>
            </a:xfrm>
            <a:prstGeom prst="rect">
              <a:avLst/>
            </a:prstGeom>
            <a:noFill/>
          </p:spPr>
          <p:txBody>
            <a:bodyPr vert="vert" wrap="square" lIns="0" rIns="0" rtlCol="0" anchor="b">
              <a:noAutofit/>
            </a:bodyPr>
            <a:lstStyle/>
            <a:p>
              <a:pPr algn="ctr"/>
              <a:r>
                <a:rPr lang="en-US" sz="1200" b="1" dirty="0">
                  <a:solidFill>
                    <a:schemeClr val="accent2">
                      <a:lumMod val="75000"/>
                    </a:schemeClr>
                  </a:solidFill>
                </a:rPr>
                <a:t>Grantee Handbook</a:t>
              </a:r>
            </a:p>
          </p:txBody>
        </p:sp>
        <p:sp>
          <p:nvSpPr>
            <p:cNvPr id="12" name="TextBox 11">
              <a:extLst>
                <a:ext uri="{FF2B5EF4-FFF2-40B4-BE49-F238E27FC236}">
                  <a16:creationId xmlns:a16="http://schemas.microsoft.com/office/drawing/2014/main" id="{E4D12DC2-9E38-4BAB-9853-E5C50D35D89F}"/>
                </a:ext>
              </a:extLst>
            </p:cNvPr>
            <p:cNvSpPr txBox="1"/>
            <p:nvPr/>
          </p:nvSpPr>
          <p:spPr>
            <a:xfrm>
              <a:off x="8319207" y="5379733"/>
              <a:ext cx="230472" cy="431018"/>
            </a:xfrm>
            <a:prstGeom prst="rect">
              <a:avLst/>
            </a:prstGeom>
            <a:noFill/>
          </p:spPr>
          <p:txBody>
            <a:bodyPr vert="vert" wrap="square" lIns="0" rIns="0" rtlCol="0" anchor="b">
              <a:noAutofit/>
            </a:bodyPr>
            <a:lstStyle/>
            <a:p>
              <a:pPr algn="ctr"/>
              <a:r>
                <a:rPr lang="en-US" sz="1200" b="1" dirty="0">
                  <a:solidFill>
                    <a:srgbClr val="C00000"/>
                  </a:solidFill>
                </a:rPr>
                <a:t>GPS</a:t>
              </a:r>
            </a:p>
          </p:txBody>
        </p:sp>
      </p:grpSp>
      <p:sp>
        <p:nvSpPr>
          <p:cNvPr id="3" name="Content Placeholder 2">
            <a:extLst>
              <a:ext uri="{FF2B5EF4-FFF2-40B4-BE49-F238E27FC236}">
                <a16:creationId xmlns:a16="http://schemas.microsoft.com/office/drawing/2014/main" id="{8EADFD82-A110-4E3C-872B-8AC37F3256A1}"/>
              </a:ext>
            </a:extLst>
          </p:cNvPr>
          <p:cNvSpPr>
            <a:spLocks noGrp="1"/>
          </p:cNvSpPr>
          <p:nvPr>
            <p:ph sz="half" idx="1"/>
          </p:nvPr>
        </p:nvSpPr>
        <p:spPr>
          <a:xfrm>
            <a:off x="380999" y="1407886"/>
            <a:ext cx="5349241" cy="4672878"/>
          </a:xfrm>
        </p:spPr>
        <p:txBody>
          <a:bodyPr/>
          <a:lstStyle/>
          <a:p>
            <a:r>
              <a:rPr lang="en-US" dirty="0">
                <a:hlinkClick r:id="rId14"/>
              </a:rPr>
              <a:t>Core Monitoring Guide</a:t>
            </a:r>
            <a:endParaRPr lang="en-US" dirty="0"/>
          </a:p>
          <a:p>
            <a:pPr marL="747713" lvl="1" indent="-290513">
              <a:lnSpc>
                <a:spcPct val="85000"/>
              </a:lnSpc>
              <a:spcBef>
                <a:spcPts val="500"/>
              </a:spcBef>
              <a:spcAft>
                <a:spcPts val="600"/>
              </a:spcAft>
              <a:buFont typeface="Arial" panose="020B0604020202020204" pitchFamily="34" charset="0"/>
              <a:buChar char="►"/>
              <a:tabLst>
                <a:tab pos="346075" algn="l"/>
              </a:tabLst>
            </a:pPr>
            <a:r>
              <a:rPr lang="en-US" dirty="0">
                <a:solidFill>
                  <a:schemeClr val="accent1">
                    <a:lumMod val="75000"/>
                  </a:schemeClr>
                </a:solidFill>
              </a:rPr>
              <a:t>Tools S: Risk Assessment Worksheet</a:t>
            </a:r>
          </a:p>
          <a:p>
            <a:r>
              <a:rPr lang="en-US" dirty="0">
                <a:hlinkClick r:id="rId15"/>
              </a:rPr>
              <a:t>Grant &amp; Financial Management Technical Assistance Guide </a:t>
            </a:r>
            <a:endParaRPr lang="en-US" dirty="0"/>
          </a:p>
          <a:p>
            <a:pPr marL="747713" lvl="1" indent="-290513">
              <a:lnSpc>
                <a:spcPct val="85000"/>
              </a:lnSpc>
              <a:spcBef>
                <a:spcPts val="500"/>
              </a:spcBef>
              <a:spcAft>
                <a:spcPts val="600"/>
              </a:spcAft>
              <a:buFont typeface="Arial" panose="020B0604020202020204" pitchFamily="34" charset="0"/>
              <a:buChar char="►"/>
              <a:tabLst>
                <a:tab pos="346075" algn="l"/>
              </a:tabLst>
            </a:pPr>
            <a:r>
              <a:rPr lang="en-US" dirty="0">
                <a:solidFill>
                  <a:schemeClr val="accent1">
                    <a:lumMod val="75000"/>
                  </a:schemeClr>
                </a:solidFill>
              </a:rPr>
              <a:t>Chapter 16: ETA Grant Management Overview</a:t>
            </a:r>
          </a:p>
          <a:p>
            <a:r>
              <a:rPr lang="en-US" dirty="0"/>
              <a:t>WIOA Administrative Provisions </a:t>
            </a:r>
            <a:r>
              <a:rPr lang="en-US" dirty="0">
                <a:hlinkClick r:id="rId16"/>
              </a:rPr>
              <a:t>20 CFR Part 683</a:t>
            </a:r>
            <a:endParaRPr lang="en-US" dirty="0"/>
          </a:p>
          <a:p>
            <a:pPr marL="747713" lvl="1" indent="-290513">
              <a:lnSpc>
                <a:spcPct val="100000"/>
              </a:lnSpc>
              <a:spcBef>
                <a:spcPts val="500"/>
              </a:spcBef>
              <a:buFont typeface="Arial" panose="020B0604020202020204" pitchFamily="34" charset="0"/>
              <a:buChar char="►"/>
              <a:tabLst>
                <a:tab pos="346075" algn="l"/>
              </a:tabLst>
            </a:pPr>
            <a:r>
              <a:rPr lang="en-US" dirty="0">
                <a:solidFill>
                  <a:schemeClr val="accent1">
                    <a:lumMod val="75000"/>
                  </a:schemeClr>
                </a:solidFill>
              </a:rPr>
              <a:t>20 CFR 683.210</a:t>
            </a:r>
          </a:p>
          <a:p>
            <a:pPr marL="747713" lvl="1" indent="-290513">
              <a:lnSpc>
                <a:spcPct val="100000"/>
              </a:lnSpc>
              <a:spcBef>
                <a:spcPts val="500"/>
              </a:spcBef>
              <a:buFont typeface="Arial" panose="020B0604020202020204" pitchFamily="34" charset="0"/>
              <a:buChar char="►"/>
              <a:tabLst>
                <a:tab pos="346075" algn="l"/>
              </a:tabLst>
            </a:pPr>
            <a:r>
              <a:rPr lang="en-US" dirty="0">
                <a:solidFill>
                  <a:schemeClr val="accent1">
                    <a:lumMod val="75000"/>
                  </a:schemeClr>
                </a:solidFill>
              </a:rPr>
              <a:t>20 CFR 683.215</a:t>
            </a:r>
          </a:p>
        </p:txBody>
      </p:sp>
      <p:sp>
        <p:nvSpPr>
          <p:cNvPr id="4" name="Content Placeholder 3">
            <a:extLst>
              <a:ext uri="{FF2B5EF4-FFF2-40B4-BE49-F238E27FC236}">
                <a16:creationId xmlns:a16="http://schemas.microsoft.com/office/drawing/2014/main" id="{442C815C-DA92-436C-B2C4-E14C88AAD515}"/>
              </a:ext>
            </a:extLst>
          </p:cNvPr>
          <p:cNvSpPr>
            <a:spLocks noGrp="1"/>
          </p:cNvSpPr>
          <p:nvPr>
            <p:ph sz="half" idx="2"/>
          </p:nvPr>
        </p:nvSpPr>
        <p:spPr>
          <a:xfrm>
            <a:off x="6324601" y="1407886"/>
            <a:ext cx="4756306" cy="4672878"/>
          </a:xfrm>
        </p:spPr>
        <p:txBody>
          <a:bodyPr/>
          <a:lstStyle/>
          <a:p>
            <a:r>
              <a:rPr lang="en-US" dirty="0"/>
              <a:t>Uniform Administrative Requirements, Cost Principles, and Audit Requirements for Federal Awards </a:t>
            </a:r>
            <a:r>
              <a:rPr lang="en-US" dirty="0">
                <a:hlinkClick r:id="rId17"/>
              </a:rPr>
              <a:t>2 CFR Part 200</a:t>
            </a:r>
            <a:endParaRPr lang="en-US" dirty="0"/>
          </a:p>
          <a:p>
            <a:pPr marL="747713" lvl="1" indent="-290513">
              <a:lnSpc>
                <a:spcPct val="100000"/>
              </a:lnSpc>
              <a:spcBef>
                <a:spcPts val="300"/>
              </a:spcBef>
              <a:buFont typeface="Arial" panose="020B0604020202020204" pitchFamily="34" charset="0"/>
              <a:buChar char="►"/>
              <a:tabLst>
                <a:tab pos="346075" algn="l"/>
              </a:tabLst>
            </a:pPr>
            <a:r>
              <a:rPr lang="en-US" dirty="0">
                <a:solidFill>
                  <a:schemeClr val="accent1">
                    <a:lumMod val="75000"/>
                  </a:schemeClr>
                </a:solidFill>
              </a:rPr>
              <a:t>2 CFR 200.205</a:t>
            </a:r>
          </a:p>
          <a:p>
            <a:pPr marL="747713" lvl="1" indent="-290513">
              <a:lnSpc>
                <a:spcPct val="100000"/>
              </a:lnSpc>
              <a:spcBef>
                <a:spcPts val="300"/>
              </a:spcBef>
              <a:buFont typeface="Arial" panose="020B0604020202020204" pitchFamily="34" charset="0"/>
              <a:buChar char="►"/>
              <a:tabLst>
                <a:tab pos="346075" algn="l"/>
              </a:tabLst>
            </a:pPr>
            <a:r>
              <a:rPr lang="en-US" dirty="0">
                <a:solidFill>
                  <a:schemeClr val="accent1">
                    <a:lumMod val="75000"/>
                  </a:schemeClr>
                </a:solidFill>
              </a:rPr>
              <a:t>2 CFR 200.308</a:t>
            </a:r>
          </a:p>
          <a:p>
            <a:pPr marL="747713" lvl="1" indent="-290513">
              <a:lnSpc>
                <a:spcPct val="100000"/>
              </a:lnSpc>
              <a:spcBef>
                <a:spcPts val="300"/>
              </a:spcBef>
              <a:buFont typeface="Arial" panose="020B0604020202020204" pitchFamily="34" charset="0"/>
              <a:buChar char="►"/>
              <a:tabLst>
                <a:tab pos="346075" algn="l"/>
              </a:tabLst>
            </a:pPr>
            <a:r>
              <a:rPr lang="en-US" dirty="0">
                <a:solidFill>
                  <a:schemeClr val="accent1">
                    <a:lumMod val="75000"/>
                  </a:schemeClr>
                </a:solidFill>
              </a:rPr>
              <a:t>2 CFR 200.328</a:t>
            </a:r>
          </a:p>
          <a:p>
            <a:pPr marL="747713" lvl="1" indent="-290513">
              <a:lnSpc>
                <a:spcPct val="100000"/>
              </a:lnSpc>
              <a:spcBef>
                <a:spcPts val="300"/>
              </a:spcBef>
              <a:buFont typeface="Arial" panose="020B0604020202020204" pitchFamily="34" charset="0"/>
              <a:buChar char="►"/>
              <a:tabLst>
                <a:tab pos="346075" algn="l"/>
              </a:tabLst>
            </a:pPr>
            <a:r>
              <a:rPr lang="en-US" dirty="0">
                <a:solidFill>
                  <a:schemeClr val="accent1">
                    <a:lumMod val="75000"/>
                  </a:schemeClr>
                </a:solidFill>
              </a:rPr>
              <a:t>2 CFR 200.331</a:t>
            </a:r>
          </a:p>
          <a:p>
            <a:pPr marL="747713" lvl="1" indent="-290513">
              <a:lnSpc>
                <a:spcPct val="100000"/>
              </a:lnSpc>
              <a:spcBef>
                <a:spcPts val="300"/>
              </a:spcBef>
              <a:buFont typeface="Arial" panose="020B0604020202020204" pitchFamily="34" charset="0"/>
              <a:buChar char="►"/>
              <a:tabLst>
                <a:tab pos="346075" algn="l"/>
              </a:tabLst>
            </a:pPr>
            <a:r>
              <a:rPr lang="en-US" dirty="0">
                <a:solidFill>
                  <a:schemeClr val="accent1">
                    <a:lumMod val="75000"/>
                  </a:schemeClr>
                </a:solidFill>
              </a:rPr>
              <a:t>2 CFR 200.338</a:t>
            </a:r>
          </a:p>
          <a:p>
            <a:pPr marL="747713" lvl="1" indent="-290513">
              <a:lnSpc>
                <a:spcPct val="100000"/>
              </a:lnSpc>
              <a:spcBef>
                <a:spcPts val="300"/>
              </a:spcBef>
              <a:buFont typeface="Arial" panose="020B0604020202020204" pitchFamily="34" charset="0"/>
              <a:buChar char="►"/>
              <a:tabLst>
                <a:tab pos="346075" algn="l"/>
              </a:tabLst>
            </a:pPr>
            <a:r>
              <a:rPr lang="en-US" dirty="0">
                <a:solidFill>
                  <a:schemeClr val="accent1">
                    <a:lumMod val="75000"/>
                  </a:schemeClr>
                </a:solidFill>
              </a:rPr>
              <a:t>2 CFR</a:t>
            </a:r>
          </a:p>
          <a:p>
            <a:r>
              <a:rPr lang="en-US" dirty="0"/>
              <a:t>Department of Labor Exceptions </a:t>
            </a:r>
            <a:r>
              <a:rPr lang="en-US" dirty="0">
                <a:hlinkClick r:id="rId18"/>
              </a:rPr>
              <a:t>2CFR Part 2900</a:t>
            </a:r>
            <a:endParaRPr lang="en-US" dirty="0"/>
          </a:p>
          <a:p>
            <a:pPr marL="747713" lvl="1" indent="-290513">
              <a:lnSpc>
                <a:spcPct val="100000"/>
              </a:lnSpc>
              <a:spcBef>
                <a:spcPts val="300"/>
              </a:spcBef>
              <a:buFont typeface="Arial" panose="020B0604020202020204" pitchFamily="34" charset="0"/>
              <a:buChar char="►"/>
              <a:tabLst>
                <a:tab pos="346075" algn="l"/>
              </a:tabLst>
            </a:pPr>
            <a:r>
              <a:rPr lang="en-US" dirty="0">
                <a:solidFill>
                  <a:schemeClr val="accent1">
                    <a:lumMod val="75000"/>
                  </a:schemeClr>
                </a:solidFill>
              </a:rPr>
              <a:t>2 CFR 2900.21</a:t>
            </a:r>
          </a:p>
          <a:p>
            <a:pPr marL="747713" lvl="1" indent="-290513">
              <a:lnSpc>
                <a:spcPct val="100000"/>
              </a:lnSpc>
              <a:spcBef>
                <a:spcPts val="300"/>
              </a:spcBef>
              <a:buFont typeface="Arial" panose="020B0604020202020204" pitchFamily="34" charset="0"/>
              <a:buChar char="►"/>
              <a:tabLst>
                <a:tab pos="346075" algn="l"/>
              </a:tabLst>
            </a:pPr>
            <a:r>
              <a:rPr lang="en-US" dirty="0">
                <a:solidFill>
                  <a:schemeClr val="accent1">
                    <a:lumMod val="75000"/>
                  </a:schemeClr>
                </a:solidFill>
              </a:rPr>
              <a:t>200.501</a:t>
            </a:r>
          </a:p>
        </p:txBody>
      </p:sp>
      <p:sp>
        <p:nvSpPr>
          <p:cNvPr id="5" name="Slide Number Placeholder 4">
            <a:extLst>
              <a:ext uri="{FF2B5EF4-FFF2-40B4-BE49-F238E27FC236}">
                <a16:creationId xmlns:a16="http://schemas.microsoft.com/office/drawing/2014/main" id="{151F0EAB-677E-4973-905C-0B9A79D2B4AE}"/>
              </a:ext>
            </a:extLst>
          </p:cNvPr>
          <p:cNvSpPr>
            <a:spLocks noGrp="1"/>
          </p:cNvSpPr>
          <p:nvPr>
            <p:ph type="sldNum" sz="quarter" idx="12"/>
          </p:nvPr>
        </p:nvSpPr>
        <p:spPr/>
        <p:txBody>
          <a:bodyPr/>
          <a:lstStyle/>
          <a:p>
            <a:fld id="{AEF1280C-1E94-430E-A516-D051ECA45720}" type="slidenum">
              <a:rPr lang="en-US" smtClean="0"/>
              <a:t>62</a:t>
            </a:fld>
            <a:endParaRPr lang="en-US" dirty="0"/>
          </a:p>
        </p:txBody>
      </p:sp>
    </p:spTree>
    <p:extLst>
      <p:ext uri="{BB962C8B-B14F-4D97-AF65-F5344CB8AC3E}">
        <p14:creationId xmlns:p14="http://schemas.microsoft.com/office/powerpoint/2010/main" val="25142632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67B77-03CB-42D5-9BCC-FB40172F6AC8}"/>
              </a:ext>
            </a:extLst>
          </p:cNvPr>
          <p:cNvSpPr>
            <a:spLocks noGrp="1"/>
          </p:cNvSpPr>
          <p:nvPr>
            <p:ph type="title"/>
          </p:nvPr>
        </p:nvSpPr>
        <p:spPr/>
        <p:txBody>
          <a:bodyPr/>
          <a:lstStyle/>
          <a:p>
            <a:r>
              <a:rPr lang="en-US" dirty="0"/>
              <a:t>Web Resources</a:t>
            </a:r>
          </a:p>
        </p:txBody>
      </p:sp>
      <p:grpSp>
        <p:nvGrpSpPr>
          <p:cNvPr id="6" name="Group 5" descr="icon tabs for SMART, CMG, TAG, Grantee Handbook, GPS">
            <a:extLst>
              <a:ext uri="{FF2B5EF4-FFF2-40B4-BE49-F238E27FC236}">
                <a16:creationId xmlns:a16="http://schemas.microsoft.com/office/drawing/2014/main" id="{E438359B-7431-4724-BDCB-A85A67A2BC63}"/>
              </a:ext>
            </a:extLst>
          </p:cNvPr>
          <p:cNvGrpSpPr/>
          <p:nvPr/>
        </p:nvGrpSpPr>
        <p:grpSpPr>
          <a:xfrm>
            <a:off x="7487863" y="2146536"/>
            <a:ext cx="4547725" cy="4096173"/>
            <a:chOff x="4001954" y="2015636"/>
            <a:chExt cx="4547725" cy="4096173"/>
          </a:xfrm>
        </p:grpSpPr>
        <p:grpSp>
          <p:nvGrpSpPr>
            <p:cNvPr id="7" name="Group 6">
              <a:extLst>
                <a:ext uri="{FF2B5EF4-FFF2-40B4-BE49-F238E27FC236}">
                  <a16:creationId xmlns:a16="http://schemas.microsoft.com/office/drawing/2014/main" id="{2C8B5998-C732-46D9-AB71-66ADCC85A50A}"/>
                </a:ext>
              </a:extLst>
            </p:cNvPr>
            <p:cNvGrpSpPr/>
            <p:nvPr/>
          </p:nvGrpSpPr>
          <p:grpSpPr>
            <a:xfrm>
              <a:off x="4001954" y="2015636"/>
              <a:ext cx="4317253" cy="4096173"/>
              <a:chOff x="4687754" y="2015636"/>
              <a:chExt cx="4317253" cy="4096173"/>
            </a:xfrm>
          </p:grpSpPr>
          <p:grpSp>
            <p:nvGrpSpPr>
              <p:cNvPr id="13" name="Group 12">
                <a:extLst>
                  <a:ext uri="{FF2B5EF4-FFF2-40B4-BE49-F238E27FC236}">
                    <a16:creationId xmlns:a16="http://schemas.microsoft.com/office/drawing/2014/main" id="{BEAC6F91-33B5-4711-B33C-409A35F82D47}"/>
                  </a:ext>
                </a:extLst>
              </p:cNvPr>
              <p:cNvGrpSpPr/>
              <p:nvPr/>
            </p:nvGrpSpPr>
            <p:grpSpPr>
              <a:xfrm>
                <a:off x="8535654" y="3347444"/>
                <a:ext cx="469353" cy="2482846"/>
                <a:chOff x="6014605" y="2587767"/>
                <a:chExt cx="469353" cy="2482846"/>
              </a:xfrm>
            </p:grpSpPr>
            <p:pic>
              <p:nvPicPr>
                <p:cNvPr id="22" name="Picture 21" descr="TAG tab">
                  <a:extLst>
                    <a:ext uri="{FF2B5EF4-FFF2-40B4-BE49-F238E27FC236}">
                      <a16:creationId xmlns:a16="http://schemas.microsoft.com/office/drawing/2014/main" id="{677AADB6-5DD1-4C55-8E4A-8121DAB07B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4605" y="3597561"/>
                  <a:ext cx="469353" cy="463258"/>
                </a:xfrm>
                <a:prstGeom prst="rect">
                  <a:avLst/>
                </a:prstGeom>
              </p:spPr>
            </p:pic>
            <p:pic>
              <p:nvPicPr>
                <p:cNvPr id="23" name="Picture 22" descr="CMG tab">
                  <a:extLst>
                    <a:ext uri="{FF2B5EF4-FFF2-40B4-BE49-F238E27FC236}">
                      <a16:creationId xmlns:a16="http://schemas.microsoft.com/office/drawing/2014/main" id="{A82FD137-EB38-4794-9F1E-C28B01E142F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14605" y="3092664"/>
                  <a:ext cx="469353" cy="463258"/>
                </a:xfrm>
                <a:prstGeom prst="rect">
                  <a:avLst/>
                </a:prstGeom>
              </p:spPr>
            </p:pic>
            <p:pic>
              <p:nvPicPr>
                <p:cNvPr id="24" name="Picture 23" descr="GPS tab">
                  <a:extLst>
                    <a:ext uri="{FF2B5EF4-FFF2-40B4-BE49-F238E27FC236}">
                      <a16:creationId xmlns:a16="http://schemas.microsoft.com/office/drawing/2014/main" id="{04F3F456-9D82-473F-A600-24054DFA252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14605" y="4607355"/>
                  <a:ext cx="469353" cy="463258"/>
                </a:xfrm>
                <a:prstGeom prst="rect">
                  <a:avLst/>
                </a:prstGeom>
              </p:spPr>
            </p:pic>
            <p:pic>
              <p:nvPicPr>
                <p:cNvPr id="25" name="Picture 24" descr="Grantee Handbook tab">
                  <a:extLst>
                    <a:ext uri="{FF2B5EF4-FFF2-40B4-BE49-F238E27FC236}">
                      <a16:creationId xmlns:a16="http://schemas.microsoft.com/office/drawing/2014/main" id="{01B6E80F-9DB2-406F-8318-B786749926E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14605" y="4102458"/>
                  <a:ext cx="469353" cy="463258"/>
                </a:xfrm>
                <a:prstGeom prst="rect">
                  <a:avLst/>
                </a:prstGeom>
              </p:spPr>
            </p:pic>
            <p:pic>
              <p:nvPicPr>
                <p:cNvPr id="26" name="Picture 25" descr="SMART tab">
                  <a:extLst>
                    <a:ext uri="{FF2B5EF4-FFF2-40B4-BE49-F238E27FC236}">
                      <a16:creationId xmlns:a16="http://schemas.microsoft.com/office/drawing/2014/main" id="{B09A4DCE-9BC6-4B74-B85C-03D977C07E0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14605" y="2587767"/>
                  <a:ext cx="469353" cy="463258"/>
                </a:xfrm>
                <a:prstGeom prst="rect">
                  <a:avLst/>
                </a:prstGeom>
              </p:spPr>
            </p:pic>
          </p:grpSp>
          <p:grpSp>
            <p:nvGrpSpPr>
              <p:cNvPr id="14" name="Group 13">
                <a:extLst>
                  <a:ext uri="{FF2B5EF4-FFF2-40B4-BE49-F238E27FC236}">
                    <a16:creationId xmlns:a16="http://schemas.microsoft.com/office/drawing/2014/main" id="{76015F89-B3FB-4981-80C2-645D7DE64262}"/>
                  </a:ext>
                </a:extLst>
              </p:cNvPr>
              <p:cNvGrpSpPr/>
              <p:nvPr/>
            </p:nvGrpSpPr>
            <p:grpSpPr>
              <a:xfrm>
                <a:off x="4687754" y="2015636"/>
                <a:ext cx="4317253" cy="4096173"/>
                <a:chOff x="1009418" y="1126636"/>
                <a:chExt cx="4317253" cy="4096173"/>
              </a:xfrm>
            </p:grpSpPr>
            <p:grpSp>
              <p:nvGrpSpPr>
                <p:cNvPr id="15" name="Group 14">
                  <a:extLst>
                    <a:ext uri="{FF2B5EF4-FFF2-40B4-BE49-F238E27FC236}">
                      <a16:creationId xmlns:a16="http://schemas.microsoft.com/office/drawing/2014/main" id="{42A31356-8875-484C-BA85-9F6153107A6C}"/>
                    </a:ext>
                  </a:extLst>
                </p:cNvPr>
                <p:cNvGrpSpPr/>
                <p:nvPr/>
              </p:nvGrpSpPr>
              <p:grpSpPr>
                <a:xfrm>
                  <a:off x="4857318" y="2458444"/>
                  <a:ext cx="469353" cy="2482846"/>
                  <a:chOff x="6014605" y="2587767"/>
                  <a:chExt cx="469353" cy="2482846"/>
                </a:xfrm>
              </p:grpSpPr>
              <p:pic>
                <p:nvPicPr>
                  <p:cNvPr id="17" name="Picture 16" descr="TAG tab">
                    <a:extLst>
                      <a:ext uri="{FF2B5EF4-FFF2-40B4-BE49-F238E27FC236}">
                        <a16:creationId xmlns:a16="http://schemas.microsoft.com/office/drawing/2014/main" id="{E503EC46-56C6-45BB-AC78-A020E80EEF5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014605" y="3597561"/>
                    <a:ext cx="469353" cy="463258"/>
                  </a:xfrm>
                  <a:prstGeom prst="rect">
                    <a:avLst/>
                  </a:prstGeom>
                  <a:solidFill>
                    <a:schemeClr val="bg1"/>
                  </a:solidFill>
                </p:spPr>
              </p:pic>
              <p:pic>
                <p:nvPicPr>
                  <p:cNvPr id="18" name="Picture 17" descr="CMG tab">
                    <a:extLst>
                      <a:ext uri="{FF2B5EF4-FFF2-40B4-BE49-F238E27FC236}">
                        <a16:creationId xmlns:a16="http://schemas.microsoft.com/office/drawing/2014/main" id="{C0B54A55-1954-405C-8D8F-F9EA26526A9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014605" y="3092664"/>
                    <a:ext cx="469353" cy="463258"/>
                  </a:xfrm>
                  <a:prstGeom prst="rect">
                    <a:avLst/>
                  </a:prstGeom>
                  <a:solidFill>
                    <a:schemeClr val="bg1"/>
                  </a:solidFill>
                </p:spPr>
              </p:pic>
              <p:pic>
                <p:nvPicPr>
                  <p:cNvPr id="19" name="Picture 18" descr="GPS tab">
                    <a:extLst>
                      <a:ext uri="{FF2B5EF4-FFF2-40B4-BE49-F238E27FC236}">
                        <a16:creationId xmlns:a16="http://schemas.microsoft.com/office/drawing/2014/main" id="{A8729DF6-50DE-4377-A159-BC5932BAEAAF}"/>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014605" y="4607355"/>
                    <a:ext cx="469353" cy="463258"/>
                  </a:xfrm>
                  <a:prstGeom prst="rect">
                    <a:avLst/>
                  </a:prstGeom>
                  <a:solidFill>
                    <a:schemeClr val="bg1"/>
                  </a:solidFill>
                </p:spPr>
              </p:pic>
              <p:pic>
                <p:nvPicPr>
                  <p:cNvPr id="20" name="Picture 19" descr="Grantee Handbook tab">
                    <a:extLst>
                      <a:ext uri="{FF2B5EF4-FFF2-40B4-BE49-F238E27FC236}">
                        <a16:creationId xmlns:a16="http://schemas.microsoft.com/office/drawing/2014/main" id="{5429E611-3E01-4E06-A2F2-46ECA9122092}"/>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014605" y="4102458"/>
                    <a:ext cx="469353" cy="463258"/>
                  </a:xfrm>
                  <a:prstGeom prst="rect">
                    <a:avLst/>
                  </a:prstGeom>
                  <a:solidFill>
                    <a:schemeClr val="bg1"/>
                  </a:solidFill>
                </p:spPr>
              </p:pic>
              <p:pic>
                <p:nvPicPr>
                  <p:cNvPr id="21" name="Picture 20" descr="SMART tab">
                    <a:extLst>
                      <a:ext uri="{FF2B5EF4-FFF2-40B4-BE49-F238E27FC236}">
                        <a16:creationId xmlns:a16="http://schemas.microsoft.com/office/drawing/2014/main" id="{EC7C0DB1-E0B1-4169-8BFC-33B68D238552}"/>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014605" y="2587767"/>
                    <a:ext cx="469353" cy="463258"/>
                  </a:xfrm>
                  <a:prstGeom prst="rect">
                    <a:avLst/>
                  </a:prstGeom>
                  <a:solidFill>
                    <a:schemeClr val="bg1"/>
                  </a:solidFill>
                </p:spPr>
              </p:pic>
            </p:grpSp>
            <p:pic>
              <p:nvPicPr>
                <p:cNvPr id="16" name="Picture 15">
                  <a:extLst>
                    <a:ext uri="{FF2B5EF4-FFF2-40B4-BE49-F238E27FC236}">
                      <a16:creationId xmlns:a16="http://schemas.microsoft.com/office/drawing/2014/main" id="{9FA36EF1-5876-4F14-874A-2D1B4C112FBC}"/>
                    </a:ext>
                    <a:ext uri="{C183D7F6-B498-43B3-948B-1728B52AA6E4}">
                      <adec:decorative xmlns:adec="http://schemas.microsoft.com/office/drawing/2017/decorative" xmlns="" val="1"/>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09418" y="1126636"/>
                  <a:ext cx="4047409" cy="4096173"/>
                </a:xfrm>
                <a:prstGeom prst="rect">
                  <a:avLst/>
                </a:prstGeom>
              </p:spPr>
            </p:pic>
          </p:grpSp>
        </p:grpSp>
        <p:sp>
          <p:nvSpPr>
            <p:cNvPr id="8" name="TextBox 7">
              <a:extLst>
                <a:ext uri="{FF2B5EF4-FFF2-40B4-BE49-F238E27FC236}">
                  <a16:creationId xmlns:a16="http://schemas.microsoft.com/office/drawing/2014/main" id="{804E1C75-1F89-4B8C-9E1D-9BDC9241A7CA}"/>
                </a:ext>
              </a:extLst>
            </p:cNvPr>
            <p:cNvSpPr txBox="1"/>
            <p:nvPr/>
          </p:nvSpPr>
          <p:spPr>
            <a:xfrm>
              <a:off x="8319207" y="3280411"/>
              <a:ext cx="230472" cy="569392"/>
            </a:xfrm>
            <a:prstGeom prst="rect">
              <a:avLst/>
            </a:prstGeom>
            <a:noFill/>
          </p:spPr>
          <p:txBody>
            <a:bodyPr vert="vert" wrap="square" lIns="0" rIns="0" rtlCol="0" anchor="b">
              <a:noAutofit/>
            </a:bodyPr>
            <a:lstStyle/>
            <a:p>
              <a:pPr algn="ctr"/>
              <a:r>
                <a:rPr lang="en-US" sz="1200" b="1" dirty="0">
                  <a:solidFill>
                    <a:schemeClr val="accent1">
                      <a:lumMod val="50000"/>
                    </a:schemeClr>
                  </a:solidFill>
                </a:rPr>
                <a:t>SMART</a:t>
              </a:r>
            </a:p>
          </p:txBody>
        </p:sp>
        <p:sp>
          <p:nvSpPr>
            <p:cNvPr id="9" name="TextBox 8">
              <a:extLst>
                <a:ext uri="{FF2B5EF4-FFF2-40B4-BE49-F238E27FC236}">
                  <a16:creationId xmlns:a16="http://schemas.microsoft.com/office/drawing/2014/main" id="{5F9E5861-20F8-4EAB-AF68-8B5697BC6B74}"/>
                </a:ext>
              </a:extLst>
            </p:cNvPr>
            <p:cNvSpPr txBox="1"/>
            <p:nvPr/>
          </p:nvSpPr>
          <p:spPr>
            <a:xfrm>
              <a:off x="8319207" y="3861866"/>
              <a:ext cx="230472" cy="435428"/>
            </a:xfrm>
            <a:prstGeom prst="rect">
              <a:avLst/>
            </a:prstGeom>
            <a:noFill/>
          </p:spPr>
          <p:txBody>
            <a:bodyPr vert="vert" wrap="square" lIns="0" rIns="0" rtlCol="0" anchor="b">
              <a:noAutofit/>
            </a:bodyPr>
            <a:lstStyle/>
            <a:p>
              <a:pPr algn="ctr"/>
              <a:r>
                <a:rPr lang="en-US" sz="1200" b="1" dirty="0">
                  <a:solidFill>
                    <a:schemeClr val="accent1"/>
                  </a:solidFill>
                </a:rPr>
                <a:t>CMG</a:t>
              </a:r>
            </a:p>
          </p:txBody>
        </p:sp>
        <p:sp>
          <p:nvSpPr>
            <p:cNvPr id="10" name="TextBox 9">
              <a:extLst>
                <a:ext uri="{FF2B5EF4-FFF2-40B4-BE49-F238E27FC236}">
                  <a16:creationId xmlns:a16="http://schemas.microsoft.com/office/drawing/2014/main" id="{882AD3E8-6111-49BE-BC55-66AABB3A1F0A}"/>
                </a:ext>
              </a:extLst>
            </p:cNvPr>
            <p:cNvSpPr txBox="1"/>
            <p:nvPr/>
          </p:nvSpPr>
          <p:spPr>
            <a:xfrm>
              <a:off x="8319207" y="4345497"/>
              <a:ext cx="230472" cy="468650"/>
            </a:xfrm>
            <a:prstGeom prst="rect">
              <a:avLst/>
            </a:prstGeom>
            <a:noFill/>
          </p:spPr>
          <p:txBody>
            <a:bodyPr vert="vert" wrap="square" lIns="0" rIns="0" rtlCol="0" anchor="b">
              <a:noAutofit/>
            </a:bodyPr>
            <a:lstStyle/>
            <a:p>
              <a:pPr algn="ctr"/>
              <a:r>
                <a:rPr lang="en-US" sz="1200" b="1" dirty="0">
                  <a:solidFill>
                    <a:srgbClr val="04625E"/>
                  </a:solidFill>
                </a:rPr>
                <a:t>TAG</a:t>
              </a:r>
            </a:p>
          </p:txBody>
        </p:sp>
        <p:sp>
          <p:nvSpPr>
            <p:cNvPr id="11" name="TextBox 10">
              <a:extLst>
                <a:ext uri="{FF2B5EF4-FFF2-40B4-BE49-F238E27FC236}">
                  <a16:creationId xmlns:a16="http://schemas.microsoft.com/office/drawing/2014/main" id="{A1D74916-F956-454D-8B6D-65EE4E5BB5C2}"/>
                </a:ext>
              </a:extLst>
            </p:cNvPr>
            <p:cNvSpPr txBox="1"/>
            <p:nvPr/>
          </p:nvSpPr>
          <p:spPr>
            <a:xfrm>
              <a:off x="8319207" y="4720665"/>
              <a:ext cx="230472" cy="752551"/>
            </a:xfrm>
            <a:prstGeom prst="rect">
              <a:avLst/>
            </a:prstGeom>
            <a:noFill/>
          </p:spPr>
          <p:txBody>
            <a:bodyPr vert="vert" wrap="square" lIns="0" rIns="0" rtlCol="0" anchor="b">
              <a:noAutofit/>
            </a:bodyPr>
            <a:lstStyle/>
            <a:p>
              <a:pPr algn="ctr"/>
              <a:r>
                <a:rPr lang="en-US" sz="1200" b="1" dirty="0">
                  <a:solidFill>
                    <a:schemeClr val="accent2">
                      <a:lumMod val="75000"/>
                    </a:schemeClr>
                  </a:solidFill>
                </a:rPr>
                <a:t>Grantee Handbook</a:t>
              </a:r>
            </a:p>
          </p:txBody>
        </p:sp>
        <p:sp>
          <p:nvSpPr>
            <p:cNvPr id="12" name="TextBox 11">
              <a:extLst>
                <a:ext uri="{FF2B5EF4-FFF2-40B4-BE49-F238E27FC236}">
                  <a16:creationId xmlns:a16="http://schemas.microsoft.com/office/drawing/2014/main" id="{6A063F32-513C-43FF-8DF3-DC262D4B4457}"/>
                </a:ext>
              </a:extLst>
            </p:cNvPr>
            <p:cNvSpPr txBox="1"/>
            <p:nvPr/>
          </p:nvSpPr>
          <p:spPr>
            <a:xfrm>
              <a:off x="8319207" y="5379733"/>
              <a:ext cx="230472" cy="431018"/>
            </a:xfrm>
            <a:prstGeom prst="rect">
              <a:avLst/>
            </a:prstGeom>
            <a:noFill/>
          </p:spPr>
          <p:txBody>
            <a:bodyPr vert="vert" wrap="square" lIns="0" rIns="0" rtlCol="0" anchor="b">
              <a:noAutofit/>
            </a:bodyPr>
            <a:lstStyle/>
            <a:p>
              <a:pPr algn="ctr"/>
              <a:r>
                <a:rPr lang="en-US" sz="1200" b="1" dirty="0">
                  <a:solidFill>
                    <a:srgbClr val="C00000"/>
                  </a:solidFill>
                </a:rPr>
                <a:t>GPS</a:t>
              </a:r>
            </a:p>
          </p:txBody>
        </p:sp>
      </p:grpSp>
      <p:sp>
        <p:nvSpPr>
          <p:cNvPr id="3" name="Content Placeholder 2">
            <a:extLst>
              <a:ext uri="{FF2B5EF4-FFF2-40B4-BE49-F238E27FC236}">
                <a16:creationId xmlns:a16="http://schemas.microsoft.com/office/drawing/2014/main" id="{FE13FB05-0003-4BBB-AF1A-602CD8183340}"/>
              </a:ext>
            </a:extLst>
          </p:cNvPr>
          <p:cNvSpPr>
            <a:spLocks noGrp="1"/>
          </p:cNvSpPr>
          <p:nvPr>
            <p:ph sz="half" idx="1"/>
          </p:nvPr>
        </p:nvSpPr>
        <p:spPr/>
        <p:txBody>
          <a:bodyPr/>
          <a:lstStyle/>
          <a:p>
            <a:r>
              <a:rPr lang="en-US" dirty="0"/>
              <a:t>What is the best way to find your local American Job Center (AJC)?</a:t>
            </a:r>
          </a:p>
          <a:p>
            <a:pPr marL="747713" lvl="1" indent="-290513">
              <a:lnSpc>
                <a:spcPct val="85000"/>
              </a:lnSpc>
              <a:spcBef>
                <a:spcPts val="500"/>
              </a:spcBef>
              <a:spcAft>
                <a:spcPts val="600"/>
              </a:spcAft>
              <a:buFont typeface="Arial" panose="020B0604020202020204" pitchFamily="34" charset="0"/>
              <a:buChar char="►"/>
              <a:tabLst>
                <a:tab pos="346075" algn="l"/>
              </a:tabLst>
            </a:pPr>
            <a:r>
              <a:rPr lang="en-US" dirty="0">
                <a:solidFill>
                  <a:schemeClr val="accent1">
                    <a:lumMod val="75000"/>
                  </a:schemeClr>
                </a:solidFill>
              </a:rPr>
              <a:t>See DOL’s </a:t>
            </a:r>
            <a:r>
              <a:rPr lang="en-US" dirty="0">
                <a:solidFill>
                  <a:srgbClr val="0074BF"/>
                </a:solidFill>
                <a:hlinkClick r:id="rId14">
                  <a:extLst>
                    <a:ext uri="{A12FA001-AC4F-418D-AE19-62706E023703}">
                      <ahyp:hlinkClr xmlns:ahyp="http://schemas.microsoft.com/office/drawing/2018/hyperlinkcolor" xmlns="" val="tx"/>
                    </a:ext>
                  </a:extLst>
                </a:hlinkClick>
              </a:rPr>
              <a:t>Service Locator</a:t>
            </a:r>
            <a:endParaRPr lang="en-US" dirty="0">
              <a:solidFill>
                <a:srgbClr val="0074BF"/>
              </a:solidFill>
            </a:endParaRPr>
          </a:p>
          <a:p>
            <a:r>
              <a:rPr lang="en-US" dirty="0"/>
              <a:t>Want More Information?</a:t>
            </a:r>
          </a:p>
          <a:p>
            <a:pPr marL="747713" lvl="1" indent="-290513">
              <a:lnSpc>
                <a:spcPct val="85000"/>
              </a:lnSpc>
              <a:spcBef>
                <a:spcPts val="500"/>
              </a:spcBef>
              <a:spcAft>
                <a:spcPts val="600"/>
              </a:spcAft>
              <a:buFont typeface="Arial" panose="020B0604020202020204" pitchFamily="34" charset="0"/>
              <a:buChar char="►"/>
              <a:tabLst>
                <a:tab pos="346075" algn="l"/>
              </a:tabLst>
            </a:pPr>
            <a:r>
              <a:rPr lang="en-US" dirty="0">
                <a:solidFill>
                  <a:srgbClr val="0074BF"/>
                </a:solidFill>
                <a:hlinkClick r:id="rId15">
                  <a:extLst>
                    <a:ext uri="{A12FA001-AC4F-418D-AE19-62706E023703}">
                      <ahyp:hlinkClr xmlns:ahyp="http://schemas.microsoft.com/office/drawing/2018/hyperlinkcolor" xmlns="" val="tx"/>
                    </a:ext>
                  </a:extLst>
                </a:hlinkClick>
              </a:rPr>
              <a:t>DOLETA.gov/Grants</a:t>
            </a:r>
            <a:endParaRPr lang="en-US" dirty="0">
              <a:solidFill>
                <a:srgbClr val="0074BF"/>
              </a:solidFill>
            </a:endParaRPr>
          </a:p>
          <a:p>
            <a:pPr marL="968375" lvl="2" indent="-228600">
              <a:lnSpc>
                <a:spcPct val="95000"/>
              </a:lnSpc>
              <a:spcBef>
                <a:spcPts val="0"/>
              </a:spcBef>
              <a:buClr>
                <a:schemeClr val="accent2"/>
              </a:buClr>
              <a:buFont typeface="Arial" panose="020B0604020202020204" pitchFamily="34" charset="0"/>
              <a:buChar char="›"/>
            </a:pPr>
            <a:r>
              <a:rPr lang="en-US" sz="2000" dirty="0">
                <a:solidFill>
                  <a:schemeClr val="accent1"/>
                </a:solidFill>
              </a:rPr>
              <a:t>Funding Opportunities</a:t>
            </a:r>
          </a:p>
          <a:p>
            <a:pPr marL="968375" lvl="2" indent="-228600">
              <a:lnSpc>
                <a:spcPct val="95000"/>
              </a:lnSpc>
              <a:spcBef>
                <a:spcPts val="0"/>
              </a:spcBef>
              <a:buClr>
                <a:schemeClr val="accent2"/>
              </a:buClr>
              <a:buFont typeface="Arial" panose="020B0604020202020204" pitchFamily="34" charset="0"/>
              <a:buChar char="›"/>
            </a:pPr>
            <a:r>
              <a:rPr lang="en-US" sz="2000" dirty="0">
                <a:solidFill>
                  <a:schemeClr val="accent1"/>
                </a:solidFill>
              </a:rPr>
              <a:t>How to Apply</a:t>
            </a:r>
          </a:p>
          <a:p>
            <a:pPr marL="968375" lvl="2" indent="-228600">
              <a:lnSpc>
                <a:spcPct val="95000"/>
              </a:lnSpc>
              <a:spcBef>
                <a:spcPts val="0"/>
              </a:spcBef>
              <a:buClr>
                <a:schemeClr val="accent2"/>
              </a:buClr>
              <a:buFont typeface="Arial" panose="020B0604020202020204" pitchFamily="34" charset="0"/>
              <a:buChar char="›"/>
            </a:pPr>
            <a:r>
              <a:rPr lang="en-US" sz="2000" dirty="0">
                <a:solidFill>
                  <a:schemeClr val="accent1"/>
                </a:solidFill>
              </a:rPr>
              <a:t>Manage Your Awarded Grant</a:t>
            </a:r>
          </a:p>
          <a:p>
            <a:pPr marL="968375" lvl="2" indent="-228600">
              <a:lnSpc>
                <a:spcPct val="95000"/>
              </a:lnSpc>
              <a:spcBef>
                <a:spcPts val="0"/>
              </a:spcBef>
              <a:buClr>
                <a:schemeClr val="accent2"/>
              </a:buClr>
              <a:buFont typeface="Arial" panose="020B0604020202020204" pitchFamily="34" charset="0"/>
              <a:buChar char="›"/>
            </a:pPr>
            <a:r>
              <a:rPr lang="en-US" sz="2000" dirty="0">
                <a:solidFill>
                  <a:schemeClr val="accent1"/>
                </a:solidFill>
              </a:rPr>
              <a:t>Resources and Information</a:t>
            </a:r>
          </a:p>
          <a:p>
            <a:pPr marL="1084263" lvl="3" indent="-168275">
              <a:spcBef>
                <a:spcPts val="0"/>
              </a:spcBef>
            </a:pPr>
            <a:r>
              <a:rPr lang="en-US" i="1" dirty="0">
                <a:solidFill>
                  <a:schemeClr val="tx1">
                    <a:lumMod val="75000"/>
                    <a:lumOff val="25000"/>
                  </a:schemeClr>
                </a:solidFill>
              </a:rPr>
              <a:t>ETA Grantee Handbook</a:t>
            </a:r>
          </a:p>
          <a:p>
            <a:pPr marL="1084263" lvl="3" indent="-168275">
              <a:spcBef>
                <a:spcPts val="0"/>
              </a:spcBef>
            </a:pPr>
            <a:r>
              <a:rPr lang="en-US" i="1" dirty="0">
                <a:solidFill>
                  <a:schemeClr val="tx1">
                    <a:lumMod val="75000"/>
                    <a:lumOff val="25000"/>
                  </a:schemeClr>
                </a:solidFill>
              </a:rPr>
              <a:t>Annual Grant Terms Template</a:t>
            </a:r>
          </a:p>
          <a:p>
            <a:pPr marL="1084263" lvl="3" indent="-168275">
              <a:spcBef>
                <a:spcPts val="0"/>
              </a:spcBef>
            </a:pPr>
            <a:r>
              <a:rPr lang="en-US" i="1" dirty="0">
                <a:solidFill>
                  <a:schemeClr val="tx1">
                    <a:lumMod val="75000"/>
                    <a:lumOff val="25000"/>
                  </a:schemeClr>
                </a:solidFill>
              </a:rPr>
              <a:t>Core Monitoring Guide</a:t>
            </a:r>
          </a:p>
          <a:p>
            <a:pPr marL="1084263" lvl="3" indent="-168275">
              <a:spcBef>
                <a:spcPts val="0"/>
              </a:spcBef>
            </a:pPr>
            <a:r>
              <a:rPr lang="en-US" i="1" dirty="0">
                <a:solidFill>
                  <a:schemeClr val="tx1">
                    <a:lumMod val="75000"/>
                    <a:lumOff val="25000"/>
                  </a:schemeClr>
                </a:solidFill>
              </a:rPr>
              <a:t>Technical Assistance Guides</a:t>
            </a:r>
          </a:p>
          <a:p>
            <a:pPr marL="1084263" lvl="3" indent="-168275">
              <a:spcBef>
                <a:spcPts val="0"/>
              </a:spcBef>
            </a:pPr>
            <a:r>
              <a:rPr lang="en-US" i="1" dirty="0">
                <a:solidFill>
                  <a:schemeClr val="tx1">
                    <a:lumMod val="75000"/>
                    <a:lumOff val="25000"/>
                  </a:schemeClr>
                </a:solidFill>
              </a:rPr>
              <a:t>Uniform Guidance Quick Reference Sheet</a:t>
            </a:r>
          </a:p>
          <a:p>
            <a:pPr marL="1201738" lvl="3" indent="-285750">
              <a:buFont typeface="Wingdings" panose="05000000000000000000" pitchFamily="2" charset="2"/>
              <a:buChar char="§"/>
            </a:pPr>
            <a:endParaRPr lang="en-US" i="1" u="none" dirty="0">
              <a:solidFill>
                <a:schemeClr val="tx1">
                  <a:lumMod val="75000"/>
                  <a:lumOff val="25000"/>
                </a:schemeClr>
              </a:solidFill>
            </a:endParaRPr>
          </a:p>
          <a:p>
            <a:pPr marL="796925" lvl="2" indent="-227013">
              <a:buFont typeface="Arial" panose="020B0604020202020204" pitchFamily="34" charset="0"/>
              <a:buChar char="•"/>
            </a:pPr>
            <a:endParaRPr lang="en-US" i="1" u="none" dirty="0">
              <a:solidFill>
                <a:schemeClr val="tx1">
                  <a:lumMod val="75000"/>
                  <a:lumOff val="25000"/>
                </a:schemeClr>
              </a:solidFill>
            </a:endParaRPr>
          </a:p>
          <a:p>
            <a:pPr marL="715328" lvl="2" indent="-144463"/>
            <a:endParaRPr lang="en-US" dirty="0"/>
          </a:p>
        </p:txBody>
      </p:sp>
      <p:sp>
        <p:nvSpPr>
          <p:cNvPr id="4" name="Content Placeholder 3">
            <a:extLst>
              <a:ext uri="{FF2B5EF4-FFF2-40B4-BE49-F238E27FC236}">
                <a16:creationId xmlns:a16="http://schemas.microsoft.com/office/drawing/2014/main" id="{381682E9-0C9A-4DD6-81FF-93F918A0A212}"/>
              </a:ext>
            </a:extLst>
          </p:cNvPr>
          <p:cNvSpPr>
            <a:spLocks noGrp="1"/>
          </p:cNvSpPr>
          <p:nvPr>
            <p:ph sz="half" idx="2"/>
          </p:nvPr>
        </p:nvSpPr>
        <p:spPr>
          <a:xfrm>
            <a:off x="6324600" y="1407886"/>
            <a:ext cx="5011163" cy="4672878"/>
          </a:xfrm>
        </p:spPr>
        <p:txBody>
          <a:bodyPr/>
          <a:lstStyle/>
          <a:p>
            <a:r>
              <a:rPr lang="en-US" dirty="0"/>
              <a:t>Want More Training?</a:t>
            </a:r>
          </a:p>
          <a:p>
            <a:pPr marL="747713" lvl="1" indent="-290513">
              <a:lnSpc>
                <a:spcPct val="85000"/>
              </a:lnSpc>
              <a:spcBef>
                <a:spcPts val="500"/>
              </a:spcBef>
              <a:spcAft>
                <a:spcPts val="600"/>
              </a:spcAft>
              <a:buFont typeface="Arial" panose="020B0604020202020204" pitchFamily="34" charset="0"/>
              <a:buChar char="►"/>
              <a:tabLst>
                <a:tab pos="346075" algn="l"/>
              </a:tabLst>
            </a:pPr>
            <a:r>
              <a:rPr lang="en-US" dirty="0">
                <a:solidFill>
                  <a:schemeClr val="accent1">
                    <a:lumMod val="75000"/>
                  </a:schemeClr>
                </a:solidFill>
              </a:rPr>
              <a:t>Workforce GPS’s </a:t>
            </a:r>
            <a:r>
              <a:rPr lang="en-US" dirty="0">
                <a:solidFill>
                  <a:srgbClr val="0074BF"/>
                </a:solidFill>
                <a:hlinkClick r:id="rId16">
                  <a:extLst>
                    <a:ext uri="{A12FA001-AC4F-418D-AE19-62706E023703}">
                      <ahyp:hlinkClr xmlns:ahyp="http://schemas.microsoft.com/office/drawing/2018/hyperlinkcolor" xmlns="" val="tx"/>
                    </a:ext>
                  </a:extLst>
                </a:hlinkClick>
              </a:rPr>
              <a:t>Grants Application and Management Community of Practice</a:t>
            </a:r>
            <a:r>
              <a:rPr lang="en-US" dirty="0">
                <a:solidFill>
                  <a:srgbClr val="0074BF"/>
                </a:solidFill>
              </a:rPr>
              <a:t> </a:t>
            </a:r>
          </a:p>
          <a:p>
            <a:pPr marL="968375" lvl="2" indent="-228600">
              <a:lnSpc>
                <a:spcPct val="95000"/>
              </a:lnSpc>
              <a:spcBef>
                <a:spcPts val="0"/>
              </a:spcBef>
              <a:buClr>
                <a:schemeClr val="accent2"/>
              </a:buClr>
              <a:buFont typeface="Arial" panose="020B0604020202020204" pitchFamily="34" charset="0"/>
              <a:buChar char="›"/>
            </a:pPr>
            <a:r>
              <a:rPr lang="en-US" sz="2000" u="none" dirty="0">
                <a:solidFill>
                  <a:schemeClr val="accent1"/>
                </a:solidFill>
              </a:rPr>
              <a:t>Financial Reporting</a:t>
            </a:r>
          </a:p>
          <a:p>
            <a:pPr marL="968375" lvl="2" indent="-228600">
              <a:lnSpc>
                <a:spcPct val="95000"/>
              </a:lnSpc>
              <a:spcBef>
                <a:spcPts val="0"/>
              </a:spcBef>
              <a:buClr>
                <a:schemeClr val="accent2"/>
              </a:buClr>
              <a:buFont typeface="Arial" panose="020B0604020202020204" pitchFamily="34" charset="0"/>
              <a:buChar char="›"/>
            </a:pPr>
            <a:r>
              <a:rPr lang="en-US" sz="2000" u="none" dirty="0">
                <a:solidFill>
                  <a:schemeClr val="accent1"/>
                </a:solidFill>
              </a:rPr>
              <a:t>Subrecipient Management and Oversight</a:t>
            </a:r>
          </a:p>
          <a:p>
            <a:pPr marL="968375" lvl="2" indent="-228600">
              <a:lnSpc>
                <a:spcPct val="95000"/>
              </a:lnSpc>
              <a:spcBef>
                <a:spcPts val="0"/>
              </a:spcBef>
              <a:buClr>
                <a:schemeClr val="accent2"/>
              </a:buClr>
              <a:buFont typeface="Arial" panose="020B0604020202020204" pitchFamily="34" charset="0"/>
              <a:buChar char="›"/>
            </a:pPr>
            <a:r>
              <a:rPr lang="en-US" sz="2000" u="none" dirty="0">
                <a:solidFill>
                  <a:schemeClr val="accent1"/>
                </a:solidFill>
              </a:rPr>
              <a:t>Indirect Cost Rates</a:t>
            </a:r>
          </a:p>
          <a:p>
            <a:pPr marL="968375" lvl="2" indent="-228600">
              <a:lnSpc>
                <a:spcPct val="95000"/>
              </a:lnSpc>
              <a:spcBef>
                <a:spcPts val="0"/>
              </a:spcBef>
              <a:buClr>
                <a:schemeClr val="accent2"/>
              </a:buClr>
              <a:buFont typeface="Arial" panose="020B0604020202020204" pitchFamily="34" charset="0"/>
              <a:buChar char="›"/>
            </a:pPr>
            <a:r>
              <a:rPr lang="en-US" sz="2000" u="none" dirty="0">
                <a:solidFill>
                  <a:schemeClr val="accent1"/>
                </a:solidFill>
              </a:rPr>
              <a:t>Policies and Procedures</a:t>
            </a:r>
          </a:p>
          <a:p>
            <a:pPr marL="968375" lvl="2" indent="-228600">
              <a:lnSpc>
                <a:spcPct val="95000"/>
              </a:lnSpc>
              <a:spcBef>
                <a:spcPts val="0"/>
              </a:spcBef>
              <a:buClr>
                <a:schemeClr val="accent2"/>
              </a:buClr>
              <a:buFont typeface="Arial" panose="020B0604020202020204" pitchFamily="34" charset="0"/>
              <a:buChar char="›"/>
            </a:pPr>
            <a:r>
              <a:rPr lang="en-US" sz="2000" u="none" dirty="0">
                <a:solidFill>
                  <a:schemeClr val="accent1"/>
                </a:solidFill>
              </a:rPr>
              <a:t>Procurement and Performance-Based Contracts</a:t>
            </a:r>
          </a:p>
          <a:p>
            <a:pPr marL="968375" lvl="2" indent="-228600">
              <a:lnSpc>
                <a:spcPct val="95000"/>
              </a:lnSpc>
              <a:spcBef>
                <a:spcPts val="0"/>
              </a:spcBef>
              <a:buClr>
                <a:schemeClr val="accent2"/>
              </a:buClr>
              <a:buFont typeface="Arial" panose="020B0604020202020204" pitchFamily="34" charset="0"/>
              <a:buChar char="›"/>
            </a:pPr>
            <a:r>
              <a:rPr lang="en-US" sz="2000" u="none" dirty="0">
                <a:solidFill>
                  <a:schemeClr val="accent1"/>
                </a:solidFill>
              </a:rPr>
              <a:t>Capital Assets and More</a:t>
            </a:r>
          </a:p>
          <a:p>
            <a:pPr marL="747713" lvl="1" indent="-290513">
              <a:lnSpc>
                <a:spcPct val="85000"/>
              </a:lnSpc>
              <a:spcBef>
                <a:spcPts val="500"/>
              </a:spcBef>
              <a:spcAft>
                <a:spcPts val="600"/>
              </a:spcAft>
              <a:buFont typeface="Arial" panose="020B0604020202020204" pitchFamily="34" charset="0"/>
              <a:buChar char="►"/>
              <a:tabLst>
                <a:tab pos="346075" algn="l"/>
              </a:tabLst>
            </a:pPr>
            <a:r>
              <a:rPr lang="en-US" dirty="0">
                <a:solidFill>
                  <a:srgbClr val="0074BF"/>
                </a:solidFill>
                <a:hlinkClick r:id="rId17">
                  <a:extLst>
                    <a:ext uri="{A12FA001-AC4F-418D-AE19-62706E023703}">
                      <ahyp:hlinkClr xmlns:ahyp="http://schemas.microsoft.com/office/drawing/2018/hyperlinkcolor" xmlns="" val="tx"/>
                    </a:ext>
                  </a:extLst>
                </a:hlinkClick>
              </a:rPr>
              <a:t>WorkforceGPS</a:t>
            </a:r>
            <a:endParaRPr lang="en-US" dirty="0">
              <a:solidFill>
                <a:srgbClr val="0074BF"/>
              </a:solidFill>
            </a:endParaRPr>
          </a:p>
          <a:p>
            <a:endParaRPr lang="en-US" dirty="0"/>
          </a:p>
        </p:txBody>
      </p:sp>
      <p:sp>
        <p:nvSpPr>
          <p:cNvPr id="5" name="Slide Number Placeholder 4">
            <a:extLst>
              <a:ext uri="{FF2B5EF4-FFF2-40B4-BE49-F238E27FC236}">
                <a16:creationId xmlns:a16="http://schemas.microsoft.com/office/drawing/2014/main" id="{A28F40F4-D86A-4D7B-99F2-EF055827913F}"/>
              </a:ext>
            </a:extLst>
          </p:cNvPr>
          <p:cNvSpPr>
            <a:spLocks noGrp="1"/>
          </p:cNvSpPr>
          <p:nvPr>
            <p:ph type="sldNum" sz="quarter" idx="12"/>
          </p:nvPr>
        </p:nvSpPr>
        <p:spPr/>
        <p:txBody>
          <a:bodyPr/>
          <a:lstStyle/>
          <a:p>
            <a:fld id="{AEF1280C-1E94-430E-A516-D051ECA45720}" type="slidenum">
              <a:rPr lang="en-US" smtClean="0"/>
              <a:t>63</a:t>
            </a:fld>
            <a:endParaRPr lang="en-US" dirty="0"/>
          </a:p>
        </p:txBody>
      </p:sp>
    </p:spTree>
    <p:extLst>
      <p:ext uri="{BB962C8B-B14F-4D97-AF65-F5344CB8AC3E}">
        <p14:creationId xmlns:p14="http://schemas.microsoft.com/office/powerpoint/2010/main" val="371107724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D041C-D2E9-41B8-AF9B-6462BDA98C7B}"/>
              </a:ext>
            </a:extLst>
          </p:cNvPr>
          <p:cNvSpPr>
            <a:spLocks noGrp="1"/>
          </p:cNvSpPr>
          <p:nvPr>
            <p:ph type="title"/>
          </p:nvPr>
        </p:nvSpPr>
        <p:spPr/>
        <p:txBody>
          <a:bodyPr/>
          <a:lstStyle/>
          <a:p>
            <a:r>
              <a:rPr lang="en-US" dirty="0"/>
              <a:t>Remember the Grant Management Toolbox!</a:t>
            </a:r>
          </a:p>
        </p:txBody>
      </p:sp>
      <p:pic>
        <p:nvPicPr>
          <p:cNvPr id="31" name="Picture 30" descr="Graphic of Grants Management toolbox">
            <a:extLst>
              <a:ext uri="{FF2B5EF4-FFF2-40B4-BE49-F238E27FC236}">
                <a16:creationId xmlns:a16="http://schemas.microsoft.com/office/drawing/2014/main" id="{1145F288-A02F-4AD5-A2E2-0DB21585AEFF}"/>
              </a:ext>
            </a:extLst>
          </p:cNvPr>
          <p:cNvPicPr>
            <a:picLocks noChangeAspect="1"/>
          </p:cNvPicPr>
          <p:nvPr/>
        </p:nvPicPr>
        <p:blipFill>
          <a:blip r:embed="rId3"/>
          <a:stretch>
            <a:fillRect/>
          </a:stretch>
        </p:blipFill>
        <p:spPr>
          <a:xfrm>
            <a:off x="3633003" y="1175657"/>
            <a:ext cx="4925995" cy="4919898"/>
          </a:xfrm>
          <a:prstGeom prst="rect">
            <a:avLst/>
          </a:prstGeom>
          <a:effectLst>
            <a:outerShdw blurRad="63500" sx="102000" sy="102000" algn="ctr" rotWithShape="0">
              <a:prstClr val="black">
                <a:alpha val="40000"/>
              </a:prstClr>
            </a:outerShdw>
          </a:effectLst>
        </p:spPr>
      </p:pic>
      <p:sp>
        <p:nvSpPr>
          <p:cNvPr id="5" name="Slide Number Placeholder 4">
            <a:extLst>
              <a:ext uri="{FF2B5EF4-FFF2-40B4-BE49-F238E27FC236}">
                <a16:creationId xmlns:a16="http://schemas.microsoft.com/office/drawing/2014/main" id="{763BA088-776D-4A4D-BD1D-CC3A9D691D5C}"/>
              </a:ext>
            </a:extLst>
          </p:cNvPr>
          <p:cNvSpPr>
            <a:spLocks noGrp="1"/>
          </p:cNvSpPr>
          <p:nvPr>
            <p:ph type="sldNum" sz="quarter" idx="12"/>
          </p:nvPr>
        </p:nvSpPr>
        <p:spPr/>
        <p:txBody>
          <a:bodyPr/>
          <a:lstStyle/>
          <a:p>
            <a:fld id="{AEF1280C-1E94-430E-A516-D051ECA45720}" type="slidenum">
              <a:rPr lang="en-US" smtClean="0"/>
              <a:t>64</a:t>
            </a:fld>
            <a:endParaRPr lang="en-US" dirty="0"/>
          </a:p>
        </p:txBody>
      </p:sp>
    </p:spTree>
    <p:extLst>
      <p:ext uri="{BB962C8B-B14F-4D97-AF65-F5344CB8AC3E}">
        <p14:creationId xmlns:p14="http://schemas.microsoft.com/office/powerpoint/2010/main" val="364491214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AEDC20-E9C7-4DA8-8DDA-9CE218419D45}"/>
              </a:ext>
            </a:extLst>
          </p:cNvPr>
          <p:cNvSpPr>
            <a:spLocks noGrp="1"/>
          </p:cNvSpPr>
          <p:nvPr>
            <p:ph type="title"/>
          </p:nvPr>
        </p:nvSpPr>
        <p:spPr/>
        <p:txBody>
          <a:bodyPr/>
          <a:lstStyle/>
          <a:p>
            <a:r>
              <a:rPr lang="en-US" dirty="0"/>
              <a:t>Questions?</a:t>
            </a:r>
          </a:p>
        </p:txBody>
      </p:sp>
      <p:sp>
        <p:nvSpPr>
          <p:cNvPr id="3" name="Slide Number Placeholder 2">
            <a:extLst>
              <a:ext uri="{FF2B5EF4-FFF2-40B4-BE49-F238E27FC236}">
                <a16:creationId xmlns:a16="http://schemas.microsoft.com/office/drawing/2014/main" id="{73C48BCA-026F-4B3B-B9A1-5D29A36EC9F4}"/>
              </a:ext>
            </a:extLst>
          </p:cNvPr>
          <p:cNvSpPr>
            <a:spLocks noGrp="1"/>
          </p:cNvSpPr>
          <p:nvPr>
            <p:ph type="sldNum" sz="quarter" idx="12"/>
          </p:nvPr>
        </p:nvSpPr>
        <p:spPr/>
        <p:txBody>
          <a:bodyPr/>
          <a:lstStyle/>
          <a:p>
            <a:fld id="{AEF1280C-1E94-430E-A516-D051ECA45720}" type="slidenum">
              <a:rPr lang="en-US" smtClean="0"/>
              <a:t>65</a:t>
            </a:fld>
            <a:endParaRPr lang="en-US"/>
          </a:p>
        </p:txBody>
      </p:sp>
    </p:spTree>
    <p:extLst>
      <p:ext uri="{BB962C8B-B14F-4D97-AF65-F5344CB8AC3E}">
        <p14:creationId xmlns:p14="http://schemas.microsoft.com/office/powerpoint/2010/main" val="348328090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2060A3-6144-4239-9FFC-EB610193F27D}"/>
              </a:ext>
            </a:extLst>
          </p:cNvPr>
          <p:cNvSpPr>
            <a:spLocks noGrp="1"/>
          </p:cNvSpPr>
          <p:nvPr>
            <p:ph type="title"/>
          </p:nvPr>
        </p:nvSpPr>
        <p:spPr/>
        <p:txBody>
          <a:bodyPr/>
          <a:lstStyle/>
          <a:p>
            <a:r>
              <a:rPr lang="en-US" dirty="0"/>
              <a:t>Please complete your evaluations.</a:t>
            </a:r>
          </a:p>
        </p:txBody>
      </p:sp>
      <p:sp>
        <p:nvSpPr>
          <p:cNvPr id="3" name="Slide Number Placeholder 2">
            <a:extLst>
              <a:ext uri="{FF2B5EF4-FFF2-40B4-BE49-F238E27FC236}">
                <a16:creationId xmlns:a16="http://schemas.microsoft.com/office/drawing/2014/main" id="{F6D7E8E8-3711-41B8-8073-308E552633C9}"/>
              </a:ext>
            </a:extLst>
          </p:cNvPr>
          <p:cNvSpPr>
            <a:spLocks noGrp="1"/>
          </p:cNvSpPr>
          <p:nvPr>
            <p:ph type="sldNum" sz="quarter" idx="12"/>
          </p:nvPr>
        </p:nvSpPr>
        <p:spPr/>
        <p:txBody>
          <a:bodyPr/>
          <a:lstStyle/>
          <a:p>
            <a:fld id="{AEF1280C-1E94-430E-A516-D051ECA45720}" type="slidenum">
              <a:rPr lang="en-US" smtClean="0"/>
              <a:t>66</a:t>
            </a:fld>
            <a:endParaRPr lang="en-US" dirty="0"/>
          </a:p>
        </p:txBody>
      </p:sp>
    </p:spTree>
    <p:extLst>
      <p:ext uri="{BB962C8B-B14F-4D97-AF65-F5344CB8AC3E}">
        <p14:creationId xmlns:p14="http://schemas.microsoft.com/office/powerpoint/2010/main" val="28697249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Formula vs. Discretionary Awards</a:t>
            </a:r>
          </a:p>
        </p:txBody>
      </p:sp>
      <p:sp>
        <p:nvSpPr>
          <p:cNvPr id="5" name="Text Placeholder 4">
            <a:extLst>
              <a:ext uri="{FF2B5EF4-FFF2-40B4-BE49-F238E27FC236}">
                <a16:creationId xmlns:a16="http://schemas.microsoft.com/office/drawing/2014/main" id="{783A568A-7EA1-4458-940A-78EAA310A305}"/>
              </a:ext>
            </a:extLst>
          </p:cNvPr>
          <p:cNvSpPr>
            <a:spLocks noGrp="1"/>
          </p:cNvSpPr>
          <p:nvPr>
            <p:ph type="body" idx="1"/>
          </p:nvPr>
        </p:nvSpPr>
        <p:spPr/>
        <p:txBody>
          <a:bodyPr/>
          <a:lstStyle/>
          <a:p>
            <a:r>
              <a:rPr lang="en-US" dirty="0"/>
              <a:t>Formula</a:t>
            </a:r>
          </a:p>
        </p:txBody>
      </p:sp>
      <p:sp>
        <p:nvSpPr>
          <p:cNvPr id="3" name="Content Placeholder 2"/>
          <p:cNvSpPr>
            <a:spLocks noGrp="1"/>
          </p:cNvSpPr>
          <p:nvPr>
            <p:ph sz="half" idx="2"/>
          </p:nvPr>
        </p:nvSpPr>
        <p:spPr/>
        <p:txBody>
          <a:bodyPr>
            <a:normAutofit/>
          </a:bodyPr>
          <a:lstStyle/>
          <a:p>
            <a:pPr>
              <a:spcBef>
                <a:spcPts val="600"/>
              </a:spcBef>
            </a:pPr>
            <a:r>
              <a:rPr lang="en-US" sz="2000" dirty="0"/>
              <a:t>Typically to States and outlying areas</a:t>
            </a:r>
          </a:p>
          <a:p>
            <a:pPr>
              <a:spcBef>
                <a:spcPts val="600"/>
              </a:spcBef>
            </a:pPr>
            <a:r>
              <a:rPr lang="en-US" sz="2000" dirty="0"/>
              <a:t>Based on prescribed methodology, or “formula”</a:t>
            </a:r>
          </a:p>
          <a:p>
            <a:pPr>
              <a:spcBef>
                <a:spcPts val="600"/>
              </a:spcBef>
            </a:pPr>
            <a:r>
              <a:rPr lang="en-US" sz="2000" dirty="0"/>
              <a:t>Awarded on a recurring and/or annual basis</a:t>
            </a:r>
          </a:p>
          <a:p>
            <a:pPr>
              <a:spcBef>
                <a:spcPts val="600"/>
              </a:spcBef>
            </a:pPr>
            <a:r>
              <a:rPr lang="en-US" sz="2000" dirty="0"/>
              <a:t>Plan submitted by States and outlying areas</a:t>
            </a:r>
          </a:p>
          <a:p>
            <a:pPr>
              <a:spcBef>
                <a:spcPts val="600"/>
              </a:spcBef>
            </a:pPr>
            <a:r>
              <a:rPr lang="en-US" sz="2000" dirty="0"/>
              <a:t>Examples:</a:t>
            </a:r>
          </a:p>
          <a:p>
            <a:pPr lvl="1"/>
            <a:r>
              <a:rPr lang="en-US" sz="1600" dirty="0"/>
              <a:t>Unemployment Insurance State Administration</a:t>
            </a:r>
          </a:p>
          <a:p>
            <a:pPr lvl="1"/>
            <a:r>
              <a:rPr lang="en-US" sz="1600" dirty="0"/>
              <a:t>WIOA Title I-B</a:t>
            </a:r>
          </a:p>
          <a:p>
            <a:pPr lvl="1"/>
            <a:r>
              <a:rPr lang="en-US" sz="1600" dirty="0"/>
              <a:t>Wagner-</a:t>
            </a:r>
            <a:r>
              <a:rPr lang="en-US" sz="1600" dirty="0" err="1"/>
              <a:t>Peyser</a:t>
            </a:r>
            <a:endParaRPr lang="en-US" sz="1600" dirty="0"/>
          </a:p>
          <a:p>
            <a:pPr lvl="1"/>
            <a:r>
              <a:rPr lang="en-US" sz="1600" dirty="0"/>
              <a:t>Senior Community Service Employment Program</a:t>
            </a:r>
          </a:p>
        </p:txBody>
      </p:sp>
      <p:sp>
        <p:nvSpPr>
          <p:cNvPr id="6" name="Text Placeholder 5">
            <a:extLst>
              <a:ext uri="{FF2B5EF4-FFF2-40B4-BE49-F238E27FC236}">
                <a16:creationId xmlns:a16="http://schemas.microsoft.com/office/drawing/2014/main" id="{4D9FBD6A-0A6B-440D-A248-8E29E4D1CADC}"/>
              </a:ext>
            </a:extLst>
          </p:cNvPr>
          <p:cNvSpPr>
            <a:spLocks noGrp="1"/>
          </p:cNvSpPr>
          <p:nvPr>
            <p:ph type="body" sz="quarter" idx="3"/>
          </p:nvPr>
        </p:nvSpPr>
        <p:spPr/>
        <p:txBody>
          <a:bodyPr/>
          <a:lstStyle/>
          <a:p>
            <a:r>
              <a:rPr lang="en-US" dirty="0"/>
              <a:t>Discretionary</a:t>
            </a:r>
          </a:p>
        </p:txBody>
      </p:sp>
      <p:sp>
        <p:nvSpPr>
          <p:cNvPr id="9" name="Content Placeholder 8">
            <a:extLst>
              <a:ext uri="{FF2B5EF4-FFF2-40B4-BE49-F238E27FC236}">
                <a16:creationId xmlns:a16="http://schemas.microsoft.com/office/drawing/2014/main" id="{FA773982-B37D-479C-B1EB-CE7B3B937621}"/>
              </a:ext>
            </a:extLst>
          </p:cNvPr>
          <p:cNvSpPr>
            <a:spLocks noGrp="1"/>
          </p:cNvSpPr>
          <p:nvPr>
            <p:ph sz="quarter" idx="4"/>
          </p:nvPr>
        </p:nvSpPr>
        <p:spPr>
          <a:xfrm>
            <a:off x="6172203" y="2242457"/>
            <a:ext cx="5183188" cy="3947205"/>
          </a:xfrm>
        </p:spPr>
        <p:txBody>
          <a:bodyPr>
            <a:normAutofit/>
          </a:bodyPr>
          <a:lstStyle/>
          <a:p>
            <a:pPr>
              <a:spcBef>
                <a:spcPts val="600"/>
              </a:spcBef>
            </a:pPr>
            <a:r>
              <a:rPr lang="en-US" sz="2000" dirty="0"/>
              <a:t>Awarded through a competitive process</a:t>
            </a:r>
          </a:p>
          <a:p>
            <a:pPr>
              <a:spcBef>
                <a:spcPts val="600"/>
              </a:spcBef>
            </a:pPr>
            <a:r>
              <a:rPr lang="en-US" sz="2000" dirty="0"/>
              <a:t>Funding Opportunity Announcement describes the grant requirements and who may apply</a:t>
            </a:r>
          </a:p>
          <a:p>
            <a:pPr>
              <a:spcBef>
                <a:spcPts val="600"/>
              </a:spcBef>
            </a:pPr>
            <a:r>
              <a:rPr lang="en-US" sz="2000" dirty="0"/>
              <a:t>Applicants are self-selected</a:t>
            </a:r>
          </a:p>
          <a:p>
            <a:pPr>
              <a:spcBef>
                <a:spcPts val="600"/>
              </a:spcBef>
            </a:pPr>
            <a:r>
              <a:rPr lang="en-US" sz="2000" dirty="0"/>
              <a:t>ETA makes awards based on best fit</a:t>
            </a:r>
          </a:p>
          <a:p>
            <a:pPr>
              <a:spcBef>
                <a:spcPts val="600"/>
              </a:spcBef>
            </a:pPr>
            <a:r>
              <a:rPr lang="en-US" sz="2000" dirty="0"/>
              <a:t>Examples:</a:t>
            </a:r>
          </a:p>
          <a:p>
            <a:pPr lvl="1"/>
            <a:r>
              <a:rPr lang="en-US" sz="1600" dirty="0" err="1"/>
              <a:t>YouthBuild</a:t>
            </a:r>
            <a:endParaRPr lang="en-US" sz="1600" dirty="0"/>
          </a:p>
          <a:p>
            <a:pPr lvl="1"/>
            <a:r>
              <a:rPr lang="en-US" sz="1600" dirty="0"/>
              <a:t>Reentry Projects</a:t>
            </a:r>
          </a:p>
          <a:p>
            <a:pPr lvl="1"/>
            <a:r>
              <a:rPr lang="en-US" sz="1600" dirty="0"/>
              <a:t>Workforce Data Quality Initiative</a:t>
            </a:r>
            <a:endParaRPr lang="en-US" sz="2400" dirty="0"/>
          </a:p>
        </p:txBody>
      </p:sp>
      <p:sp>
        <p:nvSpPr>
          <p:cNvPr id="4" name="Slide Number Placeholder 3"/>
          <p:cNvSpPr>
            <a:spLocks noGrp="1"/>
          </p:cNvSpPr>
          <p:nvPr>
            <p:ph type="sldNum" sz="quarter" idx="12"/>
          </p:nvPr>
        </p:nvSpPr>
        <p:spPr/>
        <p:txBody>
          <a:bodyPr/>
          <a:lstStyle/>
          <a:p>
            <a:fld id="{AEF1280C-1E94-430E-A516-D051ECA45720}" type="slidenum">
              <a:rPr lang="en-US" smtClean="0"/>
              <a:t>7</a:t>
            </a:fld>
            <a:endParaRPr lang="en-US"/>
          </a:p>
        </p:txBody>
      </p:sp>
      <p:cxnSp>
        <p:nvCxnSpPr>
          <p:cNvPr id="7" name="Straight Connector 6">
            <a:extLst>
              <a:ext uri="{C183D7F6-B498-43B3-948B-1728B52AA6E4}">
                <adec:decorative xmlns:adec="http://schemas.microsoft.com/office/drawing/2017/decorative" xmlns="" val="1"/>
              </a:ext>
            </a:extLst>
          </p:cNvPr>
          <p:cNvCxnSpPr/>
          <p:nvPr/>
        </p:nvCxnSpPr>
        <p:spPr>
          <a:xfrm>
            <a:off x="5941520" y="1727200"/>
            <a:ext cx="0" cy="4297680"/>
          </a:xfrm>
          <a:prstGeom prst="line">
            <a:avLst/>
          </a:prstGeom>
          <a:ln w="444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20200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Grantee Must-Do’s</a:t>
            </a:r>
          </a:p>
        </p:txBody>
      </p:sp>
      <p:sp>
        <p:nvSpPr>
          <p:cNvPr id="3" name="Content Placeholder 2"/>
          <p:cNvSpPr>
            <a:spLocks noGrp="1"/>
          </p:cNvSpPr>
          <p:nvPr>
            <p:ph idx="1"/>
          </p:nvPr>
        </p:nvSpPr>
        <p:spPr/>
        <p:txBody>
          <a:bodyPr>
            <a:normAutofit lnSpcReduction="10000"/>
          </a:bodyPr>
          <a:lstStyle/>
          <a:p>
            <a:r>
              <a:rPr lang="en-US" dirty="0"/>
              <a:t>Register on </a:t>
            </a:r>
            <a:r>
              <a:rPr lang="en-US" dirty="0">
                <a:hlinkClick r:id="rId3"/>
              </a:rPr>
              <a:t>SAM.gov</a:t>
            </a:r>
            <a:endParaRPr lang="en-US" dirty="0"/>
          </a:p>
          <a:p>
            <a:r>
              <a:rPr lang="en-US" dirty="0"/>
              <a:t>Register for a DUNS #</a:t>
            </a:r>
          </a:p>
          <a:p>
            <a:r>
              <a:rPr lang="en-US" dirty="0"/>
              <a:t>View online training modules</a:t>
            </a:r>
          </a:p>
          <a:p>
            <a:pPr lvl="1"/>
            <a:r>
              <a:rPr lang="en-US" dirty="0">
                <a:hlinkClick r:id="rId4"/>
              </a:rPr>
              <a:t>Applying for ETA Competitive Grants - A Web-Based Toolkit for Prospective Applicants</a:t>
            </a:r>
            <a:endParaRPr lang="en-US" dirty="0"/>
          </a:p>
          <a:p>
            <a:pPr lvl="1"/>
            <a:r>
              <a:rPr lang="en-US" dirty="0"/>
              <a:t>Other resources on the </a:t>
            </a:r>
            <a:r>
              <a:rPr lang="en-US" dirty="0">
                <a:hlinkClick r:id="rId5"/>
              </a:rPr>
              <a:t>Grants Application and Management CoP</a:t>
            </a:r>
            <a:endParaRPr lang="en-US" dirty="0"/>
          </a:p>
          <a:p>
            <a:r>
              <a:rPr lang="en-US" dirty="0"/>
              <a:t>Prepare your systems to receive a grant</a:t>
            </a:r>
          </a:p>
          <a:p>
            <a:pPr lvl="1"/>
            <a:r>
              <a:rPr lang="en-US" dirty="0"/>
              <a:t>Accounting</a:t>
            </a:r>
          </a:p>
          <a:p>
            <a:pPr lvl="1"/>
            <a:r>
              <a:rPr lang="en-US" dirty="0"/>
              <a:t>Personnel/payroll</a:t>
            </a:r>
          </a:p>
          <a:p>
            <a:pPr lvl="1"/>
            <a:r>
              <a:rPr lang="en-US" dirty="0"/>
              <a:t>MIS reporting</a:t>
            </a:r>
          </a:p>
        </p:txBody>
      </p:sp>
      <p:sp>
        <p:nvSpPr>
          <p:cNvPr id="4" name="Slide Number Placeholder 3"/>
          <p:cNvSpPr>
            <a:spLocks noGrp="1"/>
          </p:cNvSpPr>
          <p:nvPr>
            <p:ph type="sldNum" sz="quarter" idx="12"/>
          </p:nvPr>
        </p:nvSpPr>
        <p:spPr/>
        <p:txBody>
          <a:bodyPr/>
          <a:lstStyle/>
          <a:p>
            <a:fld id="{AEF1280C-1E94-430E-A516-D051ECA45720}" type="slidenum">
              <a:rPr lang="en-US" smtClean="0"/>
              <a:t>8</a:t>
            </a:fld>
            <a:endParaRPr lang="en-US"/>
          </a:p>
        </p:txBody>
      </p:sp>
    </p:spTree>
    <p:extLst>
      <p:ext uri="{BB962C8B-B14F-4D97-AF65-F5344CB8AC3E}">
        <p14:creationId xmlns:p14="http://schemas.microsoft.com/office/powerpoint/2010/main" val="10500811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94917DE-E203-4E69-8156-71DDCA81B532}"/>
              </a:ext>
            </a:extLst>
          </p:cNvPr>
          <p:cNvSpPr>
            <a:spLocks noGrp="1"/>
          </p:cNvSpPr>
          <p:nvPr>
            <p:ph type="title"/>
          </p:nvPr>
        </p:nvSpPr>
        <p:spPr/>
        <p:txBody>
          <a:bodyPr>
            <a:normAutofit/>
          </a:bodyPr>
          <a:lstStyle/>
          <a:p>
            <a:r>
              <a:rPr lang="en-US" altLang="en-US" dirty="0">
                <a:solidFill>
                  <a:srgbClr val="2A5681">
                    <a:lumMod val="75000"/>
                  </a:srgbClr>
                </a:solidFill>
                <a:cs typeface="Arial" panose="020B0604020202020204" pitchFamily="34" charset="0"/>
              </a:rPr>
              <a:t/>
            </a:r>
            <a:br>
              <a:rPr lang="en-US" altLang="en-US" dirty="0">
                <a:solidFill>
                  <a:srgbClr val="2A5681">
                    <a:lumMod val="75000"/>
                  </a:srgbClr>
                </a:solidFill>
                <a:cs typeface="Arial" panose="020B0604020202020204" pitchFamily="34" charset="0"/>
              </a:rPr>
            </a:br>
            <a:r>
              <a:rPr lang="en-US" sz="3600" dirty="0">
                <a:cs typeface="Arial" panose="020B0604020202020204" pitchFamily="34" charset="0"/>
              </a:rPr>
              <a:t>Grant Application </a:t>
            </a:r>
            <a:endParaRPr lang="en-US" sz="3600" dirty="0"/>
          </a:p>
        </p:txBody>
      </p:sp>
      <p:sp>
        <p:nvSpPr>
          <p:cNvPr id="14337" name="Content Placeholder 1"/>
          <p:cNvSpPr>
            <a:spLocks noGrp="1"/>
          </p:cNvSpPr>
          <p:nvPr>
            <p:ph idx="1"/>
          </p:nvPr>
        </p:nvSpPr>
        <p:spPr>
          <a:xfrm>
            <a:off x="518160" y="1517715"/>
            <a:ext cx="5119069" cy="4659248"/>
          </a:xfrm>
        </p:spPr>
        <p:txBody>
          <a:bodyPr rtlCol="0">
            <a:noAutofit/>
          </a:bodyPr>
          <a:lstStyle/>
          <a:p>
            <a:pPr>
              <a:lnSpc>
                <a:spcPct val="100000"/>
              </a:lnSpc>
              <a:spcBef>
                <a:spcPts val="600"/>
              </a:spcBef>
              <a:spcAft>
                <a:spcPts val="600"/>
              </a:spcAft>
              <a:tabLst>
                <a:tab pos="346075" algn="l"/>
              </a:tabLst>
            </a:pPr>
            <a:r>
              <a:rPr lang="en-US" altLang="en-US" dirty="0"/>
              <a:t>Review of applicant’s risk factors</a:t>
            </a:r>
          </a:p>
          <a:p>
            <a:pPr>
              <a:lnSpc>
                <a:spcPct val="100000"/>
              </a:lnSpc>
              <a:spcBef>
                <a:spcPts val="600"/>
              </a:spcBef>
              <a:spcAft>
                <a:spcPts val="600"/>
              </a:spcAft>
              <a:tabLst>
                <a:tab pos="346075" algn="l"/>
              </a:tabLst>
            </a:pPr>
            <a:r>
              <a:rPr lang="en-US" altLang="en-US" dirty="0"/>
              <a:t>Match and leveraged resources</a:t>
            </a:r>
          </a:p>
          <a:p>
            <a:pPr>
              <a:lnSpc>
                <a:spcPct val="100000"/>
              </a:lnSpc>
              <a:spcBef>
                <a:spcPts val="600"/>
              </a:spcBef>
              <a:spcAft>
                <a:spcPts val="600"/>
              </a:spcAft>
              <a:tabLst>
                <a:tab pos="346075" algn="l"/>
              </a:tabLst>
            </a:pPr>
            <a:r>
              <a:rPr lang="en-US" altLang="en-US" dirty="0"/>
              <a:t>Statement of work, project design, and implementation plan</a:t>
            </a:r>
          </a:p>
          <a:p>
            <a:pPr>
              <a:defRPr/>
            </a:pPr>
            <a:endParaRPr lang="en-US" sz="2200" dirty="0"/>
          </a:p>
        </p:txBody>
      </p:sp>
      <p:pic>
        <p:nvPicPr>
          <p:cNvPr id="1026" name="Picture 2" descr="Grant application and pen">
            <a:extLst>
              <a:ext uri="{FF2B5EF4-FFF2-40B4-BE49-F238E27FC236}">
                <a16:creationId xmlns:a16="http://schemas.microsoft.com/office/drawing/2014/main" id="{B0B98208-F806-4437-9C2F-ECBE358DBB10}"/>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554773" y="1812656"/>
            <a:ext cx="4063226" cy="271829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43D2C056-171B-4B02-8A39-75BA6F305189}"/>
              </a:ext>
            </a:extLst>
          </p:cNvPr>
          <p:cNvSpPr>
            <a:spLocks noGrp="1"/>
          </p:cNvSpPr>
          <p:nvPr>
            <p:ph type="sldNum" sz="quarter" idx="12"/>
          </p:nvPr>
        </p:nvSpPr>
        <p:spPr/>
        <p:txBody>
          <a:bodyPr/>
          <a:lstStyle/>
          <a:p>
            <a:fld id="{AEF1280C-1E94-430E-A516-D051ECA45720}" type="slidenum">
              <a:rPr lang="en-US" smtClean="0"/>
              <a:t>9</a:t>
            </a:fld>
            <a:endParaRPr lang="en-US" dirty="0"/>
          </a:p>
        </p:txBody>
      </p:sp>
    </p:spTree>
    <p:extLst>
      <p:ext uri="{BB962C8B-B14F-4D97-AF65-F5344CB8AC3E}">
        <p14:creationId xmlns:p14="http://schemas.microsoft.com/office/powerpoint/2010/main" val="2141015487"/>
      </p:ext>
    </p:extLst>
  </p:cSld>
  <p:clrMapOvr>
    <a:masterClrMapping/>
  </p:clrMapOvr>
  <p:transition>
    <p:fade thruBlk="1"/>
  </p:transition>
</p:sld>
</file>

<file path=ppt/tags/tag1.xml><?xml version="1.0" encoding="utf-8"?>
<p:tagLst xmlns:a="http://schemas.openxmlformats.org/drawingml/2006/main" xmlns:r="http://schemas.openxmlformats.org/officeDocument/2006/relationships" xmlns:p="http://schemas.openxmlformats.org/presentationml/2006/main">
  <p:tag name="ARTICULATE_SLIDE_COUNT" val="26"/>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Base Layout for Compliance">
  <a:themeElements>
    <a:clrScheme name="DOL - 508 adjusted">
      <a:dk1>
        <a:srgbClr val="323332"/>
      </a:dk1>
      <a:lt1>
        <a:sysClr val="window" lastClr="FFFFFF"/>
      </a:lt1>
      <a:dk2>
        <a:srgbClr val="44546A"/>
      </a:dk2>
      <a:lt2>
        <a:srgbClr val="E7E6E6"/>
      </a:lt2>
      <a:accent1>
        <a:srgbClr val="2A5681"/>
      </a:accent1>
      <a:accent2>
        <a:srgbClr val="F35B2D"/>
      </a:accent2>
      <a:accent3>
        <a:srgbClr val="A5A5A5"/>
      </a:accent3>
      <a:accent4>
        <a:srgbClr val="F5AE6C"/>
      </a:accent4>
      <a:accent5>
        <a:srgbClr val="0058A7"/>
      </a:accent5>
      <a:accent6>
        <a:srgbClr val="44546A"/>
      </a:accent6>
      <a:hlink>
        <a:srgbClr val="0058A7"/>
      </a:hlink>
      <a:folHlink>
        <a:srgbClr val="2A5681"/>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508_OGM-Template-WIDE_20190410_CR.pptx" id="{C6F3A7CB-5994-4BEF-82AE-12FA07389D73}" vid="{804929A0-A73D-4154-B0EF-0EF8B31C4BAC}"/>
    </a:ext>
  </a:extLst>
</a:theme>
</file>

<file path=ppt/theme/theme2.xml><?xml version="1.0" encoding="utf-8"?>
<a:theme xmlns:a="http://schemas.openxmlformats.org/drawingml/2006/main" name="Template Instructions">
  <a:themeElements>
    <a:clrScheme name="Maher Color Scheme">
      <a:dk1>
        <a:srgbClr val="414143"/>
      </a:dk1>
      <a:lt1>
        <a:sysClr val="window" lastClr="FFFFFF"/>
      </a:lt1>
      <a:dk2>
        <a:srgbClr val="414143"/>
      </a:dk2>
      <a:lt2>
        <a:srgbClr val="E7E6E6"/>
      </a:lt2>
      <a:accent1>
        <a:srgbClr val="3687B9"/>
      </a:accent1>
      <a:accent2>
        <a:srgbClr val="F47B20"/>
      </a:accent2>
      <a:accent3>
        <a:srgbClr val="A5A5A5"/>
      </a:accent3>
      <a:accent4>
        <a:srgbClr val="CC1543"/>
      </a:accent4>
      <a:accent5>
        <a:srgbClr val="E7E6E6"/>
      </a:accent5>
      <a:accent6>
        <a:srgbClr val="67BD49"/>
      </a:accent6>
      <a:hlink>
        <a:srgbClr val="0563C1"/>
      </a:hlink>
      <a:folHlink>
        <a:srgbClr val="622740"/>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508_OGM-Template-WIDE_20190410_CR.pptx" id="{C6F3A7CB-5994-4BEF-82AE-12FA07389D73}" vid="{68B30301-64D3-4BA4-8E66-E62887BA728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2655ACDA5C0A1439E34951241C24B25" ma:contentTypeVersion="" ma:contentTypeDescription="Create a new document." ma:contentTypeScope="" ma:versionID="7d54c56605564abf0b8b6536caaa0edf">
  <xsd:schema xmlns:xsd="http://www.w3.org/2001/XMLSchema" xmlns:xs="http://www.w3.org/2001/XMLSchema" xmlns:p="http://schemas.microsoft.com/office/2006/metadata/properties" xmlns:ns2="e9383cf3-6c95-48c0-84cb-ffd9d14604cc" xmlns:ns3="bdfd28cc-f485-46e8-bcf6-b555ff9859c5" xmlns:ns4="57105560-6850-41e4-bf8f-92819038b991" targetNamespace="http://schemas.microsoft.com/office/2006/metadata/properties" ma:root="true" ma:fieldsID="1ce005e12ce170f49581a08716fc74f4" ns2:_="" ns3:_="" ns4:_="">
    <xsd:import namespace="e9383cf3-6c95-48c0-84cb-ffd9d14604cc"/>
    <xsd:import namespace="bdfd28cc-f485-46e8-bcf6-b555ff9859c5"/>
    <xsd:import namespace="57105560-6850-41e4-bf8f-92819038b991"/>
    <xsd:element name="properties">
      <xsd:complexType>
        <xsd:sequence>
          <xsd:element name="documentManagement">
            <xsd:complexType>
              <xsd:all>
                <xsd:element ref="ns2:SharedWithUsers" minOccurs="0"/>
                <xsd:element ref="ns3:SharedWithDetails" minOccurs="0"/>
                <xsd:element ref="ns4:MediaServiceMetadata" minOccurs="0"/>
                <xsd:element ref="ns4:MediaServiceFastMetadata" minOccurs="0"/>
                <xsd:element ref="ns4:MediaServiceEventHashCode" minOccurs="0"/>
                <xsd:element ref="ns4: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9383cf3-6c95-48c0-84cb-ffd9d14604cc"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bdfd28cc-f485-46e8-bcf6-b555ff9859c5" elementFormDefault="qualified">
    <xsd:import namespace="http://schemas.microsoft.com/office/2006/documentManagement/types"/>
    <xsd:import namespace="http://schemas.microsoft.com/office/infopath/2007/PartnerControls"/>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7105560-6850-41e4-bf8f-92819038b991"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PAW xmlns="http://www.net-centric.com/PAWPP">
  <Shape xmlns="" ID="Ju0V79/5jdDq7/OT8R4RF7Ze9xY=" pdftag="H1" isBookmarkSet="no" bookmark="yes" Order="_x0031_"/>
  <Shape xmlns="" ID="hX8EZLnBdhTMy06xoO75IBan1QQ=" pdftag="H2" isBookmarkSet="no" bookmark="yes" Order="_x0032_"/>
  <Shape xmlns="" ID="v62pcboeoqB89tZ7ernQoNL+930=" pdftag="H2" isBookmarkSet="no" bookmark="yes" Order="_x0031_"/>
  <Shape xmlns="" ID="aG5uk7o5/RdByszr6dQQU0yKQq0=" formula="no" inline="no" pdftag="Figure" isBookmarkSet="no" validate="no" artifact="_x0030_" Order="_x0032_" Lang="" bookmark="no"/>
  <HyperLink xmlns="" ID="8nZLczRJr3prqMzyI0PNlLSvCoE=737177384419.414_147.0158" plainAltText="SMART_x0020_Training_x0020_" language="" Lang=""/>
  <HyperLink xmlns="" ID="8nZLczRJr3prqMzyI0PNlLSvCoE=363306643348.374_211.0158" plainAltText="Core_x0020_Monitoring_x0020_Guide" language="" Lang=""/>
  <HyperLink xmlns="" ID="8nZLczRJr3prqMzyI0PNlLSvCoE=-410019780303.224_275.0158" plainAltText="Technical_x0020_Assistance_x0020_Guide" language="" Lang=""/>
  <HyperLink xmlns="" ID="8nZLczRJr3prqMzyI0PNlLSvCoE=413956042346.424_339.0158" plainAltText="ETA_x0020_Grantee_x0020_Handbook" Lang=""/>
  <HyperLink xmlns="" ID="8nZLczRJr3prqMzyI0PNlLSvCoE=-175829293327.334_403.0158" plainAltText="WorkforceGPS_x0020_Resources" language="" Lang=""/>
  <HyperLink xmlns="" ID="Aj5vxUOUQVEfx7Bem/AX0vOU/nw=1592764155208.77_115.4724" plainAltText="SAM.gov" language="" Lang=""/>
  <HyperLink xmlns="" ID="Aj5vxUOUQVEfx7Bem/AX0vOU/nw=-871921205106.9_237.1524" plainAltText="Applying_x0020_for_x0020_ETA_x0020_Competitive_x0020_Grants_x0020_-_x0020_A_x0020_Web-Based_x0020_Toolkit_x0020_for_x0020_Prospective_x0020_" Lang=""/>
  <HyperLink xmlns="" ID="Aj5vxUOUQVEfx7Bem/AX0vOU/nw=1712330323106.9_266.6324" plainAltText="Applicants"/>
  <HyperLink xmlns="" ID="Aj5vxUOUQVEfx7Bem/AX0vOU/nw=386705720337.36_291.1124" plainAltText="Grants_x0020_Application_x0020_and_x0020_Management_x0020_CoP" Lang=""/>
  <HyperLink xmlns="" ID="+RPb7JLQpzE3FVwGgNVfphwUjoQ=172886980366.2_115.4724" plainAltText="_x0032__x0020_CFR_x0020_200.205_x0028_c_x0029_" Lang=""/>
  <HyperLink xmlns="" ID="GlsfzOb6f+G8hfpkXOHpLeoGzAo=1034305884443.5851_385.9524" plainAltText="_x0032_0_x0020_CFR_x0020_683.215" Lang=""/>
  <HyperLink xmlns="" ID="qKL9hTEOqqzFPy4OLVAYCa9T4EA=-175247583766.2_115.4724" plainAltText="_x0032__x0020_CFR_x0020_200.331" Lang=""/>
  <HyperLink xmlns="" ID="vB9jC08XlBjNW7liLOeoWhvjGJg=791631264439.4792_401.5464" plainAltText="https:_x002F__x002F_www.doleta.gov_x002F_grants_x002F_pdf_x002F_Grantee_Letter-"/>
  <HyperLink xmlns="" ID="vB9jC08XlBjNW7liLOeoWhvjGJg=131752439092.82417_431.0265" plainAltText="Micropurchase_and_Simplified_Acqusition.pdf"/>
  <HyperLink xmlns="" ID="aoy4TFaF1xIpc0r0ZB1bADRrm3k=277739373710.7605_376.774" plainAltText="_x0032__x0020_CFR_x0020_" Lang=""/>
  <HyperLink xmlns="" ID="aoy4TFaF1xIpc0r0ZB1bADRrm3k=696563873104.7154_411.574" plainAltText="_x0032_00.338" Lang=""/>
  <HyperLink xmlns="" ID="U+7VECnPtKk8heFCfRZVRhubsjQ=20383929272.51953_115.4724" plainAltText="_x0032__x0020_CFR_x0020_200.328" Lang=""/>
  <HyperLink xmlns="" ID="agrjR1co6wr8tloCqszsYiVF+ec=-343636342439.8651_115.4724" plainAltText="FSRS" Lang=""/>
  <HyperLink xmlns="" ID="agrjR1co6wr8tloCqszsYiVF+ec=-3486310355.13_301.3524" plainAltText="www.USASpending.gov" Lang=""/>
  <HyperLink xmlns="" ID="agrjR1co6wr8tloCqszsYiVF+ec=-79197882412.745_330.1524" plainAltText="SAM" Lang=""/>
  <HyperLink xmlns="" ID="ihZNfKiGYySTbDszqUh1iwkNz6E=586176316474.525_145.1124" plainAltText="_x0032__x0020_CFR_x0020_200.308" Lang=""/>
  <HyperLink xmlns="" ID="sy/CRkjVliL5km54IRmXMfmGG0Q=1425813587185.555_279.1524" plainAltText="http:_x002F__x002F_www.doleta.gov_x002F_grants_x002F_docs_x002F_GCFAQ.pdf" language="" Lang=""/>
  <HyperLink xmlns="" ID="sy/CRkjVliL5km54IRmXMfmGG0Q=-439699062215.065_323.0724" plainAltText="http:_x002F__x002F_www.doleta.gov_x002F_grants_x002F_docs_x002F_GCS.pdf" language="" Lang=""/>
  <HyperLink xmlns="" ID="KVlWlKzkX8WfzSGKUO7gjN46+DQ=2116817565151.985_284.9142" plainAltText="_x0032__x0020_CFR_x0020_2900" Lang=""/>
  <HyperLink xmlns="" ID="63bSukZMaIBgtvHE3sy2epjT6Nw=36330664364.19992_114.4572" plainAltText="Core_x0020_Monitoring_x0020_Guide" Lang=""/>
  <HyperLink xmlns="" ID="63bSukZMaIBgtvHE3sy2epjT6Nw=27714819164.19992_167.5772" plainAltText="Grant_x0020__x0026__x0020_Financial_x0020_Management_x0020_Technical_x0020_" Lang=""/>
  <HyperLink xmlns="" ID="63bSukZMaIBgtvHE3sy2epjT6Nw=135620575864.19992_209.3372" plainAltText="Assistance_x0020_Guide_x0020_"/>
  <HyperLink xmlns="" ID="63bSukZMaIBgtvHE3sy2epjT6Nw=942257854351.515_262.4572" plainAltText="_x0032_0_x0020_CFR_x0020_" Lang=""/>
  <HyperLink xmlns="" ID="63bSukZMaIBgtvHE3sy2epjT6Nw=-211223586064.19992_304.2172" plainAltText="Part_x0020_683" Lang=""/>
  <HyperLink xmlns="" ID="H5HE7cJeZAf6ki356jwxoJdBgoI=1883269349603.4051_185.7372" plainAltText="_x0032__x0020_CFR_x0020_Part_x0020_200" language="" Lang=""/>
  <HyperLink xmlns="" ID="H5HE7cJeZAf6ki356jwxoJdBgoI=-844449906825.4051_357.0972" plainAltText="_x0032__x0020_" language=""/>
  <HyperLink xmlns="" ID="H5HE7cJeZAf6ki356jwxoJdBgoI=-1538505396532.2001_398.8572" plainAltText="CFR_x0020_Part_x0020_2900" language=""/>
  <HyperLink xmlns="" ID="VRfhF2MGD4Q/d5729PthfP2Zg4s=-383150670169.4299_161.9772" plainAltText="Service_x0020_Locator" Lang=""/>
  <HyperLink xmlns="" ID="VRfhF2MGD4Q/d5729PthfP2Zg4s=-11371072696.09992_233.0972" plainAltText="DOLETA.gov_x002F_Grants" Lang=""/>
  <HyperLink xmlns="" ID="he+7zAuulpjKszlhCCvukLIEADM=-1242461217686.885_138.2172" plainAltText="Grants_x0020_Application_x0020_and_x0020_" Lang=""/>
  <HyperLink xmlns="" ID="he+7zAuulpjKszlhCCvukLIEADM=1465423831564.1_161.5772" plainAltText="Management_x0020_Community_x0020_of_x0020_Practice"/>
  <HyperLink xmlns="" ID="he+7zAuulpjKszlhCCvukLIEADM=-538624618564.1_368.3372" plainAltText="WorkforceGPS" language="" Lang=""/>
  <Shape xmlns="" ID="RU9ojsXnLHuZHuVgDHYL4ozIfxA=" Order="_x0033_" pdftag="_x005B_Artifact_x005D_" isBookmarkSet="no" bookmark="no"/>
  <Shape xmlns="" ID="qsQ/vcnXyh9IlhkK4SYsrRA8KPo=" pdftag="H2" isBookmarkSet="no" bookmark="yes" Order="_x0031_"/>
  <Shape xmlns="" ID="9UJf2EZaC65vSkwqLVJQHvzXrN8=" pdftag="Figure" artifact="_x0030_" isBookmarkSet="no" validate="no" Order="_x0032_" Lang=""/>
  <Shape xmlns="" ID="8nZLczRJr3prqMzyI0PNlLSvCoE=" pdftag="P" isBookmarkSet="no" Order="_x0033_" bookmark="no"/>
  <Shape xmlns="" ID="/Uh/qt+jJcVHqfBbEImfWRdmtts=" Order="_x0034_" pdftag="_x005B_Artifact_x005D_" isBookmarkSet="no" bookmark="no"/>
  <Shape xmlns="" ID="FlaLxzPjUAD3ks4l9qIWMPiHOtg=" pdftag="H2" isBookmarkSet="no" bookmark="yes" Order="_x0031_"/>
  <Shape xmlns="" ID="SyUvHq6EoPDzekw7qWhD//1jzHs=" pdftag="P" isBookmarkSet="no" Order="_x0032_" bookmark="no"/>
  <Shape xmlns="" ID="/4xycd4HKEEtAv5MDJJo7DkEQDw=" Order="_x0033_" pdftag="_x005B_Artifact_x005D_" isBookmarkSet="no" bookmark="no"/>
  <Shape xmlns="" ID="CZV6lBaFoQufoLkrKOHhenJkx50=" pdftag="H2" isBookmarkSet="no" bookmark="yes" Order="_x0031_"/>
  <Shape xmlns="" ID="fVb4ljBfDwWaJZx6Jp9NV8/6dBc=" pdftag="P" isBookmarkSet="no" Order="_x0032_" bookmark="no"/>
  <Shape xmlns="" ID="3dl23tevJhlkBLu0VijsTn+igoA=" Order="_x0033_" pdftag="_x005B_Artifact_x005D_" isBookmarkSet="no" bookmark="no"/>
  <Shape xmlns="" ID="CQoAPAUKQ5u8urA9b2yFmsmUj9g=" pdftag="H2" isBookmarkSet="no" bookmark="yes" Order="_x0031_"/>
  <Shape xmlns="" ID="JzmF34MrKoLSiviwKYC9v4L1dQA=" pdftag="P" isBookmarkSet="no" Order="_x0032_" bookmark="no"/>
  <Shape xmlns="" ID="ngJdrFzHXt9aVzZVa+oBDfAt3uo=" Order="_x0033_" pdftag="_x005B_Artifact_x005D_" isBookmarkSet="no" bookmark="no"/>
  <Shape xmlns="" ID="14vkWbTnh8pt4ihycyKJ1eIY9/U=" pdftag="H2" isBookmarkSet="no" bookmark="yes" Order="_x0031_"/>
  <Shape xmlns="" ID="3IRfke7Qu1MtRqntR7Z/L7OmSZE=" pdftag="P" isBookmarkSet="no" Order="_x0032_" bookmark="no"/>
  <Shape xmlns="" ID="NFqt5cEVBVq5ASLKByXfK9sacV0=" pdftag="P" isBookmarkSet="no" Order="_x0035_" bookmark="no"/>
  <Shape xmlns="" ID="+VBzBPdItECWDbdAIL57dHNC86Y=" pdftag="P" isBookmarkSet="no" Order="_x0033_" bookmark="no"/>
  <Shape xmlns="" ID="6Pdrwt+HGVV8sQA/LCLMbxjZIws=" pdftag="P" isBookmarkSet="no" Order="_x0036_" bookmark="no"/>
  <Shape xmlns="" ID="Mcv23vizkTz0zt6eNyRJa4aKwHM=" Order="_x0037_" pdftag="_x005B_Artifact_x005D_" isBookmarkSet="no" bookmark="no"/>
  <Shape xmlns="" ID="s4m8rMbbNK/qAARwLN1/kpgCJ5Q=" artifact="_x0031_" pdftag="Figure" isBookmarkSet="no" validate="no" Order="_x0034_" formula="no" Lang=""/>
  <Shape xmlns="" ID="WYj+05rygP2LlzJDjZs92GsA/Mo=" pdftag="H2" isBookmarkSet="no" bookmark="yes" Order="_x0031_"/>
  <Shape xmlns="" ID="Aj5vxUOUQVEfx7Bem/AX0vOU/nw=" pdftag="P" isBookmarkSet="no" Order="_x0032_" bookmark="no"/>
  <Shape xmlns="" ID="fXXCptPyNw5B9Gu8iUzE6E2bZyI=" Order="_x0033_" pdftag="_x005B_Artifact_x005D_" isBookmarkSet="no" bookmark="no"/>
  <Shape xmlns="" ID="MB/JVXpo6iw0PiXNfT0E9jk6rX4=" pdftag="H2" isBookmarkSet="no" bookmark="yes" Order="_x0031_"/>
  <Shape xmlns="" ID="14d9MmLdSqtyeyN2adrXeog03No=" pdftag="P" isBookmarkSet="no" Order="_x0032_" bookmark="no"/>
  <Shape xmlns="" ID="0PLszC5kYSF92qoV3I0wpTdAEn8=" artifact="_x0030_" pdftag="Figure" isBookmarkSet="no" validate="no" Order="_x0033_" formula="no" Lang="" bookmark="no"/>
  <Shape xmlns="" ID="j0PeGyM9xB1Uc0aHrDqckRkMOtM=" Order="_x0034_" pdftag="_x005B_Artifact_x005D_" isBookmarkSet="no" bookmark="no"/>
  <Shape xmlns="" ID="BcV7OlaRIhhWaG+FgI086ux9VSo=" pdftag="H2" isBookmarkSet="no" bookmark="yes" Order="_x0031_"/>
  <Shape xmlns="" ID="+RPb7JLQpzE3FVwGgNVfphwUjoQ=" pdftag="P" isBookmarkSet="no" Order="_x0032_" bookmark="no"/>
  <Shape xmlns="" ID="AHyU+3VTPJdfd4DbwPk5FfJJhaQ=" Order="_x0033_" pdftag="_x005B_Artifact_x005D_" isBookmarkSet="no" bookmark="no"/>
  <Shape xmlns="" ID="ngsZzLLkXLUc+EjoZr17w0kuHH0=" pdftag="H2" isBookmarkSet="no" bookmark="yes" Order="_x0031_"/>
  <Shape xmlns="" ID="FzquTLcifxdhg/l6smMvfaGUg1U=" pdftag="P" isBookmarkSet="no" Order="_x0032_" bookmark="no"/>
  <Shape xmlns="" ID="F6FCRfh36YX7ZqvsWR8199/7gwg=" Order="_x0034_" pdftag="_x005B_Artifact_x005D_" isBookmarkSet="no" bookmark="no"/>
  <Shape xmlns="" ID="1fqmblE/9KPfhlIG1k1LxyPH9vU=" artifact="_x0030_" pdftag="Figure" isBookmarkSet="no" validate="no" Order="_x0033_" formula="no" Lang="" bookmark="no"/>
  <Shape xmlns="" ID="ZxBhgxN9PF6iV4cOcGTDJY5f7XA=" pdftag="H2" isBookmarkSet="no" bookmark="yes" Order="_x0031_"/>
  <Shape xmlns="" ID="Kni8K+Z5E6cEXmrU64Z3XamzTX0=" pdftag="P" isBookmarkSet="no" Order="_x0032_" bookmark="no"/>
  <Shape xmlns="" ID="DskAhs12hWRmS4gPeEFyDd5zd9A=" Order="_x0034_" pdftag="_x005B_Artifact_x005D_" isBookmarkSet="no" bookmark="no"/>
  <Shape xmlns="" ID="a9JpSJjf7UU6T0J7mjsIq5ucCLk=" artifact="_x0030_" pdftag="Figure" isBookmarkSet="no" validate="no" Order="_x0033_" formula="no" Lang="" bookmark="no"/>
  <Shape xmlns="" ID="zY3VNieJrJOuAbVT2NRLGgfJktw=" Order="_x0034_" validate="no" artifact="_x0031_" pdftag="_x005B_Artifact_x005D_" formula="no" inline="no" isBookmarkSet="no"/>
  <Shape xmlns="" ID="pShS6L5CovdqKe4x6guJfKycKVU=" pdftag="H2" isBookmarkSet="no" bookmark="yes" Order="_x0031_"/>
  <Shape xmlns="" ID="+IPwwNKHw8da/vMPLZXr7MT0oJ8=" pdftag="P" isBookmarkSet="no" Order="_x0032_" bookmark="no"/>
  <Shape xmlns="" ID="i3eM4/yrUhJuUlIOc9Z+z631X+g=" pdftag="P" isBookmarkSet="no" Order="_x0034_" bookmark="no"/>
  <Shape xmlns="" ID="tCYtrnqnLNzqdsD2a4vl6kGmkA0=" pdftag="P" isBookmarkSet="no" Order="_x0033_" bookmark="no"/>
  <Shape xmlns="" ID="QH1bfb9cC/2A9jTjuoZg25us3Yw=" pdftag="P" isBookmarkSet="no" Order="_x0035_" bookmark="no"/>
  <Shape xmlns="" ID="RYQ0HBVo11QTz0eah56K7tO1bAo=" Order="_x0036_" pdftag="_x005B_Artifact_x005D_" isBookmarkSet="no" bookmark="no"/>
  <Shape xmlns="" ID="+VhrBWZV0sNDWYwTWflKVz9EDWs=" pdftag="H2" isBookmarkSet="no" bookmark="yes" Order="_x0031_"/>
  <Shape xmlns="" ID="9z0zhX7wxsxEMpY0fCiAqT/2puw=" artifact="_x0030_" pdftag="Figure" isBookmarkSet="no" validate="no" Order="_x0032_" formula="no" Lang="" bookmark="no"/>
  <Shape xmlns="" ID="nUXgn55aqN6ksa9jZpIDStfT9p8=" Order="_x0033_" pdftag="_x005B_Artifact_x005D_" isBookmarkSet="no" bookmark="no"/>
  <Shape xmlns="" ID="fn79TT0DsIWG+ndfz2wc/CZ9LaA=" pdftag="H2" isBookmarkSet="no" bookmark="yes" Order="_x0031_"/>
  <Shape xmlns="" ID="OVbwU2bhbgTUmHGNgSDsYovhliw=" pdftag="P" isBookmarkSet="no" Order="_x0032_" bookmark="no"/>
  <Shape xmlns="" ID="gIY2xEhHhOYIon5lONpreNG5Q6o=" Order="_x0034_" pdftag="_x005B_Artifact_x005D_" isBookmarkSet="no" bookmark="no"/>
  <Shape xmlns="" ID="J781hvlPel3wgWk7bCl5dV0T40U=" artifact="_x0030_" pdftag="Figure" isBookmarkSet="no" validate="no" Order="_x0033_" formula="no" Lang="" bookmark="no"/>
  <Shape xmlns="" ID="H39deeNkDD5GUQSBzYzE6ugsNJA=" pdftag="H2" isBookmarkSet="no" bookmark="yes" Order="_x0031_"/>
  <Shape xmlns="" ID="3kyoJpUg5c8r/2Y8e3eiQM/5V54=" pdftag="P" isBookmarkSet="no" Order="_x0032_" bookmark="no"/>
  <Shape xmlns="" ID="SYnKt/020fZeU6daZbr8oxLkbPo=" Order="_x0033_" pdftag="_x005B_Artifact_x005D_" isBookmarkSet="no" bookmark="no"/>
  <Shape xmlns="" ID="OAHZQ4QrNAzMHz394JORnl3t6MA=" pdftag="H2" isBookmarkSet="no" bookmark="yes" Order="_x0031_"/>
  <Shape xmlns="" ID="0ki2CfJLxw2F/Tr/24CJrSpRAuk=" pdftag="P" isBookmarkSet="no" Order="_x0032_" bookmark="no"/>
  <Shape xmlns="" ID="ei7OYDTOvnqTPrQPTl+csWNUNCY=" Order="_x0033_" pdftag="_x005B_Artifact_x005D_" isBookmarkSet="no" bookmark="no"/>
  <Shape xmlns="" ID="PebFTK5XARgDtwJ3tfTkBPJs6Gs=" pdftag="H2" isBookmarkSet="no" bookmark="yes" Order="_x0031_"/>
  <Shape xmlns="" ID="Hqdb3kpubqg1IFdeuterzC6n1VQ=" pdftag="P" isBookmarkSet="no" Order="_x0032_" bookmark="no"/>
  <Shape xmlns="" ID="JCL9GEC+F8bIpIeenOE8x9B0kaE=" Order="_x0033_" pdftag="_x005B_Artifact_x005D_" isBookmarkSet="no" bookmark="no"/>
  <Shape xmlns="" ID="Tf17GstV63F6uHVkNQt7ImhpTZo=" pdftag="H2" isBookmarkSet="no" bookmark="yes" Order="_x0031_"/>
  <Shape xmlns="" ID="rgVPUSF/B1BFRZtfRU9dSdtV9QU=" pdftag="P" isBookmarkSet="no" Order="_x0032_" bookmark="no"/>
  <Shape xmlns="" ID="HMUYHenbzh6JLrFiZJIU76URb8s=" Order="_x0033_" pdftag="_x005B_Artifact_x005D_" isBookmarkSet="no" bookmark="no"/>
  <Shape xmlns="" ID="O2TOUEdo9wh6ENc8Kv+tdt8EebQ=" pdftag="H2" isBookmarkSet="no" bookmark="yes" Order="_x0031_"/>
  <Shape xmlns="" ID="2X3FHVhlpE997uhxQCKow3JKqwY=" Order="_x0033_" pdftag="_x005B_Artifact_x005D_" isBookmarkSet="no" bookmark="no"/>
  <Shape xmlns="" ID="2IEGllrw5ZT8CL+hRGb5v/0JVuI=" pdftag="P" isBookmarkSet="no" Order="_x0032_" bookmark="no"/>
  <Shape xmlns="" ID="t3IZlyyIHortUTKhtc2Ey8JO1tQ=" pdftag="H2" isBookmarkSet="no" bookmark="yes" Order="_x0031_"/>
  <Shape xmlns="" ID="UQd0p4zhCDIKQR7hzpvM55rmadQ=" pdftag="P" isBookmarkSet="no" Order="_x0032_" bookmark="no"/>
  <Shape xmlns="" ID="5EQ6pcXqPaENu6Wl8WDJ77Q2Sws=" Order="_x0033_" pdftag="_x005B_Artifact_x005D_" isBookmarkSet="no" bookmark="no"/>
  <Shape xmlns="" ID="FgbPoTrhwNBNkQCJRWJ1CWyZKNY=" pdftag="H2" isBookmarkSet="no" bookmark="yes" Order="_x0031_"/>
  <Shape xmlns="" ID="ptRVCIuM79/bkZHURmn3ijLplWQ=" pdftag="P" isBookmarkSet="no" Order="_x0032_" bookmark="no"/>
  <Shape xmlns="" ID="3pXfFlh1AriqIkSRZXiyRSMueq4=" Order="_x0034_" pdftag="_x005B_Artifact_x005D_" isBookmarkSet="no" bookmark="no"/>
  <Shape xmlns="" ID="KNezaIYX5YZ3j7k7tu4b32jYi08=" artifact="_x0030_" pdftag="Figure" isBookmarkSet="no" validate="no" Order="_x0033_" formula="no" Lang="" bookmark="no"/>
  <Shape xmlns="" ID="ifqqMT08DrHQWwO9mA1BIzidddQ=" pdftag="H2" isBookmarkSet="no" bookmark="yes" Order="_x0031_"/>
  <Shape xmlns="" ID="my8JC1L1A0/3NsSQoOUDLJpcQ+8=" pdftag="P" isBookmarkSet="no" Order="_x0032_" bookmark="no"/>
  <Shape xmlns="" ID="HsGO3yxnm+R0ruMqo8vug+U3QPA=" Order="_x0034_" pdftag="_x005B_Artifact_x005D_" isBookmarkSet="no" bookmark="no"/>
  <Shape xmlns="" ID="D1Ec656+RNQ64GVplQEE0oIgsTE=" artifact="_x0030_" pdftag="Figure" isBookmarkSet="no" validate="no" Order="_x0033_" formula="no" Lang="" bookmark="no"/>
  <Shape xmlns="" ID="JW9o+LTb2Mlc4yPPSXdCY7MnBBA=" pdftag="H2" isBookmarkSet="no" bookmark="yes" Order="_x0031_"/>
  <Shape xmlns="" ID="fZXO8R5z6ymVlkYn13jf26e0aZI=" pdftag="P" isBookmarkSet="no" Order="_x0032_" bookmark="no"/>
  <Shape xmlns="" ID="j18c5aoqRcG4SwbhE1sGLRe1c7A=" Order="_x0033_" pdftag="_x005B_Artifact_x005D_" isBookmarkSet="no" bookmark="no"/>
  <Shape xmlns="" ID="f4WPmDwurNN723XcubNNk2BMKeA=" pdftag="H2" isBookmarkSet="no" bookmark="yes" Order="_x0031_"/>
  <Shape xmlns="" ID="KN6ojb19wkKrXO3Fpq/7ATAe5dQ=" pdftag="P" isBookmarkSet="no" Order="_x0032_" bookmark="no"/>
  <Shape xmlns="" ID="Ja72KQQjClHUNeO5UsA92zGQDcw=" Order="_x0033_" pdftag="_x005B_Artifact_x005D_" isBookmarkSet="no" bookmark="no"/>
  <Shape xmlns="" ID="Mo15Y1j8a5Mw+pmrLJtyPalT258=" pdftag="H2" isBookmarkSet="no" bookmark="yes" Order="_x0031_"/>
  <Shape xmlns="" ID="XIvaaJ7KxuQlKLRGmRuOXW1g+po=" pdftag="P" isBookmarkSet="no" Order="_x0032_" bookmark="no"/>
  <Shape xmlns="" ID="cu5lZ3WAon7Blo23JMg9QJGMvSo=" Order="_x0033_" pdftag="_x005B_Artifact_x005D_" isBookmarkSet="no" bookmark="no"/>
  <Shape xmlns="" ID="l3vGTcam0/33jYd7B2Ail/zCo9w=" pdftag="H2" isBookmarkSet="no" bookmark="yes" Order="_x0031_"/>
  <Shape xmlns="" ID="2vHvIhgabAD9gAhJ10ZM5V/ZEWg=" pdftag="P" isBookmarkSet="no" Order="_x0032_" bookmark="no"/>
  <Shape xmlns="" ID="D8UbEHIU3p4O9Dbpf0wNf5jaqoQ=" Order="_x0033_" pdftag="_x005B_Artifact_x005D_" isBookmarkSet="no" bookmark="no"/>
  <Shape xmlns="" ID="Ao2Zi68CMfaaGHc6WYPnc2YdIk4=" pdftag="H2" isBookmarkSet="no" bookmark="yes" Order="_x0031_"/>
  <Shape xmlns="" ID="Wn969rYK/ItvKg2mkz0Nacsjg+k=" pdftag="P" isBookmarkSet="no" Order="_x0032_" bookmark="no"/>
  <Shape xmlns="" ID="ON4oBUF8RuE+uwqZ70ctEkZ23Y4=" Order="_x0033_" pdftag="_x005B_Artifact_x005D_" isBookmarkSet="no" bookmark="no"/>
  <Shape xmlns="" ID="KA1AFfsBYr8BQFEI9lqMfNlT7Co=" pdftag="H2" isBookmarkSet="no" bookmark="yes" Order="_x0031_"/>
  <Shape xmlns="" ID="OaCEjWb8YsefixkS+DsopP5HhHk=" pdftag="P" isBookmarkSet="no" Order="_x0032_" bookmark="no"/>
  <Shape xmlns="" ID="VoobcgZS4lt4jpP6mr/Fzaqy9ls=" Order="_x0033_" pdftag="_x005B_Artifact_x005D_" isBookmarkSet="no" bookmark="no"/>
  <Shape xmlns="" ID="7w0JjeFllg94Ku7HxbxQ3exaRa4=" pdftag="H2" isBookmarkSet="no" bookmark="yes" Order="_x0031_"/>
  <Shape xmlns="" ID="5nhjAGzeT67dm+gkhO3SSKRxeqw=" pdftag="P" isBookmarkSet="no" Order="_x0032_" bookmark="no"/>
  <Shape xmlns="" ID="zV245egzYUm8xqY94HzQdHeNqXU=" Order="_x0033_" pdftag="_x005B_Artifact_x005D_" isBookmarkSet="no" bookmark="no"/>
  <Shape xmlns="" ID="UYTZ9mCR/3vL8KLnhO8Fh7sXspU=" pdftag="H2" isBookmarkSet="no" bookmark="yes" Order="_x0031_"/>
  <Shape xmlns="" ID="GlsfzOb6f+G8hfpkXOHpLeoGzAo=" pdftag="P" isBookmarkSet="no" Order="_x0032_" bookmark="no"/>
  <Shape xmlns="" ID="d0DSeV1daxRw6kjdtD2rpsodnkA=" Order="_x0033_" pdftag="_x005B_Artifact_x005D_" isBookmarkSet="no" bookmark="no"/>
  <Shape xmlns="" ID="GVlYV4Y+O75xmW9PjQstn89Ivn4=" pdftag="H2" isBookmarkSet="no" bookmark="yes" Order="_x0031_"/>
  <Shape xmlns="" ID="T9qpqszvuQj+n14pWr+keKQ4+jA=" pdftag="P" isBookmarkSet="no" Order="_x0032_" bookmark="no"/>
  <Shape xmlns="" ID="Kesst++br0nXi7Lynqr0hXuBuDw=" Order="_x0033_" pdftag="_x005B_Artifact_x005D_" isBookmarkSet="no" bookmark="no"/>
  <Shape xmlns="" ID="NrdoT1Y2uSS8CWhSh90iWXK6De8=" pdftag="H2" isBookmarkSet="no" bookmark="yes" Order="_x0031_"/>
  <Shape xmlns="" ID="NWhNr6aJfrSIjJB/2R4+jQY2+9U=" pdftag="P" isBookmarkSet="no" Order="_x0032_" bookmark="no"/>
  <Shape xmlns="" ID="n9H+1oE9yd0jEamG3X8KEdfihe0=" Order="_x0033_" pdftag="_x005B_Artifact_x005D_" isBookmarkSet="no" bookmark="no"/>
  <Shape xmlns="" ID="UltAuHfjE3LF/u/ySRNwUEU+JzQ=" pdftag="H2" isBookmarkSet="no" bookmark="yes" Order="_x0031_"/>
  <Shape xmlns="" ID="qKL9hTEOqqzFPy4OLVAYCa9T4EA=" pdftag="P" isBookmarkSet="no" Order="_x0032_" bookmark="no"/>
  <Shape xmlns="" ID="MNsJeJzGY/8np3B6SjUiZ0bNyzE=" Order="_x0033_" pdftag="_x005B_Artifact_x005D_" isBookmarkSet="no" bookmark="no"/>
  <Shape xmlns="" ID="CL0fWcVev5rKohZBify06Tk+EpY=" pdftag="H2" isBookmarkSet="no" bookmark="yes" Order="_x0031_"/>
  <Shape xmlns="" ID="vB9jC08XlBjNW7liLOeoWhvjGJg=" pdftag="P" isBookmarkSet="no" Order="_x0032_" bookmark="no"/>
  <Shape xmlns="" ID="NkGKE3s+u3z3KEpoXf1QTJ7UP3o=" Order="_x0034_" pdftag="_x005B_Artifact_x005D_" isBookmarkSet="no" bookmark="no"/>
  <Shape xmlns="" ID="cbZXF30cRfMUo84/De4dWeC9hxY=" formula="no" pdftag="Figure" inline="no" artifact="_x0030_" isBookmarkSet="no" validate="no" Order="_x0033_" Lang="" bookmark="no"/>
  <Shape xmlns="" ID="WTRxd89zX5QvpKlrsid9ADj/d7s=" pdftag="H2" isBookmarkSet="no" bookmark="yes" Order="_x0031_"/>
  <Shape xmlns="" ID="HvSteKtf4IT3q5fCVQuJBQUfOZU=" pdftag="P" isBookmarkSet="no" Order="_x0032_" bookmark="no"/>
  <Shape xmlns="" ID="vQBqnK5CgdGjVPLJ/8O3lcG8BLI=" Order="_x0033_" pdftag="_x005B_Artifact_x005D_" isBookmarkSet="no" bookmark="no"/>
  <Shape xmlns="" ID="FbEkVIK+UrySeBGwNR6pNUs5uI0=" pdftag="H2" isBookmarkSet="no" bookmark="yes" Order="_x0031_"/>
  <Shape xmlns="" ID="67hfhY7ptWHFG9+eyALWmss89DQ=" pdftag="P" isBookmarkSet="no" Order="_x0032_" bookmark="no"/>
  <Shape xmlns="" ID="9cqmMN5z8pK4AfylFOyrqEfZWNs=" pdftag="H2" isBookmarkSet="no" bookmark="yes" Order="_x0031_"/>
  <Shape xmlns="" ID="dte4bqdC7BXxFgLBhHZ24wy6m4A=" pdftag="P" isBookmarkSet="no" Order="_x0032_" bookmark="no"/>
  <Shape xmlns="" ID="EdS35KPH1JD6U1/FaZbBt5ao0Vk=" pdftag="P" isBookmarkSet="no" Order="_x0033_" bookmark="no"/>
  <Shape xmlns="" ID="Jk9j/Jr4/5D70gVnOyVoZ0Yv8Gg=" pdftag="H2" isBookmarkSet="no" bookmark="yes" Order="_x0031_"/>
  <Shape xmlns="" ID="jN2bpmKIDBYLhPn3hC/e/9RuZCg=" pdftag="P" isBookmarkSet="no" Order="_x0032_"/>
  <Shape xmlns="" ID="cEbg0CJHDvQ1d2kv6lsAXtgZv9k=" pdftag="P" isBookmarkSet="no" Order="_x0033_" bookmark="no"/>
  <Shape xmlns="" ID="HZPnYJ98QojHvKrxKGxeOayBD+s=" pdftag="H2" isBookmarkSet="no" bookmark="yes" Order="_x0031_"/>
  <Shape xmlns="" ID="b8pMBsDjAWfBrg6e6bfVbe5B3y4=" pdftag="P" isBookmarkSet="no" Order="_x0032_" bookmark="no"/>
  <Shape xmlns="" ID="HrlxnIECB9jGgZY2DuuLGcINyGk=" pdftag="P" isBookmarkSet="no" Order="_x0033_" bookmark="no"/>
  <Shape xmlns="" ID="gFURiaLGgFQK7K0pSFa0wrwVwPc=" pdftag="H2" isBookmarkSet="no" bookmark="yes" Order="_x0031_"/>
  <Shape xmlns="" ID="FOD1qjIKjiiz6E7w0AgmXbrwS3g=" pdftag="P" isBookmarkSet="no" Order="_x0032_" bookmark="no"/>
  <Shape xmlns="" ID="khOJinU00elL6mK87nk9KyPU84A=" Order="_x0033_" pdftag="_x005B_Artifact_x005D_" isBookmarkSet="no" bookmark="no"/>
  <Shape xmlns="" ID="EFrEE7P3cJUmw8Iu7Xe5ogypgCg=" pdftag="P" isBookmarkSet="no" Order="_x0031_" bookmark="no"/>
  <Shape xmlns="" ID="+gSrNmvgGtQX12wfuUIGU1/KooU=" pdftag="P" isBookmarkSet="no" Order="_x0032_" bookmark="no"/>
  <Shape xmlns="" ID="goINKXuMxZwNgo6W2AzN+OMbLaw=" Order="_x0033_" pdftag="_x005B_Artifact_x005D_" isBookmarkSet="no" bookmark="no"/>
  <Shape xmlns="" ID="KOUz832L9nqt7j/ZxhErtozCxUI=" pdftag="P" isBookmarkSet="no" Order="_x0031_" bookmark="no"/>
  <Shape xmlns="" ID="C2TuFp05Rl93Gc/nPkawrf/6GMk=" pdftag="P" isBookmarkSet="no" Order="_x0032_" bookmark="no"/>
  <Shape xmlns="" ID="uwrsFX/syotFBYiQkKLm32fiylY=" Order="_x0033_" pdftag="_x005B_Artifact_x005D_" isBookmarkSet="no" bookmark="no"/>
  <Shape xmlns="" ID="xTX4of+wjT8En9l0wfXwo8fi5sQ=" pdftag="H2" isBookmarkSet="no" bookmark="yes" Order="_x0031_"/>
  <Shape xmlns="" ID="lleJI/0fRWpM9o6Qzv23pZDSmL0=" pdftag="P" isBookmarkSet="no" Order="_x0032_" bookmark="no"/>
  <Shape xmlns="" ID="LXXUIsg43A65mRVRA6YrgP1sV18=" Order="_x0033_" pdftag="_x005B_Artifact_x005D_" isBookmarkSet="no" bookmark="no"/>
  <Shape xmlns="" ID="88X1Ga/NaZkshrRf/6LhsFjHdq4=" pdftag="H2" isBookmarkSet="no" bookmark="yes" Order="_x0031_"/>
  <Shape xmlns="" ID="WUubj5cu4+svxmFCQPfFkn5CPYc=" pdftag="P" isBookmarkSet="no" Order="_x0032_" bookmark="no"/>
  <Shape xmlns="" ID="b6hNvei9w9YmsQcJi08D9I+0w9U=" Order="_x0034_" pdftag="_x005B_Artifact_x005D_" isBookmarkSet="no"/>
  <Shape xmlns="" ID="+GKPypqL5ey1LWqtFDcuTEEDcDM=" artifact="_x0030_" pdftag="Figure" isBookmarkSet="no" validate="no" Order="_x0033_" formula="no" Lang="" bookmark="no"/>
  <Shape xmlns="" ID="q3Xm7eblNQsF1OzzXy2do9Gwp6Y=" pdftag="H2" isBookmarkSet="no" bookmark="yes" Order="_x0031_"/>
  <Shape xmlns="" ID="z+eUMolLuc0Lk+b44uw40AAbsoM=" pdftag="P" isBookmarkSet="no" Order="_x0032_" bookmark="no"/>
  <Shape xmlns="" ID="Yvyr1vNwmfoMoXUaWHxClWc2Y6w=" Order="_x0033_" pdftag="_x005B_Artifact_x005D_" isBookmarkSet="no"/>
  <Shape xmlns="" ID="UflaSA9VzOsS2svehx6NDPQoGl4=" pdftag="H2" isBookmarkSet="no" bookmark="yes" Order="_x0031_"/>
  <Shape xmlns="" ID="aoy4TFaF1xIpc0r0ZB1bADRrm3k=" pdftag="P" isBookmarkSet="no" Order="_x0032_" bookmark="no"/>
  <Shape xmlns="" ID="JEoPn+4+Ku4XSkTCssstRHtVpN4=" Order="_x0033_" pdftag="_x005B_Artifact_x005D_" isBookmarkSet="no"/>
  <Shape xmlns="" ID="Ms9SgYt7tLnPevD9M7CrQiT9kKE=" pdftag="H2" isBookmarkSet="no" bookmark="yes" Order="_x0031_"/>
  <Shape xmlns="" ID="U+7VECnPtKk8heFCfRZVRhubsjQ=" pdftag="P" isBookmarkSet="no" Order="_x0032_" bookmark="no"/>
  <Shape xmlns="" ID="r026WbuO1dLD9wHHMTi5OutTmow=" Order="_x0033_" pdftag="_x005B_Artifact_x005D_" isBookmarkSet="no" bookmark="no"/>
  <Shape xmlns="" ID="i3jmf47ZRCJPnI5h5sY/Ecruigg=" pdftag="H2" isBookmarkSet="no" bookmark="yes" Order="_x0031_"/>
  <Shape xmlns="" ID="AWiV2An8SCf9mfo/zIHYyz4qNg4=" pdftag="P" isBookmarkSet="no" Order="_x0032_" bookmark="no"/>
  <Shape xmlns="" ID="DqTXFfb1e+XHQJ41iFX+fh/95wU=" Order="_x0034_" pdftag="_x005B_Artifact_x005D_" isBookmarkSet="no" bookmark="no"/>
  <Shape xmlns="" ID="kEDzEvDSZ3CdiERK+HcGM1MurtI=" artifact="_x0030_" pdftag="Figure" isBookmarkSet="no" validate="no" Order="_x0033_" formula="no" Lang="" bookmark="no"/>
  <Shape xmlns="" ID="iFVBtmrPAbqUE9lZq/nN4H2bKFw=" pdftag="H2" isBookmarkSet="no" bookmark="yes" Order="_x0031_"/>
  <Shape xmlns="" ID="agrjR1co6wr8tloCqszsYiVF+ec=" pdftag="P" isBookmarkSet="no" Order="_x0032_" bookmark="no"/>
  <Shape xmlns="" ID="BSZ4CwdpXEk9FIC32w1aF4LBe8A=" Order="_x0033_" pdftag="_x005B_Artifact_x005D_" isBookmarkSet="no" bookmark="no"/>
  <Shape xmlns="" ID="khp1goIpJN/D5KQ0pb5cX69Jbqo=" pdftag="H2" isBookmarkSet="no" bookmark="yes" Order="_x0031_"/>
  <Shape xmlns="" ID="ihZNfKiGYySTbDszqUh1iwkNz6E=" pdftag="P" isBookmarkSet="no" Order="_x0032_" bookmark="no"/>
  <Shape xmlns="" ID="YoEcz1NOf/42liWbtw11mo//rpQ=" Order="_x0033_" pdftag="_x005B_Artifact_x005D_" isBookmarkSet="no" bookmark="no"/>
  <Shape xmlns="" ID="Vcr1D9euQHK0kto4TmUMP5KNXnQ=" pdftag="H2" isBookmarkSet="no" bookmark="yes" Order="_x0031_"/>
  <Shape xmlns="" ID="Mqnh5qNd/GW6hKzWH+N+cgD8JFY=" pdftag="P" isBookmarkSet="no" Order="_x0032_" bookmark="no"/>
  <Shape xmlns="" ID="Zi/yRBuxxBGcv7tqPhymDXeyoeI=" Order="_x0033_" pdftag="_x005B_Artifact_x005D_" isBookmarkSet="no" bookmark="no"/>
  <Shape xmlns="" ID="PkQ55MVOx2eiuaocWaieQxUPXeU=" pdftag="H2" isBookmarkSet="no" bookmark="yes" Order="_x0031_"/>
  <Shape xmlns="" ID="AtFD6YfqrKHEv52+WsD+PeZ4mLE=" pdftag="P" isBookmarkSet="no" Order="_x0032_" bookmark="no"/>
  <Shape xmlns="" ID="+tfs9x9aIgtIP4wUuB69t7Sk3ME=" Order="_x0033_" pdftag="_x005B_Artifact_x005D_" isBookmarkSet="no" bookmark="no"/>
  <Shape xmlns="" ID="KaW/Vzm9oXPeZ5H3kiCL5CVbOG8=" pdftag="H2" isBookmarkSet="no" bookmark="yes" Order="_x0031_"/>
  <Shape xmlns="" ID="gi2Ztlb+HFY5Iw1JnceiYu+MzoY=" pdftag="P" isBookmarkSet="no" Order="_x0032_" bookmark="no"/>
  <Shape xmlns="" ID="tozmZzqXVp9/Yqs6yigM9g7L03E=" Order="_x0033_" pdftag="_x005B_Artifact_x005D_" isBookmarkSet="no" bookmark="no"/>
  <Shape xmlns="" ID="KOSRFZLp6yyn/KTu04kdwllnQlY=" pdftag="H2" isBookmarkSet="no" bookmark="yes" Order="_x0031_"/>
  <Shape xmlns="" ID="SnK3HwEr8bpSNmMpV21UKBrjKwg=" pdftag="P" isBookmarkSet="no" Order="_x0032_" bookmark="no"/>
  <Shape xmlns="" ID="OhFmaYoowz9fQ8bKtbdwj5s6C+I=" Order="_x0033_" pdftag="_x005B_Artifact_x005D_" isBookmarkSet="no" bookmark="no"/>
  <Shape xmlns="" ID="E9+5GlNCQAV29QxqSrwKWGvSPbA=" pdftag="H2" isBookmarkSet="no" bookmark="yes" Order="_x0031_"/>
  <Shape xmlns="" ID="sy/CRkjVliL5km54IRmXMfmGG0Q=" pdftag="P" isBookmarkSet="no" Order="_x0032_" bookmark="no"/>
  <Shape xmlns="" ID="jra/u36ANvb4+VA/Pc277tKDvek=" Order="_x0033_" pdftag="_x005B_Artifact_x005D_" isBookmarkSet="no" bookmark="no"/>
  <Shape xmlns="" ID="CZvICRkTpsY48zJLDsEIlofFqf4=" pdftag="H2" isBookmarkSet="no" bookmark="yes" Order="_x0031_"/>
  <Shape xmlns="" ID="UG0dfeUhsj0jmgwfGf7ThyPNTuU=" pdftag="P" isBookmarkSet="no" Order="_x0032_" bookmark="no"/>
  <Shape xmlns="" ID="021KDdDFFuf/v928f+M79oocnIk=" Order="_x0033_" pdftag="_x005B_Artifact_x005D_" isBookmarkSet="no" bookmark="no"/>
  <Shape xmlns="" ID="RnPogeXn9xsa0mxVezbEzSm8rYY=" pdftag="P" isBookmarkSet="no" Order="_x0031_" bookmark="no"/>
  <Shape xmlns="" ID="0h/KEf7hvnJC0N0ZBKddQmOvL/k=" pdftag="P" isBookmarkSet="no" Order="_x0032_" bookmark="no"/>
  <Shape xmlns="" ID="BP6hMeFoAARKnmMixj/EYkl9SWY=" Order="_x0033_" pdftag="_x005B_Artifact_x005D_" isBookmarkSet="no" bookmark="no"/>
  <Shape xmlns="" ID="01vAXQMskS4d891lukq8CWnrCqI=" pdftag="P" isBookmarkSet="no" Order="_x0031_" bookmark="no"/>
  <Shape xmlns="" ID="GOcPIpWxie/0HlIiMSJdBJeHq2E=" pdftag="P" isBookmarkSet="no" Order="_x0032_" bookmark="no"/>
  <Shape xmlns="" ID="p+ElKUw1Rme0HEroJvwFWKz3/EI=" Order="_x0033_" pdftag="_x005B_Artifact_x005D_" isBookmarkSet="no" bookmark="no"/>
  <Shape xmlns="" ID="O+Fc2JAYdvhb2kENA7POgMX/wZg=" pdftag="H2" isBookmarkSet="no" bookmark="yes" Order="_x0031_"/>
  <Shape xmlns="" ID="wTlD4k2bS8NtnA2WAd3mBxDPt4I=" pdftag="P" isBookmarkSet="no" Order="_x0032_" bookmark="no"/>
  <Shape xmlns="" ID="xjoT+ABlkxA8GeV83rBdzsnNX0Q=" Order="_x0034_" pdftag="_x005B_Artifact_x005D_" isBookmarkSet="no" bookmark="no"/>
  <Shape xmlns="" ID="6Pdk53PTeBeLvLM+JUe1V44HymI=" artifact="_x0030_" pdftag="Figure" isBookmarkSet="no" validate="no" Order="_x0033_" formula="no" Lang="" bookmark="no"/>
  <Shape xmlns="" ID="D93Ggxm8tsDhgTWVHexXI5d23OY=" pdftag="Figure" artifact="_x0030_" isBookmarkSet="no" validate="no" Order="_x0033_" Lang=""/>
  <Shape xmlns="" ID="t1WHslrUgz44qN4ZRyqYizlyiCI=" pdftag="H2" isBookmarkSet="no" bookmark="yes" Order="_x0031_"/>
  <Shape xmlns="" ID="KVlWlKzkX8WfzSGKUO7gjN46+DQ=" pdftag="P" isBookmarkSet="no" Order="_x0032_" bookmark="no"/>
  <Shape xmlns="" ID="cGbRXn5UF6Qa2h/wLwnwOpib+Qs=" Order="_x0034_" pdftag="_x005B_Artifact_x005D_" isBookmarkSet="no" bookmark="no"/>
  <Shape xmlns="" ID="3gd3XQWsGsfxO708kADnTYlDPX0=" pdftag="Figure" artifact="_x0030_" isBookmarkSet="no" validate="no" Order="_x0034_" Lang=""/>
  <Shape xmlns="" ID="3CeYMslm8ZL6SK/chsxalu8x5lc=" pdftag="H2" isBookmarkSet="no" bookmark="yes" Order="_x0031_"/>
  <Shape xmlns="" ID="63bSukZMaIBgtvHE3sy2epjT6Nw=" pdftag="P" isBookmarkSet="no" Order="_x0032_" bookmark="no"/>
  <Shape xmlns="" ID="H5HE7cJeZAf6ki356jwxoJdBgoI=" pdftag="P" isBookmarkSet="no" Order="_x0033_" bookmark="no"/>
  <Shape xmlns="" ID="B/v/xcvJWuZG88vumTiTQLLi8bM=" Order="_x0035_" pdftag="_x005B_Artifact_x005D_" isBookmarkSet="no" bookmark="no"/>
  <Shape xmlns="" ID="zFXFrihQ5s8ZlSlVeHC7UHHxTV4=" pdftag="Figure" artifact="_x0030_" isBookmarkSet="no" validate="no" Order="_x0034_" Lang=""/>
  <Shape xmlns="" ID="3Q+4w3A8G0BDjmt1+TlflMe4MV0=" pdftag="H2" isBookmarkSet="no" bookmark="yes" Order="_x0031_"/>
  <Shape xmlns="" ID="VRfhF2MGD4Q/d5729PthfP2Zg4s=" pdftag="P" isBookmarkSet="no" Order="_x0032_" bookmark="no"/>
  <Shape xmlns="" ID="he+7zAuulpjKszlhCCvukLIEADM=" pdftag="P" isBookmarkSet="no" Order="_x0033_" bookmark="no"/>
  <Shape xmlns="" ID="wpqTPgIr5jby2mJaRRC6zBezr9U=" Order="_x0035_" pdftag="_x005B_Artifact_x005D_" isBookmarkSet="no" bookmark="no"/>
  <Shape xmlns="" ID="dUJ5mrGBXpwWaIT7Pd+t6Gmjtmg=" pdftag="H2" isBookmarkSet="no" bookmark="yes" Order="_x0031_"/>
  <Shape xmlns="" ID="/wgJ8n1fz2wGITTyD1p4OcacVsg=" formula="no" inline="no" pdftag="Figure" isBookmarkSet="no" artifact="_x0030_" validate="yes" Order="_x0032_" Lang="" bookmark="no"/>
  <Shape xmlns="" ID="sCg2c60J/cHGTguUFozmobu+FKA=" Order="_x0033_" pdftag="_x005B_Artifact_x005D_" isBookmarkSet="no" bookmark="no"/>
  <Shape xmlns="" ID="T5KJ3csB1LCbwqK0Uwh539xSyoU=" pdftag="H2" isBookmarkSet="no" bookmark="yes" Order="_x0031_"/>
  <Shape xmlns="" ID="40bn2xglBbH7Z8th08uRkYlLYy4=" Order="_x0032_" pdftag="_x005B_Artifact_x005D_" isBookmarkSet="no" bookmark="no"/>
  <Shape xmlns="" ID="ELVfK0C+FZ9P4VvDjTi1QVXGXVY=" pdftag="H2" isBookmarkSet="no" bookmark="yes" Order="_x0031_"/>
  <Shape xmlns="" ID="Ic6mj1JSNWYW6gIk3P03DycCqJ4=" Order="_x0032_" pdftag="_x005B_Artifact_x005D_" isBookmarkSet="no" bookmark="no"/>
  <SubText xmlns="" ID="aG5uk7o5/RdByszr6dQQU0yKQq0=" ActualText=""/>
  <SubText xmlns="" ID="zY3VNieJrJOuAbVT2NRLGgfJktw=" ActualText=""/>
  <SubText xmlns="" ID="cbZXF30cRfMUo84/De4dWeC9hxY=" ActualText=""/>
  <SubText xmlns="" ID="/wgJ8n1fz2wGITTyD1p4OcacVsg=" ActualText=""/>
  <SubText xmlns="" ID="9UJf2EZaC65vSkwqLVJQHvzXrN8=" ActualText=""/>
  <SubText xmlns="" ID="0PLszC5kYSF92qoV3I0wpTdAEn8=" ActualText=""/>
  <SubText xmlns="" ID="1fqmblE/9KPfhlIG1k1LxyPH9vU=" ActualText=""/>
  <SubText xmlns="" ID="a9JpSJjf7UU6T0J7mjsIq5ucCLk=" ActualText=""/>
  <SubText xmlns="" ID="9z0zhX7wxsxEMpY0fCiAqT/2puw=" ActualText=""/>
  <SubText xmlns="" ID="J781hvlPel3wgWk7bCl5dV0T40U=" ActualText=""/>
  <SubText xmlns="" ID="KNezaIYX5YZ3j7k7tu4b32jYi08=" ActualText=""/>
  <SubText xmlns="" ID="D1Ec656+RNQ64GVplQEE0oIgsTE=" ActualText=""/>
  <SubText xmlns="" ID="+GKPypqL5ey1LWqtFDcuTEEDcDM=" ActualText=""/>
  <SubText xmlns="" ID="kEDzEvDSZ3CdiERK+HcGM1MurtI=" ActualText=""/>
  <SubText xmlns="" ID="6Pdk53PTeBeLvLM+JUe1V44HymI=" ActualText=""/>
  <SubText xmlns="" ID="D93Ggxm8tsDhgTWVHexXI5d23OY=" ActualText=""/>
  <SubText xmlns="" ID="3gd3XQWsGsfxO708kADnTYlDPX0=" ActualText=""/>
  <SubText xmlns="" ID="zFXFrihQ5s8ZlSlVeHC7UHHxTV4=" ActualText=""/>
  <Shape xmlns="" ID="IFL2PX6K2q3zCh2unyaFSeKKpZs=" pdftag="_x005B_Artifact_x005D_" isBookmarkSet="no" bookmark="no" Order="_x002D_1"/>
  <Shape xmlns="" ID="9+9iEzmF11blFlVxIJn3L+8EQTk=" pdftag="_x005B_Artifact_x005D_" isBookmarkSet="no" bookmark="no" Order="_x002D_1"/>
  <Shape xmlns="" ID="MWlAAY4RDw+0JGcwWFeam1iQIMs=" Order="_x0033_" pdftag="_x005B_Artifact_x005D_" isBookmarkSet="no" bookmark="no"/>
  <Shape xmlns="" ID="fsJM8G4ig0dwB1tNNCt8gbyFPqY=" Order="_x0034_" pdftag="_x005B_Artifact_x005D_" isBookmarkSet="no" bookmark="no"/>
  <HyperLink xmlns="" ID="vB9jC08XlBjNW7liLOeoWhvjGJg=791631264439.4792_376.1465" plainAltText="https:_x002F__x002F_www.doleta.gov_x002F_grants_x002F_pdf_x002F_Grantee_Letter-" Lang=""/>
  <HyperLink xmlns="" ID="vB9jC08XlBjNW7liLOeoWhvjGJg=131752439092.82417_405.6265" plainAltText="Micropurchase_and_Simplified_Acqusition.pdf"/>
  <Shape xmlns="" ID="mCt6b6nqI+4xRKkzmpVKbPGACIQ=" pdftag="P" isBookmarkSet="no" Order="_x0034_" bookmark="no"/>
  <Shape xmlns="" ID="lU22D71Ly/JE6YdyvdlFA/JojRw=" pdftag="P" isBookmarkSet="no" Order="_x0032_" bookmark="no"/>
  <HyperLink xmlns="" ID="H5HE7cJeZAf6ki356jwxoJdBgoI=902435457532.2001_398.8572" language="" plainAltText="_x0032_CFR_x0020_Part_x0020_2900" Lang=""/>
  <Shape xmlns="" ID="R4ddDvx4LoiWryIipg8X6VtRrb0=" Order="_x0034_" pdftag="_x005B_Artifact_x005D_" isBookmarkSet="no" bookmark="no"/>
  <Shape xmlns="" ID="OI06Xmi9eZVxiLJJAnrXbUHgJgo=" Order="_x0033_" pdftag="_x005B_Artifact_x005D_" isBookmarkSet="no" bookmark="no"/>
  <Shape xmlns="" ID="ElQI9pCtvj7Jtnc7oG6mAryWMes=" Order="_x0033_" pdftag="_x005B_Artifact_x005D_" isBookmarkSet="no" bookmark="no"/>
</PAW>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34B3A70-F232-4848-A6B4-EB59D205960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9383cf3-6c95-48c0-84cb-ffd9d14604cc"/>
    <ds:schemaRef ds:uri="bdfd28cc-f485-46e8-bcf6-b555ff9859c5"/>
    <ds:schemaRef ds:uri="57105560-6850-41e4-bf8f-92819038b9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E72E8B3-8F60-4208-8C6F-7A3B2121D888}">
  <ds:schemaRefs>
    <ds:schemaRef ds:uri="57105560-6850-41e4-bf8f-92819038b991"/>
    <ds:schemaRef ds:uri="http://purl.org/dc/dcmitype/"/>
    <ds:schemaRef ds:uri="http://purl.org/dc/terms/"/>
    <ds:schemaRef ds:uri="http://schemas.openxmlformats.org/package/2006/metadata/core-properties"/>
    <ds:schemaRef ds:uri="http://schemas.microsoft.com/office/2006/metadata/properties"/>
    <ds:schemaRef ds:uri="http://schemas.microsoft.com/office/2006/documentManagement/types"/>
    <ds:schemaRef ds:uri="http://www.w3.org/XML/1998/namespace"/>
    <ds:schemaRef ds:uri="http://schemas.microsoft.com/office/infopath/2007/PartnerControls"/>
    <ds:schemaRef ds:uri="bdfd28cc-f485-46e8-bcf6-b555ff9859c5"/>
    <ds:schemaRef ds:uri="e9383cf3-6c95-48c0-84cb-ffd9d14604cc"/>
    <ds:schemaRef ds:uri="http://purl.org/dc/elements/1.1/"/>
  </ds:schemaRefs>
</ds:datastoreItem>
</file>

<file path=customXml/itemProps3.xml><?xml version="1.0" encoding="utf-8"?>
<ds:datastoreItem xmlns:ds="http://schemas.openxmlformats.org/officeDocument/2006/customXml" ds:itemID="{0AAB98E9-D739-4FBF-AE56-CA820EFD3545}">
  <ds:schemaRefs>
    <ds:schemaRef ds:uri="http://www.net-centric.com/PAWPP"/>
    <ds:schemaRef ds:uri=""/>
  </ds:schemaRefs>
</ds:datastoreItem>
</file>

<file path=customXml/itemProps4.xml><?xml version="1.0" encoding="utf-8"?>
<ds:datastoreItem xmlns:ds="http://schemas.openxmlformats.org/officeDocument/2006/customXml" ds:itemID="{4CF6FB05-4FA7-4977-AC0C-B747ADD84F0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8146</TotalTime>
  <Words>3850</Words>
  <Application>Microsoft Office PowerPoint</Application>
  <PresentationFormat>Widescreen</PresentationFormat>
  <Paragraphs>683</Paragraphs>
  <Slides>66</Slides>
  <Notes>66</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66</vt:i4>
      </vt:variant>
    </vt:vector>
  </HeadingPairs>
  <TitlesOfParts>
    <vt:vector size="75" baseType="lpstr">
      <vt:lpstr>MS PGothic</vt:lpstr>
      <vt:lpstr>Arial</vt:lpstr>
      <vt:lpstr>Calibri</vt:lpstr>
      <vt:lpstr>Courier New</vt:lpstr>
      <vt:lpstr>メイリオ</vt:lpstr>
      <vt:lpstr>Times New Roman</vt:lpstr>
      <vt:lpstr>Wingdings</vt:lpstr>
      <vt:lpstr>Base Layout for Compliance</vt:lpstr>
      <vt:lpstr>Template Instructions</vt:lpstr>
      <vt:lpstr>Grant Management Overview and Readiness Assessment</vt:lpstr>
      <vt:lpstr>Grant Management Toolbox</vt:lpstr>
      <vt:lpstr>Grant Management Toolbox References</vt:lpstr>
      <vt:lpstr>Module Overview</vt:lpstr>
      <vt:lpstr>Grant Life Cycle</vt:lpstr>
      <vt:lpstr>Pre-Award</vt:lpstr>
      <vt:lpstr>Formula vs. Discretionary Awards</vt:lpstr>
      <vt:lpstr>Grantee Must-Do’s</vt:lpstr>
      <vt:lpstr> Grant Application </vt:lpstr>
      <vt:lpstr> Federal Agency Review of Risk Factors</vt:lpstr>
      <vt:lpstr>Federal Agency Review of Risk Factors (cont.) </vt:lpstr>
      <vt:lpstr>CMG Risk Assessment Worksheet</vt:lpstr>
      <vt:lpstr>Match and Leveraged Resources</vt:lpstr>
      <vt:lpstr>Statement of Work, Project Design, and Implementation Plan</vt:lpstr>
      <vt:lpstr>Readiness Preparations</vt:lpstr>
      <vt:lpstr>Program Design – Readiness Criteria</vt:lpstr>
      <vt:lpstr>Program Design – Are you ready?</vt:lpstr>
      <vt:lpstr>Service Delivery System</vt:lpstr>
      <vt:lpstr>Performance Accountability</vt:lpstr>
      <vt:lpstr>Financial Systems/Administrative Procedures</vt:lpstr>
      <vt:lpstr>Financial Systems/Administrative Procedures (2)</vt:lpstr>
      <vt:lpstr>Financial Systems/Administrative Procedures (3)</vt:lpstr>
      <vt:lpstr>Financial Systems/Administrative Procedures (4)</vt:lpstr>
      <vt:lpstr>Other Considerations</vt:lpstr>
      <vt:lpstr>Knowledge Check – Questions </vt:lpstr>
      <vt:lpstr>Knowledge Check – Answers</vt:lpstr>
      <vt:lpstr>Post-Award</vt:lpstr>
      <vt:lpstr>Grant Execution</vt:lpstr>
      <vt:lpstr>Implementation Plan</vt:lpstr>
      <vt:lpstr>Avoid Late Startup</vt:lpstr>
      <vt:lpstr>Understand Types of Costs</vt:lpstr>
      <vt:lpstr>Understand Hierarchy of Authorities (Order of Precedence)</vt:lpstr>
      <vt:lpstr>Subawards</vt:lpstr>
      <vt:lpstr>Pass-through Entity Requirements</vt:lpstr>
      <vt:lpstr>Procurement Standards &amp; Thresholds  </vt:lpstr>
      <vt:lpstr>Required Contract Clauses – Procurement </vt:lpstr>
      <vt:lpstr>Grant Terms</vt:lpstr>
      <vt:lpstr>Specific Terms to Discuss – Requirement to Provide Certain Information in Public Communications</vt:lpstr>
      <vt:lpstr>Specific Terms to Discuss – Buy American</vt:lpstr>
      <vt:lpstr>Specific Terms to Discuss – HIPPA </vt:lpstr>
      <vt:lpstr>Required Contract Clauses</vt:lpstr>
      <vt:lpstr>Knowledge Check (2) – Questions </vt:lpstr>
      <vt:lpstr>Knowledge Check (2) – Answers</vt:lpstr>
      <vt:lpstr>Period of Performance</vt:lpstr>
      <vt:lpstr>Managing Expenditures</vt:lpstr>
      <vt:lpstr> Managing Performance Results</vt:lpstr>
      <vt:lpstr> Oversight and Monitoring</vt:lpstr>
      <vt:lpstr>Emphasis on Performance Oversight</vt:lpstr>
      <vt:lpstr>Reporting</vt:lpstr>
      <vt:lpstr>Other Information Reporting</vt:lpstr>
      <vt:lpstr>Grant Modifications</vt:lpstr>
      <vt:lpstr>Specific Conditions Options</vt:lpstr>
      <vt:lpstr>Knowledge Check (3) – Questions </vt:lpstr>
      <vt:lpstr>Knowledge Check (3) – Answers</vt:lpstr>
      <vt:lpstr>Closeout</vt:lpstr>
      <vt:lpstr>Closeout Process </vt:lpstr>
      <vt:lpstr>Closeout Process (cont.)</vt:lpstr>
      <vt:lpstr>Knowledge Check (4) – Questions </vt:lpstr>
      <vt:lpstr>Knowledge Check (4) – Answers </vt:lpstr>
      <vt:lpstr>Module Review</vt:lpstr>
      <vt:lpstr>SMART Checklist</vt:lpstr>
      <vt:lpstr>ETA and Uniform Guidance Resources</vt:lpstr>
      <vt:lpstr>Web Resources</vt:lpstr>
      <vt:lpstr>Remember the Grant Management Toolbox!</vt:lpstr>
      <vt:lpstr>Questions?</vt:lpstr>
      <vt:lpstr>Please complete your evaluations.</vt:lpstr>
    </vt:vector>
  </TitlesOfParts>
  <Company>Maher &amp; Maher, an IMPAQ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Grant Management Overview and Readiness Assessment</dc:title>
  <dc:subject>This is an overview of grant management and readiness assessment.</dc:subject>
  <dc:creator>Maher &amp; Maher</dc:creator>
  <cp:keywords>grant, management, overview, readiness, assessment</cp:keywords>
  <cp:lastModifiedBy>DeMille, Robert - ETA</cp:lastModifiedBy>
  <cp:revision>178</cp:revision>
  <dcterms:created xsi:type="dcterms:W3CDTF">2018-12-05T14:10:42Z</dcterms:created>
  <dcterms:modified xsi:type="dcterms:W3CDTF">2019-08-14T16:22:40Z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36C37928-C3A9-48F9-8637-DAF550F6B505</vt:lpwstr>
  </property>
  <property fmtid="{D5CDD505-2E9C-101B-9397-08002B2CF9AE}" pid="3" name="ArticulatePath">
    <vt:lpwstr>508_OGM-Template_20181217_CR</vt:lpwstr>
  </property>
  <property fmtid="{D5CDD505-2E9C-101B-9397-08002B2CF9AE}" pid="4" name="ContentTypeId">
    <vt:lpwstr>0x010100E2655ACDA5C0A1439E34951241C24B25</vt:lpwstr>
  </property>
</Properties>
</file>