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21"/>
  </p:notesMasterIdLst>
  <p:sldIdLst>
    <p:sldId id="256" r:id="rId2"/>
    <p:sldId id="259" r:id="rId3"/>
    <p:sldId id="264" r:id="rId4"/>
    <p:sldId id="266" r:id="rId5"/>
    <p:sldId id="261" r:id="rId6"/>
    <p:sldId id="286" r:id="rId7"/>
    <p:sldId id="287" r:id="rId8"/>
    <p:sldId id="271" r:id="rId9"/>
    <p:sldId id="291" r:id="rId10"/>
    <p:sldId id="289" r:id="rId11"/>
    <p:sldId id="290" r:id="rId12"/>
    <p:sldId id="267" r:id="rId13"/>
    <p:sldId id="265" r:id="rId14"/>
    <p:sldId id="276" r:id="rId15"/>
    <p:sldId id="278" r:id="rId16"/>
    <p:sldId id="279" r:id="rId17"/>
    <p:sldId id="281" r:id="rId18"/>
    <p:sldId id="283" r:id="rId19"/>
    <p:sldId id="262" r:id="rId20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0015" autoAdjust="0"/>
  </p:normalViewPr>
  <p:slideViewPr>
    <p:cSldViewPr>
      <p:cViewPr>
        <p:scale>
          <a:sx n="60" d="100"/>
          <a:sy n="60" d="100"/>
        </p:scale>
        <p:origin x="202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(Enter polling question here)</a:t>
          </a:r>
        </a:p>
        <a:p>
          <a:r>
            <a:rPr lang="en-US" sz="17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98C5A1D3-AE93-46A0-90EE-84A0F8C2DE97}" type="presOf" srcId="{9F318CA6-08AB-4ABE-B349-676605B65D6C}" destId="{855749C9-25BC-45AC-B787-9457C050449F}" srcOrd="0" destOrd="0" presId="urn:microsoft.com/office/officeart/2005/8/layout/hierarchy3"/>
    <dgm:cxn modelId="{3F1024FF-0FE1-43BD-9106-7E97A3692222}" type="presOf" srcId="{FC9D8059-D2E0-4C91-8D8D-A79D1FB79854}" destId="{326860F1-B8CF-451E-A26A-39B929BC3F19}" srcOrd="1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B1D7D606-C750-4AE8-9FA1-AF3A8485172A}" type="presOf" srcId="{FC9D8059-D2E0-4C91-8D8D-A79D1FB79854}" destId="{7A996C81-500F-4B1F-B5A4-1B476941A02A}" srcOrd="0" destOrd="0" presId="urn:microsoft.com/office/officeart/2005/8/layout/hierarchy3"/>
    <dgm:cxn modelId="{1E26BB0C-FE35-4093-BDAF-C9466E987492}" type="presParOf" srcId="{855749C9-25BC-45AC-B787-9457C050449F}" destId="{1E4DC371-F7C6-47CE-B90E-1AFFF13B3F0E}" srcOrd="0" destOrd="0" presId="urn:microsoft.com/office/officeart/2005/8/layout/hierarchy3"/>
    <dgm:cxn modelId="{247E6086-1EC5-4D6B-B803-BD081E2858DD}" type="presParOf" srcId="{1E4DC371-F7C6-47CE-B90E-1AFFF13B3F0E}" destId="{77B1561D-399D-4DFB-9AB8-7B690400EE7B}" srcOrd="0" destOrd="0" presId="urn:microsoft.com/office/officeart/2005/8/layout/hierarchy3"/>
    <dgm:cxn modelId="{00B4D7FF-4440-4F79-823B-D7782455C111}" type="presParOf" srcId="{77B1561D-399D-4DFB-9AB8-7B690400EE7B}" destId="{7A996C81-500F-4B1F-B5A4-1B476941A02A}" srcOrd="0" destOrd="0" presId="urn:microsoft.com/office/officeart/2005/8/layout/hierarchy3"/>
    <dgm:cxn modelId="{F5C44751-F8E0-4A7F-9785-84415B658686}" type="presParOf" srcId="{77B1561D-399D-4DFB-9AB8-7B690400EE7B}" destId="{326860F1-B8CF-451E-A26A-39B929BC3F19}" srcOrd="1" destOrd="0" presId="urn:microsoft.com/office/officeart/2005/8/layout/hierarchy3"/>
    <dgm:cxn modelId="{A4F72C29-F0AC-491E-8F8A-8E2F593176AF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26023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(Enter polling question here)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44107" y="70127"/>
        <a:ext cx="8288200" cy="141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6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9415" indent="-349415" defTabSz="931774" eaLnBrk="0" fontAlgn="base" hangingPunct="0">
              <a:spcBef>
                <a:spcPts val="611"/>
              </a:spcBef>
              <a:spcAft>
                <a:spcPts val="611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ahoma"/>
              </a:rPr>
              <a:t>If this webinar is being held as a series, include on this slide:</a:t>
            </a:r>
          </a:p>
          <a:p>
            <a:pPr marL="349415" indent="-349415" defTabSz="931774" eaLnBrk="0" fontAlgn="base" hangingPunct="0">
              <a:spcBef>
                <a:spcPts val="611"/>
              </a:spcBef>
              <a:spcAft>
                <a:spcPts val="611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ahoma"/>
              </a:rPr>
              <a:t>Webinar registration links for prospective registrants</a:t>
            </a:r>
          </a:p>
          <a:p>
            <a:pPr marL="349415" indent="-349415" defTabSz="931774" eaLnBrk="0" fontAlgn="base" hangingPunct="0">
              <a:spcBef>
                <a:spcPts val="611"/>
              </a:spcBef>
              <a:spcAft>
                <a:spcPts val="611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ahoma"/>
              </a:rPr>
              <a:t>Webinar dates/times</a:t>
            </a:r>
          </a:p>
          <a:p>
            <a:pPr marL="349415" indent="-349415" defTabSz="931774" eaLnBrk="0" fontAlgn="base" hangingPunct="0">
              <a:spcBef>
                <a:spcPts val="611"/>
              </a:spcBef>
              <a:spcAft>
                <a:spcPts val="611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ahoma"/>
              </a:rPr>
              <a:t>Inform prospective registrants of any preparatory actions that must be performed before attending webinar series (documents to be reviewed and/or completed before session begins, etc…)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4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In the Chat Room, please type the name of the your organization, your location, and how many people are attending with you today.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clip of what to expect in the webinar room. (instead of the 5 tech slides)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ahoma"/>
              </a:rPr>
              <a:t>Agenda/Objective</a:t>
            </a:r>
          </a:p>
          <a:p>
            <a:pPr marL="349415" indent="-349415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ahoma"/>
              </a:rPr>
              <a:t>Agenda/Objective 1</a:t>
            </a:r>
          </a:p>
          <a:p>
            <a:pPr marL="349415" indent="-349415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ahoma"/>
              </a:rPr>
              <a:t>Agenda/Objective 2</a:t>
            </a:r>
          </a:p>
          <a:p>
            <a:pPr marL="349415" indent="-349415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lnSpc>
                <a:spcPct val="80000"/>
              </a:lnSpc>
            </a:pPr>
            <a:r>
              <a:rPr lang="en-US" sz="800" b="1" u="sng" dirty="0" smtClean="0">
                <a:latin typeface="Arial" pitchFamily="34" charset="0"/>
              </a:rPr>
              <a:t>2</a:t>
            </a:r>
            <a:r>
              <a:rPr lang="en-US" sz="800" b="1" u="sng" baseline="30000" dirty="0" smtClean="0">
                <a:latin typeface="Arial" pitchFamily="34" charset="0"/>
              </a:rPr>
              <a:t>nd</a:t>
            </a:r>
            <a:r>
              <a:rPr lang="en-US" sz="800" b="1" u="sng" dirty="0" smtClean="0">
                <a:latin typeface="Arial" pitchFamily="34" charset="0"/>
              </a:rPr>
              <a:t> POLL – using chat feature</a:t>
            </a:r>
          </a:p>
          <a:p>
            <a:pPr marL="174708" indent="-174708">
              <a:lnSpc>
                <a:spcPct val="80000"/>
              </a:lnSpc>
            </a:pPr>
            <a:endParaRPr lang="en-US" sz="800" b="1" u="sng" dirty="0" smtClean="0">
              <a:latin typeface="Arial" pitchFamily="34" charset="0"/>
            </a:endParaRPr>
          </a:p>
          <a:p>
            <a:pPr marL="174708" indent="-174708">
              <a:lnSpc>
                <a:spcPct val="80000"/>
              </a:lnSpc>
            </a:pPr>
            <a:r>
              <a:rPr lang="en-US" b="1" i="1" dirty="0" smtClean="0">
                <a:latin typeface="Arial" pitchFamily="34" charset="0"/>
              </a:rPr>
              <a:t>OPTION 2 POLLING</a:t>
            </a:r>
          </a:p>
          <a:p>
            <a:pPr marL="174708" indent="-174708">
              <a:lnSpc>
                <a:spcPct val="80000"/>
              </a:lnSpc>
            </a:pPr>
            <a:endParaRPr lang="en-US" b="1" i="1" dirty="0" smtClean="0">
              <a:latin typeface="Arial" pitchFamily="34" charset="0"/>
            </a:endParaRPr>
          </a:p>
          <a:p>
            <a:pPr marL="174708" indent="-174708">
              <a:lnSpc>
                <a:spcPct val="80000"/>
              </a:lnSpc>
            </a:pPr>
            <a:r>
              <a:rPr lang="en-US" b="1" dirty="0" smtClean="0">
                <a:latin typeface="Arial" pitchFamily="34" charset="0"/>
              </a:rPr>
              <a:t>NOTE – the chat box will remain open for the duration of the Webinar, and the questions will weave into the webinar as we go – no question is a dumb question – so please feel free!  </a:t>
            </a:r>
          </a:p>
          <a:p>
            <a:pPr marL="174708" indent="-174708">
              <a:lnSpc>
                <a:spcPct val="80000"/>
              </a:lnSpc>
            </a:pPr>
            <a:endParaRPr lang="en-US" b="1" i="1" dirty="0" smtClean="0">
              <a:latin typeface="Arial" pitchFamily="34" charset="0"/>
            </a:endParaRPr>
          </a:p>
          <a:p>
            <a:pPr marL="174708" indent="-174708">
              <a:lnSpc>
                <a:spcPct val="80000"/>
              </a:lnSpc>
            </a:pPr>
            <a:r>
              <a:rPr lang="en-US" b="1" i="1" dirty="0" smtClean="0">
                <a:latin typeface="Arial" pitchFamily="34" charset="0"/>
              </a:rPr>
              <a:t>(Click to next slide)</a:t>
            </a:r>
          </a:p>
          <a:p>
            <a:pPr marL="174708" indent="-174708">
              <a:lnSpc>
                <a:spcPct val="80000"/>
              </a:lnSpc>
            </a:pPr>
            <a:endParaRPr lang="en-US" b="1" u="sng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60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Handouts</a:t>
            </a:r>
            <a:r>
              <a:rPr lang="en-US" b="1" baseline="0" dirty="0" smtClean="0"/>
              <a:t> URL will be provided in the Webinar Room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enter your questions into the Chat Room!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80854"/>
            <a:ext cx="9144000" cy="241958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5924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67288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45473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2124740" y="4556760"/>
            <a:ext cx="2218660" cy="501112"/>
            <a:chOff x="2124740" y="4561840"/>
            <a:chExt cx="2218660" cy="501112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740" y="4561840"/>
              <a:ext cx="501112" cy="5011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6200" y="2869408"/>
            <a:ext cx="89916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L:\01%20-%20ETA%20Offices\OWI\DNPTTA\Technical%20Assistance%20Unit\Webinar%20Material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onzalez.gary@dol.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workforce3one.org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/>
          <a:lstStyle/>
          <a:p>
            <a:r>
              <a:rPr lang="en-US" dirty="0" smtClean="0"/>
              <a:t>Webinar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(Enter date)</a:t>
            </a:r>
          </a:p>
          <a:p>
            <a:pPr algn="l">
              <a:spcBef>
                <a:spcPts val="300"/>
              </a:spcBef>
            </a:pP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</a:t>
            </a:r>
          </a:p>
          <a:p>
            <a:pPr algn="l"/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(Enter office name)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933"/>
          <a:stretch/>
        </p:blipFill>
        <p:spPr>
          <a:xfrm flipH="1">
            <a:off x="6248400" y="1198012"/>
            <a:ext cx="2764808" cy="5018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Heading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581" y="3788687"/>
            <a:ext cx="8610600" cy="2677656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You can include graphics that help underscore your point. Visit the graphics archive here: </a:t>
            </a:r>
            <a:r>
              <a:rPr lang="en-US" sz="2400" dirty="0" smtClean="0"/>
              <a:t> </a:t>
            </a:r>
            <a:r>
              <a:rPr lang="en-US" sz="2400" u="sng" dirty="0" smtClean="0">
                <a:hlinkClick r:id="rId3" action="ppaction://hlinkfile"/>
              </a:rPr>
              <a:t>L:\01 - ETA Offices\OWI\DNPTTA\Technical Assistance Unit\Webinar Materials</a:t>
            </a:r>
            <a:r>
              <a:rPr lang="en-US" sz="2400" u="sng" dirty="0" smtClean="0"/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.Graphics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only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be used for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Workforce3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One related webinars.</a:t>
            </a:r>
          </a:p>
          <a:p>
            <a:endParaRPr lang="en-US" sz="2400" u="sng" dirty="0"/>
          </a:p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Delete this text box when you are ready to populate the slide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8503" y="2757726"/>
            <a:ext cx="5542697" cy="442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(Enter content here)</a:t>
            </a:r>
            <a:endParaRPr lang="en-US" sz="2000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" y="1194321"/>
            <a:ext cx="3683000" cy="2762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Heading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63395"/>
            <a:ext cx="8610600" cy="2677656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you don’t find any suitable images in the graphics archive, visit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www.istockphoto.com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send the image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url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to Gary Gonzalez at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gonzalez.gary@dol.gov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 that he can download the image. Graphics are to be used for Workforce3 One related webinars.</a:t>
            </a:r>
          </a:p>
          <a:p>
            <a:endParaRPr lang="en-US" sz="24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Delete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text box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when you are ready to populate the slide.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3429000"/>
            <a:ext cx="5130042" cy="442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(Enter content here)</a:t>
            </a:r>
            <a:endParaRPr lang="en-US" sz="2000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6374" r="14147" b="20397"/>
          <a:stretch/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" y="4293989"/>
            <a:ext cx="8610600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make your events more engaging and dynamic, schedule some discussion breaks so that the audience can engage subject matter experts and each other. These text based discussions would last approximately 3-5 minutes and can be used to brainstorm, share best practices or solicit feedback. Delete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text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box.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Delete this slide if not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needed.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8469" y="1810434"/>
            <a:ext cx="4451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Enter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discussion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question/topic here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51974576"/>
              </p:ext>
            </p:extLst>
          </p:nvPr>
        </p:nvGraphicFramePr>
        <p:xfrm>
          <a:off x="304800" y="1219200"/>
          <a:ext cx="8382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5328" y="3009331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Option 1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Option 2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Option 3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Option 4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Etc…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14800"/>
            <a:ext cx="2460953" cy="2293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741761"/>
            <a:ext cx="8610600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make your events more engaging and dynamic, include a poll every few slides (generally every 4-6 slides) as knowledge checks or to assess assumed knowledge. To add another polling slide, copy this slide and paste it where you’d like the next slide to appear. Delete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text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box. Delete this slide if not needed.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47800"/>
            <a:ext cx="3733800" cy="541020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flipH="1">
            <a:off x="2133600" y="1938538"/>
            <a:ext cx="6858000" cy="1866900"/>
          </a:xfrm>
          <a:prstGeom prst="homePlate">
            <a:avLst>
              <a:gd name="adj" fmla="val 4501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(Enter content here)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724400"/>
            <a:ext cx="86106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you need to remind your audience about something that is upcoming, use this slide to highlight the reminder. Delete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text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box. Delete this slide if not needed.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512475"/>
            <a:ext cx="2846597" cy="2779546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Resource Name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Link 1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Resource Name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 Link 2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Resource Name: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Link 3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Resource Name: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Link 4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066197"/>
            <a:ext cx="86106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Provide links to any resources referenced or resources you’d like your audience to access. If you have more than 4 resources, copy this slide and paste it after this slide. Delete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text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box. Delete this slide if not needed.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enter your questions </a:t>
            </a:r>
            <a:r>
              <a:rPr lang="en-US" dirty="0" smtClean="0"/>
              <a:t>in </a:t>
            </a:r>
            <a:r>
              <a:rPr lang="en-US" dirty="0"/>
              <a:t>the Chat Room!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>
          <a:xfrm>
            <a:off x="4419600" y="1088408"/>
            <a:ext cx="4724399" cy="57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Speakers’ Contact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400572"/>
            <a:ext cx="5334000" cy="1629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	(Enter name)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	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	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Telephone:	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171428"/>
            <a:ext cx="5358114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 (Enter name)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Telephone:</a:t>
            </a: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2400" y="4847828"/>
            <a:ext cx="5358114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  (Enter name)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Telephone: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399" y="4063184"/>
            <a:ext cx="86106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Input Speakers’ contact information for your audience. If you have more than three speakers, copy this slide and past it after this slide. Delete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text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box. Delete this slide if not needed.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" b="7363"/>
          <a:stretch/>
        </p:blipFill>
        <p:spPr>
          <a:xfrm>
            <a:off x="4206178" y="1143000"/>
            <a:ext cx="4937821" cy="572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upcoming Webinars in this series!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4342194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(Enter next Webinar date here)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1318984"/>
            <a:ext cx="5321300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this webinar is one in a series, let your audience know about the next event and if available, include the registration link, and dates/times. Delete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text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box. Delete this slide if not needed.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700" y="6324600"/>
            <a:ext cx="9147949" cy="5334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2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629400" y="63246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3" b="21753"/>
          <a:stretch/>
        </p:blipFill>
        <p:spPr>
          <a:xfrm>
            <a:off x="2273300" y="5549900"/>
            <a:ext cx="4624774" cy="934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2700"/>
            <a:ext cx="9156700" cy="4051300"/>
          </a:xfrm>
          <a:prstGeom prst="rect">
            <a:avLst/>
          </a:prstGeom>
        </p:spPr>
      </p:pic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07" b="88850" l="29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356" r="885" b="5480"/>
          <a:stretch/>
        </p:blipFill>
        <p:spPr>
          <a:xfrm>
            <a:off x="609600" y="2819400"/>
            <a:ext cx="8534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11218"/>
          <a:stretch/>
        </p:blipFill>
        <p:spPr>
          <a:xfrm>
            <a:off x="0" y="1143000"/>
            <a:ext cx="263401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can expect to get out of this webinar!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18497" y="4620104"/>
            <a:ext cx="62484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List some of the valuable things that your audience will gain from attending your webinar and delete this text box.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8496" y="1752600"/>
            <a:ext cx="638089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Value add one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Value add two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Etc…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420815" cy="15735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81001" y="2172593"/>
            <a:ext cx="745880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Item 1…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Item 2…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Item 3…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Item 4…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Item 5…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Etc…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90935"/>
            <a:ext cx="86106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Enter Agenda items below and delete this text box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This is different than the previous slide as it outlines the event in broad strokes. Delete this text box.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</a:t>
            </a:r>
            <a:endParaRPr lang="en-US" dirty="0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57200" y="23622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2654301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Moderator:  (enter name)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Title: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Organization: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685800" y="4953000"/>
            <a:ext cx="7467600" cy="1569660"/>
          </a:xfrm>
          <a:prstGeom prst="wedgeRectCallout">
            <a:avLst>
              <a:gd name="adj1" fmla="val -34330"/>
              <a:gd name="adj2" fmla="val -143639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is an Image Placeholder. We suggest including an image as it helps to build rapport with the audience.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Delete this text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box. If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image is to be used, delete the image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placeholder.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57200" y="14605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81000" y="40386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1752601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Presenter:  (enter name)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Title: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Organization: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16763" y="42672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Presenter:  (enter name)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Title: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Organization: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1916663" y="3215377"/>
            <a:ext cx="7010400" cy="2246769"/>
          </a:xfrm>
          <a:prstGeom prst="wedgeRectCallout">
            <a:avLst>
              <a:gd name="adj1" fmla="val -50285"/>
              <a:gd name="adj2" fmla="val -85901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you have more then two presenters, consider putting those presenters on another slide. A good rule of thumb: have only 2 presenters on each “Presenters” slide to reduce clutter. Just copy this slide and paste it after this slide.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 suggest including an image as it helps to build rapport with the audience. Delete this text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box.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no image is to be used, delete the image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placeholder/s.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57200" y="20574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2349501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Presenter:  (enter name)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Title: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Organization: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1943100" y="3943553"/>
            <a:ext cx="7010400" cy="1938992"/>
          </a:xfrm>
          <a:prstGeom prst="wedgeRectCallout">
            <a:avLst>
              <a:gd name="adj1" fmla="val -51258"/>
              <a:gd name="adj2" fmla="val -98348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Whenever there is a handoff from speaker to speaker, include a transition slide such as this so that the audience knows who is speaking. To add transition slides, copy this slide and place it wherever necessary.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Delete this text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box. If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 image is to be used, delete the image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placeholder.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Delete this slide if not needed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77" y="1600200"/>
            <a:ext cx="2746435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Heading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8503" y="2757726"/>
            <a:ext cx="6152474" cy="442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(Enter content here)</a:t>
            </a:r>
            <a:endParaRPr lang="en-US" sz="20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257" y="4586197"/>
            <a:ext cx="8610600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Try to be concise and avoid cluttering the slides. A helpful method to follow is to have only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1-4 concepts/ideas/bullets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 slide. This might lengthen the number of slides, but the content will be more digestible than having lots of information on one slide.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Delete this text box when you are ready to populate the slide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12" y="1094096"/>
            <a:ext cx="3810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Heading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94822" y="4586526"/>
            <a:ext cx="6152474" cy="4426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</a:rPr>
              <a:t>(Enter content here)</a:t>
            </a:r>
            <a:endParaRPr lang="en-US" sz="20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212" y="3951596"/>
            <a:ext cx="8610600" cy="2677656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you are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re-using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content from a past presentation, place your bullets/talking points in the speaker notes area. On the slide, include a quality graphic that speaks to your content.</a:t>
            </a:r>
          </a:p>
          <a:p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you must keep your bullets on the slide, try to make the text as succinct as possible and keep the bullets to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1-4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 slide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Delete this text box when you are ready to populate the slide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1251</Words>
  <Application>Microsoft Office PowerPoint</Application>
  <PresentationFormat>On-screen Show (4:3)</PresentationFormat>
  <Paragraphs>166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Networking trio design template</vt:lpstr>
      <vt:lpstr>Webinar Title</vt:lpstr>
      <vt:lpstr>Where are you?</vt:lpstr>
      <vt:lpstr>Here’s what you can expect to get out of this webinar!</vt:lpstr>
      <vt:lpstr>Agenda</vt:lpstr>
      <vt:lpstr>Moderator</vt:lpstr>
      <vt:lpstr>Presenters</vt:lpstr>
      <vt:lpstr>Presenter</vt:lpstr>
      <vt:lpstr>Content Heading </vt:lpstr>
      <vt:lpstr>Content Heading </vt:lpstr>
      <vt:lpstr>Content Heading </vt:lpstr>
      <vt:lpstr>Content Heading </vt:lpstr>
      <vt:lpstr>Open Chat</vt:lpstr>
      <vt:lpstr>Polling Question</vt:lpstr>
      <vt:lpstr>Reminder…</vt:lpstr>
      <vt:lpstr>Resources</vt:lpstr>
      <vt:lpstr>Please enter your questions in the Chat Room! </vt:lpstr>
      <vt:lpstr>Speakers’ Contact Information</vt:lpstr>
      <vt:lpstr>Look for upcoming Webinars in this series!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2015-05-07T20:11:17Z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