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2" r:id="rId3"/>
    <p:sldId id="265" r:id="rId4"/>
    <p:sldId id="263" r:id="rId5"/>
    <p:sldId id="264" r:id="rId6"/>
    <p:sldId id="266" r:id="rId7"/>
    <p:sldId id="283" r:id="rId8"/>
    <p:sldId id="268" r:id="rId9"/>
    <p:sldId id="269" r:id="rId10"/>
    <p:sldId id="270" r:id="rId11"/>
    <p:sldId id="271" r:id="rId12"/>
    <p:sldId id="272" r:id="rId13"/>
    <p:sldId id="278" r:id="rId14"/>
    <p:sldId id="273" r:id="rId15"/>
    <p:sldId id="274" r:id="rId16"/>
    <p:sldId id="282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4602" autoAdjust="0"/>
  </p:normalViewPr>
  <p:slideViewPr>
    <p:cSldViewPr snapToGrid="0" snapToObjects="1">
      <p:cViewPr varScale="1">
        <p:scale>
          <a:sx n="75" d="100"/>
          <a:sy n="75" d="100"/>
        </p:scale>
        <p:origin x="1565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/>
      <dgm:t>
        <a:bodyPr/>
        <a:lstStyle/>
        <a:p>
          <a:r>
            <a:rPr lang="en-US" dirty="0" smtClean="0"/>
            <a:t>U.S. Department of Labor</a:t>
          </a:r>
        </a:p>
        <a:p>
          <a:r>
            <a:rPr lang="en-US" dirty="0" smtClean="0"/>
            <a:t>(National)</a:t>
          </a:r>
          <a:endParaRPr lang="en-US" dirty="0"/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/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/>
        </a:p>
      </dgm:t>
    </dgm:pt>
    <dgm:pt modelId="{08A164DB-0700-5F46-B9A1-B027F1405942}">
      <dgm:prSet phldrT="[Text]"/>
      <dgm:spPr/>
      <dgm:t>
        <a:bodyPr/>
        <a:lstStyle/>
        <a:p>
          <a:r>
            <a:rPr lang="en-US" dirty="0" smtClean="0"/>
            <a:t>Jobs for the Future</a:t>
          </a:r>
          <a:endParaRPr lang="en-US" dirty="0"/>
        </a:p>
      </dgm:t>
    </dgm:pt>
    <dgm:pt modelId="{0178B1F8-C721-3C49-BCE7-F32F860131AA}" type="parTrans" cxnId="{84B06D85-AA08-1949-9B9E-E557D93AEFA7}">
      <dgm:prSet/>
      <dgm:spPr>
        <a:ln w="254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/>
        </a:p>
      </dgm:t>
    </dgm:pt>
    <dgm:pt modelId="{C16ADBA1-3329-D64D-A923-73E71D12330C}">
      <dgm:prSet/>
      <dgm:spPr/>
      <dgm:t>
        <a:bodyPr/>
        <a:lstStyle/>
        <a:p>
          <a:r>
            <a:rPr lang="en-US" dirty="0" err="1" smtClean="0"/>
            <a:t>CalState</a:t>
          </a:r>
          <a:r>
            <a:rPr lang="en-US" dirty="0" smtClean="0"/>
            <a:t>/Merlot</a:t>
          </a:r>
          <a:endParaRPr lang="en-US" dirty="0"/>
        </a:p>
      </dgm:t>
    </dgm:pt>
    <dgm:pt modelId="{BF72FF2E-35B7-4846-8E6D-4DE70B77A411}" type="parTrans" cxnId="{524DC614-0EBD-A44F-A552-9AEFEBDE5A29}">
      <dgm:prSet/>
      <dgm:spPr/>
      <dgm:t>
        <a:bodyPr/>
        <a:lstStyle/>
        <a:p>
          <a:endParaRPr lang="en-US"/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/>
        </a:p>
      </dgm:t>
    </dgm:pt>
    <dgm:pt modelId="{04C027A2-CDF1-4642-90C9-E6FADE5C1CFB}">
      <dgm:prSet/>
      <dgm:spPr/>
      <dgm:t>
        <a:bodyPr/>
        <a:lstStyle/>
        <a:p>
          <a:r>
            <a:rPr lang="en-US" dirty="0" err="1" smtClean="0"/>
            <a:t>Maher&amp;Maher</a:t>
          </a:r>
          <a:r>
            <a:rPr lang="en-US" dirty="0" smtClean="0"/>
            <a:t> and AACC</a:t>
          </a:r>
          <a:endParaRPr lang="en-US" dirty="0"/>
        </a:p>
      </dgm:t>
    </dgm:pt>
    <dgm:pt modelId="{E7BD5B4E-AF1C-5942-BF7B-D719F1B71C54}" type="parTrans" cxnId="{23956645-1DC0-1540-A6F7-3166E06C744F}">
      <dgm:prSet/>
      <dgm:spPr>
        <a:ln w="254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/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/>
    </dgm:pt>
    <dgm:pt modelId="{9A4F00F8-6A67-5C4B-9E84-0DC5D6ECE23B}" type="pres">
      <dgm:prSet presAssocID="{BBD68C50-D3B4-1848-8EA9-4FFB00864135}" presName="text" presStyleLbl="fgAcc0" presStyleIdx="0" presStyleCnt="2" custLinFactNeighborX="2032" custLinFactNeighborY="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1"/>
      <dgm:spPr/>
    </dgm:pt>
    <dgm:pt modelId="{6E50DDCC-9308-574D-9786-08EE1640B632}" type="pres">
      <dgm:prSet presAssocID="{08A164DB-0700-5F46-B9A1-B027F1405942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1"/>
      <dgm:spPr/>
      <dgm:t>
        <a:bodyPr/>
        <a:lstStyle/>
        <a:p>
          <a:endParaRPr lang="en-US"/>
        </a:p>
      </dgm:t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1"/>
      <dgm:spPr/>
    </dgm:pt>
    <dgm:pt modelId="{55779194-4F51-174B-9273-E67853468299}" type="pres">
      <dgm:prSet presAssocID="{04C027A2-CDF1-4642-90C9-E6FADE5C1CFB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7BB12-1E7F-7D43-A01E-E1F19278C76C}" type="pres">
      <dgm:prSet presAssocID="{04C027A2-CDF1-4642-90C9-E6FADE5C1CFB}" presName="hierChild4" presStyleCnt="0"/>
      <dgm:spPr/>
    </dgm:pt>
    <dgm:pt modelId="{C6B3D20F-9A28-9943-93D6-5B454C625D3B}" type="pres">
      <dgm:prSet presAssocID="{C16ADBA1-3329-D64D-A923-73E71D12330C}" presName="hierRoot1" presStyleCnt="0"/>
      <dgm:spPr/>
    </dgm:pt>
    <dgm:pt modelId="{CC73FB57-AF82-3747-8F75-0884B6798EAA}" type="pres">
      <dgm:prSet presAssocID="{C16ADBA1-3329-D64D-A923-73E71D12330C}" presName="composite" presStyleCnt="0"/>
      <dgm:spPr/>
    </dgm:pt>
    <dgm:pt modelId="{939F0E8D-5471-494F-B57B-566F4F84473E}" type="pres">
      <dgm:prSet presAssocID="{C16ADBA1-3329-D64D-A923-73E71D12330C}" presName="background" presStyleLbl="node0" presStyleIdx="1" presStyleCnt="2"/>
      <dgm:spPr/>
    </dgm:pt>
    <dgm:pt modelId="{60F2392F-1E3B-514A-B1E9-8C8ADE6CF126}" type="pres">
      <dgm:prSet presAssocID="{C16ADBA1-3329-D64D-A923-73E71D12330C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60981D-5980-1444-B4EB-85D0E07C3D38}" type="pres">
      <dgm:prSet presAssocID="{C16ADBA1-3329-D64D-A923-73E71D12330C}" presName="hierChild2" presStyleCnt="0"/>
      <dgm:spPr/>
    </dgm:pt>
  </dgm:ptLst>
  <dgm:cxnLst>
    <dgm:cxn modelId="{524DC614-0EBD-A44F-A552-9AEFEBDE5A29}" srcId="{00BC296F-6B08-0D44-A9B2-B6811D05F4DF}" destId="{C16ADBA1-3329-D64D-A923-73E71D12330C}" srcOrd="1" destOrd="0" parTransId="{BF72FF2E-35B7-4846-8E6D-4DE70B77A411}" sibTransId="{F805A922-6147-2E46-942F-8B580B8F2F52}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44FA51E9-9ABE-B74D-98E8-0DEF0650DC00}" type="presOf" srcId="{E7BD5B4E-AF1C-5942-BF7B-D719F1B71C54}" destId="{730BCF91-5994-2044-81BC-E029013DA0AA}" srcOrd="0" destOrd="0" presId="urn:microsoft.com/office/officeart/2005/8/layout/hierarchy1"/>
    <dgm:cxn modelId="{D54D5F34-CEC2-B147-9166-661120A23328}" type="presOf" srcId="{C16ADBA1-3329-D64D-A923-73E71D12330C}" destId="{60F2392F-1E3B-514A-B1E9-8C8ADE6CF126}" srcOrd="0" destOrd="0" presId="urn:microsoft.com/office/officeart/2005/8/layout/hierarchy1"/>
    <dgm:cxn modelId="{8CC4D2B1-8732-1245-B1D1-FA87B4AF4BEC}" type="presOf" srcId="{0178B1F8-C721-3C49-BCE7-F32F860131AA}" destId="{11F25EAC-EF1F-0A41-A139-8A007967E6A7}" srcOrd="0" destOrd="0" presId="urn:microsoft.com/office/officeart/2005/8/layout/hierarchy1"/>
    <dgm:cxn modelId="{285CFB06-6E54-234E-8037-BCC4FE48EF0D}" type="presOf" srcId="{08A164DB-0700-5F46-B9A1-B027F1405942}" destId="{6E50DDCC-9308-574D-9786-08EE1640B632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788AD9E1-3950-D144-80AD-B7CC1449D58A}" type="presOf" srcId="{00BC296F-6B08-0D44-A9B2-B6811D05F4DF}" destId="{3442899B-68FA-A643-8DAB-214E62BD7585}" srcOrd="0" destOrd="0" presId="urn:microsoft.com/office/officeart/2005/8/layout/hierarchy1"/>
    <dgm:cxn modelId="{B13E1A84-71AE-5241-80DA-51C1DDB0FF91}" type="presOf" srcId="{04C027A2-CDF1-4642-90C9-E6FADE5C1CFB}" destId="{55779194-4F51-174B-9273-E67853468299}" srcOrd="0" destOrd="0" presId="urn:microsoft.com/office/officeart/2005/8/layout/hierarchy1"/>
    <dgm:cxn modelId="{CF614B22-B404-9345-8691-51F53BA10213}" type="presOf" srcId="{BBD68C50-D3B4-1848-8EA9-4FFB00864135}" destId="{9A4F00F8-6A67-5C4B-9E84-0DC5D6ECE23B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499B42F1-EAAE-5343-A85C-27D14F9A3163}" type="presParOf" srcId="{3442899B-68FA-A643-8DAB-214E62BD7585}" destId="{F4946BA7-3CE5-114A-B785-C8F3E1B4DA49}" srcOrd="0" destOrd="0" presId="urn:microsoft.com/office/officeart/2005/8/layout/hierarchy1"/>
    <dgm:cxn modelId="{E4E3749B-1E4A-4747-9964-6D94C98FF5DC}" type="presParOf" srcId="{F4946BA7-3CE5-114A-B785-C8F3E1B4DA49}" destId="{FC73F032-B618-114B-BB16-4A4C1BCF590B}" srcOrd="0" destOrd="0" presId="urn:microsoft.com/office/officeart/2005/8/layout/hierarchy1"/>
    <dgm:cxn modelId="{3DB839B5-1926-6245-8588-9CA7D26A18CB}" type="presParOf" srcId="{FC73F032-B618-114B-BB16-4A4C1BCF590B}" destId="{5C1FE5D2-DC51-E14D-8544-A3E28AE58614}" srcOrd="0" destOrd="0" presId="urn:microsoft.com/office/officeart/2005/8/layout/hierarchy1"/>
    <dgm:cxn modelId="{C658A7DD-83D2-3D4F-AD78-98DAF4341675}" type="presParOf" srcId="{FC73F032-B618-114B-BB16-4A4C1BCF590B}" destId="{9A4F00F8-6A67-5C4B-9E84-0DC5D6ECE23B}" srcOrd="1" destOrd="0" presId="urn:microsoft.com/office/officeart/2005/8/layout/hierarchy1"/>
    <dgm:cxn modelId="{2B97147D-475B-224D-9018-D7CDDEED0F23}" type="presParOf" srcId="{F4946BA7-3CE5-114A-B785-C8F3E1B4DA49}" destId="{6649ABFA-C967-9C42-B010-A9C274257A25}" srcOrd="1" destOrd="0" presId="urn:microsoft.com/office/officeart/2005/8/layout/hierarchy1"/>
    <dgm:cxn modelId="{916DF56A-77A1-AC4A-8046-D88B8E298512}" type="presParOf" srcId="{6649ABFA-C967-9C42-B010-A9C274257A25}" destId="{11F25EAC-EF1F-0A41-A139-8A007967E6A7}" srcOrd="0" destOrd="0" presId="urn:microsoft.com/office/officeart/2005/8/layout/hierarchy1"/>
    <dgm:cxn modelId="{2E23AEDB-E5C8-5341-B03C-A218FE580C8F}" type="presParOf" srcId="{6649ABFA-C967-9C42-B010-A9C274257A25}" destId="{04491E9E-CE1E-5344-887E-292CA6D9A973}" srcOrd="1" destOrd="0" presId="urn:microsoft.com/office/officeart/2005/8/layout/hierarchy1"/>
    <dgm:cxn modelId="{632557CD-410F-9D4A-8115-EEB55F969A94}" type="presParOf" srcId="{04491E9E-CE1E-5344-887E-292CA6D9A973}" destId="{69A53F18-03FD-0740-8D9D-0514558B4A06}" srcOrd="0" destOrd="0" presId="urn:microsoft.com/office/officeart/2005/8/layout/hierarchy1"/>
    <dgm:cxn modelId="{00F8DB9C-E766-F143-BA08-D596C0913F43}" type="presParOf" srcId="{69A53F18-03FD-0740-8D9D-0514558B4A06}" destId="{783A5137-820A-D847-B8CC-B414AB8AF267}" srcOrd="0" destOrd="0" presId="urn:microsoft.com/office/officeart/2005/8/layout/hierarchy1"/>
    <dgm:cxn modelId="{E9133125-CF83-6A4F-B077-3C08EFC4A2CD}" type="presParOf" srcId="{69A53F18-03FD-0740-8D9D-0514558B4A06}" destId="{6E50DDCC-9308-574D-9786-08EE1640B632}" srcOrd="1" destOrd="0" presId="urn:microsoft.com/office/officeart/2005/8/layout/hierarchy1"/>
    <dgm:cxn modelId="{BB90D269-960B-5940-AC64-B03EE942ABB2}" type="presParOf" srcId="{04491E9E-CE1E-5344-887E-292CA6D9A973}" destId="{57859B20-A491-C14E-8B47-262AD3FB3C9C}" srcOrd="1" destOrd="0" presId="urn:microsoft.com/office/officeart/2005/8/layout/hierarchy1"/>
    <dgm:cxn modelId="{35EA71B1-66E5-8843-BE93-DEDDA139ACC5}" type="presParOf" srcId="{57859B20-A491-C14E-8B47-262AD3FB3C9C}" destId="{730BCF91-5994-2044-81BC-E029013DA0AA}" srcOrd="0" destOrd="0" presId="urn:microsoft.com/office/officeart/2005/8/layout/hierarchy1"/>
    <dgm:cxn modelId="{2B7DDA3B-E2A5-3B4A-A386-BD9B0939046F}" type="presParOf" srcId="{57859B20-A491-C14E-8B47-262AD3FB3C9C}" destId="{8BDEB65C-7C86-7645-A3A3-D94EBA93D6FD}" srcOrd="1" destOrd="0" presId="urn:microsoft.com/office/officeart/2005/8/layout/hierarchy1"/>
    <dgm:cxn modelId="{A5CF75BB-651A-F84B-8E68-E3B7D460FD59}" type="presParOf" srcId="{8BDEB65C-7C86-7645-A3A3-D94EBA93D6FD}" destId="{15A826FD-21B7-714F-A8CA-0CACF4907DED}" srcOrd="0" destOrd="0" presId="urn:microsoft.com/office/officeart/2005/8/layout/hierarchy1"/>
    <dgm:cxn modelId="{DC36FD3D-C0AA-D349-8476-B668B86E7D96}" type="presParOf" srcId="{15A826FD-21B7-714F-A8CA-0CACF4907DED}" destId="{D841183A-AE99-E34F-AEEC-BFDDDA6B149E}" srcOrd="0" destOrd="0" presId="urn:microsoft.com/office/officeart/2005/8/layout/hierarchy1"/>
    <dgm:cxn modelId="{919F674B-8C08-544D-B106-8B1261639752}" type="presParOf" srcId="{15A826FD-21B7-714F-A8CA-0CACF4907DED}" destId="{55779194-4F51-174B-9273-E67853468299}" srcOrd="1" destOrd="0" presId="urn:microsoft.com/office/officeart/2005/8/layout/hierarchy1"/>
    <dgm:cxn modelId="{F47DDBC4-2949-3D4B-999C-B9D3FA371AED}" type="presParOf" srcId="{8BDEB65C-7C86-7645-A3A3-D94EBA93D6FD}" destId="{7AA7BB12-1E7F-7D43-A01E-E1F19278C76C}" srcOrd="1" destOrd="0" presId="urn:microsoft.com/office/officeart/2005/8/layout/hierarchy1"/>
    <dgm:cxn modelId="{B9FB14F4-CFCA-674C-9B19-0750EA6F41E3}" type="presParOf" srcId="{3442899B-68FA-A643-8DAB-214E62BD7585}" destId="{C6B3D20F-9A28-9943-93D6-5B454C625D3B}" srcOrd="1" destOrd="0" presId="urn:microsoft.com/office/officeart/2005/8/layout/hierarchy1"/>
    <dgm:cxn modelId="{950AD97B-ADBD-A847-BAAF-3EBF47EA325E}" type="presParOf" srcId="{C6B3D20F-9A28-9943-93D6-5B454C625D3B}" destId="{CC73FB57-AF82-3747-8F75-0884B6798EAA}" srcOrd="0" destOrd="0" presId="urn:microsoft.com/office/officeart/2005/8/layout/hierarchy1"/>
    <dgm:cxn modelId="{283E1C71-C778-9741-90BE-48E91C7AB26C}" type="presParOf" srcId="{CC73FB57-AF82-3747-8F75-0884B6798EAA}" destId="{939F0E8D-5471-494F-B57B-566F4F84473E}" srcOrd="0" destOrd="0" presId="urn:microsoft.com/office/officeart/2005/8/layout/hierarchy1"/>
    <dgm:cxn modelId="{3A9BE629-DCF0-8743-9C34-FBDCD2561CED}" type="presParOf" srcId="{CC73FB57-AF82-3747-8F75-0884B6798EAA}" destId="{60F2392F-1E3B-514A-B1E9-8C8ADE6CF126}" srcOrd="1" destOrd="0" presId="urn:microsoft.com/office/officeart/2005/8/layout/hierarchy1"/>
    <dgm:cxn modelId="{D1E2E6D2-0395-704F-8014-49A19459A0CA}" type="presParOf" srcId="{C6B3D20F-9A28-9943-93D6-5B454C625D3B}" destId="{BA60981D-5980-1444-B4EB-85D0E07C3D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0DAD3-5471-0F43-A676-2B7002EF98A8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A79CD-8A2E-9441-867F-863EE156055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Virtual Group Exchanges	</a:t>
          </a:r>
        </a:p>
      </dgm:t>
    </dgm:pt>
    <dgm:pt modelId="{1D61DB14-6681-BD4B-AAC8-2733B25F67FE}" type="parTrans" cxnId="{86BE034E-EE16-5245-9A07-D513CF4BE199}">
      <dgm:prSet/>
      <dgm:spPr/>
      <dgm:t>
        <a:bodyPr/>
        <a:lstStyle/>
        <a:p>
          <a:endParaRPr lang="en-US"/>
        </a:p>
      </dgm:t>
    </dgm:pt>
    <dgm:pt modelId="{F144A413-E419-944B-B497-313BBC872BD6}" type="sibTrans" cxnId="{86BE034E-EE16-5245-9A07-D513CF4BE199}">
      <dgm:prSet/>
      <dgm:spPr/>
      <dgm:t>
        <a:bodyPr/>
        <a:lstStyle/>
        <a:p>
          <a:endParaRPr lang="en-US"/>
        </a:p>
      </dgm:t>
    </dgm:pt>
    <dgm:pt modelId="{676184F8-1D82-7D4E-A697-4F17BDF769E1}">
      <dgm:prSet phldrT="[Text]"/>
      <dgm:spPr/>
      <dgm:t>
        <a:bodyPr/>
        <a:lstStyle/>
        <a:p>
          <a:r>
            <a:rPr lang="en-US" dirty="0" smtClean="0"/>
            <a:t>Individualized Assistance</a:t>
          </a:r>
          <a:endParaRPr lang="en-US" dirty="0"/>
        </a:p>
      </dgm:t>
    </dgm:pt>
    <dgm:pt modelId="{DBB36126-74E2-8244-9DF9-4CF4FAF91B53}" type="parTrans" cxnId="{8A005F87-C56A-2A4B-9613-3458344E42D8}">
      <dgm:prSet/>
      <dgm:spPr/>
      <dgm:t>
        <a:bodyPr/>
        <a:lstStyle/>
        <a:p>
          <a:endParaRPr lang="en-US"/>
        </a:p>
      </dgm:t>
    </dgm:pt>
    <dgm:pt modelId="{9F0DADBA-A256-4E42-804D-D2C56C1DC66A}" type="sibTrans" cxnId="{8A005F87-C56A-2A4B-9613-3458344E42D8}">
      <dgm:prSet/>
      <dgm:spPr/>
      <dgm:t>
        <a:bodyPr/>
        <a:lstStyle/>
        <a:p>
          <a:endParaRPr lang="en-US"/>
        </a:p>
      </dgm:t>
    </dgm:pt>
    <dgm:pt modelId="{E78E0615-9DEE-8B48-88A8-4B00A36D7E28}">
      <dgm:prSet phldrT="[Text]"/>
      <dgm:spPr>
        <a:solidFill>
          <a:srgbClr val="376092"/>
        </a:solidFill>
      </dgm:spPr>
      <dgm:t>
        <a:bodyPr/>
        <a:lstStyle/>
        <a:p>
          <a:r>
            <a:rPr lang="en-US" dirty="0" smtClean="0"/>
            <a:t>In-Person </a:t>
          </a:r>
          <a:r>
            <a:rPr lang="en-US" dirty="0" err="1" smtClean="0"/>
            <a:t>Convenings</a:t>
          </a:r>
          <a:endParaRPr lang="en-US" dirty="0"/>
        </a:p>
      </dgm:t>
    </dgm:pt>
    <dgm:pt modelId="{EEB30448-B0FC-B145-95C2-0C65A4C034D7}" type="parTrans" cxnId="{77F0F36A-6A2A-4F44-B880-5055AD4A197D}">
      <dgm:prSet/>
      <dgm:spPr/>
      <dgm:t>
        <a:bodyPr/>
        <a:lstStyle/>
        <a:p>
          <a:endParaRPr lang="en-US"/>
        </a:p>
      </dgm:t>
    </dgm:pt>
    <dgm:pt modelId="{FFF9FE6D-04FD-5147-8698-DBBF7CE83EAB}" type="sibTrans" cxnId="{77F0F36A-6A2A-4F44-B880-5055AD4A197D}">
      <dgm:prSet/>
      <dgm:spPr/>
      <dgm:t>
        <a:bodyPr/>
        <a:lstStyle/>
        <a:p>
          <a:endParaRPr lang="en-US"/>
        </a:p>
      </dgm:t>
    </dgm:pt>
    <dgm:pt modelId="{F0C67507-4D98-9440-A0EB-0C6BCE706D59}">
      <dgm:prSet phldrT="[Text]"/>
      <dgm:spPr/>
      <dgm:t>
        <a:bodyPr/>
        <a:lstStyle/>
        <a:p>
          <a:r>
            <a:rPr lang="en-US" dirty="0" smtClean="0"/>
            <a:t>Tools &amp; Resources</a:t>
          </a:r>
          <a:endParaRPr lang="en-US" dirty="0"/>
        </a:p>
      </dgm:t>
    </dgm:pt>
    <dgm:pt modelId="{3461EDD3-92BC-E045-B931-8680141F9B22}" type="parTrans" cxnId="{ADAE5499-33E1-6A43-AFEC-574A76F087D8}">
      <dgm:prSet/>
      <dgm:spPr/>
      <dgm:t>
        <a:bodyPr/>
        <a:lstStyle/>
        <a:p>
          <a:endParaRPr lang="en-US"/>
        </a:p>
      </dgm:t>
    </dgm:pt>
    <dgm:pt modelId="{3E4449B3-240F-B74C-A145-AA7268C7E49A}" type="sibTrans" cxnId="{ADAE5499-33E1-6A43-AFEC-574A76F087D8}">
      <dgm:prSet/>
      <dgm:spPr/>
      <dgm:t>
        <a:bodyPr/>
        <a:lstStyle/>
        <a:p>
          <a:endParaRPr lang="en-US"/>
        </a:p>
      </dgm:t>
    </dgm:pt>
    <dgm:pt modelId="{E8935A01-F2CE-B84D-B03F-3DBAAF5BF11E}" type="pres">
      <dgm:prSet presAssocID="{E220DAD3-5471-0F43-A676-2B7002EF98A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58504B-2615-2B4A-A550-B9ABF4EC03FB}" type="pres">
      <dgm:prSet presAssocID="{E220DAD3-5471-0F43-A676-2B7002EF98A8}" presName="dummyMaxCanvas" presStyleCnt="0">
        <dgm:presLayoutVars/>
      </dgm:prSet>
      <dgm:spPr/>
    </dgm:pt>
    <dgm:pt modelId="{8E49638C-7049-8E48-BD3F-B6A3AD773838}" type="pres">
      <dgm:prSet presAssocID="{E220DAD3-5471-0F43-A676-2B7002EF98A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DB4F3-0936-2242-9D50-858FFF45C4F3}" type="pres">
      <dgm:prSet presAssocID="{E220DAD3-5471-0F43-A676-2B7002EF98A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6336E-9C19-9747-83B1-719BD708A9D7}" type="pres">
      <dgm:prSet presAssocID="{E220DAD3-5471-0F43-A676-2B7002EF98A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87B07-AFCA-4641-BB19-DF0AF4F1F8DD}" type="pres">
      <dgm:prSet presAssocID="{E220DAD3-5471-0F43-A676-2B7002EF98A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A878E-183A-6A4F-822C-BCDCD3996655}" type="pres">
      <dgm:prSet presAssocID="{E220DAD3-5471-0F43-A676-2B7002EF98A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7B97F-27EE-4645-8314-9F20A9A37CCF}" type="pres">
      <dgm:prSet presAssocID="{E220DAD3-5471-0F43-A676-2B7002EF98A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78333-8C5B-534E-A6D1-DB1289EA2470}" type="pres">
      <dgm:prSet presAssocID="{E220DAD3-5471-0F43-A676-2B7002EF98A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E0F8B-10C9-AA4A-813A-B7F414827E80}" type="pres">
      <dgm:prSet presAssocID="{E220DAD3-5471-0F43-A676-2B7002EF98A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24FBD-ADB8-154D-9AF6-1B036962AC1E}" type="pres">
      <dgm:prSet presAssocID="{E220DAD3-5471-0F43-A676-2B7002EF98A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C8A05-047E-A944-8199-13F511594A5F}" type="pres">
      <dgm:prSet presAssocID="{E220DAD3-5471-0F43-A676-2B7002EF98A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C8B16-B1CD-7B4F-861F-3B8119017182}" type="pres">
      <dgm:prSet presAssocID="{E220DAD3-5471-0F43-A676-2B7002EF98A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005F87-C56A-2A4B-9613-3458344E42D8}" srcId="{E220DAD3-5471-0F43-A676-2B7002EF98A8}" destId="{676184F8-1D82-7D4E-A697-4F17BDF769E1}" srcOrd="1" destOrd="0" parTransId="{DBB36126-74E2-8244-9DF9-4CF4FAF91B53}" sibTransId="{9F0DADBA-A256-4E42-804D-D2C56C1DC66A}"/>
    <dgm:cxn modelId="{E3F475E4-A0AB-C741-BC57-99E533105B5C}" type="presOf" srcId="{9F0DADBA-A256-4E42-804D-D2C56C1DC66A}" destId="{7227B97F-27EE-4645-8314-9F20A9A37CCF}" srcOrd="0" destOrd="0" presId="urn:microsoft.com/office/officeart/2005/8/layout/vProcess5"/>
    <dgm:cxn modelId="{77F0F36A-6A2A-4F44-B880-5055AD4A197D}" srcId="{E220DAD3-5471-0F43-A676-2B7002EF98A8}" destId="{E78E0615-9DEE-8B48-88A8-4B00A36D7E28}" srcOrd="2" destOrd="0" parTransId="{EEB30448-B0FC-B145-95C2-0C65A4C034D7}" sibTransId="{FFF9FE6D-04FD-5147-8698-DBBF7CE83EAB}"/>
    <dgm:cxn modelId="{86BE034E-EE16-5245-9A07-D513CF4BE199}" srcId="{E220DAD3-5471-0F43-A676-2B7002EF98A8}" destId="{F68A79CD-8A2E-9441-867F-863EE1560551}" srcOrd="0" destOrd="0" parTransId="{1D61DB14-6681-BD4B-AAC8-2733B25F67FE}" sibTransId="{F144A413-E419-944B-B497-313BBC872BD6}"/>
    <dgm:cxn modelId="{D2A39A98-549F-2841-81CC-934296DC0CEA}" type="presOf" srcId="{E220DAD3-5471-0F43-A676-2B7002EF98A8}" destId="{E8935A01-F2CE-B84D-B03F-3DBAAF5BF11E}" srcOrd="0" destOrd="0" presId="urn:microsoft.com/office/officeart/2005/8/layout/vProcess5"/>
    <dgm:cxn modelId="{36C39D74-0323-054B-A823-8CE93D8E0583}" type="presOf" srcId="{F68A79CD-8A2E-9441-867F-863EE1560551}" destId="{E6FE0F8B-10C9-AA4A-813A-B7F414827E80}" srcOrd="1" destOrd="0" presId="urn:microsoft.com/office/officeart/2005/8/layout/vProcess5"/>
    <dgm:cxn modelId="{6544E16A-4AC0-2743-8160-C9F373DB2A2B}" type="presOf" srcId="{FFF9FE6D-04FD-5147-8698-DBBF7CE83EAB}" destId="{43278333-8C5B-534E-A6D1-DB1289EA2470}" srcOrd="0" destOrd="0" presId="urn:microsoft.com/office/officeart/2005/8/layout/vProcess5"/>
    <dgm:cxn modelId="{62E7B9D5-686D-2049-866F-EA9AD8EBC71D}" type="presOf" srcId="{F0C67507-4D98-9440-A0EB-0C6BCE706D59}" destId="{E4F87B07-AFCA-4641-BB19-DF0AF4F1F8DD}" srcOrd="0" destOrd="0" presId="urn:microsoft.com/office/officeart/2005/8/layout/vProcess5"/>
    <dgm:cxn modelId="{ADAE5499-33E1-6A43-AFEC-574A76F087D8}" srcId="{E220DAD3-5471-0F43-A676-2B7002EF98A8}" destId="{F0C67507-4D98-9440-A0EB-0C6BCE706D59}" srcOrd="3" destOrd="0" parTransId="{3461EDD3-92BC-E045-B931-8680141F9B22}" sibTransId="{3E4449B3-240F-B74C-A145-AA7268C7E49A}"/>
    <dgm:cxn modelId="{FBD75565-2888-5344-92F7-401C7CA6634C}" type="presOf" srcId="{676184F8-1D82-7D4E-A697-4F17BDF769E1}" destId="{60724FBD-ADB8-154D-9AF6-1B036962AC1E}" srcOrd="1" destOrd="0" presId="urn:microsoft.com/office/officeart/2005/8/layout/vProcess5"/>
    <dgm:cxn modelId="{A690AB5D-0529-F840-BBB2-1321FA6489A5}" type="presOf" srcId="{F0C67507-4D98-9440-A0EB-0C6BCE706D59}" destId="{842C8B16-B1CD-7B4F-861F-3B8119017182}" srcOrd="1" destOrd="0" presId="urn:microsoft.com/office/officeart/2005/8/layout/vProcess5"/>
    <dgm:cxn modelId="{12EBA7D6-C40D-1944-A520-1DB7EE93CBEA}" type="presOf" srcId="{E78E0615-9DEE-8B48-88A8-4B00A36D7E28}" destId="{BBA6336E-9C19-9747-83B1-719BD708A9D7}" srcOrd="0" destOrd="0" presId="urn:microsoft.com/office/officeart/2005/8/layout/vProcess5"/>
    <dgm:cxn modelId="{2B4AE81B-D3F6-5645-AB47-014B9B03E294}" type="presOf" srcId="{F144A413-E419-944B-B497-313BBC872BD6}" destId="{CA2A878E-183A-6A4F-822C-BCDCD3996655}" srcOrd="0" destOrd="0" presId="urn:microsoft.com/office/officeart/2005/8/layout/vProcess5"/>
    <dgm:cxn modelId="{D6A0CBB3-6155-0E47-B722-DCD84FC60AB3}" type="presOf" srcId="{E78E0615-9DEE-8B48-88A8-4B00A36D7E28}" destId="{5D5C8A05-047E-A944-8199-13F511594A5F}" srcOrd="1" destOrd="0" presId="urn:microsoft.com/office/officeart/2005/8/layout/vProcess5"/>
    <dgm:cxn modelId="{2C68D712-4889-684B-A64C-B78467C3AED1}" type="presOf" srcId="{F68A79CD-8A2E-9441-867F-863EE1560551}" destId="{8E49638C-7049-8E48-BD3F-B6A3AD773838}" srcOrd="0" destOrd="0" presId="urn:microsoft.com/office/officeart/2005/8/layout/vProcess5"/>
    <dgm:cxn modelId="{C96E10FC-DB4F-1549-8DCF-0DBF1762D7EB}" type="presOf" srcId="{676184F8-1D82-7D4E-A697-4F17BDF769E1}" destId="{CC1DB4F3-0936-2242-9D50-858FFF45C4F3}" srcOrd="0" destOrd="0" presId="urn:microsoft.com/office/officeart/2005/8/layout/vProcess5"/>
    <dgm:cxn modelId="{06F0F4F9-E658-4F46-93F3-1B74704A5FE1}" type="presParOf" srcId="{E8935A01-F2CE-B84D-B03F-3DBAAF5BF11E}" destId="{BF58504B-2615-2B4A-A550-B9ABF4EC03FB}" srcOrd="0" destOrd="0" presId="urn:microsoft.com/office/officeart/2005/8/layout/vProcess5"/>
    <dgm:cxn modelId="{2D4B92E2-43C9-C646-99F2-C9DC16BE0334}" type="presParOf" srcId="{E8935A01-F2CE-B84D-B03F-3DBAAF5BF11E}" destId="{8E49638C-7049-8E48-BD3F-B6A3AD773838}" srcOrd="1" destOrd="0" presId="urn:microsoft.com/office/officeart/2005/8/layout/vProcess5"/>
    <dgm:cxn modelId="{D3043345-DE24-034C-90DF-B867204A2EF0}" type="presParOf" srcId="{E8935A01-F2CE-B84D-B03F-3DBAAF5BF11E}" destId="{CC1DB4F3-0936-2242-9D50-858FFF45C4F3}" srcOrd="2" destOrd="0" presId="urn:microsoft.com/office/officeart/2005/8/layout/vProcess5"/>
    <dgm:cxn modelId="{9D7F5DFA-D59D-A840-A94E-649F8A5DB15C}" type="presParOf" srcId="{E8935A01-F2CE-B84D-B03F-3DBAAF5BF11E}" destId="{BBA6336E-9C19-9747-83B1-719BD708A9D7}" srcOrd="3" destOrd="0" presId="urn:microsoft.com/office/officeart/2005/8/layout/vProcess5"/>
    <dgm:cxn modelId="{BFA5D032-C8EC-C642-9800-5D95FDB48467}" type="presParOf" srcId="{E8935A01-F2CE-B84D-B03F-3DBAAF5BF11E}" destId="{E4F87B07-AFCA-4641-BB19-DF0AF4F1F8DD}" srcOrd="4" destOrd="0" presId="urn:microsoft.com/office/officeart/2005/8/layout/vProcess5"/>
    <dgm:cxn modelId="{4EA40C5A-97F0-D947-9439-00AB6399C472}" type="presParOf" srcId="{E8935A01-F2CE-B84D-B03F-3DBAAF5BF11E}" destId="{CA2A878E-183A-6A4F-822C-BCDCD3996655}" srcOrd="5" destOrd="0" presId="urn:microsoft.com/office/officeart/2005/8/layout/vProcess5"/>
    <dgm:cxn modelId="{0B46B953-46E0-3447-8C06-59A6A7B3D1E5}" type="presParOf" srcId="{E8935A01-F2CE-B84D-B03F-3DBAAF5BF11E}" destId="{7227B97F-27EE-4645-8314-9F20A9A37CCF}" srcOrd="6" destOrd="0" presId="urn:microsoft.com/office/officeart/2005/8/layout/vProcess5"/>
    <dgm:cxn modelId="{0675A1E1-5069-7147-A694-F09DEB5EF5DB}" type="presParOf" srcId="{E8935A01-F2CE-B84D-B03F-3DBAAF5BF11E}" destId="{43278333-8C5B-534E-A6D1-DB1289EA2470}" srcOrd="7" destOrd="0" presId="urn:microsoft.com/office/officeart/2005/8/layout/vProcess5"/>
    <dgm:cxn modelId="{D3FBA654-7D44-3D44-B598-8F24CA6C05E7}" type="presParOf" srcId="{E8935A01-F2CE-B84D-B03F-3DBAAF5BF11E}" destId="{E6FE0F8B-10C9-AA4A-813A-B7F414827E80}" srcOrd="8" destOrd="0" presId="urn:microsoft.com/office/officeart/2005/8/layout/vProcess5"/>
    <dgm:cxn modelId="{8378B956-7C9B-3844-BF21-DBCB97789D3A}" type="presParOf" srcId="{E8935A01-F2CE-B84D-B03F-3DBAAF5BF11E}" destId="{60724FBD-ADB8-154D-9AF6-1B036962AC1E}" srcOrd="9" destOrd="0" presId="urn:microsoft.com/office/officeart/2005/8/layout/vProcess5"/>
    <dgm:cxn modelId="{34CCE22F-8CD4-1F46-BD5D-88815AF32D3A}" type="presParOf" srcId="{E8935A01-F2CE-B84D-B03F-3DBAAF5BF11E}" destId="{5D5C8A05-047E-A944-8199-13F511594A5F}" srcOrd="10" destOrd="0" presId="urn:microsoft.com/office/officeart/2005/8/layout/vProcess5"/>
    <dgm:cxn modelId="{60A2DDBB-5167-424A-A3C9-48EAA4482408}" type="presParOf" srcId="{E8935A01-F2CE-B84D-B03F-3DBAAF5BF11E}" destId="{842C8B16-B1CD-7B4F-861F-3B811901718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noFill/>
        </a:ln>
      </dgm:spPr>
      <dgm:t>
        <a:bodyPr/>
        <a:lstStyle/>
        <a:p>
          <a:r>
            <a:rPr lang="en-US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Q. Which of these subject areas for webinars and calls would be most helpful to your project?</a:t>
          </a:r>
        </a:p>
        <a:p>
          <a:r>
            <a:rPr lang="en-US" sz="17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Put your 1</a:t>
          </a:r>
          <a:r>
            <a:rPr lang="en-US" sz="1700" i="1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sz="17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choice1 - 7, plus a word </a:t>
          </a:r>
        </a:p>
        <a:p>
          <a:r>
            <a:rPr lang="en-US" sz="17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in the chat box, and tell us which Round you are from  </a:t>
          </a:r>
          <a:endParaRPr lang="en-US" sz="1700" i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13007048-9A5D-3B4D-9060-963181C9BCE7}" type="presOf" srcId="{FC9D8059-D2E0-4C91-8D8D-A79D1FB79854}" destId="{7A996C81-500F-4B1F-B5A4-1B476941A02A}" srcOrd="0" destOrd="0" presId="urn:microsoft.com/office/officeart/2005/8/layout/hierarchy3"/>
    <dgm:cxn modelId="{0F8EA724-BC02-7647-B16D-237411F0FA2C}" type="presOf" srcId="{9F318CA6-08AB-4ABE-B349-676605B65D6C}" destId="{855749C9-25BC-45AC-B787-9457C050449F}" srcOrd="0" destOrd="0" presId="urn:microsoft.com/office/officeart/2005/8/layout/hierarchy3"/>
    <dgm:cxn modelId="{07FC97CD-E77E-1B47-8CE9-280E655C410B}" type="presOf" srcId="{FC9D8059-D2E0-4C91-8D8D-A79D1FB79854}" destId="{326860F1-B8CF-451E-A26A-39B929BC3F19}" srcOrd="1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F04923B0-5375-864C-A8B3-C143551308AE}" type="presParOf" srcId="{855749C9-25BC-45AC-B787-9457C050449F}" destId="{1E4DC371-F7C6-47CE-B90E-1AFFF13B3F0E}" srcOrd="0" destOrd="0" presId="urn:microsoft.com/office/officeart/2005/8/layout/hierarchy3"/>
    <dgm:cxn modelId="{D48076D7-3008-DD46-9284-7C4F62EDF5EE}" type="presParOf" srcId="{1E4DC371-F7C6-47CE-B90E-1AFFF13B3F0E}" destId="{77B1561D-399D-4DFB-9AB8-7B690400EE7B}" srcOrd="0" destOrd="0" presId="urn:microsoft.com/office/officeart/2005/8/layout/hierarchy3"/>
    <dgm:cxn modelId="{13D46D23-A25A-5A4B-BDB6-DB3BE454EB29}" type="presParOf" srcId="{77B1561D-399D-4DFB-9AB8-7B690400EE7B}" destId="{7A996C81-500F-4B1F-B5A4-1B476941A02A}" srcOrd="0" destOrd="0" presId="urn:microsoft.com/office/officeart/2005/8/layout/hierarchy3"/>
    <dgm:cxn modelId="{2BA99619-56BA-8444-B47D-6EBECE5EDD4E}" type="presParOf" srcId="{77B1561D-399D-4DFB-9AB8-7B690400EE7B}" destId="{326860F1-B8CF-451E-A26A-39B929BC3F19}" srcOrd="1" destOrd="0" presId="urn:microsoft.com/office/officeart/2005/8/layout/hierarchy3"/>
    <dgm:cxn modelId="{62B48D27-4B50-E346-91ED-ECF658512EF5}" type="presParOf" srcId="{1E4DC371-F7C6-47CE-B90E-1AFFF13B3F0E}" destId="{2E4345B9-8324-4DBE-9681-CF7D074FAF45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noFill/>
        </a:ln>
      </dgm:spPr>
      <dgm:t>
        <a:bodyPr/>
        <a:lstStyle/>
        <a:p>
          <a:r>
            <a:rPr lang="en-US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Q. Does your project have a strong practice that you could share with other grantees? </a:t>
          </a:r>
        </a:p>
        <a:p>
          <a:r>
            <a:rPr lang="en-US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Q. If you represent a consortium, do you have strong practices related to consortium management that you could share with others?</a:t>
          </a:r>
        </a:p>
        <a:p>
          <a:r>
            <a:rPr lang="en-US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If so, enter “yes” in the chat box along with your TAACCCT project name</a:t>
          </a:r>
          <a:endParaRPr lang="en-US" sz="1400" i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D02CA4-ECA8-C442-B094-A7A166B036F3}" type="presOf" srcId="{FC9D8059-D2E0-4C91-8D8D-A79D1FB79854}" destId="{7A996C81-500F-4B1F-B5A4-1B476941A02A}" srcOrd="0" destOrd="0" presId="urn:microsoft.com/office/officeart/2005/8/layout/hierarchy3"/>
    <dgm:cxn modelId="{A53FD842-1690-3647-A138-5C532E5610D7}" type="presOf" srcId="{9F318CA6-08AB-4ABE-B349-676605B65D6C}" destId="{855749C9-25BC-45AC-B787-9457C050449F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5DAFFB2B-3087-2946-BEE6-4FB46EB2A2A2}" type="presOf" srcId="{FC9D8059-D2E0-4C91-8D8D-A79D1FB79854}" destId="{326860F1-B8CF-451E-A26A-39B929BC3F19}" srcOrd="1" destOrd="0" presId="urn:microsoft.com/office/officeart/2005/8/layout/hierarchy3"/>
    <dgm:cxn modelId="{05408E0A-2A33-4147-910E-C43205A0CEDA}" type="presParOf" srcId="{855749C9-25BC-45AC-B787-9457C050449F}" destId="{1E4DC371-F7C6-47CE-B90E-1AFFF13B3F0E}" srcOrd="0" destOrd="0" presId="urn:microsoft.com/office/officeart/2005/8/layout/hierarchy3"/>
    <dgm:cxn modelId="{0C9F8229-613C-6142-8B84-3EE692184622}" type="presParOf" srcId="{1E4DC371-F7C6-47CE-B90E-1AFFF13B3F0E}" destId="{77B1561D-399D-4DFB-9AB8-7B690400EE7B}" srcOrd="0" destOrd="0" presId="urn:microsoft.com/office/officeart/2005/8/layout/hierarchy3"/>
    <dgm:cxn modelId="{0F3EB434-A9AF-B443-BF8A-F2EEDA697F46}" type="presParOf" srcId="{77B1561D-399D-4DFB-9AB8-7B690400EE7B}" destId="{7A996C81-500F-4B1F-B5A4-1B476941A02A}" srcOrd="0" destOrd="0" presId="urn:microsoft.com/office/officeart/2005/8/layout/hierarchy3"/>
    <dgm:cxn modelId="{DC5862AA-EE6C-794F-B75A-6BD265686D41}" type="presParOf" srcId="{77B1561D-399D-4DFB-9AB8-7B690400EE7B}" destId="{326860F1-B8CF-451E-A26A-39B929BC3F19}" srcOrd="1" destOrd="0" presId="urn:microsoft.com/office/officeart/2005/8/layout/hierarchy3"/>
    <dgm:cxn modelId="{F6DA8C52-3689-1D4C-B430-82A4B7A73A7B}" type="presParOf" srcId="{1E4DC371-F7C6-47CE-B90E-1AFFF13B3F0E}" destId="{2E4345B9-8324-4DBE-9681-CF7D074FAF45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F6EA33-4447-3D4F-ADB9-30B675EB72D5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4D9498-07AE-B340-87ED-72D299736E6C}">
      <dgm:prSet phldrT="[Text]" custT="1"/>
      <dgm:spPr/>
      <dgm:t>
        <a:bodyPr/>
        <a:lstStyle/>
        <a:p>
          <a:r>
            <a:rPr lang="en-US" sz="1800" dirty="0" smtClean="0"/>
            <a:t>Round 4 Grants Management Webinars</a:t>
          </a:r>
          <a:endParaRPr lang="en-US" sz="1800" dirty="0"/>
        </a:p>
      </dgm:t>
    </dgm:pt>
    <dgm:pt modelId="{95D705D5-8A11-3F47-B0D6-A11B960E91EA}" type="parTrans" cxnId="{D2F208FD-5BB8-0F4F-8B6C-40493B8AF30D}">
      <dgm:prSet/>
      <dgm:spPr/>
      <dgm:t>
        <a:bodyPr/>
        <a:lstStyle/>
        <a:p>
          <a:endParaRPr lang="en-US"/>
        </a:p>
      </dgm:t>
    </dgm:pt>
    <dgm:pt modelId="{38116512-FCF0-5A40-8D5E-CBE61BFBB29D}" type="sibTrans" cxnId="{D2F208FD-5BB8-0F4F-8B6C-40493B8AF30D}">
      <dgm:prSet/>
      <dgm:spPr/>
      <dgm:t>
        <a:bodyPr/>
        <a:lstStyle/>
        <a:p>
          <a:endParaRPr lang="en-US"/>
        </a:p>
      </dgm:t>
    </dgm:pt>
    <dgm:pt modelId="{B6980C6D-B2AE-5A4D-97C9-8B0A5E0C95D1}">
      <dgm:prSet phldrT="[Text]" custT="1"/>
      <dgm:spPr/>
      <dgm:t>
        <a:bodyPr/>
        <a:lstStyle/>
        <a:p>
          <a:r>
            <a:rPr lang="en-US" sz="2000" dirty="0" smtClean="0"/>
            <a:t>In-Person </a:t>
          </a:r>
          <a:r>
            <a:rPr lang="en-US" sz="2000" dirty="0" err="1" smtClean="0"/>
            <a:t>Convenings</a:t>
          </a:r>
          <a:endParaRPr lang="en-US" sz="2000" dirty="0"/>
        </a:p>
      </dgm:t>
    </dgm:pt>
    <dgm:pt modelId="{91D80D87-D943-D142-BDCC-4A537F41720C}" type="parTrans" cxnId="{25BC019E-0380-DD44-8A89-E452B4AD2514}">
      <dgm:prSet/>
      <dgm:spPr/>
      <dgm:t>
        <a:bodyPr/>
        <a:lstStyle/>
        <a:p>
          <a:endParaRPr lang="en-US"/>
        </a:p>
      </dgm:t>
    </dgm:pt>
    <dgm:pt modelId="{4A7DF3E7-0A4B-1F49-A341-CF81540A05C4}" type="sibTrans" cxnId="{25BC019E-0380-DD44-8A89-E452B4AD2514}">
      <dgm:prSet/>
      <dgm:spPr/>
      <dgm:t>
        <a:bodyPr/>
        <a:lstStyle/>
        <a:p>
          <a:endParaRPr lang="en-US"/>
        </a:p>
      </dgm:t>
    </dgm:pt>
    <dgm:pt modelId="{F5F2410B-817C-6A42-9F29-441757B54C80}">
      <dgm:prSet phldrT="[Text]" custT="1"/>
      <dgm:spPr/>
      <dgm:t>
        <a:bodyPr/>
        <a:lstStyle/>
        <a:p>
          <a:r>
            <a:rPr lang="en-US" sz="1400" dirty="0" smtClean="0"/>
            <a:t>Round 4 Convening, late spring 2015</a:t>
          </a:r>
          <a:endParaRPr lang="en-US" sz="1400" dirty="0"/>
        </a:p>
      </dgm:t>
    </dgm:pt>
    <dgm:pt modelId="{C5396016-B595-044F-92DD-DE93416E6460}" type="parTrans" cxnId="{9C9787F3-D255-9043-9C17-C9CA5A9D4A92}">
      <dgm:prSet/>
      <dgm:spPr/>
      <dgm:t>
        <a:bodyPr/>
        <a:lstStyle/>
        <a:p>
          <a:endParaRPr lang="en-US"/>
        </a:p>
      </dgm:t>
    </dgm:pt>
    <dgm:pt modelId="{D3281A21-2EEE-8A48-B9B7-551A44CF6110}" type="sibTrans" cxnId="{9C9787F3-D255-9043-9C17-C9CA5A9D4A92}">
      <dgm:prSet/>
      <dgm:spPr/>
      <dgm:t>
        <a:bodyPr/>
        <a:lstStyle/>
        <a:p>
          <a:endParaRPr lang="en-US"/>
        </a:p>
      </dgm:t>
    </dgm:pt>
    <dgm:pt modelId="{4BF5CCC2-D5EB-F942-AC77-E5FFA9E309DF}">
      <dgm:prSet phldrT="[Text]" custT="1"/>
      <dgm:spPr/>
      <dgm:t>
        <a:bodyPr/>
        <a:lstStyle/>
        <a:p>
          <a:r>
            <a:rPr lang="en-US" sz="1400" dirty="0" smtClean="0"/>
            <a:t>TLN Annual Convening, fall 2015</a:t>
          </a:r>
          <a:endParaRPr lang="en-US" sz="1400" dirty="0"/>
        </a:p>
      </dgm:t>
    </dgm:pt>
    <dgm:pt modelId="{32E30106-6D75-B143-93FE-250D917BF85D}" type="parTrans" cxnId="{261FC54D-B082-F440-8C38-95CA24D8D881}">
      <dgm:prSet/>
      <dgm:spPr/>
      <dgm:t>
        <a:bodyPr/>
        <a:lstStyle/>
        <a:p>
          <a:endParaRPr lang="en-US"/>
        </a:p>
      </dgm:t>
    </dgm:pt>
    <dgm:pt modelId="{DF2C8147-D519-6548-90AC-CB4A6B605663}" type="sibTrans" cxnId="{261FC54D-B082-F440-8C38-95CA24D8D881}">
      <dgm:prSet/>
      <dgm:spPr/>
      <dgm:t>
        <a:bodyPr/>
        <a:lstStyle/>
        <a:p>
          <a:endParaRPr lang="en-US"/>
        </a:p>
      </dgm:t>
    </dgm:pt>
    <dgm:pt modelId="{13EB99AE-259D-2F47-88BC-FE41E7AF5EE3}">
      <dgm:prSet phldrT="[Text]" custT="1"/>
      <dgm:spPr/>
      <dgm:t>
        <a:bodyPr/>
        <a:lstStyle/>
        <a:p>
          <a:r>
            <a:rPr lang="en-US" sz="1800" b="1" dirty="0" smtClean="0"/>
            <a:t>Topical Webinars</a:t>
          </a:r>
          <a:endParaRPr lang="en-US" sz="1800" b="1" dirty="0"/>
        </a:p>
      </dgm:t>
    </dgm:pt>
    <dgm:pt modelId="{4B6613B5-6EA7-DE47-AF41-C2C9570524D0}" type="parTrans" cxnId="{1699C193-C645-4A48-A06A-D7EE3D439BF4}">
      <dgm:prSet/>
      <dgm:spPr/>
      <dgm:t>
        <a:bodyPr/>
        <a:lstStyle/>
        <a:p>
          <a:endParaRPr lang="en-US"/>
        </a:p>
      </dgm:t>
    </dgm:pt>
    <dgm:pt modelId="{7F73FB2D-08D3-DF48-9102-936AD8C03992}" type="sibTrans" cxnId="{1699C193-C645-4A48-A06A-D7EE3D439BF4}">
      <dgm:prSet/>
      <dgm:spPr/>
      <dgm:t>
        <a:bodyPr/>
        <a:lstStyle/>
        <a:p>
          <a:endParaRPr lang="en-US"/>
        </a:p>
      </dgm:t>
    </dgm:pt>
    <dgm:pt modelId="{78D6324C-40CC-FA4C-98BB-8DBC329AC406}">
      <dgm:prSet phldrT="[Text]" custT="1"/>
      <dgm:spPr/>
      <dgm:t>
        <a:bodyPr/>
        <a:lstStyle/>
        <a:p>
          <a:r>
            <a:rPr lang="en-US" sz="1400" dirty="0" smtClean="0"/>
            <a:t>Employer Engagement, Jan. 20, 3:30 – 4:30 EST</a:t>
          </a:r>
          <a:endParaRPr lang="en-US" sz="1400" dirty="0"/>
        </a:p>
      </dgm:t>
    </dgm:pt>
    <dgm:pt modelId="{0F673EA7-3447-4D45-A515-1F4D1920C2C1}" type="parTrans" cxnId="{DBBBBCCF-0344-DD4C-ABD0-A9E1312961CD}">
      <dgm:prSet/>
      <dgm:spPr/>
      <dgm:t>
        <a:bodyPr/>
        <a:lstStyle/>
        <a:p>
          <a:endParaRPr lang="en-US"/>
        </a:p>
      </dgm:t>
    </dgm:pt>
    <dgm:pt modelId="{0089BD7D-AA9B-B84B-B952-8372F29E8483}" type="sibTrans" cxnId="{DBBBBCCF-0344-DD4C-ABD0-A9E1312961CD}">
      <dgm:prSet/>
      <dgm:spPr/>
      <dgm:t>
        <a:bodyPr/>
        <a:lstStyle/>
        <a:p>
          <a:endParaRPr lang="en-US"/>
        </a:p>
      </dgm:t>
    </dgm:pt>
    <dgm:pt modelId="{40599114-682F-9941-9E93-446465C20AC8}">
      <dgm:prSet phldrT="[Text]" custT="1"/>
      <dgm:spPr/>
      <dgm:t>
        <a:bodyPr/>
        <a:lstStyle/>
        <a:p>
          <a:r>
            <a:rPr lang="en-US" sz="1400" dirty="0" smtClean="0"/>
            <a:t>Round 2 “The Final Stretch”</a:t>
          </a:r>
          <a:r>
            <a:rPr lang="en-US" sz="1400" smtClean="0"/>
            <a:t>,                        late </a:t>
          </a:r>
          <a:r>
            <a:rPr lang="en-US" sz="1400" dirty="0" smtClean="0"/>
            <a:t>February,  TBD</a:t>
          </a:r>
          <a:endParaRPr lang="en-US" sz="1400" dirty="0"/>
        </a:p>
      </dgm:t>
    </dgm:pt>
    <dgm:pt modelId="{70C74030-DCAE-CF44-82A9-861B30E3A1F0}" type="parTrans" cxnId="{5EB9AE58-255B-BF4D-B883-80EB68BCC6E8}">
      <dgm:prSet/>
      <dgm:spPr/>
      <dgm:t>
        <a:bodyPr/>
        <a:lstStyle/>
        <a:p>
          <a:endParaRPr lang="en-US"/>
        </a:p>
      </dgm:t>
    </dgm:pt>
    <dgm:pt modelId="{1574CA31-96FF-7047-8DD5-025ACE76FBF3}" type="sibTrans" cxnId="{5EB9AE58-255B-BF4D-B883-80EB68BCC6E8}">
      <dgm:prSet/>
      <dgm:spPr/>
      <dgm:t>
        <a:bodyPr/>
        <a:lstStyle/>
        <a:p>
          <a:endParaRPr lang="en-US"/>
        </a:p>
      </dgm:t>
    </dgm:pt>
    <dgm:pt modelId="{C03D7AAA-FCF5-9D49-A1D9-3A8A8E7D4095}">
      <dgm:prSet phldrT="[Text]" custT="1"/>
      <dgm:spPr/>
      <dgm:t>
        <a:bodyPr/>
        <a:lstStyle/>
        <a:p>
          <a:endParaRPr lang="en-US" sz="1400" dirty="0"/>
        </a:p>
      </dgm:t>
    </dgm:pt>
    <dgm:pt modelId="{D266114D-2442-3044-AD50-CDC4C9BB6766}" type="parTrans" cxnId="{16610A4F-A783-E743-8291-D9F42763F93E}">
      <dgm:prSet/>
      <dgm:spPr/>
      <dgm:t>
        <a:bodyPr/>
        <a:lstStyle/>
        <a:p>
          <a:endParaRPr lang="en-US"/>
        </a:p>
      </dgm:t>
    </dgm:pt>
    <dgm:pt modelId="{DCE18F69-BA3A-4F44-BCC8-4647139D97BB}" type="sibTrans" cxnId="{16610A4F-A783-E743-8291-D9F42763F93E}">
      <dgm:prSet/>
      <dgm:spPr/>
      <dgm:t>
        <a:bodyPr/>
        <a:lstStyle/>
        <a:p>
          <a:endParaRPr lang="en-US"/>
        </a:p>
      </dgm:t>
    </dgm:pt>
    <dgm:pt modelId="{BB93BD90-EC68-B14C-B348-D6AEBC1467AB}">
      <dgm:prSet phldrT="[Text]" custT="1"/>
      <dgm:spPr/>
      <dgm:t>
        <a:bodyPr/>
        <a:lstStyle/>
        <a:p>
          <a:endParaRPr lang="en-US" sz="1400" dirty="0"/>
        </a:p>
      </dgm:t>
    </dgm:pt>
    <dgm:pt modelId="{BC96AF30-5EDD-A044-A314-DFD21CB23A21}" type="parTrans" cxnId="{C1DC400E-D95C-D640-B5F0-114371F58CBE}">
      <dgm:prSet/>
      <dgm:spPr/>
      <dgm:t>
        <a:bodyPr/>
        <a:lstStyle/>
        <a:p>
          <a:endParaRPr lang="en-US"/>
        </a:p>
      </dgm:t>
    </dgm:pt>
    <dgm:pt modelId="{F54FA9AF-7C7D-AD4E-817F-A41471643B5E}" type="sibTrans" cxnId="{C1DC400E-D95C-D640-B5F0-114371F58CBE}">
      <dgm:prSet/>
      <dgm:spPr/>
      <dgm:t>
        <a:bodyPr/>
        <a:lstStyle/>
        <a:p>
          <a:endParaRPr lang="en-US"/>
        </a:p>
      </dgm:t>
    </dgm:pt>
    <dgm:pt modelId="{9B7ADDB8-C8A6-1D4A-B679-07056F16E269}">
      <dgm:prSet phldrT="[Text]" custT="1"/>
      <dgm:spPr/>
      <dgm:t>
        <a:bodyPr/>
        <a:lstStyle/>
        <a:p>
          <a:r>
            <a:rPr lang="en-US" sz="1400" dirty="0" smtClean="0"/>
            <a:t>Financial Management, Live Q &amp;A;            January 6,  3 – 4 EST</a:t>
          </a:r>
          <a:endParaRPr lang="en-US" sz="1800" b="0" dirty="0"/>
        </a:p>
      </dgm:t>
    </dgm:pt>
    <dgm:pt modelId="{F1D53C60-1131-9846-850C-FD18051BA9B0}" type="sibTrans" cxnId="{6D4C78CD-9379-4B4C-ADD7-C70F1CE5B1F8}">
      <dgm:prSet/>
      <dgm:spPr/>
      <dgm:t>
        <a:bodyPr/>
        <a:lstStyle/>
        <a:p>
          <a:endParaRPr lang="en-US"/>
        </a:p>
      </dgm:t>
    </dgm:pt>
    <dgm:pt modelId="{60BC8AEB-021F-0542-ADB5-A6E82D80B6DC}" type="parTrans" cxnId="{6D4C78CD-9379-4B4C-ADD7-C70F1CE5B1F8}">
      <dgm:prSet/>
      <dgm:spPr/>
      <dgm:t>
        <a:bodyPr/>
        <a:lstStyle/>
        <a:p>
          <a:endParaRPr lang="en-US"/>
        </a:p>
      </dgm:t>
    </dgm:pt>
    <dgm:pt modelId="{8D9052A1-6371-204B-AEA2-FDB01CA308C6}">
      <dgm:prSet phldrT="[Text]" custT="1"/>
      <dgm:spPr/>
      <dgm:t>
        <a:bodyPr/>
        <a:lstStyle/>
        <a:p>
          <a:r>
            <a:rPr lang="en-US" sz="1400" dirty="0" smtClean="0"/>
            <a:t>Performance Reporting, Live Q&amp;A;    January 21, 3 – 4 EST </a:t>
          </a:r>
          <a:endParaRPr lang="en-US" sz="1800" b="0" dirty="0"/>
        </a:p>
      </dgm:t>
    </dgm:pt>
    <dgm:pt modelId="{E03E35B8-D508-534D-AA19-D8C312712A7A}" type="parTrans" cxnId="{E7E55002-0181-344A-8C49-6B39F187BC13}">
      <dgm:prSet/>
      <dgm:spPr/>
      <dgm:t>
        <a:bodyPr/>
        <a:lstStyle/>
        <a:p>
          <a:endParaRPr lang="en-US"/>
        </a:p>
      </dgm:t>
    </dgm:pt>
    <dgm:pt modelId="{C503BCD9-0E66-7342-8E2B-BCE808617AEF}" type="sibTrans" cxnId="{E7E55002-0181-344A-8C49-6B39F187BC13}">
      <dgm:prSet/>
      <dgm:spPr/>
      <dgm:t>
        <a:bodyPr/>
        <a:lstStyle/>
        <a:p>
          <a:endParaRPr lang="en-US"/>
        </a:p>
      </dgm:t>
    </dgm:pt>
    <dgm:pt modelId="{7DB32BCD-B37B-8249-8BCF-06E174BF81BB}">
      <dgm:prSet phldrT="[Text]" custT="1"/>
      <dgm:spPr/>
      <dgm:t>
        <a:bodyPr/>
        <a:lstStyle/>
        <a:p>
          <a:r>
            <a:rPr lang="en-US" sz="1400" dirty="0" smtClean="0"/>
            <a:t>Fiscal Reporting;       Feb 6, 3 – 4 EST</a:t>
          </a:r>
          <a:endParaRPr lang="en-US" sz="1800" b="0" dirty="0"/>
        </a:p>
      </dgm:t>
    </dgm:pt>
    <dgm:pt modelId="{967331F1-1946-EB40-A94E-E10F7F3A7235}" type="parTrans" cxnId="{50C89C84-4039-6C4B-B256-F8C39922BF2E}">
      <dgm:prSet/>
      <dgm:spPr/>
      <dgm:t>
        <a:bodyPr/>
        <a:lstStyle/>
        <a:p>
          <a:endParaRPr lang="en-US"/>
        </a:p>
      </dgm:t>
    </dgm:pt>
    <dgm:pt modelId="{0F320923-8E22-3C43-84DE-983654AFA0EE}" type="sibTrans" cxnId="{50C89C84-4039-6C4B-B256-F8C39922BF2E}">
      <dgm:prSet/>
      <dgm:spPr/>
      <dgm:t>
        <a:bodyPr/>
        <a:lstStyle/>
        <a:p>
          <a:endParaRPr lang="en-US"/>
        </a:p>
      </dgm:t>
    </dgm:pt>
    <dgm:pt modelId="{96C2399A-A031-1D4E-8E76-2A7ED6F89281}">
      <dgm:prSet phldrT="[Text]" custT="1"/>
      <dgm:spPr/>
      <dgm:t>
        <a:bodyPr/>
        <a:lstStyle/>
        <a:p>
          <a:endParaRPr lang="en-US" sz="1800" b="0" dirty="0"/>
        </a:p>
      </dgm:t>
    </dgm:pt>
    <dgm:pt modelId="{D8A22F67-C77C-CB49-9682-6F38279C99B5}" type="parTrans" cxnId="{41679D36-0D3E-A04D-BE9B-29D3D14FCCAF}">
      <dgm:prSet/>
      <dgm:spPr/>
      <dgm:t>
        <a:bodyPr/>
        <a:lstStyle/>
        <a:p>
          <a:endParaRPr lang="en-US"/>
        </a:p>
      </dgm:t>
    </dgm:pt>
    <dgm:pt modelId="{93371493-C68C-8342-B72A-96AB45E0CC95}" type="sibTrans" cxnId="{41679D36-0D3E-A04D-BE9B-29D3D14FCCAF}">
      <dgm:prSet/>
      <dgm:spPr/>
      <dgm:t>
        <a:bodyPr/>
        <a:lstStyle/>
        <a:p>
          <a:endParaRPr lang="en-US"/>
        </a:p>
      </dgm:t>
    </dgm:pt>
    <dgm:pt modelId="{CCD382E0-A8D0-7D48-82AB-B4009FA9015F}">
      <dgm:prSet phldrT="[Text]" custT="1"/>
      <dgm:spPr/>
      <dgm:t>
        <a:bodyPr/>
        <a:lstStyle/>
        <a:p>
          <a:endParaRPr lang="en-US" sz="1800" b="0" dirty="0"/>
        </a:p>
      </dgm:t>
    </dgm:pt>
    <dgm:pt modelId="{4172A42D-A421-124C-899D-5E51704F0F08}" type="parTrans" cxnId="{E9F06D3C-52B7-B941-BDE4-EB23999A310A}">
      <dgm:prSet/>
      <dgm:spPr/>
      <dgm:t>
        <a:bodyPr/>
        <a:lstStyle/>
        <a:p>
          <a:endParaRPr lang="en-US"/>
        </a:p>
      </dgm:t>
    </dgm:pt>
    <dgm:pt modelId="{FCEE953A-3FB2-4844-B8CD-01352A082191}" type="sibTrans" cxnId="{E9F06D3C-52B7-B941-BDE4-EB23999A310A}">
      <dgm:prSet/>
      <dgm:spPr/>
      <dgm:t>
        <a:bodyPr/>
        <a:lstStyle/>
        <a:p>
          <a:endParaRPr lang="en-US"/>
        </a:p>
      </dgm:t>
    </dgm:pt>
    <dgm:pt modelId="{1DAA5CBE-906D-5A4F-90BF-92CB19CE41EE}">
      <dgm:prSet phldrT="[Text]" custT="1"/>
      <dgm:spPr/>
      <dgm:t>
        <a:bodyPr/>
        <a:lstStyle/>
        <a:p>
          <a:r>
            <a:rPr lang="en-US" sz="1400" dirty="0" smtClean="0"/>
            <a:t>Finding and Using OER, TBD</a:t>
          </a:r>
          <a:endParaRPr lang="en-US" sz="1400" dirty="0"/>
        </a:p>
      </dgm:t>
    </dgm:pt>
    <dgm:pt modelId="{C1EC1832-4CD3-F740-BC70-EE959E488723}" type="parTrans" cxnId="{460D427A-F550-A94E-988B-2B0D7A446AA6}">
      <dgm:prSet/>
      <dgm:spPr/>
      <dgm:t>
        <a:bodyPr/>
        <a:lstStyle/>
        <a:p>
          <a:endParaRPr lang="en-US"/>
        </a:p>
      </dgm:t>
    </dgm:pt>
    <dgm:pt modelId="{5C171FB2-C69A-2943-8761-063139444E67}" type="sibTrans" cxnId="{460D427A-F550-A94E-988B-2B0D7A446AA6}">
      <dgm:prSet/>
      <dgm:spPr/>
      <dgm:t>
        <a:bodyPr/>
        <a:lstStyle/>
        <a:p>
          <a:endParaRPr lang="en-US"/>
        </a:p>
      </dgm:t>
    </dgm:pt>
    <dgm:pt modelId="{FA534960-ED6B-1041-87DF-C76D41D6069B}">
      <dgm:prSet phldrT="[Text]" custT="1"/>
      <dgm:spPr/>
      <dgm:t>
        <a:bodyPr/>
        <a:lstStyle/>
        <a:p>
          <a:endParaRPr lang="en-US" sz="1400" dirty="0"/>
        </a:p>
      </dgm:t>
    </dgm:pt>
    <dgm:pt modelId="{2D72DD87-9DCD-8742-A1F1-67C6C2C0888F}" type="parTrans" cxnId="{AE3BA9E0-CC53-C94D-A039-821D84A5B848}">
      <dgm:prSet/>
      <dgm:spPr/>
      <dgm:t>
        <a:bodyPr/>
        <a:lstStyle/>
        <a:p>
          <a:endParaRPr lang="en-US"/>
        </a:p>
      </dgm:t>
    </dgm:pt>
    <dgm:pt modelId="{E0E9C3CF-78D4-3644-A067-6B37EB5718AB}" type="sibTrans" cxnId="{AE3BA9E0-CC53-C94D-A039-821D84A5B848}">
      <dgm:prSet/>
      <dgm:spPr/>
      <dgm:t>
        <a:bodyPr/>
        <a:lstStyle/>
        <a:p>
          <a:endParaRPr lang="en-US"/>
        </a:p>
      </dgm:t>
    </dgm:pt>
    <dgm:pt modelId="{44A23BF8-90B8-3340-9F19-B7B5B922EEEC}">
      <dgm:prSet phldrT="[Text]" custT="1"/>
      <dgm:spPr/>
      <dgm:t>
        <a:bodyPr/>
        <a:lstStyle/>
        <a:p>
          <a:r>
            <a:rPr lang="en-US" sz="1400" dirty="0" smtClean="0"/>
            <a:t>Universal Design in  Curriculum, TBD</a:t>
          </a:r>
          <a:endParaRPr lang="en-US" sz="1400" dirty="0"/>
        </a:p>
      </dgm:t>
    </dgm:pt>
    <dgm:pt modelId="{333D74DA-7B70-E249-A269-F9397EF4F478}" type="parTrans" cxnId="{74A2214A-6280-0749-9059-3F3B0DFB49FA}">
      <dgm:prSet/>
      <dgm:spPr/>
      <dgm:t>
        <a:bodyPr/>
        <a:lstStyle/>
        <a:p>
          <a:endParaRPr lang="en-US"/>
        </a:p>
      </dgm:t>
    </dgm:pt>
    <dgm:pt modelId="{5AD75596-DE32-5848-BA1D-8CA874D4E688}" type="sibTrans" cxnId="{74A2214A-6280-0749-9059-3F3B0DFB49FA}">
      <dgm:prSet/>
      <dgm:spPr/>
      <dgm:t>
        <a:bodyPr/>
        <a:lstStyle/>
        <a:p>
          <a:endParaRPr lang="en-US"/>
        </a:p>
      </dgm:t>
    </dgm:pt>
    <dgm:pt modelId="{0F085856-08EF-924C-B3E8-C80AA14AB77D}">
      <dgm:prSet phldrT="[Text]" custT="1"/>
      <dgm:spPr/>
      <dgm:t>
        <a:bodyPr/>
        <a:lstStyle/>
        <a:p>
          <a:endParaRPr lang="en-US" sz="1400" dirty="0"/>
        </a:p>
      </dgm:t>
    </dgm:pt>
    <dgm:pt modelId="{3AB0F1DD-2A07-AA41-A894-20C9B66CDF02}" type="parTrans" cxnId="{4A2F3FF3-BBEC-3A43-9A45-E1D1E29F58A8}">
      <dgm:prSet/>
      <dgm:spPr/>
      <dgm:t>
        <a:bodyPr/>
        <a:lstStyle/>
        <a:p>
          <a:endParaRPr lang="en-US"/>
        </a:p>
      </dgm:t>
    </dgm:pt>
    <dgm:pt modelId="{9E2F0DBF-3AE0-FE44-B9CA-6C971340AE4F}" type="sibTrans" cxnId="{4A2F3FF3-BBEC-3A43-9A45-E1D1E29F58A8}">
      <dgm:prSet/>
      <dgm:spPr/>
      <dgm:t>
        <a:bodyPr/>
        <a:lstStyle/>
        <a:p>
          <a:endParaRPr lang="en-US"/>
        </a:p>
      </dgm:t>
    </dgm:pt>
    <dgm:pt modelId="{A679AAF6-DF3E-7948-AC6C-738E0D98F78E}" type="pres">
      <dgm:prSet presAssocID="{01F6EA33-4447-3D4F-ADB9-30B675EB72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2F5B1B-1689-C140-8FBF-E4FB73268829}" type="pres">
      <dgm:prSet presAssocID="{C44D9498-07AE-B340-87ED-72D299736E6C}" presName="composite" presStyleCnt="0"/>
      <dgm:spPr/>
    </dgm:pt>
    <dgm:pt modelId="{8CF44FE8-9FFF-3D4A-8252-6A12A4D335CD}" type="pres">
      <dgm:prSet presAssocID="{C44D9498-07AE-B340-87ED-72D299736E6C}" presName="parTx" presStyleLbl="alignNode1" presStyleIdx="0" presStyleCnt="3" custScaleX="96933" custScaleY="949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7E596-0EE0-784F-AA8A-081D3E346A6D}" type="pres">
      <dgm:prSet presAssocID="{C44D9498-07AE-B340-87ED-72D299736E6C}" presName="desTx" presStyleLbl="alignAccFollowNode1" presStyleIdx="0" presStyleCnt="3" custScaleX="95441" custScaleY="100000" custLinFactNeighborX="-141" custLinFactNeighborY="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0F85B-6828-4A42-B371-0EE21D45E3FF}" type="pres">
      <dgm:prSet presAssocID="{38116512-FCF0-5A40-8D5E-CBE61BFBB29D}" presName="space" presStyleCnt="0"/>
      <dgm:spPr/>
    </dgm:pt>
    <dgm:pt modelId="{21672476-3E2F-2F4F-BE2B-F14CA3767780}" type="pres">
      <dgm:prSet presAssocID="{13EB99AE-259D-2F47-88BC-FE41E7AF5EE3}" presName="composite" presStyleCnt="0"/>
      <dgm:spPr/>
    </dgm:pt>
    <dgm:pt modelId="{10B2FCB6-0929-6244-8CF1-0542FDD44F88}" type="pres">
      <dgm:prSet presAssocID="{13EB99AE-259D-2F47-88BC-FE41E7AF5EE3}" presName="parTx" presStyleLbl="alignNode1" presStyleIdx="1" presStyleCnt="3" custScaleX="100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25884-A819-3047-90F0-27DC87BA4854}" type="pres">
      <dgm:prSet presAssocID="{13EB99AE-259D-2F47-88BC-FE41E7AF5EE3}" presName="desTx" presStyleLbl="alignAccFollowNode1" presStyleIdx="1" presStyleCnt="3" custScaleX="100865" custScaleY="105585" custLinFactNeighborY="-1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F393B-EE94-D547-B286-793C9F33B275}" type="pres">
      <dgm:prSet presAssocID="{7F73FB2D-08D3-DF48-9102-936AD8C03992}" presName="space" presStyleCnt="0"/>
      <dgm:spPr/>
    </dgm:pt>
    <dgm:pt modelId="{87E2A8C1-93E5-FF4F-B116-74612C88E727}" type="pres">
      <dgm:prSet presAssocID="{B6980C6D-B2AE-5A4D-97C9-8B0A5E0C95D1}" presName="composite" presStyleCnt="0"/>
      <dgm:spPr/>
    </dgm:pt>
    <dgm:pt modelId="{2B83C64A-D120-EC47-A77A-82BF3270D3F6}" type="pres">
      <dgm:prSet presAssocID="{B6980C6D-B2AE-5A4D-97C9-8B0A5E0C95D1}" presName="parTx" presStyleLbl="alignNode1" presStyleIdx="2" presStyleCnt="3" custScaleX="836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C8A91-FBE7-984F-A95B-5DBA32E33BB5}" type="pres">
      <dgm:prSet presAssocID="{B6980C6D-B2AE-5A4D-97C9-8B0A5E0C95D1}" presName="desTx" presStyleLbl="alignAccFollowNode1" presStyleIdx="2" presStyleCnt="3" custScaleX="84849" custScaleY="95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BC019E-0380-DD44-8A89-E452B4AD2514}" srcId="{01F6EA33-4447-3D4F-ADB9-30B675EB72D5}" destId="{B6980C6D-B2AE-5A4D-97C9-8B0A5E0C95D1}" srcOrd="2" destOrd="0" parTransId="{91D80D87-D943-D142-BDCC-4A537F41720C}" sibTransId="{4A7DF3E7-0A4B-1F49-A341-CF81540A05C4}"/>
    <dgm:cxn modelId="{9C9787F3-D255-9043-9C17-C9CA5A9D4A92}" srcId="{B6980C6D-B2AE-5A4D-97C9-8B0A5E0C95D1}" destId="{F5F2410B-817C-6A42-9F29-441757B54C80}" srcOrd="0" destOrd="0" parTransId="{C5396016-B595-044F-92DD-DE93416E6460}" sibTransId="{D3281A21-2EEE-8A48-B9B7-551A44CF6110}"/>
    <dgm:cxn modelId="{4A2F3FF3-BBEC-3A43-9A45-E1D1E29F58A8}" srcId="{13EB99AE-259D-2F47-88BC-FE41E7AF5EE3}" destId="{0F085856-08EF-924C-B3E8-C80AA14AB77D}" srcOrd="5" destOrd="0" parTransId="{3AB0F1DD-2A07-AA41-A894-20C9B66CDF02}" sibTransId="{9E2F0DBF-3AE0-FE44-B9CA-6C971340AE4F}"/>
    <dgm:cxn modelId="{74896FA7-6582-8247-AF3F-B8714C6A0496}" type="presOf" srcId="{BB93BD90-EC68-B14C-B348-D6AEBC1467AB}" destId="{79DC8A91-FBE7-984F-A95B-5DBA32E33BB5}" srcOrd="0" destOrd="1" presId="urn:microsoft.com/office/officeart/2005/8/layout/hList1"/>
    <dgm:cxn modelId="{AE3BA9E0-CC53-C94D-A039-821D84A5B848}" srcId="{13EB99AE-259D-2F47-88BC-FE41E7AF5EE3}" destId="{FA534960-ED6B-1041-87DF-C76D41D6069B}" srcOrd="3" destOrd="0" parTransId="{2D72DD87-9DCD-8742-A1F1-67C6C2C0888F}" sibTransId="{E0E9C3CF-78D4-3644-A067-6B37EB5718AB}"/>
    <dgm:cxn modelId="{50C89C84-4039-6C4B-B256-F8C39922BF2E}" srcId="{C44D9498-07AE-B340-87ED-72D299736E6C}" destId="{7DB32BCD-B37B-8249-8BCF-06E174BF81BB}" srcOrd="4" destOrd="0" parTransId="{967331F1-1946-EB40-A94E-E10F7F3A7235}" sibTransId="{0F320923-8E22-3C43-84DE-983654AFA0EE}"/>
    <dgm:cxn modelId="{D2F208FD-5BB8-0F4F-8B6C-40493B8AF30D}" srcId="{01F6EA33-4447-3D4F-ADB9-30B675EB72D5}" destId="{C44D9498-07AE-B340-87ED-72D299736E6C}" srcOrd="0" destOrd="0" parTransId="{95D705D5-8A11-3F47-B0D6-A11B960E91EA}" sibTransId="{38116512-FCF0-5A40-8D5E-CBE61BFBB29D}"/>
    <dgm:cxn modelId="{5EB9AE58-255B-BF4D-B883-80EB68BCC6E8}" srcId="{13EB99AE-259D-2F47-88BC-FE41E7AF5EE3}" destId="{40599114-682F-9941-9E93-446465C20AC8}" srcOrd="2" destOrd="0" parTransId="{70C74030-DCAE-CF44-82A9-861B30E3A1F0}" sibTransId="{1574CA31-96FF-7047-8DD5-025ACE76FBF3}"/>
    <dgm:cxn modelId="{16610A4F-A783-E743-8291-D9F42763F93E}" srcId="{13EB99AE-259D-2F47-88BC-FE41E7AF5EE3}" destId="{C03D7AAA-FCF5-9D49-A1D9-3A8A8E7D4095}" srcOrd="1" destOrd="0" parTransId="{D266114D-2442-3044-AD50-CDC4C9BB6766}" sibTransId="{DCE18F69-BA3A-4F44-BCC8-4647139D97BB}"/>
    <dgm:cxn modelId="{83AFD6E6-E93A-BC46-9F64-E9009EA6AEB4}" type="presOf" srcId="{C03D7AAA-FCF5-9D49-A1D9-3A8A8E7D4095}" destId="{D1925884-A819-3047-90F0-27DC87BA4854}" srcOrd="0" destOrd="1" presId="urn:microsoft.com/office/officeart/2005/8/layout/hList1"/>
    <dgm:cxn modelId="{F3DAE22F-B31E-584F-9CA9-604A850B38D2}" type="presOf" srcId="{01F6EA33-4447-3D4F-ADB9-30B675EB72D5}" destId="{A679AAF6-DF3E-7948-AC6C-738E0D98F78E}" srcOrd="0" destOrd="0" presId="urn:microsoft.com/office/officeart/2005/8/layout/hList1"/>
    <dgm:cxn modelId="{41679D36-0D3E-A04D-BE9B-29D3D14FCCAF}" srcId="{C44D9498-07AE-B340-87ED-72D299736E6C}" destId="{96C2399A-A031-1D4E-8E76-2A7ED6F89281}" srcOrd="1" destOrd="0" parTransId="{D8A22F67-C77C-CB49-9682-6F38279C99B5}" sibTransId="{93371493-C68C-8342-B72A-96AB45E0CC95}"/>
    <dgm:cxn modelId="{E9F06D3C-52B7-B941-BDE4-EB23999A310A}" srcId="{C44D9498-07AE-B340-87ED-72D299736E6C}" destId="{CCD382E0-A8D0-7D48-82AB-B4009FA9015F}" srcOrd="3" destOrd="0" parTransId="{4172A42D-A421-124C-899D-5E51704F0F08}" sibTransId="{FCEE953A-3FB2-4844-B8CD-01352A082191}"/>
    <dgm:cxn modelId="{A0B8C2F0-B44D-0D4F-A3B7-A4D522BE731E}" type="presOf" srcId="{40599114-682F-9941-9E93-446465C20AC8}" destId="{D1925884-A819-3047-90F0-27DC87BA4854}" srcOrd="0" destOrd="2" presId="urn:microsoft.com/office/officeart/2005/8/layout/hList1"/>
    <dgm:cxn modelId="{425C1085-CADF-BA46-8168-8ABC6522DDC4}" type="presOf" srcId="{CCD382E0-A8D0-7D48-82AB-B4009FA9015F}" destId="{D6C7E596-0EE0-784F-AA8A-081D3E346A6D}" srcOrd="0" destOrd="3" presId="urn:microsoft.com/office/officeart/2005/8/layout/hList1"/>
    <dgm:cxn modelId="{1699C193-C645-4A48-A06A-D7EE3D439BF4}" srcId="{01F6EA33-4447-3D4F-ADB9-30B675EB72D5}" destId="{13EB99AE-259D-2F47-88BC-FE41E7AF5EE3}" srcOrd="1" destOrd="0" parTransId="{4B6613B5-6EA7-DE47-AF41-C2C9570524D0}" sibTransId="{7F73FB2D-08D3-DF48-9102-936AD8C03992}"/>
    <dgm:cxn modelId="{4A4366A6-8287-9A4D-AF33-6E0E9993B5AB}" type="presOf" srcId="{9B7ADDB8-C8A6-1D4A-B679-07056F16E269}" destId="{D6C7E596-0EE0-784F-AA8A-081D3E346A6D}" srcOrd="0" destOrd="0" presId="urn:microsoft.com/office/officeart/2005/8/layout/hList1"/>
    <dgm:cxn modelId="{460D427A-F550-A94E-988B-2B0D7A446AA6}" srcId="{13EB99AE-259D-2F47-88BC-FE41E7AF5EE3}" destId="{1DAA5CBE-906D-5A4F-90BF-92CB19CE41EE}" srcOrd="4" destOrd="0" parTransId="{C1EC1832-4CD3-F740-BC70-EE959E488723}" sibTransId="{5C171FB2-C69A-2943-8761-063139444E67}"/>
    <dgm:cxn modelId="{3BF93103-03A8-5249-9124-4338B0A11B74}" type="presOf" srcId="{C44D9498-07AE-B340-87ED-72D299736E6C}" destId="{8CF44FE8-9FFF-3D4A-8252-6A12A4D335CD}" srcOrd="0" destOrd="0" presId="urn:microsoft.com/office/officeart/2005/8/layout/hList1"/>
    <dgm:cxn modelId="{52FF944C-1C7D-8346-BB26-2B571495F76A}" type="presOf" srcId="{7DB32BCD-B37B-8249-8BCF-06E174BF81BB}" destId="{D6C7E596-0EE0-784F-AA8A-081D3E346A6D}" srcOrd="0" destOrd="4" presId="urn:microsoft.com/office/officeart/2005/8/layout/hList1"/>
    <dgm:cxn modelId="{7F501B02-800F-DE4F-9E0F-A7EA6357E13C}" type="presOf" srcId="{B6980C6D-B2AE-5A4D-97C9-8B0A5E0C95D1}" destId="{2B83C64A-D120-EC47-A77A-82BF3270D3F6}" srcOrd="0" destOrd="0" presId="urn:microsoft.com/office/officeart/2005/8/layout/hList1"/>
    <dgm:cxn modelId="{DBBBBCCF-0344-DD4C-ABD0-A9E1312961CD}" srcId="{13EB99AE-259D-2F47-88BC-FE41E7AF5EE3}" destId="{78D6324C-40CC-FA4C-98BB-8DBC329AC406}" srcOrd="0" destOrd="0" parTransId="{0F673EA7-3447-4D45-A515-1F4D1920C2C1}" sibTransId="{0089BD7D-AA9B-B84B-B952-8372F29E8483}"/>
    <dgm:cxn modelId="{74A2214A-6280-0749-9059-3F3B0DFB49FA}" srcId="{13EB99AE-259D-2F47-88BC-FE41E7AF5EE3}" destId="{44A23BF8-90B8-3340-9F19-B7B5B922EEEC}" srcOrd="6" destOrd="0" parTransId="{333D74DA-7B70-E249-A269-F9397EF4F478}" sibTransId="{5AD75596-DE32-5848-BA1D-8CA874D4E688}"/>
    <dgm:cxn modelId="{2EEEAA03-D1FB-BD4A-801D-14A1C05C8C8A}" type="presOf" srcId="{F5F2410B-817C-6A42-9F29-441757B54C80}" destId="{79DC8A91-FBE7-984F-A95B-5DBA32E33BB5}" srcOrd="0" destOrd="0" presId="urn:microsoft.com/office/officeart/2005/8/layout/hList1"/>
    <dgm:cxn modelId="{4AE076A1-D5D2-3B41-B550-1E0AC07AC161}" type="presOf" srcId="{44A23BF8-90B8-3340-9F19-B7B5B922EEEC}" destId="{D1925884-A819-3047-90F0-27DC87BA4854}" srcOrd="0" destOrd="6" presId="urn:microsoft.com/office/officeart/2005/8/layout/hList1"/>
    <dgm:cxn modelId="{2ED93EEF-9926-CE42-B690-62F63A79F97D}" type="presOf" srcId="{8D9052A1-6371-204B-AEA2-FDB01CA308C6}" destId="{D6C7E596-0EE0-784F-AA8A-081D3E346A6D}" srcOrd="0" destOrd="2" presId="urn:microsoft.com/office/officeart/2005/8/layout/hList1"/>
    <dgm:cxn modelId="{0A976EFA-0CA3-714E-90A4-55DB8513557A}" type="presOf" srcId="{FA534960-ED6B-1041-87DF-C76D41D6069B}" destId="{D1925884-A819-3047-90F0-27DC87BA4854}" srcOrd="0" destOrd="3" presId="urn:microsoft.com/office/officeart/2005/8/layout/hList1"/>
    <dgm:cxn modelId="{261FC54D-B082-F440-8C38-95CA24D8D881}" srcId="{B6980C6D-B2AE-5A4D-97C9-8B0A5E0C95D1}" destId="{4BF5CCC2-D5EB-F942-AC77-E5FFA9E309DF}" srcOrd="2" destOrd="0" parTransId="{32E30106-6D75-B143-93FE-250D917BF85D}" sibTransId="{DF2C8147-D519-6548-90AC-CB4A6B605663}"/>
    <dgm:cxn modelId="{710B8021-04C3-D642-9680-DFCF564B2F5D}" type="presOf" srcId="{96C2399A-A031-1D4E-8E76-2A7ED6F89281}" destId="{D6C7E596-0EE0-784F-AA8A-081D3E346A6D}" srcOrd="0" destOrd="1" presId="urn:microsoft.com/office/officeart/2005/8/layout/hList1"/>
    <dgm:cxn modelId="{6D4C78CD-9379-4B4C-ADD7-C70F1CE5B1F8}" srcId="{C44D9498-07AE-B340-87ED-72D299736E6C}" destId="{9B7ADDB8-C8A6-1D4A-B679-07056F16E269}" srcOrd="0" destOrd="0" parTransId="{60BC8AEB-021F-0542-ADB5-A6E82D80B6DC}" sibTransId="{F1D53C60-1131-9846-850C-FD18051BA9B0}"/>
    <dgm:cxn modelId="{ABA51949-FFA3-1049-9F41-960E4E614DC4}" type="presOf" srcId="{1DAA5CBE-906D-5A4F-90BF-92CB19CE41EE}" destId="{D1925884-A819-3047-90F0-27DC87BA4854}" srcOrd="0" destOrd="4" presId="urn:microsoft.com/office/officeart/2005/8/layout/hList1"/>
    <dgm:cxn modelId="{52209BBB-2362-EB41-875F-6E28C02B2871}" type="presOf" srcId="{78D6324C-40CC-FA4C-98BB-8DBC329AC406}" destId="{D1925884-A819-3047-90F0-27DC87BA4854}" srcOrd="0" destOrd="0" presId="urn:microsoft.com/office/officeart/2005/8/layout/hList1"/>
    <dgm:cxn modelId="{E7E55002-0181-344A-8C49-6B39F187BC13}" srcId="{C44D9498-07AE-B340-87ED-72D299736E6C}" destId="{8D9052A1-6371-204B-AEA2-FDB01CA308C6}" srcOrd="2" destOrd="0" parTransId="{E03E35B8-D508-534D-AA19-D8C312712A7A}" sibTransId="{C503BCD9-0E66-7342-8E2B-BCE808617AEF}"/>
    <dgm:cxn modelId="{8F82363F-7DED-664F-A6EB-019E058D376C}" type="presOf" srcId="{13EB99AE-259D-2F47-88BC-FE41E7AF5EE3}" destId="{10B2FCB6-0929-6244-8CF1-0542FDD44F88}" srcOrd="0" destOrd="0" presId="urn:microsoft.com/office/officeart/2005/8/layout/hList1"/>
    <dgm:cxn modelId="{C1DC400E-D95C-D640-B5F0-114371F58CBE}" srcId="{B6980C6D-B2AE-5A4D-97C9-8B0A5E0C95D1}" destId="{BB93BD90-EC68-B14C-B348-D6AEBC1467AB}" srcOrd="1" destOrd="0" parTransId="{BC96AF30-5EDD-A044-A314-DFD21CB23A21}" sibTransId="{F54FA9AF-7C7D-AD4E-817F-A41471643B5E}"/>
    <dgm:cxn modelId="{5A5533D0-CF3F-7341-B678-9A962D4F6299}" type="presOf" srcId="{0F085856-08EF-924C-B3E8-C80AA14AB77D}" destId="{D1925884-A819-3047-90F0-27DC87BA4854}" srcOrd="0" destOrd="5" presId="urn:microsoft.com/office/officeart/2005/8/layout/hList1"/>
    <dgm:cxn modelId="{32B7FA46-636A-0247-95E4-F511CBEB0E8F}" type="presOf" srcId="{4BF5CCC2-D5EB-F942-AC77-E5FFA9E309DF}" destId="{79DC8A91-FBE7-984F-A95B-5DBA32E33BB5}" srcOrd="0" destOrd="2" presId="urn:microsoft.com/office/officeart/2005/8/layout/hList1"/>
    <dgm:cxn modelId="{AB0914D0-6360-8C47-90C6-EE82757062CF}" type="presParOf" srcId="{A679AAF6-DF3E-7948-AC6C-738E0D98F78E}" destId="{5D2F5B1B-1689-C140-8FBF-E4FB73268829}" srcOrd="0" destOrd="0" presId="urn:microsoft.com/office/officeart/2005/8/layout/hList1"/>
    <dgm:cxn modelId="{3EBBB317-A9D2-274E-971D-CEFF1306776A}" type="presParOf" srcId="{5D2F5B1B-1689-C140-8FBF-E4FB73268829}" destId="{8CF44FE8-9FFF-3D4A-8252-6A12A4D335CD}" srcOrd="0" destOrd="0" presId="urn:microsoft.com/office/officeart/2005/8/layout/hList1"/>
    <dgm:cxn modelId="{345A8579-D370-2043-AA20-44B99964FA13}" type="presParOf" srcId="{5D2F5B1B-1689-C140-8FBF-E4FB73268829}" destId="{D6C7E596-0EE0-784F-AA8A-081D3E346A6D}" srcOrd="1" destOrd="0" presId="urn:microsoft.com/office/officeart/2005/8/layout/hList1"/>
    <dgm:cxn modelId="{2D9CD3B5-3A9D-5345-9D33-7EC4081C9859}" type="presParOf" srcId="{A679AAF6-DF3E-7948-AC6C-738E0D98F78E}" destId="{2AC0F85B-6828-4A42-B371-0EE21D45E3FF}" srcOrd="1" destOrd="0" presId="urn:microsoft.com/office/officeart/2005/8/layout/hList1"/>
    <dgm:cxn modelId="{7EA201DF-2F0B-9749-A157-E78B8C82EEB5}" type="presParOf" srcId="{A679AAF6-DF3E-7948-AC6C-738E0D98F78E}" destId="{21672476-3E2F-2F4F-BE2B-F14CA3767780}" srcOrd="2" destOrd="0" presId="urn:microsoft.com/office/officeart/2005/8/layout/hList1"/>
    <dgm:cxn modelId="{C4E75728-72FA-2E4D-9C07-0FD4A01EE747}" type="presParOf" srcId="{21672476-3E2F-2F4F-BE2B-F14CA3767780}" destId="{10B2FCB6-0929-6244-8CF1-0542FDD44F88}" srcOrd="0" destOrd="0" presId="urn:microsoft.com/office/officeart/2005/8/layout/hList1"/>
    <dgm:cxn modelId="{914FA11A-2EFC-A246-AE17-39C226B26CF5}" type="presParOf" srcId="{21672476-3E2F-2F4F-BE2B-F14CA3767780}" destId="{D1925884-A819-3047-90F0-27DC87BA4854}" srcOrd="1" destOrd="0" presId="urn:microsoft.com/office/officeart/2005/8/layout/hList1"/>
    <dgm:cxn modelId="{29701AB5-B4CB-BF44-A3D9-259239BCAD8E}" type="presParOf" srcId="{A679AAF6-DF3E-7948-AC6C-738E0D98F78E}" destId="{74EF393B-EE94-D547-B286-793C9F33B275}" srcOrd="3" destOrd="0" presId="urn:microsoft.com/office/officeart/2005/8/layout/hList1"/>
    <dgm:cxn modelId="{586FE767-BEE2-064E-AD4D-04DB81BE9310}" type="presParOf" srcId="{A679AAF6-DF3E-7948-AC6C-738E0D98F78E}" destId="{87E2A8C1-93E5-FF4F-B116-74612C88E727}" srcOrd="4" destOrd="0" presId="urn:microsoft.com/office/officeart/2005/8/layout/hList1"/>
    <dgm:cxn modelId="{F020309C-3CFD-6244-9ADC-13F7C26DC25C}" type="presParOf" srcId="{87E2A8C1-93E5-FF4F-B116-74612C88E727}" destId="{2B83C64A-D120-EC47-A77A-82BF3270D3F6}" srcOrd="0" destOrd="0" presId="urn:microsoft.com/office/officeart/2005/8/layout/hList1"/>
    <dgm:cxn modelId="{124470F5-C8D1-D040-ABFA-044FD168B9AC}" type="presParOf" srcId="{87E2A8C1-93E5-FF4F-B116-74612C88E727}" destId="{79DC8A91-FBE7-984F-A95B-5DBA32E33B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BCF91-5994-2044-81BC-E029013DA0AA}">
      <dsp:nvSpPr>
        <dsp:cNvPr id="0" name=""/>
        <dsp:cNvSpPr/>
      </dsp:nvSpPr>
      <dsp:spPr>
        <a:xfrm>
          <a:off x="2139618" y="2928408"/>
          <a:ext cx="91440" cy="545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31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2139618" y="1203338"/>
          <a:ext cx="91440" cy="534434"/>
        </a:xfrm>
        <a:custGeom>
          <a:avLst/>
          <a:gdLst/>
          <a:ahLst/>
          <a:cxnLst/>
          <a:rect l="0" t="0" r="0" b="0"/>
          <a:pathLst>
            <a:path>
              <a:moveTo>
                <a:pt x="83820" y="0"/>
              </a:moveTo>
              <a:lnTo>
                <a:pt x="83820" y="360735"/>
              </a:lnTo>
              <a:lnTo>
                <a:pt x="45720" y="360735"/>
              </a:lnTo>
              <a:lnTo>
                <a:pt x="45720" y="53443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1285930" y="12702"/>
          <a:ext cx="1875016" cy="1190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494266" y="210620"/>
          <a:ext cx="1875016" cy="1190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U.S. Department of Labor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(National)</a:t>
          </a:r>
          <a:endParaRPr lang="en-US" sz="1900" kern="1200" dirty="0"/>
        </a:p>
      </dsp:txBody>
      <dsp:txXfrm>
        <a:off x="1529139" y="245493"/>
        <a:ext cx="1805270" cy="1120889"/>
      </dsp:txXfrm>
    </dsp:sp>
    <dsp:sp modelId="{783A5137-820A-D847-B8CC-B414AB8AF267}">
      <dsp:nvSpPr>
        <dsp:cNvPr id="0" name=""/>
        <dsp:cNvSpPr/>
      </dsp:nvSpPr>
      <dsp:spPr>
        <a:xfrm>
          <a:off x="1247830" y="1737772"/>
          <a:ext cx="1875016" cy="1190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1456165" y="1935691"/>
          <a:ext cx="1875016" cy="1190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Jobs for the Future</a:t>
          </a:r>
          <a:endParaRPr lang="en-US" sz="1900" kern="1200" dirty="0"/>
        </a:p>
      </dsp:txBody>
      <dsp:txXfrm>
        <a:off x="1491038" y="1970564"/>
        <a:ext cx="1805270" cy="1120889"/>
      </dsp:txXfrm>
    </dsp:sp>
    <dsp:sp modelId="{D841183A-AE99-E34F-AEEC-BFDDDA6B149E}">
      <dsp:nvSpPr>
        <dsp:cNvPr id="0" name=""/>
        <dsp:cNvSpPr/>
      </dsp:nvSpPr>
      <dsp:spPr>
        <a:xfrm>
          <a:off x="1247830" y="3473725"/>
          <a:ext cx="1875016" cy="1190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456165" y="3671644"/>
          <a:ext cx="1875016" cy="1190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Maher&amp;Maher</a:t>
          </a:r>
          <a:r>
            <a:rPr lang="en-US" sz="1900" kern="1200" dirty="0" smtClean="0"/>
            <a:t> and AACC</a:t>
          </a:r>
          <a:endParaRPr lang="en-US" sz="1900" kern="1200" dirty="0"/>
        </a:p>
      </dsp:txBody>
      <dsp:txXfrm>
        <a:off x="1491038" y="3706517"/>
        <a:ext cx="1805270" cy="1120889"/>
      </dsp:txXfrm>
    </dsp:sp>
    <dsp:sp modelId="{939F0E8D-5471-494F-B57B-566F4F84473E}">
      <dsp:nvSpPr>
        <dsp:cNvPr id="0" name=""/>
        <dsp:cNvSpPr/>
      </dsp:nvSpPr>
      <dsp:spPr>
        <a:xfrm>
          <a:off x="3539517" y="1820"/>
          <a:ext cx="1875016" cy="1190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2392F-1E3B-514A-B1E9-8C8ADE6CF126}">
      <dsp:nvSpPr>
        <dsp:cNvPr id="0" name=""/>
        <dsp:cNvSpPr/>
      </dsp:nvSpPr>
      <dsp:spPr>
        <a:xfrm>
          <a:off x="3747852" y="199738"/>
          <a:ext cx="1875016" cy="1190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CalState</a:t>
          </a:r>
          <a:r>
            <a:rPr lang="en-US" sz="1900" kern="1200" dirty="0" smtClean="0"/>
            <a:t>/Merlot</a:t>
          </a:r>
          <a:endParaRPr lang="en-US" sz="1900" kern="1200" dirty="0"/>
        </a:p>
      </dsp:txBody>
      <dsp:txXfrm>
        <a:off x="3782725" y="234611"/>
        <a:ext cx="1805270" cy="1120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9638C-7049-8E48-BD3F-B6A3AD773838}">
      <dsp:nvSpPr>
        <dsp:cNvPr id="0" name=""/>
        <dsp:cNvSpPr/>
      </dsp:nvSpPr>
      <dsp:spPr>
        <a:xfrm>
          <a:off x="0" y="0"/>
          <a:ext cx="5913120" cy="96672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Virtual Group Exchanges	</a:t>
          </a:r>
        </a:p>
      </dsp:txBody>
      <dsp:txXfrm>
        <a:off x="28314" y="28314"/>
        <a:ext cx="4788261" cy="910096"/>
      </dsp:txXfrm>
    </dsp:sp>
    <dsp:sp modelId="{CC1DB4F3-0936-2242-9D50-858FFF45C4F3}">
      <dsp:nvSpPr>
        <dsp:cNvPr id="0" name=""/>
        <dsp:cNvSpPr/>
      </dsp:nvSpPr>
      <dsp:spPr>
        <a:xfrm>
          <a:off x="495223" y="1142492"/>
          <a:ext cx="5913120" cy="96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Individualized Assistance</a:t>
          </a:r>
          <a:endParaRPr lang="en-US" sz="3300" kern="1200" dirty="0"/>
        </a:p>
      </dsp:txBody>
      <dsp:txXfrm>
        <a:off x="523537" y="1170806"/>
        <a:ext cx="4732897" cy="910096"/>
      </dsp:txXfrm>
    </dsp:sp>
    <dsp:sp modelId="{BBA6336E-9C19-9747-83B1-719BD708A9D7}">
      <dsp:nvSpPr>
        <dsp:cNvPr id="0" name=""/>
        <dsp:cNvSpPr/>
      </dsp:nvSpPr>
      <dsp:spPr>
        <a:xfrm>
          <a:off x="983056" y="2284984"/>
          <a:ext cx="5913120" cy="966724"/>
        </a:xfrm>
        <a:prstGeom prst="roundRect">
          <a:avLst>
            <a:gd name="adj" fmla="val 10000"/>
          </a:avLst>
        </a:prstGeom>
        <a:solidFill>
          <a:srgbClr val="37609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In-Person </a:t>
          </a:r>
          <a:r>
            <a:rPr lang="en-US" sz="3300" kern="1200" dirty="0" err="1" smtClean="0"/>
            <a:t>Convenings</a:t>
          </a:r>
          <a:endParaRPr lang="en-US" sz="3300" kern="1200" dirty="0"/>
        </a:p>
      </dsp:txBody>
      <dsp:txXfrm>
        <a:off x="1011370" y="2313298"/>
        <a:ext cx="4740288" cy="910096"/>
      </dsp:txXfrm>
    </dsp:sp>
    <dsp:sp modelId="{E4F87B07-AFCA-4641-BB19-DF0AF4F1F8DD}">
      <dsp:nvSpPr>
        <dsp:cNvPr id="0" name=""/>
        <dsp:cNvSpPr/>
      </dsp:nvSpPr>
      <dsp:spPr>
        <a:xfrm>
          <a:off x="1478280" y="3427476"/>
          <a:ext cx="5913120" cy="96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Tools &amp; Resources</a:t>
          </a:r>
          <a:endParaRPr lang="en-US" sz="3300" kern="1200" dirty="0"/>
        </a:p>
      </dsp:txBody>
      <dsp:txXfrm>
        <a:off x="1506594" y="3455790"/>
        <a:ext cx="4732897" cy="910096"/>
      </dsp:txXfrm>
    </dsp:sp>
    <dsp:sp modelId="{CA2A878E-183A-6A4F-822C-BCDCD3996655}">
      <dsp:nvSpPr>
        <dsp:cNvPr id="0" name=""/>
        <dsp:cNvSpPr/>
      </dsp:nvSpPr>
      <dsp:spPr>
        <a:xfrm>
          <a:off x="5284749" y="740422"/>
          <a:ext cx="628370" cy="6283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426132" y="740422"/>
        <a:ext cx="345604" cy="472848"/>
      </dsp:txXfrm>
    </dsp:sp>
    <dsp:sp modelId="{7227B97F-27EE-4645-8314-9F20A9A37CCF}">
      <dsp:nvSpPr>
        <dsp:cNvPr id="0" name=""/>
        <dsp:cNvSpPr/>
      </dsp:nvSpPr>
      <dsp:spPr>
        <a:xfrm>
          <a:off x="5779973" y="1882914"/>
          <a:ext cx="628370" cy="6283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921356" y="1882914"/>
        <a:ext cx="345604" cy="472848"/>
      </dsp:txXfrm>
    </dsp:sp>
    <dsp:sp modelId="{43278333-8C5B-534E-A6D1-DB1289EA2470}">
      <dsp:nvSpPr>
        <dsp:cNvPr id="0" name=""/>
        <dsp:cNvSpPr/>
      </dsp:nvSpPr>
      <dsp:spPr>
        <a:xfrm>
          <a:off x="6267805" y="3025406"/>
          <a:ext cx="628370" cy="6283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409188" y="3025406"/>
        <a:ext cx="345604" cy="472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26023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Q. Which of these subject areas for webinars and calls would be most helpful to your project?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i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Put your 1</a:t>
          </a:r>
          <a:r>
            <a:rPr lang="en-US" sz="1700" i="1" kern="120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sz="1700" i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choice1 - 7, plus a word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i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in the chat box, and tell us which Round you are from  </a:t>
          </a:r>
          <a:endParaRPr lang="en-US" sz="1700" i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4107" y="70127"/>
        <a:ext cx="8288200" cy="1417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26023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Q. Does your project have a strong practice that you could share with other grantees?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Q. If you represent a consortium, do you have strong practices related to consortium management that you could share with others?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If so, enter “yes” in the chat box along with your TAACCCT project name</a:t>
          </a:r>
          <a:endParaRPr lang="en-US" sz="1400" i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4107" y="70127"/>
        <a:ext cx="8288200" cy="1417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44FE8-9FFF-3D4A-8252-6A12A4D335CD}">
      <dsp:nvSpPr>
        <dsp:cNvPr id="0" name=""/>
        <dsp:cNvSpPr/>
      </dsp:nvSpPr>
      <dsp:spPr>
        <a:xfrm>
          <a:off x="1332" y="258127"/>
          <a:ext cx="2036075" cy="7570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Round 4 Grants Management Webinars</a:t>
          </a:r>
          <a:endParaRPr lang="en-US" sz="1800" kern="1200" dirty="0"/>
        </a:p>
      </dsp:txBody>
      <dsp:txXfrm>
        <a:off x="1332" y="258127"/>
        <a:ext cx="2036075" cy="757098"/>
      </dsp:txXfrm>
    </dsp:sp>
    <dsp:sp modelId="{D6C7E596-0EE0-784F-AA8A-081D3E346A6D}">
      <dsp:nvSpPr>
        <dsp:cNvPr id="0" name=""/>
        <dsp:cNvSpPr/>
      </dsp:nvSpPr>
      <dsp:spPr>
        <a:xfrm>
          <a:off x="14040" y="1015062"/>
          <a:ext cx="2004736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Financial Management, Live Q &amp;A;            January 6,  3 – 4 EST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Performance Reporting, Live Q&amp;A;    January 21, 3 – 4 EST 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Fiscal Reporting;       Feb 6, 3 – 4 EST</a:t>
          </a:r>
          <a:endParaRPr lang="en-US" sz="1800" b="0" kern="1200" dirty="0"/>
        </a:p>
      </dsp:txBody>
      <dsp:txXfrm>
        <a:off x="14040" y="1015062"/>
        <a:ext cx="2004736" cy="2810880"/>
      </dsp:txXfrm>
    </dsp:sp>
    <dsp:sp modelId="{10B2FCB6-0929-6244-8CF1-0542FDD44F88}">
      <dsp:nvSpPr>
        <dsp:cNvPr id="0" name=""/>
        <dsp:cNvSpPr/>
      </dsp:nvSpPr>
      <dsp:spPr>
        <a:xfrm>
          <a:off x="2340268" y="167213"/>
          <a:ext cx="2101086" cy="8401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Topical Webinars</a:t>
          </a:r>
          <a:endParaRPr lang="en-US" sz="1800" b="1" kern="1200" dirty="0"/>
        </a:p>
      </dsp:txBody>
      <dsp:txXfrm>
        <a:off x="2340268" y="167213"/>
        <a:ext cx="2101086" cy="840199"/>
      </dsp:txXfrm>
    </dsp:sp>
    <dsp:sp modelId="{D1925884-A819-3047-90F0-27DC87BA4854}">
      <dsp:nvSpPr>
        <dsp:cNvPr id="0" name=""/>
        <dsp:cNvSpPr/>
      </dsp:nvSpPr>
      <dsp:spPr>
        <a:xfrm>
          <a:off x="2331478" y="878126"/>
          <a:ext cx="2118667" cy="29678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Employer Engagement, Jan. 20, 3:30 – 4:30 EST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Round 2 “The Final Stretch”</a:t>
          </a:r>
          <a:r>
            <a:rPr lang="en-US" sz="1400" kern="1200" smtClean="0"/>
            <a:t>,                        late </a:t>
          </a:r>
          <a:r>
            <a:rPr lang="en-US" sz="1400" kern="1200" dirty="0" smtClean="0"/>
            <a:t>February,  TBD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Finding and Using OER, TBD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Universal Design in  Curriculum, TBD</a:t>
          </a:r>
          <a:endParaRPr lang="en-US" sz="1400" kern="1200" dirty="0"/>
        </a:p>
      </dsp:txBody>
      <dsp:txXfrm>
        <a:off x="2331478" y="878126"/>
        <a:ext cx="2118667" cy="2967867"/>
      </dsp:txXfrm>
    </dsp:sp>
    <dsp:sp modelId="{2B83C64A-D120-EC47-A77A-82BF3270D3F6}">
      <dsp:nvSpPr>
        <dsp:cNvPr id="0" name=""/>
        <dsp:cNvSpPr/>
      </dsp:nvSpPr>
      <dsp:spPr>
        <a:xfrm>
          <a:off x="4756598" y="237640"/>
          <a:ext cx="1757486" cy="8401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In-Person </a:t>
          </a:r>
          <a:r>
            <a:rPr lang="en-US" sz="2000" kern="1200" dirty="0" err="1" smtClean="0"/>
            <a:t>Convenings</a:t>
          </a:r>
          <a:endParaRPr lang="en-US" sz="2000" kern="1200" dirty="0"/>
        </a:p>
      </dsp:txBody>
      <dsp:txXfrm>
        <a:off x="4756598" y="237640"/>
        <a:ext cx="1757486" cy="840199"/>
      </dsp:txXfrm>
    </dsp:sp>
    <dsp:sp modelId="{79DC8A91-FBE7-984F-A95B-5DBA32E33BB5}">
      <dsp:nvSpPr>
        <dsp:cNvPr id="0" name=""/>
        <dsp:cNvSpPr/>
      </dsp:nvSpPr>
      <dsp:spPr>
        <a:xfrm>
          <a:off x="4744215" y="1140198"/>
          <a:ext cx="1782251" cy="26861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Round 4 Convening, late spring 2015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TLN Annual Convening, fall 2015</a:t>
          </a:r>
          <a:endParaRPr lang="en-US" sz="1400" kern="1200" dirty="0"/>
        </a:p>
      </dsp:txBody>
      <dsp:txXfrm>
        <a:off x="4744215" y="1140198"/>
        <a:ext cx="1782251" cy="2686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FAA69-E831-0941-A802-520DB5A2A80A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2098-E93E-9943-9395-65CE86C7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60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88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2098-E93E-9943-9395-65CE86C719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0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70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21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50" fontAlgn="base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3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3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24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88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2098-E93E-9943-9395-65CE86C719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11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lnSpc>
                <a:spcPct val="80000"/>
              </a:lnSpc>
            </a:pPr>
            <a:endParaRPr lang="en-US" b="0" u="none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6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32100" y="274638"/>
            <a:ext cx="63118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5001" y="295276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21134"/>
            <a:ext cx="2146299" cy="45704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6030913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18, 2014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Presented by U.S Department of Labor</a:t>
            </a:r>
            <a:br>
              <a:rPr lang="en-US" dirty="0" smtClean="0"/>
            </a:br>
            <a:r>
              <a:rPr lang="en-US" dirty="0" smtClean="0"/>
              <a:t>Employment and Training Administration and </a:t>
            </a:r>
            <a:br>
              <a:rPr lang="en-US" dirty="0" smtClean="0"/>
            </a:br>
            <a:r>
              <a:rPr lang="en-US" dirty="0" smtClean="0"/>
              <a:t>Jobs for the Future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28700"/>
            <a:ext cx="7772400" cy="1158551"/>
          </a:xfrm>
        </p:spPr>
        <p:txBody>
          <a:bodyPr>
            <a:normAutofit fontScale="92500"/>
          </a:bodyPr>
          <a:lstStyle/>
          <a:p>
            <a:r>
              <a:rPr lang="en-US" sz="2600" i="1" dirty="0"/>
              <a:t>Announcing </a:t>
            </a:r>
            <a:r>
              <a:rPr lang="en-US" sz="2600" i="1" dirty="0" smtClean="0"/>
              <a:t>New Technical Assistance Resources </a:t>
            </a:r>
          </a:p>
          <a:p>
            <a:r>
              <a:rPr lang="en-US" dirty="0" smtClean="0"/>
              <a:t>For Trade Adjustment Act Community College Career Training (TAACCCT) Program Grantees 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5896381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06961931"/>
              </p:ext>
            </p:extLst>
          </p:nvPr>
        </p:nvGraphicFramePr>
        <p:xfrm>
          <a:off x="304800" y="1143000"/>
          <a:ext cx="8382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30400" y="2755901"/>
            <a:ext cx="58039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Consortium/Grants Management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areer Pathway Development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Technology Enabled Teaching and Learning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Alignment with Industry and the WF System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Sustaining your Impact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Managing Change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0ther (specify)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47" y="3378200"/>
            <a:ext cx="2333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TAACCCT Learning Network Offerings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2552938"/>
            <a:ext cx="6553200" cy="35073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Weekly Electronic chats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where you can engage with the TLN team. www.workforce3one.org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Get your questions answered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by the TLN team or other subject matter experts by sending questions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to </a:t>
            </a:r>
            <a:r>
              <a:rPr lang="en-US" sz="2000" i="1" u="sng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TAACCCT@dol.gov</a:t>
            </a:r>
            <a:endParaRPr lang="en-US" sz="2000" i="1" u="sng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Peer-to-Peer mentoring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opportunities with between grantees </a:t>
            </a:r>
          </a:p>
          <a:p>
            <a:pPr algn="ctr"/>
            <a:endParaRPr lang="en-US" sz="2000" dirty="0">
              <a:solidFill>
                <a:srgbClr val="C00000"/>
              </a:solidFill>
              <a:latin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1447800"/>
            <a:ext cx="5913120" cy="966724"/>
            <a:chOff x="495223" y="1142492"/>
            <a:chExt cx="5913120" cy="966724"/>
          </a:xfrm>
        </p:grpSpPr>
        <p:sp>
          <p:nvSpPr>
            <p:cNvPr id="11" name="Rounded Rectangle 10"/>
            <p:cNvSpPr/>
            <p:nvPr/>
          </p:nvSpPr>
          <p:spPr>
            <a:xfrm>
              <a:off x="495223" y="1142492"/>
              <a:ext cx="5913120" cy="9667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523537" y="1170806"/>
              <a:ext cx="4732897" cy="910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Individualized Assistance</a:t>
              </a:r>
              <a:endParaRPr lang="en-US" sz="3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86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Talk!</a:t>
            </a:r>
            <a:endParaRPr lang="en-US" dirty="0"/>
          </a:p>
        </p:txBody>
      </p:sp>
      <p:pic>
        <p:nvPicPr>
          <p:cNvPr id="4099" name="Picture 3" descr="C:\Users\mlamb\AppData\Local\Microsoft\Windows\Temporary Internet Files\Content.IE5\1QJXKSNR\MP9004395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4959"/>
            <a:ext cx="4953965" cy="2968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Pentagon 6"/>
          <p:cNvSpPr/>
          <p:nvPr/>
        </p:nvSpPr>
        <p:spPr>
          <a:xfrm rot="384126">
            <a:off x="283836" y="1567162"/>
            <a:ext cx="4648200" cy="1361956"/>
          </a:xfrm>
          <a:prstGeom prst="homePlate">
            <a:avLst>
              <a:gd name="adj" fmla="val 4564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What issue does your grant/consortium need some help with RIGHT NOW? 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 rot="21193049">
            <a:off x="213069" y="3806594"/>
            <a:ext cx="4648200" cy="1743307"/>
          </a:xfrm>
          <a:prstGeom prst="homePlate">
            <a:avLst>
              <a:gd name="adj" fmla="val 4564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Who most needs that help? -- grant managers, faculty, administrators, student advisors, etc. </a:t>
            </a:r>
            <a:endParaRPr lang="en-US" sz="2000" dirty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07490662"/>
              </p:ext>
            </p:extLst>
          </p:nvPr>
        </p:nvGraphicFramePr>
        <p:xfrm>
          <a:off x="304800" y="1524000"/>
          <a:ext cx="8382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12" y="3610119"/>
            <a:ext cx="4056988" cy="30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TAACCCT Learning Network Offerings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1524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cap="none" spc="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095500" y="2540000"/>
            <a:ext cx="5270500" cy="35073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376092"/>
                </a:solidFill>
                <a:latin typeface="Tahoma" pitchFamily="34" charset="0"/>
              </a:rPr>
              <a:t>Annual </a:t>
            </a:r>
            <a:r>
              <a:rPr lang="en-US" sz="2000" b="1" dirty="0" err="1" smtClean="0">
                <a:solidFill>
                  <a:srgbClr val="376092"/>
                </a:solidFill>
                <a:latin typeface="Tahoma" pitchFamily="34" charset="0"/>
              </a:rPr>
              <a:t>convenings</a:t>
            </a:r>
            <a:r>
              <a:rPr lang="en-US" sz="2000" b="1" dirty="0" smtClean="0">
                <a:solidFill>
                  <a:srgbClr val="376092"/>
                </a:solidFill>
                <a:latin typeface="Tahoma" pitchFamily="34" charset="0"/>
              </a:rPr>
              <a:t> </a:t>
            </a:r>
            <a:r>
              <a:rPr lang="en-US" sz="2000" dirty="0" smtClean="0">
                <a:solidFill>
                  <a:srgbClr val="376092"/>
                </a:solidFill>
                <a:latin typeface="Tahoma" pitchFamily="34" charset="0"/>
              </a:rPr>
              <a:t>for all grantees to engage with peers, and share and learn best practices</a:t>
            </a:r>
            <a:endParaRPr lang="en-US" sz="2000" b="1" dirty="0" smtClean="0">
              <a:solidFill>
                <a:srgbClr val="376092"/>
              </a:solidFill>
              <a:latin typeface="Tahoma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376092"/>
              </a:solidFill>
              <a:latin typeface="Tahoma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376092"/>
                </a:solidFill>
                <a:latin typeface="Tahoma" pitchFamily="34" charset="0"/>
              </a:rPr>
              <a:t>TLN presence at outside </a:t>
            </a:r>
            <a:r>
              <a:rPr lang="en-US" sz="2000" b="1" dirty="0">
                <a:solidFill>
                  <a:srgbClr val="376092"/>
                </a:solidFill>
                <a:latin typeface="Tahoma" pitchFamily="34" charset="0"/>
              </a:rPr>
              <a:t>c</a:t>
            </a:r>
            <a:r>
              <a:rPr lang="en-US" sz="2000" b="1" dirty="0" smtClean="0">
                <a:solidFill>
                  <a:srgbClr val="376092"/>
                </a:solidFill>
                <a:latin typeface="Tahoma" pitchFamily="34" charset="0"/>
              </a:rPr>
              <a:t>onferences/</a:t>
            </a:r>
            <a:r>
              <a:rPr lang="en-US" sz="2000" b="1" dirty="0" err="1" smtClean="0">
                <a:solidFill>
                  <a:srgbClr val="376092"/>
                </a:solidFill>
                <a:latin typeface="Tahoma" pitchFamily="34" charset="0"/>
              </a:rPr>
              <a:t>convenings</a:t>
            </a:r>
            <a:r>
              <a:rPr lang="en-US" sz="2000" b="1" dirty="0" smtClean="0">
                <a:solidFill>
                  <a:srgbClr val="376092"/>
                </a:solidFill>
                <a:latin typeface="Tahoma" pitchFamily="34" charset="0"/>
              </a:rPr>
              <a:t> </a:t>
            </a:r>
            <a:r>
              <a:rPr lang="en-US" sz="2000" dirty="0" smtClean="0">
                <a:solidFill>
                  <a:srgbClr val="376092"/>
                </a:solidFill>
                <a:latin typeface="Tahoma" pitchFamily="34" charset="0"/>
              </a:rPr>
              <a:t>that grantees attend throughout the year. May include: conference sessions, pre-conferences, networking opportunities</a:t>
            </a:r>
            <a:endParaRPr lang="en-US" sz="2000" b="1" dirty="0" smtClean="0">
              <a:solidFill>
                <a:srgbClr val="376092"/>
              </a:solidFill>
              <a:latin typeface="Tahoma" pitchFamily="34" charset="0"/>
            </a:endParaRPr>
          </a:p>
          <a:p>
            <a:pPr algn="ctr"/>
            <a:endParaRPr lang="en-US" sz="2000" dirty="0">
              <a:solidFill>
                <a:srgbClr val="C00000"/>
              </a:solidFill>
              <a:latin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1471676"/>
            <a:ext cx="5913120" cy="966724"/>
            <a:chOff x="983056" y="2284984"/>
            <a:chExt cx="5913120" cy="966724"/>
          </a:xfrm>
        </p:grpSpPr>
        <p:sp>
          <p:nvSpPr>
            <p:cNvPr id="13" name="Rounded Rectangle 12"/>
            <p:cNvSpPr/>
            <p:nvPr/>
          </p:nvSpPr>
          <p:spPr>
            <a:xfrm>
              <a:off x="983056" y="2284984"/>
              <a:ext cx="5913120" cy="966724"/>
            </a:xfrm>
            <a:prstGeom prst="roundRect">
              <a:avLst>
                <a:gd name="adj" fmla="val 10000"/>
              </a:avLst>
            </a:prstGeom>
            <a:solidFill>
              <a:srgbClr val="37609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011370" y="2313298"/>
              <a:ext cx="4740288" cy="910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In-Person </a:t>
              </a:r>
              <a:r>
                <a:rPr lang="en-US" sz="3400" kern="1200" dirty="0" err="1" smtClean="0"/>
                <a:t>Convenings</a:t>
              </a:r>
              <a:endParaRPr lang="en-US" sz="3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62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1676400"/>
            <a:ext cx="2362200" cy="1771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TAACCCT Learning Network Offerings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1295400"/>
            <a:ext cx="5913120" cy="966724"/>
            <a:chOff x="1478280" y="3427476"/>
            <a:chExt cx="5913120" cy="966724"/>
          </a:xfrm>
        </p:grpSpPr>
        <p:sp>
          <p:nvSpPr>
            <p:cNvPr id="9" name="Rounded Rectangle 8"/>
            <p:cNvSpPr/>
            <p:nvPr/>
          </p:nvSpPr>
          <p:spPr>
            <a:xfrm>
              <a:off x="1478280" y="3427476"/>
              <a:ext cx="5913120" cy="9667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506594" y="3455790"/>
              <a:ext cx="4732897" cy="910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Tools &amp; Resources</a:t>
              </a:r>
              <a:endParaRPr lang="en-US" sz="3400" kern="1200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85514" y="2290143"/>
            <a:ext cx="6205220" cy="3847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376092"/>
                </a:solidFill>
                <a:latin typeface="Tahoma" pitchFamily="34" charset="0"/>
              </a:rPr>
              <a:t>TAACCCT Resource Page </a:t>
            </a:r>
            <a:r>
              <a:rPr lang="en-US" sz="2000" dirty="0" smtClean="0">
                <a:solidFill>
                  <a:srgbClr val="376092"/>
                </a:solidFill>
                <a:latin typeface="Tahoma" pitchFamily="34" charset="0"/>
              </a:rPr>
              <a:t>that will be continually updated </a:t>
            </a:r>
            <a:endParaRPr lang="en-US" sz="2000" b="1" dirty="0" smtClean="0">
              <a:solidFill>
                <a:srgbClr val="376092"/>
              </a:solidFill>
              <a:latin typeface="Tahoma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rgbClr val="376092"/>
              </a:solidFill>
              <a:latin typeface="Tahoma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376092"/>
                </a:solidFill>
                <a:latin typeface="Tahoma" pitchFamily="34" charset="0"/>
              </a:rPr>
              <a:t>Monthly Newsletter </a:t>
            </a:r>
            <a:r>
              <a:rPr lang="en-US" sz="2000" dirty="0" smtClean="0">
                <a:solidFill>
                  <a:srgbClr val="376092"/>
                </a:solidFill>
                <a:latin typeface="Tahoma" pitchFamily="34" charset="0"/>
              </a:rPr>
              <a:t>featuring grantees, resources, upcoming events, etc. 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376092"/>
              </a:solidFill>
              <a:latin typeface="Tahoma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376092"/>
                </a:solidFill>
                <a:latin typeface="Tahoma" pitchFamily="34" charset="0"/>
              </a:rPr>
              <a:t>Toolkits </a:t>
            </a:r>
            <a:r>
              <a:rPr lang="en-US" sz="2000" dirty="0" smtClean="0">
                <a:solidFill>
                  <a:srgbClr val="376092"/>
                </a:solidFill>
                <a:latin typeface="Tahoma" pitchFamily="34" charset="0"/>
              </a:rPr>
              <a:t>developed to support your work and assess your progress</a:t>
            </a:r>
            <a:endParaRPr lang="en-US" sz="2000" b="1" dirty="0" smtClean="0">
              <a:solidFill>
                <a:srgbClr val="376092"/>
              </a:solidFill>
              <a:latin typeface="Tahoma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rgbClr val="376092"/>
              </a:solidFill>
              <a:latin typeface="Tahoma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376092"/>
                </a:solidFill>
                <a:latin typeface="Tahoma" pitchFamily="34" charset="0"/>
              </a:rPr>
              <a:t>Case Studies </a:t>
            </a:r>
            <a:r>
              <a:rPr lang="en-US" sz="2000" dirty="0" smtClean="0">
                <a:solidFill>
                  <a:srgbClr val="376092"/>
                </a:solidFill>
                <a:latin typeface="Tahoma" pitchFamily="34" charset="0"/>
              </a:rPr>
              <a:t>that highlight best and promising practices </a:t>
            </a:r>
            <a:endParaRPr lang="en-US" sz="2000" b="1" dirty="0" smtClean="0">
              <a:solidFill>
                <a:srgbClr val="37609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374010"/>
              </p:ext>
            </p:extLst>
          </p:nvPr>
        </p:nvGraphicFramePr>
        <p:xfrm>
          <a:off x="1257300" y="1435100"/>
          <a:ext cx="6527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00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3"/>
              </a:rPr>
              <a:t>www.workforce3one.org</a:t>
            </a:r>
            <a:r>
              <a:rPr lang="en-US" sz="2400" dirty="0" smtClean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Send your specific questions to </a:t>
            </a:r>
            <a:r>
              <a:rPr lang="en-US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taaccct@dol.gov</a:t>
            </a:r>
            <a:endParaRPr lang="en-US" sz="24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0"/>
            <a:ext cx="5283200" cy="1066800"/>
          </a:xfrm>
        </p:spPr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3300" y="653360"/>
            <a:ext cx="54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81000" y="40386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1752601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Robin </a:t>
            </a:r>
            <a:r>
              <a:rPr lang="en-US" b="1" dirty="0" err="1" smtClean="0"/>
              <a:t>Fernkas</a:t>
            </a:r>
            <a:r>
              <a:rPr lang="en-US" dirty="0" smtClean="0"/>
              <a:t>, Director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Division of Strategic Investments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DOLETA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43200" y="4343400"/>
            <a:ext cx="56388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Jennifer Freeman, </a:t>
            </a:r>
            <a:r>
              <a:rPr lang="en-US" dirty="0" smtClean="0"/>
              <a:t>Program Director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TAACCCT </a:t>
            </a:r>
            <a:r>
              <a:rPr lang="en-US" dirty="0"/>
              <a:t>Learning Network</a:t>
            </a:r>
          </a:p>
          <a:p>
            <a:pPr marL="0" indent="0">
              <a:buNone/>
            </a:pPr>
            <a:r>
              <a:rPr lang="en-US" dirty="0"/>
              <a:t>Jobs for the Future</a:t>
            </a:r>
          </a:p>
        </p:txBody>
      </p:sp>
      <p:pic>
        <p:nvPicPr>
          <p:cNvPr id="6" name="Picture 5" descr="20141009_2229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1979428" cy="2387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29139"/>
            <a:ext cx="2362200" cy="24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can expect to get out of this webinar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1358901"/>
            <a:ext cx="75311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Hear about new technical assistance offerings 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Provide input &amp; feedback </a:t>
            </a:r>
          </a:p>
        </p:txBody>
      </p:sp>
      <p:pic>
        <p:nvPicPr>
          <p:cNvPr id="7" name="Picture 6" descr="iStock_000009923322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35" y="2819400"/>
            <a:ext cx="5459065" cy="3706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900" y="28321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   Learn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about upcoming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4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46199" y="1752600"/>
            <a:ext cx="64936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 to the TAACCCT Learning Network and Services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Technical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ssistance Team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TAACCCT Learning Network Events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Q&amp;A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Wrap-up &amp; Next Steps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TAACCCT Learning Network</a:t>
            </a:r>
            <a:endParaRPr lang="en-US" dirty="0"/>
          </a:p>
        </p:txBody>
      </p:sp>
      <p:pic>
        <p:nvPicPr>
          <p:cNvPr id="4" name="Picture 3" descr="DOL MasterSeal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1" y="1238931"/>
            <a:ext cx="1331946" cy="1331946"/>
          </a:xfrm>
          <a:prstGeom prst="rect">
            <a:avLst/>
          </a:prstGeom>
        </p:spPr>
      </p:pic>
      <p:pic>
        <p:nvPicPr>
          <p:cNvPr id="6" name="Picture 5" descr="TAACCCT-Learning-Network-logo[3]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399"/>
            <a:ext cx="3048000" cy="649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4572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" y="2705080"/>
            <a:ext cx="3848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376092"/>
                </a:solidFill>
              </a:rPr>
              <a:t>National Office (Division of Strategic Investments and Office of Grants Management) and Regional office (Federal Project Officers)</a:t>
            </a:r>
          </a:p>
          <a:p>
            <a:pPr marL="285750" lvl="0" indent="-285750">
              <a:buFont typeface="Arial"/>
              <a:buChar char="•"/>
            </a:pPr>
            <a:endParaRPr lang="en-US" dirty="0" smtClean="0">
              <a:solidFill>
                <a:srgbClr val="376092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376092"/>
                </a:solidFill>
              </a:rPr>
              <a:t>Guidance on TAACCCT program policy, Federal rules </a:t>
            </a:r>
            <a:r>
              <a:rPr lang="en-US" dirty="0">
                <a:solidFill>
                  <a:srgbClr val="376092"/>
                </a:solidFill>
              </a:rPr>
              <a:t>and </a:t>
            </a:r>
            <a:r>
              <a:rPr lang="en-US" dirty="0" smtClean="0">
                <a:solidFill>
                  <a:srgbClr val="376092"/>
                </a:solidFill>
              </a:rPr>
              <a:t>regulations</a:t>
            </a:r>
          </a:p>
          <a:p>
            <a:pPr marL="285750" lvl="0" indent="-285750">
              <a:buFont typeface="Arial"/>
              <a:buChar char="•"/>
            </a:pPr>
            <a:endParaRPr lang="en-US" dirty="0" smtClean="0">
              <a:solidFill>
                <a:srgbClr val="376092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376092"/>
                </a:solidFill>
              </a:rPr>
              <a:t>Program </a:t>
            </a:r>
            <a:r>
              <a:rPr lang="en-US" dirty="0">
                <a:solidFill>
                  <a:srgbClr val="376092"/>
                </a:solidFill>
              </a:rPr>
              <a:t>and f</a:t>
            </a:r>
            <a:r>
              <a:rPr lang="en-US" dirty="0" smtClean="0">
                <a:solidFill>
                  <a:srgbClr val="376092"/>
                </a:solidFill>
              </a:rPr>
              <a:t>iscal compliance</a:t>
            </a:r>
          </a:p>
          <a:p>
            <a:pPr marL="285750" lvl="0" indent="-285750">
              <a:buFont typeface="Arial"/>
              <a:buChar char="•"/>
            </a:pPr>
            <a:endParaRPr lang="en-US" dirty="0" smtClean="0">
              <a:solidFill>
                <a:srgbClr val="376092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376092"/>
                </a:solidFill>
              </a:rPr>
              <a:t>Performance reporting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2570877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376092"/>
                </a:solidFill>
              </a:rPr>
              <a:t>Improving outcomes through strong program </a:t>
            </a:r>
            <a:r>
              <a:rPr lang="en-US" dirty="0" smtClean="0">
                <a:solidFill>
                  <a:srgbClr val="376092"/>
                </a:solidFill>
              </a:rPr>
              <a:t>designs</a:t>
            </a:r>
          </a:p>
          <a:p>
            <a:pPr lvl="0"/>
            <a:endParaRPr lang="en-US" dirty="0" smtClean="0">
              <a:solidFill>
                <a:srgbClr val="376092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376092"/>
                </a:solidFill>
              </a:rPr>
              <a:t>Grant and consortium management assistance</a:t>
            </a:r>
          </a:p>
          <a:p>
            <a:pPr marL="285750" lvl="0" indent="-285750">
              <a:buFont typeface="Arial"/>
              <a:buChar char="•"/>
            </a:pPr>
            <a:endParaRPr lang="en-US" dirty="0">
              <a:solidFill>
                <a:srgbClr val="376092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376092"/>
                </a:solidFill>
              </a:rPr>
              <a:t>Peer </a:t>
            </a:r>
            <a:r>
              <a:rPr lang="en-US" dirty="0">
                <a:solidFill>
                  <a:srgbClr val="376092"/>
                </a:solidFill>
              </a:rPr>
              <a:t>sharing and replication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676400"/>
            <a:ext cx="0" cy="3657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9500" y="381000"/>
            <a:ext cx="65151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TAACCCT Technical Assistance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7139107"/>
              </p:ext>
            </p:extLst>
          </p:nvPr>
        </p:nvGraphicFramePr>
        <p:xfrm>
          <a:off x="749300" y="1346200"/>
          <a:ext cx="6870700" cy="48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6851650" y="1701800"/>
            <a:ext cx="1536700" cy="4686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Other Providers of TA to TAACCCT Grantees: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Creative Commons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CAST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NSF/ATE Centers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40200" y="2108200"/>
            <a:ext cx="2159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TAACCCT Learning Network Offerings</a:t>
            </a:r>
            <a:endParaRPr lang="en-US" sz="20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179566778"/>
              </p:ext>
            </p:extLst>
          </p:nvPr>
        </p:nvGraphicFramePr>
        <p:xfrm>
          <a:off x="990600" y="1473200"/>
          <a:ext cx="73914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75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TAACCCT Learning Network Offerings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6926" y="2624376"/>
            <a:ext cx="6609674" cy="31668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376092"/>
                </a:solidFill>
                <a:latin typeface="Tahoma" pitchFamily="34" charset="0"/>
              </a:rPr>
              <a:t>Webinars: </a:t>
            </a:r>
            <a:r>
              <a:rPr lang="en-US" sz="2000" dirty="0" smtClean="0">
                <a:solidFill>
                  <a:srgbClr val="376092"/>
                </a:solidFill>
                <a:latin typeface="Tahoma" pitchFamily="34" charset="0"/>
              </a:rPr>
              <a:t>key topics &amp; challenges based on input from grantees</a:t>
            </a:r>
          </a:p>
          <a:p>
            <a:endParaRPr lang="en-US" sz="2000" dirty="0" smtClean="0">
              <a:solidFill>
                <a:srgbClr val="376092"/>
              </a:solidFill>
              <a:latin typeface="Tahoma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376092"/>
                </a:solidFill>
                <a:latin typeface="Tahoma" pitchFamily="34" charset="0"/>
              </a:rPr>
              <a:t>Conference Calls: </a:t>
            </a:r>
            <a:r>
              <a:rPr lang="en-US" sz="2000" dirty="0" smtClean="0">
                <a:solidFill>
                  <a:srgbClr val="376092"/>
                </a:solidFill>
                <a:latin typeface="Tahoma" pitchFamily="34" charset="0"/>
              </a:rPr>
              <a:t>individualized or group calls to go deeper into key topics &amp; challenges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376092"/>
              </a:solidFill>
              <a:latin typeface="Tahoma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376092"/>
                </a:solidFill>
                <a:latin typeface="Tahoma" pitchFamily="34" charset="0"/>
              </a:rPr>
              <a:t>Peer-to-Peer Network: </a:t>
            </a:r>
            <a:r>
              <a:rPr lang="en-US" sz="2000" dirty="0" smtClean="0">
                <a:solidFill>
                  <a:srgbClr val="376092"/>
                </a:solidFill>
                <a:latin typeface="Tahoma" pitchFamily="34" charset="0"/>
              </a:rPr>
              <a:t>opportunities to hear from peers via calls, webinars, chats</a:t>
            </a:r>
            <a:endParaRPr lang="en-US" sz="2000" b="1" dirty="0" smtClean="0">
              <a:solidFill>
                <a:srgbClr val="376092"/>
              </a:solidFill>
              <a:latin typeface="Tahoma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376092"/>
              </a:solidFill>
              <a:latin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1480" y="1471676"/>
            <a:ext cx="5913120" cy="966724"/>
            <a:chOff x="0" y="0"/>
            <a:chExt cx="5913120" cy="966724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5913120" cy="96672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8314" y="28314"/>
              <a:ext cx="4788261" cy="910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Virtual Group Exchanges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96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687</Words>
  <Application>Microsoft Office PowerPoint</Application>
  <PresentationFormat>On-screen Show (4:3)</PresentationFormat>
  <Paragraphs>138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Tahoma</vt:lpstr>
      <vt:lpstr>Wingdings</vt:lpstr>
      <vt:lpstr>Office Theme</vt:lpstr>
      <vt:lpstr>December 18, 2014  Presented by U.S Department of Labor Employment and Training Administration and  Jobs for the Future</vt:lpstr>
      <vt:lpstr>Where are you?</vt:lpstr>
      <vt:lpstr>Presenters</vt:lpstr>
      <vt:lpstr>Here’s what you can expect to get out of this webinar</vt:lpstr>
      <vt:lpstr>Agenda</vt:lpstr>
      <vt:lpstr>Role of the TAACCCT Learning Network</vt:lpstr>
      <vt:lpstr>PowerPoint Presentation</vt:lpstr>
      <vt:lpstr>TAACCCT Learning Network Offerings</vt:lpstr>
      <vt:lpstr>TAACCCT Learning Network Offerings</vt:lpstr>
      <vt:lpstr>Polling Question</vt:lpstr>
      <vt:lpstr>TAACCCT Learning Network Offerings</vt:lpstr>
      <vt:lpstr>Let’s Talk!</vt:lpstr>
      <vt:lpstr>Polling Question</vt:lpstr>
      <vt:lpstr>TAACCCT Learning Network Offerings</vt:lpstr>
      <vt:lpstr>TAACCCT Learning Network Offerings</vt:lpstr>
      <vt:lpstr>Upcoming Events</vt:lpstr>
      <vt:lpstr>Open Discussion</vt:lpstr>
      <vt:lpstr>PowerPoint Presentation</vt:lpstr>
    </vt:vector>
  </TitlesOfParts>
  <Company>JFF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Chris Watson</cp:lastModifiedBy>
  <cp:revision>49</cp:revision>
  <cp:lastPrinted>2014-12-15T17:13:08Z</cp:lastPrinted>
  <dcterms:created xsi:type="dcterms:W3CDTF">2012-12-12T14:53:33Z</dcterms:created>
  <dcterms:modified xsi:type="dcterms:W3CDTF">2014-12-18T19:24:47Z</dcterms:modified>
</cp:coreProperties>
</file>