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3" r:id="rId1"/>
  </p:sldMasterIdLst>
  <p:notesMasterIdLst>
    <p:notesMasterId r:id="rId16"/>
  </p:notesMasterIdLst>
  <p:handoutMasterIdLst>
    <p:handoutMasterId r:id="rId17"/>
  </p:handoutMasterIdLst>
  <p:sldIdLst>
    <p:sldId id="256" r:id="rId2"/>
    <p:sldId id="346" r:id="rId3"/>
    <p:sldId id="359" r:id="rId4"/>
    <p:sldId id="355" r:id="rId5"/>
    <p:sldId id="357" r:id="rId6"/>
    <p:sldId id="258" r:id="rId7"/>
    <p:sldId id="313" r:id="rId8"/>
    <p:sldId id="348" r:id="rId9"/>
    <p:sldId id="344" r:id="rId10"/>
    <p:sldId id="360" r:id="rId11"/>
    <p:sldId id="363" r:id="rId12"/>
    <p:sldId id="361" r:id="rId13"/>
    <p:sldId id="358" r:id="rId14"/>
    <p:sldId id="362" r:id="rId15"/>
  </p:sldIdLst>
  <p:sldSz cx="9144000" cy="6858000" type="screen4x3"/>
  <p:notesSz cx="7010400" cy="9296400"/>
  <p:defaultTextStyle>
    <a:lvl1pPr>
      <a:defRPr sz="1400">
        <a:latin typeface="Calibri"/>
        <a:ea typeface="Calibri"/>
        <a:cs typeface="Calibri"/>
        <a:sym typeface="Calibri"/>
      </a:defRPr>
    </a:lvl1pPr>
    <a:lvl2pPr indent="457200">
      <a:defRPr sz="1400">
        <a:latin typeface="Calibri"/>
        <a:ea typeface="Calibri"/>
        <a:cs typeface="Calibri"/>
        <a:sym typeface="Calibri"/>
      </a:defRPr>
    </a:lvl2pPr>
    <a:lvl3pPr indent="914400">
      <a:defRPr sz="1400">
        <a:latin typeface="Calibri"/>
        <a:ea typeface="Calibri"/>
        <a:cs typeface="Calibri"/>
        <a:sym typeface="Calibri"/>
      </a:defRPr>
    </a:lvl3pPr>
    <a:lvl4pPr indent="1371600">
      <a:defRPr sz="1400">
        <a:latin typeface="Calibri"/>
        <a:ea typeface="Calibri"/>
        <a:cs typeface="Calibri"/>
        <a:sym typeface="Calibri"/>
      </a:defRPr>
    </a:lvl4pPr>
    <a:lvl5pPr indent="1828800">
      <a:defRPr sz="1400">
        <a:latin typeface="Calibri"/>
        <a:ea typeface="Calibri"/>
        <a:cs typeface="Calibri"/>
        <a:sym typeface="Calibri"/>
      </a:defRPr>
    </a:lvl5pPr>
    <a:lvl6pPr>
      <a:defRPr sz="1400">
        <a:latin typeface="Calibri"/>
        <a:ea typeface="Calibri"/>
        <a:cs typeface="Calibri"/>
        <a:sym typeface="Calibri"/>
      </a:defRPr>
    </a:lvl6pPr>
    <a:lvl7pPr>
      <a:defRPr sz="1400">
        <a:latin typeface="Calibri"/>
        <a:ea typeface="Calibri"/>
        <a:cs typeface="Calibri"/>
        <a:sym typeface="Calibri"/>
      </a:defRPr>
    </a:lvl7pPr>
    <a:lvl8pPr>
      <a:defRPr sz="1400">
        <a:latin typeface="Calibri"/>
        <a:ea typeface="Calibri"/>
        <a:cs typeface="Calibri"/>
        <a:sym typeface="Calibri"/>
      </a:defRPr>
    </a:lvl8pPr>
    <a:lvl9pPr>
      <a:defRPr sz="1400">
        <a:latin typeface="Calibri"/>
        <a:ea typeface="Calibri"/>
        <a:cs typeface="Calibri"/>
        <a:sym typeface="Calibri"/>
      </a:defRPr>
    </a:lvl9pPr>
  </p:defaultTextStyle>
  <p:extLst>
    <p:ext uri="{EFAFB233-063F-42B5-8137-9DF3F51BA10A}">
      <p15:sldGuideLst xmlns:p15="http://schemas.microsoft.com/office/powerpoint/2012/main">
        <p15:guide id="1" orient="horz" pos="252">
          <p15:clr>
            <a:srgbClr val="A4A3A4"/>
          </p15:clr>
        </p15:guide>
        <p15:guide id="2" pos="10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initials="R" lastIdx="1" clrIdx="0"/>
  <p:cmAuthor id="1" name="Windows User" initials="WU" lastIdx="5" clrIdx="0"/>
  <p:cmAuthor id="2" name="Tran, Kathy - ETA" initials="TK-E" lastIdx="0"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67AA"/>
    <a:srgbClr val="24428A"/>
    <a:srgbClr val="003CB4"/>
    <a:srgbClr val="FD6724"/>
    <a:srgbClr val="70DBEA"/>
    <a:srgbClr val="4CB5E4"/>
    <a:srgbClr val="FB8A2D"/>
    <a:srgbClr val="FF5D5D"/>
    <a:srgbClr val="1BA3B5"/>
    <a:srgbClr val="FCA1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3CECE"/>
          </a:solidFill>
        </a:fill>
      </a:tcStyle>
    </a:wholeTbl>
    <a:band2H>
      <a:tcTxStyle/>
      <a:tcStyle>
        <a:tcBdr/>
        <a:fill>
          <a:solidFill>
            <a:srgbClr val="F1E8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59272" autoAdjust="0"/>
  </p:normalViewPr>
  <p:slideViewPr>
    <p:cSldViewPr snapToGrid="0" snapToObjects="1">
      <p:cViewPr varScale="1">
        <p:scale>
          <a:sx n="44" d="100"/>
          <a:sy n="44" d="100"/>
        </p:scale>
        <p:origin x="2586" y="42"/>
      </p:cViewPr>
      <p:guideLst>
        <p:guide orient="horz" pos="252"/>
        <p:guide pos="10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4CFCC5C-85D3-404A-8648-E6CB33168520}" type="datetimeFigureOut">
              <a:rPr lang="en-US" smtClean="0"/>
              <a:t>8/5/2015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F0BA2E7-9A47-4CC8-A816-2A74B5C6BFFE}" type="slidenum">
              <a:rPr lang="en-US" smtClean="0"/>
              <a:t>‹#›</a:t>
            </a:fld>
            <a:endParaRPr lang="en-US"/>
          </a:p>
        </p:txBody>
      </p:sp>
    </p:spTree>
    <p:extLst>
      <p:ext uri="{BB962C8B-B14F-4D97-AF65-F5344CB8AC3E}">
        <p14:creationId xmlns:p14="http://schemas.microsoft.com/office/powerpoint/2010/main" val="2173871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 name="Shape 30"/>
          <p:cNvSpPr>
            <a:spLocks noGrp="1" noRot="1" noChangeAspect="1"/>
          </p:cNvSpPr>
          <p:nvPr>
            <p:ph type="sldImg"/>
          </p:nvPr>
        </p:nvSpPr>
        <p:spPr>
          <a:xfrm>
            <a:off x="1181100" y="696913"/>
            <a:ext cx="4648200" cy="3486150"/>
          </a:xfrm>
          <a:prstGeom prst="rect">
            <a:avLst/>
          </a:prstGeom>
        </p:spPr>
        <p:txBody>
          <a:bodyPr lIns="93177" tIns="46589" rIns="93177" bIns="46589"/>
          <a:lstStyle/>
          <a:p>
            <a:pPr lvl="0"/>
            <a:endParaRPr/>
          </a:p>
        </p:txBody>
      </p:sp>
      <p:sp>
        <p:nvSpPr>
          <p:cNvPr id="31" name="Shape 31"/>
          <p:cNvSpPr>
            <a:spLocks noGrp="1"/>
          </p:cNvSpPr>
          <p:nvPr>
            <p:ph type="body" sz="quarter" idx="1"/>
          </p:nvPr>
        </p:nvSpPr>
        <p:spPr>
          <a:xfrm>
            <a:off x="934720" y="4415790"/>
            <a:ext cx="5140960" cy="4183380"/>
          </a:xfrm>
          <a:prstGeom prst="rect">
            <a:avLst/>
          </a:prstGeom>
        </p:spPr>
        <p:txBody>
          <a:bodyPr lIns="93177" tIns="46589" rIns="93177" bIns="46589"/>
          <a:lstStyle/>
          <a:p>
            <a:pPr lvl="0"/>
            <a:endParaRPr/>
          </a:p>
        </p:txBody>
      </p:sp>
    </p:spTree>
    <p:extLst>
      <p:ext uri="{BB962C8B-B14F-4D97-AF65-F5344CB8AC3E}">
        <p14:creationId xmlns:p14="http://schemas.microsoft.com/office/powerpoint/2010/main" val="2309849047"/>
      </p:ext>
    </p:extLst>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38"/>
          <p:cNvSpPr>
            <a:spLocks noGrp="1" noRot="1" noChangeAspect="1"/>
          </p:cNvSpPr>
          <p:nvPr>
            <p:ph type="sldImg"/>
          </p:nvPr>
        </p:nvSpPr>
        <p:spPr>
          <a:prstGeom prst="rect">
            <a:avLst/>
          </a:prstGeom>
        </p:spPr>
        <p:txBody>
          <a:bodyPr/>
          <a:lstStyle/>
          <a:p>
            <a:pPr lvl="0"/>
            <a:endParaRPr/>
          </a:p>
        </p:txBody>
      </p:sp>
      <p:sp>
        <p:nvSpPr>
          <p:cNvPr id="39" name="Shape 39"/>
          <p:cNvSpPr>
            <a:spLocks noGrp="1"/>
          </p:cNvSpPr>
          <p:nvPr>
            <p:ph type="body" sz="quarter" idx="1"/>
          </p:nvPr>
        </p:nvSpPr>
        <p:spPr>
          <a:prstGeom prst="rect">
            <a:avLst/>
          </a:prstGeom>
        </p:spPr>
        <p:txBody>
          <a:bodyPr/>
          <a:lstStyle>
            <a:lvl1pPr defTabSz="914400">
              <a:lnSpc>
                <a:spcPct val="100000"/>
              </a:lnSpc>
              <a:defRPr sz="1200">
                <a:latin typeface="Arial"/>
                <a:ea typeface="Arial"/>
                <a:cs typeface="Arial"/>
                <a:sym typeface="Arial"/>
              </a:defRPr>
            </a:lvl1pPr>
          </a:lstStyle>
          <a:p>
            <a:pPr lvl="0">
              <a:defRPr sz="1800"/>
            </a:pPr>
            <a:endParaRPr dirty="0"/>
          </a:p>
        </p:txBody>
      </p:sp>
    </p:spTree>
    <p:extLst>
      <p:ext uri="{BB962C8B-B14F-4D97-AF65-F5344CB8AC3E}">
        <p14:creationId xmlns:p14="http://schemas.microsoft.com/office/powerpoint/2010/main" val="2538719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44155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44155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44155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493207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44155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86598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429651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03358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82165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4282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2286276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hape 180"/>
          <p:cNvSpPr>
            <a:spLocks noGrp="1" noRot="1" noChangeAspect="1" noTextEdit="1"/>
          </p:cNvSpPr>
          <p:nvPr>
            <p:ph type="sldImg"/>
          </p:nvPr>
        </p:nvSpPr>
        <p:spPr/>
      </p:sp>
      <p:sp>
        <p:nvSpPr>
          <p:cNvPr id="67587" name="Shape 181"/>
          <p:cNvSpPr>
            <a:spLocks noGrp="1"/>
          </p:cNvSpPr>
          <p:nvPr>
            <p:ph type="body" sz="quarter" idx="1"/>
          </p:nvPr>
        </p:nvSpPr>
        <p:spPr/>
        <p:txBody>
          <a:bodyPr/>
          <a:lstStyle/>
          <a:p>
            <a:pPr defTabSz="914400" eaLnBrk="1" hangingPunct="1">
              <a:lnSpc>
                <a:spcPct val="100000"/>
              </a:lnSpc>
              <a:spcBef>
                <a:spcPct val="0"/>
              </a:spcBef>
            </a:pPr>
            <a:endParaRPr lang="en-US" altLang="en-US" sz="1800" dirty="0" smtClean="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229148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441559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8405"/>
          <a:stretch/>
        </p:blipFill>
        <p:spPr>
          <a:xfrm rot="10800000">
            <a:off x="0" y="-1"/>
            <a:ext cx="9144000" cy="2876549"/>
          </a:xfrm>
          <a:prstGeom prst="rect">
            <a:avLst/>
          </a:prstGeom>
          <a:effectLst>
            <a:outerShdw blurRad="228600" dist="127000" dir="2700000" algn="tl" rotWithShape="0">
              <a:prstClr val="black">
                <a:alpha val="34000"/>
              </a:prstClr>
            </a:outerShdw>
          </a:effectLst>
        </p:spPr>
      </p:pic>
      <p:sp>
        <p:nvSpPr>
          <p:cNvPr id="15" name="Rectangle 14"/>
          <p:cNvSpPr/>
          <p:nvPr/>
        </p:nvSpPr>
        <p:spPr>
          <a:xfrm rot="2700000">
            <a:off x="6241557" y="5655767"/>
            <a:ext cx="2404463" cy="2404463"/>
          </a:xfrm>
          <a:custGeom>
            <a:avLst/>
            <a:gdLst>
              <a:gd name="connsiteX0" fmla="*/ 0 w 2404463"/>
              <a:gd name="connsiteY0" fmla="*/ 0 h 2404463"/>
              <a:gd name="connsiteX1" fmla="*/ 2404463 w 2404463"/>
              <a:gd name="connsiteY1" fmla="*/ 0 h 2404463"/>
              <a:gd name="connsiteX2" fmla="*/ 2404463 w 2404463"/>
              <a:gd name="connsiteY2" fmla="*/ 2404463 h 2404463"/>
              <a:gd name="connsiteX3" fmla="*/ 0 w 2404463"/>
              <a:gd name="connsiteY3" fmla="*/ 2404463 h 2404463"/>
              <a:gd name="connsiteX4" fmla="*/ 0 w 2404463"/>
              <a:gd name="connsiteY4" fmla="*/ 0 h 2404463"/>
              <a:gd name="connsiteX0" fmla="*/ 0 w 2404463"/>
              <a:gd name="connsiteY0" fmla="*/ 0 h 2404463"/>
              <a:gd name="connsiteX1" fmla="*/ 2404463 w 2404463"/>
              <a:gd name="connsiteY1" fmla="*/ 0 h 2404463"/>
              <a:gd name="connsiteX2" fmla="*/ 0 w 2404463"/>
              <a:gd name="connsiteY2" fmla="*/ 2404463 h 2404463"/>
              <a:gd name="connsiteX3" fmla="*/ 0 w 2404463"/>
              <a:gd name="connsiteY3" fmla="*/ 0 h 2404463"/>
            </a:gdLst>
            <a:ahLst/>
            <a:cxnLst>
              <a:cxn ang="0">
                <a:pos x="connsiteX0" y="connsiteY0"/>
              </a:cxn>
              <a:cxn ang="0">
                <a:pos x="connsiteX1" y="connsiteY1"/>
              </a:cxn>
              <a:cxn ang="0">
                <a:pos x="connsiteX2" y="connsiteY2"/>
              </a:cxn>
              <a:cxn ang="0">
                <a:pos x="connsiteX3" y="connsiteY3"/>
              </a:cxn>
            </a:cxnLst>
            <a:rect l="l" t="t" r="r" b="b"/>
            <a:pathLst>
              <a:path w="2404463" h="2404463">
                <a:moveTo>
                  <a:pt x="0" y="0"/>
                </a:moveTo>
                <a:lnTo>
                  <a:pt x="2404463" y="0"/>
                </a:lnTo>
                <a:lnTo>
                  <a:pt x="0" y="2404463"/>
                </a:lnTo>
                <a:lnTo>
                  <a:pt x="0" y="0"/>
                </a:lnTo>
                <a:close/>
              </a:path>
            </a:pathLst>
          </a:custGeom>
          <a:gradFill flip="none" rotWithShape="1">
            <a:gsLst>
              <a:gs pos="100000">
                <a:srgbClr val="F1592A"/>
              </a:gs>
              <a:gs pos="0">
                <a:srgbClr val="FAB252"/>
              </a:gs>
            </a:gsLst>
            <a:path path="circle">
              <a:fillToRect l="50000" t="50000" r="50000" b="50000"/>
            </a:path>
            <a:tileRect/>
          </a:gradFill>
          <a:ln>
            <a:noFill/>
          </a:ln>
          <a:effectLst>
            <a:outerShdw blurRad="152400" dist="38100" dir="2700000" algn="tl" rotWithShape="0">
              <a:prstClr val="black">
                <a:alpha val="7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61925" y="109539"/>
            <a:ext cx="2863803"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63765"/>
            <a:ext cx="7772400" cy="1665285"/>
          </a:xfrm>
        </p:spPr>
        <p:txBody>
          <a:bodyPr anchor="b">
            <a:normAutofit/>
          </a:bodyPr>
          <a:lstStyle>
            <a:lvl1pPr algn="ctr">
              <a:defRPr sz="4400" b="0">
                <a:ln>
                  <a:solidFill>
                    <a:schemeClr val="accent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4202113"/>
            <a:ext cx="6858000" cy="1233488"/>
          </a:xfrm>
        </p:spPr>
        <p:txBody>
          <a:bodyPr/>
          <a:lstStyle>
            <a:lvl1pPr marL="0" indent="0" algn="ctr">
              <a:buNone/>
              <a:defRPr sz="2400" i="1">
                <a:solidFill>
                  <a:srgbClr val="BAE4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grpSp>
        <p:nvGrpSpPr>
          <p:cNvPr id="13" name="Group 12"/>
          <p:cNvGrpSpPr/>
          <p:nvPr/>
        </p:nvGrpSpPr>
        <p:grpSpPr>
          <a:xfrm>
            <a:off x="0" y="5562600"/>
            <a:ext cx="9144000" cy="657227"/>
            <a:chOff x="0" y="5562600"/>
            <a:chExt cx="9144000" cy="657227"/>
          </a:xfrm>
        </p:grpSpPr>
        <p:sp>
          <p:nvSpPr>
            <p:cNvPr id="9" name="Rectangle 8"/>
            <p:cNvSpPr/>
            <p:nvPr/>
          </p:nvSpPr>
          <p:spPr>
            <a:xfrm>
              <a:off x="0" y="5562600"/>
              <a:ext cx="9144000" cy="657225"/>
            </a:xfrm>
            <a:prstGeom prst="rect">
              <a:avLst/>
            </a:prstGeom>
            <a:solidFill>
              <a:schemeClr val="bg1"/>
            </a:solidFill>
            <a:ln>
              <a:noFill/>
            </a:ln>
            <a:effectLst>
              <a:outerShdw blurRad="368300" sx="99000" sy="99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162676"/>
              <a:ext cx="9144000" cy="57151"/>
            </a:xfrm>
            <a:prstGeom prst="rect">
              <a:avLst/>
            </a:prstGeom>
            <a:gradFill flip="none" rotWithShape="1">
              <a:gsLst>
                <a:gs pos="0">
                  <a:srgbClr val="F1592A"/>
                </a:gs>
                <a:gs pos="100000">
                  <a:srgbClr val="FAB252"/>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4838" y="5630070"/>
              <a:ext cx="285432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cxnSp>
        <p:nvCxnSpPr>
          <p:cNvPr id="18" name="Straight Connector 17"/>
          <p:cNvCxnSpPr/>
          <p:nvPr/>
        </p:nvCxnSpPr>
        <p:spPr>
          <a:xfrm>
            <a:off x="0" y="4544099"/>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3" hasCustomPrompt="1"/>
          </p:nvPr>
        </p:nvSpPr>
        <p:spPr>
          <a:xfrm>
            <a:off x="5019675" y="904875"/>
            <a:ext cx="3895725" cy="306389"/>
          </a:xfrm>
        </p:spPr>
        <p:txBody>
          <a:bodyPr>
            <a:noAutofit/>
          </a:bodyPr>
          <a:lstStyle>
            <a:lvl1pPr marL="0" indent="0" algn="r">
              <a:buNone/>
              <a:defRPr sz="1600" b="1" i="1" cap="none" spc="0">
                <a:ln w="6600">
                  <a:solidFill>
                    <a:schemeClr val="accent2"/>
                  </a:solidFill>
                  <a:prstDash val="solid"/>
                </a:ln>
                <a:solidFill>
                  <a:srgbClr val="FFFFFF"/>
                </a:solidFill>
                <a:effectLst>
                  <a:outerShdw dist="25400" dir="2700000" algn="tl" rotWithShape="0">
                    <a:schemeClr val="accent2"/>
                  </a:outerShdw>
                </a:effectLst>
                <a:latin typeface="Arial" panose="020B0604020202020204" pitchFamily="34" charset="0"/>
                <a:cs typeface="Arial" panose="020B0604020202020204" pitchFamily="34" charset="0"/>
              </a:defRPr>
            </a:lvl1pPr>
            <a:lvl2pPr marL="457200" indent="0" algn="r">
              <a:buNone/>
              <a:defRPr sz="1600">
                <a:solidFill>
                  <a:srgbClr val="BAE4FF"/>
                </a:solidFill>
                <a:latin typeface="Arial" panose="020B0604020202020204" pitchFamily="34" charset="0"/>
                <a:cs typeface="Arial" panose="020B0604020202020204" pitchFamily="34" charset="0"/>
              </a:defRPr>
            </a:lvl2pPr>
            <a:lvl3pPr marL="914400" indent="0" algn="r">
              <a:buNone/>
              <a:defRPr sz="1400">
                <a:solidFill>
                  <a:srgbClr val="BAE4FF"/>
                </a:solidFill>
                <a:latin typeface="Arial" panose="020B0604020202020204" pitchFamily="34" charset="0"/>
                <a:cs typeface="Arial" panose="020B0604020202020204" pitchFamily="34" charset="0"/>
              </a:defRPr>
            </a:lvl3pPr>
            <a:lvl4pPr marL="1371600" indent="0" algn="r">
              <a:buNone/>
              <a:defRPr sz="1200">
                <a:solidFill>
                  <a:srgbClr val="BAE4FF"/>
                </a:solidFill>
                <a:latin typeface="Arial" panose="020B0604020202020204" pitchFamily="34" charset="0"/>
                <a:cs typeface="Arial" panose="020B0604020202020204" pitchFamily="34" charset="0"/>
              </a:defRPr>
            </a:lvl4pPr>
            <a:lvl5pPr marL="1828800" indent="0" algn="r">
              <a:buNone/>
              <a:defRPr sz="1200">
                <a:solidFill>
                  <a:srgbClr val="BAE4FF"/>
                </a:solidFill>
                <a:latin typeface="Arial" panose="020B0604020202020204" pitchFamily="34" charset="0"/>
                <a:cs typeface="Arial" panose="020B0604020202020204" pitchFamily="34" charset="0"/>
              </a:defRPr>
            </a:lvl5pPr>
          </a:lstStyle>
          <a:p>
            <a:pPr lvl="0"/>
            <a:r>
              <a:rPr lang="en-US" dirty="0" smtClean="0"/>
              <a:t>Date</a:t>
            </a:r>
          </a:p>
        </p:txBody>
      </p:sp>
      <p:sp>
        <p:nvSpPr>
          <p:cNvPr id="23" name="Text Placeholder 21"/>
          <p:cNvSpPr>
            <a:spLocks noGrp="1"/>
          </p:cNvSpPr>
          <p:nvPr>
            <p:ph type="body" sz="quarter" idx="14" hasCustomPrompt="1"/>
          </p:nvPr>
        </p:nvSpPr>
        <p:spPr>
          <a:xfrm>
            <a:off x="5019675" y="1250156"/>
            <a:ext cx="3895725" cy="306389"/>
          </a:xfrm>
        </p:spPr>
        <p:txBody>
          <a:bodyPr>
            <a:noAutofit/>
          </a:bodyPr>
          <a:lstStyle>
            <a:lvl1pPr marL="0" indent="0" algn="r">
              <a:buNone/>
              <a:defRPr sz="1600" b="1" i="1" cap="none" spc="0">
                <a:ln w="6600">
                  <a:solidFill>
                    <a:schemeClr val="accent2"/>
                  </a:solidFill>
                  <a:prstDash val="solid"/>
                </a:ln>
                <a:solidFill>
                  <a:srgbClr val="FFFFFF"/>
                </a:solidFill>
                <a:effectLst>
                  <a:outerShdw dist="25400" dir="2700000" algn="tl" rotWithShape="0">
                    <a:schemeClr val="accent2"/>
                  </a:outerShdw>
                </a:effectLst>
                <a:latin typeface="Arial" panose="020B0604020202020204" pitchFamily="34" charset="0"/>
                <a:cs typeface="Arial" panose="020B0604020202020204" pitchFamily="34" charset="0"/>
              </a:defRPr>
            </a:lvl1pPr>
            <a:lvl2pPr marL="457200" indent="0" algn="r">
              <a:buNone/>
              <a:defRPr sz="1600">
                <a:solidFill>
                  <a:srgbClr val="BAE4FF"/>
                </a:solidFill>
                <a:latin typeface="Arial" panose="020B0604020202020204" pitchFamily="34" charset="0"/>
                <a:cs typeface="Arial" panose="020B0604020202020204" pitchFamily="34" charset="0"/>
              </a:defRPr>
            </a:lvl2pPr>
            <a:lvl3pPr marL="914400" indent="0" algn="r">
              <a:buNone/>
              <a:defRPr sz="1400">
                <a:solidFill>
                  <a:srgbClr val="BAE4FF"/>
                </a:solidFill>
                <a:latin typeface="Arial" panose="020B0604020202020204" pitchFamily="34" charset="0"/>
                <a:cs typeface="Arial" panose="020B0604020202020204" pitchFamily="34" charset="0"/>
              </a:defRPr>
            </a:lvl3pPr>
            <a:lvl4pPr marL="1371600" indent="0" algn="r">
              <a:buNone/>
              <a:defRPr sz="1200">
                <a:solidFill>
                  <a:srgbClr val="BAE4FF"/>
                </a:solidFill>
                <a:latin typeface="Arial" panose="020B0604020202020204" pitchFamily="34" charset="0"/>
                <a:cs typeface="Arial" panose="020B0604020202020204" pitchFamily="34" charset="0"/>
              </a:defRPr>
            </a:lvl4pPr>
            <a:lvl5pPr marL="1828800" indent="0" algn="r">
              <a:buNone/>
              <a:defRPr sz="1200">
                <a:solidFill>
                  <a:srgbClr val="BAE4FF"/>
                </a:solidFill>
                <a:latin typeface="Arial" panose="020B0604020202020204" pitchFamily="34" charset="0"/>
                <a:cs typeface="Arial" panose="020B0604020202020204" pitchFamily="34" charset="0"/>
              </a:defRPr>
            </a:lvl5pPr>
          </a:lstStyle>
          <a:p>
            <a:pPr lvl="0"/>
            <a:r>
              <a:rPr lang="en-US" dirty="0" smtClean="0"/>
              <a:t>Location</a:t>
            </a:r>
          </a:p>
        </p:txBody>
      </p:sp>
      <p:sp>
        <p:nvSpPr>
          <p:cNvPr id="25" name="Oval 24"/>
          <p:cNvSpPr/>
          <p:nvPr/>
        </p:nvSpPr>
        <p:spPr>
          <a:xfrm>
            <a:off x="212725" y="6375401"/>
            <a:ext cx="333375" cy="333375"/>
          </a:xfrm>
          <a:prstGeom prst="ellipse">
            <a:avLst/>
          </a:prstGeom>
          <a:gradFill>
            <a:gsLst>
              <a:gs pos="100000">
                <a:srgbClr val="002060">
                  <a:lumMod val="63000"/>
                </a:srgbClr>
              </a:gs>
              <a:gs pos="22000">
                <a:srgbClr val="0070C0">
                  <a:lumMod val="76000"/>
                </a:srgbClr>
              </a:gs>
            </a:gsLst>
            <a:path path="circle">
              <a:fillToRect t="100000" r="100000"/>
            </a:path>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5574" y="6421944"/>
            <a:ext cx="447676" cy="246221"/>
          </a:xfrm>
          <a:prstGeom prst="rect">
            <a:avLst/>
          </a:prstGeom>
          <a:noFill/>
          <a:effectLst>
            <a:outerShdw blurRad="50800" dist="38100" dir="2700000" algn="tl" rotWithShape="0">
              <a:prstClr val="black">
                <a:alpha val="40000"/>
              </a:prstClr>
            </a:outerShdw>
          </a:effectLst>
        </p:spPr>
        <p:txBody>
          <a:bodyPr wrap="square" lIns="0" tIns="0" rIns="0" bIns="0" rtlCol="0">
            <a:noAutofit/>
          </a:bodyPr>
          <a:lstStyle/>
          <a:p>
            <a:pPr algn="ctr"/>
            <a:fld id="{799F6C46-22FC-43DE-B755-2159E01C7C51}" type="slidenum">
              <a:rPr lang="en-US" sz="1600" smtClean="0">
                <a:solidFill>
                  <a:srgbClr val="BAE4FF"/>
                </a:solidFill>
                <a:effectLst/>
                <a:latin typeface="Arial" panose="020B0604020202020204" pitchFamily="34" charset="0"/>
                <a:cs typeface="Arial" panose="020B0604020202020204" pitchFamily="34" charset="0"/>
              </a:rPr>
              <a:pPr algn="ctr"/>
              <a:t>‹#›</a:t>
            </a:fld>
            <a:r>
              <a:rPr lang="en-US" sz="1600" dirty="0" smtClean="0">
                <a:solidFill>
                  <a:srgbClr val="BAE4FF"/>
                </a:solidFill>
                <a:effectLst/>
                <a:latin typeface="Arial" panose="020B0604020202020204" pitchFamily="34" charset="0"/>
                <a:cs typeface="Arial" panose="020B0604020202020204" pitchFamily="34" charset="0"/>
              </a:rPr>
              <a:t> </a:t>
            </a:r>
            <a:endParaRPr lang="en-US" sz="1600" dirty="0">
              <a:solidFill>
                <a:srgbClr val="BAE4FF"/>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21808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33990894"/>
      </p:ext>
    </p:extLst>
  </p:cSld>
  <p:clrMapOvr>
    <a:masterClrMapping/>
  </p:clrMapOvr>
  <p:transition spd="slow">
    <p:circl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256707630"/>
      </p:ext>
    </p:extLst>
  </p:cSld>
  <p:clrMapOvr>
    <a:masterClrMapping/>
  </p:clrMapOvr>
  <p:transition spd="slow">
    <p:circl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980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a:xfrm>
            <a:off x="0" y="0"/>
            <a:ext cx="9144000" cy="1777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5802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521257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552155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97863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544646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4" name="Shape 24"/>
          <p:cNvSpPr>
            <a:spLocks noGrp="1"/>
          </p:cNvSpPr>
          <p:nvPr>
            <p:ph type="sldNum" sz="quarter" idx="2"/>
          </p:nvPr>
        </p:nvSpPr>
        <p:spPr>
          <a:xfrm>
            <a:off x="6705600" y="6540817"/>
            <a:ext cx="2133600" cy="269241"/>
          </a:xfrm>
          <a:prstGeom prst="rect">
            <a:avLst/>
          </a:prstGeom>
        </p:spPr>
        <p:txBody>
          <a:bodyPr lIns="45719" tIns="45719" rIns="45719" bIns="45719"/>
          <a:lstStyle>
            <a:lvl1pPr algn="r">
              <a:defRPr sz="1200">
                <a:solidFill>
                  <a:srgbClr val="898989"/>
                </a:solidFill>
                <a:latin typeface="Calibri"/>
                <a:ea typeface="Calibri"/>
                <a:cs typeface="Calibri"/>
                <a:sym typeface="Calibri"/>
              </a:defRPr>
            </a:lvl1pPr>
          </a:lstStyle>
          <a:p>
            <a:pPr lvl="0"/>
            <a:fld id="{86CB4B4D-7CA3-9044-876B-883B54F8677D}" type="slidenum">
              <a:t>‹#›</a:t>
            </a:fld>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98683" y="180045"/>
            <a:ext cx="2645316" cy="851921"/>
          </a:xfrm>
          <a:prstGeom prst="rect">
            <a:avLst/>
          </a:prstGeom>
        </p:spPr>
      </p:pic>
    </p:spTree>
    <p:extLst>
      <p:ext uri="{BB962C8B-B14F-4D97-AF65-F5344CB8AC3E}">
        <p14:creationId xmlns:p14="http://schemas.microsoft.com/office/powerpoint/2010/main" val="91611286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Default">
    <p:spTree>
      <p:nvGrpSpPr>
        <p:cNvPr id="1" name=""/>
        <p:cNvGrpSpPr/>
        <p:nvPr/>
      </p:nvGrpSpPr>
      <p:grpSpPr>
        <a:xfrm>
          <a:off x="0" y="0"/>
          <a:ext cx="0" cy="0"/>
          <a:chOff x="0" y="0"/>
          <a:chExt cx="0" cy="0"/>
        </a:xfrm>
      </p:grpSpPr>
      <p:sp>
        <p:nvSpPr>
          <p:cNvPr id="12" name="Shape 12"/>
          <p:cNvSpPr/>
          <p:nvPr/>
        </p:nvSpPr>
        <p:spPr>
          <a:xfrm>
            <a:off x="-1" y="0"/>
            <a:ext cx="9144002" cy="1137180"/>
          </a:xfrm>
          <a:prstGeom prst="rect">
            <a:avLst/>
          </a:prstGeom>
          <a:gradFill>
            <a:gsLst>
              <a:gs pos="0">
                <a:srgbClr val="E7F1FA"/>
              </a:gs>
              <a:gs pos="50000">
                <a:srgbClr val="CEE0F6"/>
              </a:gs>
              <a:gs pos="100000">
                <a:srgbClr val="AECCF1"/>
              </a:gs>
            </a:gsLst>
            <a:lin ang="16200000"/>
          </a:gradFill>
          <a:ln w="12700">
            <a:miter lim="400000"/>
          </a:ln>
        </p:spPr>
        <p:txBody>
          <a:bodyPr lIns="0" tIns="0" rIns="0" bIns="0" anchor="ctr"/>
          <a:lstStyle/>
          <a:p>
            <a:pPr lvl="0" algn="ctr">
              <a:defRPr sz="1800">
                <a:solidFill>
                  <a:srgbClr val="FFFFFF"/>
                </a:solidFill>
              </a:defRPr>
            </a:pPr>
            <a:endParaRPr/>
          </a:p>
        </p:txBody>
      </p:sp>
      <p:sp>
        <p:nvSpPr>
          <p:cNvPr id="14" name="Shape 14"/>
          <p:cNvSpPr/>
          <p:nvPr/>
        </p:nvSpPr>
        <p:spPr>
          <a:xfrm>
            <a:off x="-186234" y="5945931"/>
            <a:ext cx="9381927" cy="1025129"/>
          </a:xfrm>
          <a:prstGeom prst="rect">
            <a:avLst/>
          </a:prstGeom>
          <a:solidFill>
            <a:srgbClr val="FFFFFF"/>
          </a:solidFill>
          <a:ln w="12700">
            <a:miter lim="400000"/>
          </a:ln>
        </p:spPr>
        <p:txBody>
          <a:bodyPr lIns="50800" tIns="50800" rIns="50800" bIns="50800" anchor="ctr"/>
          <a:lstStyle/>
          <a:p>
            <a:pPr lvl="0" algn="ctr" defTabSz="584200">
              <a:defRPr sz="2400">
                <a:solidFill>
                  <a:srgbClr val="FFFFFF"/>
                </a:solidFill>
                <a:latin typeface="Helvetica Light"/>
                <a:ea typeface="Helvetica Light"/>
                <a:cs typeface="Helvetica Light"/>
                <a:sym typeface="Helvetica Light"/>
              </a:defRPr>
            </a:pPr>
            <a:endParaRPr/>
          </a:p>
        </p:txBody>
      </p:sp>
      <p:pic>
        <p:nvPicPr>
          <p:cNvPr id="17" name="image.jpg"/>
          <p:cNvPicPr/>
          <p:nvPr/>
        </p:nvPicPr>
        <p:blipFill>
          <a:blip r:embed="rId2">
            <a:extLst/>
          </a:blip>
          <a:stretch>
            <a:fillRect/>
          </a:stretch>
        </p:blipFill>
        <p:spPr>
          <a:xfrm>
            <a:off x="193675" y="6173787"/>
            <a:ext cx="2854325" cy="455613"/>
          </a:xfrm>
          <a:prstGeom prst="rect">
            <a:avLst/>
          </a:prstGeom>
          <a:ln w="12700">
            <a:miter lim="400000"/>
          </a:ln>
        </p:spPr>
      </p:pic>
      <p:sp>
        <p:nvSpPr>
          <p:cNvPr id="19" name="Shape 19"/>
          <p:cNvSpPr>
            <a:spLocks noGrp="1"/>
          </p:cNvSpPr>
          <p:nvPr>
            <p:ph type="sldNum" sz="quarter" idx="2"/>
          </p:nvPr>
        </p:nvSpPr>
        <p:spPr>
          <a:xfrm>
            <a:off x="83609" y="6647176"/>
            <a:ext cx="287867" cy="269241"/>
          </a:xfrm>
          <a:prstGeom prst="rect">
            <a:avLst/>
          </a:prstGeom>
        </p:spPr>
        <p:txBody>
          <a:bodyPr lIns="45719" tIns="45719" rIns="45719" bIns="45719"/>
          <a:lstStyle>
            <a:lvl1pPr algn="r">
              <a:defRPr sz="1200">
                <a:solidFill>
                  <a:srgbClr val="898989"/>
                </a:solidFill>
                <a:latin typeface="Calibri"/>
                <a:ea typeface="Calibri"/>
                <a:cs typeface="Calibri"/>
                <a:sym typeface="Calibri"/>
              </a:defRPr>
            </a:lvl1pPr>
          </a:lstStyle>
          <a:p>
            <a:pPr lvl="0"/>
            <a:fld id="{86CB4B4D-7CA3-9044-876B-883B54F8677D}" type="slidenum">
              <a:t>‹#›</a:t>
            </a:fld>
            <a:endParaRPr dirty="0"/>
          </a:p>
        </p:txBody>
      </p:sp>
      <p:pic>
        <p:nvPicPr>
          <p:cNvPr id="22" name="New-Background.png"/>
          <p:cNvPicPr/>
          <p:nvPr userDrawn="1"/>
        </p:nvPicPr>
        <p:blipFill>
          <a:blip r:embed="rId3">
            <a:extLst/>
          </a:blip>
          <a:stretch>
            <a:fillRect/>
          </a:stretch>
        </p:blipFill>
        <p:spPr>
          <a:xfrm>
            <a:off x="13229" y="5088466"/>
            <a:ext cx="9144001" cy="1778001"/>
          </a:xfrm>
          <a:prstGeom prst="rect">
            <a:avLst/>
          </a:prstGeom>
          <a:ln w="12700">
            <a:miter lim="400000"/>
          </a:ln>
        </p:spPr>
      </p:pic>
      <p:sp>
        <p:nvSpPr>
          <p:cNvPr id="23" name="Shape 42"/>
          <p:cNvSpPr>
            <a:spLocks noGrp="1"/>
          </p:cNvSpPr>
          <p:nvPr>
            <p:ph type="title" idx="4294967295" hasCustomPrompt="1"/>
          </p:nvPr>
        </p:nvSpPr>
        <p:spPr>
          <a:xfrm>
            <a:off x="443516" y="101600"/>
            <a:ext cx="5898545" cy="880533"/>
          </a:xfrm>
          <a:prstGeom prst="rect">
            <a:avLst/>
          </a:prstGeom>
        </p:spPr>
        <p:txBody>
          <a:bodyPr lIns="0" tIns="0" rIns="0" bIns="0">
            <a:normAutofit/>
          </a:bodyPr>
          <a:lstStyle>
            <a:lvl1pPr algn="just">
              <a:defRPr sz="3200" cap="none">
                <a:solidFill>
                  <a:srgbClr val="24428A">
                    <a:alpha val="80000"/>
                  </a:srgbClr>
                </a:solidFill>
                <a:latin typeface="Univers-Bold"/>
                <a:ea typeface="Univers-Bold"/>
                <a:cs typeface="Univers-Bold"/>
                <a:sym typeface="Univers-Bold"/>
              </a:defRPr>
            </a:lvl1pPr>
          </a:lstStyle>
          <a:p>
            <a:pPr lvl="0">
              <a:defRPr sz="1800" b="0" cap="none">
                <a:solidFill>
                  <a:srgbClr val="000000"/>
                </a:solidFill>
              </a:defRPr>
            </a:pPr>
            <a:r>
              <a:rPr lang="en-US" sz="3200" b="1" cap="all" dirty="0" smtClean="0">
                <a:solidFill>
                  <a:srgbClr val="24428A">
                    <a:alpha val="80000"/>
                  </a:srgbClr>
                </a:solidFill>
              </a:rPr>
              <a:t>Moderator</a:t>
            </a:r>
            <a:endParaRPr lang="en-US" sz="3200" b="1" cap="all" dirty="0">
              <a:solidFill>
                <a:srgbClr val="24428A">
                  <a:alpha val="80000"/>
                </a:srgbClr>
              </a:solidFill>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42061" y="117409"/>
            <a:ext cx="2801939" cy="902361"/>
          </a:xfrm>
          <a:prstGeom prst="rect">
            <a:avLst/>
          </a:prstGeom>
        </p:spPr>
      </p:pic>
    </p:spTree>
    <p:extLst>
      <p:ext uri="{BB962C8B-B14F-4D97-AF65-F5344CB8AC3E}">
        <p14:creationId xmlns:p14="http://schemas.microsoft.com/office/powerpoint/2010/main" val="49102434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8405"/>
          <a:stretch/>
        </p:blipFill>
        <p:spPr>
          <a:xfrm rot="10800000">
            <a:off x="0" y="-1"/>
            <a:ext cx="9144000" cy="2876549"/>
          </a:xfrm>
          <a:prstGeom prst="rect">
            <a:avLst/>
          </a:prstGeom>
          <a:effectLst>
            <a:outerShdw blurRad="228600" dist="127000" dir="2700000" algn="tl" rotWithShape="0">
              <a:prstClr val="black">
                <a:alpha val="34000"/>
              </a:prstClr>
            </a:outerShdw>
          </a:effectLst>
        </p:spPr>
      </p:pic>
      <p:sp>
        <p:nvSpPr>
          <p:cNvPr id="15" name="Rectangle 14"/>
          <p:cNvSpPr/>
          <p:nvPr/>
        </p:nvSpPr>
        <p:spPr>
          <a:xfrm rot="2700000">
            <a:off x="6241557" y="5655767"/>
            <a:ext cx="2404463" cy="2404463"/>
          </a:xfrm>
          <a:custGeom>
            <a:avLst/>
            <a:gdLst>
              <a:gd name="connsiteX0" fmla="*/ 0 w 2404463"/>
              <a:gd name="connsiteY0" fmla="*/ 0 h 2404463"/>
              <a:gd name="connsiteX1" fmla="*/ 2404463 w 2404463"/>
              <a:gd name="connsiteY1" fmla="*/ 0 h 2404463"/>
              <a:gd name="connsiteX2" fmla="*/ 2404463 w 2404463"/>
              <a:gd name="connsiteY2" fmla="*/ 2404463 h 2404463"/>
              <a:gd name="connsiteX3" fmla="*/ 0 w 2404463"/>
              <a:gd name="connsiteY3" fmla="*/ 2404463 h 2404463"/>
              <a:gd name="connsiteX4" fmla="*/ 0 w 2404463"/>
              <a:gd name="connsiteY4" fmla="*/ 0 h 2404463"/>
              <a:gd name="connsiteX0" fmla="*/ 0 w 2404463"/>
              <a:gd name="connsiteY0" fmla="*/ 0 h 2404463"/>
              <a:gd name="connsiteX1" fmla="*/ 2404463 w 2404463"/>
              <a:gd name="connsiteY1" fmla="*/ 0 h 2404463"/>
              <a:gd name="connsiteX2" fmla="*/ 0 w 2404463"/>
              <a:gd name="connsiteY2" fmla="*/ 2404463 h 2404463"/>
              <a:gd name="connsiteX3" fmla="*/ 0 w 2404463"/>
              <a:gd name="connsiteY3" fmla="*/ 0 h 2404463"/>
            </a:gdLst>
            <a:ahLst/>
            <a:cxnLst>
              <a:cxn ang="0">
                <a:pos x="connsiteX0" y="connsiteY0"/>
              </a:cxn>
              <a:cxn ang="0">
                <a:pos x="connsiteX1" y="connsiteY1"/>
              </a:cxn>
              <a:cxn ang="0">
                <a:pos x="connsiteX2" y="connsiteY2"/>
              </a:cxn>
              <a:cxn ang="0">
                <a:pos x="connsiteX3" y="connsiteY3"/>
              </a:cxn>
            </a:cxnLst>
            <a:rect l="l" t="t" r="r" b="b"/>
            <a:pathLst>
              <a:path w="2404463" h="2404463">
                <a:moveTo>
                  <a:pt x="0" y="0"/>
                </a:moveTo>
                <a:lnTo>
                  <a:pt x="2404463" y="0"/>
                </a:lnTo>
                <a:lnTo>
                  <a:pt x="0" y="2404463"/>
                </a:lnTo>
                <a:lnTo>
                  <a:pt x="0" y="0"/>
                </a:lnTo>
                <a:close/>
              </a:path>
            </a:pathLst>
          </a:custGeom>
          <a:gradFill flip="none" rotWithShape="1">
            <a:gsLst>
              <a:gs pos="100000">
                <a:srgbClr val="F1592A"/>
              </a:gs>
              <a:gs pos="0">
                <a:srgbClr val="FAB252"/>
              </a:gs>
            </a:gsLst>
            <a:path path="circle">
              <a:fillToRect l="50000" t="50000" r="50000" b="50000"/>
            </a:path>
            <a:tileRect/>
          </a:gradFill>
          <a:ln>
            <a:noFill/>
          </a:ln>
          <a:effectLst>
            <a:outerShdw blurRad="152400" dist="38100" dir="2700000" algn="tl" rotWithShape="0">
              <a:prstClr val="black">
                <a:alpha val="7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61925" y="109539"/>
            <a:ext cx="2863803"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63765"/>
            <a:ext cx="7772400" cy="1665285"/>
          </a:xfrm>
        </p:spPr>
        <p:txBody>
          <a:bodyPr anchor="b">
            <a:normAutofit/>
          </a:bodyPr>
          <a:lstStyle>
            <a:lvl1pPr algn="ctr">
              <a:defRPr sz="4400" b="0">
                <a:ln>
                  <a:solidFill>
                    <a:schemeClr val="accent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4202113"/>
            <a:ext cx="6858000" cy="1233488"/>
          </a:xfrm>
        </p:spPr>
        <p:txBody>
          <a:bodyPr/>
          <a:lstStyle>
            <a:lvl1pPr marL="0" indent="0" algn="ctr">
              <a:buNone/>
              <a:defRPr sz="2400" i="1">
                <a:solidFill>
                  <a:srgbClr val="BAE4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grpSp>
        <p:nvGrpSpPr>
          <p:cNvPr id="13" name="Group 12"/>
          <p:cNvGrpSpPr/>
          <p:nvPr/>
        </p:nvGrpSpPr>
        <p:grpSpPr>
          <a:xfrm>
            <a:off x="0" y="5562600"/>
            <a:ext cx="9144000" cy="657227"/>
            <a:chOff x="0" y="5562600"/>
            <a:chExt cx="9144000" cy="657227"/>
          </a:xfrm>
        </p:grpSpPr>
        <p:sp>
          <p:nvSpPr>
            <p:cNvPr id="9" name="Rectangle 8"/>
            <p:cNvSpPr/>
            <p:nvPr/>
          </p:nvSpPr>
          <p:spPr>
            <a:xfrm>
              <a:off x="0" y="5562600"/>
              <a:ext cx="9144000" cy="657225"/>
            </a:xfrm>
            <a:prstGeom prst="rect">
              <a:avLst/>
            </a:prstGeom>
            <a:solidFill>
              <a:schemeClr val="bg1"/>
            </a:solidFill>
            <a:ln>
              <a:noFill/>
            </a:ln>
            <a:effectLst>
              <a:outerShdw blurRad="368300" sx="99000" sy="99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162676"/>
              <a:ext cx="9144000" cy="57151"/>
            </a:xfrm>
            <a:prstGeom prst="rect">
              <a:avLst/>
            </a:prstGeom>
            <a:gradFill flip="none" rotWithShape="1">
              <a:gsLst>
                <a:gs pos="0">
                  <a:srgbClr val="F1592A"/>
                </a:gs>
                <a:gs pos="100000">
                  <a:srgbClr val="FAB252"/>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 y="5630070"/>
              <a:ext cx="285432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2" name="imag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34225" y="5572125"/>
              <a:ext cx="1847850" cy="58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cxnSp>
        <p:nvCxnSpPr>
          <p:cNvPr id="18" name="Straight Connector 17"/>
          <p:cNvCxnSpPr/>
          <p:nvPr/>
        </p:nvCxnSpPr>
        <p:spPr>
          <a:xfrm>
            <a:off x="0" y="4544099"/>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3" hasCustomPrompt="1"/>
          </p:nvPr>
        </p:nvSpPr>
        <p:spPr>
          <a:xfrm>
            <a:off x="5019675" y="904875"/>
            <a:ext cx="3895725" cy="306389"/>
          </a:xfrm>
        </p:spPr>
        <p:txBody>
          <a:bodyPr>
            <a:noAutofit/>
          </a:bodyPr>
          <a:lstStyle>
            <a:lvl1pPr marL="0" indent="0" algn="r">
              <a:buNone/>
              <a:defRPr sz="1600" b="1" i="1" cap="none" spc="0">
                <a:ln w="6600">
                  <a:solidFill>
                    <a:schemeClr val="accent2"/>
                  </a:solidFill>
                  <a:prstDash val="solid"/>
                </a:ln>
                <a:solidFill>
                  <a:srgbClr val="FFFFFF"/>
                </a:solidFill>
                <a:effectLst>
                  <a:outerShdw dist="25400" dir="2700000" algn="tl" rotWithShape="0">
                    <a:schemeClr val="accent2"/>
                  </a:outerShdw>
                </a:effectLst>
                <a:latin typeface="Arial" panose="020B0604020202020204" pitchFamily="34" charset="0"/>
                <a:cs typeface="Arial" panose="020B0604020202020204" pitchFamily="34" charset="0"/>
              </a:defRPr>
            </a:lvl1pPr>
            <a:lvl2pPr marL="457200" indent="0" algn="r">
              <a:buNone/>
              <a:defRPr sz="1600">
                <a:solidFill>
                  <a:srgbClr val="BAE4FF"/>
                </a:solidFill>
                <a:latin typeface="Arial" panose="020B0604020202020204" pitchFamily="34" charset="0"/>
                <a:cs typeface="Arial" panose="020B0604020202020204" pitchFamily="34" charset="0"/>
              </a:defRPr>
            </a:lvl2pPr>
            <a:lvl3pPr marL="914400" indent="0" algn="r">
              <a:buNone/>
              <a:defRPr sz="1400">
                <a:solidFill>
                  <a:srgbClr val="BAE4FF"/>
                </a:solidFill>
                <a:latin typeface="Arial" panose="020B0604020202020204" pitchFamily="34" charset="0"/>
                <a:cs typeface="Arial" panose="020B0604020202020204" pitchFamily="34" charset="0"/>
              </a:defRPr>
            </a:lvl3pPr>
            <a:lvl4pPr marL="1371600" indent="0" algn="r">
              <a:buNone/>
              <a:defRPr sz="1200">
                <a:solidFill>
                  <a:srgbClr val="BAE4FF"/>
                </a:solidFill>
                <a:latin typeface="Arial" panose="020B0604020202020204" pitchFamily="34" charset="0"/>
                <a:cs typeface="Arial" panose="020B0604020202020204" pitchFamily="34" charset="0"/>
              </a:defRPr>
            </a:lvl4pPr>
            <a:lvl5pPr marL="1828800" indent="0" algn="r">
              <a:buNone/>
              <a:defRPr sz="1200">
                <a:solidFill>
                  <a:srgbClr val="BAE4FF"/>
                </a:solidFill>
                <a:latin typeface="Arial" panose="020B0604020202020204" pitchFamily="34" charset="0"/>
                <a:cs typeface="Arial" panose="020B0604020202020204" pitchFamily="34" charset="0"/>
              </a:defRPr>
            </a:lvl5pPr>
          </a:lstStyle>
          <a:p>
            <a:pPr lvl="0"/>
            <a:r>
              <a:rPr lang="en-US" dirty="0" smtClean="0"/>
              <a:t>Date</a:t>
            </a:r>
          </a:p>
        </p:txBody>
      </p:sp>
      <p:sp>
        <p:nvSpPr>
          <p:cNvPr id="23" name="Text Placeholder 21"/>
          <p:cNvSpPr>
            <a:spLocks noGrp="1"/>
          </p:cNvSpPr>
          <p:nvPr>
            <p:ph type="body" sz="quarter" idx="14" hasCustomPrompt="1"/>
          </p:nvPr>
        </p:nvSpPr>
        <p:spPr>
          <a:xfrm>
            <a:off x="5019675" y="1250156"/>
            <a:ext cx="3895725" cy="306389"/>
          </a:xfrm>
        </p:spPr>
        <p:txBody>
          <a:bodyPr>
            <a:noAutofit/>
          </a:bodyPr>
          <a:lstStyle>
            <a:lvl1pPr marL="0" indent="0" algn="r">
              <a:buNone/>
              <a:defRPr sz="1600" b="1" i="1" cap="none" spc="0">
                <a:ln w="6600">
                  <a:solidFill>
                    <a:schemeClr val="accent2"/>
                  </a:solidFill>
                  <a:prstDash val="solid"/>
                </a:ln>
                <a:solidFill>
                  <a:srgbClr val="FFFFFF"/>
                </a:solidFill>
                <a:effectLst>
                  <a:outerShdw dist="25400" dir="2700000" algn="tl" rotWithShape="0">
                    <a:schemeClr val="accent2"/>
                  </a:outerShdw>
                </a:effectLst>
                <a:latin typeface="Arial" panose="020B0604020202020204" pitchFamily="34" charset="0"/>
                <a:cs typeface="Arial" panose="020B0604020202020204" pitchFamily="34" charset="0"/>
              </a:defRPr>
            </a:lvl1pPr>
            <a:lvl2pPr marL="457200" indent="0" algn="r">
              <a:buNone/>
              <a:defRPr sz="1600">
                <a:solidFill>
                  <a:srgbClr val="BAE4FF"/>
                </a:solidFill>
                <a:latin typeface="Arial" panose="020B0604020202020204" pitchFamily="34" charset="0"/>
                <a:cs typeface="Arial" panose="020B0604020202020204" pitchFamily="34" charset="0"/>
              </a:defRPr>
            </a:lvl2pPr>
            <a:lvl3pPr marL="914400" indent="0" algn="r">
              <a:buNone/>
              <a:defRPr sz="1400">
                <a:solidFill>
                  <a:srgbClr val="BAE4FF"/>
                </a:solidFill>
                <a:latin typeface="Arial" panose="020B0604020202020204" pitchFamily="34" charset="0"/>
                <a:cs typeface="Arial" panose="020B0604020202020204" pitchFamily="34" charset="0"/>
              </a:defRPr>
            </a:lvl3pPr>
            <a:lvl4pPr marL="1371600" indent="0" algn="r">
              <a:buNone/>
              <a:defRPr sz="1200">
                <a:solidFill>
                  <a:srgbClr val="BAE4FF"/>
                </a:solidFill>
                <a:latin typeface="Arial" panose="020B0604020202020204" pitchFamily="34" charset="0"/>
                <a:cs typeface="Arial" panose="020B0604020202020204" pitchFamily="34" charset="0"/>
              </a:defRPr>
            </a:lvl4pPr>
            <a:lvl5pPr marL="1828800" indent="0" algn="r">
              <a:buNone/>
              <a:defRPr sz="1200">
                <a:solidFill>
                  <a:srgbClr val="BAE4FF"/>
                </a:solidFill>
                <a:latin typeface="Arial" panose="020B0604020202020204" pitchFamily="34" charset="0"/>
                <a:cs typeface="Arial" panose="020B0604020202020204" pitchFamily="34" charset="0"/>
              </a:defRPr>
            </a:lvl5pPr>
          </a:lstStyle>
          <a:p>
            <a:pPr lvl="0"/>
            <a:r>
              <a:rPr lang="en-US" dirty="0" smtClean="0"/>
              <a:t>Location</a:t>
            </a:r>
          </a:p>
        </p:txBody>
      </p:sp>
      <p:sp>
        <p:nvSpPr>
          <p:cNvPr id="25" name="Oval 24"/>
          <p:cNvSpPr/>
          <p:nvPr/>
        </p:nvSpPr>
        <p:spPr>
          <a:xfrm>
            <a:off x="212725" y="6375401"/>
            <a:ext cx="333375" cy="333375"/>
          </a:xfrm>
          <a:prstGeom prst="ellipse">
            <a:avLst/>
          </a:prstGeom>
          <a:gradFill>
            <a:gsLst>
              <a:gs pos="100000">
                <a:srgbClr val="002060">
                  <a:lumMod val="63000"/>
                </a:srgbClr>
              </a:gs>
              <a:gs pos="22000">
                <a:srgbClr val="0070C0">
                  <a:lumMod val="76000"/>
                </a:srgbClr>
              </a:gs>
            </a:gsLst>
            <a:path path="circle">
              <a:fillToRect t="100000" r="100000"/>
            </a:path>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5574" y="6421944"/>
            <a:ext cx="447676" cy="246221"/>
          </a:xfrm>
          <a:prstGeom prst="rect">
            <a:avLst/>
          </a:prstGeom>
          <a:noFill/>
          <a:effectLst>
            <a:outerShdw blurRad="50800" dist="38100" dir="2700000" algn="tl" rotWithShape="0">
              <a:prstClr val="black">
                <a:alpha val="40000"/>
              </a:prstClr>
            </a:outerShdw>
          </a:effectLst>
        </p:spPr>
        <p:txBody>
          <a:bodyPr wrap="square" lIns="0" tIns="0" rIns="0" bIns="0" rtlCol="0">
            <a:noAutofit/>
          </a:bodyPr>
          <a:lstStyle/>
          <a:p>
            <a:pPr algn="ctr"/>
            <a:fld id="{799F6C46-22FC-43DE-B755-2159E01C7C51}" type="slidenum">
              <a:rPr lang="en-US" sz="1600" smtClean="0">
                <a:solidFill>
                  <a:srgbClr val="BAE4FF"/>
                </a:solidFill>
                <a:effectLst/>
                <a:latin typeface="Arial" panose="020B0604020202020204" pitchFamily="34" charset="0"/>
                <a:cs typeface="Arial" panose="020B0604020202020204" pitchFamily="34" charset="0"/>
              </a:rPr>
              <a:pPr algn="ctr"/>
              <a:t>‹#›</a:t>
            </a:fld>
            <a:r>
              <a:rPr lang="en-US" sz="1600" dirty="0" smtClean="0">
                <a:solidFill>
                  <a:srgbClr val="BAE4FF"/>
                </a:solidFill>
                <a:effectLst/>
                <a:latin typeface="Arial" panose="020B0604020202020204" pitchFamily="34" charset="0"/>
                <a:cs typeface="Arial" panose="020B0604020202020204" pitchFamily="34" charset="0"/>
              </a:rPr>
              <a:t> </a:t>
            </a:r>
            <a:endParaRPr lang="en-US" sz="1600" dirty="0">
              <a:solidFill>
                <a:srgbClr val="BAE4FF"/>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106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Default">
    <p:spTree>
      <p:nvGrpSpPr>
        <p:cNvPr id="1" name=""/>
        <p:cNvGrpSpPr/>
        <p:nvPr/>
      </p:nvGrpSpPr>
      <p:grpSpPr>
        <a:xfrm>
          <a:off x="0" y="0"/>
          <a:ext cx="0" cy="0"/>
          <a:chOff x="0" y="0"/>
          <a:chExt cx="0" cy="0"/>
        </a:xfrm>
      </p:grpSpPr>
      <p:sp>
        <p:nvSpPr>
          <p:cNvPr id="12" name="Shape 12"/>
          <p:cNvSpPr/>
          <p:nvPr/>
        </p:nvSpPr>
        <p:spPr>
          <a:xfrm>
            <a:off x="-1" y="0"/>
            <a:ext cx="9144002" cy="1137180"/>
          </a:xfrm>
          <a:prstGeom prst="rect">
            <a:avLst/>
          </a:prstGeom>
          <a:gradFill>
            <a:gsLst>
              <a:gs pos="0">
                <a:srgbClr val="E7F1FA"/>
              </a:gs>
              <a:gs pos="50000">
                <a:srgbClr val="CEE0F6"/>
              </a:gs>
              <a:gs pos="100000">
                <a:srgbClr val="AECCF1"/>
              </a:gs>
            </a:gsLst>
            <a:lin ang="16200000"/>
          </a:gradFill>
          <a:ln w="12700">
            <a:miter lim="400000"/>
          </a:ln>
        </p:spPr>
        <p:txBody>
          <a:bodyPr lIns="0" tIns="0" rIns="0" bIns="0" anchor="ctr"/>
          <a:lstStyle/>
          <a:p>
            <a:pPr lvl="0" algn="ctr">
              <a:defRPr sz="1800">
                <a:solidFill>
                  <a:srgbClr val="FFFFFF"/>
                </a:solidFill>
              </a:defRPr>
            </a:pPr>
            <a:endParaRPr/>
          </a:p>
        </p:txBody>
      </p:sp>
      <p:pic>
        <p:nvPicPr>
          <p:cNvPr id="13" name="image.png"/>
          <p:cNvPicPr/>
          <p:nvPr/>
        </p:nvPicPr>
        <p:blipFill>
          <a:blip r:embed="rId2">
            <a:extLst/>
          </a:blip>
          <a:stretch>
            <a:fillRect/>
          </a:stretch>
        </p:blipFill>
        <p:spPr>
          <a:xfrm>
            <a:off x="6472237" y="127000"/>
            <a:ext cx="2600326" cy="823913"/>
          </a:xfrm>
          <a:prstGeom prst="rect">
            <a:avLst/>
          </a:prstGeom>
          <a:ln w="12700">
            <a:miter lim="400000"/>
          </a:ln>
        </p:spPr>
      </p:pic>
      <p:sp>
        <p:nvSpPr>
          <p:cNvPr id="14" name="Shape 14"/>
          <p:cNvSpPr/>
          <p:nvPr/>
        </p:nvSpPr>
        <p:spPr>
          <a:xfrm>
            <a:off x="-186234" y="5945931"/>
            <a:ext cx="9381927" cy="1025129"/>
          </a:xfrm>
          <a:prstGeom prst="rect">
            <a:avLst/>
          </a:prstGeom>
          <a:solidFill>
            <a:srgbClr val="FFFFFF"/>
          </a:solidFill>
          <a:ln w="12700">
            <a:miter lim="400000"/>
          </a:ln>
        </p:spPr>
        <p:txBody>
          <a:bodyPr lIns="50800" tIns="50800" rIns="50800" bIns="50800" anchor="ctr"/>
          <a:lstStyle/>
          <a:p>
            <a:pPr lvl="0" algn="ctr" defTabSz="584200">
              <a:defRPr sz="2400">
                <a:solidFill>
                  <a:srgbClr val="FFFFFF"/>
                </a:solidFill>
                <a:latin typeface="Helvetica Light"/>
                <a:ea typeface="Helvetica Light"/>
                <a:cs typeface="Helvetica Light"/>
                <a:sym typeface="Helvetica Light"/>
              </a:defRPr>
            </a:pPr>
            <a:endParaRPr/>
          </a:p>
        </p:txBody>
      </p:sp>
      <p:pic>
        <p:nvPicPr>
          <p:cNvPr id="17" name="image.jpg"/>
          <p:cNvPicPr/>
          <p:nvPr/>
        </p:nvPicPr>
        <p:blipFill>
          <a:blip r:embed="rId3">
            <a:extLst/>
          </a:blip>
          <a:stretch>
            <a:fillRect/>
          </a:stretch>
        </p:blipFill>
        <p:spPr>
          <a:xfrm>
            <a:off x="193675" y="6173787"/>
            <a:ext cx="2854325" cy="455613"/>
          </a:xfrm>
          <a:prstGeom prst="rect">
            <a:avLst/>
          </a:prstGeom>
          <a:ln w="12700">
            <a:miter lim="400000"/>
          </a:ln>
        </p:spPr>
      </p:pic>
      <p:sp>
        <p:nvSpPr>
          <p:cNvPr id="19" name="Shape 19"/>
          <p:cNvSpPr>
            <a:spLocks noGrp="1"/>
          </p:cNvSpPr>
          <p:nvPr>
            <p:ph type="sldNum" sz="quarter" idx="2"/>
          </p:nvPr>
        </p:nvSpPr>
        <p:spPr>
          <a:xfrm>
            <a:off x="83609" y="6647176"/>
            <a:ext cx="287867" cy="269241"/>
          </a:xfrm>
          <a:prstGeom prst="rect">
            <a:avLst/>
          </a:prstGeom>
        </p:spPr>
        <p:txBody>
          <a:bodyPr lIns="45719" tIns="45719" rIns="45719" bIns="45719"/>
          <a:lstStyle>
            <a:lvl1pPr algn="r">
              <a:defRPr sz="1200">
                <a:solidFill>
                  <a:srgbClr val="898989"/>
                </a:solidFill>
                <a:latin typeface="Calibri"/>
                <a:ea typeface="Calibri"/>
                <a:cs typeface="Calibri"/>
                <a:sym typeface="Calibri"/>
              </a:defRPr>
            </a:lvl1pPr>
          </a:lstStyle>
          <a:p>
            <a:pPr lvl="0"/>
            <a:fld id="{86CB4B4D-7CA3-9044-876B-883B54F8677D}" type="slidenum">
              <a:t>‹#›</a:t>
            </a:fld>
            <a:endParaRPr dirty="0"/>
          </a:p>
        </p:txBody>
      </p:sp>
      <p:pic>
        <p:nvPicPr>
          <p:cNvPr id="22" name="New-Background.png"/>
          <p:cNvPicPr/>
          <p:nvPr userDrawn="1"/>
        </p:nvPicPr>
        <p:blipFill>
          <a:blip r:embed="rId4">
            <a:extLst/>
          </a:blip>
          <a:stretch>
            <a:fillRect/>
          </a:stretch>
        </p:blipFill>
        <p:spPr>
          <a:xfrm>
            <a:off x="13229" y="5088466"/>
            <a:ext cx="9144001" cy="1778001"/>
          </a:xfrm>
          <a:prstGeom prst="rect">
            <a:avLst/>
          </a:prstGeom>
          <a:ln w="12700">
            <a:miter lim="400000"/>
          </a:ln>
        </p:spPr>
      </p:pic>
      <p:pic>
        <p:nvPicPr>
          <p:cNvPr id="21" name="Picture 20" descr="ION-Logo-Text copy.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43333" y="6164593"/>
            <a:ext cx="953472" cy="588827"/>
          </a:xfrm>
          <a:prstGeom prst="rect">
            <a:avLst/>
          </a:prstGeom>
        </p:spPr>
      </p:pic>
      <p:sp>
        <p:nvSpPr>
          <p:cNvPr id="23" name="Shape 42"/>
          <p:cNvSpPr>
            <a:spLocks noGrp="1"/>
          </p:cNvSpPr>
          <p:nvPr>
            <p:ph type="title" idx="4294967295"/>
          </p:nvPr>
        </p:nvSpPr>
        <p:spPr>
          <a:xfrm>
            <a:off x="443516" y="101600"/>
            <a:ext cx="5898545" cy="880533"/>
          </a:xfrm>
          <a:prstGeom prst="rect">
            <a:avLst/>
          </a:prstGeom>
        </p:spPr>
        <p:txBody>
          <a:bodyPr lIns="0" tIns="0" rIns="0" bIns="0">
            <a:normAutofit/>
          </a:bodyPr>
          <a:lstStyle>
            <a:lvl1pPr algn="just">
              <a:defRPr sz="3200" cap="all">
                <a:solidFill>
                  <a:srgbClr val="24428A">
                    <a:alpha val="80000"/>
                  </a:srgbClr>
                </a:solidFill>
                <a:latin typeface="Univers-Bold"/>
                <a:ea typeface="Univers-Bold"/>
                <a:cs typeface="Univers-Bold"/>
                <a:sym typeface="Univers-Bold"/>
              </a:defRPr>
            </a:lvl1pPr>
          </a:lstStyle>
          <a:p>
            <a:pPr lvl="0">
              <a:defRPr sz="1800" b="0" cap="none">
                <a:solidFill>
                  <a:srgbClr val="000000"/>
                </a:solidFill>
              </a:defRPr>
            </a:pPr>
            <a:r>
              <a:rPr sz="3200" b="1" cap="all" dirty="0">
                <a:solidFill>
                  <a:srgbClr val="24428A">
                    <a:alpha val="80000"/>
                  </a:srgbClr>
                </a:solidFill>
              </a:rPr>
              <a:t>Moderator</a:t>
            </a:r>
          </a:p>
        </p:txBody>
      </p:sp>
    </p:spTree>
    <p:extLst>
      <p:ext uri="{BB962C8B-B14F-4D97-AF65-F5344CB8AC3E}">
        <p14:creationId xmlns:p14="http://schemas.microsoft.com/office/powerpoint/2010/main" val="314330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715990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ocation Slide">
    <p:spTree>
      <p:nvGrpSpPr>
        <p:cNvPr id="1" name=""/>
        <p:cNvGrpSpPr/>
        <p:nvPr/>
      </p:nvGrpSpPr>
      <p:grpSpPr>
        <a:xfrm>
          <a:off x="0" y="0"/>
          <a:ext cx="0" cy="0"/>
          <a:chOff x="0" y="0"/>
          <a:chExt cx="0" cy="0"/>
        </a:xfrm>
      </p:grpSpPr>
      <p:sp>
        <p:nvSpPr>
          <p:cNvPr id="4" name="TextBox 3"/>
          <p:cNvSpPr txBox="1"/>
          <p:nvPr/>
        </p:nvSpPr>
        <p:spPr>
          <a:xfrm>
            <a:off x="352425" y="323850"/>
            <a:ext cx="7924800" cy="1077218"/>
          </a:xfrm>
          <a:prstGeom prst="rect">
            <a:avLst/>
          </a:prstGeom>
          <a:noFill/>
        </p:spPr>
        <p:txBody>
          <a:bodyPr wrap="square" rtlCol="0">
            <a:spAutoFit/>
          </a:bodyPr>
          <a:lstStyle/>
          <a:p>
            <a:pPr algn="l">
              <a:spcAft>
                <a:spcPts val="1200"/>
              </a:spcAft>
            </a:pPr>
            <a:r>
              <a:rPr lang="en-US" sz="3600" b="0" kern="1200" dirty="0" smtClean="0">
                <a:ln w="3175">
                  <a:solidFill>
                    <a:srgbClr val="BAE4FF"/>
                  </a:solidFill>
                </a:ln>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	Where are you?</a:t>
            </a:r>
          </a:p>
          <a:p>
            <a:pPr algn="l"/>
            <a:r>
              <a:rPr lang="en-US" sz="1800" b="0" i="1" kern="1200" dirty="0" smtClean="0">
                <a:ln w="3175">
                  <a:noFill/>
                </a:ln>
                <a:solidFill>
                  <a:schemeClr val="accent3">
                    <a:lumMod val="20000"/>
                    <a:lumOff val="80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Enter your location in the Chat window – lower left of screen	</a:t>
            </a:r>
            <a:endParaRPr lang="en-US" sz="1800" b="0" i="1" kern="1200" dirty="0">
              <a:ln w="3175">
                <a:noFill/>
              </a:ln>
              <a:solidFill>
                <a:schemeClr val="accent3">
                  <a:lumMod val="20000"/>
                  <a:lumOff val="80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endParaRP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62374" y="1372493"/>
            <a:ext cx="5385707" cy="4712494"/>
          </a:xfrm>
          <a:prstGeom prst="rect">
            <a:avLst/>
          </a:prstGeom>
          <a:effectLst>
            <a:outerShdw blurRad="165100" sx="102000" sy="102000" algn="ctr" rotWithShape="0">
              <a:srgbClr val="5B9BD5">
                <a:alpha val="15000"/>
              </a:srgbClr>
            </a:outerShdw>
          </a:effectLst>
        </p:spPr>
      </p:pic>
      <p:sp>
        <p:nvSpPr>
          <p:cNvPr id="6" name="TextBox 5"/>
          <p:cNvSpPr txBox="1"/>
          <p:nvPr/>
        </p:nvSpPr>
        <p:spPr>
          <a:xfrm rot="900000">
            <a:off x="897914" y="549606"/>
            <a:ext cx="3381375" cy="6447919"/>
          </a:xfrm>
          <a:prstGeom prst="rect">
            <a:avLst/>
          </a:prstGeom>
          <a:noFill/>
        </p:spPr>
        <p:txBody>
          <a:bodyPr wrap="square" rtlCol="0">
            <a:spAutoFit/>
            <a:scene3d>
              <a:camera prst="orthographicFront"/>
              <a:lightRig rig="soft" dir="t">
                <a:rot lat="0" lon="0" rev="15600000"/>
              </a:lightRig>
            </a:scene3d>
            <a:sp3d extrusionH="12700" contourW="57150" prstMaterial="softEdge">
              <a:bevelT w="184150" h="69850"/>
              <a:contourClr>
                <a:srgbClr val="D9D9D9"/>
              </a:contourClr>
            </a:sp3d>
          </a:bodyPr>
          <a:lstStyle/>
          <a:p>
            <a:r>
              <a:rPr lang="en-US" sz="41300" b="1" cap="none" spc="0" dirty="0" smtClean="0">
                <a:ln w="25400">
                  <a:solidFill>
                    <a:srgbClr val="F1592A"/>
                  </a:solidFill>
                </a:ln>
                <a:gradFill>
                  <a:gsLst>
                    <a:gs pos="100000">
                      <a:srgbClr val="F1592A">
                        <a:alpha val="98000"/>
                      </a:srgbClr>
                    </a:gs>
                    <a:gs pos="0">
                      <a:srgbClr val="FAB252"/>
                    </a:gs>
                  </a:gsLst>
                  <a:path path="circle">
                    <a:fillToRect l="50000" t="50000" r="50000" b="50000"/>
                  </a:path>
                </a:gradFill>
                <a:effectLst>
                  <a:outerShdw blurRad="190500" sx="102000" sy="102000" algn="ctr" rotWithShape="0">
                    <a:srgbClr val="5B9BD5"/>
                  </a:outerShdw>
                </a:effectLst>
                <a:latin typeface="Times New Roman" panose="02020603050405020304" pitchFamily="18" charset="0"/>
                <a:cs typeface="Times New Roman" panose="02020603050405020304" pitchFamily="18" charset="0"/>
              </a:rPr>
              <a:t>?</a:t>
            </a:r>
            <a:endParaRPr lang="en-US" sz="41300" b="1" cap="none" spc="0" dirty="0">
              <a:ln w="25400">
                <a:solidFill>
                  <a:srgbClr val="F1592A"/>
                </a:solidFill>
              </a:ln>
              <a:gradFill>
                <a:gsLst>
                  <a:gs pos="100000">
                    <a:srgbClr val="F1592A">
                      <a:alpha val="98000"/>
                    </a:srgbClr>
                  </a:gs>
                  <a:gs pos="0">
                    <a:srgbClr val="FAB252"/>
                  </a:gs>
                </a:gsLst>
                <a:path path="circle">
                  <a:fillToRect l="50000" t="50000" r="50000" b="50000"/>
                </a:path>
              </a:gradFill>
              <a:effectLst>
                <a:outerShdw blurRad="190500" sx="102000" sy="102000" algn="ctr" rotWithShape="0">
                  <a:srgbClr val="5B9BD5"/>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91380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4" name="TextBox 3"/>
          <p:cNvSpPr txBox="1"/>
          <p:nvPr/>
        </p:nvSpPr>
        <p:spPr>
          <a:xfrm>
            <a:off x="609600" y="771525"/>
            <a:ext cx="7924800" cy="646331"/>
          </a:xfrm>
          <a:prstGeom prst="rect">
            <a:avLst/>
          </a:prstGeom>
          <a:noFill/>
        </p:spPr>
        <p:txBody>
          <a:bodyPr wrap="square" rtlCol="0">
            <a:spAutoFit/>
          </a:bodyPr>
          <a:lstStyle/>
          <a:p>
            <a:pPr algn="l">
              <a:spcAft>
                <a:spcPts val="1200"/>
              </a:spcAft>
            </a:pPr>
            <a:r>
              <a:rPr lang="en-US" sz="3600" b="0" kern="1200" dirty="0" smtClean="0">
                <a:ln w="3175">
                  <a:solidFill>
                    <a:srgbClr val="BAE4FF"/>
                  </a:solidFill>
                </a:ln>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Question</a:t>
            </a:r>
            <a:r>
              <a:rPr lang="en-US" sz="3600" b="0" kern="1200" baseline="0" dirty="0" smtClean="0">
                <a:ln w="3175">
                  <a:solidFill>
                    <a:srgbClr val="BAE4FF"/>
                  </a:solidFill>
                </a:ln>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 1</a:t>
            </a:r>
            <a:endParaRPr lang="en-US" sz="3600" b="0" kern="1200" dirty="0" smtClean="0">
              <a:ln w="3175">
                <a:solidFill>
                  <a:srgbClr val="BAE4FF"/>
                </a:solidFill>
              </a:ln>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endParaRPr>
          </a:p>
        </p:txBody>
      </p:sp>
      <p:sp>
        <p:nvSpPr>
          <p:cNvPr id="2" name="Rectangle 1"/>
          <p:cNvSpPr/>
          <p:nvPr userDrawn="1"/>
        </p:nvSpPr>
        <p:spPr>
          <a:xfrm>
            <a:off x="609600" y="1790163"/>
            <a:ext cx="7774546" cy="3046988"/>
          </a:xfrm>
          <a:prstGeom prst="rect">
            <a:avLst/>
          </a:prstGeom>
        </p:spPr>
        <p:txBody>
          <a:bodyPr wrap="square">
            <a:spAutoFit/>
          </a:bodyPr>
          <a:lstStyle/>
          <a:p>
            <a:pPr algn="ctr"/>
            <a:r>
              <a:rPr lang="en-US" sz="2400" b="0" dirty="0" smtClean="0">
                <a:solidFill>
                  <a:srgbClr val="0467AA"/>
                </a:solidFill>
              </a:rPr>
              <a:t>What can the state workforce system do if the RA sponsor uses a training provider that is not on the state’s Eligible Training Provider List (ETPL)?  An example given was a community college that was previously on the ETPL but didn’t meet their EEO and graduation metrics.  Would the RA program have to change training provider?  Are there any measures that could be taken so the RA sponsor could still have ITA $ used for training at the college?</a:t>
            </a:r>
            <a:endParaRPr lang="en-US" sz="2400" b="0" dirty="0">
              <a:solidFill>
                <a:srgbClr val="0467AA"/>
              </a:solidFill>
            </a:endParaRPr>
          </a:p>
        </p:txBody>
      </p:sp>
    </p:spTree>
    <p:extLst>
      <p:ext uri="{BB962C8B-B14F-4D97-AF65-F5344CB8AC3E}">
        <p14:creationId xmlns:p14="http://schemas.microsoft.com/office/powerpoint/2010/main" val="28718159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peak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Organization Name</a:t>
            </a:r>
            <a:endParaRPr lang="en-US" dirty="0"/>
          </a:p>
        </p:txBody>
      </p:sp>
      <p:sp>
        <p:nvSpPr>
          <p:cNvPr id="4" name="Rounded Rectangle 3"/>
          <p:cNvSpPr/>
          <p:nvPr/>
        </p:nvSpPr>
        <p:spPr>
          <a:xfrm>
            <a:off x="1066800" y="2886075"/>
            <a:ext cx="704850" cy="895350"/>
          </a:xfrm>
          <a:prstGeom prst="round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18288" rIns="9144" bIns="18288" rtlCol="0" anchor="ctr"/>
          <a:lstStyle/>
          <a:p>
            <a:pPr algn="ctr">
              <a:lnSpc>
                <a:spcPct val="90000"/>
              </a:lnSpc>
            </a:pPr>
            <a:r>
              <a:rPr lang="en-US" sz="1200" i="1" dirty="0" smtClean="0">
                <a:solidFill>
                  <a:srgbClr val="404040"/>
                </a:solidFill>
              </a:rPr>
              <a:t>Cover</a:t>
            </a:r>
            <a:r>
              <a:rPr lang="en-US" sz="1200" i="1" baseline="0" dirty="0" smtClean="0">
                <a:solidFill>
                  <a:srgbClr val="404040"/>
                </a:solidFill>
              </a:rPr>
              <a:t> this with speaker picture</a:t>
            </a:r>
            <a:endParaRPr lang="en-US" sz="1200" i="1" dirty="0">
              <a:solidFill>
                <a:srgbClr val="404040"/>
              </a:solidFill>
            </a:endParaRPr>
          </a:p>
        </p:txBody>
      </p:sp>
      <p:sp>
        <p:nvSpPr>
          <p:cNvPr id="6" name="Text Placeholder 5"/>
          <p:cNvSpPr>
            <a:spLocks noGrp="1"/>
          </p:cNvSpPr>
          <p:nvPr>
            <p:ph type="body" sz="quarter" idx="10" hasCustomPrompt="1"/>
          </p:nvPr>
        </p:nvSpPr>
        <p:spPr>
          <a:xfrm>
            <a:off x="2838450" y="2181225"/>
            <a:ext cx="5886450" cy="638175"/>
          </a:xfrm>
        </p:spPr>
        <p:txBody>
          <a:bodyPr lIns="0" anchor="b">
            <a:normAutofit/>
          </a:bodyPr>
          <a:lstStyle>
            <a:lvl1pPr marL="0" indent="0">
              <a:buNone/>
              <a:defRPr sz="3200" b="1">
                <a:effectLst>
                  <a:innerShdw blurRad="63500" dist="50800" dir="13500000">
                    <a:prstClr val="black">
                      <a:alpha val="50000"/>
                    </a:prstClr>
                  </a:inn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Speaker Name</a:t>
            </a:r>
            <a:endParaRPr lang="en-US" dirty="0"/>
          </a:p>
        </p:txBody>
      </p:sp>
      <p:sp>
        <p:nvSpPr>
          <p:cNvPr id="7" name="Text Placeholder 5"/>
          <p:cNvSpPr>
            <a:spLocks noGrp="1"/>
          </p:cNvSpPr>
          <p:nvPr>
            <p:ph type="body" sz="quarter" idx="11" hasCustomPrompt="1"/>
          </p:nvPr>
        </p:nvSpPr>
        <p:spPr>
          <a:xfrm>
            <a:off x="3419474" y="3048453"/>
            <a:ext cx="5457825" cy="456747"/>
          </a:xfrm>
        </p:spPr>
        <p:txBody>
          <a:bodyPr>
            <a:normAutofit/>
          </a:bodyPr>
          <a:lstStyle>
            <a:lvl1pPr marL="0" indent="0">
              <a:buNone/>
              <a:defRPr sz="2000" b="0" baseline="0">
                <a:solidFill>
                  <a:srgbClr val="595959"/>
                </a:solidFill>
                <a:effectLst>
                  <a:innerShdw blurRad="63500" dist="50800" dir="13500000">
                    <a:prstClr val="black">
                      <a:alpha val="50000"/>
                    </a:prstClr>
                  </a:inn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Speaker Title</a:t>
            </a:r>
            <a:endParaRPr lang="en-US" dirty="0"/>
          </a:p>
        </p:txBody>
      </p:sp>
      <p:cxnSp>
        <p:nvCxnSpPr>
          <p:cNvPr id="9" name="Straight Connector 8"/>
          <p:cNvCxnSpPr/>
          <p:nvPr/>
        </p:nvCxnSpPr>
        <p:spPr>
          <a:xfrm>
            <a:off x="2838450" y="2886075"/>
            <a:ext cx="6305550" cy="0"/>
          </a:xfrm>
          <a:prstGeom prst="line">
            <a:avLst/>
          </a:prstGeom>
          <a:ln w="15875">
            <a:solidFill>
              <a:srgbClr val="5B9BD5"/>
            </a:solidFill>
          </a:ln>
        </p:spPr>
        <p:style>
          <a:lnRef idx="1">
            <a:schemeClr val="accent1"/>
          </a:lnRef>
          <a:fillRef idx="0">
            <a:schemeClr val="accent1"/>
          </a:fillRef>
          <a:effectRef idx="0">
            <a:schemeClr val="accent1"/>
          </a:effectRef>
          <a:fontRef idx="minor">
            <a:schemeClr val="tx1"/>
          </a:fontRef>
        </p:style>
      </p:cxnSp>
      <p:sp>
        <p:nvSpPr>
          <p:cNvPr id="10" name="Text Placeholder 5"/>
          <p:cNvSpPr>
            <a:spLocks noGrp="1"/>
          </p:cNvSpPr>
          <p:nvPr>
            <p:ph type="body" sz="quarter" idx="12" hasCustomPrompt="1"/>
          </p:nvPr>
        </p:nvSpPr>
        <p:spPr>
          <a:xfrm>
            <a:off x="3419474" y="4010478"/>
            <a:ext cx="5457825" cy="799647"/>
          </a:xfrm>
        </p:spPr>
        <p:txBody>
          <a:bodyPr>
            <a:normAutofit/>
          </a:bodyPr>
          <a:lstStyle>
            <a:lvl1pPr marL="0" indent="0">
              <a:buNone/>
              <a:defRPr sz="1800" b="0" i="1" baseline="0">
                <a:solidFill>
                  <a:srgbClr val="7F7F7F"/>
                </a:solidFill>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Additional Details (optional)</a:t>
            </a:r>
            <a:endParaRPr lang="en-US" dirty="0"/>
          </a:p>
        </p:txBody>
      </p:sp>
      <p:cxnSp>
        <p:nvCxnSpPr>
          <p:cNvPr id="11" name="Straight Connector 10"/>
          <p:cNvCxnSpPr/>
          <p:nvPr/>
        </p:nvCxnSpPr>
        <p:spPr>
          <a:xfrm>
            <a:off x="3081338" y="2886075"/>
            <a:ext cx="0" cy="3190878"/>
          </a:xfrm>
          <a:prstGeom prst="line">
            <a:avLst/>
          </a:prstGeom>
          <a:ln w="492125">
            <a:gradFill>
              <a:gsLst>
                <a:gs pos="0">
                  <a:srgbClr val="0070C0"/>
                </a:gs>
                <a:gs pos="98387">
                  <a:schemeClr val="accent1">
                    <a:lumMod val="30000"/>
                    <a:lumOff val="70000"/>
                    <a:alpha val="0"/>
                  </a:schemeClr>
                </a:gs>
                <a:gs pos="67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4" name="Rectangle 14"/>
          <p:cNvSpPr/>
          <p:nvPr/>
        </p:nvSpPr>
        <p:spPr>
          <a:xfrm rot="13500000">
            <a:off x="887827" y="1117392"/>
            <a:ext cx="1062796" cy="1062796"/>
          </a:xfrm>
          <a:custGeom>
            <a:avLst/>
            <a:gdLst>
              <a:gd name="connsiteX0" fmla="*/ 0 w 2404463"/>
              <a:gd name="connsiteY0" fmla="*/ 0 h 2404463"/>
              <a:gd name="connsiteX1" fmla="*/ 2404463 w 2404463"/>
              <a:gd name="connsiteY1" fmla="*/ 0 h 2404463"/>
              <a:gd name="connsiteX2" fmla="*/ 2404463 w 2404463"/>
              <a:gd name="connsiteY2" fmla="*/ 2404463 h 2404463"/>
              <a:gd name="connsiteX3" fmla="*/ 0 w 2404463"/>
              <a:gd name="connsiteY3" fmla="*/ 2404463 h 2404463"/>
              <a:gd name="connsiteX4" fmla="*/ 0 w 2404463"/>
              <a:gd name="connsiteY4" fmla="*/ 0 h 2404463"/>
              <a:gd name="connsiteX0" fmla="*/ 0 w 2404463"/>
              <a:gd name="connsiteY0" fmla="*/ 0 h 2404463"/>
              <a:gd name="connsiteX1" fmla="*/ 2404463 w 2404463"/>
              <a:gd name="connsiteY1" fmla="*/ 0 h 2404463"/>
              <a:gd name="connsiteX2" fmla="*/ 0 w 2404463"/>
              <a:gd name="connsiteY2" fmla="*/ 2404463 h 2404463"/>
              <a:gd name="connsiteX3" fmla="*/ 0 w 2404463"/>
              <a:gd name="connsiteY3" fmla="*/ 0 h 2404463"/>
            </a:gdLst>
            <a:ahLst/>
            <a:cxnLst>
              <a:cxn ang="0">
                <a:pos x="connsiteX0" y="connsiteY0"/>
              </a:cxn>
              <a:cxn ang="0">
                <a:pos x="connsiteX1" y="connsiteY1"/>
              </a:cxn>
              <a:cxn ang="0">
                <a:pos x="connsiteX2" y="connsiteY2"/>
              </a:cxn>
              <a:cxn ang="0">
                <a:pos x="connsiteX3" y="connsiteY3"/>
              </a:cxn>
            </a:cxnLst>
            <a:rect l="l" t="t" r="r" b="b"/>
            <a:pathLst>
              <a:path w="2404463" h="2404463">
                <a:moveTo>
                  <a:pt x="0" y="0"/>
                </a:moveTo>
                <a:lnTo>
                  <a:pt x="2404463" y="0"/>
                </a:lnTo>
                <a:lnTo>
                  <a:pt x="0" y="2404463"/>
                </a:lnTo>
                <a:lnTo>
                  <a:pt x="0" y="0"/>
                </a:lnTo>
                <a:close/>
              </a:path>
            </a:pathLst>
          </a:custGeom>
          <a:gradFill flip="none" rotWithShape="1">
            <a:gsLst>
              <a:gs pos="100000">
                <a:srgbClr val="F1592A"/>
              </a:gs>
              <a:gs pos="0">
                <a:srgbClr val="FAB252"/>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1676400"/>
            <a:ext cx="9144000"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06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amp;A Session Slide">
    <p:spTree>
      <p:nvGrpSpPr>
        <p:cNvPr id="1" name=""/>
        <p:cNvGrpSpPr/>
        <p:nvPr/>
      </p:nvGrpSpPr>
      <p:grpSpPr>
        <a:xfrm>
          <a:off x="0" y="0"/>
          <a:ext cx="0" cy="0"/>
          <a:chOff x="0" y="0"/>
          <a:chExt cx="0" cy="0"/>
        </a:xfrm>
      </p:grpSpPr>
      <p:sp>
        <p:nvSpPr>
          <p:cNvPr id="4" name="TextBox 3"/>
          <p:cNvSpPr txBox="1"/>
          <p:nvPr/>
        </p:nvSpPr>
        <p:spPr>
          <a:xfrm>
            <a:off x="609599" y="372280"/>
            <a:ext cx="7924800" cy="1077218"/>
          </a:xfrm>
          <a:prstGeom prst="rect">
            <a:avLst/>
          </a:prstGeom>
          <a:noFill/>
        </p:spPr>
        <p:txBody>
          <a:bodyPr wrap="square" rtlCol="0">
            <a:spAutoFit/>
          </a:bodyPr>
          <a:lstStyle/>
          <a:p>
            <a:pPr algn="l">
              <a:spcAft>
                <a:spcPts val="1200"/>
              </a:spcAft>
            </a:pPr>
            <a:r>
              <a:rPr lang="en-US" sz="3200" b="0" kern="1200" dirty="0" smtClean="0">
                <a:ln w="3175">
                  <a:solidFill>
                    <a:srgbClr val="BAE4FF"/>
                  </a:solidFill>
                </a:ln>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We have</a:t>
            </a:r>
            <a:r>
              <a:rPr lang="en-US" sz="3200" b="0" kern="1200" baseline="0" dirty="0" smtClean="0">
                <a:ln w="3175">
                  <a:solidFill>
                    <a:srgbClr val="BAE4FF"/>
                  </a:solidFill>
                </a:ln>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 answers to your pre-submitted questions!</a:t>
            </a:r>
            <a:endParaRPr lang="en-US" sz="3200" b="0" kern="1200" dirty="0" smtClean="0">
              <a:ln w="3175">
                <a:solidFill>
                  <a:srgbClr val="BAE4FF"/>
                </a:solidFill>
              </a:ln>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endParaRPr>
          </a:p>
        </p:txBody>
      </p:sp>
      <p:sp>
        <p:nvSpPr>
          <p:cNvPr id="2" name="Rectangle 1"/>
          <p:cNvSpPr/>
          <p:nvPr userDrawn="1"/>
        </p:nvSpPr>
        <p:spPr>
          <a:xfrm>
            <a:off x="3155586" y="205041"/>
            <a:ext cx="2832827" cy="6447919"/>
          </a:xfrm>
          <a:prstGeom prst="rect">
            <a:avLst/>
          </a:prstGeom>
        </p:spPr>
        <p:txBody>
          <a:bodyPr wrap="none">
            <a:spAutoFit/>
          </a:bodyPr>
          <a:lstStyle/>
          <a:p>
            <a:r>
              <a:rPr kumimoji="0" lang="en-US" sz="41300" b="1" i="0" u="none" strike="noStrike" kern="0" cap="none" spc="0" normalizeH="0" baseline="0" noProof="0" dirty="0" smtClean="0">
                <a:ln w="25400">
                  <a:solidFill>
                    <a:srgbClr val="F1592A"/>
                  </a:solidFill>
                </a:ln>
                <a:gradFill>
                  <a:gsLst>
                    <a:gs pos="100000">
                      <a:srgbClr val="F1592A">
                        <a:alpha val="98000"/>
                      </a:srgbClr>
                    </a:gs>
                    <a:gs pos="0">
                      <a:srgbClr val="FAB252"/>
                    </a:gs>
                  </a:gsLst>
                  <a:path path="circle">
                    <a:fillToRect l="50000" t="50000" r="50000" b="50000"/>
                  </a:path>
                </a:gradFill>
                <a:effectLst>
                  <a:outerShdw blurRad="190500" sx="102000" sy="102000" algn="ctr" rotWithShape="0">
                    <a:srgbClr val="5B9BD5"/>
                  </a:outerShdw>
                </a:effectLst>
                <a:uLnTx/>
                <a:uFillTx/>
                <a:latin typeface="Times New Roman" panose="02020603050405020304" pitchFamily="18" charset="0"/>
                <a:cs typeface="Times New Roman" panose="02020603050405020304" pitchFamily="18" charset="0"/>
                <a:sym typeface="Calibri"/>
              </a:rPr>
              <a:t>?</a:t>
            </a:r>
            <a:endParaRPr lang="en-US" dirty="0"/>
          </a:p>
        </p:txBody>
      </p:sp>
    </p:spTree>
    <p:extLst>
      <p:ext uri="{BB962C8B-B14F-4D97-AF65-F5344CB8AC3E}">
        <p14:creationId xmlns:p14="http://schemas.microsoft.com/office/powerpoint/2010/main" val="9446045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1481136"/>
          </a:xfrm>
        </p:spPr>
        <p:txBody>
          <a:bodyPr anchor="b">
            <a:normAutofit/>
          </a:bodyPr>
          <a:lstStyle>
            <a:lvl1pPr algn="l">
              <a:defRPr lang="en-US" sz="4000" b="1" kern="1200" dirty="0">
                <a:solidFill>
                  <a:srgbClr val="0070C0"/>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3562351"/>
            <a:ext cx="7886700" cy="2426074"/>
          </a:xfrm>
        </p:spPr>
        <p:txBody>
          <a:bodyPr/>
          <a:lstStyle>
            <a:lvl1pPr marL="0" indent="0">
              <a:buNone/>
              <a:defRPr sz="2400" i="1">
                <a:solidFill>
                  <a:srgbClr val="59595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cxnSp>
        <p:nvCxnSpPr>
          <p:cNvPr id="8" name="Straight Connector 7"/>
          <p:cNvCxnSpPr/>
          <p:nvPr/>
        </p:nvCxnSpPr>
        <p:spPr>
          <a:xfrm>
            <a:off x="0" y="3352800"/>
            <a:ext cx="9144000" cy="0"/>
          </a:xfrm>
          <a:prstGeom prst="line">
            <a:avLst/>
          </a:prstGeom>
          <a:ln w="76200">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0" y="0"/>
            <a:ext cx="9144000" cy="5943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170363"/>
            <a:ext cx="9144000"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2709850"/>
      </p:ext>
    </p:extLst>
  </p:cSld>
  <p:clrMapOvr>
    <a:masterClrMapping/>
  </p:clrMapOvr>
  <p:transition spd="slow">
    <p:circl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49305954"/>
      </p:ext>
    </p:extLst>
  </p:cSld>
  <p:clrMapOvr>
    <a:masterClrMapping/>
  </p:clrMapOvr>
  <p:transition spd="slow">
    <p:circl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2">
            <a:extLst>
              <a:ext uri="{28A0092B-C50C-407E-A947-70E740481C1C}">
                <a14:useLocalDpi xmlns:a14="http://schemas.microsoft.com/office/drawing/2010/main" val="0"/>
              </a:ext>
            </a:extLst>
          </a:blip>
          <a:srcRect t="40931" b="47798"/>
          <a:stretch/>
        </p:blipFill>
        <p:spPr>
          <a:xfrm rot="10800000">
            <a:off x="0" y="6084991"/>
            <a:ext cx="9144000" cy="773008"/>
          </a:xfrm>
          <a:prstGeom prst="rect">
            <a:avLst/>
          </a:prstGeom>
          <a:effectLst>
            <a:innerShdw blurRad="203200" dist="50800" dir="5400000">
              <a:prstClr val="black">
                <a:alpha val="18000"/>
              </a:prstClr>
            </a:innerShdw>
          </a:effectLst>
        </p:spPr>
      </p:pic>
      <p:grpSp>
        <p:nvGrpSpPr>
          <p:cNvPr id="13" name="Group 12"/>
          <p:cNvGrpSpPr/>
          <p:nvPr/>
        </p:nvGrpSpPr>
        <p:grpSpPr>
          <a:xfrm>
            <a:off x="-1" y="-1823"/>
            <a:ext cx="9144001" cy="1522090"/>
            <a:chOff x="-1" y="-1823"/>
            <a:chExt cx="9144001" cy="1522090"/>
          </a:xfrm>
        </p:grpSpPr>
        <p:pic>
          <p:nvPicPr>
            <p:cNvPr id="8" name="Picture 7"/>
            <p:cNvPicPr>
              <a:picLocks noChangeAspect="1"/>
            </p:cNvPicPr>
            <p:nvPr/>
          </p:nvPicPr>
          <p:blipFill rotWithShape="1">
            <a:blip r:embed="rId22">
              <a:extLst>
                <a:ext uri="{28A0092B-C50C-407E-A947-70E740481C1C}">
                  <a14:useLocalDpi xmlns:a14="http://schemas.microsoft.com/office/drawing/2010/main" val="0"/>
                </a:ext>
              </a:extLst>
            </a:blip>
            <a:srcRect t="7361" b="70556"/>
            <a:stretch/>
          </p:blipFill>
          <p:spPr>
            <a:xfrm>
              <a:off x="0" y="0"/>
              <a:ext cx="9144000" cy="1514476"/>
            </a:xfrm>
            <a:prstGeom prst="rect">
              <a:avLst/>
            </a:prstGeom>
            <a:effectLst>
              <a:innerShdw blurRad="203200" dist="50800" dir="5400000">
                <a:prstClr val="black">
                  <a:alpha val="18000"/>
                </a:prstClr>
              </a:innerShdw>
            </a:effectLst>
          </p:spPr>
        </p:pic>
        <p:pic>
          <p:nvPicPr>
            <p:cNvPr id="11" name="Picture 10"/>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rot="10800000">
              <a:off x="-1" y="-1823"/>
              <a:ext cx="3305175" cy="744408"/>
            </a:xfrm>
            <a:prstGeom prst="rect">
              <a:avLst/>
            </a:prstGeom>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848350" y="778004"/>
              <a:ext cx="3295650" cy="742263"/>
            </a:xfrm>
            <a:prstGeom prst="rect">
              <a:avLst/>
            </a:prstGeom>
            <a:effectLst>
              <a:outerShdw blurRad="50800" dist="50800" dir="13500000" algn="br" rotWithShape="0">
                <a:prstClr val="black">
                  <a:alpha val="40000"/>
                </a:prstClr>
              </a:outerShdw>
            </a:effectLst>
          </p:spPr>
        </p:pic>
      </p:grpSp>
      <p:sp>
        <p:nvSpPr>
          <p:cNvPr id="2" name="Title Placeholder 1"/>
          <p:cNvSpPr>
            <a:spLocks noGrp="1"/>
          </p:cNvSpPr>
          <p:nvPr>
            <p:ph type="title"/>
          </p:nvPr>
        </p:nvSpPr>
        <p:spPr>
          <a:xfrm>
            <a:off x="628650" y="336099"/>
            <a:ext cx="7886700" cy="1092198"/>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720850"/>
            <a:ext cx="7886700" cy="42941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Oval 23"/>
          <p:cNvSpPr/>
          <p:nvPr/>
        </p:nvSpPr>
        <p:spPr>
          <a:xfrm>
            <a:off x="212725" y="6375401"/>
            <a:ext cx="333375" cy="333375"/>
          </a:xfrm>
          <a:prstGeom prst="ellipse">
            <a:avLst/>
          </a:prstGeom>
          <a:gradFill>
            <a:gsLst>
              <a:gs pos="100000">
                <a:srgbClr val="002060">
                  <a:lumMod val="63000"/>
                </a:srgbClr>
              </a:gs>
              <a:gs pos="22000">
                <a:srgbClr val="0070C0">
                  <a:lumMod val="76000"/>
                </a:srgbClr>
              </a:gs>
            </a:gsLst>
            <a:path path="circle">
              <a:fillToRect t="100000" r="100000"/>
            </a:path>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55574" y="6421944"/>
            <a:ext cx="447676" cy="246221"/>
          </a:xfrm>
          <a:prstGeom prst="rect">
            <a:avLst/>
          </a:prstGeom>
          <a:noFill/>
          <a:effectLst>
            <a:outerShdw blurRad="50800" dist="38100" dir="2700000" algn="tl" rotWithShape="0">
              <a:prstClr val="black">
                <a:alpha val="40000"/>
              </a:prstClr>
            </a:outerShdw>
          </a:effectLst>
        </p:spPr>
        <p:txBody>
          <a:bodyPr wrap="square" lIns="0" tIns="0" rIns="0" bIns="0" rtlCol="0">
            <a:noAutofit/>
          </a:bodyPr>
          <a:lstStyle/>
          <a:p>
            <a:pPr algn="ctr"/>
            <a:fld id="{799F6C46-22FC-43DE-B755-2159E01C7C51}" type="slidenum">
              <a:rPr lang="en-US" sz="1600" smtClean="0">
                <a:solidFill>
                  <a:srgbClr val="BAE4FF"/>
                </a:solidFill>
                <a:effectLst/>
                <a:latin typeface="Arial" panose="020B0604020202020204" pitchFamily="34" charset="0"/>
                <a:cs typeface="Arial" panose="020B0604020202020204" pitchFamily="34" charset="0"/>
              </a:rPr>
              <a:pPr algn="ctr"/>
              <a:t>‹#›</a:t>
            </a:fld>
            <a:r>
              <a:rPr lang="en-US" sz="1600" dirty="0" smtClean="0">
                <a:solidFill>
                  <a:srgbClr val="BAE4FF"/>
                </a:solidFill>
                <a:effectLst/>
                <a:latin typeface="Arial" panose="020B0604020202020204" pitchFamily="34" charset="0"/>
                <a:cs typeface="Arial" panose="020B0604020202020204" pitchFamily="34" charset="0"/>
              </a:rPr>
              <a:t> </a:t>
            </a:r>
            <a:endParaRPr lang="en-US" sz="1600" dirty="0">
              <a:solidFill>
                <a:srgbClr val="BAE4FF"/>
              </a:solidFill>
              <a:effectLst/>
              <a:latin typeface="Arial" panose="020B0604020202020204" pitchFamily="34" charset="0"/>
              <a:cs typeface="Arial" panose="020B0604020202020204" pitchFamily="34" charset="0"/>
            </a:endParaRPr>
          </a:p>
        </p:txBody>
      </p:sp>
      <p:sp>
        <p:nvSpPr>
          <p:cNvPr id="30" name="Rounded Rectangle 27"/>
          <p:cNvSpPr/>
          <p:nvPr/>
        </p:nvSpPr>
        <p:spPr>
          <a:xfrm>
            <a:off x="2241494" y="6176961"/>
            <a:ext cx="6902506" cy="681969"/>
          </a:xfrm>
          <a:custGeom>
            <a:avLst/>
            <a:gdLst>
              <a:gd name="connsiteX0" fmla="*/ 312650 w 7269533"/>
              <a:gd name="connsiteY0" fmla="*/ 0 h 625299"/>
              <a:gd name="connsiteX1" fmla="*/ 7269533 w 7269533"/>
              <a:gd name="connsiteY1" fmla="*/ 0 h 625299"/>
              <a:gd name="connsiteX2" fmla="*/ 7269533 w 7269533"/>
              <a:gd name="connsiteY2" fmla="*/ 0 h 625299"/>
              <a:gd name="connsiteX3" fmla="*/ 7269533 w 7269533"/>
              <a:gd name="connsiteY3" fmla="*/ 312650 h 625299"/>
              <a:gd name="connsiteX4" fmla="*/ 6956883 w 7269533"/>
              <a:gd name="connsiteY4" fmla="*/ 625300 h 625299"/>
              <a:gd name="connsiteX5" fmla="*/ 0 w 7269533"/>
              <a:gd name="connsiteY5" fmla="*/ 625299 h 625299"/>
              <a:gd name="connsiteX6" fmla="*/ 0 w 7269533"/>
              <a:gd name="connsiteY6" fmla="*/ 625299 h 625299"/>
              <a:gd name="connsiteX7" fmla="*/ 0 w 7269533"/>
              <a:gd name="connsiteY7" fmla="*/ 312650 h 625299"/>
              <a:gd name="connsiteX8" fmla="*/ 312650 w 7269533"/>
              <a:gd name="connsiteY8" fmla="*/ 0 h 625299"/>
              <a:gd name="connsiteX0" fmla="*/ 312650 w 7269533"/>
              <a:gd name="connsiteY0" fmla="*/ 0 h 625300"/>
              <a:gd name="connsiteX1" fmla="*/ 7269533 w 7269533"/>
              <a:gd name="connsiteY1" fmla="*/ 0 h 625300"/>
              <a:gd name="connsiteX2" fmla="*/ 7269533 w 7269533"/>
              <a:gd name="connsiteY2" fmla="*/ 0 h 625300"/>
              <a:gd name="connsiteX3" fmla="*/ 7269533 w 7269533"/>
              <a:gd name="connsiteY3" fmla="*/ 312650 h 625300"/>
              <a:gd name="connsiteX4" fmla="*/ 6956883 w 7269533"/>
              <a:gd name="connsiteY4" fmla="*/ 625300 h 625300"/>
              <a:gd name="connsiteX5" fmla="*/ 0 w 7269533"/>
              <a:gd name="connsiteY5" fmla="*/ 625299 h 625300"/>
              <a:gd name="connsiteX6" fmla="*/ 0 w 7269533"/>
              <a:gd name="connsiteY6" fmla="*/ 625299 h 625300"/>
              <a:gd name="connsiteX7" fmla="*/ 312650 w 7269533"/>
              <a:gd name="connsiteY7" fmla="*/ 0 h 625300"/>
              <a:gd name="connsiteX0" fmla="*/ 618571 w 7575454"/>
              <a:gd name="connsiteY0" fmla="*/ 46318 h 671618"/>
              <a:gd name="connsiteX1" fmla="*/ 7575454 w 7575454"/>
              <a:gd name="connsiteY1" fmla="*/ 46318 h 671618"/>
              <a:gd name="connsiteX2" fmla="*/ 7575454 w 7575454"/>
              <a:gd name="connsiteY2" fmla="*/ 46318 h 671618"/>
              <a:gd name="connsiteX3" fmla="*/ 7575454 w 7575454"/>
              <a:gd name="connsiteY3" fmla="*/ 358968 h 671618"/>
              <a:gd name="connsiteX4" fmla="*/ 7262804 w 7575454"/>
              <a:gd name="connsiteY4" fmla="*/ 671618 h 671618"/>
              <a:gd name="connsiteX5" fmla="*/ 305921 w 7575454"/>
              <a:gd name="connsiteY5" fmla="*/ 671617 h 671618"/>
              <a:gd name="connsiteX6" fmla="*/ 305921 w 7575454"/>
              <a:gd name="connsiteY6" fmla="*/ 671617 h 671618"/>
              <a:gd name="connsiteX7" fmla="*/ 618571 w 7575454"/>
              <a:gd name="connsiteY7" fmla="*/ 46318 h 671618"/>
              <a:gd name="connsiteX0" fmla="*/ 616504 w 7573387"/>
              <a:gd name="connsiteY0" fmla="*/ 6102 h 631402"/>
              <a:gd name="connsiteX1" fmla="*/ 7573387 w 7573387"/>
              <a:gd name="connsiteY1" fmla="*/ 6102 h 631402"/>
              <a:gd name="connsiteX2" fmla="*/ 7573387 w 7573387"/>
              <a:gd name="connsiteY2" fmla="*/ 6102 h 631402"/>
              <a:gd name="connsiteX3" fmla="*/ 7573387 w 7573387"/>
              <a:gd name="connsiteY3" fmla="*/ 318752 h 631402"/>
              <a:gd name="connsiteX4" fmla="*/ 7260737 w 7573387"/>
              <a:gd name="connsiteY4" fmla="*/ 631402 h 631402"/>
              <a:gd name="connsiteX5" fmla="*/ 303854 w 7573387"/>
              <a:gd name="connsiteY5" fmla="*/ 631401 h 631402"/>
              <a:gd name="connsiteX6" fmla="*/ 303854 w 7573387"/>
              <a:gd name="connsiteY6" fmla="*/ 631401 h 631402"/>
              <a:gd name="connsiteX7" fmla="*/ 616504 w 7573387"/>
              <a:gd name="connsiteY7" fmla="*/ 6102 h 631402"/>
              <a:gd name="connsiteX0" fmla="*/ 1308013 w 7269533"/>
              <a:gd name="connsiteY0" fmla="*/ 7639 h 628177"/>
              <a:gd name="connsiteX1" fmla="*/ 7269533 w 7269533"/>
              <a:gd name="connsiteY1" fmla="*/ 2877 h 628177"/>
              <a:gd name="connsiteX2" fmla="*/ 7269533 w 7269533"/>
              <a:gd name="connsiteY2" fmla="*/ 2877 h 628177"/>
              <a:gd name="connsiteX3" fmla="*/ 7269533 w 7269533"/>
              <a:gd name="connsiteY3" fmla="*/ 315527 h 628177"/>
              <a:gd name="connsiteX4" fmla="*/ 6956883 w 7269533"/>
              <a:gd name="connsiteY4" fmla="*/ 628177 h 628177"/>
              <a:gd name="connsiteX5" fmla="*/ 0 w 7269533"/>
              <a:gd name="connsiteY5" fmla="*/ 628176 h 628177"/>
              <a:gd name="connsiteX6" fmla="*/ 0 w 7269533"/>
              <a:gd name="connsiteY6" fmla="*/ 628176 h 628177"/>
              <a:gd name="connsiteX7" fmla="*/ 1308013 w 7269533"/>
              <a:gd name="connsiteY7" fmla="*/ 7639 h 628177"/>
              <a:gd name="connsiteX0" fmla="*/ 1274676 w 7269533"/>
              <a:gd name="connsiteY0" fmla="*/ 7639 h 628177"/>
              <a:gd name="connsiteX1" fmla="*/ 7269533 w 7269533"/>
              <a:gd name="connsiteY1" fmla="*/ 2877 h 628177"/>
              <a:gd name="connsiteX2" fmla="*/ 7269533 w 7269533"/>
              <a:gd name="connsiteY2" fmla="*/ 2877 h 628177"/>
              <a:gd name="connsiteX3" fmla="*/ 7269533 w 7269533"/>
              <a:gd name="connsiteY3" fmla="*/ 315527 h 628177"/>
              <a:gd name="connsiteX4" fmla="*/ 6956883 w 7269533"/>
              <a:gd name="connsiteY4" fmla="*/ 628177 h 628177"/>
              <a:gd name="connsiteX5" fmla="*/ 0 w 7269533"/>
              <a:gd name="connsiteY5" fmla="*/ 628176 h 628177"/>
              <a:gd name="connsiteX6" fmla="*/ 0 w 7269533"/>
              <a:gd name="connsiteY6" fmla="*/ 628176 h 628177"/>
              <a:gd name="connsiteX7" fmla="*/ 1274676 w 7269533"/>
              <a:gd name="connsiteY7" fmla="*/ 7639 h 628177"/>
              <a:gd name="connsiteX0" fmla="*/ 1274676 w 7269533"/>
              <a:gd name="connsiteY0" fmla="*/ 7639 h 628177"/>
              <a:gd name="connsiteX1" fmla="*/ 7269533 w 7269533"/>
              <a:gd name="connsiteY1" fmla="*/ 2877 h 628177"/>
              <a:gd name="connsiteX2" fmla="*/ 7269533 w 7269533"/>
              <a:gd name="connsiteY2" fmla="*/ 2877 h 628177"/>
              <a:gd name="connsiteX3" fmla="*/ 6956883 w 7269533"/>
              <a:gd name="connsiteY3" fmla="*/ 628177 h 628177"/>
              <a:gd name="connsiteX4" fmla="*/ 0 w 7269533"/>
              <a:gd name="connsiteY4" fmla="*/ 628176 h 628177"/>
              <a:gd name="connsiteX5" fmla="*/ 0 w 7269533"/>
              <a:gd name="connsiteY5" fmla="*/ 628176 h 628177"/>
              <a:gd name="connsiteX6" fmla="*/ 1274676 w 7269533"/>
              <a:gd name="connsiteY6" fmla="*/ 7639 h 628177"/>
              <a:gd name="connsiteX0" fmla="*/ 1274676 w 7269533"/>
              <a:gd name="connsiteY0" fmla="*/ 7639 h 628177"/>
              <a:gd name="connsiteX1" fmla="*/ 7269533 w 7269533"/>
              <a:gd name="connsiteY1" fmla="*/ 2877 h 628177"/>
              <a:gd name="connsiteX2" fmla="*/ 7269533 w 7269533"/>
              <a:gd name="connsiteY2" fmla="*/ 2877 h 628177"/>
              <a:gd name="connsiteX3" fmla="*/ 6066296 w 7269533"/>
              <a:gd name="connsiteY3" fmla="*/ 628177 h 628177"/>
              <a:gd name="connsiteX4" fmla="*/ 0 w 7269533"/>
              <a:gd name="connsiteY4" fmla="*/ 628176 h 628177"/>
              <a:gd name="connsiteX5" fmla="*/ 0 w 7269533"/>
              <a:gd name="connsiteY5" fmla="*/ 628176 h 628177"/>
              <a:gd name="connsiteX6" fmla="*/ 1274676 w 7269533"/>
              <a:gd name="connsiteY6" fmla="*/ 7639 h 628177"/>
              <a:gd name="connsiteX0" fmla="*/ 1274676 w 7269533"/>
              <a:gd name="connsiteY0" fmla="*/ 7639 h 674495"/>
              <a:gd name="connsiteX1" fmla="*/ 7269533 w 7269533"/>
              <a:gd name="connsiteY1" fmla="*/ 2877 h 674495"/>
              <a:gd name="connsiteX2" fmla="*/ 7269533 w 7269533"/>
              <a:gd name="connsiteY2" fmla="*/ 2877 h 674495"/>
              <a:gd name="connsiteX3" fmla="*/ 6066296 w 7269533"/>
              <a:gd name="connsiteY3" fmla="*/ 628177 h 674495"/>
              <a:gd name="connsiteX4" fmla="*/ 0 w 7269533"/>
              <a:gd name="connsiteY4" fmla="*/ 628176 h 674495"/>
              <a:gd name="connsiteX5" fmla="*/ 0 w 7269533"/>
              <a:gd name="connsiteY5" fmla="*/ 628176 h 674495"/>
              <a:gd name="connsiteX6" fmla="*/ 1274676 w 7269533"/>
              <a:gd name="connsiteY6" fmla="*/ 7639 h 674495"/>
              <a:gd name="connsiteX0" fmla="*/ 1274676 w 7269533"/>
              <a:gd name="connsiteY0" fmla="*/ 7639 h 640628"/>
              <a:gd name="connsiteX1" fmla="*/ 7269533 w 7269533"/>
              <a:gd name="connsiteY1" fmla="*/ 2877 h 640628"/>
              <a:gd name="connsiteX2" fmla="*/ 7269533 w 7269533"/>
              <a:gd name="connsiteY2" fmla="*/ 2877 h 640628"/>
              <a:gd name="connsiteX3" fmla="*/ 6066296 w 7269533"/>
              <a:gd name="connsiteY3" fmla="*/ 628177 h 640628"/>
              <a:gd name="connsiteX4" fmla="*/ 0 w 7269533"/>
              <a:gd name="connsiteY4" fmla="*/ 628176 h 640628"/>
              <a:gd name="connsiteX5" fmla="*/ 0 w 7269533"/>
              <a:gd name="connsiteY5" fmla="*/ 628176 h 640628"/>
              <a:gd name="connsiteX6" fmla="*/ 1274676 w 7269533"/>
              <a:gd name="connsiteY6" fmla="*/ 7639 h 640628"/>
              <a:gd name="connsiteX0" fmla="*/ 1274676 w 7269533"/>
              <a:gd name="connsiteY0" fmla="*/ 7639 h 640628"/>
              <a:gd name="connsiteX1" fmla="*/ 7269533 w 7269533"/>
              <a:gd name="connsiteY1" fmla="*/ 2877 h 640628"/>
              <a:gd name="connsiteX2" fmla="*/ 6066296 w 7269533"/>
              <a:gd name="connsiteY2" fmla="*/ 628177 h 640628"/>
              <a:gd name="connsiteX3" fmla="*/ 0 w 7269533"/>
              <a:gd name="connsiteY3" fmla="*/ 628176 h 640628"/>
              <a:gd name="connsiteX4" fmla="*/ 0 w 7269533"/>
              <a:gd name="connsiteY4" fmla="*/ 628176 h 640628"/>
              <a:gd name="connsiteX5" fmla="*/ 1274676 w 7269533"/>
              <a:gd name="connsiteY5" fmla="*/ 7639 h 640628"/>
              <a:gd name="connsiteX0" fmla="*/ 1274676 w 7269533"/>
              <a:gd name="connsiteY0" fmla="*/ 7639 h 720813"/>
              <a:gd name="connsiteX1" fmla="*/ 7269533 w 7269533"/>
              <a:gd name="connsiteY1" fmla="*/ 2877 h 720813"/>
              <a:gd name="connsiteX2" fmla="*/ 6066296 w 7269533"/>
              <a:gd name="connsiteY2" fmla="*/ 628177 h 720813"/>
              <a:gd name="connsiteX3" fmla="*/ 0 w 7269533"/>
              <a:gd name="connsiteY3" fmla="*/ 628176 h 720813"/>
              <a:gd name="connsiteX4" fmla="*/ 0 w 7269533"/>
              <a:gd name="connsiteY4" fmla="*/ 628176 h 720813"/>
              <a:gd name="connsiteX5" fmla="*/ 1274676 w 7269533"/>
              <a:gd name="connsiteY5" fmla="*/ 7639 h 720813"/>
              <a:gd name="connsiteX0" fmla="*/ 1274676 w 7269533"/>
              <a:gd name="connsiteY0" fmla="*/ 7639 h 628177"/>
              <a:gd name="connsiteX1" fmla="*/ 7269533 w 7269533"/>
              <a:gd name="connsiteY1" fmla="*/ 2877 h 628177"/>
              <a:gd name="connsiteX2" fmla="*/ 6066296 w 7269533"/>
              <a:gd name="connsiteY2" fmla="*/ 628177 h 628177"/>
              <a:gd name="connsiteX3" fmla="*/ 0 w 7269533"/>
              <a:gd name="connsiteY3" fmla="*/ 628176 h 628177"/>
              <a:gd name="connsiteX4" fmla="*/ 0 w 7269533"/>
              <a:gd name="connsiteY4" fmla="*/ 628176 h 628177"/>
              <a:gd name="connsiteX5" fmla="*/ 1274676 w 7269533"/>
              <a:gd name="connsiteY5" fmla="*/ 7639 h 628177"/>
              <a:gd name="connsiteX0" fmla="*/ 1274676 w 7269533"/>
              <a:gd name="connsiteY0" fmla="*/ 7639 h 628177"/>
              <a:gd name="connsiteX1" fmla="*/ 7269533 w 7269533"/>
              <a:gd name="connsiteY1" fmla="*/ 2877 h 628177"/>
              <a:gd name="connsiteX2" fmla="*/ 6066296 w 7269533"/>
              <a:gd name="connsiteY2" fmla="*/ 628177 h 628177"/>
              <a:gd name="connsiteX3" fmla="*/ 0 w 7269533"/>
              <a:gd name="connsiteY3" fmla="*/ 628176 h 628177"/>
              <a:gd name="connsiteX4" fmla="*/ 0 w 7269533"/>
              <a:gd name="connsiteY4" fmla="*/ 628176 h 628177"/>
              <a:gd name="connsiteX5" fmla="*/ 1274676 w 7269533"/>
              <a:gd name="connsiteY5" fmla="*/ 7639 h 628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9533" h="628177">
                <a:moveTo>
                  <a:pt x="1274676" y="7639"/>
                </a:moveTo>
                <a:cubicBezTo>
                  <a:pt x="2481503" y="-6090"/>
                  <a:pt x="6110053" y="2877"/>
                  <a:pt x="7269533" y="2877"/>
                </a:cubicBezTo>
                <a:cubicBezTo>
                  <a:pt x="7097054" y="354185"/>
                  <a:pt x="6705500" y="624531"/>
                  <a:pt x="6066296" y="628177"/>
                </a:cubicBezTo>
                <a:lnTo>
                  <a:pt x="0" y="628176"/>
                </a:lnTo>
                <a:lnTo>
                  <a:pt x="0" y="628176"/>
                </a:lnTo>
                <a:cubicBezTo>
                  <a:pt x="52108" y="523960"/>
                  <a:pt x="67849" y="21368"/>
                  <a:pt x="1274676" y="7639"/>
                </a:cubicBezTo>
                <a:close/>
              </a:path>
            </a:pathLst>
          </a:custGeom>
          <a:solidFill>
            <a:schemeClr val="bg1"/>
          </a:solidFill>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image.jp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008567" y="6299638"/>
            <a:ext cx="3055284" cy="48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cxnSp>
        <p:nvCxnSpPr>
          <p:cNvPr id="17" name="Straight Connector 16"/>
          <p:cNvCxnSpPr/>
          <p:nvPr/>
        </p:nvCxnSpPr>
        <p:spPr>
          <a:xfrm>
            <a:off x="6298243" y="6228966"/>
            <a:ext cx="0" cy="629034"/>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pic>
        <p:nvPicPr>
          <p:cNvPr id="32" name="Picture 13"/>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bwMode="auto">
          <a:xfrm>
            <a:off x="6616490" y="6299638"/>
            <a:ext cx="1516856" cy="48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6119727"/>
            <a:ext cx="9144000" cy="112371"/>
          </a:xfrm>
          <a:prstGeom prst="rect">
            <a:avLst/>
          </a:prstGeom>
          <a:gradFill flip="none" rotWithShape="1">
            <a:gsLst>
              <a:gs pos="0">
                <a:srgbClr val="F1592A"/>
              </a:gs>
              <a:gs pos="100000">
                <a:srgbClr val="FAB252"/>
              </a:gs>
            </a:gsLst>
            <a:path path="circle">
              <a:fillToRect t="100000" r="100000"/>
            </a:path>
            <a:tileRect l="-100000" b="-100000"/>
          </a:gradFill>
          <a:ln w="19050">
            <a:noFill/>
          </a:ln>
          <a:effectLst>
            <a:outerShdw blurRad="38100" dist="254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1653267"/>
      </p:ext>
    </p:extLst>
  </p:cSld>
  <p:clrMap bg1="lt1" tx1="dk1" bg2="lt2" tx2="dk2" accent1="accent1" accent2="accent2" accent3="accent3" accent4="accent4" accent5="accent5" accent6="accent6" hlink="hlink" folHlink="folHlink"/>
  <p:sldLayoutIdLst>
    <p:sldLayoutId id="2147483674" r:id="rId1"/>
    <p:sldLayoutId id="2147483692"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91" r:id="rId13"/>
    <p:sldLayoutId id="2147483685" r:id="rId14"/>
    <p:sldLayoutId id="2147483686" r:id="rId15"/>
    <p:sldLayoutId id="2147483687" r:id="rId16"/>
    <p:sldLayoutId id="2147483688" r:id="rId17"/>
    <p:sldLayoutId id="2147483689" r:id="rId18"/>
    <p:sldLayoutId id="2147483690" r:id="rId19"/>
    <p:sldLayoutId id="2147483653" r:id="rId20"/>
  </p:sldLayoutIdLst>
  <p:timing>
    <p:tnLst>
      <p:par>
        <p:cTn id="1" dur="indefinite" restart="never" nodeType="tmRoot"/>
      </p:par>
    </p:tnLst>
  </p:timing>
  <p:txStyles>
    <p:titleStyle>
      <a:lvl1pPr algn="l" defTabSz="914400" rtl="0" eaLnBrk="1" latinLnBrk="0" hangingPunct="1">
        <a:lnSpc>
          <a:spcPct val="90000"/>
        </a:lnSpc>
        <a:spcBef>
          <a:spcPct val="0"/>
        </a:spcBef>
        <a:buNone/>
        <a:defRPr sz="3200" b="0" kern="1200">
          <a:ln w="3175">
            <a:solidFill>
              <a:srgbClr val="BAE4FF"/>
            </a:solidFill>
          </a:ln>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228600" indent="-365760" algn="l" defTabSz="914400" rtl="0" eaLnBrk="1" latinLnBrk="0" hangingPunct="1">
        <a:lnSpc>
          <a:spcPct val="90000"/>
        </a:lnSpc>
        <a:spcBef>
          <a:spcPts val="1000"/>
        </a:spcBef>
        <a:spcAft>
          <a:spcPts val="0"/>
        </a:spcAft>
        <a:buClr>
          <a:srgbClr val="FAB252"/>
        </a:buClr>
        <a:buFont typeface="Wingdings" panose="05000000000000000000" pitchFamily="2" charset="2"/>
        <a:buChar char=""/>
        <a:defRPr sz="2400" kern="1200">
          <a:solidFill>
            <a:srgbClr val="0070C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0"/>
        </a:spcAft>
        <a:buClr>
          <a:srgbClr val="F1592A"/>
        </a:buClr>
        <a:buFont typeface="Wingdings" panose="05000000000000000000" pitchFamily="2" charset="2"/>
        <a:buChar char=""/>
        <a:defRPr sz="2000" kern="1200">
          <a:solidFill>
            <a:schemeClr val="bg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0"/>
        </a:spcAft>
        <a:buClr>
          <a:srgbClr val="0070C0"/>
        </a:buClr>
        <a:buFont typeface="Wingdings" panose="05000000000000000000" pitchFamily="2" charset="2"/>
        <a:buChar char="v"/>
        <a:defRPr sz="1800" kern="1200">
          <a:solidFill>
            <a:srgbClr val="F1592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0"/>
        </a:spcAft>
        <a:buClr>
          <a:schemeClr val="tx1">
            <a:lumMod val="65000"/>
            <a:lumOff val="35000"/>
          </a:schemeClr>
        </a:buClr>
        <a:buFont typeface="Wingdings 2" panose="05020102010507070707" pitchFamily="18" charset="2"/>
        <a:buChar char=""/>
        <a:defRPr sz="1600" kern="1200">
          <a:solidFill>
            <a:srgbClr val="0070C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0"/>
        </a:spcAft>
        <a:buClr>
          <a:srgbClr val="FAB252"/>
        </a:buClr>
        <a:buFont typeface="Wingdings 2" panose="05020102010507070707" pitchFamily="18" charset="2"/>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ioa.workforce3one.or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644" y="2935290"/>
            <a:ext cx="7772400" cy="1665285"/>
          </a:xfrm>
        </p:spPr>
        <p:txBody>
          <a:bodyPr>
            <a:noAutofit/>
          </a:bodyPr>
          <a:lstStyle/>
          <a:p>
            <a:pPr>
              <a:lnSpc>
                <a:spcPct val="100000"/>
              </a:lnSpc>
            </a:pPr>
            <a:r>
              <a:rPr lang="en-US" dirty="0" smtClean="0"/>
              <a:t>   WIOA Eligible Training Provider Provisions</a:t>
            </a:r>
            <a:r>
              <a:rPr lang="en-US" sz="5400" dirty="0" smtClean="0"/>
              <a:t>: </a:t>
            </a:r>
            <a:r>
              <a:rPr lang="en-US" dirty="0" smtClean="0"/>
              <a:t>The First Year</a:t>
            </a:r>
            <a:r>
              <a:rPr lang="en-US" sz="5400" dirty="0" smtClean="0"/>
              <a:t> </a:t>
            </a:r>
            <a:r>
              <a:rPr lang="en-US" sz="4000" dirty="0" smtClean="0"/>
              <a:t>Q&amp; A Session</a:t>
            </a:r>
            <a:endParaRPr lang="en-US" sz="4000" dirty="0"/>
          </a:p>
        </p:txBody>
      </p:sp>
      <p:sp>
        <p:nvSpPr>
          <p:cNvPr id="34" name="Shape 34"/>
          <p:cNvSpPr>
            <a:spLocks noGrp="1"/>
          </p:cNvSpPr>
          <p:nvPr>
            <p:ph type="body" sz="quarter" idx="13"/>
          </p:nvPr>
        </p:nvSpPr>
        <p:spPr>
          <a:xfrm>
            <a:off x="0" y="4666455"/>
            <a:ext cx="1990725" cy="306389"/>
          </a:xfrm>
          <a:prstGeom prst="rect">
            <a:avLst/>
          </a:prstGeom>
        </p:spPr>
        <p:txBody>
          <a:bodyPr lIns="0" tIns="0" rIns="0" bIns="0">
            <a:normAutofit fontScale="92500"/>
          </a:bodyPr>
          <a:lstStyle>
            <a:lvl1pPr marL="0" indent="0">
              <a:spcBef>
                <a:spcPts val="700"/>
              </a:spcBef>
              <a:buSzTx/>
              <a:buNone/>
              <a:defRPr sz="3600">
                <a:solidFill>
                  <a:srgbClr val="376092"/>
                </a:solidFill>
                <a:latin typeface="Univers-Light"/>
                <a:ea typeface="Univers-Light"/>
                <a:cs typeface="Univers-Light"/>
                <a:sym typeface="Univers-Light"/>
              </a:defRPr>
            </a:lvl1pPr>
          </a:lstStyle>
          <a:p>
            <a:pPr lvl="0">
              <a:defRPr sz="1800">
                <a:solidFill>
                  <a:srgbClr val="000000"/>
                </a:solidFill>
              </a:defRPr>
            </a:pPr>
            <a:r>
              <a:rPr lang="en-US" sz="2400" spc="-150" dirty="0" smtClean="0">
                <a:solidFill>
                  <a:schemeClr val="bg1"/>
                </a:solidFill>
              </a:rPr>
              <a:t>August 05</a:t>
            </a:r>
            <a:r>
              <a:rPr sz="2400" spc="-150" dirty="0" smtClean="0">
                <a:solidFill>
                  <a:schemeClr val="bg1"/>
                </a:solidFill>
              </a:rPr>
              <a:t>, </a:t>
            </a:r>
            <a:r>
              <a:rPr sz="2400" spc="-150" dirty="0">
                <a:solidFill>
                  <a:schemeClr val="bg1"/>
                </a:solidFill>
              </a:rPr>
              <a:t>2015</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 7</a:t>
            </a:r>
            <a:endParaRPr lang="en-US" dirty="0"/>
          </a:p>
        </p:txBody>
      </p:sp>
      <p:sp>
        <p:nvSpPr>
          <p:cNvPr id="2" name="TextBox 1"/>
          <p:cNvSpPr txBox="1"/>
          <p:nvPr/>
        </p:nvSpPr>
        <p:spPr>
          <a:xfrm>
            <a:off x="628650" y="1854558"/>
            <a:ext cx="7886700" cy="2893100"/>
          </a:xfrm>
          <a:prstGeom prst="rect">
            <a:avLst/>
          </a:prstGeom>
          <a:noFill/>
        </p:spPr>
        <p:txBody>
          <a:bodyPr wrap="square" rtlCol="0">
            <a:spAutoFit/>
          </a:bodyPr>
          <a:lstStyle/>
          <a:p>
            <a:pPr marR="0" lvl="0">
              <a:spcBef>
                <a:spcPts val="0"/>
              </a:spcBef>
              <a:spcAft>
                <a:spcPts val="0"/>
              </a:spcAft>
            </a:pPr>
            <a:r>
              <a:rPr lang="en-US" sz="2400" dirty="0">
                <a:solidFill>
                  <a:srgbClr val="0467AA"/>
                </a:solidFill>
                <a:latin typeface="Arial" panose="020B0604020202020204" pitchFamily="34" charset="0"/>
                <a:cs typeface="Arial" panose="020B0604020202020204" pitchFamily="34" charset="0"/>
              </a:rPr>
              <a:t>Timing of reports and reviews: the continued eligibility is every two years; however, initial eligibility lasts only one year, meaning that the first continued eligibility review has to take place after one year. Also, reports are due annually, which will result in eligibility data being reviewed annually after all. What exactly is required for the annual report? </a:t>
            </a:r>
          </a:p>
          <a:p>
            <a:endParaRPr lang="en-US" dirty="0"/>
          </a:p>
        </p:txBody>
      </p:sp>
    </p:spTree>
    <p:extLst>
      <p:ext uri="{BB962C8B-B14F-4D97-AF65-F5344CB8AC3E}">
        <p14:creationId xmlns:p14="http://schemas.microsoft.com/office/powerpoint/2010/main" val="392164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 8</a:t>
            </a:r>
            <a:endParaRPr lang="en-US" dirty="0"/>
          </a:p>
        </p:txBody>
      </p:sp>
      <p:sp>
        <p:nvSpPr>
          <p:cNvPr id="2" name="TextBox 1"/>
          <p:cNvSpPr txBox="1"/>
          <p:nvPr/>
        </p:nvSpPr>
        <p:spPr>
          <a:xfrm>
            <a:off x="628650" y="1854558"/>
            <a:ext cx="7886700" cy="2308324"/>
          </a:xfrm>
          <a:prstGeom prst="rect">
            <a:avLst/>
          </a:prstGeom>
          <a:noFill/>
        </p:spPr>
        <p:txBody>
          <a:bodyPr wrap="square" rtlCol="0">
            <a:spAutoFit/>
          </a:bodyPr>
          <a:lstStyle/>
          <a:p>
            <a:pPr marR="0" lvl="0">
              <a:spcBef>
                <a:spcPts val="0"/>
              </a:spcBef>
              <a:spcAft>
                <a:spcPts val="0"/>
              </a:spcAft>
            </a:pPr>
            <a:r>
              <a:rPr lang="en-US" sz="2400" dirty="0">
                <a:solidFill>
                  <a:srgbClr val="0467AA"/>
                </a:solidFill>
                <a:latin typeface="Arial" panose="020B0604020202020204" pitchFamily="34" charset="0"/>
                <a:cs typeface="Arial" panose="020B0604020202020204" pitchFamily="34" charset="0"/>
              </a:rPr>
              <a:t>TEGL 41-14 states that “pre-apprenticeship programs do not have the same automatic ETP status under WIOA title I-B as do Registered Apprenticeship </a:t>
            </a:r>
            <a:r>
              <a:rPr lang="en-US" sz="2400" dirty="0" smtClean="0">
                <a:solidFill>
                  <a:srgbClr val="0467AA"/>
                </a:solidFill>
                <a:latin typeface="Arial" panose="020B0604020202020204" pitchFamily="34" charset="0"/>
                <a:cs typeface="Arial" panose="020B0604020202020204" pitchFamily="34" charset="0"/>
              </a:rPr>
              <a:t>programs. </a:t>
            </a:r>
            <a:r>
              <a:rPr lang="en-US" sz="2400" dirty="0">
                <a:solidFill>
                  <a:srgbClr val="0467AA"/>
                </a:solidFill>
                <a:latin typeface="Arial" panose="020B0604020202020204" pitchFamily="34" charset="0"/>
                <a:cs typeface="Arial" panose="020B0604020202020204" pitchFamily="34" charset="0"/>
              </a:rPr>
              <a:t>Does it follow, then, that pre-apprenticeship programs have to follow the initial eligibility procedures in order to be placed on the ETPL? </a:t>
            </a:r>
            <a:endParaRPr lang="en-US" dirty="0"/>
          </a:p>
        </p:txBody>
      </p:sp>
    </p:spTree>
    <p:extLst>
      <p:ext uri="{BB962C8B-B14F-4D97-AF65-F5344CB8AC3E}">
        <p14:creationId xmlns:p14="http://schemas.microsoft.com/office/powerpoint/2010/main" val="512277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579549"/>
            <a:ext cx="7886700" cy="848748"/>
          </a:xfrm>
        </p:spPr>
        <p:txBody>
          <a:bodyPr>
            <a:normAutofit fontScale="90000"/>
          </a:bodyPr>
          <a:lstStyle/>
          <a:p>
            <a:pPr lvl="0"/>
            <a:r>
              <a:rPr lang="en-US" dirty="0" smtClean="0">
                <a:effectLst/>
              </a:rPr>
              <a:t/>
            </a:r>
            <a:br>
              <a:rPr lang="en-US" dirty="0" smtClean="0">
                <a:effectLst/>
              </a:rPr>
            </a:br>
            <a:r>
              <a:rPr lang="en-US" dirty="0" smtClean="0">
                <a:effectLst/>
              </a:rPr>
              <a:t>We would be interested in knowing how other states:</a:t>
            </a:r>
            <a:endParaRPr lang="en-US" dirty="0"/>
          </a:p>
        </p:txBody>
      </p:sp>
      <p:sp>
        <p:nvSpPr>
          <p:cNvPr id="2" name="TextBox 1"/>
          <p:cNvSpPr txBox="1"/>
          <p:nvPr/>
        </p:nvSpPr>
        <p:spPr>
          <a:xfrm>
            <a:off x="502276" y="1725769"/>
            <a:ext cx="8013074" cy="2677656"/>
          </a:xfrm>
          <a:prstGeom prst="rect">
            <a:avLst/>
          </a:prstGeom>
          <a:noFill/>
        </p:spPr>
        <p:txBody>
          <a:bodyPr wrap="square" rtlCol="0">
            <a:spAutoFit/>
          </a:bodyPr>
          <a:lstStyle/>
          <a:p>
            <a:pPr marL="342900" indent="-342900">
              <a:buAutoNum type="alphaLcPeriod"/>
            </a:pPr>
            <a:r>
              <a:rPr lang="en-US" sz="2400" dirty="0" smtClean="0">
                <a:solidFill>
                  <a:srgbClr val="0467AA"/>
                </a:solidFill>
              </a:rPr>
              <a:t>Document a provider’s partnership with business</a:t>
            </a:r>
          </a:p>
          <a:p>
            <a:pPr marL="342900" indent="-342900">
              <a:buAutoNum type="alphaLcPeriod"/>
            </a:pPr>
            <a:r>
              <a:rPr lang="en-US" sz="2400" dirty="0" smtClean="0">
                <a:solidFill>
                  <a:srgbClr val="0467AA"/>
                </a:solidFill>
              </a:rPr>
              <a:t>Document that occupations are in-demand (what data source are being used, specifically to identify demand at the local/county level, esp. in rural areas)</a:t>
            </a:r>
          </a:p>
          <a:p>
            <a:pPr marL="342900" indent="-342900">
              <a:buAutoNum type="alphaLcPeriod"/>
            </a:pPr>
            <a:r>
              <a:rPr lang="en-US" sz="2400" dirty="0" smtClean="0">
                <a:solidFill>
                  <a:srgbClr val="0467AA"/>
                </a:solidFill>
              </a:rPr>
              <a:t>Monitor providers regarding information on business partnerships of their reported data on all students (e.g. for the annual report where all students are reported)</a:t>
            </a:r>
            <a:endParaRPr lang="en-US" sz="2400" dirty="0">
              <a:solidFill>
                <a:srgbClr val="0467AA"/>
              </a:solidFill>
            </a:endParaRPr>
          </a:p>
        </p:txBody>
      </p:sp>
    </p:spTree>
    <p:extLst>
      <p:ext uri="{BB962C8B-B14F-4D97-AF65-F5344CB8AC3E}">
        <p14:creationId xmlns:p14="http://schemas.microsoft.com/office/powerpoint/2010/main" val="2574901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43943"/>
            <a:ext cx="7886700" cy="784353"/>
          </a:xfrm>
        </p:spPr>
        <p:txBody>
          <a:bodyPr>
            <a:normAutofit fontScale="90000"/>
          </a:bodyPr>
          <a:lstStyle/>
          <a:p>
            <a:r>
              <a:rPr lang="en-US" dirty="0" smtClean="0">
                <a:solidFill>
                  <a:schemeClr val="accent2"/>
                </a:solidFill>
              </a:rPr>
              <a:t/>
            </a:r>
            <a:br>
              <a:rPr lang="en-US" dirty="0" smtClean="0">
                <a:solidFill>
                  <a:schemeClr val="accent2"/>
                </a:solidFill>
              </a:rPr>
            </a:br>
            <a:r>
              <a:rPr lang="en-US" dirty="0">
                <a:solidFill>
                  <a:schemeClr val="accent2"/>
                </a:solidFill>
              </a:rPr>
              <a:t/>
            </a:r>
            <a:br>
              <a:rPr lang="en-US" dirty="0">
                <a:solidFill>
                  <a:schemeClr val="accent2"/>
                </a:solidFill>
              </a:rPr>
            </a:br>
            <a:r>
              <a:rPr lang="en-US" dirty="0" smtClean="0">
                <a:solidFill>
                  <a:schemeClr val="accent2"/>
                </a:solidFill>
              </a:rPr>
              <a:t>Technical </a:t>
            </a:r>
            <a:r>
              <a:rPr lang="en-US" dirty="0">
                <a:solidFill>
                  <a:schemeClr val="accent2"/>
                </a:solidFill>
              </a:rPr>
              <a:t>assistance tools and resources</a:t>
            </a:r>
            <a:br>
              <a:rPr lang="en-US" dirty="0">
                <a:solidFill>
                  <a:schemeClr val="accent2"/>
                </a:solidFill>
              </a:rPr>
            </a:br>
            <a:endParaRPr lang="en-US" dirty="0"/>
          </a:p>
        </p:txBody>
      </p:sp>
      <p:cxnSp>
        <p:nvCxnSpPr>
          <p:cNvPr id="29" name="Straight Connector 28"/>
          <p:cNvCxnSpPr/>
          <p:nvPr/>
        </p:nvCxnSpPr>
        <p:spPr>
          <a:xfrm>
            <a:off x="96047" y="5691446"/>
            <a:ext cx="895905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a:p>
          <a:p>
            <a:pPr marL="0" indent="0" algn="ctr">
              <a:buNone/>
            </a:pPr>
            <a:r>
              <a:rPr lang="en-US" sz="1800" dirty="0" smtClean="0"/>
              <a:t>We </a:t>
            </a:r>
            <a:r>
              <a:rPr lang="en-US" sz="1800" dirty="0"/>
              <a:t>welcome sharing of this information across states and local areas.  We encourage you to check out the new Innovation and Opportunity </a:t>
            </a:r>
            <a:r>
              <a:rPr lang="en-US" sz="1800" dirty="0" smtClean="0"/>
              <a:t>Network.  </a:t>
            </a:r>
            <a:r>
              <a:rPr lang="en-US" sz="1800" dirty="0"/>
              <a:t>There, you may initiate discussion threads with your peers to exchange ideas and practices.  ETA will also keep this in mind as a possible topic for future technical assistance.  </a:t>
            </a:r>
          </a:p>
          <a:p>
            <a:pPr marL="0" indent="0">
              <a:buNone/>
            </a:pPr>
            <a:endParaRPr lang="en-US" dirty="0"/>
          </a:p>
        </p:txBody>
      </p:sp>
      <p:sp>
        <p:nvSpPr>
          <p:cNvPr id="16" name="Content Placeholder 2"/>
          <p:cNvSpPr txBox="1">
            <a:spLocks/>
          </p:cNvSpPr>
          <p:nvPr/>
        </p:nvSpPr>
        <p:spPr>
          <a:xfrm>
            <a:off x="206062" y="1680641"/>
            <a:ext cx="3997276" cy="913070"/>
          </a:xfrm>
          <a:prstGeom prst="rect">
            <a:avLst/>
          </a:prstGeom>
        </p:spPr>
        <p:txBody>
          <a:bodyPr vert="horz" wrap="square" lIns="91440" tIns="45720" rIns="91440" bIns="45720" rtlCol="0">
            <a:spAutoFit/>
          </a:bodyPr>
          <a:lstStyle>
            <a:lvl1pPr marL="228600" indent="-365760" algn="l" defTabSz="914400" rtl="0" eaLnBrk="1" latinLnBrk="0" hangingPunct="1">
              <a:lnSpc>
                <a:spcPct val="90000"/>
              </a:lnSpc>
              <a:spcBef>
                <a:spcPts val="1000"/>
              </a:spcBef>
              <a:spcAft>
                <a:spcPts val="0"/>
              </a:spcAft>
              <a:buClr>
                <a:srgbClr val="FAB252"/>
              </a:buClr>
              <a:buFont typeface="Wingdings" panose="05000000000000000000" pitchFamily="2" charset="2"/>
              <a:buChar char=""/>
              <a:defRPr sz="2400" kern="1200">
                <a:solidFill>
                  <a:srgbClr val="0070C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0"/>
              </a:spcAft>
              <a:buClr>
                <a:srgbClr val="F1592A"/>
              </a:buClr>
              <a:buFont typeface="Wingdings" panose="05000000000000000000" pitchFamily="2" charset="2"/>
              <a:buChar char=""/>
              <a:defRPr sz="2000" kern="1200">
                <a:solidFill>
                  <a:schemeClr val="bg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0"/>
              </a:spcAft>
              <a:buClr>
                <a:srgbClr val="0070C0"/>
              </a:buClr>
              <a:buFont typeface="Wingdings" panose="05000000000000000000" pitchFamily="2" charset="2"/>
              <a:buChar char="v"/>
              <a:defRPr sz="1800" kern="1200">
                <a:solidFill>
                  <a:srgbClr val="F1592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0"/>
              </a:spcAft>
              <a:buClr>
                <a:schemeClr val="tx1">
                  <a:lumMod val="65000"/>
                  <a:lumOff val="35000"/>
                </a:schemeClr>
              </a:buClr>
              <a:buFont typeface="Wingdings 2" panose="05020102010507070707" pitchFamily="18" charset="2"/>
              <a:buChar char=""/>
              <a:defRPr sz="1600" kern="1200">
                <a:solidFill>
                  <a:srgbClr val="0070C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0"/>
              </a:spcAft>
              <a:buClr>
                <a:srgbClr val="FAB252"/>
              </a:buClr>
              <a:buFont typeface="Wingdings 2" panose="05020102010507070707" pitchFamily="18" charset="2"/>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dirty="0" smtClean="0">
                <a:solidFill>
                  <a:schemeClr val="accent2"/>
                </a:solidFill>
              </a:rPr>
              <a:t>I</a:t>
            </a:r>
            <a:r>
              <a:rPr lang="en-US" sz="1800" dirty="0" smtClean="0">
                <a:solidFill>
                  <a:schemeClr val="accent1">
                    <a:lumMod val="75000"/>
                  </a:schemeClr>
                </a:solidFill>
              </a:rPr>
              <a:t>nnovation and </a:t>
            </a:r>
            <a:r>
              <a:rPr lang="en-US" sz="1800" dirty="0" smtClean="0">
                <a:solidFill>
                  <a:schemeClr val="accent2"/>
                </a:solidFill>
              </a:rPr>
              <a:t>O</a:t>
            </a:r>
            <a:r>
              <a:rPr lang="en-US" sz="1800" dirty="0" smtClean="0">
                <a:solidFill>
                  <a:schemeClr val="accent1">
                    <a:lumMod val="75000"/>
                  </a:schemeClr>
                </a:solidFill>
              </a:rPr>
              <a:t>pportunity </a:t>
            </a:r>
            <a:r>
              <a:rPr lang="en-US" sz="1800" dirty="0" smtClean="0">
                <a:solidFill>
                  <a:schemeClr val="accent2"/>
                </a:solidFill>
              </a:rPr>
              <a:t>N</a:t>
            </a:r>
            <a:r>
              <a:rPr lang="en-US" sz="1800" dirty="0" smtClean="0">
                <a:solidFill>
                  <a:schemeClr val="accent1">
                    <a:lumMod val="75000"/>
                  </a:schemeClr>
                </a:solidFill>
              </a:rPr>
              <a:t>etwork</a:t>
            </a:r>
          </a:p>
          <a:p>
            <a:pPr marL="0" indent="0" algn="r">
              <a:buNone/>
            </a:pPr>
            <a:r>
              <a:rPr lang="en-US" sz="1600" dirty="0" smtClean="0">
                <a:hlinkClick r:id="rId3"/>
              </a:rPr>
              <a:t>https://wioa.workforce3one.org</a:t>
            </a:r>
            <a:r>
              <a:rPr lang="en-US" sz="1600" dirty="0" smtClean="0"/>
              <a:t/>
            </a:r>
            <a:br>
              <a:rPr lang="en-US" sz="1600" dirty="0" smtClean="0"/>
            </a:br>
            <a:r>
              <a:rPr lang="en-US" sz="1600" dirty="0" smtClean="0"/>
              <a:t>  </a:t>
            </a: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t="12231" r="1244" b="6002"/>
          <a:stretch/>
        </p:blipFill>
        <p:spPr bwMode="auto">
          <a:xfrm>
            <a:off x="4203338" y="1628396"/>
            <a:ext cx="4477023" cy="2852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6195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579549"/>
            <a:ext cx="7886700" cy="848748"/>
          </a:xfrm>
        </p:spPr>
        <p:txBody>
          <a:bodyPr>
            <a:normAutofit fontScale="90000"/>
          </a:bodyPr>
          <a:lstStyle/>
          <a:p>
            <a:pPr lvl="0"/>
            <a:r>
              <a:rPr lang="en-US" dirty="0" smtClean="0">
                <a:effectLst/>
              </a:rPr>
              <a:t/>
            </a:r>
            <a:br>
              <a:rPr lang="en-US" dirty="0" smtClean="0">
                <a:effectLst/>
              </a:rPr>
            </a:br>
            <a:r>
              <a:rPr lang="en-US" dirty="0" smtClean="0">
                <a:effectLst/>
              </a:rPr>
              <a:t>Thank You!</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141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1273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dirty="0" smtClean="0"/>
              <a:t>Moderator and Speakers	</a:t>
            </a:r>
            <a:endParaRPr lang="en-US" dirty="0"/>
          </a:p>
        </p:txBody>
      </p:sp>
      <p:sp>
        <p:nvSpPr>
          <p:cNvPr id="2" name="TextBox 1"/>
          <p:cNvSpPr txBox="1"/>
          <p:nvPr/>
        </p:nvSpPr>
        <p:spPr>
          <a:xfrm>
            <a:off x="628650" y="1751527"/>
            <a:ext cx="7047158" cy="4832092"/>
          </a:xfrm>
          <a:prstGeom prst="rect">
            <a:avLst/>
          </a:prstGeom>
          <a:noFill/>
        </p:spPr>
        <p:txBody>
          <a:bodyPr wrap="square" rtlCol="0">
            <a:spAutoFit/>
          </a:bodyPr>
          <a:lstStyle/>
          <a:p>
            <a:pPr marL="457200" marR="0" lvl="3" indent="-457200" algn="l" defTabSz="914400" rtl="0" eaLnBrk="1" fontAlgn="auto" latinLnBrk="0" hangingPunct="1">
              <a:lnSpc>
                <a:spcPct val="100000"/>
              </a:lnSpc>
              <a:spcBef>
                <a:spcPts val="1200"/>
              </a:spcBef>
              <a:spcAft>
                <a:spcPts val="0"/>
              </a:spcAft>
              <a:buClrTx/>
              <a:buSzTx/>
              <a:buFont typeface="Wingdings" panose="05000000000000000000" pitchFamily="2" charset="2"/>
              <a:buChar char="v"/>
              <a:tabLst/>
              <a:defRPr/>
            </a:pPr>
            <a:r>
              <a:rPr lang="en-US" sz="2400" b="1" dirty="0">
                <a:solidFill>
                  <a:srgbClr val="A7A7A7">
                    <a:lumMod val="50000"/>
                  </a:srgbClr>
                </a:solidFill>
                <a:ea typeface="Arial"/>
                <a:cs typeface="Arial"/>
                <a:sym typeface="Arial"/>
                <a:rtl val="0"/>
              </a:rPr>
              <a:t>Heather Fleck, Governance Unit Chief</a:t>
            </a:r>
          </a:p>
          <a:p>
            <a:pPr marL="342900" marR="0" lvl="0" algn="l" defTabSz="914400" rtl="0" eaLnBrk="1" fontAlgn="auto" latinLnBrk="0" hangingPunct="1">
              <a:lnSpc>
                <a:spcPct val="100000"/>
              </a:lnSpc>
              <a:spcBef>
                <a:spcPts val="0"/>
              </a:spcBef>
              <a:spcAft>
                <a:spcPts val="0"/>
              </a:spcAft>
              <a:buClrTx/>
              <a:buSzPct val="100000"/>
              <a:tabLst/>
              <a:defRPr/>
            </a:pPr>
            <a:r>
              <a:rPr lang="en-US" sz="2400" dirty="0">
                <a:solidFill>
                  <a:srgbClr val="0467AA"/>
                </a:solidFill>
                <a:ea typeface="Arial"/>
                <a:cs typeface="Arial"/>
                <a:sym typeface="Arial"/>
                <a:rtl val="0"/>
              </a:rPr>
              <a:t>USDOL – Employment and Training Administration </a:t>
            </a:r>
          </a:p>
          <a:p>
            <a:pPr marL="342900" marR="0" lvl="3" indent="-342900" algn="l" defTabSz="914400" rtl="0" eaLnBrk="1" fontAlgn="auto" latinLnBrk="0" hangingPunct="1">
              <a:lnSpc>
                <a:spcPct val="100000"/>
              </a:lnSpc>
              <a:spcBef>
                <a:spcPts val="1200"/>
              </a:spcBef>
              <a:spcAft>
                <a:spcPts val="0"/>
              </a:spcAft>
              <a:buClrTx/>
              <a:buSzTx/>
              <a:buFont typeface="Wingdings" panose="05000000000000000000" pitchFamily="2" charset="2"/>
              <a:buChar char="v"/>
              <a:tabLst/>
              <a:defRPr/>
            </a:pPr>
            <a:r>
              <a:rPr lang="en-US" sz="2400" b="1" dirty="0" smtClean="0">
                <a:solidFill>
                  <a:srgbClr val="A7A7A7">
                    <a:lumMod val="50000"/>
                  </a:srgbClr>
                </a:solidFill>
                <a:ea typeface="Arial"/>
                <a:cs typeface="Arial"/>
                <a:sym typeface="Arial"/>
                <a:rtl val="0"/>
              </a:rPr>
              <a:t> Christina Eckenroth, Lead Workforce Development     Specialist</a:t>
            </a:r>
            <a:endParaRPr lang="en-US" sz="2400" b="1" dirty="0">
              <a:solidFill>
                <a:srgbClr val="A7A7A7">
                  <a:lumMod val="50000"/>
                </a:srgbClr>
              </a:solidFill>
              <a:ea typeface="Arial"/>
              <a:cs typeface="Arial"/>
              <a:sym typeface="Arial"/>
              <a:rtl val="0"/>
            </a:endParaRPr>
          </a:p>
          <a:p>
            <a:pPr marL="342900" marR="0" lvl="0" algn="l" defTabSz="914400" rtl="0" eaLnBrk="1" fontAlgn="auto" latinLnBrk="0" hangingPunct="1">
              <a:lnSpc>
                <a:spcPct val="100000"/>
              </a:lnSpc>
              <a:spcBef>
                <a:spcPts val="0"/>
              </a:spcBef>
              <a:spcAft>
                <a:spcPts val="0"/>
              </a:spcAft>
              <a:buClrTx/>
              <a:buSzPct val="100000"/>
              <a:tabLst/>
              <a:defRPr/>
            </a:pPr>
            <a:r>
              <a:rPr lang="en-US" sz="2400" dirty="0">
                <a:solidFill>
                  <a:srgbClr val="0467AA"/>
                </a:solidFill>
                <a:ea typeface="Arial"/>
                <a:cs typeface="Arial"/>
                <a:sym typeface="Arial"/>
                <a:rtl val="0"/>
              </a:rPr>
              <a:t>USDOL </a:t>
            </a:r>
            <a:r>
              <a:rPr lang="en-US" sz="2400" dirty="0" smtClean="0">
                <a:solidFill>
                  <a:srgbClr val="0467AA"/>
                </a:solidFill>
                <a:ea typeface="Arial"/>
                <a:cs typeface="Arial"/>
                <a:sym typeface="Arial"/>
                <a:rtl val="0"/>
              </a:rPr>
              <a:t>– Employment and Training Administration </a:t>
            </a:r>
          </a:p>
          <a:p>
            <a:pPr marL="457200" marR="0" lvl="3" indent="-457200" algn="l" defTabSz="914400" rtl="0" eaLnBrk="1" fontAlgn="auto" latinLnBrk="0" hangingPunct="1">
              <a:lnSpc>
                <a:spcPct val="100000"/>
              </a:lnSpc>
              <a:spcBef>
                <a:spcPts val="1200"/>
              </a:spcBef>
              <a:spcAft>
                <a:spcPts val="0"/>
              </a:spcAft>
              <a:buClrTx/>
              <a:buSzTx/>
              <a:buFont typeface="Wingdings" panose="05000000000000000000" pitchFamily="2" charset="2"/>
              <a:buChar char="v"/>
              <a:tabLst/>
              <a:defRPr/>
            </a:pPr>
            <a:r>
              <a:rPr lang="en-US" sz="2400" b="1" dirty="0" smtClean="0">
                <a:solidFill>
                  <a:srgbClr val="A7A7A7">
                    <a:lumMod val="50000"/>
                  </a:srgbClr>
                </a:solidFill>
                <a:ea typeface="Arial"/>
                <a:cs typeface="Arial"/>
                <a:sym typeface="Arial"/>
                <a:rtl val="0"/>
              </a:rPr>
              <a:t>Laura Ginsburg, Team </a:t>
            </a:r>
            <a:r>
              <a:rPr lang="en-US" sz="2400" b="1" smtClean="0">
                <a:solidFill>
                  <a:srgbClr val="A7A7A7">
                    <a:lumMod val="50000"/>
                  </a:srgbClr>
                </a:solidFill>
                <a:ea typeface="Arial"/>
                <a:cs typeface="Arial"/>
                <a:sym typeface="Arial"/>
                <a:rtl val="0"/>
              </a:rPr>
              <a:t>Leader, </a:t>
            </a:r>
            <a:r>
              <a:rPr lang="en-US" sz="2400" b="1" dirty="0" smtClean="0">
                <a:solidFill>
                  <a:srgbClr val="A7A7A7">
                    <a:lumMod val="50000"/>
                  </a:srgbClr>
                </a:solidFill>
                <a:ea typeface="Arial"/>
                <a:cs typeface="Arial"/>
                <a:sym typeface="Arial"/>
                <a:rtl val="0"/>
              </a:rPr>
              <a:t>Office of Apprenticeship</a:t>
            </a:r>
            <a:endParaRPr lang="en-US" sz="2400" b="1" dirty="0">
              <a:solidFill>
                <a:srgbClr val="A7A7A7">
                  <a:lumMod val="50000"/>
                </a:srgbClr>
              </a:solidFill>
              <a:ea typeface="Arial"/>
              <a:cs typeface="Arial"/>
              <a:sym typeface="Arial"/>
              <a:rtl val="0"/>
            </a:endParaRPr>
          </a:p>
          <a:p>
            <a:pPr marL="342900" marR="0" lvl="0" algn="l" defTabSz="914400" rtl="0" eaLnBrk="1" fontAlgn="auto" latinLnBrk="0" hangingPunct="1">
              <a:lnSpc>
                <a:spcPct val="100000"/>
              </a:lnSpc>
              <a:spcBef>
                <a:spcPts val="0"/>
              </a:spcBef>
              <a:spcAft>
                <a:spcPts val="0"/>
              </a:spcAft>
              <a:buClrTx/>
              <a:buSzPct val="100000"/>
              <a:tabLst/>
              <a:defRPr/>
            </a:pPr>
            <a:r>
              <a:rPr lang="en-US" sz="2400" dirty="0">
                <a:solidFill>
                  <a:srgbClr val="0467AA"/>
                </a:solidFill>
                <a:ea typeface="Arial"/>
                <a:cs typeface="Arial"/>
                <a:sym typeface="Arial"/>
                <a:rtl val="0"/>
              </a:rPr>
              <a:t>USDOL – Employment and Training Administration </a:t>
            </a:r>
          </a:p>
          <a:p>
            <a:pPr marL="457200" marR="0" lvl="3" indent="-457200" algn="l" defTabSz="914400" rtl="0" eaLnBrk="1" fontAlgn="auto" latinLnBrk="0" hangingPunct="1">
              <a:lnSpc>
                <a:spcPct val="100000"/>
              </a:lnSpc>
              <a:spcBef>
                <a:spcPts val="1200"/>
              </a:spcBef>
              <a:spcAft>
                <a:spcPts val="0"/>
              </a:spcAft>
              <a:buClrTx/>
              <a:buSzTx/>
              <a:buFont typeface="Wingdings" panose="05000000000000000000" pitchFamily="2" charset="2"/>
              <a:buChar char="v"/>
              <a:tabLst/>
              <a:defRPr/>
            </a:pPr>
            <a:r>
              <a:rPr lang="en-US" sz="2400" b="1" dirty="0" smtClean="0">
                <a:solidFill>
                  <a:srgbClr val="A7A7A7">
                    <a:lumMod val="50000"/>
                  </a:srgbClr>
                </a:solidFill>
                <a:ea typeface="Arial"/>
                <a:cs typeface="Arial"/>
                <a:sym typeface="Arial"/>
                <a:rtl val="0"/>
              </a:rPr>
              <a:t>Amy Ambrose, Workforce Analyst</a:t>
            </a:r>
            <a:endParaRPr lang="en-US" sz="2400" b="1" dirty="0">
              <a:solidFill>
                <a:srgbClr val="A7A7A7">
                  <a:lumMod val="50000"/>
                </a:srgbClr>
              </a:solidFill>
              <a:ea typeface="Arial"/>
              <a:cs typeface="Arial"/>
              <a:sym typeface="Arial"/>
              <a:rtl val="0"/>
            </a:endParaRPr>
          </a:p>
          <a:p>
            <a:pPr marL="342900" marR="0" lvl="0" algn="l" defTabSz="914400" rtl="0" eaLnBrk="1" fontAlgn="auto" latinLnBrk="0" hangingPunct="1">
              <a:lnSpc>
                <a:spcPct val="100000"/>
              </a:lnSpc>
              <a:spcBef>
                <a:spcPts val="0"/>
              </a:spcBef>
              <a:spcAft>
                <a:spcPts val="0"/>
              </a:spcAft>
              <a:buClrTx/>
              <a:buSzPct val="100000"/>
              <a:tabLst/>
              <a:defRPr/>
            </a:pPr>
            <a:r>
              <a:rPr lang="en-US" sz="2400" dirty="0">
                <a:solidFill>
                  <a:srgbClr val="0467AA"/>
                </a:solidFill>
                <a:ea typeface="Arial"/>
                <a:cs typeface="Arial"/>
                <a:sym typeface="Arial"/>
                <a:rtl val="0"/>
              </a:rPr>
              <a:t>USDOL – Employment and Training Administration </a:t>
            </a:r>
          </a:p>
          <a:p>
            <a:pPr marL="342900" marR="0" lvl="0" algn="l" defTabSz="914400" rtl="0" eaLnBrk="1" fontAlgn="auto" latinLnBrk="0" hangingPunct="1">
              <a:lnSpc>
                <a:spcPct val="100000"/>
              </a:lnSpc>
              <a:spcBef>
                <a:spcPts val="0"/>
              </a:spcBef>
              <a:spcAft>
                <a:spcPts val="0"/>
              </a:spcAft>
              <a:buClrTx/>
              <a:buSzPct val="100000"/>
              <a:tabLst/>
              <a:defRPr/>
            </a:pPr>
            <a:endParaRPr lang="en-US" sz="2400" dirty="0">
              <a:solidFill>
                <a:srgbClr val="0467AA"/>
              </a:solidFill>
              <a:ea typeface="Arial"/>
              <a:cs typeface="Arial"/>
              <a:sym typeface="Arial"/>
              <a:rtl val="0"/>
            </a:endParaRPr>
          </a:p>
          <a:p>
            <a:endParaRPr lang="en-US" dirty="0"/>
          </a:p>
        </p:txBody>
      </p:sp>
    </p:spTree>
    <p:extLst>
      <p:ext uri="{BB962C8B-B14F-4D97-AF65-F5344CB8AC3E}">
        <p14:creationId xmlns:p14="http://schemas.microsoft.com/office/powerpoint/2010/main" val="1181683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4294967295"/>
          </p:nvPr>
        </p:nvSpPr>
        <p:spPr bwMode="auto">
          <a:xfrm>
            <a:off x="0" y="6646863"/>
            <a:ext cx="287338" cy="269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600"/>
              </a:spcAft>
              <a:buClr>
                <a:srgbClr val="A6A6A6"/>
              </a:buClr>
              <a:buSzPct val="80000"/>
              <a:buFont typeface="Wingdings" pitchFamily="2" charset="2"/>
              <a:buChar char="§"/>
              <a:defRPr sz="2800">
                <a:solidFill>
                  <a:schemeClr val="tx1"/>
                </a:solidFill>
                <a:latin typeface="Arial" pitchFamily="34" charset="0"/>
                <a:cs typeface="Arial" pitchFamily="34" charset="0"/>
              </a:defRPr>
            </a:lvl1pPr>
            <a:lvl2pPr marL="742950" indent="-285750">
              <a:spcAft>
                <a:spcPts val="600"/>
              </a:spcAft>
              <a:buClr>
                <a:srgbClr val="FF0000"/>
              </a:buClr>
              <a:buSzPct val="80000"/>
              <a:buFont typeface="Wingdings" pitchFamily="2" charset="2"/>
              <a:buChar char="§"/>
              <a:defRPr sz="2500">
                <a:solidFill>
                  <a:schemeClr val="tx1"/>
                </a:solidFill>
                <a:latin typeface="Arial" pitchFamily="34" charset="0"/>
                <a:cs typeface="Arial" pitchFamily="34" charset="0"/>
              </a:defRPr>
            </a:lvl2pPr>
            <a:lvl3pPr marL="1143000" indent="-228600">
              <a:spcAft>
                <a:spcPts val="600"/>
              </a:spcAft>
              <a:buClr>
                <a:srgbClr val="558ED5"/>
              </a:buClr>
              <a:buSzPct val="80000"/>
              <a:buFont typeface="Wingdings" pitchFamily="2" charset="2"/>
              <a:buChar char="§"/>
              <a:defRPr sz="2200">
                <a:solidFill>
                  <a:schemeClr val="tx1"/>
                </a:solidFill>
                <a:latin typeface="Arial" pitchFamily="34" charset="0"/>
                <a:cs typeface="Arial" pitchFamily="34" charset="0"/>
              </a:defRPr>
            </a:lvl3pPr>
            <a:lvl4pPr marL="1600200" indent="-228600">
              <a:spcAft>
                <a:spcPts val="600"/>
              </a:spcAft>
              <a:buFont typeface="Arial" pitchFamily="34" charset="0"/>
              <a:buChar char="–"/>
              <a:defRPr sz="1900">
                <a:solidFill>
                  <a:schemeClr val="tx1"/>
                </a:solidFill>
                <a:latin typeface="Arial" pitchFamily="34" charset="0"/>
                <a:cs typeface="Arial" pitchFamily="34" charset="0"/>
              </a:defRPr>
            </a:lvl4pPr>
            <a:lvl5pPr marL="2057400" indent="-228600">
              <a:spcAft>
                <a:spcPts val="600"/>
              </a:spcAft>
              <a:buFont typeface="Arial" pitchFamily="34" charset="0"/>
              <a:buChar char="»"/>
              <a:defRPr sz="1500">
                <a:solidFill>
                  <a:schemeClr val="tx1"/>
                </a:solidFill>
                <a:latin typeface="Arial" pitchFamily="34" charset="0"/>
                <a:cs typeface="Arial" pitchFamily="34" charset="0"/>
              </a:defRPr>
            </a:lvl5pPr>
            <a:lvl6pPr marL="2514600" indent="-228600" eaLnBrk="0" fontAlgn="base" hangingPunct="0">
              <a:spcBef>
                <a:spcPct val="0"/>
              </a:spcBef>
              <a:spcAft>
                <a:spcPts val="600"/>
              </a:spcAft>
              <a:buFont typeface="Arial" pitchFamily="34" charset="0"/>
              <a:buChar char="»"/>
              <a:defRPr sz="1500">
                <a:solidFill>
                  <a:schemeClr val="tx1"/>
                </a:solidFill>
                <a:latin typeface="Arial" pitchFamily="34" charset="0"/>
                <a:cs typeface="Arial" pitchFamily="34" charset="0"/>
              </a:defRPr>
            </a:lvl6pPr>
            <a:lvl7pPr marL="2971800" indent="-228600" eaLnBrk="0" fontAlgn="base" hangingPunct="0">
              <a:spcBef>
                <a:spcPct val="0"/>
              </a:spcBef>
              <a:spcAft>
                <a:spcPts val="600"/>
              </a:spcAft>
              <a:buFont typeface="Arial" pitchFamily="34" charset="0"/>
              <a:buChar char="»"/>
              <a:defRPr sz="1500">
                <a:solidFill>
                  <a:schemeClr val="tx1"/>
                </a:solidFill>
                <a:latin typeface="Arial" pitchFamily="34" charset="0"/>
                <a:cs typeface="Arial" pitchFamily="34" charset="0"/>
              </a:defRPr>
            </a:lvl7pPr>
            <a:lvl8pPr marL="3429000" indent="-228600" eaLnBrk="0" fontAlgn="base" hangingPunct="0">
              <a:spcBef>
                <a:spcPct val="0"/>
              </a:spcBef>
              <a:spcAft>
                <a:spcPts val="600"/>
              </a:spcAft>
              <a:buFont typeface="Arial" pitchFamily="34" charset="0"/>
              <a:buChar char="»"/>
              <a:defRPr sz="1500">
                <a:solidFill>
                  <a:schemeClr val="tx1"/>
                </a:solidFill>
                <a:latin typeface="Arial" pitchFamily="34" charset="0"/>
                <a:cs typeface="Arial" pitchFamily="34" charset="0"/>
              </a:defRPr>
            </a:lvl8pPr>
            <a:lvl9pPr marL="3886200" indent="-228600" eaLnBrk="0" fontAlgn="base" hangingPunct="0">
              <a:spcBef>
                <a:spcPct val="0"/>
              </a:spcBef>
              <a:spcAft>
                <a:spcPts val="600"/>
              </a:spcAft>
              <a:buFont typeface="Arial" pitchFamily="34" charset="0"/>
              <a:buChar char="»"/>
              <a:defRPr sz="1500">
                <a:solidFill>
                  <a:schemeClr val="tx1"/>
                </a:solidFill>
                <a:latin typeface="Arial" pitchFamily="34" charset="0"/>
                <a:cs typeface="Arial" pitchFamily="34" charset="0"/>
              </a:defRPr>
            </a:lvl9pPr>
          </a:lstStyle>
          <a:p>
            <a:pPr>
              <a:spcAft>
                <a:spcPct val="0"/>
              </a:spcAft>
              <a:buClrTx/>
              <a:buSzTx/>
              <a:buFontTx/>
              <a:buNone/>
            </a:pPr>
            <a:fld id="{5B8065A0-5091-49D3-A9DB-33DADE09AECD}" type="slidenum">
              <a:rPr lang="en-US" altLang="en-US" sz="900">
                <a:solidFill>
                  <a:srgbClr val="898989"/>
                </a:solidFill>
                <a:latin typeface="Calibri" pitchFamily="34" charset="0"/>
              </a:rPr>
              <a:pPr>
                <a:spcAft>
                  <a:spcPct val="0"/>
                </a:spcAft>
                <a:buClrTx/>
                <a:buSzTx/>
                <a:buFontTx/>
                <a:buNone/>
              </a:pPr>
              <a:t>3</a:t>
            </a:fld>
            <a:endParaRPr lang="en-US" altLang="en-US" sz="900">
              <a:solidFill>
                <a:srgbClr val="898989"/>
              </a:solidFill>
              <a:latin typeface="Calibri" pitchFamily="34" charset="0"/>
            </a:endParaRPr>
          </a:p>
        </p:txBody>
      </p:sp>
    </p:spTree>
    <p:extLst>
      <p:ext uri="{BB962C8B-B14F-4D97-AF65-F5344CB8AC3E}">
        <p14:creationId xmlns:p14="http://schemas.microsoft.com/office/powerpoint/2010/main" val="517364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22583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297999"/>
            <a:ext cx="7886700" cy="1092198"/>
          </a:xfrm>
        </p:spPr>
        <p:txBody>
          <a:bodyPr>
            <a:normAutofit/>
          </a:bodyPr>
          <a:lstStyle/>
          <a:p>
            <a:r>
              <a:rPr lang="en-US" dirty="0" smtClean="0"/>
              <a:t>Question 2 </a:t>
            </a:r>
            <a:endParaRPr lang="en-US" dirty="0"/>
          </a:p>
        </p:txBody>
      </p:sp>
      <p:sp>
        <p:nvSpPr>
          <p:cNvPr id="2" name="Content Placeholder 1"/>
          <p:cNvSpPr>
            <a:spLocks noGrp="1"/>
          </p:cNvSpPr>
          <p:nvPr>
            <p:ph idx="1"/>
          </p:nvPr>
        </p:nvSpPr>
        <p:spPr>
          <a:xfrm>
            <a:off x="862885" y="1854558"/>
            <a:ext cx="7652465" cy="4160479"/>
          </a:xfrm>
        </p:spPr>
        <p:txBody>
          <a:bodyPr/>
          <a:lstStyle/>
          <a:p>
            <a:pPr marL="0" indent="0">
              <a:buNone/>
            </a:pPr>
            <a:r>
              <a:rPr lang="en-US" dirty="0"/>
              <a:t>Can a state require the RA programs who want to be on the ETPL be part of their labor exchange?</a:t>
            </a:r>
          </a:p>
          <a:p>
            <a:pPr marL="0" indent="0">
              <a:buNone/>
            </a:pPr>
            <a:endParaRPr lang="en-US" dirty="0"/>
          </a:p>
        </p:txBody>
      </p:sp>
    </p:spTree>
    <p:extLst>
      <p:ext uri="{BB962C8B-B14F-4D97-AF65-F5344CB8AC3E}">
        <p14:creationId xmlns:p14="http://schemas.microsoft.com/office/powerpoint/2010/main" val="360562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txBox="1">
            <a:spLocks/>
          </p:cNvSpPr>
          <p:nvPr/>
        </p:nvSpPr>
        <p:spPr>
          <a:xfrm>
            <a:off x="304800" y="1600200"/>
            <a:ext cx="8458200" cy="4267200"/>
          </a:xfrm>
          <a:prstGeom prst="rect">
            <a:avLst/>
          </a:prstGeom>
        </p:spPr>
        <p:txBody>
          <a:bodyPr rtlCol="0">
            <a:normAutofit/>
          </a:bodyPr>
          <a:lstStyle>
            <a:lvl1pPr marL="342900" indent="-342900">
              <a:spcBef>
                <a:spcPts val="600"/>
              </a:spcBef>
              <a:buSzPct val="100000"/>
              <a:buFont typeface="Arial"/>
              <a:buChar char="»"/>
              <a:defRPr sz="2800">
                <a:latin typeface="Calibri"/>
                <a:ea typeface="Calibri"/>
                <a:cs typeface="Calibri"/>
                <a:sym typeface="Calibri"/>
              </a:defRPr>
            </a:lvl1pPr>
            <a:lvl2pPr marL="790575" indent="-333375">
              <a:spcBef>
                <a:spcPts val="600"/>
              </a:spcBef>
              <a:buSzPct val="100000"/>
              <a:buFont typeface="Arial"/>
              <a:buChar char="–"/>
              <a:defRPr sz="2800">
                <a:latin typeface="Calibri"/>
                <a:ea typeface="Calibri"/>
                <a:cs typeface="Calibri"/>
                <a:sym typeface="Calibri"/>
              </a:defRPr>
            </a:lvl2pPr>
            <a:lvl3pPr marL="1234439" indent="-320039">
              <a:spcBef>
                <a:spcPts val="600"/>
              </a:spcBef>
              <a:buSzPct val="100000"/>
              <a:buFont typeface="Arial"/>
              <a:buChar char="•"/>
              <a:defRPr sz="2800">
                <a:latin typeface="Calibri"/>
                <a:ea typeface="Calibri"/>
                <a:cs typeface="Calibri"/>
                <a:sym typeface="Calibri"/>
              </a:defRPr>
            </a:lvl3pPr>
            <a:lvl4pPr marL="1727200" indent="-355600">
              <a:spcBef>
                <a:spcPts val="600"/>
              </a:spcBef>
              <a:buSzPct val="100000"/>
              <a:buFont typeface="Arial"/>
              <a:buChar char="–"/>
              <a:defRPr sz="2800">
                <a:latin typeface="Calibri"/>
                <a:ea typeface="Calibri"/>
                <a:cs typeface="Calibri"/>
                <a:sym typeface="Calibri"/>
              </a:defRPr>
            </a:lvl4pPr>
            <a:lvl5pPr marL="2184400" indent="-355600">
              <a:spcBef>
                <a:spcPts val="600"/>
              </a:spcBef>
              <a:buSzPct val="100000"/>
              <a:buFont typeface="Arial"/>
              <a:buChar char="»"/>
              <a:defRPr sz="2800">
                <a:latin typeface="Calibri"/>
                <a:ea typeface="Calibri"/>
                <a:cs typeface="Calibri"/>
                <a:sym typeface="Calibri"/>
              </a:defRPr>
            </a:lvl5pPr>
            <a:lvl6pPr marL="2641600" indent="-355600">
              <a:spcBef>
                <a:spcPts val="600"/>
              </a:spcBef>
              <a:buSzPct val="100000"/>
              <a:buFont typeface="Arial"/>
              <a:buChar char="•"/>
              <a:defRPr sz="2800">
                <a:latin typeface="Calibri"/>
                <a:ea typeface="Calibri"/>
                <a:cs typeface="Calibri"/>
                <a:sym typeface="Calibri"/>
              </a:defRPr>
            </a:lvl6pPr>
            <a:lvl7pPr marL="3098800" indent="-355600">
              <a:spcBef>
                <a:spcPts val="600"/>
              </a:spcBef>
              <a:buSzPct val="100000"/>
              <a:buFont typeface="Arial"/>
              <a:buChar char="•"/>
              <a:defRPr sz="2800">
                <a:latin typeface="Calibri"/>
                <a:ea typeface="Calibri"/>
                <a:cs typeface="Calibri"/>
                <a:sym typeface="Calibri"/>
              </a:defRPr>
            </a:lvl7pPr>
            <a:lvl8pPr marL="3556000" indent="-355600">
              <a:spcBef>
                <a:spcPts val="600"/>
              </a:spcBef>
              <a:buSzPct val="100000"/>
              <a:buFont typeface="Arial"/>
              <a:buChar char="•"/>
              <a:defRPr sz="2800">
                <a:latin typeface="Calibri"/>
                <a:ea typeface="Calibri"/>
                <a:cs typeface="Calibri"/>
                <a:sym typeface="Calibri"/>
              </a:defRPr>
            </a:lvl8pPr>
            <a:lvl9pPr marL="4013200" indent="-355600">
              <a:spcBef>
                <a:spcPts val="600"/>
              </a:spcBef>
              <a:buSzPct val="100000"/>
              <a:buFont typeface="Arial"/>
              <a:buChar char="•"/>
              <a:defRPr sz="2800">
                <a:latin typeface="Calibri"/>
                <a:ea typeface="Calibri"/>
                <a:cs typeface="Calibri"/>
                <a:sym typeface="Calibri"/>
              </a:defRPr>
            </a:lvl9pPr>
          </a:lstStyle>
          <a:p>
            <a:pPr marL="0" indent="0" algn="ctr">
              <a:spcBef>
                <a:spcPts val="0"/>
              </a:spcBef>
              <a:buClr>
                <a:schemeClr val="bg1">
                  <a:lumMod val="65000"/>
                </a:schemeClr>
              </a:buClr>
              <a:buFont typeface="Wingdings" pitchFamily="2" charset="2"/>
              <a:buNone/>
              <a:defRPr/>
            </a:pPr>
            <a:endParaRPr lang="en-US" sz="2600" dirty="0" smtClean="0"/>
          </a:p>
        </p:txBody>
      </p:sp>
      <p:sp>
        <p:nvSpPr>
          <p:cNvPr id="8" name="Title 7"/>
          <p:cNvSpPr>
            <a:spLocks noGrp="1"/>
          </p:cNvSpPr>
          <p:nvPr>
            <p:ph type="title"/>
          </p:nvPr>
        </p:nvSpPr>
        <p:spPr/>
        <p:txBody>
          <a:bodyPr>
            <a:normAutofit/>
          </a:bodyPr>
          <a:lstStyle/>
          <a:p>
            <a:r>
              <a:rPr lang="en-US" dirty="0" smtClean="0"/>
              <a:t>Question 3</a:t>
            </a:r>
            <a:endParaRPr lang="en-US" dirty="0"/>
          </a:p>
        </p:txBody>
      </p:sp>
      <p:sp>
        <p:nvSpPr>
          <p:cNvPr id="2" name="TextBox 1"/>
          <p:cNvSpPr txBox="1"/>
          <p:nvPr/>
        </p:nvSpPr>
        <p:spPr>
          <a:xfrm>
            <a:off x="940158" y="1841679"/>
            <a:ext cx="7822842" cy="461665"/>
          </a:xfrm>
          <a:prstGeom prst="rect">
            <a:avLst/>
          </a:prstGeom>
          <a:noFill/>
        </p:spPr>
        <p:txBody>
          <a:bodyPr wrap="square" rtlCol="0">
            <a:spAutoFit/>
          </a:bodyPr>
          <a:lstStyle/>
          <a:p>
            <a:r>
              <a:rPr lang="en-US" sz="2400" dirty="0" smtClean="0">
                <a:solidFill>
                  <a:srgbClr val="0467AA"/>
                </a:solidFill>
                <a:latin typeface="Arial" panose="020B0604020202020204" pitchFamily="34" charset="0"/>
                <a:cs typeface="Arial" panose="020B0604020202020204" pitchFamily="34" charset="0"/>
              </a:rPr>
              <a:t>How can the state make the RA programs accountable?</a:t>
            </a:r>
            <a:endParaRPr lang="en-US" sz="2400" dirty="0">
              <a:solidFill>
                <a:srgbClr val="0467AA"/>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endParaRPr lang="en-US" dirty="0"/>
          </a:p>
        </p:txBody>
      </p:sp>
      <p:sp>
        <p:nvSpPr>
          <p:cNvPr id="7" name="TextBox 6"/>
          <p:cNvSpPr txBox="1"/>
          <p:nvPr/>
        </p:nvSpPr>
        <p:spPr>
          <a:xfrm>
            <a:off x="734096" y="1893194"/>
            <a:ext cx="7959143" cy="2677656"/>
          </a:xfrm>
          <a:prstGeom prst="rect">
            <a:avLst/>
          </a:prstGeom>
          <a:noFill/>
        </p:spPr>
        <p:txBody>
          <a:bodyPr wrap="square" rtlCol="0">
            <a:spAutoFit/>
          </a:bodyPr>
          <a:lstStyle/>
          <a:p>
            <a:pPr marR="0" lvl="0">
              <a:spcBef>
                <a:spcPts val="0"/>
              </a:spcBef>
              <a:spcAft>
                <a:spcPts val="0"/>
              </a:spcAft>
            </a:pPr>
            <a:r>
              <a:rPr lang="en-US" sz="2400" dirty="0">
                <a:solidFill>
                  <a:srgbClr val="0467AA"/>
                </a:solidFill>
                <a:latin typeface="Arial" panose="020B0604020202020204" pitchFamily="34" charset="0"/>
                <a:cs typeface="Arial" panose="020B0604020202020204" pitchFamily="34" charset="0"/>
              </a:rPr>
              <a:t>Eligible training providers include "providers of adult education and literacy activities under title II if such activities are provided in combination with occupational skills training" (per TEGL 41-14, section 4). Why would adult education providers be put on the list and how would they be able to meet the eligibility or performance requirements?</a:t>
            </a:r>
          </a:p>
        </p:txBody>
      </p:sp>
    </p:spTree>
    <p:extLst>
      <p:ext uri="{BB962C8B-B14F-4D97-AF65-F5344CB8AC3E}">
        <p14:creationId xmlns:p14="http://schemas.microsoft.com/office/powerpoint/2010/main" val="1989350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49" y="299205"/>
            <a:ext cx="8355693" cy="1092198"/>
          </a:xfrm>
        </p:spPr>
        <p:txBody>
          <a:bodyPr/>
          <a:lstStyle/>
          <a:p>
            <a:r>
              <a:rPr lang="en-US" dirty="0" smtClean="0"/>
              <a:t>Question 5</a:t>
            </a:r>
            <a:endParaRPr lang="en-US" dirty="0"/>
          </a:p>
        </p:txBody>
      </p:sp>
      <p:sp>
        <p:nvSpPr>
          <p:cNvPr id="2" name="TextBox 1"/>
          <p:cNvSpPr txBox="1"/>
          <p:nvPr/>
        </p:nvSpPr>
        <p:spPr>
          <a:xfrm>
            <a:off x="628648" y="1970468"/>
            <a:ext cx="7948681" cy="738664"/>
          </a:xfrm>
          <a:prstGeom prst="rect">
            <a:avLst/>
          </a:prstGeom>
          <a:noFill/>
        </p:spPr>
        <p:txBody>
          <a:bodyPr wrap="square" rtlCol="0">
            <a:spAutoFit/>
          </a:bodyPr>
          <a:lstStyle/>
          <a:p>
            <a:pPr lvl="0"/>
            <a:r>
              <a:rPr lang="en-US" sz="2800" dirty="0">
                <a:solidFill>
                  <a:srgbClr val="0467AA"/>
                </a:solidFill>
                <a:latin typeface="Arial" panose="020B0604020202020204" pitchFamily="34" charset="0"/>
                <a:cs typeface="Arial" panose="020B0604020202020204" pitchFamily="34" charset="0"/>
              </a:rPr>
              <a:t>Do youth providers need to be on the ETPL?</a:t>
            </a:r>
          </a:p>
          <a:p>
            <a:endParaRPr lang="en-US" dirty="0"/>
          </a:p>
        </p:txBody>
      </p:sp>
    </p:spTree>
    <p:extLst>
      <p:ext uri="{BB962C8B-B14F-4D97-AF65-F5344CB8AC3E}">
        <p14:creationId xmlns:p14="http://schemas.microsoft.com/office/powerpoint/2010/main" val="321373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 6</a:t>
            </a:r>
            <a:endParaRPr lang="en-US" dirty="0"/>
          </a:p>
        </p:txBody>
      </p:sp>
      <p:sp>
        <p:nvSpPr>
          <p:cNvPr id="2" name="TextBox 1"/>
          <p:cNvSpPr txBox="1"/>
          <p:nvPr/>
        </p:nvSpPr>
        <p:spPr>
          <a:xfrm>
            <a:off x="628650" y="1803042"/>
            <a:ext cx="7886700" cy="2677656"/>
          </a:xfrm>
          <a:prstGeom prst="rect">
            <a:avLst/>
          </a:prstGeom>
          <a:noFill/>
        </p:spPr>
        <p:txBody>
          <a:bodyPr wrap="square" rtlCol="0">
            <a:spAutoFit/>
          </a:bodyPr>
          <a:lstStyle/>
          <a:p>
            <a:pPr marR="0" lvl="0">
              <a:spcBef>
                <a:spcPts val="0"/>
              </a:spcBef>
              <a:spcAft>
                <a:spcPts val="0"/>
              </a:spcAft>
            </a:pPr>
            <a:r>
              <a:rPr lang="en-US" sz="2400" dirty="0">
                <a:solidFill>
                  <a:srgbClr val="0467AA"/>
                </a:solidFill>
                <a:latin typeface="Arial" panose="020B0604020202020204" pitchFamily="34" charset="0"/>
                <a:cs typeface="Arial" panose="020B0604020202020204" pitchFamily="34" charset="0"/>
              </a:rPr>
              <a:t>Removal of participants: If a provider has no WIOA participants for two years, there is no performance data to assess continued eligibility. </a:t>
            </a:r>
            <a:endParaRPr lang="en-US" sz="2400" dirty="0" smtClean="0">
              <a:solidFill>
                <a:srgbClr val="0467AA"/>
              </a:solidFill>
              <a:latin typeface="Arial" panose="020B0604020202020204" pitchFamily="34" charset="0"/>
              <a:cs typeface="Arial" panose="020B0604020202020204" pitchFamily="34" charset="0"/>
            </a:endParaRPr>
          </a:p>
          <a:p>
            <a:pPr marL="742950" marR="0" lvl="1" indent="-285750">
              <a:spcBef>
                <a:spcPts val="0"/>
              </a:spcBef>
              <a:spcAft>
                <a:spcPts val="0"/>
              </a:spcAft>
              <a:buFont typeface="+mj-lt"/>
              <a:buAutoNum type="alphaLcPeriod"/>
            </a:pPr>
            <a:r>
              <a:rPr lang="en-US" sz="2400" dirty="0" smtClean="0">
                <a:solidFill>
                  <a:srgbClr val="0467AA"/>
                </a:solidFill>
                <a:latin typeface="Arial" panose="020B0604020202020204" pitchFamily="34" charset="0"/>
                <a:cs typeface="Arial" panose="020B0604020202020204" pitchFamily="34" charset="0"/>
              </a:rPr>
              <a:t>  Can </a:t>
            </a:r>
            <a:r>
              <a:rPr lang="en-US" sz="2400" dirty="0">
                <a:solidFill>
                  <a:srgbClr val="0467AA"/>
                </a:solidFill>
                <a:latin typeface="Arial" panose="020B0604020202020204" pitchFamily="34" charset="0"/>
                <a:cs typeface="Arial" panose="020B0604020202020204" pitchFamily="34" charset="0"/>
              </a:rPr>
              <a:t>states remove such providers? </a:t>
            </a:r>
          </a:p>
          <a:p>
            <a:r>
              <a:rPr lang="en-US" sz="2400" dirty="0" smtClean="0">
                <a:solidFill>
                  <a:srgbClr val="0467AA"/>
                </a:solidFill>
                <a:latin typeface="Arial" panose="020B0604020202020204" pitchFamily="34" charset="0"/>
                <a:cs typeface="Arial" panose="020B0604020202020204" pitchFamily="34" charset="0"/>
              </a:rPr>
              <a:t>     b.   If such providers are kept on the list, can should   </a:t>
            </a:r>
          </a:p>
          <a:p>
            <a:r>
              <a:rPr lang="en-US" sz="2400" dirty="0" smtClean="0">
                <a:solidFill>
                  <a:srgbClr val="0467AA"/>
                </a:solidFill>
                <a:latin typeface="Arial" panose="020B0604020202020204" pitchFamily="34" charset="0"/>
                <a:cs typeface="Arial" panose="020B0604020202020204" pitchFamily="34" charset="0"/>
              </a:rPr>
              <a:t>              states put in place alternate performance   </a:t>
            </a:r>
          </a:p>
          <a:p>
            <a:r>
              <a:rPr lang="en-US" sz="2400" dirty="0" smtClean="0">
                <a:solidFill>
                  <a:srgbClr val="0467AA"/>
                </a:solidFill>
                <a:latin typeface="Arial" panose="020B0604020202020204" pitchFamily="34" charset="0"/>
                <a:cs typeface="Arial" panose="020B0604020202020204" pitchFamily="34" charset="0"/>
              </a:rPr>
              <a:t>              measures?</a:t>
            </a:r>
            <a:endParaRPr lang="en-US" sz="2400" dirty="0">
              <a:solidFill>
                <a:srgbClr val="0467A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8675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ION_2">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N_2" id="{05E85B4E-3AFE-4078-ACD9-FE422696266E}" vid="{DA691ED5-0CF9-49ED-8DB9-EB443F80679F}"/>
    </a:ext>
  </a:ext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ION_2</Template>
  <TotalTime>10567</TotalTime>
  <Words>485</Words>
  <Application>Microsoft Office PowerPoint</Application>
  <PresentationFormat>On-screen Show (4:3)</PresentationFormat>
  <Paragraphs>45</Paragraphs>
  <Slides>14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Calibri</vt:lpstr>
      <vt:lpstr>Helvetica Light</vt:lpstr>
      <vt:lpstr>Helvetica Neue</vt:lpstr>
      <vt:lpstr>Times New Roman</vt:lpstr>
      <vt:lpstr>Univers-Bold</vt:lpstr>
      <vt:lpstr>Univers-Light</vt:lpstr>
      <vt:lpstr>Wingdings</vt:lpstr>
      <vt:lpstr>Wingdings 2</vt:lpstr>
      <vt:lpstr>ION_2</vt:lpstr>
      <vt:lpstr>   WIOA Eligible Training Provider Provisions: The First Year Q&amp; A Session</vt:lpstr>
      <vt:lpstr>Moderator and Speakers </vt:lpstr>
      <vt:lpstr>PowerPoint Presentation</vt:lpstr>
      <vt:lpstr>PowerPoint Presentation</vt:lpstr>
      <vt:lpstr>Question 2 </vt:lpstr>
      <vt:lpstr>Question 3</vt:lpstr>
      <vt:lpstr>Question 4</vt:lpstr>
      <vt:lpstr>Question 5</vt:lpstr>
      <vt:lpstr>Question 6</vt:lpstr>
      <vt:lpstr>Question 7</vt:lpstr>
      <vt:lpstr>Question 8</vt:lpstr>
      <vt:lpstr> We would be interested in knowing how other states:</vt:lpstr>
      <vt:lpstr>  Technical assistance tools and resources </vt:lpstr>
      <vt:lpstr> 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Vaughn, Jeanna M - ETA CTR</dc:creator>
  <cp:lastModifiedBy>Eric Rooney</cp:lastModifiedBy>
  <cp:revision>214</cp:revision>
  <cp:lastPrinted>2015-05-29T17:32:47Z</cp:lastPrinted>
  <dcterms:modified xsi:type="dcterms:W3CDTF">2015-08-05T17:48:06Z</dcterms:modified>
</cp:coreProperties>
</file>