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1" r:id="rId1"/>
  </p:sldMasterIdLst>
  <p:notesMasterIdLst>
    <p:notesMasterId r:id="rId68"/>
  </p:notesMasterIdLst>
  <p:handoutMasterIdLst>
    <p:handoutMasterId r:id="rId69"/>
  </p:handoutMasterIdLst>
  <p:sldIdLst>
    <p:sldId id="317" r:id="rId2"/>
    <p:sldId id="403" r:id="rId3"/>
    <p:sldId id="536" r:id="rId4"/>
    <p:sldId id="464" r:id="rId5"/>
    <p:sldId id="466" r:id="rId6"/>
    <p:sldId id="469" r:id="rId7"/>
    <p:sldId id="468" r:id="rId8"/>
    <p:sldId id="531" r:id="rId9"/>
    <p:sldId id="532" r:id="rId10"/>
    <p:sldId id="533" r:id="rId11"/>
    <p:sldId id="534" r:id="rId12"/>
    <p:sldId id="535" r:id="rId13"/>
    <p:sldId id="483" r:id="rId14"/>
    <p:sldId id="486" r:id="rId15"/>
    <p:sldId id="485" r:id="rId16"/>
    <p:sldId id="524" r:id="rId17"/>
    <p:sldId id="525" r:id="rId18"/>
    <p:sldId id="526" r:id="rId19"/>
    <p:sldId id="527" r:id="rId20"/>
    <p:sldId id="528" r:id="rId21"/>
    <p:sldId id="529" r:id="rId22"/>
    <p:sldId id="530" r:id="rId23"/>
    <p:sldId id="268" r:id="rId24"/>
    <p:sldId id="537" r:id="rId25"/>
    <p:sldId id="518" r:id="rId26"/>
    <p:sldId id="519" r:id="rId27"/>
    <p:sldId id="520" r:id="rId28"/>
    <p:sldId id="521" r:id="rId29"/>
    <p:sldId id="538" r:id="rId30"/>
    <p:sldId id="539" r:id="rId31"/>
    <p:sldId id="502" r:id="rId32"/>
    <p:sldId id="503" r:id="rId33"/>
    <p:sldId id="540" r:id="rId34"/>
    <p:sldId id="505" r:id="rId35"/>
    <p:sldId id="506" r:id="rId36"/>
    <p:sldId id="507" r:id="rId37"/>
    <p:sldId id="508" r:id="rId38"/>
    <p:sldId id="509" r:id="rId39"/>
    <p:sldId id="510" r:id="rId40"/>
    <p:sldId id="511" r:id="rId41"/>
    <p:sldId id="512" r:id="rId42"/>
    <p:sldId id="513" r:id="rId43"/>
    <p:sldId id="514" r:id="rId44"/>
    <p:sldId id="515" r:id="rId45"/>
    <p:sldId id="499" r:id="rId46"/>
    <p:sldId id="500" r:id="rId47"/>
    <p:sldId id="501" r:id="rId48"/>
    <p:sldId id="478" r:id="rId49"/>
    <p:sldId id="479" r:id="rId50"/>
    <p:sldId id="480" r:id="rId51"/>
    <p:sldId id="481" r:id="rId52"/>
    <p:sldId id="541" r:id="rId53"/>
    <p:sldId id="444" r:id="rId54"/>
    <p:sldId id="357" r:id="rId55"/>
    <p:sldId id="465" r:id="rId56"/>
    <p:sldId id="458" r:id="rId57"/>
    <p:sldId id="489" r:id="rId58"/>
    <p:sldId id="517" r:id="rId59"/>
    <p:sldId id="381" r:id="rId60"/>
    <p:sldId id="443" r:id="rId61"/>
    <p:sldId id="542" r:id="rId62"/>
    <p:sldId id="490" r:id="rId63"/>
    <p:sldId id="491" r:id="rId64"/>
    <p:sldId id="492" r:id="rId65"/>
    <p:sldId id="493" r:id="rId66"/>
    <p:sldId id="382" r:id="rId67"/>
  </p:sldIdLst>
  <p:sldSz cx="9144000" cy="6858000" type="screen4x3"/>
  <p:notesSz cx="6858000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200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200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200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0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nn Maigaard" initials="FM" lastIdx="18" clrIdx="0">
    <p:extLst/>
  </p:cmAuthor>
  <p:cmAuthor id="2" name="Lauren K Vessey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9FA3"/>
    <a:srgbClr val="8CC7CE"/>
    <a:srgbClr val="FEBE00"/>
    <a:srgbClr val="91CE4F"/>
    <a:srgbClr val="4E884B"/>
    <a:srgbClr val="7BBCC3"/>
    <a:srgbClr val="990000"/>
    <a:srgbClr val="6B050C"/>
    <a:srgbClr val="430308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64" autoAdjust="0"/>
    <p:restoredTop sz="50687" autoAdjust="0"/>
  </p:normalViewPr>
  <p:slideViewPr>
    <p:cSldViewPr>
      <p:cViewPr varScale="1">
        <p:scale>
          <a:sx n="97" d="100"/>
          <a:sy n="97" d="100"/>
        </p:scale>
        <p:origin x="66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4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558"/>
    </p:cViewPr>
  </p:sorterViewPr>
  <p:notesViewPr>
    <p:cSldViewPr>
      <p:cViewPr>
        <p:scale>
          <a:sx n="100" d="100"/>
          <a:sy n="100" d="100"/>
        </p:scale>
        <p:origin x="-2034" y="786"/>
      </p:cViewPr>
      <p:guideLst>
        <p:guide orient="horz" pos="2880"/>
        <p:guide pos="2160"/>
        <p:guide orient="horz"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7FFF95-06F9-458A-878D-9DD0B2F4E51D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1B60D3-7A47-4C72-8658-DD7D77DD22E1}">
      <dgm:prSet phldrT="[Text]" custT="1"/>
      <dgm:spPr>
        <a:solidFill>
          <a:srgbClr val="BBE0E3"/>
        </a:solidFill>
      </dgm:spPr>
      <dgm:t>
        <a:bodyPr/>
        <a:lstStyle/>
        <a:p>
          <a:r>
            <a:rPr lang="en-US" sz="2400" b="0" dirty="0" smtClean="0">
              <a:solidFill>
                <a:schemeClr val="tx1"/>
              </a:solidFill>
              <a:latin typeface="+mn-lt"/>
              <a:ea typeface="ＭＳ Ｐゴシック" charset="0"/>
              <a:cs typeface="ＭＳ Ｐゴシック" charset="0"/>
            </a:rPr>
            <a:t>Council on Financial Assistance Reform (COFAR)</a:t>
          </a:r>
          <a:endParaRPr lang="en-US" sz="1800" b="0" dirty="0">
            <a:solidFill>
              <a:schemeClr val="tx1"/>
            </a:solidFill>
            <a:latin typeface="+mn-lt"/>
          </a:endParaRPr>
        </a:p>
      </dgm:t>
    </dgm:pt>
    <dgm:pt modelId="{67043072-8B07-4B4B-B53A-7FAE484A2F45}" type="parTrans" cxnId="{CFADFAE2-6B00-4D70-B318-2DC85D6BC57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A4B063B-6A56-4F3D-8D2E-FFF2C524F4FA}" type="sibTrans" cxnId="{CFADFAE2-6B00-4D70-B318-2DC85D6BC57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633FA98-7F5C-44C9-BE1D-8EB753594974}">
      <dgm:prSet phldrT="[Text]" custT="1"/>
      <dgm:spPr>
        <a:solidFill>
          <a:srgbClr val="91CE4F"/>
        </a:solidFill>
      </dgm:spPr>
      <dgm:t>
        <a:bodyPr/>
        <a:lstStyle/>
        <a:p>
          <a:r>
            <a:rPr lang="en-US" altLang="en-US" sz="2400" dirty="0" smtClean="0">
              <a:solidFill>
                <a:schemeClr val="tx2">
                  <a:lumMod val="10000"/>
                </a:schemeClr>
              </a:solidFill>
              <a:cs typeface="Arial" pitchFamily="34" charset="0"/>
            </a:rPr>
            <a:t>Created on October 27, 2011</a:t>
          </a:r>
        </a:p>
        <a:p>
          <a:r>
            <a:rPr lang="en-US" altLang="en-US" sz="2400" dirty="0" smtClean="0">
              <a:solidFill>
                <a:schemeClr val="tx2">
                  <a:lumMod val="10000"/>
                </a:schemeClr>
              </a:solidFill>
              <a:cs typeface="Arial" pitchFamily="34" charset="0"/>
            </a:rPr>
            <a:t>Composition </a:t>
          </a:r>
        </a:p>
        <a:p>
          <a:r>
            <a:rPr lang="en-US" altLang="en-US" sz="2400" dirty="0" smtClean="0">
              <a:solidFill>
                <a:schemeClr val="tx2">
                  <a:lumMod val="10000"/>
                </a:schemeClr>
              </a:solidFill>
              <a:cs typeface="Arial" pitchFamily="34" charset="0"/>
            </a:rPr>
            <a:t>- 9 Federal awarding agencies</a:t>
          </a:r>
          <a:endParaRPr lang="en-US" sz="2400" b="0" dirty="0">
            <a:solidFill>
              <a:srgbClr val="000000"/>
            </a:solidFill>
            <a:latin typeface="+mj-lt"/>
          </a:endParaRPr>
        </a:p>
      </dgm:t>
    </dgm:pt>
    <dgm:pt modelId="{07169F8A-20B1-401F-8EB8-72FEF24A07C8}" type="parTrans" cxnId="{65F759AA-5E52-417C-9DA2-D527ED4BC3D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9DA4412-FF85-4439-8497-ABDC63CEABF0}" type="sibTrans" cxnId="{65F759AA-5E52-417C-9DA2-D527ED4BC3D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1CCDD3B-E893-4536-8B04-CFC57E9F9352}">
      <dgm:prSet phldrT="[Text]" custT="1"/>
      <dgm:spPr>
        <a:solidFill>
          <a:srgbClr val="FEBE00"/>
        </a:solidFill>
      </dgm:spPr>
      <dgm:t>
        <a:bodyPr/>
        <a:lstStyle/>
        <a:p>
          <a:r>
            <a:rPr lang="en-US" sz="2400" b="0" dirty="0" smtClean="0">
              <a:solidFill>
                <a:schemeClr val="tx1"/>
              </a:solidFill>
              <a:latin typeface="+mn-lt"/>
              <a:ea typeface="ＭＳ Ｐゴシック" charset="0"/>
              <a:cs typeface="ＭＳ Ｐゴシック" charset="0"/>
            </a:rPr>
            <a:t>Published in Federal Register on </a:t>
          </a:r>
        </a:p>
        <a:p>
          <a:r>
            <a:rPr lang="en-US" sz="2400" b="0" dirty="0" smtClean="0">
              <a:solidFill>
                <a:schemeClr val="tx1"/>
              </a:solidFill>
              <a:latin typeface="+mn-lt"/>
              <a:ea typeface="ＭＳ Ｐゴシック" charset="0"/>
              <a:cs typeface="ＭＳ Ｐゴシック" charset="0"/>
            </a:rPr>
            <a:t>December 26, 2013</a:t>
          </a:r>
          <a:endParaRPr lang="en-US" sz="2400" b="0" dirty="0">
            <a:solidFill>
              <a:schemeClr val="tx1"/>
            </a:solidFill>
            <a:latin typeface="+mn-lt"/>
            <a:ea typeface="ＭＳ Ｐゴシック" charset="0"/>
            <a:cs typeface="ＭＳ Ｐゴシック" charset="0"/>
          </a:endParaRPr>
        </a:p>
      </dgm:t>
    </dgm:pt>
    <dgm:pt modelId="{74D7670A-9A83-4356-B6AA-4842BEE81B82}" type="parTrans" cxnId="{2121AB26-5030-4592-8DDC-4891A8EEE3B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CFC558C-64AC-4E6D-9767-1FDDB19B7C08}" type="sibTrans" cxnId="{2121AB26-5030-4592-8DDC-4891A8EEE3B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0291BAC-1B71-440D-9372-272EB8C6C57E}" type="pres">
      <dgm:prSet presAssocID="{C97FFF95-06F9-458A-878D-9DD0B2F4E51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0C7809-DDE1-4AC8-8EA1-CC1C517F9C89}" type="pres">
      <dgm:prSet presAssocID="{001B60D3-7A47-4C72-8658-DD7D77DD22E1}" presName="comp" presStyleCnt="0"/>
      <dgm:spPr/>
    </dgm:pt>
    <dgm:pt modelId="{183623F4-423F-449D-800D-2900BB53ECC2}" type="pres">
      <dgm:prSet presAssocID="{001B60D3-7A47-4C72-8658-DD7D77DD22E1}" presName="box" presStyleLbl="node1" presStyleIdx="0" presStyleCnt="3" custScaleY="108997"/>
      <dgm:spPr/>
      <dgm:t>
        <a:bodyPr/>
        <a:lstStyle/>
        <a:p>
          <a:endParaRPr lang="en-US"/>
        </a:p>
      </dgm:t>
    </dgm:pt>
    <dgm:pt modelId="{BB6D19C4-2C57-4CE0-84A8-763AEA367585}" type="pres">
      <dgm:prSet presAssocID="{001B60D3-7A47-4C72-8658-DD7D77DD22E1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60CAD6B-0911-43B3-82E5-4B80C3698330}" type="pres">
      <dgm:prSet presAssocID="{001B60D3-7A47-4C72-8658-DD7D77DD22E1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07DE81-7F32-45F1-AB29-DDC08C8E8CF1}" type="pres">
      <dgm:prSet presAssocID="{7A4B063B-6A56-4F3D-8D2E-FFF2C524F4FA}" presName="spacer" presStyleCnt="0"/>
      <dgm:spPr/>
    </dgm:pt>
    <dgm:pt modelId="{675157F2-91C4-4B43-8615-2AF0CD7AFB7A}" type="pres">
      <dgm:prSet presAssocID="{F633FA98-7F5C-44C9-BE1D-8EB753594974}" presName="comp" presStyleCnt="0"/>
      <dgm:spPr/>
    </dgm:pt>
    <dgm:pt modelId="{1AED7FAC-FEDE-4353-8FE4-99CACA1E514D}" type="pres">
      <dgm:prSet presAssocID="{F633FA98-7F5C-44C9-BE1D-8EB753594974}" presName="box" presStyleLbl="node1" presStyleIdx="1" presStyleCnt="3" custScaleY="103180"/>
      <dgm:spPr/>
      <dgm:t>
        <a:bodyPr/>
        <a:lstStyle/>
        <a:p>
          <a:endParaRPr lang="en-US"/>
        </a:p>
      </dgm:t>
    </dgm:pt>
    <dgm:pt modelId="{226420E6-B22C-48B6-9089-90EFD4C89E68}" type="pres">
      <dgm:prSet presAssocID="{F633FA98-7F5C-44C9-BE1D-8EB753594974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EA1562D-1A2F-4374-AEED-B8AC587C9BEA}" type="pres">
      <dgm:prSet presAssocID="{F633FA98-7F5C-44C9-BE1D-8EB753594974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52D4B4-BDCD-44EB-9B45-8112CF3D6857}" type="pres">
      <dgm:prSet presAssocID="{09DA4412-FF85-4439-8497-ABDC63CEABF0}" presName="spacer" presStyleCnt="0"/>
      <dgm:spPr/>
    </dgm:pt>
    <dgm:pt modelId="{5E52FCDB-7904-45F5-947C-98E70DED17B7}" type="pres">
      <dgm:prSet presAssocID="{A1CCDD3B-E893-4536-8B04-CFC57E9F9352}" presName="comp" presStyleCnt="0"/>
      <dgm:spPr/>
    </dgm:pt>
    <dgm:pt modelId="{1520E23C-8E62-4D77-918B-B2C562CF0A23}" type="pres">
      <dgm:prSet presAssocID="{A1CCDD3B-E893-4536-8B04-CFC57E9F9352}" presName="box" presStyleLbl="node1" presStyleIdx="2" presStyleCnt="3" custScaleY="104537" custLinFactNeighborY="128"/>
      <dgm:spPr/>
      <dgm:t>
        <a:bodyPr/>
        <a:lstStyle/>
        <a:p>
          <a:endParaRPr lang="en-US"/>
        </a:p>
      </dgm:t>
    </dgm:pt>
    <dgm:pt modelId="{221603CC-7424-428E-8407-D5E5AC795389}" type="pres">
      <dgm:prSet presAssocID="{A1CCDD3B-E893-4536-8B04-CFC57E9F9352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EB4F1E1-FAD4-4E8E-A57B-0C693A053ED6}" type="pres">
      <dgm:prSet presAssocID="{A1CCDD3B-E893-4536-8B04-CFC57E9F9352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F759AA-5E52-417C-9DA2-D527ED4BC3D4}" srcId="{C97FFF95-06F9-458A-878D-9DD0B2F4E51D}" destId="{F633FA98-7F5C-44C9-BE1D-8EB753594974}" srcOrd="1" destOrd="0" parTransId="{07169F8A-20B1-401F-8EB8-72FEF24A07C8}" sibTransId="{09DA4412-FF85-4439-8497-ABDC63CEABF0}"/>
    <dgm:cxn modelId="{78E9B7E5-AF12-4175-98C5-3B687B275B2B}" type="presOf" srcId="{001B60D3-7A47-4C72-8658-DD7D77DD22E1}" destId="{860CAD6B-0911-43B3-82E5-4B80C3698330}" srcOrd="1" destOrd="0" presId="urn:microsoft.com/office/officeart/2005/8/layout/vList4#1"/>
    <dgm:cxn modelId="{CFADFAE2-6B00-4D70-B318-2DC85D6BC575}" srcId="{C97FFF95-06F9-458A-878D-9DD0B2F4E51D}" destId="{001B60D3-7A47-4C72-8658-DD7D77DD22E1}" srcOrd="0" destOrd="0" parTransId="{67043072-8B07-4B4B-B53A-7FAE484A2F45}" sibTransId="{7A4B063B-6A56-4F3D-8D2E-FFF2C524F4FA}"/>
    <dgm:cxn modelId="{7194F686-AE1B-4AA6-B729-133B45876F11}" type="presOf" srcId="{F633FA98-7F5C-44C9-BE1D-8EB753594974}" destId="{1AED7FAC-FEDE-4353-8FE4-99CACA1E514D}" srcOrd="0" destOrd="0" presId="urn:microsoft.com/office/officeart/2005/8/layout/vList4#1"/>
    <dgm:cxn modelId="{BD829CD9-CFA1-46E9-B298-29B507CF6CB0}" type="presOf" srcId="{F633FA98-7F5C-44C9-BE1D-8EB753594974}" destId="{2EA1562D-1A2F-4374-AEED-B8AC587C9BEA}" srcOrd="1" destOrd="0" presId="urn:microsoft.com/office/officeart/2005/8/layout/vList4#1"/>
    <dgm:cxn modelId="{C6F68D8B-4D6A-4DE9-BCF2-DC7C51D2479C}" type="presOf" srcId="{A1CCDD3B-E893-4536-8B04-CFC57E9F9352}" destId="{7EB4F1E1-FAD4-4E8E-A57B-0C693A053ED6}" srcOrd="1" destOrd="0" presId="urn:microsoft.com/office/officeart/2005/8/layout/vList4#1"/>
    <dgm:cxn modelId="{DA159235-5252-46D9-9D2A-3F0B4678B6EE}" type="presOf" srcId="{A1CCDD3B-E893-4536-8B04-CFC57E9F9352}" destId="{1520E23C-8E62-4D77-918B-B2C562CF0A23}" srcOrd="0" destOrd="0" presId="urn:microsoft.com/office/officeart/2005/8/layout/vList4#1"/>
    <dgm:cxn modelId="{2121AB26-5030-4592-8DDC-4891A8EEE3BE}" srcId="{C97FFF95-06F9-458A-878D-9DD0B2F4E51D}" destId="{A1CCDD3B-E893-4536-8B04-CFC57E9F9352}" srcOrd="2" destOrd="0" parTransId="{74D7670A-9A83-4356-B6AA-4842BEE81B82}" sibTransId="{7CFC558C-64AC-4E6D-9767-1FDDB19B7C08}"/>
    <dgm:cxn modelId="{321FD057-4955-4CE6-ACD2-23D3E887D833}" type="presOf" srcId="{001B60D3-7A47-4C72-8658-DD7D77DD22E1}" destId="{183623F4-423F-449D-800D-2900BB53ECC2}" srcOrd="0" destOrd="0" presId="urn:microsoft.com/office/officeart/2005/8/layout/vList4#1"/>
    <dgm:cxn modelId="{90D7A53E-FA12-4409-BF2B-07FBB3537761}" type="presOf" srcId="{C97FFF95-06F9-458A-878D-9DD0B2F4E51D}" destId="{00291BAC-1B71-440D-9372-272EB8C6C57E}" srcOrd="0" destOrd="0" presId="urn:microsoft.com/office/officeart/2005/8/layout/vList4#1"/>
    <dgm:cxn modelId="{1DF435C1-ACA3-48A2-9377-F404A7180268}" type="presParOf" srcId="{00291BAC-1B71-440D-9372-272EB8C6C57E}" destId="{130C7809-DDE1-4AC8-8EA1-CC1C517F9C89}" srcOrd="0" destOrd="0" presId="urn:microsoft.com/office/officeart/2005/8/layout/vList4#1"/>
    <dgm:cxn modelId="{48DE02FC-2504-40D8-A3A9-6D67C51A07D5}" type="presParOf" srcId="{130C7809-DDE1-4AC8-8EA1-CC1C517F9C89}" destId="{183623F4-423F-449D-800D-2900BB53ECC2}" srcOrd="0" destOrd="0" presId="urn:microsoft.com/office/officeart/2005/8/layout/vList4#1"/>
    <dgm:cxn modelId="{4DC7E8B7-0053-4EA5-89A8-32946A5D244F}" type="presParOf" srcId="{130C7809-DDE1-4AC8-8EA1-CC1C517F9C89}" destId="{BB6D19C4-2C57-4CE0-84A8-763AEA367585}" srcOrd="1" destOrd="0" presId="urn:microsoft.com/office/officeart/2005/8/layout/vList4#1"/>
    <dgm:cxn modelId="{69E81E75-2992-49D8-9C12-691F9B4C6258}" type="presParOf" srcId="{130C7809-DDE1-4AC8-8EA1-CC1C517F9C89}" destId="{860CAD6B-0911-43B3-82E5-4B80C3698330}" srcOrd="2" destOrd="0" presId="urn:microsoft.com/office/officeart/2005/8/layout/vList4#1"/>
    <dgm:cxn modelId="{1044ECD7-09AE-47B6-AB77-E3BB9DE5BB1D}" type="presParOf" srcId="{00291BAC-1B71-440D-9372-272EB8C6C57E}" destId="{B707DE81-7F32-45F1-AB29-DDC08C8E8CF1}" srcOrd="1" destOrd="0" presId="urn:microsoft.com/office/officeart/2005/8/layout/vList4#1"/>
    <dgm:cxn modelId="{08AC0F0D-20A0-450E-9B0A-45FFCBFAA411}" type="presParOf" srcId="{00291BAC-1B71-440D-9372-272EB8C6C57E}" destId="{675157F2-91C4-4B43-8615-2AF0CD7AFB7A}" srcOrd="2" destOrd="0" presId="urn:microsoft.com/office/officeart/2005/8/layout/vList4#1"/>
    <dgm:cxn modelId="{DC85DFBF-E990-4A84-9156-DA15BB713FE2}" type="presParOf" srcId="{675157F2-91C4-4B43-8615-2AF0CD7AFB7A}" destId="{1AED7FAC-FEDE-4353-8FE4-99CACA1E514D}" srcOrd="0" destOrd="0" presId="urn:microsoft.com/office/officeart/2005/8/layout/vList4#1"/>
    <dgm:cxn modelId="{2499EFA3-13B6-4FB7-97BF-58930AD5A77F}" type="presParOf" srcId="{675157F2-91C4-4B43-8615-2AF0CD7AFB7A}" destId="{226420E6-B22C-48B6-9089-90EFD4C89E68}" srcOrd="1" destOrd="0" presId="urn:microsoft.com/office/officeart/2005/8/layout/vList4#1"/>
    <dgm:cxn modelId="{45BCED5D-4B8F-4E40-BDE9-883ABD52C7D4}" type="presParOf" srcId="{675157F2-91C4-4B43-8615-2AF0CD7AFB7A}" destId="{2EA1562D-1A2F-4374-AEED-B8AC587C9BEA}" srcOrd="2" destOrd="0" presId="urn:microsoft.com/office/officeart/2005/8/layout/vList4#1"/>
    <dgm:cxn modelId="{804D627D-D961-49F3-95CB-594F5DB06A07}" type="presParOf" srcId="{00291BAC-1B71-440D-9372-272EB8C6C57E}" destId="{5452D4B4-BDCD-44EB-9B45-8112CF3D6857}" srcOrd="3" destOrd="0" presId="urn:microsoft.com/office/officeart/2005/8/layout/vList4#1"/>
    <dgm:cxn modelId="{B4F80C23-694D-412A-B5F0-D6C1ADB6E373}" type="presParOf" srcId="{00291BAC-1B71-440D-9372-272EB8C6C57E}" destId="{5E52FCDB-7904-45F5-947C-98E70DED17B7}" srcOrd="4" destOrd="0" presId="urn:microsoft.com/office/officeart/2005/8/layout/vList4#1"/>
    <dgm:cxn modelId="{8B57ADD7-C2DF-4B08-9DA4-178BA307A497}" type="presParOf" srcId="{5E52FCDB-7904-45F5-947C-98E70DED17B7}" destId="{1520E23C-8E62-4D77-918B-B2C562CF0A23}" srcOrd="0" destOrd="0" presId="urn:microsoft.com/office/officeart/2005/8/layout/vList4#1"/>
    <dgm:cxn modelId="{C45EDAC1-AA7B-40B3-A61A-63BB4AC3E8C5}" type="presParOf" srcId="{5E52FCDB-7904-45F5-947C-98E70DED17B7}" destId="{221603CC-7424-428E-8407-D5E5AC795389}" srcOrd="1" destOrd="0" presId="urn:microsoft.com/office/officeart/2005/8/layout/vList4#1"/>
    <dgm:cxn modelId="{4E2E606C-A615-4DA4-8DAE-8DF62A653713}" type="presParOf" srcId="{5E52FCDB-7904-45F5-947C-98E70DED17B7}" destId="{7EB4F1E1-FAD4-4E8E-A57B-0C693A053ED6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A8AE81-D2EB-4125-9745-85DDDEC2401E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1DEB60-03EC-435D-A2CD-03640FCA57DA}">
      <dgm:prSet phldrT="[Text]" custT="1"/>
      <dgm:spPr>
        <a:xfrm>
          <a:off x="871" y="0"/>
          <a:ext cx="2266812" cy="3473260"/>
        </a:xfrm>
        <a:solidFill>
          <a:srgbClr val="8CA833"/>
        </a:solidFill>
        <a:ln>
          <a:noFill/>
        </a:ln>
        <a:effectLst/>
      </dgm:spPr>
      <dgm:t>
        <a:bodyPr/>
        <a:lstStyle/>
        <a:p>
          <a:endParaRPr lang="en-US" sz="180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MS PGothic"/>
            <a:cs typeface="Arial"/>
          </a:endParaRPr>
        </a:p>
        <a:p>
          <a:endParaRPr lang="en-US" sz="180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MS PGothic"/>
            <a:cs typeface="Arial"/>
          </a:endParaRPr>
        </a:p>
        <a:p>
          <a:endParaRPr lang="en-US" sz="180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MS PGothic"/>
            <a:cs typeface="Arial"/>
          </a:endParaRPr>
        </a:p>
        <a:p>
          <a:endParaRPr lang="en-US" sz="180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MS PGothic"/>
            <a:cs typeface="Arial"/>
          </a:endParaRPr>
        </a:p>
        <a:p>
          <a:endParaRPr lang="en-US" sz="180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MS PGothic"/>
            <a:cs typeface="Arial"/>
          </a:endParaRPr>
        </a:p>
        <a:p>
          <a:endParaRPr lang="en-US" sz="180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MS PGothic"/>
            <a:cs typeface="Arial"/>
          </a:endParaRPr>
        </a:p>
        <a:p>
          <a:endParaRPr lang="en-US" sz="180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MS PGothic"/>
            <a:cs typeface="Arial"/>
          </a:endParaRPr>
        </a:p>
        <a:p>
          <a:endParaRPr lang="en-US" sz="180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MS PGothic"/>
            <a:cs typeface="Arial"/>
          </a:endParaRPr>
        </a:p>
        <a:p>
          <a:r>
            <a:rPr lang="en-US" sz="18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MS PGothic"/>
              <a:cs typeface="Arial"/>
            </a:rPr>
            <a:t>Identification of all Federal cash receipts and expenditures</a:t>
          </a:r>
          <a:endParaRPr lang="en-US" sz="18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MS PGothic"/>
            <a:cs typeface="Arial"/>
          </a:endParaRPr>
        </a:p>
      </dgm:t>
    </dgm:pt>
    <dgm:pt modelId="{1B742122-0B72-41BE-981D-ADE2DD8FCF60}" type="parTrans" cxnId="{41E0DB7C-FDDE-4E9F-A393-3C9B068C5DFF}">
      <dgm:prSet/>
      <dgm:spPr/>
      <dgm:t>
        <a:bodyPr/>
        <a:lstStyle/>
        <a:p>
          <a:endParaRPr lang="en-US"/>
        </a:p>
      </dgm:t>
    </dgm:pt>
    <dgm:pt modelId="{CB079335-B8AB-4CED-91FD-9020BD3F70D8}" type="sibTrans" cxnId="{41E0DB7C-FDDE-4E9F-A393-3C9B068C5DFF}">
      <dgm:prSet/>
      <dgm:spPr/>
      <dgm:t>
        <a:bodyPr/>
        <a:lstStyle/>
        <a:p>
          <a:endParaRPr lang="en-US"/>
        </a:p>
      </dgm:t>
    </dgm:pt>
    <dgm:pt modelId="{BE56EACD-AA89-411C-8A50-05DBD5E91797}">
      <dgm:prSet phldrT="[Text]" custT="1"/>
      <dgm:spPr>
        <a:xfrm>
          <a:off x="2437695" y="0"/>
          <a:ext cx="2266812" cy="3473260"/>
        </a:xfrm>
        <a:solidFill>
          <a:srgbClr val="FEBE00"/>
        </a:solidFill>
        <a:ln>
          <a:noFill/>
        </a:ln>
        <a:effectLst/>
      </dgm:spPr>
      <dgm:t>
        <a:bodyPr/>
        <a:lstStyle/>
        <a:p>
          <a:endParaRPr lang="en-US" sz="50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MS PGothic"/>
            <a:cs typeface="Arial"/>
          </a:endParaRPr>
        </a:p>
        <a:p>
          <a:endParaRPr lang="en-US" sz="50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MS PGothic"/>
            <a:cs typeface="Arial"/>
          </a:endParaRPr>
        </a:p>
        <a:p>
          <a:endParaRPr lang="en-US" sz="50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MS PGothic"/>
            <a:cs typeface="Arial"/>
          </a:endParaRPr>
        </a:p>
        <a:p>
          <a:endParaRPr lang="en-US" sz="50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MS PGothic"/>
            <a:cs typeface="Arial"/>
          </a:endParaRPr>
        </a:p>
        <a:p>
          <a:endParaRPr lang="en-US" sz="50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MS PGothic"/>
            <a:cs typeface="Arial"/>
          </a:endParaRPr>
        </a:p>
        <a:p>
          <a:endParaRPr lang="en-US" sz="50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MS PGothic"/>
            <a:cs typeface="Arial"/>
          </a:endParaRPr>
        </a:p>
        <a:p>
          <a:endParaRPr lang="en-US" sz="50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MS PGothic"/>
            <a:cs typeface="Arial"/>
          </a:endParaRPr>
        </a:p>
        <a:p>
          <a:endParaRPr lang="en-US" sz="50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MS PGothic"/>
            <a:cs typeface="Arial"/>
          </a:endParaRPr>
        </a:p>
        <a:p>
          <a:endParaRPr lang="en-US" sz="50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MS PGothic"/>
            <a:cs typeface="Arial"/>
          </a:endParaRPr>
        </a:p>
        <a:p>
          <a:endParaRPr lang="en-US" sz="50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MS PGothic"/>
            <a:cs typeface="Arial"/>
          </a:endParaRPr>
        </a:p>
        <a:p>
          <a:endParaRPr lang="en-US" sz="50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MS PGothic"/>
            <a:cs typeface="Arial"/>
          </a:endParaRPr>
        </a:p>
        <a:p>
          <a:endParaRPr lang="en-US" sz="50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MS PGothic"/>
            <a:cs typeface="Arial"/>
          </a:endParaRPr>
        </a:p>
        <a:p>
          <a:endParaRPr lang="en-US" sz="50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MS PGothic"/>
            <a:cs typeface="Arial"/>
          </a:endParaRPr>
        </a:p>
        <a:p>
          <a:endParaRPr lang="en-US" sz="50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MS PGothic"/>
            <a:cs typeface="Arial"/>
          </a:endParaRPr>
        </a:p>
        <a:p>
          <a:endParaRPr lang="en-US" sz="50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MS PGothic"/>
            <a:cs typeface="Arial"/>
          </a:endParaRPr>
        </a:p>
        <a:p>
          <a:endParaRPr lang="en-US" sz="50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MS PGothic"/>
            <a:cs typeface="Arial"/>
          </a:endParaRPr>
        </a:p>
        <a:p>
          <a:endParaRPr lang="en-US" sz="50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MS PGothic"/>
            <a:cs typeface="Arial"/>
          </a:endParaRPr>
        </a:p>
        <a:p>
          <a:endParaRPr lang="en-US" sz="50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MS PGothic"/>
            <a:cs typeface="Arial"/>
          </a:endParaRPr>
        </a:p>
        <a:p>
          <a:endParaRPr lang="en-US" sz="50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MS PGothic"/>
            <a:cs typeface="Arial"/>
          </a:endParaRPr>
        </a:p>
        <a:p>
          <a:endParaRPr lang="en-US" sz="50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MS PGothic"/>
            <a:cs typeface="Arial"/>
          </a:endParaRPr>
        </a:p>
        <a:p>
          <a:endParaRPr lang="en-US" sz="50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MS PGothic"/>
            <a:cs typeface="Arial"/>
          </a:endParaRPr>
        </a:p>
        <a:p>
          <a:endParaRPr lang="en-US" sz="50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MS PGothic"/>
            <a:cs typeface="Arial"/>
          </a:endParaRPr>
        </a:p>
        <a:p>
          <a:endParaRPr lang="en-US" sz="50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MS PGothic"/>
            <a:cs typeface="Arial"/>
          </a:endParaRPr>
        </a:p>
        <a:p>
          <a:endParaRPr lang="en-US" sz="50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MS PGothic"/>
            <a:cs typeface="Arial"/>
          </a:endParaRPr>
        </a:p>
        <a:p>
          <a:endParaRPr lang="en-US" sz="50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MS PGothic"/>
            <a:cs typeface="Arial"/>
          </a:endParaRPr>
        </a:p>
        <a:p>
          <a:endParaRPr lang="en-US" sz="200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MS PGothic"/>
            <a:cs typeface="Arial"/>
          </a:endParaRPr>
        </a:p>
        <a:p>
          <a:r>
            <a:rPr lang="en-US" sz="18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MS PGothic"/>
              <a:cs typeface="Arial"/>
            </a:rPr>
            <a:t>Comparison of expenditures to budgets and performance</a:t>
          </a:r>
          <a:endParaRPr lang="en-US" sz="18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MS PGothic"/>
            <a:cs typeface="Arial"/>
          </a:endParaRPr>
        </a:p>
      </dgm:t>
    </dgm:pt>
    <dgm:pt modelId="{7E4118C7-8BB3-4F72-B4FA-FB967BF6AB03}" type="parTrans" cxnId="{3A132B18-5156-4F6B-A737-D73CE88EB39A}">
      <dgm:prSet/>
      <dgm:spPr/>
      <dgm:t>
        <a:bodyPr/>
        <a:lstStyle/>
        <a:p>
          <a:endParaRPr lang="en-US"/>
        </a:p>
      </dgm:t>
    </dgm:pt>
    <dgm:pt modelId="{D98652D1-2BE8-4020-9C1B-4B1DE8BECBE2}" type="sibTrans" cxnId="{3A132B18-5156-4F6B-A737-D73CE88EB39A}">
      <dgm:prSet/>
      <dgm:spPr/>
      <dgm:t>
        <a:bodyPr/>
        <a:lstStyle/>
        <a:p>
          <a:endParaRPr lang="en-US"/>
        </a:p>
      </dgm:t>
    </dgm:pt>
    <dgm:pt modelId="{37B258BA-5036-472E-9D70-02F70AC546E6}">
      <dgm:prSet phldrT="[Text]" custT="1"/>
      <dgm:spPr>
        <a:xfrm>
          <a:off x="4875391" y="0"/>
          <a:ext cx="2266812" cy="3473260"/>
        </a:xfrm>
        <a:solidFill>
          <a:srgbClr val="159FA3"/>
        </a:solidFill>
        <a:ln>
          <a:noFill/>
        </a:ln>
        <a:effectLst/>
      </dgm:spPr>
      <dgm:t>
        <a:bodyPr/>
        <a:lstStyle/>
        <a:p>
          <a:endParaRPr lang="en-US" sz="200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MS PGothic"/>
            <a:cs typeface="Arial"/>
          </a:endParaRPr>
        </a:p>
        <a:p>
          <a:endParaRPr lang="en-US" sz="200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MS PGothic"/>
            <a:cs typeface="Arial"/>
          </a:endParaRPr>
        </a:p>
        <a:p>
          <a:endParaRPr lang="en-US" sz="200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MS PGothic"/>
            <a:cs typeface="Arial"/>
          </a:endParaRPr>
        </a:p>
        <a:p>
          <a:endParaRPr lang="en-US" sz="200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MS PGothic"/>
            <a:cs typeface="Arial"/>
          </a:endParaRPr>
        </a:p>
        <a:p>
          <a:endParaRPr lang="en-US" sz="200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MS PGothic"/>
            <a:cs typeface="Arial"/>
          </a:endParaRPr>
        </a:p>
        <a:p>
          <a:endParaRPr lang="en-US" sz="200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MS PGothic"/>
            <a:cs typeface="Arial"/>
          </a:endParaRPr>
        </a:p>
        <a:p>
          <a:endParaRPr lang="en-US" sz="200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MS PGothic"/>
            <a:cs typeface="Arial"/>
          </a:endParaRPr>
        </a:p>
        <a:p>
          <a:r>
            <a:rPr lang="en-US" sz="18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MS PGothic"/>
              <a:cs typeface="Arial"/>
            </a:rPr>
            <a:t>Written procedures for payments and </a:t>
          </a:r>
          <a:r>
            <a:rPr lang="en-US" sz="1800" dirty="0" err="1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MS PGothic"/>
              <a:cs typeface="Arial"/>
            </a:rPr>
            <a:t>allowability</a:t>
          </a:r>
          <a:r>
            <a:rPr lang="en-US" sz="18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MS PGothic"/>
              <a:cs typeface="Arial"/>
            </a:rPr>
            <a:t> of costs</a:t>
          </a:r>
          <a:endParaRPr lang="en-US" sz="18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MS PGothic"/>
            <a:cs typeface="Arial"/>
          </a:endParaRPr>
        </a:p>
      </dgm:t>
    </dgm:pt>
    <dgm:pt modelId="{6FF137CD-BEF0-49A6-98ED-BA4AA30B7301}" type="parTrans" cxnId="{3BC6FFC2-60DE-4154-82CA-1A9A1A78309D}">
      <dgm:prSet/>
      <dgm:spPr/>
      <dgm:t>
        <a:bodyPr/>
        <a:lstStyle/>
        <a:p>
          <a:endParaRPr lang="en-US"/>
        </a:p>
      </dgm:t>
    </dgm:pt>
    <dgm:pt modelId="{5108171A-636E-44A4-89C9-BFA26E087373}" type="sibTrans" cxnId="{3BC6FFC2-60DE-4154-82CA-1A9A1A78309D}">
      <dgm:prSet/>
      <dgm:spPr/>
      <dgm:t>
        <a:bodyPr/>
        <a:lstStyle/>
        <a:p>
          <a:endParaRPr lang="en-US"/>
        </a:p>
      </dgm:t>
    </dgm:pt>
    <dgm:pt modelId="{F32ECD4B-2389-4BE9-BBD2-ED38E4C80DD1}" type="pres">
      <dgm:prSet presAssocID="{3FA8AE81-D2EB-4125-9745-85DDDEC2401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81C5DE-5E64-498A-BF58-961A9A26EBC0}" type="pres">
      <dgm:prSet presAssocID="{341DEB60-03EC-435D-A2CD-03640FCA57DA}" presName="compNode" presStyleCnt="0"/>
      <dgm:spPr/>
    </dgm:pt>
    <dgm:pt modelId="{DBF7A607-8331-4E86-B705-DB9DFBF88FD3}" type="pres">
      <dgm:prSet presAssocID="{341DEB60-03EC-435D-A2CD-03640FCA57DA}" presName="aNode" presStyleLbl="bgShp" presStyleIdx="0" presStyleCnt="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51BA9131-69A3-4736-8884-08EC6ED22D09}" type="pres">
      <dgm:prSet presAssocID="{341DEB60-03EC-435D-A2CD-03640FCA57DA}" presName="textNode" presStyleLbl="bgShp" presStyleIdx="0" presStyleCnt="3"/>
      <dgm:spPr/>
      <dgm:t>
        <a:bodyPr/>
        <a:lstStyle/>
        <a:p>
          <a:endParaRPr lang="en-US"/>
        </a:p>
      </dgm:t>
    </dgm:pt>
    <dgm:pt modelId="{16FEF6C9-C640-4FAD-A5E5-E5FE6EECDBAB}" type="pres">
      <dgm:prSet presAssocID="{341DEB60-03EC-435D-A2CD-03640FCA57DA}" presName="compChildNode" presStyleCnt="0"/>
      <dgm:spPr/>
    </dgm:pt>
    <dgm:pt modelId="{F6C44486-370B-4DF4-8F79-3B087D90A50F}" type="pres">
      <dgm:prSet presAssocID="{341DEB60-03EC-435D-A2CD-03640FCA57DA}" presName="theInnerList" presStyleCnt="0"/>
      <dgm:spPr/>
    </dgm:pt>
    <dgm:pt modelId="{C5FE6EB6-15C1-4259-A55F-3193E882DBA2}" type="pres">
      <dgm:prSet presAssocID="{341DEB60-03EC-435D-A2CD-03640FCA57DA}" presName="aSpace" presStyleCnt="0"/>
      <dgm:spPr/>
    </dgm:pt>
    <dgm:pt modelId="{2DAC587E-D532-498B-A431-97B77F57BFFE}" type="pres">
      <dgm:prSet presAssocID="{BE56EACD-AA89-411C-8A50-05DBD5E91797}" presName="compNode" presStyleCnt="0"/>
      <dgm:spPr/>
    </dgm:pt>
    <dgm:pt modelId="{782C123E-4D4A-4E82-B273-6167A55B6846}" type="pres">
      <dgm:prSet presAssocID="{BE56EACD-AA89-411C-8A50-05DBD5E91797}" presName="aNode" presStyleLbl="bgShp" presStyleIdx="1" presStyleCnt="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7DCA7CDB-8A3B-4416-ADB1-041714F8A69E}" type="pres">
      <dgm:prSet presAssocID="{BE56EACD-AA89-411C-8A50-05DBD5E91797}" presName="textNode" presStyleLbl="bgShp" presStyleIdx="1" presStyleCnt="3"/>
      <dgm:spPr/>
      <dgm:t>
        <a:bodyPr/>
        <a:lstStyle/>
        <a:p>
          <a:endParaRPr lang="en-US"/>
        </a:p>
      </dgm:t>
    </dgm:pt>
    <dgm:pt modelId="{EE976626-A489-4686-8E9B-E7574BAF0D54}" type="pres">
      <dgm:prSet presAssocID="{BE56EACD-AA89-411C-8A50-05DBD5E91797}" presName="compChildNode" presStyleCnt="0"/>
      <dgm:spPr/>
    </dgm:pt>
    <dgm:pt modelId="{9495B05A-F7C1-46C5-85CF-6B0F9F707E3B}" type="pres">
      <dgm:prSet presAssocID="{BE56EACD-AA89-411C-8A50-05DBD5E91797}" presName="theInnerList" presStyleCnt="0"/>
      <dgm:spPr/>
    </dgm:pt>
    <dgm:pt modelId="{8662477B-2ECD-45DE-83C1-E213AF63BD5B}" type="pres">
      <dgm:prSet presAssocID="{BE56EACD-AA89-411C-8A50-05DBD5E91797}" presName="aSpace" presStyleCnt="0"/>
      <dgm:spPr/>
    </dgm:pt>
    <dgm:pt modelId="{65B795B6-953A-4E68-A46D-D1FDA5E2453A}" type="pres">
      <dgm:prSet presAssocID="{37B258BA-5036-472E-9D70-02F70AC546E6}" presName="compNode" presStyleCnt="0"/>
      <dgm:spPr/>
    </dgm:pt>
    <dgm:pt modelId="{5CAD9945-02AE-49BB-A2F8-2AD969B4EC6E}" type="pres">
      <dgm:prSet presAssocID="{37B258BA-5036-472E-9D70-02F70AC546E6}" presName="aNode" presStyleLbl="bgShp" presStyleIdx="2" presStyleCnt="3" custLinFactNeighborX="91936" custLinFactNeighborY="4156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16864423-6E55-4019-8236-6DC246CE621D}" type="pres">
      <dgm:prSet presAssocID="{37B258BA-5036-472E-9D70-02F70AC546E6}" presName="textNode" presStyleLbl="bgShp" presStyleIdx="2" presStyleCnt="3"/>
      <dgm:spPr/>
      <dgm:t>
        <a:bodyPr/>
        <a:lstStyle/>
        <a:p>
          <a:endParaRPr lang="en-US"/>
        </a:p>
      </dgm:t>
    </dgm:pt>
    <dgm:pt modelId="{5E068AB0-5912-4D84-8A62-951E74AE0E54}" type="pres">
      <dgm:prSet presAssocID="{37B258BA-5036-472E-9D70-02F70AC546E6}" presName="compChildNode" presStyleCnt="0"/>
      <dgm:spPr/>
    </dgm:pt>
    <dgm:pt modelId="{53325F63-299A-44E9-9043-6E2DB4D3570F}" type="pres">
      <dgm:prSet presAssocID="{37B258BA-5036-472E-9D70-02F70AC546E6}" presName="theInnerList" presStyleCnt="0"/>
      <dgm:spPr/>
    </dgm:pt>
  </dgm:ptLst>
  <dgm:cxnLst>
    <dgm:cxn modelId="{217FEBE5-BC58-4260-9370-3256D4510679}" type="presOf" srcId="{37B258BA-5036-472E-9D70-02F70AC546E6}" destId="{16864423-6E55-4019-8236-6DC246CE621D}" srcOrd="1" destOrd="0" presId="urn:microsoft.com/office/officeart/2005/8/layout/lProcess2"/>
    <dgm:cxn modelId="{3BC6FFC2-60DE-4154-82CA-1A9A1A78309D}" srcId="{3FA8AE81-D2EB-4125-9745-85DDDEC2401E}" destId="{37B258BA-5036-472E-9D70-02F70AC546E6}" srcOrd="2" destOrd="0" parTransId="{6FF137CD-BEF0-49A6-98ED-BA4AA30B7301}" sibTransId="{5108171A-636E-44A4-89C9-BFA26E087373}"/>
    <dgm:cxn modelId="{C1AA6F1A-69F6-4906-B0A0-2D36E10F205C}" type="presOf" srcId="{3FA8AE81-D2EB-4125-9745-85DDDEC2401E}" destId="{F32ECD4B-2389-4BE9-BBD2-ED38E4C80DD1}" srcOrd="0" destOrd="0" presId="urn:microsoft.com/office/officeart/2005/8/layout/lProcess2"/>
    <dgm:cxn modelId="{41E0DB7C-FDDE-4E9F-A393-3C9B068C5DFF}" srcId="{3FA8AE81-D2EB-4125-9745-85DDDEC2401E}" destId="{341DEB60-03EC-435D-A2CD-03640FCA57DA}" srcOrd="0" destOrd="0" parTransId="{1B742122-0B72-41BE-981D-ADE2DD8FCF60}" sibTransId="{CB079335-B8AB-4CED-91FD-9020BD3F70D8}"/>
    <dgm:cxn modelId="{3A132B18-5156-4F6B-A737-D73CE88EB39A}" srcId="{3FA8AE81-D2EB-4125-9745-85DDDEC2401E}" destId="{BE56EACD-AA89-411C-8A50-05DBD5E91797}" srcOrd="1" destOrd="0" parTransId="{7E4118C7-8BB3-4F72-B4FA-FB967BF6AB03}" sibTransId="{D98652D1-2BE8-4020-9C1B-4B1DE8BECBE2}"/>
    <dgm:cxn modelId="{2F2B8F55-670F-4B53-B339-7550F01F9D55}" type="presOf" srcId="{37B258BA-5036-472E-9D70-02F70AC546E6}" destId="{5CAD9945-02AE-49BB-A2F8-2AD969B4EC6E}" srcOrd="0" destOrd="0" presId="urn:microsoft.com/office/officeart/2005/8/layout/lProcess2"/>
    <dgm:cxn modelId="{CADD0F90-A95E-4252-AC1D-46A7F4AECEE1}" type="presOf" srcId="{341DEB60-03EC-435D-A2CD-03640FCA57DA}" destId="{51BA9131-69A3-4736-8884-08EC6ED22D09}" srcOrd="1" destOrd="0" presId="urn:microsoft.com/office/officeart/2005/8/layout/lProcess2"/>
    <dgm:cxn modelId="{B84258FA-684A-47FC-AC25-81ADB74A1754}" type="presOf" srcId="{341DEB60-03EC-435D-A2CD-03640FCA57DA}" destId="{DBF7A607-8331-4E86-B705-DB9DFBF88FD3}" srcOrd="0" destOrd="0" presId="urn:microsoft.com/office/officeart/2005/8/layout/lProcess2"/>
    <dgm:cxn modelId="{995310B6-15B5-4600-AA1B-88291D45DEFC}" type="presOf" srcId="{BE56EACD-AA89-411C-8A50-05DBD5E91797}" destId="{7DCA7CDB-8A3B-4416-ADB1-041714F8A69E}" srcOrd="1" destOrd="0" presId="urn:microsoft.com/office/officeart/2005/8/layout/lProcess2"/>
    <dgm:cxn modelId="{9DE3E4C4-37CC-408F-BE26-7090DF334D87}" type="presOf" srcId="{BE56EACD-AA89-411C-8A50-05DBD5E91797}" destId="{782C123E-4D4A-4E82-B273-6167A55B6846}" srcOrd="0" destOrd="0" presId="urn:microsoft.com/office/officeart/2005/8/layout/lProcess2"/>
    <dgm:cxn modelId="{7DBD6F08-635E-40EA-8ECD-0E8C52452BB7}" type="presParOf" srcId="{F32ECD4B-2389-4BE9-BBD2-ED38E4C80DD1}" destId="{0281C5DE-5E64-498A-BF58-961A9A26EBC0}" srcOrd="0" destOrd="0" presId="urn:microsoft.com/office/officeart/2005/8/layout/lProcess2"/>
    <dgm:cxn modelId="{5DE9BDDF-19C3-4EA4-83A6-C6E865772619}" type="presParOf" srcId="{0281C5DE-5E64-498A-BF58-961A9A26EBC0}" destId="{DBF7A607-8331-4E86-B705-DB9DFBF88FD3}" srcOrd="0" destOrd="0" presId="urn:microsoft.com/office/officeart/2005/8/layout/lProcess2"/>
    <dgm:cxn modelId="{ACA82907-F365-4878-A43B-4AA00348F1ED}" type="presParOf" srcId="{0281C5DE-5E64-498A-BF58-961A9A26EBC0}" destId="{51BA9131-69A3-4736-8884-08EC6ED22D09}" srcOrd="1" destOrd="0" presId="urn:microsoft.com/office/officeart/2005/8/layout/lProcess2"/>
    <dgm:cxn modelId="{6F4C6CEB-EEB7-40BB-931E-FE42F17AFAA1}" type="presParOf" srcId="{0281C5DE-5E64-498A-BF58-961A9A26EBC0}" destId="{16FEF6C9-C640-4FAD-A5E5-E5FE6EECDBAB}" srcOrd="2" destOrd="0" presId="urn:microsoft.com/office/officeart/2005/8/layout/lProcess2"/>
    <dgm:cxn modelId="{FE05D874-0E2E-4DBF-8C38-F7D0E332A743}" type="presParOf" srcId="{16FEF6C9-C640-4FAD-A5E5-E5FE6EECDBAB}" destId="{F6C44486-370B-4DF4-8F79-3B087D90A50F}" srcOrd="0" destOrd="0" presId="urn:microsoft.com/office/officeart/2005/8/layout/lProcess2"/>
    <dgm:cxn modelId="{64518BEF-81E7-42FC-8FE3-21F445E6F24D}" type="presParOf" srcId="{F32ECD4B-2389-4BE9-BBD2-ED38E4C80DD1}" destId="{C5FE6EB6-15C1-4259-A55F-3193E882DBA2}" srcOrd="1" destOrd="0" presId="urn:microsoft.com/office/officeart/2005/8/layout/lProcess2"/>
    <dgm:cxn modelId="{148E7B0E-3525-454F-8385-84F50BCD759A}" type="presParOf" srcId="{F32ECD4B-2389-4BE9-BBD2-ED38E4C80DD1}" destId="{2DAC587E-D532-498B-A431-97B77F57BFFE}" srcOrd="2" destOrd="0" presId="urn:microsoft.com/office/officeart/2005/8/layout/lProcess2"/>
    <dgm:cxn modelId="{A197219C-5BC0-4CA7-94D2-5FB468286779}" type="presParOf" srcId="{2DAC587E-D532-498B-A431-97B77F57BFFE}" destId="{782C123E-4D4A-4E82-B273-6167A55B6846}" srcOrd="0" destOrd="0" presId="urn:microsoft.com/office/officeart/2005/8/layout/lProcess2"/>
    <dgm:cxn modelId="{19462914-9BDD-47BB-A31A-FF813D096D16}" type="presParOf" srcId="{2DAC587E-D532-498B-A431-97B77F57BFFE}" destId="{7DCA7CDB-8A3B-4416-ADB1-041714F8A69E}" srcOrd="1" destOrd="0" presId="urn:microsoft.com/office/officeart/2005/8/layout/lProcess2"/>
    <dgm:cxn modelId="{7B77F39A-174D-47D0-A4C2-66977E64A7AB}" type="presParOf" srcId="{2DAC587E-D532-498B-A431-97B77F57BFFE}" destId="{EE976626-A489-4686-8E9B-E7574BAF0D54}" srcOrd="2" destOrd="0" presId="urn:microsoft.com/office/officeart/2005/8/layout/lProcess2"/>
    <dgm:cxn modelId="{8A8B39D6-6CD1-4F45-81E0-D3F7EE33AFC5}" type="presParOf" srcId="{EE976626-A489-4686-8E9B-E7574BAF0D54}" destId="{9495B05A-F7C1-46C5-85CF-6B0F9F707E3B}" srcOrd="0" destOrd="0" presId="urn:microsoft.com/office/officeart/2005/8/layout/lProcess2"/>
    <dgm:cxn modelId="{9513E1B5-B24F-4783-A7DA-F1E006922F01}" type="presParOf" srcId="{F32ECD4B-2389-4BE9-BBD2-ED38E4C80DD1}" destId="{8662477B-2ECD-45DE-83C1-E213AF63BD5B}" srcOrd="3" destOrd="0" presId="urn:microsoft.com/office/officeart/2005/8/layout/lProcess2"/>
    <dgm:cxn modelId="{2A06231D-F9AD-440C-A4FB-B12FDC2D41E0}" type="presParOf" srcId="{F32ECD4B-2389-4BE9-BBD2-ED38E4C80DD1}" destId="{65B795B6-953A-4E68-A46D-D1FDA5E2453A}" srcOrd="4" destOrd="0" presId="urn:microsoft.com/office/officeart/2005/8/layout/lProcess2"/>
    <dgm:cxn modelId="{948FEC2C-D66B-4229-ADAA-A42253345737}" type="presParOf" srcId="{65B795B6-953A-4E68-A46D-D1FDA5E2453A}" destId="{5CAD9945-02AE-49BB-A2F8-2AD969B4EC6E}" srcOrd="0" destOrd="0" presId="urn:microsoft.com/office/officeart/2005/8/layout/lProcess2"/>
    <dgm:cxn modelId="{42E56759-31F8-41C7-BC69-FCA35C8BB7E4}" type="presParOf" srcId="{65B795B6-953A-4E68-A46D-D1FDA5E2453A}" destId="{16864423-6E55-4019-8236-6DC246CE621D}" srcOrd="1" destOrd="0" presId="urn:microsoft.com/office/officeart/2005/8/layout/lProcess2"/>
    <dgm:cxn modelId="{2EE1E3E2-26B6-4899-81A6-F9E3033FC2A6}" type="presParOf" srcId="{65B795B6-953A-4E68-A46D-D1FDA5E2453A}" destId="{5E068AB0-5912-4D84-8A62-951E74AE0E54}" srcOrd="2" destOrd="0" presId="urn:microsoft.com/office/officeart/2005/8/layout/lProcess2"/>
    <dgm:cxn modelId="{E700071D-84B3-481B-BA85-22420B446EB7}" type="presParOf" srcId="{5E068AB0-5912-4D84-8A62-951E74AE0E54}" destId="{53325F63-299A-44E9-9043-6E2DB4D3570F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094BF7-C886-45F1-9FDC-3AFDF3B7F446}" type="doc">
      <dgm:prSet loTypeId="urn:microsoft.com/office/officeart/2005/8/layout/vList4" loCatId="list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130F97F4-A583-4CE8-928E-DDE44220E84D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New or expanded items</a:t>
          </a:r>
          <a:endParaRPr lang="en-US" dirty="0">
            <a:solidFill>
              <a:schemeClr val="tx1"/>
            </a:solidFill>
          </a:endParaRPr>
        </a:p>
      </dgm:t>
    </dgm:pt>
    <dgm:pt modelId="{24E830CA-0031-4EDD-9EF0-C002C4D57A3D}" type="parTrans" cxnId="{43A133AB-37BE-428E-BCC4-E6190DA7F730}">
      <dgm:prSet/>
      <dgm:spPr/>
      <dgm:t>
        <a:bodyPr/>
        <a:lstStyle/>
        <a:p>
          <a:endParaRPr lang="en-US"/>
        </a:p>
      </dgm:t>
    </dgm:pt>
    <dgm:pt modelId="{71BE2DD3-D336-4ECD-85CA-19CC3BA7B00F}" type="sibTrans" cxnId="{43A133AB-37BE-428E-BCC4-E6190DA7F730}">
      <dgm:prSet/>
      <dgm:spPr/>
      <dgm:t>
        <a:bodyPr/>
        <a:lstStyle/>
        <a:p>
          <a:endParaRPr lang="en-US"/>
        </a:p>
      </dgm:t>
    </dgm:pt>
    <dgm:pt modelId="{EC8A5F72-5DC8-49C3-B2F7-71F5EDB892D4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Micro-purchases</a:t>
          </a:r>
          <a:endParaRPr lang="en-US" dirty="0">
            <a:solidFill>
              <a:schemeClr val="tx1"/>
            </a:solidFill>
          </a:endParaRPr>
        </a:p>
      </dgm:t>
    </dgm:pt>
    <dgm:pt modelId="{286431B9-687F-4DA5-B52F-7D8C2D5B5B2A}" type="parTrans" cxnId="{6178A286-01E8-4C83-A6C2-04607E5945AC}">
      <dgm:prSet/>
      <dgm:spPr/>
      <dgm:t>
        <a:bodyPr/>
        <a:lstStyle/>
        <a:p>
          <a:endParaRPr lang="en-US"/>
        </a:p>
      </dgm:t>
    </dgm:pt>
    <dgm:pt modelId="{590C487D-58BE-4A37-926B-9FCB0E274CC6}" type="sibTrans" cxnId="{6178A286-01E8-4C83-A6C2-04607E5945AC}">
      <dgm:prSet/>
      <dgm:spPr/>
      <dgm:t>
        <a:bodyPr/>
        <a:lstStyle/>
        <a:p>
          <a:endParaRPr lang="en-US"/>
        </a:p>
      </dgm:t>
    </dgm:pt>
    <dgm:pt modelId="{B828CFA3-4724-4580-A22E-B53528BE394F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Conflict of Interest</a:t>
          </a:r>
          <a:endParaRPr lang="en-US" dirty="0">
            <a:solidFill>
              <a:schemeClr val="tx1"/>
            </a:solidFill>
          </a:endParaRPr>
        </a:p>
      </dgm:t>
    </dgm:pt>
    <dgm:pt modelId="{0359407A-3968-4A96-BB07-B3550A814E0D}" type="parTrans" cxnId="{6A961CB8-6EDC-4D80-9B17-6E7B3AF94855}">
      <dgm:prSet/>
      <dgm:spPr/>
      <dgm:t>
        <a:bodyPr/>
        <a:lstStyle/>
        <a:p>
          <a:endParaRPr lang="en-US"/>
        </a:p>
      </dgm:t>
    </dgm:pt>
    <dgm:pt modelId="{09717243-5C49-4ACB-B0DA-904FEA907138}" type="sibTrans" cxnId="{6A961CB8-6EDC-4D80-9B17-6E7B3AF94855}">
      <dgm:prSet/>
      <dgm:spPr/>
      <dgm:t>
        <a:bodyPr/>
        <a:lstStyle/>
        <a:p>
          <a:endParaRPr lang="en-US"/>
        </a:p>
      </dgm:t>
    </dgm:pt>
    <dgm:pt modelId="{A1B9BDC9-DBBD-4E41-9CBA-0BDD93258E95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States continue to follow state standards</a:t>
          </a:r>
          <a:endParaRPr lang="en-US" dirty="0">
            <a:solidFill>
              <a:schemeClr val="tx1"/>
            </a:solidFill>
          </a:endParaRPr>
        </a:p>
      </dgm:t>
    </dgm:pt>
    <dgm:pt modelId="{1ABC5FDA-A9F0-4205-BC55-D100328209C6}" type="parTrans" cxnId="{8B107BA0-8CDD-458C-B452-F2C597D92A85}">
      <dgm:prSet/>
      <dgm:spPr/>
      <dgm:t>
        <a:bodyPr/>
        <a:lstStyle/>
        <a:p>
          <a:endParaRPr lang="en-US"/>
        </a:p>
      </dgm:t>
    </dgm:pt>
    <dgm:pt modelId="{EE0A80D8-3711-476A-A7B3-C51935ACF80D}" type="sibTrans" cxnId="{8B107BA0-8CDD-458C-B452-F2C597D92A85}">
      <dgm:prSet/>
      <dgm:spPr/>
      <dgm:t>
        <a:bodyPr/>
        <a:lstStyle/>
        <a:p>
          <a:endParaRPr lang="en-US"/>
        </a:p>
      </dgm:t>
    </dgm:pt>
    <dgm:pt modelId="{CA281B59-D6FC-498F-B0FC-5CDD2CA62B84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Subrecipients</a:t>
          </a:r>
          <a:r>
            <a:rPr lang="en-US" dirty="0" smtClean="0">
              <a:solidFill>
                <a:schemeClr val="tx1"/>
              </a:solidFill>
            </a:rPr>
            <a:t> of states follow the Uniform Guidance standards</a:t>
          </a:r>
          <a:endParaRPr lang="en-US" dirty="0">
            <a:solidFill>
              <a:schemeClr val="tx1"/>
            </a:solidFill>
          </a:endParaRPr>
        </a:p>
      </dgm:t>
    </dgm:pt>
    <dgm:pt modelId="{BE97F411-6648-4E2D-9E51-D65D03048273}" type="parTrans" cxnId="{9EC6CC49-C94E-430A-8F1A-57A32007FD20}">
      <dgm:prSet/>
      <dgm:spPr/>
      <dgm:t>
        <a:bodyPr/>
        <a:lstStyle/>
        <a:p>
          <a:endParaRPr lang="en-US"/>
        </a:p>
      </dgm:t>
    </dgm:pt>
    <dgm:pt modelId="{4121A7B0-7F23-4324-9A13-EA55C0CE529C}" type="sibTrans" cxnId="{9EC6CC49-C94E-430A-8F1A-57A32007FD20}">
      <dgm:prSet/>
      <dgm:spPr/>
      <dgm:t>
        <a:bodyPr/>
        <a:lstStyle/>
        <a:p>
          <a:endParaRPr lang="en-US"/>
        </a:p>
      </dgm:t>
    </dgm:pt>
    <dgm:pt modelId="{1C3D7EEC-AEB2-4E25-8A60-D376BA86B228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Simplified acquisition threshold</a:t>
          </a:r>
          <a:endParaRPr lang="en-US" dirty="0">
            <a:solidFill>
              <a:schemeClr val="tx1"/>
            </a:solidFill>
          </a:endParaRPr>
        </a:p>
      </dgm:t>
    </dgm:pt>
    <dgm:pt modelId="{9DE4B9BD-60D7-4AAF-8338-5D107DB8E6B4}" type="parTrans" cxnId="{BDC245CF-2F5A-44CF-992B-CE42801C3163}">
      <dgm:prSet/>
      <dgm:spPr/>
      <dgm:t>
        <a:bodyPr/>
        <a:lstStyle/>
        <a:p>
          <a:endParaRPr lang="en-US"/>
        </a:p>
      </dgm:t>
    </dgm:pt>
    <dgm:pt modelId="{1F008EB4-2D3E-4171-B506-D9D7E58ACB73}" type="sibTrans" cxnId="{BDC245CF-2F5A-44CF-992B-CE42801C3163}">
      <dgm:prSet/>
      <dgm:spPr/>
      <dgm:t>
        <a:bodyPr/>
        <a:lstStyle/>
        <a:p>
          <a:endParaRPr lang="en-US"/>
        </a:p>
      </dgm:t>
    </dgm:pt>
    <dgm:pt modelId="{C3FB6C65-59D1-448D-9D57-BCB4B989048C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Consultants</a:t>
          </a:r>
          <a:endParaRPr lang="en-US" dirty="0">
            <a:solidFill>
              <a:schemeClr val="tx1"/>
            </a:solidFill>
          </a:endParaRPr>
        </a:p>
      </dgm:t>
    </dgm:pt>
    <dgm:pt modelId="{3FE8E7B2-53BE-45D9-BCFA-32CF23D6BF75}" type="parTrans" cxnId="{0BF07741-531A-437A-A1F3-FA16A074DA23}">
      <dgm:prSet/>
      <dgm:spPr/>
      <dgm:t>
        <a:bodyPr/>
        <a:lstStyle/>
        <a:p>
          <a:endParaRPr lang="en-US"/>
        </a:p>
      </dgm:t>
    </dgm:pt>
    <dgm:pt modelId="{60835795-2194-44C0-A48C-2392DFCE0545}" type="sibTrans" cxnId="{0BF07741-531A-437A-A1F3-FA16A074DA23}">
      <dgm:prSet/>
      <dgm:spPr/>
      <dgm:t>
        <a:bodyPr/>
        <a:lstStyle/>
        <a:p>
          <a:endParaRPr lang="en-US"/>
        </a:p>
      </dgm:t>
    </dgm:pt>
    <dgm:pt modelId="{42ACE546-7D51-40C0-A9C6-C532F068C9BD}" type="pres">
      <dgm:prSet presAssocID="{B0094BF7-C886-45F1-9FDC-3AFDF3B7F44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687501-CBE9-4455-B55A-24B578E2BA8B}" type="pres">
      <dgm:prSet presAssocID="{130F97F4-A583-4CE8-928E-DDE44220E84D}" presName="comp" presStyleCnt="0"/>
      <dgm:spPr/>
    </dgm:pt>
    <dgm:pt modelId="{C878CE6F-CA34-4D6D-A53A-30D5C486777B}" type="pres">
      <dgm:prSet presAssocID="{130F97F4-A583-4CE8-928E-DDE44220E84D}" presName="box" presStyleLbl="node1" presStyleIdx="0" presStyleCnt="2"/>
      <dgm:spPr/>
      <dgm:t>
        <a:bodyPr/>
        <a:lstStyle/>
        <a:p>
          <a:endParaRPr lang="en-US"/>
        </a:p>
      </dgm:t>
    </dgm:pt>
    <dgm:pt modelId="{C774DD8F-3283-4B60-9D85-EA6E0330CCD5}" type="pres">
      <dgm:prSet presAssocID="{130F97F4-A583-4CE8-928E-DDE44220E84D}" presName="img" presStyleLbl="fgImgPlace1" presStyleIdx="0" presStyleCnt="2"/>
      <dgm:spPr>
        <a:blipFill>
          <a:blip xmlns:r="http://schemas.openxmlformats.org/officeDocument/2006/relationships" r:embed="rId1" cstate="print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</dgm:pt>
    <dgm:pt modelId="{598B079F-EAC7-4CFA-B1B9-0794E68C6F49}" type="pres">
      <dgm:prSet presAssocID="{130F97F4-A583-4CE8-928E-DDE44220E84D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1F37CD-C406-4DBD-9089-7A2D019F2C3E}" type="pres">
      <dgm:prSet presAssocID="{71BE2DD3-D336-4ECD-85CA-19CC3BA7B00F}" presName="spacer" presStyleCnt="0"/>
      <dgm:spPr/>
    </dgm:pt>
    <dgm:pt modelId="{650297A0-CD82-4005-A6BB-4472BF69C825}" type="pres">
      <dgm:prSet presAssocID="{A1B9BDC9-DBBD-4E41-9CBA-0BDD93258E95}" presName="comp" presStyleCnt="0"/>
      <dgm:spPr/>
    </dgm:pt>
    <dgm:pt modelId="{D06B88D3-E49A-4AB9-ABC1-04E58388DE0C}" type="pres">
      <dgm:prSet presAssocID="{A1B9BDC9-DBBD-4E41-9CBA-0BDD93258E95}" presName="box" presStyleLbl="node1" presStyleIdx="1" presStyleCnt="2"/>
      <dgm:spPr/>
      <dgm:t>
        <a:bodyPr/>
        <a:lstStyle/>
        <a:p>
          <a:endParaRPr lang="en-US"/>
        </a:p>
      </dgm:t>
    </dgm:pt>
    <dgm:pt modelId="{8A475F18-1368-4282-AA80-C5419A04A1F0}" type="pres">
      <dgm:prSet presAssocID="{A1B9BDC9-DBBD-4E41-9CBA-0BDD93258E95}" presName="img" presStyleLbl="fgImgPlace1" presStyleIdx="1" presStyleCnt="2"/>
      <dgm:spPr>
        <a:blipFill>
          <a:blip xmlns:r="http://schemas.openxmlformats.org/officeDocument/2006/relationships" r:embed="rId2" cstate="print">
            <a:duotone>
              <a:schemeClr val="accent4">
                <a:hueOff val="10720"/>
                <a:satOff val="-2528"/>
                <a:lumOff val="13311"/>
                <a:alphaOff val="0"/>
                <a:shade val="20000"/>
                <a:satMod val="200000"/>
              </a:schemeClr>
              <a:schemeClr val="accent4">
                <a:hueOff val="10720"/>
                <a:satOff val="-2528"/>
                <a:lumOff val="13311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  <dgm:t>
        <a:bodyPr/>
        <a:lstStyle/>
        <a:p>
          <a:endParaRPr lang="en-US"/>
        </a:p>
      </dgm:t>
    </dgm:pt>
    <dgm:pt modelId="{50271A98-D719-4503-82CF-BC19528BE556}" type="pres">
      <dgm:prSet presAssocID="{A1B9BDC9-DBBD-4E41-9CBA-0BDD93258E95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A133AB-37BE-428E-BCC4-E6190DA7F730}" srcId="{B0094BF7-C886-45F1-9FDC-3AFDF3B7F446}" destId="{130F97F4-A583-4CE8-928E-DDE44220E84D}" srcOrd="0" destOrd="0" parTransId="{24E830CA-0031-4EDD-9EF0-C002C4D57A3D}" sibTransId="{71BE2DD3-D336-4ECD-85CA-19CC3BA7B00F}"/>
    <dgm:cxn modelId="{082A666A-BF48-4A0D-904B-36ED6378D114}" type="presOf" srcId="{CA281B59-D6FC-498F-B0FC-5CDD2CA62B84}" destId="{50271A98-D719-4503-82CF-BC19528BE556}" srcOrd="1" destOrd="1" presId="urn:microsoft.com/office/officeart/2005/8/layout/vList4"/>
    <dgm:cxn modelId="{039F8ABC-7ABA-4BFA-B613-D8AFF93A4DC4}" type="presOf" srcId="{B828CFA3-4724-4580-A22E-B53528BE394F}" destId="{C878CE6F-CA34-4D6D-A53A-30D5C486777B}" srcOrd="0" destOrd="2" presId="urn:microsoft.com/office/officeart/2005/8/layout/vList4"/>
    <dgm:cxn modelId="{6A961CB8-6EDC-4D80-9B17-6E7B3AF94855}" srcId="{130F97F4-A583-4CE8-928E-DDE44220E84D}" destId="{B828CFA3-4724-4580-A22E-B53528BE394F}" srcOrd="1" destOrd="0" parTransId="{0359407A-3968-4A96-BB07-B3550A814E0D}" sibTransId="{09717243-5C49-4ACB-B0DA-904FEA907138}"/>
    <dgm:cxn modelId="{9EC6CC49-C94E-430A-8F1A-57A32007FD20}" srcId="{A1B9BDC9-DBBD-4E41-9CBA-0BDD93258E95}" destId="{CA281B59-D6FC-498F-B0FC-5CDD2CA62B84}" srcOrd="0" destOrd="0" parTransId="{BE97F411-6648-4E2D-9E51-D65D03048273}" sibTransId="{4121A7B0-7F23-4324-9A13-EA55C0CE529C}"/>
    <dgm:cxn modelId="{94DD8007-AAB2-49A7-85A9-E6898DDFB34E}" type="presOf" srcId="{B0094BF7-C886-45F1-9FDC-3AFDF3B7F446}" destId="{42ACE546-7D51-40C0-A9C6-C532F068C9BD}" srcOrd="0" destOrd="0" presId="urn:microsoft.com/office/officeart/2005/8/layout/vList4"/>
    <dgm:cxn modelId="{0BF07741-531A-437A-A1F3-FA16A074DA23}" srcId="{130F97F4-A583-4CE8-928E-DDE44220E84D}" destId="{C3FB6C65-59D1-448D-9D57-BCB4B989048C}" srcOrd="3" destOrd="0" parTransId="{3FE8E7B2-53BE-45D9-BCFA-32CF23D6BF75}" sibTransId="{60835795-2194-44C0-A48C-2392DFCE0545}"/>
    <dgm:cxn modelId="{29CAACDD-E91F-408C-958A-B3A82C80F6CD}" type="presOf" srcId="{A1B9BDC9-DBBD-4E41-9CBA-0BDD93258E95}" destId="{D06B88D3-E49A-4AB9-ABC1-04E58388DE0C}" srcOrd="0" destOrd="0" presId="urn:microsoft.com/office/officeart/2005/8/layout/vList4"/>
    <dgm:cxn modelId="{A3915484-A771-4EF2-99CD-B0DE69A4822F}" type="presOf" srcId="{130F97F4-A583-4CE8-928E-DDE44220E84D}" destId="{C878CE6F-CA34-4D6D-A53A-30D5C486777B}" srcOrd="0" destOrd="0" presId="urn:microsoft.com/office/officeart/2005/8/layout/vList4"/>
    <dgm:cxn modelId="{ED9BA9AB-D947-4383-B355-578FADA50245}" type="presOf" srcId="{1C3D7EEC-AEB2-4E25-8A60-D376BA86B228}" destId="{598B079F-EAC7-4CFA-B1B9-0794E68C6F49}" srcOrd="1" destOrd="3" presId="urn:microsoft.com/office/officeart/2005/8/layout/vList4"/>
    <dgm:cxn modelId="{EA3BC925-E625-426E-84A5-97EE9F4601FF}" type="presOf" srcId="{1C3D7EEC-AEB2-4E25-8A60-D376BA86B228}" destId="{C878CE6F-CA34-4D6D-A53A-30D5C486777B}" srcOrd="0" destOrd="3" presId="urn:microsoft.com/office/officeart/2005/8/layout/vList4"/>
    <dgm:cxn modelId="{BDC245CF-2F5A-44CF-992B-CE42801C3163}" srcId="{130F97F4-A583-4CE8-928E-DDE44220E84D}" destId="{1C3D7EEC-AEB2-4E25-8A60-D376BA86B228}" srcOrd="2" destOrd="0" parTransId="{9DE4B9BD-60D7-4AAF-8338-5D107DB8E6B4}" sibTransId="{1F008EB4-2D3E-4171-B506-D9D7E58ACB73}"/>
    <dgm:cxn modelId="{8B107BA0-8CDD-458C-B452-F2C597D92A85}" srcId="{B0094BF7-C886-45F1-9FDC-3AFDF3B7F446}" destId="{A1B9BDC9-DBBD-4E41-9CBA-0BDD93258E95}" srcOrd="1" destOrd="0" parTransId="{1ABC5FDA-A9F0-4205-BC55-D100328209C6}" sibTransId="{EE0A80D8-3711-476A-A7B3-C51935ACF80D}"/>
    <dgm:cxn modelId="{5265CF06-B340-454E-B1F2-F7A3149B42C1}" type="presOf" srcId="{C3FB6C65-59D1-448D-9D57-BCB4B989048C}" destId="{C878CE6F-CA34-4D6D-A53A-30D5C486777B}" srcOrd="0" destOrd="4" presId="urn:microsoft.com/office/officeart/2005/8/layout/vList4"/>
    <dgm:cxn modelId="{BA4E17AF-81D4-447C-9973-286C714F35E0}" type="presOf" srcId="{C3FB6C65-59D1-448D-9D57-BCB4B989048C}" destId="{598B079F-EAC7-4CFA-B1B9-0794E68C6F49}" srcOrd="1" destOrd="4" presId="urn:microsoft.com/office/officeart/2005/8/layout/vList4"/>
    <dgm:cxn modelId="{6178A286-01E8-4C83-A6C2-04607E5945AC}" srcId="{130F97F4-A583-4CE8-928E-DDE44220E84D}" destId="{EC8A5F72-5DC8-49C3-B2F7-71F5EDB892D4}" srcOrd="0" destOrd="0" parTransId="{286431B9-687F-4DA5-B52F-7D8C2D5B5B2A}" sibTransId="{590C487D-58BE-4A37-926B-9FCB0E274CC6}"/>
    <dgm:cxn modelId="{7FC3CB9C-9E44-41BF-BD2F-F4713FAAB3FE}" type="presOf" srcId="{A1B9BDC9-DBBD-4E41-9CBA-0BDD93258E95}" destId="{50271A98-D719-4503-82CF-BC19528BE556}" srcOrd="1" destOrd="0" presId="urn:microsoft.com/office/officeart/2005/8/layout/vList4"/>
    <dgm:cxn modelId="{2A8C156D-B480-45F9-854C-3CEC82CD989E}" type="presOf" srcId="{EC8A5F72-5DC8-49C3-B2F7-71F5EDB892D4}" destId="{C878CE6F-CA34-4D6D-A53A-30D5C486777B}" srcOrd="0" destOrd="1" presId="urn:microsoft.com/office/officeart/2005/8/layout/vList4"/>
    <dgm:cxn modelId="{9EF96C2D-4699-4A5A-9C96-D198AD7896CC}" type="presOf" srcId="{130F97F4-A583-4CE8-928E-DDE44220E84D}" destId="{598B079F-EAC7-4CFA-B1B9-0794E68C6F49}" srcOrd="1" destOrd="0" presId="urn:microsoft.com/office/officeart/2005/8/layout/vList4"/>
    <dgm:cxn modelId="{1E0678BD-042C-4EAC-A3D2-A5A6358446AB}" type="presOf" srcId="{B828CFA3-4724-4580-A22E-B53528BE394F}" destId="{598B079F-EAC7-4CFA-B1B9-0794E68C6F49}" srcOrd="1" destOrd="2" presId="urn:microsoft.com/office/officeart/2005/8/layout/vList4"/>
    <dgm:cxn modelId="{7759D87A-6346-4C0E-B3A6-CF0D9E86FA35}" type="presOf" srcId="{EC8A5F72-5DC8-49C3-B2F7-71F5EDB892D4}" destId="{598B079F-EAC7-4CFA-B1B9-0794E68C6F49}" srcOrd="1" destOrd="1" presId="urn:microsoft.com/office/officeart/2005/8/layout/vList4"/>
    <dgm:cxn modelId="{A0F8E712-7A2D-4E92-9DD6-325A3700EAF2}" type="presOf" srcId="{CA281B59-D6FC-498F-B0FC-5CDD2CA62B84}" destId="{D06B88D3-E49A-4AB9-ABC1-04E58388DE0C}" srcOrd="0" destOrd="1" presId="urn:microsoft.com/office/officeart/2005/8/layout/vList4"/>
    <dgm:cxn modelId="{FBA93228-030C-401F-94BE-52F12CDE6163}" type="presParOf" srcId="{42ACE546-7D51-40C0-A9C6-C532F068C9BD}" destId="{10687501-CBE9-4455-B55A-24B578E2BA8B}" srcOrd="0" destOrd="0" presId="urn:microsoft.com/office/officeart/2005/8/layout/vList4"/>
    <dgm:cxn modelId="{2E2502DA-83C5-4411-818F-9D4F98431846}" type="presParOf" srcId="{10687501-CBE9-4455-B55A-24B578E2BA8B}" destId="{C878CE6F-CA34-4D6D-A53A-30D5C486777B}" srcOrd="0" destOrd="0" presId="urn:microsoft.com/office/officeart/2005/8/layout/vList4"/>
    <dgm:cxn modelId="{3E6DC624-2FFF-4FA1-8704-EEBD376DBAC7}" type="presParOf" srcId="{10687501-CBE9-4455-B55A-24B578E2BA8B}" destId="{C774DD8F-3283-4B60-9D85-EA6E0330CCD5}" srcOrd="1" destOrd="0" presId="urn:microsoft.com/office/officeart/2005/8/layout/vList4"/>
    <dgm:cxn modelId="{67686261-D1B6-4E81-B2FF-EFC96867ED9F}" type="presParOf" srcId="{10687501-CBE9-4455-B55A-24B578E2BA8B}" destId="{598B079F-EAC7-4CFA-B1B9-0794E68C6F49}" srcOrd="2" destOrd="0" presId="urn:microsoft.com/office/officeart/2005/8/layout/vList4"/>
    <dgm:cxn modelId="{F55B1258-052C-416A-92E7-0F9FC0FE31D2}" type="presParOf" srcId="{42ACE546-7D51-40C0-A9C6-C532F068C9BD}" destId="{7D1F37CD-C406-4DBD-9089-7A2D019F2C3E}" srcOrd="1" destOrd="0" presId="urn:microsoft.com/office/officeart/2005/8/layout/vList4"/>
    <dgm:cxn modelId="{628ED132-FC9E-46AB-A4A0-4E02CF992181}" type="presParOf" srcId="{42ACE546-7D51-40C0-A9C6-C532F068C9BD}" destId="{650297A0-CD82-4005-A6BB-4472BF69C825}" srcOrd="2" destOrd="0" presId="urn:microsoft.com/office/officeart/2005/8/layout/vList4"/>
    <dgm:cxn modelId="{22A36AD3-287E-488E-8325-85A27701824C}" type="presParOf" srcId="{650297A0-CD82-4005-A6BB-4472BF69C825}" destId="{D06B88D3-E49A-4AB9-ABC1-04E58388DE0C}" srcOrd="0" destOrd="0" presId="urn:microsoft.com/office/officeart/2005/8/layout/vList4"/>
    <dgm:cxn modelId="{5F3EA05D-F45F-487C-A225-9A9835062BBB}" type="presParOf" srcId="{650297A0-CD82-4005-A6BB-4472BF69C825}" destId="{8A475F18-1368-4282-AA80-C5419A04A1F0}" srcOrd="1" destOrd="0" presId="urn:microsoft.com/office/officeart/2005/8/layout/vList4"/>
    <dgm:cxn modelId="{26771982-0D0B-4F3C-9C19-A87AC02B45AB}" type="presParOf" srcId="{650297A0-CD82-4005-A6BB-4472BF69C825}" destId="{50271A98-D719-4503-82CF-BC19528BE55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094BF7-C886-45F1-9FDC-3AFDF3B7F446}" type="doc">
      <dgm:prSet loTypeId="urn:microsoft.com/office/officeart/2005/8/layout/vList4" loCatId="list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130F97F4-A583-4CE8-928E-DDE44220E84D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New or expanded items</a:t>
          </a:r>
          <a:endParaRPr lang="en-US" dirty="0">
            <a:solidFill>
              <a:schemeClr val="tx1"/>
            </a:solidFill>
          </a:endParaRPr>
        </a:p>
      </dgm:t>
    </dgm:pt>
    <dgm:pt modelId="{24E830CA-0031-4EDD-9EF0-C002C4D57A3D}" type="parTrans" cxnId="{43A133AB-37BE-428E-BCC4-E6190DA7F730}">
      <dgm:prSet/>
      <dgm:spPr/>
      <dgm:t>
        <a:bodyPr/>
        <a:lstStyle/>
        <a:p>
          <a:endParaRPr lang="en-US"/>
        </a:p>
      </dgm:t>
    </dgm:pt>
    <dgm:pt modelId="{71BE2DD3-D336-4ECD-85CA-19CC3BA7B00F}" type="sibTrans" cxnId="{43A133AB-37BE-428E-BCC4-E6190DA7F730}">
      <dgm:prSet/>
      <dgm:spPr/>
      <dgm:t>
        <a:bodyPr/>
        <a:lstStyle/>
        <a:p>
          <a:endParaRPr lang="en-US"/>
        </a:p>
      </dgm:t>
    </dgm:pt>
    <dgm:pt modelId="{EC8A5F72-5DC8-49C3-B2F7-71F5EDB892D4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Micro-purchases</a:t>
          </a:r>
          <a:endParaRPr lang="en-US" dirty="0">
            <a:solidFill>
              <a:schemeClr val="tx1"/>
            </a:solidFill>
          </a:endParaRPr>
        </a:p>
      </dgm:t>
    </dgm:pt>
    <dgm:pt modelId="{286431B9-687F-4DA5-B52F-7D8C2D5B5B2A}" type="parTrans" cxnId="{6178A286-01E8-4C83-A6C2-04607E5945AC}">
      <dgm:prSet/>
      <dgm:spPr/>
      <dgm:t>
        <a:bodyPr/>
        <a:lstStyle/>
        <a:p>
          <a:endParaRPr lang="en-US"/>
        </a:p>
      </dgm:t>
    </dgm:pt>
    <dgm:pt modelId="{590C487D-58BE-4A37-926B-9FCB0E274CC6}" type="sibTrans" cxnId="{6178A286-01E8-4C83-A6C2-04607E5945AC}">
      <dgm:prSet/>
      <dgm:spPr/>
      <dgm:t>
        <a:bodyPr/>
        <a:lstStyle/>
        <a:p>
          <a:endParaRPr lang="en-US"/>
        </a:p>
      </dgm:t>
    </dgm:pt>
    <dgm:pt modelId="{B828CFA3-4724-4580-A22E-B53528BE394F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Conflict of Interest</a:t>
          </a:r>
          <a:endParaRPr lang="en-US" dirty="0">
            <a:solidFill>
              <a:schemeClr val="tx1"/>
            </a:solidFill>
          </a:endParaRPr>
        </a:p>
      </dgm:t>
    </dgm:pt>
    <dgm:pt modelId="{0359407A-3968-4A96-BB07-B3550A814E0D}" type="parTrans" cxnId="{6A961CB8-6EDC-4D80-9B17-6E7B3AF94855}">
      <dgm:prSet/>
      <dgm:spPr/>
      <dgm:t>
        <a:bodyPr/>
        <a:lstStyle/>
        <a:p>
          <a:endParaRPr lang="en-US"/>
        </a:p>
      </dgm:t>
    </dgm:pt>
    <dgm:pt modelId="{09717243-5C49-4ACB-B0DA-904FEA907138}" type="sibTrans" cxnId="{6A961CB8-6EDC-4D80-9B17-6E7B3AF94855}">
      <dgm:prSet/>
      <dgm:spPr/>
      <dgm:t>
        <a:bodyPr/>
        <a:lstStyle/>
        <a:p>
          <a:endParaRPr lang="en-US"/>
        </a:p>
      </dgm:t>
    </dgm:pt>
    <dgm:pt modelId="{A1B9BDC9-DBBD-4E41-9CBA-0BDD93258E95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States continue to follow state standards</a:t>
          </a:r>
          <a:endParaRPr lang="en-US" dirty="0">
            <a:solidFill>
              <a:schemeClr val="tx1"/>
            </a:solidFill>
          </a:endParaRPr>
        </a:p>
      </dgm:t>
    </dgm:pt>
    <dgm:pt modelId="{1ABC5FDA-A9F0-4205-BC55-D100328209C6}" type="parTrans" cxnId="{8B107BA0-8CDD-458C-B452-F2C597D92A85}">
      <dgm:prSet/>
      <dgm:spPr/>
      <dgm:t>
        <a:bodyPr/>
        <a:lstStyle/>
        <a:p>
          <a:endParaRPr lang="en-US"/>
        </a:p>
      </dgm:t>
    </dgm:pt>
    <dgm:pt modelId="{EE0A80D8-3711-476A-A7B3-C51935ACF80D}" type="sibTrans" cxnId="{8B107BA0-8CDD-458C-B452-F2C597D92A85}">
      <dgm:prSet/>
      <dgm:spPr/>
      <dgm:t>
        <a:bodyPr/>
        <a:lstStyle/>
        <a:p>
          <a:endParaRPr lang="en-US"/>
        </a:p>
      </dgm:t>
    </dgm:pt>
    <dgm:pt modelId="{CA281B59-D6FC-498F-B0FC-5CDD2CA62B84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Subrecipients</a:t>
          </a:r>
          <a:r>
            <a:rPr lang="en-US" dirty="0" smtClean="0">
              <a:solidFill>
                <a:schemeClr val="tx1"/>
              </a:solidFill>
            </a:rPr>
            <a:t> of states follow the Uniform Guidance standards</a:t>
          </a:r>
          <a:endParaRPr lang="en-US" dirty="0">
            <a:solidFill>
              <a:schemeClr val="tx1"/>
            </a:solidFill>
          </a:endParaRPr>
        </a:p>
      </dgm:t>
    </dgm:pt>
    <dgm:pt modelId="{BE97F411-6648-4E2D-9E51-D65D03048273}" type="parTrans" cxnId="{9EC6CC49-C94E-430A-8F1A-57A32007FD20}">
      <dgm:prSet/>
      <dgm:spPr/>
      <dgm:t>
        <a:bodyPr/>
        <a:lstStyle/>
        <a:p>
          <a:endParaRPr lang="en-US"/>
        </a:p>
      </dgm:t>
    </dgm:pt>
    <dgm:pt modelId="{4121A7B0-7F23-4324-9A13-EA55C0CE529C}" type="sibTrans" cxnId="{9EC6CC49-C94E-430A-8F1A-57A32007FD20}">
      <dgm:prSet/>
      <dgm:spPr/>
      <dgm:t>
        <a:bodyPr/>
        <a:lstStyle/>
        <a:p>
          <a:endParaRPr lang="en-US"/>
        </a:p>
      </dgm:t>
    </dgm:pt>
    <dgm:pt modelId="{1C3D7EEC-AEB2-4E25-8A60-D376BA86B228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Simplified acquisition threshold</a:t>
          </a:r>
          <a:endParaRPr lang="en-US" dirty="0">
            <a:solidFill>
              <a:schemeClr val="tx1"/>
            </a:solidFill>
          </a:endParaRPr>
        </a:p>
      </dgm:t>
    </dgm:pt>
    <dgm:pt modelId="{9DE4B9BD-60D7-4AAF-8338-5D107DB8E6B4}" type="parTrans" cxnId="{BDC245CF-2F5A-44CF-992B-CE42801C3163}">
      <dgm:prSet/>
      <dgm:spPr/>
      <dgm:t>
        <a:bodyPr/>
        <a:lstStyle/>
        <a:p>
          <a:endParaRPr lang="en-US"/>
        </a:p>
      </dgm:t>
    </dgm:pt>
    <dgm:pt modelId="{1F008EB4-2D3E-4171-B506-D9D7E58ACB73}" type="sibTrans" cxnId="{BDC245CF-2F5A-44CF-992B-CE42801C3163}">
      <dgm:prSet/>
      <dgm:spPr/>
      <dgm:t>
        <a:bodyPr/>
        <a:lstStyle/>
        <a:p>
          <a:endParaRPr lang="en-US"/>
        </a:p>
      </dgm:t>
    </dgm:pt>
    <dgm:pt modelId="{C3FB6C65-59D1-448D-9D57-BCB4B989048C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Consultants</a:t>
          </a:r>
          <a:endParaRPr lang="en-US" dirty="0">
            <a:solidFill>
              <a:schemeClr val="tx1"/>
            </a:solidFill>
          </a:endParaRPr>
        </a:p>
      </dgm:t>
    </dgm:pt>
    <dgm:pt modelId="{3FE8E7B2-53BE-45D9-BCFA-32CF23D6BF75}" type="parTrans" cxnId="{0BF07741-531A-437A-A1F3-FA16A074DA23}">
      <dgm:prSet/>
      <dgm:spPr/>
      <dgm:t>
        <a:bodyPr/>
        <a:lstStyle/>
        <a:p>
          <a:endParaRPr lang="en-US"/>
        </a:p>
      </dgm:t>
    </dgm:pt>
    <dgm:pt modelId="{60835795-2194-44C0-A48C-2392DFCE0545}" type="sibTrans" cxnId="{0BF07741-531A-437A-A1F3-FA16A074DA23}">
      <dgm:prSet/>
      <dgm:spPr/>
      <dgm:t>
        <a:bodyPr/>
        <a:lstStyle/>
        <a:p>
          <a:endParaRPr lang="en-US"/>
        </a:p>
      </dgm:t>
    </dgm:pt>
    <dgm:pt modelId="{42ACE546-7D51-40C0-A9C6-C532F068C9BD}" type="pres">
      <dgm:prSet presAssocID="{B0094BF7-C886-45F1-9FDC-3AFDF3B7F44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687501-CBE9-4455-B55A-24B578E2BA8B}" type="pres">
      <dgm:prSet presAssocID="{130F97F4-A583-4CE8-928E-DDE44220E84D}" presName="comp" presStyleCnt="0"/>
      <dgm:spPr/>
    </dgm:pt>
    <dgm:pt modelId="{C878CE6F-CA34-4D6D-A53A-30D5C486777B}" type="pres">
      <dgm:prSet presAssocID="{130F97F4-A583-4CE8-928E-DDE44220E84D}" presName="box" presStyleLbl="node1" presStyleIdx="0" presStyleCnt="2"/>
      <dgm:spPr/>
      <dgm:t>
        <a:bodyPr/>
        <a:lstStyle/>
        <a:p>
          <a:endParaRPr lang="en-US"/>
        </a:p>
      </dgm:t>
    </dgm:pt>
    <dgm:pt modelId="{C774DD8F-3283-4B60-9D85-EA6E0330CCD5}" type="pres">
      <dgm:prSet presAssocID="{130F97F4-A583-4CE8-928E-DDE44220E84D}" presName="img" presStyleLbl="fgImgPlace1" presStyleIdx="0" presStyleCnt="2"/>
      <dgm:spPr>
        <a:blipFill>
          <a:blip xmlns:r="http://schemas.openxmlformats.org/officeDocument/2006/relationships" r:embed="rId1" cstate="print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</dgm:pt>
    <dgm:pt modelId="{598B079F-EAC7-4CFA-B1B9-0794E68C6F49}" type="pres">
      <dgm:prSet presAssocID="{130F97F4-A583-4CE8-928E-DDE44220E84D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1F37CD-C406-4DBD-9089-7A2D019F2C3E}" type="pres">
      <dgm:prSet presAssocID="{71BE2DD3-D336-4ECD-85CA-19CC3BA7B00F}" presName="spacer" presStyleCnt="0"/>
      <dgm:spPr/>
    </dgm:pt>
    <dgm:pt modelId="{650297A0-CD82-4005-A6BB-4472BF69C825}" type="pres">
      <dgm:prSet presAssocID="{A1B9BDC9-DBBD-4E41-9CBA-0BDD93258E95}" presName="comp" presStyleCnt="0"/>
      <dgm:spPr/>
    </dgm:pt>
    <dgm:pt modelId="{D06B88D3-E49A-4AB9-ABC1-04E58388DE0C}" type="pres">
      <dgm:prSet presAssocID="{A1B9BDC9-DBBD-4E41-9CBA-0BDD93258E95}" presName="box" presStyleLbl="node1" presStyleIdx="1" presStyleCnt="2"/>
      <dgm:spPr/>
      <dgm:t>
        <a:bodyPr/>
        <a:lstStyle/>
        <a:p>
          <a:endParaRPr lang="en-US"/>
        </a:p>
      </dgm:t>
    </dgm:pt>
    <dgm:pt modelId="{8A475F18-1368-4282-AA80-C5419A04A1F0}" type="pres">
      <dgm:prSet presAssocID="{A1B9BDC9-DBBD-4E41-9CBA-0BDD93258E95}" presName="img" presStyleLbl="fgImgPlace1" presStyleIdx="1" presStyleCnt="2"/>
      <dgm:spPr>
        <a:blipFill>
          <a:blip xmlns:r="http://schemas.openxmlformats.org/officeDocument/2006/relationships" r:embed="rId2" cstate="print">
            <a:duotone>
              <a:schemeClr val="accent4">
                <a:hueOff val="10720"/>
                <a:satOff val="-2528"/>
                <a:lumOff val="13311"/>
                <a:alphaOff val="0"/>
                <a:shade val="20000"/>
                <a:satMod val="200000"/>
              </a:schemeClr>
              <a:schemeClr val="accent4">
                <a:hueOff val="10720"/>
                <a:satOff val="-2528"/>
                <a:lumOff val="13311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  <dgm:t>
        <a:bodyPr/>
        <a:lstStyle/>
        <a:p>
          <a:endParaRPr lang="en-US"/>
        </a:p>
      </dgm:t>
    </dgm:pt>
    <dgm:pt modelId="{50271A98-D719-4503-82CF-BC19528BE556}" type="pres">
      <dgm:prSet presAssocID="{A1B9BDC9-DBBD-4E41-9CBA-0BDD93258E95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DD4554-CFBE-4F04-BB96-BC0EC0652A9C}" type="presOf" srcId="{C3FB6C65-59D1-448D-9D57-BCB4B989048C}" destId="{598B079F-EAC7-4CFA-B1B9-0794E68C6F49}" srcOrd="1" destOrd="4" presId="urn:microsoft.com/office/officeart/2005/8/layout/vList4"/>
    <dgm:cxn modelId="{1C42677C-5ED9-46E4-83DC-F921FE5F9015}" type="presOf" srcId="{CA281B59-D6FC-498F-B0FC-5CDD2CA62B84}" destId="{50271A98-D719-4503-82CF-BC19528BE556}" srcOrd="1" destOrd="1" presId="urn:microsoft.com/office/officeart/2005/8/layout/vList4"/>
    <dgm:cxn modelId="{021FAB42-D973-44E7-8EA7-F09E04D91753}" type="presOf" srcId="{A1B9BDC9-DBBD-4E41-9CBA-0BDD93258E95}" destId="{50271A98-D719-4503-82CF-BC19528BE556}" srcOrd="1" destOrd="0" presId="urn:microsoft.com/office/officeart/2005/8/layout/vList4"/>
    <dgm:cxn modelId="{43A133AB-37BE-428E-BCC4-E6190DA7F730}" srcId="{B0094BF7-C886-45F1-9FDC-3AFDF3B7F446}" destId="{130F97F4-A583-4CE8-928E-DDE44220E84D}" srcOrd="0" destOrd="0" parTransId="{24E830CA-0031-4EDD-9EF0-C002C4D57A3D}" sibTransId="{71BE2DD3-D336-4ECD-85CA-19CC3BA7B00F}"/>
    <dgm:cxn modelId="{6A961CB8-6EDC-4D80-9B17-6E7B3AF94855}" srcId="{130F97F4-A583-4CE8-928E-DDE44220E84D}" destId="{B828CFA3-4724-4580-A22E-B53528BE394F}" srcOrd="1" destOrd="0" parTransId="{0359407A-3968-4A96-BB07-B3550A814E0D}" sibTransId="{09717243-5C49-4ACB-B0DA-904FEA907138}"/>
    <dgm:cxn modelId="{9EC6CC49-C94E-430A-8F1A-57A32007FD20}" srcId="{A1B9BDC9-DBBD-4E41-9CBA-0BDD93258E95}" destId="{CA281B59-D6FC-498F-B0FC-5CDD2CA62B84}" srcOrd="0" destOrd="0" parTransId="{BE97F411-6648-4E2D-9E51-D65D03048273}" sibTransId="{4121A7B0-7F23-4324-9A13-EA55C0CE529C}"/>
    <dgm:cxn modelId="{37186B34-2FA9-4DC6-96EE-B0A812842710}" type="presOf" srcId="{130F97F4-A583-4CE8-928E-DDE44220E84D}" destId="{598B079F-EAC7-4CFA-B1B9-0794E68C6F49}" srcOrd="1" destOrd="0" presId="urn:microsoft.com/office/officeart/2005/8/layout/vList4"/>
    <dgm:cxn modelId="{0BF07741-531A-437A-A1F3-FA16A074DA23}" srcId="{130F97F4-A583-4CE8-928E-DDE44220E84D}" destId="{C3FB6C65-59D1-448D-9D57-BCB4B989048C}" srcOrd="3" destOrd="0" parTransId="{3FE8E7B2-53BE-45D9-BCFA-32CF23D6BF75}" sibTransId="{60835795-2194-44C0-A48C-2392DFCE0545}"/>
    <dgm:cxn modelId="{91975EF5-D698-4E1E-BB90-ED197FF83600}" type="presOf" srcId="{130F97F4-A583-4CE8-928E-DDE44220E84D}" destId="{C878CE6F-CA34-4D6D-A53A-30D5C486777B}" srcOrd="0" destOrd="0" presId="urn:microsoft.com/office/officeart/2005/8/layout/vList4"/>
    <dgm:cxn modelId="{BDC245CF-2F5A-44CF-992B-CE42801C3163}" srcId="{130F97F4-A583-4CE8-928E-DDE44220E84D}" destId="{1C3D7EEC-AEB2-4E25-8A60-D376BA86B228}" srcOrd="2" destOrd="0" parTransId="{9DE4B9BD-60D7-4AAF-8338-5D107DB8E6B4}" sibTransId="{1F008EB4-2D3E-4171-B506-D9D7E58ACB73}"/>
    <dgm:cxn modelId="{8B107BA0-8CDD-458C-B452-F2C597D92A85}" srcId="{B0094BF7-C886-45F1-9FDC-3AFDF3B7F446}" destId="{A1B9BDC9-DBBD-4E41-9CBA-0BDD93258E95}" srcOrd="1" destOrd="0" parTransId="{1ABC5FDA-A9F0-4205-BC55-D100328209C6}" sibTransId="{EE0A80D8-3711-476A-A7B3-C51935ACF80D}"/>
    <dgm:cxn modelId="{B578D402-4E14-40DD-BCB0-9CFBA3CBEE09}" type="presOf" srcId="{C3FB6C65-59D1-448D-9D57-BCB4B989048C}" destId="{C878CE6F-CA34-4D6D-A53A-30D5C486777B}" srcOrd="0" destOrd="4" presId="urn:microsoft.com/office/officeart/2005/8/layout/vList4"/>
    <dgm:cxn modelId="{6178A286-01E8-4C83-A6C2-04607E5945AC}" srcId="{130F97F4-A583-4CE8-928E-DDE44220E84D}" destId="{EC8A5F72-5DC8-49C3-B2F7-71F5EDB892D4}" srcOrd="0" destOrd="0" parTransId="{286431B9-687F-4DA5-B52F-7D8C2D5B5B2A}" sibTransId="{590C487D-58BE-4A37-926B-9FCB0E274CC6}"/>
    <dgm:cxn modelId="{5795F797-8B5F-4185-919C-D5DF16AA92BA}" type="presOf" srcId="{1C3D7EEC-AEB2-4E25-8A60-D376BA86B228}" destId="{C878CE6F-CA34-4D6D-A53A-30D5C486777B}" srcOrd="0" destOrd="3" presId="urn:microsoft.com/office/officeart/2005/8/layout/vList4"/>
    <dgm:cxn modelId="{ACE4724E-AE1E-4D17-A4FD-2926823A67C0}" type="presOf" srcId="{CA281B59-D6FC-498F-B0FC-5CDD2CA62B84}" destId="{D06B88D3-E49A-4AB9-ABC1-04E58388DE0C}" srcOrd="0" destOrd="1" presId="urn:microsoft.com/office/officeart/2005/8/layout/vList4"/>
    <dgm:cxn modelId="{FB88CD64-E354-4101-AF67-07B207C1A755}" type="presOf" srcId="{1C3D7EEC-AEB2-4E25-8A60-D376BA86B228}" destId="{598B079F-EAC7-4CFA-B1B9-0794E68C6F49}" srcOrd="1" destOrd="3" presId="urn:microsoft.com/office/officeart/2005/8/layout/vList4"/>
    <dgm:cxn modelId="{2B519637-B68D-427C-A2CA-FE592AB05BAD}" type="presOf" srcId="{A1B9BDC9-DBBD-4E41-9CBA-0BDD93258E95}" destId="{D06B88D3-E49A-4AB9-ABC1-04E58388DE0C}" srcOrd="0" destOrd="0" presId="urn:microsoft.com/office/officeart/2005/8/layout/vList4"/>
    <dgm:cxn modelId="{F0553EC2-8BB9-41DD-AA54-9D6D01F560DB}" type="presOf" srcId="{EC8A5F72-5DC8-49C3-B2F7-71F5EDB892D4}" destId="{C878CE6F-CA34-4D6D-A53A-30D5C486777B}" srcOrd="0" destOrd="1" presId="urn:microsoft.com/office/officeart/2005/8/layout/vList4"/>
    <dgm:cxn modelId="{236DA27A-9317-49DA-ACFB-99C13A41D8ED}" type="presOf" srcId="{B0094BF7-C886-45F1-9FDC-3AFDF3B7F446}" destId="{42ACE546-7D51-40C0-A9C6-C532F068C9BD}" srcOrd="0" destOrd="0" presId="urn:microsoft.com/office/officeart/2005/8/layout/vList4"/>
    <dgm:cxn modelId="{69920129-CE72-47B4-87FF-843F05395ED5}" type="presOf" srcId="{B828CFA3-4724-4580-A22E-B53528BE394F}" destId="{C878CE6F-CA34-4D6D-A53A-30D5C486777B}" srcOrd="0" destOrd="2" presId="urn:microsoft.com/office/officeart/2005/8/layout/vList4"/>
    <dgm:cxn modelId="{6234731E-0BAB-497A-AEB9-78FFAD9FB094}" type="presOf" srcId="{EC8A5F72-5DC8-49C3-B2F7-71F5EDB892D4}" destId="{598B079F-EAC7-4CFA-B1B9-0794E68C6F49}" srcOrd="1" destOrd="1" presId="urn:microsoft.com/office/officeart/2005/8/layout/vList4"/>
    <dgm:cxn modelId="{E781F40D-89F4-428B-BE38-640551C9C1A3}" type="presOf" srcId="{B828CFA3-4724-4580-A22E-B53528BE394F}" destId="{598B079F-EAC7-4CFA-B1B9-0794E68C6F49}" srcOrd="1" destOrd="2" presId="urn:microsoft.com/office/officeart/2005/8/layout/vList4"/>
    <dgm:cxn modelId="{855C17D5-076D-4283-AF9D-35692D549AEB}" type="presParOf" srcId="{42ACE546-7D51-40C0-A9C6-C532F068C9BD}" destId="{10687501-CBE9-4455-B55A-24B578E2BA8B}" srcOrd="0" destOrd="0" presId="urn:microsoft.com/office/officeart/2005/8/layout/vList4"/>
    <dgm:cxn modelId="{B62B4BAA-A29D-4FFB-B74B-59A229137F95}" type="presParOf" srcId="{10687501-CBE9-4455-B55A-24B578E2BA8B}" destId="{C878CE6F-CA34-4D6D-A53A-30D5C486777B}" srcOrd="0" destOrd="0" presId="urn:microsoft.com/office/officeart/2005/8/layout/vList4"/>
    <dgm:cxn modelId="{BD6B35C1-0502-4982-9501-CC827555A4ED}" type="presParOf" srcId="{10687501-CBE9-4455-B55A-24B578E2BA8B}" destId="{C774DD8F-3283-4B60-9D85-EA6E0330CCD5}" srcOrd="1" destOrd="0" presId="urn:microsoft.com/office/officeart/2005/8/layout/vList4"/>
    <dgm:cxn modelId="{6A282B9E-6FC3-4CCB-B4DA-81E6E5F0EB88}" type="presParOf" srcId="{10687501-CBE9-4455-B55A-24B578E2BA8B}" destId="{598B079F-EAC7-4CFA-B1B9-0794E68C6F49}" srcOrd="2" destOrd="0" presId="urn:microsoft.com/office/officeart/2005/8/layout/vList4"/>
    <dgm:cxn modelId="{66841BB1-4D21-4876-970D-EA2ABBA2B757}" type="presParOf" srcId="{42ACE546-7D51-40C0-A9C6-C532F068C9BD}" destId="{7D1F37CD-C406-4DBD-9089-7A2D019F2C3E}" srcOrd="1" destOrd="0" presId="urn:microsoft.com/office/officeart/2005/8/layout/vList4"/>
    <dgm:cxn modelId="{08F65505-E283-4898-A64B-F1EF170104D2}" type="presParOf" srcId="{42ACE546-7D51-40C0-A9C6-C532F068C9BD}" destId="{650297A0-CD82-4005-A6BB-4472BF69C825}" srcOrd="2" destOrd="0" presId="urn:microsoft.com/office/officeart/2005/8/layout/vList4"/>
    <dgm:cxn modelId="{8F5FCA59-5B12-4086-8A03-20DE33DBF9B6}" type="presParOf" srcId="{650297A0-CD82-4005-A6BB-4472BF69C825}" destId="{D06B88D3-E49A-4AB9-ABC1-04E58388DE0C}" srcOrd="0" destOrd="0" presId="urn:microsoft.com/office/officeart/2005/8/layout/vList4"/>
    <dgm:cxn modelId="{5FA607FE-6E87-47B9-9756-3A7DB32F661E}" type="presParOf" srcId="{650297A0-CD82-4005-A6BB-4472BF69C825}" destId="{8A475F18-1368-4282-AA80-C5419A04A1F0}" srcOrd="1" destOrd="0" presId="urn:microsoft.com/office/officeart/2005/8/layout/vList4"/>
    <dgm:cxn modelId="{D9281623-E2FC-4EE9-A22F-A2FD22B8CC10}" type="presParOf" srcId="{650297A0-CD82-4005-A6BB-4472BF69C825}" destId="{50271A98-D719-4503-82CF-BC19528BE55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3F6ADC-0AA4-43C6-B75B-DDF599760C01}" type="doc">
      <dgm:prSet loTypeId="urn:microsoft.com/office/officeart/2005/8/layout/vList4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24ED4CF-376A-4DE2-BF9F-A5168AD0A93D}">
      <dgm:prSet phldrT="[Text]" custT="1"/>
      <dgm:spPr>
        <a:xfrm>
          <a:off x="0" y="0"/>
          <a:ext cx="2194560" cy="1000125"/>
        </a:xfrm>
        <a:solidFill>
          <a:srgbClr val="91CE4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  <a:ea typeface="+mn-ea"/>
              <a:cs typeface="Arial"/>
            </a:rPr>
            <a:t>200.330 </a:t>
          </a:r>
          <a:r>
            <a:rPr lang="en-US" sz="2000" b="1" dirty="0" err="1" smtClean="0">
              <a:solidFill>
                <a:schemeClr val="tx1"/>
              </a:solidFill>
              <a:ea typeface="+mn-ea"/>
              <a:cs typeface="Arial"/>
            </a:rPr>
            <a:t>Subrecipient</a:t>
          </a:r>
          <a:r>
            <a:rPr lang="en-US" sz="2000" b="1" dirty="0" smtClean="0">
              <a:solidFill>
                <a:schemeClr val="tx1"/>
              </a:solidFill>
              <a:ea typeface="+mn-ea"/>
              <a:cs typeface="Arial"/>
            </a:rPr>
            <a:t> and Contractor Determination</a:t>
          </a:r>
          <a:endParaRPr lang="en-US" sz="2000" b="1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0AE9D948-C525-44C0-9FFA-75473435F5F1}" type="parTrans" cxnId="{AD5E17E4-7DB0-486D-92F2-DB43A127C444}">
      <dgm:prSet/>
      <dgm:spPr/>
      <dgm:t>
        <a:bodyPr/>
        <a:lstStyle/>
        <a:p>
          <a:endParaRPr lang="en-US" sz="1200"/>
        </a:p>
      </dgm:t>
    </dgm:pt>
    <dgm:pt modelId="{F321EFAC-9924-4D96-87A8-A92F213A4869}" type="sibTrans" cxnId="{AD5E17E4-7DB0-486D-92F2-DB43A127C444}">
      <dgm:prSet/>
      <dgm:spPr/>
      <dgm:t>
        <a:bodyPr/>
        <a:lstStyle/>
        <a:p>
          <a:endParaRPr lang="en-US" sz="1200"/>
        </a:p>
      </dgm:t>
    </dgm:pt>
    <dgm:pt modelId="{32E747F9-12F4-46EC-BF71-9A88B1E27383}">
      <dgm:prSet phldrT="[Text]" custT="1"/>
      <dgm:spPr>
        <a:xfrm>
          <a:off x="0" y="1100137"/>
          <a:ext cx="2194560" cy="1000125"/>
        </a:xfrm>
        <a:solidFill>
          <a:srgbClr val="8CC7CE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altLang="en-US" sz="2000" b="1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Subrecipient</a:t>
          </a:r>
          <a:endParaRPr lang="en-US" sz="2000" b="1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A691DE8C-6508-4663-99C3-3FD286973930}" type="parTrans" cxnId="{30264D44-1303-43B2-9D15-CFF4E86FC9C3}">
      <dgm:prSet/>
      <dgm:spPr/>
      <dgm:t>
        <a:bodyPr/>
        <a:lstStyle/>
        <a:p>
          <a:endParaRPr lang="en-US" sz="1200"/>
        </a:p>
      </dgm:t>
    </dgm:pt>
    <dgm:pt modelId="{B57B3F55-B72F-423D-B696-C0C4D3FF925A}" type="sibTrans" cxnId="{30264D44-1303-43B2-9D15-CFF4E86FC9C3}">
      <dgm:prSet/>
      <dgm:spPr/>
      <dgm:t>
        <a:bodyPr/>
        <a:lstStyle/>
        <a:p>
          <a:endParaRPr lang="en-US" sz="1200"/>
        </a:p>
      </dgm:t>
    </dgm:pt>
    <dgm:pt modelId="{9B8E7BD9-3DFB-4ADE-BC7A-144D075123B2}">
      <dgm:prSet phldrT="[Text]" custT="1"/>
      <dgm:spPr>
        <a:xfrm>
          <a:off x="2194559" y="1100137"/>
          <a:ext cx="3291840" cy="1000125"/>
        </a:xfrm>
        <a:solidFill>
          <a:srgbClr val="8CC7CE"/>
        </a:solidFill>
        <a:ln w="12700" cap="flat" cmpd="sng" algn="ctr">
          <a:solidFill>
            <a:srgbClr val="70AD4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altLang="en-US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ＭＳ Ｐゴシック" panose="020B0600070205080204" pitchFamily="34" charset="-128"/>
              <a:cs typeface="+mn-cs"/>
            </a:rPr>
            <a:t>Determines eligibility</a:t>
          </a:r>
          <a:endParaRPr lang="en-US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6EAE6ADA-939C-4F27-B28A-65A2B88699C7}" type="parTrans" cxnId="{CFAEA4BC-CE64-4C02-874E-E788A4383AB6}">
      <dgm:prSet/>
      <dgm:spPr/>
      <dgm:t>
        <a:bodyPr/>
        <a:lstStyle/>
        <a:p>
          <a:endParaRPr lang="en-US" sz="1200"/>
        </a:p>
      </dgm:t>
    </dgm:pt>
    <dgm:pt modelId="{CDEFA36A-6287-43A3-8447-EC3CED95CAAA}" type="sibTrans" cxnId="{CFAEA4BC-CE64-4C02-874E-E788A4383AB6}">
      <dgm:prSet/>
      <dgm:spPr/>
      <dgm:t>
        <a:bodyPr/>
        <a:lstStyle/>
        <a:p>
          <a:endParaRPr lang="en-US" sz="1200"/>
        </a:p>
      </dgm:t>
    </dgm:pt>
    <dgm:pt modelId="{FA29A47A-F862-4DF7-A59A-FDF2A787B74D}">
      <dgm:prSet phldrT="[Text]" custT="1"/>
      <dgm:spPr>
        <a:xfrm>
          <a:off x="0" y="2200275"/>
          <a:ext cx="2194560" cy="1000125"/>
        </a:xfrm>
        <a:solidFill>
          <a:srgbClr val="FEBE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altLang="en-US" sz="2000" b="1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Contractor</a:t>
          </a:r>
          <a:endParaRPr lang="en-US" sz="2000" b="1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FA811248-5EFE-428D-B1AE-0FFCD694D84B}" type="parTrans" cxnId="{EEB39DE2-4BE6-4636-BBAD-A2AA2C3486EE}">
      <dgm:prSet/>
      <dgm:spPr/>
      <dgm:t>
        <a:bodyPr/>
        <a:lstStyle/>
        <a:p>
          <a:endParaRPr lang="en-US" sz="1200"/>
        </a:p>
      </dgm:t>
    </dgm:pt>
    <dgm:pt modelId="{90AF6195-8452-4D9C-9147-B11FE2C9C5E2}" type="sibTrans" cxnId="{EEB39DE2-4BE6-4636-BBAD-A2AA2C3486EE}">
      <dgm:prSet/>
      <dgm:spPr/>
      <dgm:t>
        <a:bodyPr/>
        <a:lstStyle/>
        <a:p>
          <a:endParaRPr lang="en-US" sz="1200"/>
        </a:p>
      </dgm:t>
    </dgm:pt>
    <dgm:pt modelId="{302996F9-96FE-4DF8-916C-1959F9AD81BE}">
      <dgm:prSet custT="1"/>
      <dgm:spPr>
        <a:xfrm>
          <a:off x="2194559" y="1100137"/>
          <a:ext cx="3291840" cy="1000125"/>
        </a:xfrm>
        <a:solidFill>
          <a:srgbClr val="8CC7CE"/>
        </a:solidFill>
        <a:ln w="12700" cap="flat" cmpd="sng" algn="ctr">
          <a:solidFill>
            <a:srgbClr val="70AD4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altLang="en-US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ＭＳ Ｐゴシック" panose="020B0600070205080204" pitchFamily="34" charset="-128"/>
              <a:cs typeface="+mn-cs"/>
            </a:rPr>
            <a:t>Responsible for programmatic decision making</a:t>
          </a:r>
        </a:p>
      </dgm:t>
    </dgm:pt>
    <dgm:pt modelId="{B5E36380-7A98-4D92-B700-9BA4C9FC6F8C}" type="parTrans" cxnId="{275EFE7D-7FCA-4042-BDC7-7698433455E7}">
      <dgm:prSet/>
      <dgm:spPr/>
      <dgm:t>
        <a:bodyPr/>
        <a:lstStyle/>
        <a:p>
          <a:endParaRPr lang="en-US" sz="1200"/>
        </a:p>
      </dgm:t>
    </dgm:pt>
    <dgm:pt modelId="{AC5AD83A-FAB8-4C8D-9EC7-9DD86FA77826}" type="sibTrans" cxnId="{275EFE7D-7FCA-4042-BDC7-7698433455E7}">
      <dgm:prSet/>
      <dgm:spPr/>
      <dgm:t>
        <a:bodyPr/>
        <a:lstStyle/>
        <a:p>
          <a:endParaRPr lang="en-US" sz="1200"/>
        </a:p>
      </dgm:t>
    </dgm:pt>
    <dgm:pt modelId="{BD8F4B8A-E6DE-4A3C-BED5-084997C68BD7}">
      <dgm:prSet phldrT="[Text]" custT="1"/>
      <dgm:spPr>
        <a:xfrm>
          <a:off x="2194559" y="0"/>
          <a:ext cx="3291840" cy="1000125"/>
        </a:xfrm>
        <a:solidFill>
          <a:srgbClr val="91CE4F"/>
        </a:solidFill>
        <a:ln w="12700" cap="flat" cmpd="sng" algn="ctr">
          <a:solidFill>
            <a:srgbClr val="70AD4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altLang="en-US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ＭＳ Ｐゴシック" panose="020B0600070205080204" pitchFamily="34" charset="-128"/>
              <a:cs typeface="+mn-cs"/>
            </a:rPr>
            <a:t>Characteristics substantially the same as before</a:t>
          </a:r>
          <a:endParaRPr lang="en-US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88EE37EC-6EBB-4B47-99B4-E4F1698DB029}" type="parTrans" cxnId="{C7A41A57-9119-4457-8B3C-680FCE96155A}">
      <dgm:prSet/>
      <dgm:spPr/>
      <dgm:t>
        <a:bodyPr/>
        <a:lstStyle/>
        <a:p>
          <a:endParaRPr lang="en-US" sz="1200"/>
        </a:p>
      </dgm:t>
    </dgm:pt>
    <dgm:pt modelId="{86E94B77-E40C-45A9-8C2E-FCCF1EB3BAA8}" type="sibTrans" cxnId="{C7A41A57-9119-4457-8B3C-680FCE96155A}">
      <dgm:prSet/>
      <dgm:spPr/>
      <dgm:t>
        <a:bodyPr/>
        <a:lstStyle/>
        <a:p>
          <a:endParaRPr lang="en-US" sz="1200"/>
        </a:p>
      </dgm:t>
    </dgm:pt>
    <dgm:pt modelId="{161BB21A-996B-4F30-B5E8-7E71DC837FE8}">
      <dgm:prSet phldrT="[Text]" custT="1"/>
      <dgm:spPr>
        <a:xfrm>
          <a:off x="2194559" y="2200275"/>
          <a:ext cx="3291840" cy="1000125"/>
        </a:xfrm>
        <a:solidFill>
          <a:srgbClr val="FEBE00"/>
        </a:solidFill>
        <a:ln w="12700" cap="flat" cmpd="sng" algn="ctr">
          <a:solidFill>
            <a:srgbClr val="70AD4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altLang="en-US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ＭＳ Ｐゴシック" panose="020B0600070205080204" pitchFamily="34" charset="-128"/>
              <a:cs typeface="+mn-cs"/>
            </a:rPr>
            <a:t>Obtains goods and services for use of awardee</a:t>
          </a:r>
          <a:endParaRPr lang="en-US" sz="2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2AC9356A-1427-4373-A8A6-4FF3BC5EA188}" type="parTrans" cxnId="{F8E3E7CD-77B5-4006-8BAF-B60AE83F0C46}">
      <dgm:prSet/>
      <dgm:spPr/>
      <dgm:t>
        <a:bodyPr/>
        <a:lstStyle/>
        <a:p>
          <a:endParaRPr lang="en-US" sz="1200"/>
        </a:p>
      </dgm:t>
    </dgm:pt>
    <dgm:pt modelId="{975B871B-3AC6-4CE9-987A-D65D8686F804}" type="sibTrans" cxnId="{F8E3E7CD-77B5-4006-8BAF-B60AE83F0C46}">
      <dgm:prSet/>
      <dgm:spPr/>
      <dgm:t>
        <a:bodyPr/>
        <a:lstStyle/>
        <a:p>
          <a:endParaRPr lang="en-US" sz="1200"/>
        </a:p>
      </dgm:t>
    </dgm:pt>
    <dgm:pt modelId="{95C22E4C-B7CC-4605-BB4C-E87DB927B161}">
      <dgm:prSet custT="1"/>
      <dgm:spPr/>
      <dgm:t>
        <a:bodyPr/>
        <a:lstStyle/>
        <a:p>
          <a:r>
            <a:rPr lang="en-US" altLang="en-US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ＭＳ Ｐゴシック" panose="020B0600070205080204" pitchFamily="34" charset="-128"/>
              <a:cs typeface="+mn-cs"/>
            </a:rPr>
            <a:t>Changes term vendors to contractors</a:t>
          </a:r>
        </a:p>
      </dgm:t>
    </dgm:pt>
    <dgm:pt modelId="{E3CE73E3-AC7F-4A43-A63A-0056DE85D6F6}" type="parTrans" cxnId="{4A3D2257-29B9-474C-9913-6E8B6E5E1E68}">
      <dgm:prSet/>
      <dgm:spPr/>
      <dgm:t>
        <a:bodyPr/>
        <a:lstStyle/>
        <a:p>
          <a:endParaRPr lang="en-US"/>
        </a:p>
      </dgm:t>
    </dgm:pt>
    <dgm:pt modelId="{DC716F55-616B-4AA1-B8EF-596F79BA399A}" type="sibTrans" cxnId="{4A3D2257-29B9-474C-9913-6E8B6E5E1E68}">
      <dgm:prSet/>
      <dgm:spPr/>
      <dgm:t>
        <a:bodyPr/>
        <a:lstStyle/>
        <a:p>
          <a:endParaRPr lang="en-US"/>
        </a:p>
      </dgm:t>
    </dgm:pt>
    <dgm:pt modelId="{ACE54A40-8EBA-4F21-BB49-E16993FFB9D9}">
      <dgm:prSet custT="1"/>
      <dgm:spPr/>
      <dgm:t>
        <a:bodyPr/>
        <a:lstStyle/>
        <a:p>
          <a:r>
            <a:rPr lang="en-US" altLang="en-US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ＭＳ Ｐゴシック" panose="020B0600070205080204" pitchFamily="34" charset="-128"/>
              <a:cs typeface="+mn-cs"/>
            </a:rPr>
            <a:t>Affects audits, procurement and other requirements</a:t>
          </a:r>
        </a:p>
      </dgm:t>
    </dgm:pt>
    <dgm:pt modelId="{C0776F5D-2B4C-447D-9CF2-97523230A135}" type="parTrans" cxnId="{8844B63B-8708-477E-A47B-8606A4B17BCF}">
      <dgm:prSet/>
      <dgm:spPr/>
      <dgm:t>
        <a:bodyPr/>
        <a:lstStyle/>
        <a:p>
          <a:endParaRPr lang="en-US"/>
        </a:p>
      </dgm:t>
    </dgm:pt>
    <dgm:pt modelId="{B56776CA-03A8-47FE-8BC2-B7C4457BE9EC}" type="sibTrans" cxnId="{8844B63B-8708-477E-A47B-8606A4B17BCF}">
      <dgm:prSet/>
      <dgm:spPr/>
      <dgm:t>
        <a:bodyPr/>
        <a:lstStyle/>
        <a:p>
          <a:endParaRPr lang="en-US"/>
        </a:p>
      </dgm:t>
    </dgm:pt>
    <dgm:pt modelId="{4E9EB228-B062-4AD7-8580-C7030F9B4809}">
      <dgm:prSet custT="1"/>
      <dgm:spPr/>
      <dgm:t>
        <a:bodyPr/>
        <a:lstStyle/>
        <a:p>
          <a:endParaRPr lang="en-US" altLang="en-US" sz="20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ＭＳ Ｐゴシック" panose="020B0600070205080204" pitchFamily="34" charset="-128"/>
            <a:cs typeface="+mn-cs"/>
          </a:endParaRPr>
        </a:p>
      </dgm:t>
    </dgm:pt>
    <dgm:pt modelId="{3CF87F42-BE71-4C79-A3B0-C3F6B5431EDF}" type="parTrans" cxnId="{DE995878-70FF-48E0-9EB3-9F8E2EE6C78E}">
      <dgm:prSet/>
      <dgm:spPr/>
      <dgm:t>
        <a:bodyPr/>
        <a:lstStyle/>
        <a:p>
          <a:endParaRPr lang="en-US"/>
        </a:p>
      </dgm:t>
    </dgm:pt>
    <dgm:pt modelId="{260BC191-EE13-4737-8457-A7B2F59F0D4E}" type="sibTrans" cxnId="{DE995878-70FF-48E0-9EB3-9F8E2EE6C78E}">
      <dgm:prSet/>
      <dgm:spPr/>
      <dgm:t>
        <a:bodyPr/>
        <a:lstStyle/>
        <a:p>
          <a:endParaRPr lang="en-US"/>
        </a:p>
      </dgm:t>
    </dgm:pt>
    <dgm:pt modelId="{939A669C-E56C-455A-B73A-AB7AC3BA4EB8}">
      <dgm:prSet custT="1"/>
      <dgm:spPr/>
      <dgm:t>
        <a:bodyPr/>
        <a:lstStyle/>
        <a:p>
          <a:r>
            <a:rPr lang="en-US" altLang="en-US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ＭＳ Ｐゴシック" panose="020B0600070205080204" pitchFamily="34" charset="-128"/>
              <a:cs typeface="+mn-cs"/>
            </a:rPr>
            <a:t>Carries out a program for public purpose</a:t>
          </a:r>
        </a:p>
      </dgm:t>
    </dgm:pt>
    <dgm:pt modelId="{B27604E0-D525-4979-A1C5-5BAFCDBB8047}" type="parTrans" cxnId="{351876FC-FBE6-41BC-AADB-BA74B1F08E12}">
      <dgm:prSet/>
      <dgm:spPr/>
      <dgm:t>
        <a:bodyPr/>
        <a:lstStyle/>
        <a:p>
          <a:endParaRPr lang="en-US"/>
        </a:p>
      </dgm:t>
    </dgm:pt>
    <dgm:pt modelId="{3FFAC35F-BBB8-4702-8FDD-B56B3C72DDC4}" type="sibTrans" cxnId="{351876FC-FBE6-41BC-AADB-BA74B1F08E12}">
      <dgm:prSet/>
      <dgm:spPr/>
      <dgm:t>
        <a:bodyPr/>
        <a:lstStyle/>
        <a:p>
          <a:endParaRPr lang="en-US"/>
        </a:p>
      </dgm:t>
    </dgm:pt>
    <dgm:pt modelId="{33C2D9B9-6D41-40BC-A04B-301ACB98986D}">
      <dgm:prSet custT="1"/>
      <dgm:spPr/>
      <dgm:t>
        <a:bodyPr/>
        <a:lstStyle/>
        <a:p>
          <a:r>
            <a:rPr lang="en-US" altLang="en-US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ＭＳ Ｐゴシック" panose="020B0600070205080204" pitchFamily="34" charset="-128"/>
              <a:cs typeface="+mn-cs"/>
            </a:rPr>
            <a:t>Normal business operations and ancillary to Federal program</a:t>
          </a:r>
        </a:p>
      </dgm:t>
    </dgm:pt>
    <dgm:pt modelId="{22DA2AC5-CB62-4CBE-8C77-15E2A232D6D4}" type="parTrans" cxnId="{3FD3B71A-F247-4631-9A2C-52F1A97EED54}">
      <dgm:prSet/>
      <dgm:spPr/>
      <dgm:t>
        <a:bodyPr/>
        <a:lstStyle/>
        <a:p>
          <a:endParaRPr lang="en-US"/>
        </a:p>
      </dgm:t>
    </dgm:pt>
    <dgm:pt modelId="{CB4CD80A-C7DA-427D-9BA1-67C527189161}" type="sibTrans" cxnId="{3FD3B71A-F247-4631-9A2C-52F1A97EED54}">
      <dgm:prSet/>
      <dgm:spPr/>
      <dgm:t>
        <a:bodyPr/>
        <a:lstStyle/>
        <a:p>
          <a:endParaRPr lang="en-US"/>
        </a:p>
      </dgm:t>
    </dgm:pt>
    <dgm:pt modelId="{E643D64B-44E8-4371-90D9-9A27BA5AFC79}" type="pres">
      <dgm:prSet presAssocID="{573F6ADC-0AA4-43C6-B75B-DDF599760C0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1351C2-BA84-4E94-A109-DF113CAAC48A}" type="pres">
      <dgm:prSet presAssocID="{724ED4CF-376A-4DE2-BF9F-A5168AD0A93D}" presName="comp" presStyleCnt="0"/>
      <dgm:spPr/>
    </dgm:pt>
    <dgm:pt modelId="{AE547EBB-8D44-4EC5-B492-17898DB4908D}" type="pres">
      <dgm:prSet presAssocID="{724ED4CF-376A-4DE2-BF9F-A5168AD0A93D}" presName="box" presStyleLbl="node1" presStyleIdx="0" presStyleCnt="3"/>
      <dgm:spPr/>
      <dgm:t>
        <a:bodyPr/>
        <a:lstStyle/>
        <a:p>
          <a:endParaRPr lang="en-US"/>
        </a:p>
      </dgm:t>
    </dgm:pt>
    <dgm:pt modelId="{7BD40E3A-7DAD-4708-91D8-5ADF087CA7C2}" type="pres">
      <dgm:prSet presAssocID="{724ED4CF-376A-4DE2-BF9F-A5168AD0A93D}" presName="img" presStyleLbl="fgImgPlace1" presStyleIdx="0" presStyleCnt="3"/>
      <dgm:spPr>
        <a:blipFill>
          <a:blip xmlns:r="http://schemas.openxmlformats.org/officeDocument/2006/relationships" r:embed="rId1"/>
          <a:srcRect/>
          <a:stretch>
            <a:fillRect t="-57000" b="-57000"/>
          </a:stretch>
        </a:blipFill>
      </dgm:spPr>
      <dgm:t>
        <a:bodyPr/>
        <a:lstStyle/>
        <a:p>
          <a:endParaRPr lang="en-US"/>
        </a:p>
      </dgm:t>
    </dgm:pt>
    <dgm:pt modelId="{729FC6AB-3F45-492A-9899-2576383D6861}" type="pres">
      <dgm:prSet presAssocID="{724ED4CF-376A-4DE2-BF9F-A5168AD0A93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EB4B14-4952-47AB-A175-229EE643F34D}" type="pres">
      <dgm:prSet presAssocID="{F321EFAC-9924-4D96-87A8-A92F213A4869}" presName="spacer" presStyleCnt="0"/>
      <dgm:spPr/>
    </dgm:pt>
    <dgm:pt modelId="{F5856B95-B180-4FC9-A6D7-4751D379F58F}" type="pres">
      <dgm:prSet presAssocID="{32E747F9-12F4-46EC-BF71-9A88B1E27383}" presName="comp" presStyleCnt="0"/>
      <dgm:spPr/>
    </dgm:pt>
    <dgm:pt modelId="{46DA729A-9E2E-49A2-A24E-69FEAC253912}" type="pres">
      <dgm:prSet presAssocID="{32E747F9-12F4-46EC-BF71-9A88B1E27383}" presName="box" presStyleLbl="node1" presStyleIdx="1" presStyleCnt="3" custScaleY="110709"/>
      <dgm:spPr/>
      <dgm:t>
        <a:bodyPr/>
        <a:lstStyle/>
        <a:p>
          <a:endParaRPr lang="en-US"/>
        </a:p>
      </dgm:t>
    </dgm:pt>
    <dgm:pt modelId="{EBAE63B9-1F63-48EE-BFC2-C1D69E65D92C}" type="pres">
      <dgm:prSet presAssocID="{32E747F9-12F4-46EC-BF71-9A88B1E27383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</dgm:spPr>
      <dgm:t>
        <a:bodyPr/>
        <a:lstStyle/>
        <a:p>
          <a:endParaRPr lang="en-US"/>
        </a:p>
      </dgm:t>
    </dgm:pt>
    <dgm:pt modelId="{F1941DAB-F199-47E4-99D4-E30072DD5D09}" type="pres">
      <dgm:prSet presAssocID="{32E747F9-12F4-46EC-BF71-9A88B1E2738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09C5D9-44B6-4120-8525-EACB9CB10282}" type="pres">
      <dgm:prSet presAssocID="{B57B3F55-B72F-423D-B696-C0C4D3FF925A}" presName="spacer" presStyleCnt="0"/>
      <dgm:spPr/>
    </dgm:pt>
    <dgm:pt modelId="{D50F5507-E2C2-4488-A7E1-11333DF6B909}" type="pres">
      <dgm:prSet presAssocID="{FA29A47A-F862-4DF7-A59A-FDF2A787B74D}" presName="comp" presStyleCnt="0"/>
      <dgm:spPr/>
    </dgm:pt>
    <dgm:pt modelId="{EBAF7BD1-908B-4852-9464-CB68A88AC4EE}" type="pres">
      <dgm:prSet presAssocID="{FA29A47A-F862-4DF7-A59A-FDF2A787B74D}" presName="box" presStyleLbl="node1" presStyleIdx="2" presStyleCnt="3" custScaleY="109257"/>
      <dgm:spPr/>
      <dgm:t>
        <a:bodyPr/>
        <a:lstStyle/>
        <a:p>
          <a:endParaRPr lang="en-US"/>
        </a:p>
      </dgm:t>
    </dgm:pt>
    <dgm:pt modelId="{E211E557-FCB3-4BAB-8552-13FD0E2A5BA5}" type="pres">
      <dgm:prSet presAssocID="{FA29A47A-F862-4DF7-A59A-FDF2A787B74D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en-US"/>
        </a:p>
      </dgm:t>
    </dgm:pt>
    <dgm:pt modelId="{5197F4E2-8CC7-46B9-9D11-6D1CBF6BCC19}" type="pres">
      <dgm:prSet presAssocID="{FA29A47A-F862-4DF7-A59A-FDF2A787B74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44B63B-8708-477E-A47B-8606A4B17BCF}" srcId="{724ED4CF-376A-4DE2-BF9F-A5168AD0A93D}" destId="{ACE54A40-8EBA-4F21-BB49-E16993FFB9D9}" srcOrd="2" destOrd="0" parTransId="{C0776F5D-2B4C-447D-9CF2-97523230A135}" sibTransId="{B56776CA-03A8-47FE-8BC2-B7C4457BE9EC}"/>
    <dgm:cxn modelId="{A1E9D577-6EB6-4C82-BCF7-CBC62136C325}" type="presOf" srcId="{161BB21A-996B-4F30-B5E8-7E71DC837FE8}" destId="{EBAF7BD1-908B-4852-9464-CB68A88AC4EE}" srcOrd="0" destOrd="1" presId="urn:microsoft.com/office/officeart/2005/8/layout/vList4"/>
    <dgm:cxn modelId="{E7CE12C3-A8AD-42E8-85E8-53C886EF8FBA}" type="presOf" srcId="{161BB21A-996B-4F30-B5E8-7E71DC837FE8}" destId="{5197F4E2-8CC7-46B9-9D11-6D1CBF6BCC19}" srcOrd="1" destOrd="1" presId="urn:microsoft.com/office/officeart/2005/8/layout/vList4"/>
    <dgm:cxn modelId="{122F565F-02AA-4401-9790-45D376F5D4F7}" type="presOf" srcId="{BD8F4B8A-E6DE-4A3C-BED5-084997C68BD7}" destId="{729FC6AB-3F45-492A-9899-2576383D6861}" srcOrd="1" destOrd="1" presId="urn:microsoft.com/office/officeart/2005/8/layout/vList4"/>
    <dgm:cxn modelId="{0481E917-CF77-4FA8-AAED-E5F621F28F89}" type="presOf" srcId="{95C22E4C-B7CC-4605-BB4C-E87DB927B161}" destId="{729FC6AB-3F45-492A-9899-2576383D6861}" srcOrd="1" destOrd="2" presId="urn:microsoft.com/office/officeart/2005/8/layout/vList4"/>
    <dgm:cxn modelId="{C456D44B-1BD2-4631-9E64-7CC3AB12D0B1}" type="presOf" srcId="{724ED4CF-376A-4DE2-BF9F-A5168AD0A93D}" destId="{AE547EBB-8D44-4EC5-B492-17898DB4908D}" srcOrd="0" destOrd="0" presId="urn:microsoft.com/office/officeart/2005/8/layout/vList4"/>
    <dgm:cxn modelId="{A489768F-9609-4605-AB09-0E198927878E}" type="presOf" srcId="{33C2D9B9-6D41-40BC-A04B-301ACB98986D}" destId="{5197F4E2-8CC7-46B9-9D11-6D1CBF6BCC19}" srcOrd="1" destOrd="2" presId="urn:microsoft.com/office/officeart/2005/8/layout/vList4"/>
    <dgm:cxn modelId="{076BA7CB-8747-426C-B2C7-CC4C0724A3A1}" type="presOf" srcId="{939A669C-E56C-455A-B73A-AB7AC3BA4EB8}" destId="{F1941DAB-F199-47E4-99D4-E30072DD5D09}" srcOrd="1" destOrd="3" presId="urn:microsoft.com/office/officeart/2005/8/layout/vList4"/>
    <dgm:cxn modelId="{EEB39DE2-4BE6-4636-BBAD-A2AA2C3486EE}" srcId="{573F6ADC-0AA4-43C6-B75B-DDF599760C01}" destId="{FA29A47A-F862-4DF7-A59A-FDF2A787B74D}" srcOrd="2" destOrd="0" parTransId="{FA811248-5EFE-428D-B1AE-0FFCD694D84B}" sibTransId="{90AF6195-8452-4D9C-9147-B11FE2C9C5E2}"/>
    <dgm:cxn modelId="{24E4798C-32F5-4700-9124-FBDA5EC39621}" type="presOf" srcId="{ACE54A40-8EBA-4F21-BB49-E16993FFB9D9}" destId="{AE547EBB-8D44-4EC5-B492-17898DB4908D}" srcOrd="0" destOrd="3" presId="urn:microsoft.com/office/officeart/2005/8/layout/vList4"/>
    <dgm:cxn modelId="{0A148B08-5C0D-4402-998C-3D0FE02CC76E}" type="presOf" srcId="{9B8E7BD9-3DFB-4ADE-BC7A-144D075123B2}" destId="{F1941DAB-F199-47E4-99D4-E30072DD5D09}" srcOrd="1" destOrd="1" presId="urn:microsoft.com/office/officeart/2005/8/layout/vList4"/>
    <dgm:cxn modelId="{5926825B-0AE3-4036-9A79-4B86A9EE6F1B}" type="presOf" srcId="{BD8F4B8A-E6DE-4A3C-BED5-084997C68BD7}" destId="{AE547EBB-8D44-4EC5-B492-17898DB4908D}" srcOrd="0" destOrd="1" presId="urn:microsoft.com/office/officeart/2005/8/layout/vList4"/>
    <dgm:cxn modelId="{351876FC-FBE6-41BC-AADB-BA74B1F08E12}" srcId="{32E747F9-12F4-46EC-BF71-9A88B1E27383}" destId="{939A669C-E56C-455A-B73A-AB7AC3BA4EB8}" srcOrd="2" destOrd="0" parTransId="{B27604E0-D525-4979-A1C5-5BAFCDBB8047}" sibTransId="{3FFAC35F-BBB8-4702-8FDD-B56B3C72DDC4}"/>
    <dgm:cxn modelId="{3B212D69-A566-4062-A7BB-BC5B1D6B7E23}" type="presOf" srcId="{573F6ADC-0AA4-43C6-B75B-DDF599760C01}" destId="{E643D64B-44E8-4371-90D9-9A27BA5AFC79}" srcOrd="0" destOrd="0" presId="urn:microsoft.com/office/officeart/2005/8/layout/vList4"/>
    <dgm:cxn modelId="{C54D304F-7055-4433-913F-1E69756FD361}" type="presOf" srcId="{ACE54A40-8EBA-4F21-BB49-E16993FFB9D9}" destId="{729FC6AB-3F45-492A-9899-2576383D6861}" srcOrd="1" destOrd="3" presId="urn:microsoft.com/office/officeart/2005/8/layout/vList4"/>
    <dgm:cxn modelId="{54262537-3E03-4CD2-91FC-8F6AC3019EAD}" type="presOf" srcId="{FA29A47A-F862-4DF7-A59A-FDF2A787B74D}" destId="{EBAF7BD1-908B-4852-9464-CB68A88AC4EE}" srcOrd="0" destOrd="0" presId="urn:microsoft.com/office/officeart/2005/8/layout/vList4"/>
    <dgm:cxn modelId="{30264D44-1303-43B2-9D15-CFF4E86FC9C3}" srcId="{573F6ADC-0AA4-43C6-B75B-DDF599760C01}" destId="{32E747F9-12F4-46EC-BF71-9A88B1E27383}" srcOrd="1" destOrd="0" parTransId="{A691DE8C-6508-4663-99C3-3FD286973930}" sibTransId="{B57B3F55-B72F-423D-B696-C0C4D3FF925A}"/>
    <dgm:cxn modelId="{CFAEA4BC-CE64-4C02-874E-E788A4383AB6}" srcId="{32E747F9-12F4-46EC-BF71-9A88B1E27383}" destId="{9B8E7BD9-3DFB-4ADE-BC7A-144D075123B2}" srcOrd="0" destOrd="0" parTransId="{6EAE6ADA-939C-4F27-B28A-65A2B88699C7}" sibTransId="{CDEFA36A-6287-43A3-8447-EC3CED95CAAA}"/>
    <dgm:cxn modelId="{275EFE7D-7FCA-4042-BDC7-7698433455E7}" srcId="{32E747F9-12F4-46EC-BF71-9A88B1E27383}" destId="{302996F9-96FE-4DF8-916C-1959F9AD81BE}" srcOrd="1" destOrd="0" parTransId="{B5E36380-7A98-4D92-B700-9BA4C9FC6F8C}" sibTransId="{AC5AD83A-FAB8-4C8D-9EC7-9DD86FA77826}"/>
    <dgm:cxn modelId="{AD5E17E4-7DB0-486D-92F2-DB43A127C444}" srcId="{573F6ADC-0AA4-43C6-B75B-DDF599760C01}" destId="{724ED4CF-376A-4DE2-BF9F-A5168AD0A93D}" srcOrd="0" destOrd="0" parTransId="{0AE9D948-C525-44C0-9FFA-75473435F5F1}" sibTransId="{F321EFAC-9924-4D96-87A8-A92F213A4869}"/>
    <dgm:cxn modelId="{C7A41A57-9119-4457-8B3C-680FCE96155A}" srcId="{724ED4CF-376A-4DE2-BF9F-A5168AD0A93D}" destId="{BD8F4B8A-E6DE-4A3C-BED5-084997C68BD7}" srcOrd="0" destOrd="0" parTransId="{88EE37EC-6EBB-4B47-99B4-E4F1698DB029}" sibTransId="{86E94B77-E40C-45A9-8C2E-FCCF1EB3BAA8}"/>
    <dgm:cxn modelId="{720C4A07-52ED-4E4A-9E8F-B71A78FD3321}" type="presOf" srcId="{9B8E7BD9-3DFB-4ADE-BC7A-144D075123B2}" destId="{46DA729A-9E2E-49A2-A24E-69FEAC253912}" srcOrd="0" destOrd="1" presId="urn:microsoft.com/office/officeart/2005/8/layout/vList4"/>
    <dgm:cxn modelId="{6380A988-4A68-418E-9F20-EFB33F6C87F0}" type="presOf" srcId="{4E9EB228-B062-4AD7-8580-C7030F9B4809}" destId="{729FC6AB-3F45-492A-9899-2576383D6861}" srcOrd="1" destOrd="4" presId="urn:microsoft.com/office/officeart/2005/8/layout/vList4"/>
    <dgm:cxn modelId="{EE7D6E58-9C67-4610-9D5D-AF54C11B1FC2}" type="presOf" srcId="{FA29A47A-F862-4DF7-A59A-FDF2A787B74D}" destId="{5197F4E2-8CC7-46B9-9D11-6D1CBF6BCC19}" srcOrd="1" destOrd="0" presId="urn:microsoft.com/office/officeart/2005/8/layout/vList4"/>
    <dgm:cxn modelId="{3FD3B71A-F247-4631-9A2C-52F1A97EED54}" srcId="{FA29A47A-F862-4DF7-A59A-FDF2A787B74D}" destId="{33C2D9B9-6D41-40BC-A04B-301ACB98986D}" srcOrd="1" destOrd="0" parTransId="{22DA2AC5-CB62-4CBE-8C77-15E2A232D6D4}" sibTransId="{CB4CD80A-C7DA-427D-9BA1-67C527189161}"/>
    <dgm:cxn modelId="{4D1D7DC7-D45E-400A-B530-E7412DAA8453}" type="presOf" srcId="{32E747F9-12F4-46EC-BF71-9A88B1E27383}" destId="{F1941DAB-F199-47E4-99D4-E30072DD5D09}" srcOrd="1" destOrd="0" presId="urn:microsoft.com/office/officeart/2005/8/layout/vList4"/>
    <dgm:cxn modelId="{6772F0A6-7E55-48E9-B215-E30E372E8DAF}" type="presOf" srcId="{302996F9-96FE-4DF8-916C-1959F9AD81BE}" destId="{F1941DAB-F199-47E4-99D4-E30072DD5D09}" srcOrd="1" destOrd="2" presId="urn:microsoft.com/office/officeart/2005/8/layout/vList4"/>
    <dgm:cxn modelId="{F1312AA1-FB97-4D72-A61F-C3CE8B6BDC1F}" type="presOf" srcId="{939A669C-E56C-455A-B73A-AB7AC3BA4EB8}" destId="{46DA729A-9E2E-49A2-A24E-69FEAC253912}" srcOrd="0" destOrd="3" presId="urn:microsoft.com/office/officeart/2005/8/layout/vList4"/>
    <dgm:cxn modelId="{988F8587-9FCF-47BB-81B4-A9AD79629DA0}" type="presOf" srcId="{724ED4CF-376A-4DE2-BF9F-A5168AD0A93D}" destId="{729FC6AB-3F45-492A-9899-2576383D6861}" srcOrd="1" destOrd="0" presId="urn:microsoft.com/office/officeart/2005/8/layout/vList4"/>
    <dgm:cxn modelId="{2A8438CC-1938-46F1-A520-37625BFCD029}" type="presOf" srcId="{95C22E4C-B7CC-4605-BB4C-E87DB927B161}" destId="{AE547EBB-8D44-4EC5-B492-17898DB4908D}" srcOrd="0" destOrd="2" presId="urn:microsoft.com/office/officeart/2005/8/layout/vList4"/>
    <dgm:cxn modelId="{F975B035-0BF2-4BCE-9A81-80DFF48A0436}" type="presOf" srcId="{302996F9-96FE-4DF8-916C-1959F9AD81BE}" destId="{46DA729A-9E2E-49A2-A24E-69FEAC253912}" srcOrd="0" destOrd="2" presId="urn:microsoft.com/office/officeart/2005/8/layout/vList4"/>
    <dgm:cxn modelId="{A0B42005-CD1B-4C15-94B8-81ABD44146E3}" type="presOf" srcId="{32E747F9-12F4-46EC-BF71-9A88B1E27383}" destId="{46DA729A-9E2E-49A2-A24E-69FEAC253912}" srcOrd="0" destOrd="0" presId="urn:microsoft.com/office/officeart/2005/8/layout/vList4"/>
    <dgm:cxn modelId="{DE995878-70FF-48E0-9EB3-9F8E2EE6C78E}" srcId="{724ED4CF-376A-4DE2-BF9F-A5168AD0A93D}" destId="{4E9EB228-B062-4AD7-8580-C7030F9B4809}" srcOrd="3" destOrd="0" parTransId="{3CF87F42-BE71-4C79-A3B0-C3F6B5431EDF}" sibTransId="{260BC191-EE13-4737-8457-A7B2F59F0D4E}"/>
    <dgm:cxn modelId="{4A3D2257-29B9-474C-9913-6E8B6E5E1E68}" srcId="{724ED4CF-376A-4DE2-BF9F-A5168AD0A93D}" destId="{95C22E4C-B7CC-4605-BB4C-E87DB927B161}" srcOrd="1" destOrd="0" parTransId="{E3CE73E3-AC7F-4A43-A63A-0056DE85D6F6}" sibTransId="{DC716F55-616B-4AA1-B8EF-596F79BA399A}"/>
    <dgm:cxn modelId="{63D4443C-C32E-46B3-8E3A-B3713CFD3FE9}" type="presOf" srcId="{33C2D9B9-6D41-40BC-A04B-301ACB98986D}" destId="{EBAF7BD1-908B-4852-9464-CB68A88AC4EE}" srcOrd="0" destOrd="2" presId="urn:microsoft.com/office/officeart/2005/8/layout/vList4"/>
    <dgm:cxn modelId="{C4321D06-8569-429E-8EA3-CBD2C047F60D}" type="presOf" srcId="{4E9EB228-B062-4AD7-8580-C7030F9B4809}" destId="{AE547EBB-8D44-4EC5-B492-17898DB4908D}" srcOrd="0" destOrd="4" presId="urn:microsoft.com/office/officeart/2005/8/layout/vList4"/>
    <dgm:cxn modelId="{F8E3E7CD-77B5-4006-8BAF-B60AE83F0C46}" srcId="{FA29A47A-F862-4DF7-A59A-FDF2A787B74D}" destId="{161BB21A-996B-4F30-B5E8-7E71DC837FE8}" srcOrd="0" destOrd="0" parTransId="{2AC9356A-1427-4373-A8A6-4FF3BC5EA188}" sibTransId="{975B871B-3AC6-4CE9-987A-D65D8686F804}"/>
    <dgm:cxn modelId="{1B519C1C-FA8A-4601-ABFA-916B17668EDB}" type="presParOf" srcId="{E643D64B-44E8-4371-90D9-9A27BA5AFC79}" destId="{C21351C2-BA84-4E94-A109-DF113CAAC48A}" srcOrd="0" destOrd="0" presId="urn:microsoft.com/office/officeart/2005/8/layout/vList4"/>
    <dgm:cxn modelId="{B2F78A68-FD00-4C26-A37B-BC447EBD9CED}" type="presParOf" srcId="{C21351C2-BA84-4E94-A109-DF113CAAC48A}" destId="{AE547EBB-8D44-4EC5-B492-17898DB4908D}" srcOrd="0" destOrd="0" presId="urn:microsoft.com/office/officeart/2005/8/layout/vList4"/>
    <dgm:cxn modelId="{8FB16DF4-FE86-43CF-9508-897EEF762AB6}" type="presParOf" srcId="{C21351C2-BA84-4E94-A109-DF113CAAC48A}" destId="{7BD40E3A-7DAD-4708-91D8-5ADF087CA7C2}" srcOrd="1" destOrd="0" presId="urn:microsoft.com/office/officeart/2005/8/layout/vList4"/>
    <dgm:cxn modelId="{FC25A9C8-63EF-4FB3-8FDA-C0D770BE613A}" type="presParOf" srcId="{C21351C2-BA84-4E94-A109-DF113CAAC48A}" destId="{729FC6AB-3F45-492A-9899-2576383D6861}" srcOrd="2" destOrd="0" presId="urn:microsoft.com/office/officeart/2005/8/layout/vList4"/>
    <dgm:cxn modelId="{0777F040-2376-4CAD-83F5-200E6EB7E8CD}" type="presParOf" srcId="{E643D64B-44E8-4371-90D9-9A27BA5AFC79}" destId="{F8EB4B14-4952-47AB-A175-229EE643F34D}" srcOrd="1" destOrd="0" presId="urn:microsoft.com/office/officeart/2005/8/layout/vList4"/>
    <dgm:cxn modelId="{5FCC076C-E22A-44DF-BEE4-9A6FEAC51356}" type="presParOf" srcId="{E643D64B-44E8-4371-90D9-9A27BA5AFC79}" destId="{F5856B95-B180-4FC9-A6D7-4751D379F58F}" srcOrd="2" destOrd="0" presId="urn:microsoft.com/office/officeart/2005/8/layout/vList4"/>
    <dgm:cxn modelId="{AC034090-EC87-4B45-B672-43E474F6121F}" type="presParOf" srcId="{F5856B95-B180-4FC9-A6D7-4751D379F58F}" destId="{46DA729A-9E2E-49A2-A24E-69FEAC253912}" srcOrd="0" destOrd="0" presId="urn:microsoft.com/office/officeart/2005/8/layout/vList4"/>
    <dgm:cxn modelId="{5CFE0E09-C036-4214-A3BE-199D35671CC0}" type="presParOf" srcId="{F5856B95-B180-4FC9-A6D7-4751D379F58F}" destId="{EBAE63B9-1F63-48EE-BFC2-C1D69E65D92C}" srcOrd="1" destOrd="0" presId="urn:microsoft.com/office/officeart/2005/8/layout/vList4"/>
    <dgm:cxn modelId="{6362E626-6870-4052-B98E-9EDD38EFD222}" type="presParOf" srcId="{F5856B95-B180-4FC9-A6D7-4751D379F58F}" destId="{F1941DAB-F199-47E4-99D4-E30072DD5D09}" srcOrd="2" destOrd="0" presId="urn:microsoft.com/office/officeart/2005/8/layout/vList4"/>
    <dgm:cxn modelId="{7196BF5F-0D89-46EF-9410-E7DA2956760B}" type="presParOf" srcId="{E643D64B-44E8-4371-90D9-9A27BA5AFC79}" destId="{F309C5D9-44B6-4120-8525-EACB9CB10282}" srcOrd="3" destOrd="0" presId="urn:microsoft.com/office/officeart/2005/8/layout/vList4"/>
    <dgm:cxn modelId="{3A545961-7CD6-4328-A3EE-71D61C4BB6F8}" type="presParOf" srcId="{E643D64B-44E8-4371-90D9-9A27BA5AFC79}" destId="{D50F5507-E2C2-4488-A7E1-11333DF6B909}" srcOrd="4" destOrd="0" presId="urn:microsoft.com/office/officeart/2005/8/layout/vList4"/>
    <dgm:cxn modelId="{1D784F72-164C-4060-9497-EAAF627AECC0}" type="presParOf" srcId="{D50F5507-E2C2-4488-A7E1-11333DF6B909}" destId="{EBAF7BD1-908B-4852-9464-CB68A88AC4EE}" srcOrd="0" destOrd="0" presId="urn:microsoft.com/office/officeart/2005/8/layout/vList4"/>
    <dgm:cxn modelId="{CE44525F-0FEC-4EA5-82FF-DC89FD018A49}" type="presParOf" srcId="{D50F5507-E2C2-4488-A7E1-11333DF6B909}" destId="{E211E557-FCB3-4BAB-8552-13FD0E2A5BA5}" srcOrd="1" destOrd="0" presId="urn:microsoft.com/office/officeart/2005/8/layout/vList4"/>
    <dgm:cxn modelId="{41382A8C-C66A-4D5F-916C-966477D53F96}" type="presParOf" srcId="{D50F5507-E2C2-4488-A7E1-11333DF6B909}" destId="{5197F4E2-8CC7-46B9-9D11-6D1CBF6BCC1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73F6ADC-0AA4-43C6-B75B-DDF599760C01}" type="doc">
      <dgm:prSet loTypeId="urn:microsoft.com/office/officeart/2005/8/layout/vList4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24ED4CF-376A-4DE2-BF9F-A5168AD0A93D}">
      <dgm:prSet phldrT="[Text]" custT="1"/>
      <dgm:spPr>
        <a:xfrm>
          <a:off x="0" y="0"/>
          <a:ext cx="2194560" cy="1000125"/>
        </a:xfrm>
        <a:solidFill>
          <a:srgbClr val="91CE4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  <a:ea typeface="+mn-ea"/>
              <a:cs typeface="Arial"/>
            </a:rPr>
            <a:t>200.330 </a:t>
          </a:r>
          <a:r>
            <a:rPr lang="en-US" sz="2000" b="1" dirty="0" err="1" smtClean="0">
              <a:solidFill>
                <a:schemeClr val="tx1"/>
              </a:solidFill>
              <a:ea typeface="+mn-ea"/>
              <a:cs typeface="Arial"/>
            </a:rPr>
            <a:t>Subrecipient</a:t>
          </a:r>
          <a:r>
            <a:rPr lang="en-US" sz="2000" b="1" dirty="0" smtClean="0">
              <a:solidFill>
                <a:schemeClr val="tx1"/>
              </a:solidFill>
              <a:ea typeface="+mn-ea"/>
              <a:cs typeface="Arial"/>
            </a:rPr>
            <a:t> and Contractor Determination</a:t>
          </a:r>
          <a:endParaRPr lang="en-US" sz="2000" b="1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0AE9D948-C525-44C0-9FFA-75473435F5F1}" type="parTrans" cxnId="{AD5E17E4-7DB0-486D-92F2-DB43A127C444}">
      <dgm:prSet/>
      <dgm:spPr/>
      <dgm:t>
        <a:bodyPr/>
        <a:lstStyle/>
        <a:p>
          <a:endParaRPr lang="en-US" sz="1200"/>
        </a:p>
      </dgm:t>
    </dgm:pt>
    <dgm:pt modelId="{F321EFAC-9924-4D96-87A8-A92F213A4869}" type="sibTrans" cxnId="{AD5E17E4-7DB0-486D-92F2-DB43A127C444}">
      <dgm:prSet/>
      <dgm:spPr/>
      <dgm:t>
        <a:bodyPr/>
        <a:lstStyle/>
        <a:p>
          <a:endParaRPr lang="en-US" sz="1200"/>
        </a:p>
      </dgm:t>
    </dgm:pt>
    <dgm:pt modelId="{32E747F9-12F4-46EC-BF71-9A88B1E27383}">
      <dgm:prSet phldrT="[Text]" custT="1"/>
      <dgm:spPr>
        <a:xfrm>
          <a:off x="0" y="1100137"/>
          <a:ext cx="2194560" cy="1000125"/>
        </a:xfrm>
        <a:solidFill>
          <a:srgbClr val="8CC7CE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altLang="en-US" sz="2000" b="1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Subrecipient</a:t>
          </a:r>
          <a:endParaRPr lang="en-US" sz="2000" b="1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A691DE8C-6508-4663-99C3-3FD286973930}" type="parTrans" cxnId="{30264D44-1303-43B2-9D15-CFF4E86FC9C3}">
      <dgm:prSet/>
      <dgm:spPr/>
      <dgm:t>
        <a:bodyPr/>
        <a:lstStyle/>
        <a:p>
          <a:endParaRPr lang="en-US" sz="1200"/>
        </a:p>
      </dgm:t>
    </dgm:pt>
    <dgm:pt modelId="{B57B3F55-B72F-423D-B696-C0C4D3FF925A}" type="sibTrans" cxnId="{30264D44-1303-43B2-9D15-CFF4E86FC9C3}">
      <dgm:prSet/>
      <dgm:spPr/>
      <dgm:t>
        <a:bodyPr/>
        <a:lstStyle/>
        <a:p>
          <a:endParaRPr lang="en-US" sz="1200"/>
        </a:p>
      </dgm:t>
    </dgm:pt>
    <dgm:pt modelId="{9B8E7BD9-3DFB-4ADE-BC7A-144D075123B2}">
      <dgm:prSet phldrT="[Text]" custT="1"/>
      <dgm:spPr>
        <a:xfrm>
          <a:off x="2194559" y="1100137"/>
          <a:ext cx="3291840" cy="1000125"/>
        </a:xfrm>
        <a:solidFill>
          <a:srgbClr val="8CC7CE"/>
        </a:solidFill>
        <a:ln w="12700" cap="flat" cmpd="sng" algn="ctr">
          <a:solidFill>
            <a:srgbClr val="70AD4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altLang="en-US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ＭＳ Ｐゴシック" panose="020B0600070205080204" pitchFamily="34" charset="-128"/>
              <a:cs typeface="+mn-cs"/>
            </a:rPr>
            <a:t>Determines eligibility</a:t>
          </a:r>
          <a:endParaRPr lang="en-US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6EAE6ADA-939C-4F27-B28A-65A2B88699C7}" type="parTrans" cxnId="{CFAEA4BC-CE64-4C02-874E-E788A4383AB6}">
      <dgm:prSet/>
      <dgm:spPr/>
      <dgm:t>
        <a:bodyPr/>
        <a:lstStyle/>
        <a:p>
          <a:endParaRPr lang="en-US" sz="1200"/>
        </a:p>
      </dgm:t>
    </dgm:pt>
    <dgm:pt modelId="{CDEFA36A-6287-43A3-8447-EC3CED95CAAA}" type="sibTrans" cxnId="{CFAEA4BC-CE64-4C02-874E-E788A4383AB6}">
      <dgm:prSet/>
      <dgm:spPr/>
      <dgm:t>
        <a:bodyPr/>
        <a:lstStyle/>
        <a:p>
          <a:endParaRPr lang="en-US" sz="1200"/>
        </a:p>
      </dgm:t>
    </dgm:pt>
    <dgm:pt modelId="{FA29A47A-F862-4DF7-A59A-FDF2A787B74D}">
      <dgm:prSet phldrT="[Text]" custT="1"/>
      <dgm:spPr>
        <a:xfrm>
          <a:off x="0" y="2200275"/>
          <a:ext cx="2194560" cy="1000125"/>
        </a:xfrm>
        <a:solidFill>
          <a:srgbClr val="FEBE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altLang="en-US" sz="2000" b="1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Contractor</a:t>
          </a:r>
          <a:endParaRPr lang="en-US" sz="2000" b="1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FA811248-5EFE-428D-B1AE-0FFCD694D84B}" type="parTrans" cxnId="{EEB39DE2-4BE6-4636-BBAD-A2AA2C3486EE}">
      <dgm:prSet/>
      <dgm:spPr/>
      <dgm:t>
        <a:bodyPr/>
        <a:lstStyle/>
        <a:p>
          <a:endParaRPr lang="en-US" sz="1200"/>
        </a:p>
      </dgm:t>
    </dgm:pt>
    <dgm:pt modelId="{90AF6195-8452-4D9C-9147-B11FE2C9C5E2}" type="sibTrans" cxnId="{EEB39DE2-4BE6-4636-BBAD-A2AA2C3486EE}">
      <dgm:prSet/>
      <dgm:spPr/>
      <dgm:t>
        <a:bodyPr/>
        <a:lstStyle/>
        <a:p>
          <a:endParaRPr lang="en-US" sz="1200"/>
        </a:p>
      </dgm:t>
    </dgm:pt>
    <dgm:pt modelId="{302996F9-96FE-4DF8-916C-1959F9AD81BE}">
      <dgm:prSet custT="1"/>
      <dgm:spPr>
        <a:xfrm>
          <a:off x="2194559" y="1100137"/>
          <a:ext cx="3291840" cy="1000125"/>
        </a:xfrm>
        <a:solidFill>
          <a:srgbClr val="8CC7CE"/>
        </a:solidFill>
        <a:ln w="12700" cap="flat" cmpd="sng" algn="ctr">
          <a:solidFill>
            <a:srgbClr val="70AD4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altLang="en-US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ＭＳ Ｐゴシック" panose="020B0600070205080204" pitchFamily="34" charset="-128"/>
              <a:cs typeface="+mn-cs"/>
            </a:rPr>
            <a:t>Responsible for programmatic decision making</a:t>
          </a:r>
        </a:p>
      </dgm:t>
    </dgm:pt>
    <dgm:pt modelId="{B5E36380-7A98-4D92-B700-9BA4C9FC6F8C}" type="parTrans" cxnId="{275EFE7D-7FCA-4042-BDC7-7698433455E7}">
      <dgm:prSet/>
      <dgm:spPr/>
      <dgm:t>
        <a:bodyPr/>
        <a:lstStyle/>
        <a:p>
          <a:endParaRPr lang="en-US" sz="1200"/>
        </a:p>
      </dgm:t>
    </dgm:pt>
    <dgm:pt modelId="{AC5AD83A-FAB8-4C8D-9EC7-9DD86FA77826}" type="sibTrans" cxnId="{275EFE7D-7FCA-4042-BDC7-7698433455E7}">
      <dgm:prSet/>
      <dgm:spPr/>
      <dgm:t>
        <a:bodyPr/>
        <a:lstStyle/>
        <a:p>
          <a:endParaRPr lang="en-US" sz="1200"/>
        </a:p>
      </dgm:t>
    </dgm:pt>
    <dgm:pt modelId="{BD8F4B8A-E6DE-4A3C-BED5-084997C68BD7}">
      <dgm:prSet phldrT="[Text]" custT="1"/>
      <dgm:spPr>
        <a:xfrm>
          <a:off x="2194559" y="0"/>
          <a:ext cx="3291840" cy="1000125"/>
        </a:xfrm>
        <a:solidFill>
          <a:srgbClr val="91CE4F"/>
        </a:solidFill>
        <a:ln w="12700" cap="flat" cmpd="sng" algn="ctr">
          <a:solidFill>
            <a:srgbClr val="70AD4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altLang="en-US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ＭＳ Ｐゴシック" panose="020B0600070205080204" pitchFamily="34" charset="-128"/>
              <a:cs typeface="+mn-cs"/>
            </a:rPr>
            <a:t>Characteristics substantially the same as before</a:t>
          </a:r>
          <a:endParaRPr lang="en-US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88EE37EC-6EBB-4B47-99B4-E4F1698DB029}" type="parTrans" cxnId="{C7A41A57-9119-4457-8B3C-680FCE96155A}">
      <dgm:prSet/>
      <dgm:spPr/>
      <dgm:t>
        <a:bodyPr/>
        <a:lstStyle/>
        <a:p>
          <a:endParaRPr lang="en-US" sz="1200"/>
        </a:p>
      </dgm:t>
    </dgm:pt>
    <dgm:pt modelId="{86E94B77-E40C-45A9-8C2E-FCCF1EB3BAA8}" type="sibTrans" cxnId="{C7A41A57-9119-4457-8B3C-680FCE96155A}">
      <dgm:prSet/>
      <dgm:spPr/>
      <dgm:t>
        <a:bodyPr/>
        <a:lstStyle/>
        <a:p>
          <a:endParaRPr lang="en-US" sz="1200"/>
        </a:p>
      </dgm:t>
    </dgm:pt>
    <dgm:pt modelId="{161BB21A-996B-4F30-B5E8-7E71DC837FE8}">
      <dgm:prSet phldrT="[Text]" custT="1"/>
      <dgm:spPr>
        <a:xfrm>
          <a:off x="2194559" y="2200275"/>
          <a:ext cx="3291840" cy="1000125"/>
        </a:xfrm>
        <a:solidFill>
          <a:srgbClr val="FEBE00"/>
        </a:solidFill>
        <a:ln w="12700" cap="flat" cmpd="sng" algn="ctr">
          <a:solidFill>
            <a:srgbClr val="70AD4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altLang="en-US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ＭＳ Ｐゴシック" panose="020B0600070205080204" pitchFamily="34" charset="-128"/>
              <a:cs typeface="+mn-cs"/>
            </a:rPr>
            <a:t>Obtains goods and services for use of awardee</a:t>
          </a:r>
          <a:endParaRPr lang="en-US" sz="2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2AC9356A-1427-4373-A8A6-4FF3BC5EA188}" type="parTrans" cxnId="{F8E3E7CD-77B5-4006-8BAF-B60AE83F0C46}">
      <dgm:prSet/>
      <dgm:spPr/>
      <dgm:t>
        <a:bodyPr/>
        <a:lstStyle/>
        <a:p>
          <a:endParaRPr lang="en-US" sz="1200"/>
        </a:p>
      </dgm:t>
    </dgm:pt>
    <dgm:pt modelId="{975B871B-3AC6-4CE9-987A-D65D8686F804}" type="sibTrans" cxnId="{F8E3E7CD-77B5-4006-8BAF-B60AE83F0C46}">
      <dgm:prSet/>
      <dgm:spPr/>
      <dgm:t>
        <a:bodyPr/>
        <a:lstStyle/>
        <a:p>
          <a:endParaRPr lang="en-US" sz="1200"/>
        </a:p>
      </dgm:t>
    </dgm:pt>
    <dgm:pt modelId="{95C22E4C-B7CC-4605-BB4C-E87DB927B161}">
      <dgm:prSet custT="1"/>
      <dgm:spPr/>
      <dgm:t>
        <a:bodyPr/>
        <a:lstStyle/>
        <a:p>
          <a:r>
            <a:rPr lang="en-US" altLang="en-US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ＭＳ Ｐゴシック" panose="020B0600070205080204" pitchFamily="34" charset="-128"/>
              <a:cs typeface="+mn-cs"/>
            </a:rPr>
            <a:t>Changes term vendors to contractors</a:t>
          </a:r>
        </a:p>
      </dgm:t>
    </dgm:pt>
    <dgm:pt modelId="{E3CE73E3-AC7F-4A43-A63A-0056DE85D6F6}" type="parTrans" cxnId="{4A3D2257-29B9-474C-9913-6E8B6E5E1E68}">
      <dgm:prSet/>
      <dgm:spPr/>
      <dgm:t>
        <a:bodyPr/>
        <a:lstStyle/>
        <a:p>
          <a:endParaRPr lang="en-US"/>
        </a:p>
      </dgm:t>
    </dgm:pt>
    <dgm:pt modelId="{DC716F55-616B-4AA1-B8EF-596F79BA399A}" type="sibTrans" cxnId="{4A3D2257-29B9-474C-9913-6E8B6E5E1E68}">
      <dgm:prSet/>
      <dgm:spPr/>
      <dgm:t>
        <a:bodyPr/>
        <a:lstStyle/>
        <a:p>
          <a:endParaRPr lang="en-US"/>
        </a:p>
      </dgm:t>
    </dgm:pt>
    <dgm:pt modelId="{ACE54A40-8EBA-4F21-BB49-E16993FFB9D9}">
      <dgm:prSet custT="1"/>
      <dgm:spPr/>
      <dgm:t>
        <a:bodyPr/>
        <a:lstStyle/>
        <a:p>
          <a:r>
            <a:rPr lang="en-US" altLang="en-US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ＭＳ Ｐゴシック" panose="020B0600070205080204" pitchFamily="34" charset="-128"/>
              <a:cs typeface="+mn-cs"/>
            </a:rPr>
            <a:t>Affects audits, procurement and other requirements</a:t>
          </a:r>
        </a:p>
      </dgm:t>
    </dgm:pt>
    <dgm:pt modelId="{C0776F5D-2B4C-447D-9CF2-97523230A135}" type="parTrans" cxnId="{8844B63B-8708-477E-A47B-8606A4B17BCF}">
      <dgm:prSet/>
      <dgm:spPr/>
      <dgm:t>
        <a:bodyPr/>
        <a:lstStyle/>
        <a:p>
          <a:endParaRPr lang="en-US"/>
        </a:p>
      </dgm:t>
    </dgm:pt>
    <dgm:pt modelId="{B56776CA-03A8-47FE-8BC2-B7C4457BE9EC}" type="sibTrans" cxnId="{8844B63B-8708-477E-A47B-8606A4B17BCF}">
      <dgm:prSet/>
      <dgm:spPr/>
      <dgm:t>
        <a:bodyPr/>
        <a:lstStyle/>
        <a:p>
          <a:endParaRPr lang="en-US"/>
        </a:p>
      </dgm:t>
    </dgm:pt>
    <dgm:pt modelId="{4E9EB228-B062-4AD7-8580-C7030F9B4809}">
      <dgm:prSet custT="1"/>
      <dgm:spPr/>
      <dgm:t>
        <a:bodyPr/>
        <a:lstStyle/>
        <a:p>
          <a:endParaRPr lang="en-US" altLang="en-US" sz="20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ＭＳ Ｐゴシック" panose="020B0600070205080204" pitchFamily="34" charset="-128"/>
            <a:cs typeface="+mn-cs"/>
          </a:endParaRPr>
        </a:p>
      </dgm:t>
    </dgm:pt>
    <dgm:pt modelId="{3CF87F42-BE71-4C79-A3B0-C3F6B5431EDF}" type="parTrans" cxnId="{DE995878-70FF-48E0-9EB3-9F8E2EE6C78E}">
      <dgm:prSet/>
      <dgm:spPr/>
      <dgm:t>
        <a:bodyPr/>
        <a:lstStyle/>
        <a:p>
          <a:endParaRPr lang="en-US"/>
        </a:p>
      </dgm:t>
    </dgm:pt>
    <dgm:pt modelId="{260BC191-EE13-4737-8457-A7B2F59F0D4E}" type="sibTrans" cxnId="{DE995878-70FF-48E0-9EB3-9F8E2EE6C78E}">
      <dgm:prSet/>
      <dgm:spPr/>
      <dgm:t>
        <a:bodyPr/>
        <a:lstStyle/>
        <a:p>
          <a:endParaRPr lang="en-US"/>
        </a:p>
      </dgm:t>
    </dgm:pt>
    <dgm:pt modelId="{939A669C-E56C-455A-B73A-AB7AC3BA4EB8}">
      <dgm:prSet custT="1"/>
      <dgm:spPr/>
      <dgm:t>
        <a:bodyPr/>
        <a:lstStyle/>
        <a:p>
          <a:r>
            <a:rPr lang="en-US" altLang="en-US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ＭＳ Ｐゴシック" panose="020B0600070205080204" pitchFamily="34" charset="-128"/>
              <a:cs typeface="+mn-cs"/>
            </a:rPr>
            <a:t>Carries out a program for public purpose</a:t>
          </a:r>
        </a:p>
      </dgm:t>
    </dgm:pt>
    <dgm:pt modelId="{B27604E0-D525-4979-A1C5-5BAFCDBB8047}" type="parTrans" cxnId="{351876FC-FBE6-41BC-AADB-BA74B1F08E12}">
      <dgm:prSet/>
      <dgm:spPr/>
      <dgm:t>
        <a:bodyPr/>
        <a:lstStyle/>
        <a:p>
          <a:endParaRPr lang="en-US"/>
        </a:p>
      </dgm:t>
    </dgm:pt>
    <dgm:pt modelId="{3FFAC35F-BBB8-4702-8FDD-B56B3C72DDC4}" type="sibTrans" cxnId="{351876FC-FBE6-41BC-AADB-BA74B1F08E12}">
      <dgm:prSet/>
      <dgm:spPr/>
      <dgm:t>
        <a:bodyPr/>
        <a:lstStyle/>
        <a:p>
          <a:endParaRPr lang="en-US"/>
        </a:p>
      </dgm:t>
    </dgm:pt>
    <dgm:pt modelId="{33C2D9B9-6D41-40BC-A04B-301ACB98986D}">
      <dgm:prSet custT="1"/>
      <dgm:spPr/>
      <dgm:t>
        <a:bodyPr/>
        <a:lstStyle/>
        <a:p>
          <a:r>
            <a:rPr lang="en-US" altLang="en-US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ＭＳ Ｐゴシック" panose="020B0600070205080204" pitchFamily="34" charset="-128"/>
              <a:cs typeface="+mn-cs"/>
            </a:rPr>
            <a:t>Normal business operations and ancillary to Federal program</a:t>
          </a:r>
        </a:p>
      </dgm:t>
    </dgm:pt>
    <dgm:pt modelId="{22DA2AC5-CB62-4CBE-8C77-15E2A232D6D4}" type="parTrans" cxnId="{3FD3B71A-F247-4631-9A2C-52F1A97EED54}">
      <dgm:prSet/>
      <dgm:spPr/>
      <dgm:t>
        <a:bodyPr/>
        <a:lstStyle/>
        <a:p>
          <a:endParaRPr lang="en-US"/>
        </a:p>
      </dgm:t>
    </dgm:pt>
    <dgm:pt modelId="{CB4CD80A-C7DA-427D-9BA1-67C527189161}" type="sibTrans" cxnId="{3FD3B71A-F247-4631-9A2C-52F1A97EED54}">
      <dgm:prSet/>
      <dgm:spPr/>
      <dgm:t>
        <a:bodyPr/>
        <a:lstStyle/>
        <a:p>
          <a:endParaRPr lang="en-US"/>
        </a:p>
      </dgm:t>
    </dgm:pt>
    <dgm:pt modelId="{E643D64B-44E8-4371-90D9-9A27BA5AFC79}" type="pres">
      <dgm:prSet presAssocID="{573F6ADC-0AA4-43C6-B75B-DDF599760C0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1351C2-BA84-4E94-A109-DF113CAAC48A}" type="pres">
      <dgm:prSet presAssocID="{724ED4CF-376A-4DE2-BF9F-A5168AD0A93D}" presName="comp" presStyleCnt="0"/>
      <dgm:spPr/>
    </dgm:pt>
    <dgm:pt modelId="{AE547EBB-8D44-4EC5-B492-17898DB4908D}" type="pres">
      <dgm:prSet presAssocID="{724ED4CF-376A-4DE2-BF9F-A5168AD0A93D}" presName="box" presStyleLbl="node1" presStyleIdx="0" presStyleCnt="3"/>
      <dgm:spPr/>
      <dgm:t>
        <a:bodyPr/>
        <a:lstStyle/>
        <a:p>
          <a:endParaRPr lang="en-US"/>
        </a:p>
      </dgm:t>
    </dgm:pt>
    <dgm:pt modelId="{7BD40E3A-7DAD-4708-91D8-5ADF087CA7C2}" type="pres">
      <dgm:prSet presAssocID="{724ED4CF-376A-4DE2-BF9F-A5168AD0A93D}" presName="img" presStyleLbl="fgImgPlace1" presStyleIdx="0" presStyleCnt="3"/>
      <dgm:spPr>
        <a:blipFill>
          <a:blip xmlns:r="http://schemas.openxmlformats.org/officeDocument/2006/relationships" r:embed="rId1"/>
          <a:srcRect/>
          <a:stretch>
            <a:fillRect t="-57000" b="-57000"/>
          </a:stretch>
        </a:blipFill>
      </dgm:spPr>
      <dgm:t>
        <a:bodyPr/>
        <a:lstStyle/>
        <a:p>
          <a:endParaRPr lang="en-US"/>
        </a:p>
      </dgm:t>
    </dgm:pt>
    <dgm:pt modelId="{729FC6AB-3F45-492A-9899-2576383D6861}" type="pres">
      <dgm:prSet presAssocID="{724ED4CF-376A-4DE2-BF9F-A5168AD0A93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EB4B14-4952-47AB-A175-229EE643F34D}" type="pres">
      <dgm:prSet presAssocID="{F321EFAC-9924-4D96-87A8-A92F213A4869}" presName="spacer" presStyleCnt="0"/>
      <dgm:spPr/>
    </dgm:pt>
    <dgm:pt modelId="{F5856B95-B180-4FC9-A6D7-4751D379F58F}" type="pres">
      <dgm:prSet presAssocID="{32E747F9-12F4-46EC-BF71-9A88B1E27383}" presName="comp" presStyleCnt="0"/>
      <dgm:spPr/>
    </dgm:pt>
    <dgm:pt modelId="{46DA729A-9E2E-49A2-A24E-69FEAC253912}" type="pres">
      <dgm:prSet presAssocID="{32E747F9-12F4-46EC-BF71-9A88B1E27383}" presName="box" presStyleLbl="node1" presStyleIdx="1" presStyleCnt="3" custScaleY="110709"/>
      <dgm:spPr/>
      <dgm:t>
        <a:bodyPr/>
        <a:lstStyle/>
        <a:p>
          <a:endParaRPr lang="en-US"/>
        </a:p>
      </dgm:t>
    </dgm:pt>
    <dgm:pt modelId="{EBAE63B9-1F63-48EE-BFC2-C1D69E65D92C}" type="pres">
      <dgm:prSet presAssocID="{32E747F9-12F4-46EC-BF71-9A88B1E27383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</dgm:spPr>
      <dgm:t>
        <a:bodyPr/>
        <a:lstStyle/>
        <a:p>
          <a:endParaRPr lang="en-US"/>
        </a:p>
      </dgm:t>
    </dgm:pt>
    <dgm:pt modelId="{F1941DAB-F199-47E4-99D4-E30072DD5D09}" type="pres">
      <dgm:prSet presAssocID="{32E747F9-12F4-46EC-BF71-9A88B1E2738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09C5D9-44B6-4120-8525-EACB9CB10282}" type="pres">
      <dgm:prSet presAssocID="{B57B3F55-B72F-423D-B696-C0C4D3FF925A}" presName="spacer" presStyleCnt="0"/>
      <dgm:spPr/>
    </dgm:pt>
    <dgm:pt modelId="{D50F5507-E2C2-4488-A7E1-11333DF6B909}" type="pres">
      <dgm:prSet presAssocID="{FA29A47A-F862-4DF7-A59A-FDF2A787B74D}" presName="comp" presStyleCnt="0"/>
      <dgm:spPr/>
    </dgm:pt>
    <dgm:pt modelId="{EBAF7BD1-908B-4852-9464-CB68A88AC4EE}" type="pres">
      <dgm:prSet presAssocID="{FA29A47A-F862-4DF7-A59A-FDF2A787B74D}" presName="box" presStyleLbl="node1" presStyleIdx="2" presStyleCnt="3" custScaleY="109257"/>
      <dgm:spPr/>
      <dgm:t>
        <a:bodyPr/>
        <a:lstStyle/>
        <a:p>
          <a:endParaRPr lang="en-US"/>
        </a:p>
      </dgm:t>
    </dgm:pt>
    <dgm:pt modelId="{E211E557-FCB3-4BAB-8552-13FD0E2A5BA5}" type="pres">
      <dgm:prSet presAssocID="{FA29A47A-F862-4DF7-A59A-FDF2A787B74D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en-US"/>
        </a:p>
      </dgm:t>
    </dgm:pt>
    <dgm:pt modelId="{5197F4E2-8CC7-46B9-9D11-6D1CBF6BCC19}" type="pres">
      <dgm:prSet presAssocID="{FA29A47A-F862-4DF7-A59A-FDF2A787B74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509614-BCA2-4456-A0E7-DDD4A865A906}" type="presOf" srcId="{9B8E7BD9-3DFB-4ADE-BC7A-144D075123B2}" destId="{46DA729A-9E2E-49A2-A24E-69FEAC253912}" srcOrd="0" destOrd="1" presId="urn:microsoft.com/office/officeart/2005/8/layout/vList4"/>
    <dgm:cxn modelId="{8844B63B-8708-477E-A47B-8606A4B17BCF}" srcId="{724ED4CF-376A-4DE2-BF9F-A5168AD0A93D}" destId="{ACE54A40-8EBA-4F21-BB49-E16993FFB9D9}" srcOrd="2" destOrd="0" parTransId="{C0776F5D-2B4C-447D-9CF2-97523230A135}" sibTransId="{B56776CA-03A8-47FE-8BC2-B7C4457BE9EC}"/>
    <dgm:cxn modelId="{E4D8D76D-A847-4DA9-BEA3-78A9ED9127DE}" type="presOf" srcId="{161BB21A-996B-4F30-B5E8-7E71DC837FE8}" destId="{5197F4E2-8CC7-46B9-9D11-6D1CBF6BCC19}" srcOrd="1" destOrd="1" presId="urn:microsoft.com/office/officeart/2005/8/layout/vList4"/>
    <dgm:cxn modelId="{9FA95077-2D36-49CC-9D21-D241DAAED539}" type="presOf" srcId="{724ED4CF-376A-4DE2-BF9F-A5168AD0A93D}" destId="{729FC6AB-3F45-492A-9899-2576383D6861}" srcOrd="1" destOrd="0" presId="urn:microsoft.com/office/officeart/2005/8/layout/vList4"/>
    <dgm:cxn modelId="{C42245C9-F8E8-4CEC-9CB1-28DDFC413215}" type="presOf" srcId="{FA29A47A-F862-4DF7-A59A-FDF2A787B74D}" destId="{EBAF7BD1-908B-4852-9464-CB68A88AC4EE}" srcOrd="0" destOrd="0" presId="urn:microsoft.com/office/officeart/2005/8/layout/vList4"/>
    <dgm:cxn modelId="{59E05147-932E-41A0-94D1-E3C23C435E9A}" type="presOf" srcId="{95C22E4C-B7CC-4605-BB4C-E87DB927B161}" destId="{AE547EBB-8D44-4EC5-B492-17898DB4908D}" srcOrd="0" destOrd="2" presId="urn:microsoft.com/office/officeart/2005/8/layout/vList4"/>
    <dgm:cxn modelId="{EEB39DE2-4BE6-4636-BBAD-A2AA2C3486EE}" srcId="{573F6ADC-0AA4-43C6-B75B-DDF599760C01}" destId="{FA29A47A-F862-4DF7-A59A-FDF2A787B74D}" srcOrd="2" destOrd="0" parTransId="{FA811248-5EFE-428D-B1AE-0FFCD694D84B}" sibTransId="{90AF6195-8452-4D9C-9147-B11FE2C9C5E2}"/>
    <dgm:cxn modelId="{1D0C78F1-8401-4195-BB56-A92F4C3DDBB0}" type="presOf" srcId="{33C2D9B9-6D41-40BC-A04B-301ACB98986D}" destId="{5197F4E2-8CC7-46B9-9D11-6D1CBF6BCC19}" srcOrd="1" destOrd="2" presId="urn:microsoft.com/office/officeart/2005/8/layout/vList4"/>
    <dgm:cxn modelId="{ACAD157C-EA60-4F73-B363-8A81DF3F8E50}" type="presOf" srcId="{724ED4CF-376A-4DE2-BF9F-A5168AD0A93D}" destId="{AE547EBB-8D44-4EC5-B492-17898DB4908D}" srcOrd="0" destOrd="0" presId="urn:microsoft.com/office/officeart/2005/8/layout/vList4"/>
    <dgm:cxn modelId="{A2FBDD24-E257-4149-A9EA-53FDE51BE3B8}" type="presOf" srcId="{ACE54A40-8EBA-4F21-BB49-E16993FFB9D9}" destId="{729FC6AB-3F45-492A-9899-2576383D6861}" srcOrd="1" destOrd="3" presId="urn:microsoft.com/office/officeart/2005/8/layout/vList4"/>
    <dgm:cxn modelId="{351876FC-FBE6-41BC-AADB-BA74B1F08E12}" srcId="{32E747F9-12F4-46EC-BF71-9A88B1E27383}" destId="{939A669C-E56C-455A-B73A-AB7AC3BA4EB8}" srcOrd="2" destOrd="0" parTransId="{B27604E0-D525-4979-A1C5-5BAFCDBB8047}" sibTransId="{3FFAC35F-BBB8-4702-8FDD-B56B3C72DDC4}"/>
    <dgm:cxn modelId="{EDE10E7D-02E0-4825-B619-DD5004C53469}" type="presOf" srcId="{32E747F9-12F4-46EC-BF71-9A88B1E27383}" destId="{46DA729A-9E2E-49A2-A24E-69FEAC253912}" srcOrd="0" destOrd="0" presId="urn:microsoft.com/office/officeart/2005/8/layout/vList4"/>
    <dgm:cxn modelId="{CF9AE006-2CF6-4982-B962-3B56678A3802}" type="presOf" srcId="{FA29A47A-F862-4DF7-A59A-FDF2A787B74D}" destId="{5197F4E2-8CC7-46B9-9D11-6D1CBF6BCC19}" srcOrd="1" destOrd="0" presId="urn:microsoft.com/office/officeart/2005/8/layout/vList4"/>
    <dgm:cxn modelId="{9B9E5EDF-F189-4A00-8A31-B44EEF31974B}" type="presOf" srcId="{33C2D9B9-6D41-40BC-A04B-301ACB98986D}" destId="{EBAF7BD1-908B-4852-9464-CB68A88AC4EE}" srcOrd="0" destOrd="2" presId="urn:microsoft.com/office/officeart/2005/8/layout/vList4"/>
    <dgm:cxn modelId="{30264D44-1303-43B2-9D15-CFF4E86FC9C3}" srcId="{573F6ADC-0AA4-43C6-B75B-DDF599760C01}" destId="{32E747F9-12F4-46EC-BF71-9A88B1E27383}" srcOrd="1" destOrd="0" parTransId="{A691DE8C-6508-4663-99C3-3FD286973930}" sibTransId="{B57B3F55-B72F-423D-B696-C0C4D3FF925A}"/>
    <dgm:cxn modelId="{BAA3F249-E504-4474-87C7-6B443BED2932}" type="presOf" srcId="{95C22E4C-B7CC-4605-BB4C-E87DB927B161}" destId="{729FC6AB-3F45-492A-9899-2576383D6861}" srcOrd="1" destOrd="2" presId="urn:microsoft.com/office/officeart/2005/8/layout/vList4"/>
    <dgm:cxn modelId="{275EFE7D-7FCA-4042-BDC7-7698433455E7}" srcId="{32E747F9-12F4-46EC-BF71-9A88B1E27383}" destId="{302996F9-96FE-4DF8-916C-1959F9AD81BE}" srcOrd="1" destOrd="0" parTransId="{B5E36380-7A98-4D92-B700-9BA4C9FC6F8C}" sibTransId="{AC5AD83A-FAB8-4C8D-9EC7-9DD86FA77826}"/>
    <dgm:cxn modelId="{CFAEA4BC-CE64-4C02-874E-E788A4383AB6}" srcId="{32E747F9-12F4-46EC-BF71-9A88B1E27383}" destId="{9B8E7BD9-3DFB-4ADE-BC7A-144D075123B2}" srcOrd="0" destOrd="0" parTransId="{6EAE6ADA-939C-4F27-B28A-65A2B88699C7}" sibTransId="{CDEFA36A-6287-43A3-8447-EC3CED95CAAA}"/>
    <dgm:cxn modelId="{AD5E17E4-7DB0-486D-92F2-DB43A127C444}" srcId="{573F6ADC-0AA4-43C6-B75B-DDF599760C01}" destId="{724ED4CF-376A-4DE2-BF9F-A5168AD0A93D}" srcOrd="0" destOrd="0" parTransId="{0AE9D948-C525-44C0-9FFA-75473435F5F1}" sibTransId="{F321EFAC-9924-4D96-87A8-A92F213A4869}"/>
    <dgm:cxn modelId="{C7A41A57-9119-4457-8B3C-680FCE96155A}" srcId="{724ED4CF-376A-4DE2-BF9F-A5168AD0A93D}" destId="{BD8F4B8A-E6DE-4A3C-BED5-084997C68BD7}" srcOrd="0" destOrd="0" parTransId="{88EE37EC-6EBB-4B47-99B4-E4F1698DB029}" sibTransId="{86E94B77-E40C-45A9-8C2E-FCCF1EB3BAA8}"/>
    <dgm:cxn modelId="{D4173DAD-53E6-4C20-9FD8-731A411DFFF5}" type="presOf" srcId="{302996F9-96FE-4DF8-916C-1959F9AD81BE}" destId="{46DA729A-9E2E-49A2-A24E-69FEAC253912}" srcOrd="0" destOrd="2" presId="urn:microsoft.com/office/officeart/2005/8/layout/vList4"/>
    <dgm:cxn modelId="{98F0576E-5E66-4815-AB9A-352C9CCC405A}" type="presOf" srcId="{32E747F9-12F4-46EC-BF71-9A88B1E27383}" destId="{F1941DAB-F199-47E4-99D4-E30072DD5D09}" srcOrd="1" destOrd="0" presId="urn:microsoft.com/office/officeart/2005/8/layout/vList4"/>
    <dgm:cxn modelId="{3FD3B71A-F247-4631-9A2C-52F1A97EED54}" srcId="{FA29A47A-F862-4DF7-A59A-FDF2A787B74D}" destId="{33C2D9B9-6D41-40BC-A04B-301ACB98986D}" srcOrd="1" destOrd="0" parTransId="{22DA2AC5-CB62-4CBE-8C77-15E2A232D6D4}" sibTransId="{CB4CD80A-C7DA-427D-9BA1-67C527189161}"/>
    <dgm:cxn modelId="{86A06366-3294-48FC-8EE6-90CD179519A5}" type="presOf" srcId="{939A669C-E56C-455A-B73A-AB7AC3BA4EB8}" destId="{46DA729A-9E2E-49A2-A24E-69FEAC253912}" srcOrd="0" destOrd="3" presId="urn:microsoft.com/office/officeart/2005/8/layout/vList4"/>
    <dgm:cxn modelId="{EDBB4180-0638-4C38-ABC5-0E1B44EA7E00}" type="presOf" srcId="{BD8F4B8A-E6DE-4A3C-BED5-084997C68BD7}" destId="{AE547EBB-8D44-4EC5-B492-17898DB4908D}" srcOrd="0" destOrd="1" presId="urn:microsoft.com/office/officeart/2005/8/layout/vList4"/>
    <dgm:cxn modelId="{E812B8D5-9AD1-40CF-AF47-34E168A8E7B9}" type="presOf" srcId="{4E9EB228-B062-4AD7-8580-C7030F9B4809}" destId="{729FC6AB-3F45-492A-9899-2576383D6861}" srcOrd="1" destOrd="4" presId="urn:microsoft.com/office/officeart/2005/8/layout/vList4"/>
    <dgm:cxn modelId="{D4B19C72-10F7-43A9-8C8C-15B8EEF660A4}" type="presOf" srcId="{939A669C-E56C-455A-B73A-AB7AC3BA4EB8}" destId="{F1941DAB-F199-47E4-99D4-E30072DD5D09}" srcOrd="1" destOrd="3" presId="urn:microsoft.com/office/officeart/2005/8/layout/vList4"/>
    <dgm:cxn modelId="{BCFDD7E8-70B2-4AB8-BBDF-D77F23DF2EB1}" type="presOf" srcId="{161BB21A-996B-4F30-B5E8-7E71DC837FE8}" destId="{EBAF7BD1-908B-4852-9464-CB68A88AC4EE}" srcOrd="0" destOrd="1" presId="urn:microsoft.com/office/officeart/2005/8/layout/vList4"/>
    <dgm:cxn modelId="{8F32AB13-E0A9-4F59-85EA-399E033563F7}" type="presOf" srcId="{4E9EB228-B062-4AD7-8580-C7030F9B4809}" destId="{AE547EBB-8D44-4EC5-B492-17898DB4908D}" srcOrd="0" destOrd="4" presId="urn:microsoft.com/office/officeart/2005/8/layout/vList4"/>
    <dgm:cxn modelId="{42D3563D-F118-4BBD-8480-3FC05990C198}" type="presOf" srcId="{ACE54A40-8EBA-4F21-BB49-E16993FFB9D9}" destId="{AE547EBB-8D44-4EC5-B492-17898DB4908D}" srcOrd="0" destOrd="3" presId="urn:microsoft.com/office/officeart/2005/8/layout/vList4"/>
    <dgm:cxn modelId="{DE995878-70FF-48E0-9EB3-9F8E2EE6C78E}" srcId="{724ED4CF-376A-4DE2-BF9F-A5168AD0A93D}" destId="{4E9EB228-B062-4AD7-8580-C7030F9B4809}" srcOrd="3" destOrd="0" parTransId="{3CF87F42-BE71-4C79-A3B0-C3F6B5431EDF}" sibTransId="{260BC191-EE13-4737-8457-A7B2F59F0D4E}"/>
    <dgm:cxn modelId="{990E56E0-E30B-49EE-9599-ED3E5CF09DA0}" type="presOf" srcId="{9B8E7BD9-3DFB-4ADE-BC7A-144D075123B2}" destId="{F1941DAB-F199-47E4-99D4-E30072DD5D09}" srcOrd="1" destOrd="1" presId="urn:microsoft.com/office/officeart/2005/8/layout/vList4"/>
    <dgm:cxn modelId="{4A3D2257-29B9-474C-9913-6E8B6E5E1E68}" srcId="{724ED4CF-376A-4DE2-BF9F-A5168AD0A93D}" destId="{95C22E4C-B7CC-4605-BB4C-E87DB927B161}" srcOrd="1" destOrd="0" parTransId="{E3CE73E3-AC7F-4A43-A63A-0056DE85D6F6}" sibTransId="{DC716F55-616B-4AA1-B8EF-596F79BA399A}"/>
    <dgm:cxn modelId="{AF682C84-F4D1-4A45-B13F-F273E725AAAD}" type="presOf" srcId="{573F6ADC-0AA4-43C6-B75B-DDF599760C01}" destId="{E643D64B-44E8-4371-90D9-9A27BA5AFC79}" srcOrd="0" destOrd="0" presId="urn:microsoft.com/office/officeart/2005/8/layout/vList4"/>
    <dgm:cxn modelId="{F279E7E6-66BE-4F80-A0B9-FE596CBB0598}" type="presOf" srcId="{BD8F4B8A-E6DE-4A3C-BED5-084997C68BD7}" destId="{729FC6AB-3F45-492A-9899-2576383D6861}" srcOrd="1" destOrd="1" presId="urn:microsoft.com/office/officeart/2005/8/layout/vList4"/>
    <dgm:cxn modelId="{F8E3E7CD-77B5-4006-8BAF-B60AE83F0C46}" srcId="{FA29A47A-F862-4DF7-A59A-FDF2A787B74D}" destId="{161BB21A-996B-4F30-B5E8-7E71DC837FE8}" srcOrd="0" destOrd="0" parTransId="{2AC9356A-1427-4373-A8A6-4FF3BC5EA188}" sibTransId="{975B871B-3AC6-4CE9-987A-D65D8686F804}"/>
    <dgm:cxn modelId="{FAB15301-016C-4C64-A9A8-51989E605FF4}" type="presOf" srcId="{302996F9-96FE-4DF8-916C-1959F9AD81BE}" destId="{F1941DAB-F199-47E4-99D4-E30072DD5D09}" srcOrd="1" destOrd="2" presId="urn:microsoft.com/office/officeart/2005/8/layout/vList4"/>
    <dgm:cxn modelId="{BD9E1F3D-7564-433A-A3CD-0A13C3794898}" type="presParOf" srcId="{E643D64B-44E8-4371-90D9-9A27BA5AFC79}" destId="{C21351C2-BA84-4E94-A109-DF113CAAC48A}" srcOrd="0" destOrd="0" presId="urn:microsoft.com/office/officeart/2005/8/layout/vList4"/>
    <dgm:cxn modelId="{F81BBE5A-C88A-48C9-A81E-1962C9B417D2}" type="presParOf" srcId="{C21351C2-BA84-4E94-A109-DF113CAAC48A}" destId="{AE547EBB-8D44-4EC5-B492-17898DB4908D}" srcOrd="0" destOrd="0" presId="urn:microsoft.com/office/officeart/2005/8/layout/vList4"/>
    <dgm:cxn modelId="{1897D552-85E9-4F83-86C8-F28581F9A29D}" type="presParOf" srcId="{C21351C2-BA84-4E94-A109-DF113CAAC48A}" destId="{7BD40E3A-7DAD-4708-91D8-5ADF087CA7C2}" srcOrd="1" destOrd="0" presId="urn:microsoft.com/office/officeart/2005/8/layout/vList4"/>
    <dgm:cxn modelId="{A7B366CC-024E-4509-9227-4ED3DC9B8B88}" type="presParOf" srcId="{C21351C2-BA84-4E94-A109-DF113CAAC48A}" destId="{729FC6AB-3F45-492A-9899-2576383D6861}" srcOrd="2" destOrd="0" presId="urn:microsoft.com/office/officeart/2005/8/layout/vList4"/>
    <dgm:cxn modelId="{BB5B15B4-1985-4790-8551-31B2BBAFB8D0}" type="presParOf" srcId="{E643D64B-44E8-4371-90D9-9A27BA5AFC79}" destId="{F8EB4B14-4952-47AB-A175-229EE643F34D}" srcOrd="1" destOrd="0" presId="urn:microsoft.com/office/officeart/2005/8/layout/vList4"/>
    <dgm:cxn modelId="{CDC0A81B-8AE6-407F-9B6F-7399276358AB}" type="presParOf" srcId="{E643D64B-44E8-4371-90D9-9A27BA5AFC79}" destId="{F5856B95-B180-4FC9-A6D7-4751D379F58F}" srcOrd="2" destOrd="0" presId="urn:microsoft.com/office/officeart/2005/8/layout/vList4"/>
    <dgm:cxn modelId="{9885A719-3ADC-44D9-BD2E-1575D1207184}" type="presParOf" srcId="{F5856B95-B180-4FC9-A6D7-4751D379F58F}" destId="{46DA729A-9E2E-49A2-A24E-69FEAC253912}" srcOrd="0" destOrd="0" presId="urn:microsoft.com/office/officeart/2005/8/layout/vList4"/>
    <dgm:cxn modelId="{E48C59F2-205C-48AA-A0E4-08B50481DC90}" type="presParOf" srcId="{F5856B95-B180-4FC9-A6D7-4751D379F58F}" destId="{EBAE63B9-1F63-48EE-BFC2-C1D69E65D92C}" srcOrd="1" destOrd="0" presId="urn:microsoft.com/office/officeart/2005/8/layout/vList4"/>
    <dgm:cxn modelId="{A625F423-6AB6-4D3E-9333-076DAD2ABD8B}" type="presParOf" srcId="{F5856B95-B180-4FC9-A6D7-4751D379F58F}" destId="{F1941DAB-F199-47E4-99D4-E30072DD5D09}" srcOrd="2" destOrd="0" presId="urn:microsoft.com/office/officeart/2005/8/layout/vList4"/>
    <dgm:cxn modelId="{20BC9FAE-B4AC-4302-B425-C2700D4955BD}" type="presParOf" srcId="{E643D64B-44E8-4371-90D9-9A27BA5AFC79}" destId="{F309C5D9-44B6-4120-8525-EACB9CB10282}" srcOrd="3" destOrd="0" presId="urn:microsoft.com/office/officeart/2005/8/layout/vList4"/>
    <dgm:cxn modelId="{1651D232-1F67-4D6F-B111-4458239E897F}" type="presParOf" srcId="{E643D64B-44E8-4371-90D9-9A27BA5AFC79}" destId="{D50F5507-E2C2-4488-A7E1-11333DF6B909}" srcOrd="4" destOrd="0" presId="urn:microsoft.com/office/officeart/2005/8/layout/vList4"/>
    <dgm:cxn modelId="{DEB03394-B60A-4EE1-B5BB-7D749BB91A8F}" type="presParOf" srcId="{D50F5507-E2C2-4488-A7E1-11333DF6B909}" destId="{EBAF7BD1-908B-4852-9464-CB68A88AC4EE}" srcOrd="0" destOrd="0" presId="urn:microsoft.com/office/officeart/2005/8/layout/vList4"/>
    <dgm:cxn modelId="{DBDECECA-81FA-4D72-9670-FC6427A4632C}" type="presParOf" srcId="{D50F5507-E2C2-4488-A7E1-11333DF6B909}" destId="{E211E557-FCB3-4BAB-8552-13FD0E2A5BA5}" srcOrd="1" destOrd="0" presId="urn:microsoft.com/office/officeart/2005/8/layout/vList4"/>
    <dgm:cxn modelId="{24F537A5-8469-451C-8B8A-0FAAE8CC1C04}" type="presParOf" srcId="{D50F5507-E2C2-4488-A7E1-11333DF6B909}" destId="{5197F4E2-8CC7-46B9-9D11-6D1CBF6BCC1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C5E0077-136C-BC4F-A892-38960E4A6D53}" type="doc">
      <dgm:prSet loTypeId="urn:microsoft.com/office/officeart/2005/8/layout/process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A5F8372-256D-7C4A-AAEA-EEE31DB00036}">
      <dgm:prSet custT="1"/>
      <dgm:spPr>
        <a:solidFill>
          <a:srgbClr val="FFCC66"/>
        </a:solidFill>
      </dgm:spPr>
      <dgm:t>
        <a:bodyPr/>
        <a:lstStyle/>
        <a:p>
          <a:pPr rtl="0"/>
          <a:r>
            <a:rPr lang="en-US" sz="2400" b="1" dirty="0" smtClean="0">
              <a:solidFill>
                <a:srgbClr val="000000"/>
              </a:solidFill>
            </a:rPr>
            <a:t>Entity eligible to receive rate</a:t>
          </a:r>
          <a:endParaRPr lang="en-US" sz="2400" b="1" dirty="0">
            <a:solidFill>
              <a:srgbClr val="000000"/>
            </a:solidFill>
          </a:endParaRPr>
        </a:p>
      </dgm:t>
    </dgm:pt>
    <dgm:pt modelId="{A034A38C-9E95-784F-989A-A3107FD8C7B5}" type="parTrans" cxnId="{35F63BA3-23A3-9040-831E-9B726D46561C}">
      <dgm:prSet/>
      <dgm:spPr/>
      <dgm:t>
        <a:bodyPr/>
        <a:lstStyle/>
        <a:p>
          <a:endParaRPr lang="en-US"/>
        </a:p>
      </dgm:t>
    </dgm:pt>
    <dgm:pt modelId="{743B1D69-F548-1C41-B86D-1B4E08869D04}" type="sibTrans" cxnId="{35F63BA3-23A3-9040-831E-9B726D46561C}">
      <dgm:prSet/>
      <dgm:spPr/>
      <dgm:t>
        <a:bodyPr/>
        <a:lstStyle/>
        <a:p>
          <a:endParaRPr lang="en-US"/>
        </a:p>
      </dgm:t>
    </dgm:pt>
    <dgm:pt modelId="{4748A838-186B-A947-BB37-0E0655B0BFFC}">
      <dgm:prSet custT="1"/>
      <dgm:spPr>
        <a:solidFill>
          <a:srgbClr val="159FA3"/>
        </a:solidFill>
      </dgm:spPr>
      <dgm:t>
        <a:bodyPr/>
        <a:lstStyle/>
        <a:p>
          <a:pPr rtl="0"/>
          <a:r>
            <a:rPr lang="en-US" sz="1800" dirty="0" smtClean="0">
              <a:solidFill>
                <a:srgbClr val="000000"/>
              </a:solidFill>
            </a:rPr>
            <a:t>Has costs classified as indirect costs</a:t>
          </a:r>
          <a:endParaRPr lang="en-US" sz="1800" dirty="0">
            <a:solidFill>
              <a:srgbClr val="000000"/>
            </a:solidFill>
          </a:endParaRPr>
        </a:p>
      </dgm:t>
    </dgm:pt>
    <dgm:pt modelId="{8DBC30ED-7396-C546-854B-09B991277492}" type="parTrans" cxnId="{3CA4046E-2ED0-984D-B823-CFD6777DC337}">
      <dgm:prSet/>
      <dgm:spPr/>
      <dgm:t>
        <a:bodyPr/>
        <a:lstStyle/>
        <a:p>
          <a:endParaRPr lang="en-US"/>
        </a:p>
      </dgm:t>
    </dgm:pt>
    <dgm:pt modelId="{4E79B4E2-4F8B-404D-BA1A-447929706650}" type="sibTrans" cxnId="{3CA4046E-2ED0-984D-B823-CFD6777DC337}">
      <dgm:prSet/>
      <dgm:spPr>
        <a:solidFill>
          <a:schemeClr val="tx1"/>
        </a:solidFill>
      </dgm:spPr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3619F9EE-DB2C-4A42-BFD7-09B12D0B6953}">
      <dgm:prSet custT="1"/>
      <dgm:spPr>
        <a:solidFill>
          <a:srgbClr val="8CA833"/>
        </a:solidFill>
      </dgm:spPr>
      <dgm:t>
        <a:bodyPr/>
        <a:lstStyle/>
        <a:p>
          <a:pPr rtl="0"/>
          <a:r>
            <a:rPr lang="en-US" sz="1800" dirty="0" smtClean="0">
              <a:solidFill>
                <a:srgbClr val="000000"/>
              </a:solidFill>
            </a:rPr>
            <a:t>Entity has never received or does not currently have a negotiated indirect cost rate</a:t>
          </a:r>
          <a:endParaRPr lang="en-US" sz="1800" dirty="0">
            <a:solidFill>
              <a:srgbClr val="000000"/>
            </a:solidFill>
          </a:endParaRPr>
        </a:p>
      </dgm:t>
    </dgm:pt>
    <dgm:pt modelId="{553D37C4-4F49-B847-BB6D-370318357145}" type="parTrans" cxnId="{89661630-56A3-DF4A-B824-256C63C4CF0B}">
      <dgm:prSet/>
      <dgm:spPr/>
      <dgm:t>
        <a:bodyPr/>
        <a:lstStyle/>
        <a:p>
          <a:endParaRPr lang="en-US"/>
        </a:p>
      </dgm:t>
    </dgm:pt>
    <dgm:pt modelId="{4B16C787-758C-B742-BDB9-766B729C0F2A}" type="sibTrans" cxnId="{89661630-56A3-DF4A-B824-256C63C4CF0B}">
      <dgm:prSet/>
      <dgm:spPr>
        <a:solidFill>
          <a:srgbClr val="000000"/>
        </a:solidFill>
      </dgm:spPr>
      <dgm:t>
        <a:bodyPr/>
        <a:lstStyle/>
        <a:p>
          <a:endParaRPr lang="en-US"/>
        </a:p>
      </dgm:t>
    </dgm:pt>
    <dgm:pt modelId="{1A30B5F6-DB19-ED40-A3CD-425CEF3A6DF8}">
      <dgm:prSet custT="1"/>
      <dgm:spPr>
        <a:solidFill>
          <a:srgbClr val="84B2B7"/>
        </a:solidFill>
      </dgm:spPr>
      <dgm:t>
        <a:bodyPr/>
        <a:lstStyle/>
        <a:p>
          <a:pPr rtl="0"/>
          <a:r>
            <a:rPr lang="en-US" sz="1800" dirty="0" smtClean="0">
              <a:solidFill>
                <a:srgbClr val="000000"/>
              </a:solidFill>
            </a:rPr>
            <a:t>May charge an indirect cost rate of 10% of modified total direct costs (MTDC)</a:t>
          </a:r>
          <a:endParaRPr lang="en-US" sz="1800" dirty="0">
            <a:solidFill>
              <a:srgbClr val="000000"/>
            </a:solidFill>
          </a:endParaRPr>
        </a:p>
      </dgm:t>
    </dgm:pt>
    <dgm:pt modelId="{157DA5D8-98C8-8743-9A80-B32F7A90A4F7}" type="parTrans" cxnId="{7210C70F-3E5B-0744-9A3B-6FBFB747EFA6}">
      <dgm:prSet/>
      <dgm:spPr/>
      <dgm:t>
        <a:bodyPr/>
        <a:lstStyle/>
        <a:p>
          <a:endParaRPr lang="en-US"/>
        </a:p>
      </dgm:t>
    </dgm:pt>
    <dgm:pt modelId="{D6D36C83-46A3-3844-A000-B628BD52FBF5}" type="sibTrans" cxnId="{7210C70F-3E5B-0744-9A3B-6FBFB747EFA6}">
      <dgm:prSet/>
      <dgm:spPr/>
      <dgm:t>
        <a:bodyPr/>
        <a:lstStyle/>
        <a:p>
          <a:endParaRPr lang="en-US"/>
        </a:p>
      </dgm:t>
    </dgm:pt>
    <dgm:pt modelId="{A29E78D3-04EE-7E4A-9143-E08B9F948165}" type="pres">
      <dgm:prSet presAssocID="{6C5E0077-136C-BC4F-A892-38960E4A6D5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11D149-79C4-4342-A008-95D5593287FA}" type="pres">
      <dgm:prSet presAssocID="{4748A838-186B-A947-BB37-0E0655B0BFF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552CC5-CD5F-654D-844B-0CC1CF447DBC}" type="pres">
      <dgm:prSet presAssocID="{4E79B4E2-4F8B-404D-BA1A-447929706650}" presName="sibTrans" presStyleLbl="sibTrans2D1" presStyleIdx="0" presStyleCnt="3"/>
      <dgm:spPr>
        <a:prstGeom prst="mathPlus">
          <a:avLst/>
        </a:prstGeom>
      </dgm:spPr>
      <dgm:t>
        <a:bodyPr/>
        <a:lstStyle/>
        <a:p>
          <a:endParaRPr lang="en-US"/>
        </a:p>
      </dgm:t>
    </dgm:pt>
    <dgm:pt modelId="{3BE66F53-7C97-E045-BAE5-092E4019F662}" type="pres">
      <dgm:prSet presAssocID="{4E79B4E2-4F8B-404D-BA1A-447929706650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66692AD7-5EDB-0444-A981-AC4B64B1CDAC}" type="pres">
      <dgm:prSet presAssocID="{3619F9EE-DB2C-4A42-BFD7-09B12D0B695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85B660-4677-CD4A-AF75-B1578A156EFE}" type="pres">
      <dgm:prSet presAssocID="{4B16C787-758C-B742-BDB9-766B729C0F2A}" presName="sibTrans" presStyleLbl="sibTrans2D1" presStyleIdx="1" presStyleCnt="3"/>
      <dgm:spPr>
        <a:prstGeom prst="mathPlus">
          <a:avLst/>
        </a:prstGeom>
      </dgm:spPr>
      <dgm:t>
        <a:bodyPr/>
        <a:lstStyle/>
        <a:p>
          <a:endParaRPr lang="en-US"/>
        </a:p>
      </dgm:t>
    </dgm:pt>
    <dgm:pt modelId="{C7F1148E-C565-FE4E-A062-C7581E97037F}" type="pres">
      <dgm:prSet presAssocID="{4B16C787-758C-B742-BDB9-766B729C0F2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A5BCD874-B96C-3A45-9D6B-7696D11EB799}" type="pres">
      <dgm:prSet presAssocID="{1A30B5F6-DB19-ED40-A3CD-425CEF3A6DF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CE7357-8C07-1C43-8E17-C2E80632F11C}" type="pres">
      <dgm:prSet presAssocID="{D6D36C83-46A3-3844-A000-B628BD52FBF5}" presName="sibTrans" presStyleLbl="sibTrans2D1" presStyleIdx="2" presStyleCnt="3"/>
      <dgm:spPr>
        <a:prstGeom prst="mathEqual">
          <a:avLst/>
        </a:prstGeom>
      </dgm:spPr>
      <dgm:t>
        <a:bodyPr/>
        <a:lstStyle/>
        <a:p>
          <a:endParaRPr lang="en-US"/>
        </a:p>
      </dgm:t>
    </dgm:pt>
    <dgm:pt modelId="{F783C149-5271-3746-B528-2E140FDBFFE2}" type="pres">
      <dgm:prSet presAssocID="{D6D36C83-46A3-3844-A000-B628BD52FBF5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20448CEB-1549-3540-882B-F00ED6F919D7}" type="pres">
      <dgm:prSet presAssocID="{1A5F8372-256D-7C4A-AAEA-EEE31DB0003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0B37FB-51E6-48B4-8615-AAFE27B1AC06}" type="presOf" srcId="{1A5F8372-256D-7C4A-AAEA-EEE31DB00036}" destId="{20448CEB-1549-3540-882B-F00ED6F919D7}" srcOrd="0" destOrd="0" presId="urn:microsoft.com/office/officeart/2005/8/layout/process1"/>
    <dgm:cxn modelId="{35F63BA3-23A3-9040-831E-9B726D46561C}" srcId="{6C5E0077-136C-BC4F-A892-38960E4A6D53}" destId="{1A5F8372-256D-7C4A-AAEA-EEE31DB00036}" srcOrd="3" destOrd="0" parTransId="{A034A38C-9E95-784F-989A-A3107FD8C7B5}" sibTransId="{743B1D69-F548-1C41-B86D-1B4E08869D04}"/>
    <dgm:cxn modelId="{89661630-56A3-DF4A-B824-256C63C4CF0B}" srcId="{6C5E0077-136C-BC4F-A892-38960E4A6D53}" destId="{3619F9EE-DB2C-4A42-BFD7-09B12D0B6953}" srcOrd="1" destOrd="0" parTransId="{553D37C4-4F49-B847-BB6D-370318357145}" sibTransId="{4B16C787-758C-B742-BDB9-766B729C0F2A}"/>
    <dgm:cxn modelId="{635CBC9F-7A47-476D-A1C2-21829E935015}" type="presOf" srcId="{1A30B5F6-DB19-ED40-A3CD-425CEF3A6DF8}" destId="{A5BCD874-B96C-3A45-9D6B-7696D11EB799}" srcOrd="0" destOrd="0" presId="urn:microsoft.com/office/officeart/2005/8/layout/process1"/>
    <dgm:cxn modelId="{CA16AD1D-23D4-4A66-9EA9-294230691169}" type="presOf" srcId="{4748A838-186B-A947-BB37-0E0655B0BFFC}" destId="{F311D149-79C4-4342-A008-95D5593287FA}" srcOrd="0" destOrd="0" presId="urn:microsoft.com/office/officeart/2005/8/layout/process1"/>
    <dgm:cxn modelId="{C2F6C76F-408C-4DE6-95BC-52BDA365CA14}" type="presOf" srcId="{4B16C787-758C-B742-BDB9-766B729C0F2A}" destId="{C7F1148E-C565-FE4E-A062-C7581E97037F}" srcOrd="1" destOrd="0" presId="urn:microsoft.com/office/officeart/2005/8/layout/process1"/>
    <dgm:cxn modelId="{7210C70F-3E5B-0744-9A3B-6FBFB747EFA6}" srcId="{6C5E0077-136C-BC4F-A892-38960E4A6D53}" destId="{1A30B5F6-DB19-ED40-A3CD-425CEF3A6DF8}" srcOrd="2" destOrd="0" parTransId="{157DA5D8-98C8-8743-9A80-B32F7A90A4F7}" sibTransId="{D6D36C83-46A3-3844-A000-B628BD52FBF5}"/>
    <dgm:cxn modelId="{769A2852-2F80-45F1-A441-0D0BD80C1F56}" type="presOf" srcId="{3619F9EE-DB2C-4A42-BFD7-09B12D0B6953}" destId="{66692AD7-5EDB-0444-A981-AC4B64B1CDAC}" srcOrd="0" destOrd="0" presId="urn:microsoft.com/office/officeart/2005/8/layout/process1"/>
    <dgm:cxn modelId="{5653531A-B5C7-4B27-97ED-8CFD12587ABC}" type="presOf" srcId="{D6D36C83-46A3-3844-A000-B628BD52FBF5}" destId="{26CE7357-8C07-1C43-8E17-C2E80632F11C}" srcOrd="0" destOrd="0" presId="urn:microsoft.com/office/officeart/2005/8/layout/process1"/>
    <dgm:cxn modelId="{3CA4046E-2ED0-984D-B823-CFD6777DC337}" srcId="{6C5E0077-136C-BC4F-A892-38960E4A6D53}" destId="{4748A838-186B-A947-BB37-0E0655B0BFFC}" srcOrd="0" destOrd="0" parTransId="{8DBC30ED-7396-C546-854B-09B991277492}" sibTransId="{4E79B4E2-4F8B-404D-BA1A-447929706650}"/>
    <dgm:cxn modelId="{3E215351-E9AE-4816-BF13-52B8CADAEE76}" type="presOf" srcId="{6C5E0077-136C-BC4F-A892-38960E4A6D53}" destId="{A29E78D3-04EE-7E4A-9143-E08B9F948165}" srcOrd="0" destOrd="0" presId="urn:microsoft.com/office/officeart/2005/8/layout/process1"/>
    <dgm:cxn modelId="{EB63D9B8-2B4B-48F2-8CB2-458444204819}" type="presOf" srcId="{4B16C787-758C-B742-BDB9-766B729C0F2A}" destId="{E285B660-4677-CD4A-AF75-B1578A156EFE}" srcOrd="0" destOrd="0" presId="urn:microsoft.com/office/officeart/2005/8/layout/process1"/>
    <dgm:cxn modelId="{5EA72F7A-C05C-4DB4-A2CA-88A4BE9AA784}" type="presOf" srcId="{4E79B4E2-4F8B-404D-BA1A-447929706650}" destId="{3BE66F53-7C97-E045-BAE5-092E4019F662}" srcOrd="1" destOrd="0" presId="urn:microsoft.com/office/officeart/2005/8/layout/process1"/>
    <dgm:cxn modelId="{76693716-24F7-4454-B876-DCBA9C95BE1B}" type="presOf" srcId="{4E79B4E2-4F8B-404D-BA1A-447929706650}" destId="{2F552CC5-CD5F-654D-844B-0CC1CF447DBC}" srcOrd="0" destOrd="0" presId="urn:microsoft.com/office/officeart/2005/8/layout/process1"/>
    <dgm:cxn modelId="{0880F77C-2BBF-46C3-BF40-51393A023D61}" type="presOf" srcId="{D6D36C83-46A3-3844-A000-B628BD52FBF5}" destId="{F783C149-5271-3746-B528-2E140FDBFFE2}" srcOrd="1" destOrd="0" presId="urn:microsoft.com/office/officeart/2005/8/layout/process1"/>
    <dgm:cxn modelId="{DA8557EE-CDC7-4323-A36B-E0229AAEFAFD}" type="presParOf" srcId="{A29E78D3-04EE-7E4A-9143-E08B9F948165}" destId="{F311D149-79C4-4342-A008-95D5593287FA}" srcOrd="0" destOrd="0" presId="urn:microsoft.com/office/officeart/2005/8/layout/process1"/>
    <dgm:cxn modelId="{A722A62B-7012-48CE-9F65-EE241F9922FF}" type="presParOf" srcId="{A29E78D3-04EE-7E4A-9143-E08B9F948165}" destId="{2F552CC5-CD5F-654D-844B-0CC1CF447DBC}" srcOrd="1" destOrd="0" presId="urn:microsoft.com/office/officeart/2005/8/layout/process1"/>
    <dgm:cxn modelId="{6D2CCCB6-BFD1-41AF-95C0-F152CD8DFB08}" type="presParOf" srcId="{2F552CC5-CD5F-654D-844B-0CC1CF447DBC}" destId="{3BE66F53-7C97-E045-BAE5-092E4019F662}" srcOrd="0" destOrd="0" presId="urn:microsoft.com/office/officeart/2005/8/layout/process1"/>
    <dgm:cxn modelId="{795DA381-62B0-41EC-930E-6DB813F9EFB2}" type="presParOf" srcId="{A29E78D3-04EE-7E4A-9143-E08B9F948165}" destId="{66692AD7-5EDB-0444-A981-AC4B64B1CDAC}" srcOrd="2" destOrd="0" presId="urn:microsoft.com/office/officeart/2005/8/layout/process1"/>
    <dgm:cxn modelId="{1DC09F73-4072-4E55-9507-22E69C0783E9}" type="presParOf" srcId="{A29E78D3-04EE-7E4A-9143-E08B9F948165}" destId="{E285B660-4677-CD4A-AF75-B1578A156EFE}" srcOrd="3" destOrd="0" presId="urn:microsoft.com/office/officeart/2005/8/layout/process1"/>
    <dgm:cxn modelId="{B346845B-4279-455C-ABC0-8DDE59086F34}" type="presParOf" srcId="{E285B660-4677-CD4A-AF75-B1578A156EFE}" destId="{C7F1148E-C565-FE4E-A062-C7581E97037F}" srcOrd="0" destOrd="0" presId="urn:microsoft.com/office/officeart/2005/8/layout/process1"/>
    <dgm:cxn modelId="{F6AF428E-BB09-41AF-9051-784C69FF6400}" type="presParOf" srcId="{A29E78D3-04EE-7E4A-9143-E08B9F948165}" destId="{A5BCD874-B96C-3A45-9D6B-7696D11EB799}" srcOrd="4" destOrd="0" presId="urn:microsoft.com/office/officeart/2005/8/layout/process1"/>
    <dgm:cxn modelId="{C5BB0252-857E-4E3C-8606-2B59F1961344}" type="presParOf" srcId="{A29E78D3-04EE-7E4A-9143-E08B9F948165}" destId="{26CE7357-8C07-1C43-8E17-C2E80632F11C}" srcOrd="5" destOrd="0" presId="urn:microsoft.com/office/officeart/2005/8/layout/process1"/>
    <dgm:cxn modelId="{76E1846D-B8A6-4FB5-BA17-E20517D72B85}" type="presParOf" srcId="{26CE7357-8C07-1C43-8E17-C2E80632F11C}" destId="{F783C149-5271-3746-B528-2E140FDBFFE2}" srcOrd="0" destOrd="0" presId="urn:microsoft.com/office/officeart/2005/8/layout/process1"/>
    <dgm:cxn modelId="{1873E6CC-6937-426E-8FD1-5F2FEFE03691}" type="presParOf" srcId="{A29E78D3-04EE-7E4A-9143-E08B9F948165}" destId="{20448CEB-1549-3540-882B-F00ED6F919D7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96A9670-E74D-4FE8-B567-8C9B9DE066F5}" type="doc">
      <dgm:prSet loTypeId="urn:microsoft.com/office/officeart/2005/8/layout/hList7#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4D94D5F2-79CE-4DEF-BD3A-FAB253826EAF}">
      <dgm:prSet custT="1"/>
      <dgm:spPr>
        <a:solidFill>
          <a:srgbClr val="159FA3"/>
        </a:solidFill>
      </dgm:spPr>
      <dgm:t>
        <a:bodyPr/>
        <a:lstStyle/>
        <a:p>
          <a:r>
            <a:rPr lang="en-US" sz="2000" b="1" dirty="0" smtClean="0">
              <a:solidFill>
                <a:srgbClr val="D8D8D8">
                  <a:lumMod val="10000"/>
                </a:srgbClr>
              </a:solidFill>
            </a:rPr>
            <a:t>Look to both Federal Registers</a:t>
          </a:r>
        </a:p>
        <a:p>
          <a:r>
            <a:rPr lang="en-US" sz="1800" dirty="0" smtClean="0">
              <a:solidFill>
                <a:srgbClr val="D8D8D8">
                  <a:lumMod val="10000"/>
                </a:srgbClr>
              </a:solidFill>
            </a:rPr>
            <a:t>December 26, 2013</a:t>
          </a:r>
        </a:p>
        <a:p>
          <a:r>
            <a:rPr lang="en-US" sz="1800" dirty="0" smtClean="0">
              <a:solidFill>
                <a:srgbClr val="D8D8D8">
                  <a:lumMod val="10000"/>
                </a:srgbClr>
              </a:solidFill>
            </a:rPr>
            <a:t>December 19, 2014</a:t>
          </a:r>
          <a:endParaRPr lang="en-US" altLang="en-US" sz="1800" dirty="0" smtClean="0">
            <a:solidFill>
              <a:schemeClr val="tx1"/>
            </a:solidFill>
          </a:endParaRPr>
        </a:p>
      </dgm:t>
    </dgm:pt>
    <dgm:pt modelId="{B02D50D3-C201-4CF3-B1DB-4AA92F0897AF}" type="parTrans" cxnId="{E4CF0EB6-A481-4736-AA90-A430BB555F8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88F70C3-0613-465E-A693-D4813077A1C2}" type="sibTrans" cxnId="{E4CF0EB6-A481-4736-AA90-A430BB555F8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5337714-660C-4A0D-9935-65C6A5AC32AC}">
      <dgm:prSet custT="1"/>
      <dgm:spPr>
        <a:solidFill>
          <a:srgbClr val="8CA833"/>
        </a:solidFill>
      </dgm:spPr>
      <dgm:t>
        <a:bodyPr/>
        <a:lstStyle/>
        <a:p>
          <a:r>
            <a:rPr lang="en-US" sz="2000" b="1" dirty="0" smtClean="0">
              <a:solidFill>
                <a:srgbClr val="D8D8D8">
                  <a:lumMod val="10000"/>
                </a:srgbClr>
              </a:solidFill>
            </a:rPr>
            <a:t>Share information with </a:t>
          </a:r>
          <a:r>
            <a:rPr lang="en-US" sz="2000" b="1" dirty="0" err="1" smtClean="0">
              <a:solidFill>
                <a:srgbClr val="D8D8D8">
                  <a:lumMod val="10000"/>
                </a:srgbClr>
              </a:solidFill>
            </a:rPr>
            <a:t>subrecipients</a:t>
          </a:r>
          <a:endParaRPr lang="en-US" altLang="en-US" sz="2000" dirty="0" smtClean="0">
            <a:solidFill>
              <a:schemeClr val="tx1"/>
            </a:solidFill>
          </a:endParaRPr>
        </a:p>
      </dgm:t>
    </dgm:pt>
    <dgm:pt modelId="{150A46BD-A54A-48B1-9CCF-E026DDDC953A}" type="parTrans" cxnId="{EB5C1D2B-A202-416F-B5CB-4F80AC0E856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3CF15B4-B61B-46DC-8F27-9C526D72AB68}" type="sibTrans" cxnId="{EB5C1D2B-A202-416F-B5CB-4F80AC0E856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C7683F5-155F-4A66-B0CC-1B2D9935BBEE}">
      <dgm:prSet custT="1"/>
      <dgm:spPr>
        <a:solidFill>
          <a:srgbClr val="85DDCD"/>
        </a:solidFill>
      </dgm:spPr>
      <dgm:t>
        <a:bodyPr/>
        <a:lstStyle/>
        <a:p>
          <a:r>
            <a:rPr lang="en-US" sz="1800" b="1" dirty="0" smtClean="0">
              <a:solidFill>
                <a:srgbClr val="D8D8D8">
                  <a:lumMod val="10000"/>
                </a:srgbClr>
              </a:solidFill>
            </a:rPr>
            <a:t>Be aware of requirements for the awarding of grants</a:t>
          </a:r>
          <a:endParaRPr lang="en-US" altLang="en-US" sz="1800" dirty="0" smtClean="0">
            <a:solidFill>
              <a:schemeClr val="tx1"/>
            </a:solidFill>
          </a:endParaRPr>
        </a:p>
      </dgm:t>
    </dgm:pt>
    <dgm:pt modelId="{8B6767A1-3A19-437C-A967-C5720C894D0A}" type="parTrans" cxnId="{9FB325D7-89CE-4712-9EC0-F02C3D1B26E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C054B66-0433-4447-9CC4-4C67EB4D2F7C}" type="sibTrans" cxnId="{9FB325D7-89CE-4712-9EC0-F02C3D1B26E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6152703-C4C8-41AD-BD77-AF046532D4F9}" type="pres">
      <dgm:prSet presAssocID="{496A9670-E74D-4FE8-B567-8C9B9DE066F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990375-FD46-4636-9596-B17807108955}" type="pres">
      <dgm:prSet presAssocID="{496A9670-E74D-4FE8-B567-8C9B9DE066F5}" presName="fgShape" presStyleLbl="fgShp" presStyleIdx="0" presStyleCnt="1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239A6E43-5CE1-4CF8-9FB3-42045CB3764D}" type="pres">
      <dgm:prSet presAssocID="{496A9670-E74D-4FE8-B567-8C9B9DE066F5}" presName="linComp" presStyleCnt="0"/>
      <dgm:spPr/>
    </dgm:pt>
    <dgm:pt modelId="{5667C83A-A076-441B-B8F0-8C208B1DA851}" type="pres">
      <dgm:prSet presAssocID="{4D94D5F2-79CE-4DEF-BD3A-FAB253826EAF}" presName="compNode" presStyleCnt="0"/>
      <dgm:spPr/>
    </dgm:pt>
    <dgm:pt modelId="{23690F9F-78FA-4F7C-906E-0FB66D31D167}" type="pres">
      <dgm:prSet presAssocID="{4D94D5F2-79CE-4DEF-BD3A-FAB253826EAF}" presName="bkgdShape" presStyleLbl="node1" presStyleIdx="0" presStyleCnt="3"/>
      <dgm:spPr/>
      <dgm:t>
        <a:bodyPr/>
        <a:lstStyle/>
        <a:p>
          <a:endParaRPr lang="en-US"/>
        </a:p>
      </dgm:t>
    </dgm:pt>
    <dgm:pt modelId="{8A5129D6-39DB-443B-86BC-4B427248970A}" type="pres">
      <dgm:prSet presAssocID="{4D94D5F2-79CE-4DEF-BD3A-FAB253826EAF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80D2C3-FD59-4E6B-B3C9-B5FDADB5F49B}" type="pres">
      <dgm:prSet presAssocID="{4D94D5F2-79CE-4DEF-BD3A-FAB253826EAF}" presName="invisiNode" presStyleLbl="node1" presStyleIdx="0" presStyleCnt="3"/>
      <dgm:spPr/>
    </dgm:pt>
    <dgm:pt modelId="{8A88A96A-317A-467E-BE36-49C7B19B64FE}" type="pres">
      <dgm:prSet presAssocID="{4D94D5F2-79CE-4DEF-BD3A-FAB253826EAF}" presName="imagNode" presStyleLbl="fgImgPlace1" presStyleIdx="0" presStyleCnt="3" custLinFactNeighborY="-817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1819B1E-2B87-48A3-AAEB-C1A173A464C8}" type="pres">
      <dgm:prSet presAssocID="{488F70C3-0613-465E-A693-D4813077A1C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F0C657B-D42E-4AC7-AD3E-1711DF086156}" type="pres">
      <dgm:prSet presAssocID="{45337714-660C-4A0D-9935-65C6A5AC32AC}" presName="compNode" presStyleCnt="0"/>
      <dgm:spPr/>
    </dgm:pt>
    <dgm:pt modelId="{028AE1A9-2E8F-4453-A156-086693BB8466}" type="pres">
      <dgm:prSet presAssocID="{45337714-660C-4A0D-9935-65C6A5AC32AC}" presName="bkgdShape" presStyleLbl="node1" presStyleIdx="1" presStyleCnt="3"/>
      <dgm:spPr/>
      <dgm:t>
        <a:bodyPr/>
        <a:lstStyle/>
        <a:p>
          <a:endParaRPr lang="en-US"/>
        </a:p>
      </dgm:t>
    </dgm:pt>
    <dgm:pt modelId="{7D6CA603-326C-4387-B88D-1B3DAF01FDFD}" type="pres">
      <dgm:prSet presAssocID="{45337714-660C-4A0D-9935-65C6A5AC32AC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E1D3DC-2BC3-40DF-B141-501DFF320EB1}" type="pres">
      <dgm:prSet presAssocID="{45337714-660C-4A0D-9935-65C6A5AC32AC}" presName="invisiNode" presStyleLbl="node1" presStyleIdx="1" presStyleCnt="3"/>
      <dgm:spPr/>
    </dgm:pt>
    <dgm:pt modelId="{196C349B-C903-4307-9463-3C9D72551AE5}" type="pres">
      <dgm:prSet presAssocID="{45337714-660C-4A0D-9935-65C6A5AC32AC}" presName="imagNode" presStyleLbl="fgImgPlace1" presStyleIdx="1" presStyleCnt="3" custLinFactNeighborY="-817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162840B-8998-4D7E-BFA4-7C66852BCD70}" type="pres">
      <dgm:prSet presAssocID="{93CF15B4-B61B-46DC-8F27-9C526D72AB6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8FBC314-DAD4-429C-8AB4-4825AFA29454}" type="pres">
      <dgm:prSet presAssocID="{0C7683F5-155F-4A66-B0CC-1B2D9935BBEE}" presName="compNode" presStyleCnt="0"/>
      <dgm:spPr/>
    </dgm:pt>
    <dgm:pt modelId="{42ADD26A-F517-4331-BBFB-99B72A502A84}" type="pres">
      <dgm:prSet presAssocID="{0C7683F5-155F-4A66-B0CC-1B2D9935BBEE}" presName="bkgdShape" presStyleLbl="node1" presStyleIdx="2" presStyleCnt="3"/>
      <dgm:spPr/>
      <dgm:t>
        <a:bodyPr/>
        <a:lstStyle/>
        <a:p>
          <a:endParaRPr lang="en-US"/>
        </a:p>
      </dgm:t>
    </dgm:pt>
    <dgm:pt modelId="{DD815118-829D-4008-A4BA-6B6B73CAFB1D}" type="pres">
      <dgm:prSet presAssocID="{0C7683F5-155F-4A66-B0CC-1B2D9935BBEE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6A3C1B-B811-428B-8672-3ACACE5B4A71}" type="pres">
      <dgm:prSet presAssocID="{0C7683F5-155F-4A66-B0CC-1B2D9935BBEE}" presName="invisiNode" presStyleLbl="node1" presStyleIdx="2" presStyleCnt="3"/>
      <dgm:spPr/>
    </dgm:pt>
    <dgm:pt modelId="{2C3842E6-D117-4158-AD9A-314E7522D6D7}" type="pres">
      <dgm:prSet presAssocID="{0C7683F5-155F-4A66-B0CC-1B2D9935BBEE}" presName="imagNode" presStyleLbl="fgImgPlace1" presStyleIdx="2" presStyleCnt="3" custLinFactNeighborY="-817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8D7B5958-4BF2-6547-86A9-C4B84B108CD1}" type="presOf" srcId="{0C7683F5-155F-4A66-B0CC-1B2D9935BBEE}" destId="{DD815118-829D-4008-A4BA-6B6B73CAFB1D}" srcOrd="1" destOrd="0" presId="urn:microsoft.com/office/officeart/2005/8/layout/hList7#2"/>
    <dgm:cxn modelId="{0AEC1630-CE53-F74D-B96E-088EF0325268}" type="presOf" srcId="{45337714-660C-4A0D-9935-65C6A5AC32AC}" destId="{7D6CA603-326C-4387-B88D-1B3DAF01FDFD}" srcOrd="1" destOrd="0" presId="urn:microsoft.com/office/officeart/2005/8/layout/hList7#2"/>
    <dgm:cxn modelId="{9FB325D7-89CE-4712-9EC0-F02C3D1B26E2}" srcId="{496A9670-E74D-4FE8-B567-8C9B9DE066F5}" destId="{0C7683F5-155F-4A66-B0CC-1B2D9935BBEE}" srcOrd="2" destOrd="0" parTransId="{8B6767A1-3A19-437C-A967-C5720C894D0A}" sibTransId="{CC054B66-0433-4447-9CC4-4C67EB4D2F7C}"/>
    <dgm:cxn modelId="{BC355A9C-5CEB-C24C-95AC-62F68798E5B4}" type="presOf" srcId="{4D94D5F2-79CE-4DEF-BD3A-FAB253826EAF}" destId="{8A5129D6-39DB-443B-86BC-4B427248970A}" srcOrd="1" destOrd="0" presId="urn:microsoft.com/office/officeart/2005/8/layout/hList7#2"/>
    <dgm:cxn modelId="{E4CF0EB6-A481-4736-AA90-A430BB555F8F}" srcId="{496A9670-E74D-4FE8-B567-8C9B9DE066F5}" destId="{4D94D5F2-79CE-4DEF-BD3A-FAB253826EAF}" srcOrd="0" destOrd="0" parTransId="{B02D50D3-C201-4CF3-B1DB-4AA92F0897AF}" sibTransId="{488F70C3-0613-465E-A693-D4813077A1C2}"/>
    <dgm:cxn modelId="{EB5C1D2B-A202-416F-B5CB-4F80AC0E8560}" srcId="{496A9670-E74D-4FE8-B567-8C9B9DE066F5}" destId="{45337714-660C-4A0D-9935-65C6A5AC32AC}" srcOrd="1" destOrd="0" parTransId="{150A46BD-A54A-48B1-9CCF-E026DDDC953A}" sibTransId="{93CF15B4-B61B-46DC-8F27-9C526D72AB68}"/>
    <dgm:cxn modelId="{57EACF18-2242-5D46-A8C2-25005C0727FF}" type="presOf" srcId="{496A9670-E74D-4FE8-B567-8C9B9DE066F5}" destId="{A6152703-C4C8-41AD-BD77-AF046532D4F9}" srcOrd="0" destOrd="0" presId="urn:microsoft.com/office/officeart/2005/8/layout/hList7#2"/>
    <dgm:cxn modelId="{AA1D5A4A-EB80-6C42-9B8B-C9F6E98C1E66}" type="presOf" srcId="{93CF15B4-B61B-46DC-8F27-9C526D72AB68}" destId="{D162840B-8998-4D7E-BFA4-7C66852BCD70}" srcOrd="0" destOrd="0" presId="urn:microsoft.com/office/officeart/2005/8/layout/hList7#2"/>
    <dgm:cxn modelId="{259C7394-2562-1947-A2BF-04891633BA40}" type="presOf" srcId="{0C7683F5-155F-4A66-B0CC-1B2D9935BBEE}" destId="{42ADD26A-F517-4331-BBFB-99B72A502A84}" srcOrd="0" destOrd="0" presId="urn:microsoft.com/office/officeart/2005/8/layout/hList7#2"/>
    <dgm:cxn modelId="{4D05B481-F3FE-2C4C-A45A-47A4243712BE}" type="presOf" srcId="{45337714-660C-4A0D-9935-65C6A5AC32AC}" destId="{028AE1A9-2E8F-4453-A156-086693BB8466}" srcOrd="0" destOrd="0" presId="urn:microsoft.com/office/officeart/2005/8/layout/hList7#2"/>
    <dgm:cxn modelId="{E679F87C-C230-2442-AD23-E896EC268EFF}" type="presOf" srcId="{4D94D5F2-79CE-4DEF-BD3A-FAB253826EAF}" destId="{23690F9F-78FA-4F7C-906E-0FB66D31D167}" srcOrd="0" destOrd="0" presId="urn:microsoft.com/office/officeart/2005/8/layout/hList7#2"/>
    <dgm:cxn modelId="{4403B41A-EB62-7948-920F-4CE2CD25E7E1}" type="presOf" srcId="{488F70C3-0613-465E-A693-D4813077A1C2}" destId="{01819B1E-2B87-48A3-AAEB-C1A173A464C8}" srcOrd="0" destOrd="0" presId="urn:microsoft.com/office/officeart/2005/8/layout/hList7#2"/>
    <dgm:cxn modelId="{D816ED60-162F-CE4A-926B-F1EB71C3DBC2}" type="presParOf" srcId="{A6152703-C4C8-41AD-BD77-AF046532D4F9}" destId="{F6990375-FD46-4636-9596-B17807108955}" srcOrd="0" destOrd="0" presId="urn:microsoft.com/office/officeart/2005/8/layout/hList7#2"/>
    <dgm:cxn modelId="{EFCCA0D2-7245-1C46-9238-DE87FFE43FC6}" type="presParOf" srcId="{A6152703-C4C8-41AD-BD77-AF046532D4F9}" destId="{239A6E43-5CE1-4CF8-9FB3-42045CB3764D}" srcOrd="1" destOrd="0" presId="urn:microsoft.com/office/officeart/2005/8/layout/hList7#2"/>
    <dgm:cxn modelId="{72D9F410-561D-C34D-A62B-F05194DEDD37}" type="presParOf" srcId="{239A6E43-5CE1-4CF8-9FB3-42045CB3764D}" destId="{5667C83A-A076-441B-B8F0-8C208B1DA851}" srcOrd="0" destOrd="0" presId="urn:microsoft.com/office/officeart/2005/8/layout/hList7#2"/>
    <dgm:cxn modelId="{553B59FA-5346-0742-BE2E-81BB8E335973}" type="presParOf" srcId="{5667C83A-A076-441B-B8F0-8C208B1DA851}" destId="{23690F9F-78FA-4F7C-906E-0FB66D31D167}" srcOrd="0" destOrd="0" presId="urn:microsoft.com/office/officeart/2005/8/layout/hList7#2"/>
    <dgm:cxn modelId="{65EFE231-17D4-CA4B-84CD-27153FB7A5ED}" type="presParOf" srcId="{5667C83A-A076-441B-B8F0-8C208B1DA851}" destId="{8A5129D6-39DB-443B-86BC-4B427248970A}" srcOrd="1" destOrd="0" presId="urn:microsoft.com/office/officeart/2005/8/layout/hList7#2"/>
    <dgm:cxn modelId="{7351C7F7-B713-FB4C-B2B5-AE944156B3C9}" type="presParOf" srcId="{5667C83A-A076-441B-B8F0-8C208B1DA851}" destId="{4580D2C3-FD59-4E6B-B3C9-B5FDADB5F49B}" srcOrd="2" destOrd="0" presId="urn:microsoft.com/office/officeart/2005/8/layout/hList7#2"/>
    <dgm:cxn modelId="{B9A49D19-2937-BB4F-88EE-DC17AB8FF9F3}" type="presParOf" srcId="{5667C83A-A076-441B-B8F0-8C208B1DA851}" destId="{8A88A96A-317A-467E-BE36-49C7B19B64FE}" srcOrd="3" destOrd="0" presId="urn:microsoft.com/office/officeart/2005/8/layout/hList7#2"/>
    <dgm:cxn modelId="{2571365D-C8F1-024F-BFA9-10B5C45E07E8}" type="presParOf" srcId="{239A6E43-5CE1-4CF8-9FB3-42045CB3764D}" destId="{01819B1E-2B87-48A3-AAEB-C1A173A464C8}" srcOrd="1" destOrd="0" presId="urn:microsoft.com/office/officeart/2005/8/layout/hList7#2"/>
    <dgm:cxn modelId="{A47D0F4A-6867-4B46-9BAA-CA80B47F9922}" type="presParOf" srcId="{239A6E43-5CE1-4CF8-9FB3-42045CB3764D}" destId="{EF0C657B-D42E-4AC7-AD3E-1711DF086156}" srcOrd="2" destOrd="0" presId="urn:microsoft.com/office/officeart/2005/8/layout/hList7#2"/>
    <dgm:cxn modelId="{44199FE7-AE4D-AC4B-AFBA-14101DCBAD58}" type="presParOf" srcId="{EF0C657B-D42E-4AC7-AD3E-1711DF086156}" destId="{028AE1A9-2E8F-4453-A156-086693BB8466}" srcOrd="0" destOrd="0" presId="urn:microsoft.com/office/officeart/2005/8/layout/hList7#2"/>
    <dgm:cxn modelId="{2E046C54-9B22-324F-AC3D-F1361D2CC7D4}" type="presParOf" srcId="{EF0C657B-D42E-4AC7-AD3E-1711DF086156}" destId="{7D6CA603-326C-4387-B88D-1B3DAF01FDFD}" srcOrd="1" destOrd="0" presId="urn:microsoft.com/office/officeart/2005/8/layout/hList7#2"/>
    <dgm:cxn modelId="{0533BFB7-B42C-C843-8064-22A2B48B7B5B}" type="presParOf" srcId="{EF0C657B-D42E-4AC7-AD3E-1711DF086156}" destId="{DEE1D3DC-2BC3-40DF-B141-501DFF320EB1}" srcOrd="2" destOrd="0" presId="urn:microsoft.com/office/officeart/2005/8/layout/hList7#2"/>
    <dgm:cxn modelId="{0800DF3E-3522-AC4A-9196-E3B14A8DE985}" type="presParOf" srcId="{EF0C657B-D42E-4AC7-AD3E-1711DF086156}" destId="{196C349B-C903-4307-9463-3C9D72551AE5}" srcOrd="3" destOrd="0" presId="urn:microsoft.com/office/officeart/2005/8/layout/hList7#2"/>
    <dgm:cxn modelId="{CEF9DED2-8387-9B4E-BB6A-82FC39D7D42D}" type="presParOf" srcId="{239A6E43-5CE1-4CF8-9FB3-42045CB3764D}" destId="{D162840B-8998-4D7E-BFA4-7C66852BCD70}" srcOrd="3" destOrd="0" presId="urn:microsoft.com/office/officeart/2005/8/layout/hList7#2"/>
    <dgm:cxn modelId="{E232AAFF-04E7-A342-850A-8679462C367F}" type="presParOf" srcId="{239A6E43-5CE1-4CF8-9FB3-42045CB3764D}" destId="{F8FBC314-DAD4-429C-8AB4-4825AFA29454}" srcOrd="4" destOrd="0" presId="urn:microsoft.com/office/officeart/2005/8/layout/hList7#2"/>
    <dgm:cxn modelId="{A68ABB37-B591-5C49-AAC3-732F4AFE717E}" type="presParOf" srcId="{F8FBC314-DAD4-429C-8AB4-4825AFA29454}" destId="{42ADD26A-F517-4331-BBFB-99B72A502A84}" srcOrd="0" destOrd="0" presId="urn:microsoft.com/office/officeart/2005/8/layout/hList7#2"/>
    <dgm:cxn modelId="{32C1D344-25F7-B948-8268-9F19C999812F}" type="presParOf" srcId="{F8FBC314-DAD4-429C-8AB4-4825AFA29454}" destId="{DD815118-829D-4008-A4BA-6B6B73CAFB1D}" srcOrd="1" destOrd="0" presId="urn:microsoft.com/office/officeart/2005/8/layout/hList7#2"/>
    <dgm:cxn modelId="{4B13DE2D-1ED0-9C40-BB7D-125C1607A80F}" type="presParOf" srcId="{F8FBC314-DAD4-429C-8AB4-4825AFA29454}" destId="{756A3C1B-B811-428B-8672-3ACACE5B4A71}" srcOrd="2" destOrd="0" presId="urn:microsoft.com/office/officeart/2005/8/layout/hList7#2"/>
    <dgm:cxn modelId="{E5A7F273-44DE-354F-8E0F-31A7A6D31CDB}" type="presParOf" srcId="{F8FBC314-DAD4-429C-8AB4-4825AFA29454}" destId="{2C3842E6-D117-4158-AD9A-314E7522D6D7}" srcOrd="3" destOrd="0" presId="urn:microsoft.com/office/officeart/2005/8/layout/hList7#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05AA942-69F6-4AAB-B4ED-C55C82B4C758}" type="datetimeFigureOut">
              <a:rPr lang="en-US"/>
              <a:pPr>
                <a:defRPr/>
              </a:pPr>
              <a:t>8/20/2015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2668"/>
            <a:ext cx="2971800" cy="46180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fld id="{249AD6FA-8234-476D-A339-BC1A589F51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44018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BED064-490A-454B-B0EB-134C73DE938E}" type="datetimeFigureOut">
              <a:rPr lang="en-US"/>
              <a:pPr>
                <a:defRPr/>
              </a:pPr>
              <a:t>8/20/2015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7136"/>
            <a:ext cx="5486400" cy="415623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2668"/>
            <a:ext cx="2971800" cy="46180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BEDA4268-3AC2-44BD-B4B7-466A8C84A9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89843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A4268-3AC2-44BD-B4B7-466A8C84A9E0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5600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87136"/>
            <a:ext cx="5486400" cy="45410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E65BCC3E-DB9C-9548-9591-A478D9001C43}" type="slidenum">
              <a:rPr lang="en-US">
                <a:solidFill>
                  <a:schemeClr val="tx1"/>
                </a:solidFill>
                <a:latin typeface="Calibri" charset="0"/>
              </a:rPr>
              <a:pPr/>
              <a:t>10</a:t>
            </a:fld>
            <a:endParaRPr lang="en-US">
              <a:solidFill>
                <a:schemeClr val="tx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288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87136"/>
            <a:ext cx="5486400" cy="45410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7E9F5EF5-8E43-EA4C-A77A-B2D194106467}" type="slidenum">
              <a:rPr lang="en-US">
                <a:solidFill>
                  <a:schemeClr val="tx1"/>
                </a:solidFill>
                <a:latin typeface="Calibri" charset="0"/>
              </a:rPr>
              <a:pPr/>
              <a:t>11</a:t>
            </a:fld>
            <a:endParaRPr lang="en-US">
              <a:solidFill>
                <a:schemeClr val="tx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434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87136"/>
            <a:ext cx="5486400" cy="45410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aseline="0" dirty="0" smtClean="0">
              <a:solidFill>
                <a:schemeClr val="accent1"/>
              </a:solidFill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EE90F1D5-7C26-864A-9164-9D8A6AE4187E}" type="slidenum">
              <a:rPr lang="en-US">
                <a:solidFill>
                  <a:schemeClr val="tx1"/>
                </a:solidFill>
                <a:latin typeface="Calibri" charset="0"/>
              </a:rPr>
              <a:pPr/>
              <a:t>12</a:t>
            </a:fld>
            <a:endParaRPr lang="en-US">
              <a:solidFill>
                <a:schemeClr val="tx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91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A4268-3AC2-44BD-B4B7-466A8C84A9E0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766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A4268-3AC2-44BD-B4B7-466A8C84A9E0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65794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A4268-3AC2-44BD-B4B7-466A8C84A9E0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77374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87136"/>
            <a:ext cx="5486400" cy="45410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851723BC-F7BD-5748-8AB0-946EFE55ED9C}" type="slidenum">
              <a:rPr lang="en-US">
                <a:solidFill>
                  <a:schemeClr val="tx1"/>
                </a:solidFill>
                <a:latin typeface="Calibri" charset="0"/>
              </a:rPr>
              <a:pPr/>
              <a:t>16</a:t>
            </a:fld>
            <a:endParaRPr lang="en-US">
              <a:solidFill>
                <a:schemeClr val="tx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5798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87136"/>
            <a:ext cx="5486400" cy="45410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100" dirty="0" smtClean="0"/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FF6BDF9-3941-BD42-8B1E-72805B8273F0}" type="slidenum">
              <a:rPr lang="en-US">
                <a:solidFill>
                  <a:schemeClr val="tx1"/>
                </a:solidFill>
                <a:latin typeface="Calibri" charset="0"/>
              </a:rPr>
              <a:pPr/>
              <a:t>17</a:t>
            </a:fld>
            <a:endParaRPr lang="en-US">
              <a:solidFill>
                <a:schemeClr val="tx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8220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87136"/>
            <a:ext cx="5486400" cy="45410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100" dirty="0" smtClean="0"/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FF6BDF9-3941-BD42-8B1E-72805B8273F0}" type="slidenum">
              <a:rPr lang="en-US">
                <a:solidFill>
                  <a:schemeClr val="tx1"/>
                </a:solidFill>
                <a:latin typeface="Calibri" charset="0"/>
              </a:rPr>
              <a:pPr/>
              <a:t>18</a:t>
            </a:fld>
            <a:endParaRPr lang="en-US">
              <a:solidFill>
                <a:schemeClr val="tx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885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87136"/>
            <a:ext cx="5486400" cy="45410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100" dirty="0">
              <a:latin typeface="Calibri" charset="0"/>
              <a:ea typeface="MS PGothic" charset="0"/>
            </a:endParaRPr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FF6BDF9-3941-BD42-8B1E-72805B8273F0}" type="slidenum">
              <a:rPr lang="en-US">
                <a:solidFill>
                  <a:schemeClr val="tx1"/>
                </a:solidFill>
                <a:latin typeface="Calibri" charset="0"/>
              </a:rPr>
              <a:pPr/>
              <a:t>19</a:t>
            </a:fld>
            <a:endParaRPr lang="en-US">
              <a:solidFill>
                <a:schemeClr val="tx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665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/>
            <a:endParaRPr lang="en-US" dirty="0">
              <a:latin typeface="Calibri" charset="0"/>
              <a:ea typeface="MS PGothic" charset="0"/>
              <a:cs typeface="Arial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E83CE688-033E-304F-B376-00256F36D32F}" type="slidenum">
              <a:rPr lang="en-US">
                <a:solidFill>
                  <a:schemeClr val="tx1"/>
                </a:solidFill>
                <a:latin typeface="Calibri" charset="0"/>
              </a:rPr>
              <a:pPr/>
              <a:t>2</a:t>
            </a:fld>
            <a:endParaRPr lang="en-US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22533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>
                <a:solidFill>
                  <a:schemeClr val="tx1"/>
                </a:solidFill>
                <a:latin typeface="Calibri" charset="0"/>
              </a:rPr>
              <a:t>1/25/15</a:t>
            </a:r>
          </a:p>
        </p:txBody>
      </p:sp>
    </p:spTree>
    <p:extLst>
      <p:ext uri="{BB962C8B-B14F-4D97-AF65-F5344CB8AC3E}">
        <p14:creationId xmlns:p14="http://schemas.microsoft.com/office/powerpoint/2010/main" val="19333077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87136"/>
            <a:ext cx="5486400" cy="45410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100" i="0" dirty="0">
              <a:latin typeface="Calibri" charset="0"/>
              <a:ea typeface="MS PGothic" charset="0"/>
            </a:endParaRPr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FF6BDF9-3941-BD42-8B1E-72805B8273F0}" type="slidenum">
              <a:rPr lang="en-US">
                <a:solidFill>
                  <a:schemeClr val="tx1"/>
                </a:solidFill>
                <a:latin typeface="Calibri" charset="0"/>
              </a:rPr>
              <a:pPr/>
              <a:t>20</a:t>
            </a:fld>
            <a:endParaRPr lang="en-US">
              <a:solidFill>
                <a:schemeClr val="tx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360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87136"/>
            <a:ext cx="5486400" cy="45410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100" dirty="0" smtClean="0">
              <a:latin typeface="Calibri" charset="0"/>
              <a:ea typeface="MS PGothic" charset="0"/>
            </a:endParaRPr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FF6BDF9-3941-BD42-8B1E-72805B8273F0}" type="slidenum">
              <a:rPr lang="en-US">
                <a:solidFill>
                  <a:schemeClr val="tx1"/>
                </a:solidFill>
                <a:latin typeface="Calibri" charset="0"/>
              </a:rPr>
              <a:pPr/>
              <a:t>21</a:t>
            </a:fld>
            <a:endParaRPr lang="en-US">
              <a:solidFill>
                <a:schemeClr val="tx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3393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87136"/>
            <a:ext cx="5486400" cy="45410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="0" dirty="0" smtClean="0"/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0EE2AB01-2AC5-C74E-93FE-2E82F046E0AF}" type="slidenum">
              <a:rPr lang="en-US">
                <a:solidFill>
                  <a:schemeClr val="tx1"/>
                </a:solidFill>
                <a:latin typeface="Calibri" charset="0"/>
              </a:rPr>
              <a:pPr/>
              <a:t>22</a:t>
            </a:fld>
            <a:endParaRPr lang="en-US">
              <a:solidFill>
                <a:schemeClr val="tx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6458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BB6856D-FE17-4CA2-B586-F56B905A3AFB}" type="slidenum">
              <a:rPr lang="en-US" altLang="en-US">
                <a:solidFill>
                  <a:schemeClr val="tx1"/>
                </a:solidFill>
                <a:latin typeface="Calibri" panose="020F0502020204030204" pitchFamily="34" charset="0"/>
              </a:rPr>
              <a:pPr/>
              <a:t>23</a:t>
            </a:fld>
            <a:endParaRPr lang="en-US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0775" y="693738"/>
            <a:ext cx="4618038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594" y="4387136"/>
            <a:ext cx="5486400" cy="41562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norm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795458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011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87136"/>
            <a:ext cx="5486400" cy="45410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901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30502D8-EBB6-2C43-B8AA-1958896E3C66}" type="slidenum">
              <a:rPr lang="en-US">
                <a:solidFill>
                  <a:schemeClr val="tx1"/>
                </a:solidFill>
                <a:latin typeface="Calibri" charset="0"/>
              </a:rPr>
              <a:pPr/>
              <a:t>24</a:t>
            </a:fld>
            <a:endParaRPr lang="en-US">
              <a:solidFill>
                <a:schemeClr val="tx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9648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87136"/>
            <a:ext cx="5486400" cy="45410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  <a:ea typeface="MS PGothic" charset="0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FC7AC723-FC0E-E44B-BD34-D3860DD03FF5}" type="slidenum">
              <a:rPr lang="en-US">
                <a:solidFill>
                  <a:schemeClr val="tx1"/>
                </a:solidFill>
                <a:latin typeface="Calibri" charset="0"/>
              </a:rPr>
              <a:pPr/>
              <a:t>25</a:t>
            </a:fld>
            <a:endParaRPr lang="en-US">
              <a:solidFill>
                <a:schemeClr val="tx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45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87136"/>
            <a:ext cx="5486400" cy="45410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0EE2AB01-2AC5-C74E-93FE-2E82F046E0AF}" type="slidenum">
              <a:rPr lang="en-US">
                <a:solidFill>
                  <a:schemeClr val="tx1"/>
                </a:solidFill>
                <a:latin typeface="Calibri" charset="0"/>
              </a:rPr>
              <a:pPr/>
              <a:t>26</a:t>
            </a:fld>
            <a:endParaRPr lang="en-US">
              <a:solidFill>
                <a:schemeClr val="tx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1385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87136"/>
            <a:ext cx="5486400" cy="45410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 dirty="0" smtClean="0">
              <a:latin typeface="Arial" charset="0"/>
              <a:ea typeface="MS PGothic" charset="0"/>
            </a:endParaRP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469B0F6D-C8CC-214B-8592-187BDE4A3BD8}" type="slidenum">
              <a:rPr lang="en-US">
                <a:solidFill>
                  <a:schemeClr val="tx1"/>
                </a:solidFill>
                <a:latin typeface="Calibri" charset="0"/>
              </a:rPr>
              <a:pPr/>
              <a:t>27</a:t>
            </a:fld>
            <a:endParaRPr lang="en-US">
              <a:solidFill>
                <a:schemeClr val="tx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5657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87136"/>
            <a:ext cx="5486400" cy="45410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Calibri" charset="0"/>
              <a:ea typeface="MS PGothic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2BB43BBC-3D4D-5240-AE18-BC4E62880B9E}" type="slidenum">
              <a:rPr lang="en-US">
                <a:solidFill>
                  <a:schemeClr val="tx1"/>
                </a:solidFill>
                <a:latin typeface="Calibri" charset="0"/>
              </a:rPr>
              <a:pPr/>
              <a:t>28</a:t>
            </a:fld>
            <a:endParaRPr lang="en-US">
              <a:solidFill>
                <a:schemeClr val="tx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2874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87136"/>
            <a:ext cx="5486400" cy="45410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endParaRPr lang="en-US" i="0" dirty="0">
              <a:latin typeface="Calibri" charset="0"/>
              <a:ea typeface="MS PGothic" charset="0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592244D4-D8DB-5D47-98FB-B4261B732BE0}" type="slidenum">
              <a:rPr lang="en-US">
                <a:solidFill>
                  <a:schemeClr val="tx1"/>
                </a:solidFill>
                <a:latin typeface="Calibri" charset="0"/>
              </a:rPr>
              <a:pPr/>
              <a:t>29</a:t>
            </a:fld>
            <a:endParaRPr lang="en-US">
              <a:solidFill>
                <a:schemeClr val="tx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58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MS PGothic" charset="0"/>
              <a:cs typeface="Arial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CEF5C280-D20F-DC43-8A30-F24A71DABE83}" type="slidenum">
              <a:rPr lang="en-US">
                <a:solidFill>
                  <a:schemeClr val="tx1"/>
                </a:solidFill>
                <a:latin typeface="Calibri" charset="0"/>
              </a:rPr>
              <a:pPr/>
              <a:t>3</a:t>
            </a:fld>
            <a:endParaRPr lang="en-US">
              <a:solidFill>
                <a:schemeClr val="tx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4141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latin typeface="+mn-lt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29057" indent="-280406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21626" indent="-2243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70276" indent="-2243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18927" indent="-2243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67577" indent="-224325" defTabSz="448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16227" indent="-224325" defTabSz="448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64878" indent="-224325" defTabSz="448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13528" indent="-224325" defTabSz="448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84067F9-EAAB-42F5-ADEC-27FA60F5D4BE}" type="slidenum">
              <a:rPr lang="en-US" altLang="en-US"/>
              <a:pPr/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07507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6421" y="4353068"/>
            <a:ext cx="5485158" cy="450447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defTabSz="448650" eaLnBrk="1" hangingPunct="1">
              <a:spcBef>
                <a:spcPct val="0"/>
              </a:spcBef>
              <a:defRPr/>
            </a:pPr>
            <a:endParaRPr kumimoji="0" lang="en-US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FCF104B-D23D-4553-B240-CE6F48C48DED}" type="slidenum">
              <a:rPr lang="en-US" altLang="en-US">
                <a:solidFill>
                  <a:prstClr val="black"/>
                </a:solidFill>
              </a:rPr>
              <a:pPr/>
              <a:t>31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0530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latin typeface="+mn-lt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29057" indent="-280406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21626" indent="-2243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70276" indent="-2243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18927" indent="-2243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67577" indent="-224325" defTabSz="448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16227" indent="-224325" defTabSz="448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64878" indent="-224325" defTabSz="448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13528" indent="-224325" defTabSz="448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615B15B-DE44-49E3-B175-2A17A00F5574}" type="slidenum">
              <a:rPr lang="en-US" altLang="en-US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46605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latin typeface="+mn-lt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29057" indent="-280406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21626" indent="-2243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70276" indent="-2243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18927" indent="-2243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67577" indent="-224325" defTabSz="448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16227" indent="-224325" defTabSz="448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64878" indent="-224325" defTabSz="448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13528" indent="-224325" defTabSz="448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615B15B-DE44-49E3-B175-2A17A00F5574}" type="slidenum">
              <a:rPr lang="en-US" altLang="en-US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46605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0892" y="4315216"/>
            <a:ext cx="5367130" cy="44666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defTabSz="448650" eaLnBrk="1" hangingPunct="1">
              <a:spcBef>
                <a:spcPct val="0"/>
              </a:spcBef>
              <a:defRPr/>
            </a:pPr>
            <a:endParaRPr lang="en-US" altLang="en-US" dirty="0">
              <a:solidFill>
                <a:prstClr val="black"/>
              </a:solidFill>
              <a:latin typeface="Calibri"/>
              <a:ea typeface="MS PGothic" panose="020B0600070205080204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29057" indent="-280406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21626" indent="-224325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70276" indent="-224325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18927" indent="-224325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CDBBDB8-41AB-4E9E-92E4-1D01FE8AC4F9}" type="slidenum">
              <a:rPr lang="en-US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34</a:t>
            </a:fld>
            <a:endParaRPr lang="en-US" alt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4708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0892" y="4315216"/>
            <a:ext cx="5367130" cy="44666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48650" eaLnBrk="1" hangingPunct="1">
              <a:spcBef>
                <a:spcPct val="0"/>
              </a:spcBef>
              <a:defRPr/>
            </a:pPr>
            <a:endParaRPr lang="en-US" altLang="en-US" dirty="0">
              <a:solidFill>
                <a:prstClr val="black"/>
              </a:solidFill>
              <a:latin typeface="Calibri"/>
              <a:ea typeface="MS PGothic" panose="020B0600070205080204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29057" indent="-280406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21626" indent="-224325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70276" indent="-224325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18927" indent="-224325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CDBBDB8-41AB-4E9E-92E4-1D01FE8AC4F9}" type="slidenum">
              <a:rPr lang="en-US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35</a:t>
            </a:fld>
            <a:endParaRPr lang="en-US" alt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3962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0892" y="4315216"/>
            <a:ext cx="5367130" cy="44666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48650" eaLnBrk="1" hangingPunct="1">
              <a:spcBef>
                <a:spcPct val="0"/>
              </a:spcBef>
              <a:defRPr/>
            </a:pPr>
            <a:endParaRPr lang="en-US" altLang="en-US" dirty="0">
              <a:solidFill>
                <a:prstClr val="black"/>
              </a:solidFill>
              <a:latin typeface="Calibri"/>
              <a:ea typeface="MS PGothic" panose="020B0600070205080204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29057" indent="-280406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21626" indent="-224325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70276" indent="-224325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18927" indent="-224325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CDBBDB8-41AB-4E9E-92E4-1D01FE8AC4F9}" type="slidenum">
              <a:rPr lang="en-US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36</a:t>
            </a:fld>
            <a:endParaRPr lang="en-US" alt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4111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0892" y="4315216"/>
            <a:ext cx="5367130" cy="44666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48650" eaLnBrk="1" hangingPunct="1">
              <a:spcBef>
                <a:spcPct val="0"/>
              </a:spcBef>
              <a:defRPr/>
            </a:pPr>
            <a:endParaRPr lang="en-US" altLang="en-US" dirty="0">
              <a:solidFill>
                <a:prstClr val="black"/>
              </a:solidFill>
              <a:latin typeface="Calibri"/>
              <a:ea typeface="MS PGothic" panose="020B0600070205080204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29057" indent="-280406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21626" indent="-224325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70276" indent="-224325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18927" indent="-224325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CDBBDB8-41AB-4E9E-92E4-1D01FE8AC4F9}" type="slidenum">
              <a:rPr lang="en-US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37</a:t>
            </a:fld>
            <a:endParaRPr lang="en-US" alt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8413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0892" y="4315216"/>
            <a:ext cx="5367130" cy="44666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48650" eaLnBrk="1" hangingPunct="1">
              <a:spcBef>
                <a:spcPct val="0"/>
              </a:spcBef>
              <a:defRPr/>
            </a:pPr>
            <a:endParaRPr lang="en-US" altLang="en-US" dirty="0">
              <a:solidFill>
                <a:prstClr val="black"/>
              </a:solidFill>
              <a:latin typeface="Calibri"/>
              <a:ea typeface="MS PGothic" panose="020B0600070205080204" pitchFamily="34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29057" indent="-280406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21626" indent="-224325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70276" indent="-224325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18927" indent="-224325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0DD50CD-E18C-4B02-A795-27CFD7E8A6B2}" type="slidenum">
              <a:rPr lang="en-US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38</a:t>
            </a:fld>
            <a:endParaRPr lang="en-US" alt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2063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0892" y="4315216"/>
            <a:ext cx="5367130" cy="44666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48650" eaLnBrk="1" hangingPunct="1">
              <a:spcBef>
                <a:spcPct val="0"/>
              </a:spcBef>
              <a:defRPr/>
            </a:pPr>
            <a:endParaRPr lang="en-US" altLang="en-US" i="0" dirty="0">
              <a:solidFill>
                <a:prstClr val="black"/>
              </a:solidFill>
              <a:latin typeface="Calibri"/>
              <a:ea typeface="MS PGothic" panose="020B0600070205080204" pitchFamily="34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29057" indent="-280406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21626" indent="-224325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70276" indent="-224325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18927" indent="-224325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F7AA263-372C-4118-BF8D-57CE952E2C4B}" type="slidenum">
              <a:rPr lang="en-US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39</a:t>
            </a:fld>
            <a:endParaRPr lang="en-US" alt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164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A4268-3AC2-44BD-B4B7-466A8C84A9E0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16868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0892" y="4315216"/>
            <a:ext cx="5367130" cy="44666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48650" eaLnBrk="1" hangingPunct="1">
              <a:spcBef>
                <a:spcPct val="0"/>
              </a:spcBef>
              <a:defRPr/>
            </a:pPr>
            <a:endParaRPr lang="en-US" altLang="en-US" dirty="0">
              <a:solidFill>
                <a:prstClr val="black"/>
              </a:solidFill>
              <a:latin typeface="Calibri"/>
              <a:ea typeface="MS PGothic" panose="020B0600070205080204" pitchFamily="34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29057" indent="-280406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21626" indent="-224325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70276" indent="-224325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18927" indent="-224325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F7AA263-372C-4118-BF8D-57CE952E2C4B}" type="slidenum">
              <a:rPr lang="en-US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40</a:t>
            </a:fld>
            <a:endParaRPr lang="en-US" alt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12334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0892" y="4315215"/>
            <a:ext cx="5590761" cy="43136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defTabSz="448650" eaLnBrk="1" hangingPunct="1">
              <a:spcBef>
                <a:spcPct val="0"/>
              </a:spcBef>
              <a:defRPr/>
            </a:pPr>
            <a:endParaRPr lang="en-US" altLang="en-US" dirty="0">
              <a:solidFill>
                <a:prstClr val="black"/>
              </a:solidFill>
              <a:latin typeface="Calibri"/>
              <a:ea typeface="MS PGothic" panose="020B0600070205080204" pitchFamily="34" charset="-128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29057" indent="-280406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21626" indent="-2243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70276" indent="-2243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18927" indent="-2243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776434B-6033-467D-9596-1A730E7FBD5D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/>
              <a:t>41</a:t>
            </a:fld>
            <a:endParaRPr lang="en-US" alt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20662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0892" y="4315216"/>
            <a:ext cx="5367130" cy="44666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48650" eaLnBrk="1" hangingPunct="1">
              <a:spcBef>
                <a:spcPct val="0"/>
              </a:spcBef>
              <a:defRPr/>
            </a:pPr>
            <a:endParaRPr lang="en-US" altLang="en-US" dirty="0">
              <a:solidFill>
                <a:prstClr val="black"/>
              </a:solidFill>
              <a:latin typeface="Calibri"/>
              <a:ea typeface="MS PGothic" panose="020B0600070205080204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29057" indent="-280406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21626" indent="-224325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70276" indent="-224325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18927" indent="-224325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CDBBDB8-41AB-4E9E-92E4-1D01FE8AC4F9}" type="slidenum">
              <a:rPr lang="en-US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42</a:t>
            </a:fld>
            <a:endParaRPr lang="en-US" alt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97348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87136"/>
            <a:ext cx="5486400" cy="45410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CF53081-06A5-7B4E-91B1-D0EC8A72F54F}" type="slidenum">
              <a:rPr lang="en-US">
                <a:solidFill>
                  <a:schemeClr val="tx1"/>
                </a:solidFill>
                <a:latin typeface="Calibri" charset="0"/>
              </a:rPr>
              <a:pPr/>
              <a:t>43</a:t>
            </a:fld>
            <a:endParaRPr lang="en-US">
              <a:solidFill>
                <a:schemeClr val="tx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49432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87136"/>
            <a:ext cx="5486400" cy="45410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0E3BA59D-7D77-5D4C-99CA-657BC65B3785}" type="slidenum">
              <a:rPr lang="en-US">
                <a:solidFill>
                  <a:schemeClr val="tx1"/>
                </a:solidFill>
                <a:latin typeface="Calibri" charset="0"/>
              </a:rPr>
              <a:pPr/>
              <a:t>44</a:t>
            </a:fld>
            <a:endParaRPr lang="en-US">
              <a:solidFill>
                <a:schemeClr val="tx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52907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87136"/>
            <a:ext cx="5486400" cy="45410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95E85866-792D-D448-8E56-E73D2021EFFA}" type="slidenum">
              <a:rPr lang="en-US">
                <a:solidFill>
                  <a:schemeClr val="tx1"/>
                </a:solidFill>
                <a:latin typeface="Calibri" charset="0"/>
              </a:rPr>
              <a:pPr/>
              <a:t>45</a:t>
            </a:fld>
            <a:endParaRPr lang="en-US">
              <a:solidFill>
                <a:schemeClr val="tx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46081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87136"/>
            <a:ext cx="5486400" cy="45410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000" kern="1200" baseline="0" dirty="0" smtClean="0">
              <a:effectLst/>
            </a:endParaRP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469B0F6D-C8CC-214B-8592-187BDE4A3BD8}" type="slidenum">
              <a:rPr lang="en-US">
                <a:solidFill>
                  <a:schemeClr val="tx1"/>
                </a:solidFill>
                <a:latin typeface="Calibri" charset="0"/>
              </a:rPr>
              <a:pPr/>
              <a:t>46</a:t>
            </a:fld>
            <a:endParaRPr lang="en-US">
              <a:solidFill>
                <a:schemeClr val="tx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95693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87136"/>
            <a:ext cx="5486400" cy="45410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US" i="0" dirty="0" smtClean="0">
              <a:cs typeface="Arial" charset="0"/>
            </a:endParaRP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95E85866-792D-D448-8E56-E73D2021EFFA}" type="slidenum">
              <a:rPr lang="en-US">
                <a:solidFill>
                  <a:schemeClr val="tx1"/>
                </a:solidFill>
                <a:latin typeface="Calibri" charset="0"/>
              </a:rPr>
              <a:pPr/>
              <a:t>47</a:t>
            </a:fld>
            <a:endParaRPr lang="en-US">
              <a:solidFill>
                <a:schemeClr val="tx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00244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A4268-3AC2-44BD-B4B7-466A8C84A9E0}" type="slidenum">
              <a:rPr lang="en-US" altLang="en-US" smtClean="0"/>
              <a:pPr/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918349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A4268-3AC2-44BD-B4B7-466A8C84A9E0}" type="slidenum">
              <a:rPr lang="en-US" altLang="en-US" smtClean="0"/>
              <a:pPr/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502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A4268-3AC2-44BD-B4B7-466A8C84A9E0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775243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A4268-3AC2-44BD-B4B7-466A8C84A9E0}" type="slidenum">
              <a:rPr lang="en-US" altLang="en-US" smtClean="0"/>
              <a:pPr/>
              <a:t>50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740974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A4268-3AC2-44BD-B4B7-466A8C84A9E0}" type="slidenum">
              <a:rPr lang="en-US" altLang="en-US" smtClean="0"/>
              <a:pPr/>
              <a:t>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09966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035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87136"/>
            <a:ext cx="5486400" cy="45410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1003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5C9557D4-9D8B-FE4C-BA82-68181A7B4483}" type="slidenum">
              <a:rPr lang="en-US">
                <a:solidFill>
                  <a:schemeClr val="tx1"/>
                </a:solidFill>
                <a:latin typeface="Calibri" charset="0"/>
              </a:rPr>
              <a:pPr/>
              <a:t>52</a:t>
            </a:fld>
            <a:endParaRPr lang="en-US">
              <a:solidFill>
                <a:schemeClr val="tx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37689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87136"/>
            <a:ext cx="5486400" cy="45410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sz="1100" i="0" dirty="0" smtClean="0">
              <a:cs typeface="Arial" charset="0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592244D4-D8DB-5D47-98FB-B4261B732BE0}" type="slidenum">
              <a:rPr lang="en-US">
                <a:solidFill>
                  <a:schemeClr val="tx1"/>
                </a:solidFill>
                <a:latin typeface="Calibri" charset="0"/>
              </a:rPr>
              <a:pPr/>
              <a:t>53</a:t>
            </a:fld>
            <a:endParaRPr lang="en-US">
              <a:solidFill>
                <a:schemeClr val="tx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91204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>
            <a:noAutofit/>
          </a:bodyPr>
          <a:lstStyle/>
          <a:p>
            <a:pPr marL="0" indent="0">
              <a:buFont typeface="+mj-lt"/>
              <a:buNone/>
            </a:pPr>
            <a:endParaRPr lang="en-US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3CB31BC-020F-49EC-8A40-8ED44098F919}" type="slidenum">
              <a:rPr lang="en-US" altLang="en-US">
                <a:solidFill>
                  <a:schemeClr val="tx1"/>
                </a:solidFill>
                <a:latin typeface="Calibri" panose="020F0502020204030204" pitchFamily="34" charset="0"/>
              </a:rPr>
              <a:pPr/>
              <a:t>54</a:t>
            </a:fld>
            <a:endParaRPr lang="en-US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51315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>
            <a:noAutofit/>
          </a:bodyPr>
          <a:lstStyle/>
          <a:p>
            <a:pPr marL="457200" lvl="1" indent="0">
              <a:buFont typeface="+mj-lt"/>
              <a:buNone/>
            </a:pPr>
            <a:endParaRPr lang="en-US" baseline="0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3CB31BC-020F-49EC-8A40-8ED44098F919}" type="slidenum">
              <a:rPr lang="en-US" altLang="en-US">
                <a:solidFill>
                  <a:schemeClr val="tx1"/>
                </a:solidFill>
                <a:latin typeface="Calibri" panose="020F0502020204030204" pitchFamily="34" charset="0"/>
              </a:rPr>
              <a:pPr/>
              <a:t>55</a:t>
            </a:fld>
            <a:endParaRPr lang="en-US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51315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>
            <a:noAutofit/>
          </a:bodyPr>
          <a:lstStyle/>
          <a:p>
            <a:endParaRPr lang="en-US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3CB31BC-020F-49EC-8A40-8ED44098F919}" type="slidenum">
              <a:rPr lang="en-US" altLang="en-US">
                <a:solidFill>
                  <a:schemeClr val="tx1"/>
                </a:solidFill>
                <a:latin typeface="Calibri" panose="020F0502020204030204" pitchFamily="34" charset="0"/>
              </a:rPr>
              <a:pPr/>
              <a:t>56</a:t>
            </a:fld>
            <a:endParaRPr lang="en-US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4639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3CB31BC-020F-49EC-8A40-8ED44098F919}" type="slidenum">
              <a:rPr lang="en-US" altLang="en-US">
                <a:solidFill>
                  <a:schemeClr val="tx1"/>
                </a:solidFill>
                <a:latin typeface="Calibri" panose="020F0502020204030204" pitchFamily="34" charset="0"/>
              </a:rPr>
              <a:pPr/>
              <a:t>57</a:t>
            </a:fld>
            <a:endParaRPr lang="en-US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4639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0663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A4268-3AC2-44BD-B4B7-466A8C84A9E0}" type="slidenum">
              <a:rPr lang="en-US" altLang="en-US" smtClean="0"/>
              <a:pPr/>
              <a:t>59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62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A4268-3AC2-44BD-B4B7-466A8C84A9E0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461672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endParaRPr lang="en-US" sz="1100" dirty="0">
              <a:latin typeface="Calibri" charset="0"/>
              <a:ea typeface="MS PGothic" charset="0"/>
            </a:endParaRPr>
          </a:p>
        </p:txBody>
      </p:sp>
      <p:sp>
        <p:nvSpPr>
          <p:cNvPr id="1126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67695BD1-76F7-ED44-A581-778B0CB2C1C9}" type="slidenum">
              <a:rPr lang="en-US">
                <a:solidFill>
                  <a:schemeClr val="tx1"/>
                </a:solidFill>
                <a:latin typeface="Calibri" charset="0"/>
              </a:rPr>
              <a:pPr/>
              <a:t>60</a:t>
            </a:fld>
            <a:endParaRPr lang="en-US">
              <a:solidFill>
                <a:schemeClr val="tx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03846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A4268-3AC2-44BD-B4B7-466A8C84A9E0}" type="slidenum">
              <a:rPr lang="en-US" altLang="en-US" smtClean="0"/>
              <a:pPr/>
              <a:t>61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19081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A4268-3AC2-44BD-B4B7-466A8C84A9E0}" type="slidenum">
              <a:rPr lang="en-US" altLang="en-US" smtClean="0"/>
              <a:pPr/>
              <a:t>62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793703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A4268-3AC2-44BD-B4B7-466A8C84A9E0}" type="slidenum">
              <a:rPr lang="en-US" altLang="en-US" smtClean="0"/>
              <a:pPr/>
              <a:t>63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379070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A4268-3AC2-44BD-B4B7-466A8C84A9E0}" type="slidenum">
              <a:rPr lang="en-US" altLang="en-US" smtClean="0"/>
              <a:pPr/>
              <a:t>64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659656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A4268-3AC2-44BD-B4B7-466A8C84A9E0}" type="slidenum">
              <a:rPr lang="en-US" altLang="en-US" smtClean="0"/>
              <a:pPr/>
              <a:t>65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872524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A4268-3AC2-44BD-B4B7-466A8C84A9E0}" type="slidenum">
              <a:rPr lang="en-US" altLang="en-US" smtClean="0"/>
              <a:pPr/>
              <a:t>66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3206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A4268-3AC2-44BD-B4B7-466A8C84A9E0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9064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87136"/>
            <a:ext cx="5486400" cy="45410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7B77D64D-E6A0-E148-9D12-2198ED5C8AF0}" type="slidenum">
              <a:rPr lang="en-US">
                <a:solidFill>
                  <a:schemeClr val="tx1"/>
                </a:solidFill>
                <a:latin typeface="Calibri" charset="0"/>
              </a:rPr>
              <a:pPr/>
              <a:t>8</a:t>
            </a:fld>
            <a:endParaRPr lang="en-US">
              <a:solidFill>
                <a:schemeClr val="tx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464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B1CE05FF-548B-6240-9EB5-097EC0C80C5D}" type="slidenum">
              <a:rPr lang="en-US">
                <a:solidFill>
                  <a:schemeClr val="tx1"/>
                </a:solidFill>
                <a:latin typeface="Calibri" charset="0"/>
              </a:rPr>
              <a:pPr/>
              <a:t>9</a:t>
            </a:fld>
            <a:endParaRPr lang="en-US">
              <a:solidFill>
                <a:schemeClr val="tx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582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_titl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900" y="-76200"/>
            <a:ext cx="9299575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-125413" y="3505200"/>
            <a:ext cx="9269413" cy="762000"/>
          </a:xfrm>
          <a:prstGeom prst="rect">
            <a:avLst/>
          </a:prstGeom>
          <a:noFill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endParaRPr lang="en-US" dirty="0" smtClean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-125413" y="5334000"/>
            <a:ext cx="9269413" cy="8382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 b="1"/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6197600"/>
            <a:ext cx="257175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648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ormal Page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228600" y="1676400"/>
            <a:ext cx="8686800" cy="4727575"/>
          </a:xfrm>
          <a:prstGeom prst="rect">
            <a:avLst/>
          </a:prstGeom>
          <a:solidFill>
            <a:schemeClr val="bg1">
              <a:alpha val="81175"/>
            </a:schemeClr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1066800" y="762000"/>
            <a:ext cx="7543800" cy="762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7025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ormal Page Tit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228600" y="1676400"/>
            <a:ext cx="8686800" cy="4727575"/>
          </a:xfrm>
          <a:prstGeom prst="rect">
            <a:avLst/>
          </a:prstGeom>
          <a:solidFill>
            <a:schemeClr val="bg1">
              <a:alpha val="81175"/>
            </a:schemeClr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>
            <a:cxnSpLocks noChangeShapeType="1"/>
          </p:cNvCxnSpPr>
          <p:nvPr userDrawn="1"/>
        </p:nvCxnSpPr>
        <p:spPr bwMode="auto">
          <a:xfrm flipH="1">
            <a:off x="533400" y="2362200"/>
            <a:ext cx="8001000" cy="0"/>
          </a:xfrm>
          <a:prstGeom prst="line">
            <a:avLst/>
          </a:prstGeom>
          <a:noFill/>
          <a:ln w="9525">
            <a:solidFill>
              <a:srgbClr val="FF8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1524000" y="762000"/>
            <a:ext cx="7086600" cy="762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4293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Normal Page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228600" y="1676400"/>
            <a:ext cx="8686800" cy="4727575"/>
          </a:xfrm>
          <a:prstGeom prst="rect">
            <a:avLst/>
          </a:prstGeom>
          <a:solidFill>
            <a:schemeClr val="bg1">
              <a:alpha val="81175"/>
            </a:schemeClr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1066800" y="762000"/>
            <a:ext cx="7543800" cy="762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3977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Normal P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1066800" y="762000"/>
            <a:ext cx="7543800" cy="762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6442216"/>
            <a:ext cx="1581150" cy="41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469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Normal Page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228600" y="1676400"/>
            <a:ext cx="8686800" cy="4727575"/>
          </a:xfrm>
          <a:prstGeom prst="rect">
            <a:avLst/>
          </a:prstGeom>
          <a:solidFill>
            <a:schemeClr val="bg1">
              <a:alpha val="81175"/>
            </a:schemeClr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1066800" y="762000"/>
            <a:ext cx="7543800" cy="762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651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P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1066800" y="762000"/>
            <a:ext cx="7543800" cy="762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8252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ormal P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1066800" y="762000"/>
            <a:ext cx="7543800" cy="762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4596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ormal P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1066800" y="762000"/>
            <a:ext cx="7543800" cy="762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278441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ormal Page Tit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8600" y="1676400"/>
            <a:ext cx="8686800" cy="4727575"/>
          </a:xfrm>
          <a:prstGeom prst="rect">
            <a:avLst/>
          </a:prstGeom>
          <a:solidFill>
            <a:schemeClr val="bg1">
              <a:alpha val="81175"/>
            </a:schemeClr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1524000" y="762000"/>
            <a:ext cx="7086600" cy="762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4503868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58200" y="655320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/>
            <a:fld id="{9815DF1C-2958-4A4D-9DCC-BB4808BAEEDA}" type="slidenum">
              <a:rPr lang="en-US" altLang="en-US" sz="1200">
                <a:solidFill>
                  <a:srgbClr val="000000"/>
                </a:solidFill>
              </a:rPr>
              <a:pPr defTabSz="914400"/>
              <a:t>‹#›</a:t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1066800" y="609600"/>
            <a:ext cx="7543800" cy="762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7731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Page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1066800" y="762000"/>
            <a:ext cx="7543800" cy="762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858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Page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/>
          <p:cNvSpPr>
            <a:spLocks noGrp="1"/>
          </p:cNvSpPr>
          <p:nvPr>
            <p:ph sz="quarter" idx="11"/>
          </p:nvPr>
        </p:nvSpPr>
        <p:spPr>
          <a:xfrm>
            <a:off x="914400" y="1828800"/>
            <a:ext cx="7696200" cy="4038600"/>
          </a:xfrm>
          <a:prstGeom prst="rect">
            <a:avLst/>
          </a:prstGeom>
        </p:spPr>
        <p:txBody>
          <a:bodyPr/>
          <a:lstStyle>
            <a:lvl1pPr marL="457200" indent="-350838" defTabSz="854075">
              <a:buFont typeface="Arial" panose="020B0604020202020204" pitchFamily="34" charset="0"/>
              <a:buChar char="•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1066800" y="762000"/>
            <a:ext cx="7543800" cy="762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22920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ormal Page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/>
          <p:cNvSpPr>
            <a:spLocks noGrp="1"/>
          </p:cNvSpPr>
          <p:nvPr>
            <p:ph sz="quarter" idx="11"/>
          </p:nvPr>
        </p:nvSpPr>
        <p:spPr>
          <a:xfrm>
            <a:off x="914400" y="1828800"/>
            <a:ext cx="7696200" cy="4038600"/>
          </a:xfrm>
          <a:prstGeom prst="rect">
            <a:avLst/>
          </a:prstGeom>
        </p:spPr>
        <p:txBody>
          <a:bodyPr/>
          <a:lstStyle>
            <a:lvl1pPr marL="457200" indent="-350838" defTabSz="854075">
              <a:buFont typeface="Arial" panose="020B0604020202020204" pitchFamily="34" charset="0"/>
              <a:buChar char="•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1066800" y="762000"/>
            <a:ext cx="7543800" cy="762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229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Normal Page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228600" y="1676400"/>
            <a:ext cx="8686800" cy="4727575"/>
          </a:xfrm>
          <a:prstGeom prst="rect">
            <a:avLst/>
          </a:prstGeom>
          <a:solidFill>
            <a:schemeClr val="bg1">
              <a:alpha val="81175"/>
            </a:schemeClr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1066800" y="762000"/>
            <a:ext cx="7543800" cy="762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547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Normal Page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228600" y="1676400"/>
            <a:ext cx="8686800" cy="4727575"/>
          </a:xfrm>
          <a:prstGeom prst="rect">
            <a:avLst/>
          </a:prstGeom>
          <a:solidFill>
            <a:schemeClr val="bg1">
              <a:alpha val="81175"/>
            </a:schemeClr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1066800" y="762000"/>
            <a:ext cx="7543800" cy="762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753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ormal Page Tit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228600" y="1676400"/>
            <a:ext cx="8686800" cy="4727575"/>
          </a:xfrm>
          <a:prstGeom prst="rect">
            <a:avLst/>
          </a:prstGeom>
          <a:solidFill>
            <a:schemeClr val="bg1">
              <a:alpha val="81175"/>
            </a:schemeClr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1524000" y="762000"/>
            <a:ext cx="7086600" cy="762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4253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0"/>
            <a:ext cx="41910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fld id="{722CBFF2-9959-4122-823F-0EEF4BEC7A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2966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fld id="{2BFE35ED-9945-4819-AC69-76AC583593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5101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653C60-7A3C-6349-8196-0AF307B6FB0F}" type="datetime1">
              <a:rPr lang="en-US" smtClean="0"/>
              <a:pPr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45FDCC-7DA7-FC40-8D49-D7F88B4A38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79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P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1066800" y="762000"/>
            <a:ext cx="7543800" cy="762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7142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Page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228600" y="1676400"/>
            <a:ext cx="8686800" cy="4727575"/>
          </a:xfrm>
          <a:prstGeom prst="rect">
            <a:avLst/>
          </a:prstGeom>
          <a:solidFill>
            <a:schemeClr val="bg1">
              <a:alpha val="81175"/>
            </a:schemeClr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1066800" y="762000"/>
            <a:ext cx="7543800" cy="762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8363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ormal Page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228600" y="1676400"/>
            <a:ext cx="8686800" cy="4727575"/>
          </a:xfrm>
          <a:prstGeom prst="rect">
            <a:avLst/>
          </a:prstGeom>
          <a:solidFill>
            <a:schemeClr val="bg1">
              <a:alpha val="81175"/>
            </a:schemeClr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1066800" y="762000"/>
            <a:ext cx="7543800" cy="762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5326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ormal P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1066800" y="762000"/>
            <a:ext cx="7543800" cy="762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5605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15"/>
          <p:cNvSpPr txBox="1">
            <a:spLocks noChangeArrowheads="1"/>
          </p:cNvSpPr>
          <p:nvPr userDrawn="1"/>
        </p:nvSpPr>
        <p:spPr bwMode="auto">
          <a:xfrm>
            <a:off x="349250" y="6581775"/>
            <a:ext cx="51546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1" hangingPunct="1">
              <a:defRPr/>
            </a:pPr>
            <a:r>
              <a:rPr lang="en-US" sz="1800" baseline="30000" dirty="0" smtClean="0">
                <a:solidFill>
                  <a:srgbClr val="7F7F7F"/>
                </a:solidFill>
              </a:rPr>
              <a:t>OMB Uniform Guidance:  Overview</a:t>
            </a:r>
            <a:endParaRPr lang="en-US" sz="1800" baseline="30000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16"/>
          <p:cNvSpPr txBox="1">
            <a:spLocks noGrp="1"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defTabSz="45720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58E45CC-7549-4B4A-BC70-5BD4A1E4D271}" type="slidenum">
              <a:rPr lang="en-US" altLang="en-US">
                <a:solidFill>
                  <a:srgbClr val="898989"/>
                </a:solidFill>
              </a:rPr>
              <a:pPr algn="r" eaLnBrk="1" hangingPunct="1"/>
              <a:t>‹#›</a:t>
            </a:fld>
            <a:endParaRPr lang="en-US" altLang="en-US" dirty="0">
              <a:solidFill>
                <a:srgbClr val="898989"/>
              </a:solidFill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2133600" y="0"/>
            <a:ext cx="4953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 sz="3600">
              <a:latin typeface="Calibri" pitchFamily="34" charset="0"/>
            </a:endParaRPr>
          </a:p>
        </p:txBody>
      </p:sp>
      <p:pic>
        <p:nvPicPr>
          <p:cNvPr id="4102" name="Picture 13" descr="PPT_sub2.jpg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SMART_bkgd_3.jpg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900" y="6441799"/>
            <a:ext cx="1582737" cy="4162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19" r:id="rId2"/>
    <p:sldLayoutId id="2147483925" r:id="rId3"/>
    <p:sldLayoutId id="2147483929" r:id="rId4"/>
    <p:sldLayoutId id="2147483933" r:id="rId5"/>
    <p:sldLayoutId id="2147483935" r:id="rId6"/>
    <p:sldLayoutId id="2147483936" r:id="rId7"/>
    <p:sldLayoutId id="2147483937" r:id="rId8"/>
    <p:sldLayoutId id="2147483939" r:id="rId9"/>
    <p:sldLayoutId id="2147483940" r:id="rId10"/>
    <p:sldLayoutId id="2147483941" r:id="rId11"/>
    <p:sldLayoutId id="2147483953" r:id="rId12"/>
    <p:sldLayoutId id="2147483954" r:id="rId13"/>
    <p:sldLayoutId id="2147483956" r:id="rId14"/>
    <p:sldLayoutId id="2147483958" r:id="rId15"/>
    <p:sldLayoutId id="2147483959" r:id="rId16"/>
    <p:sldLayoutId id="2147483960" r:id="rId17"/>
    <p:sldLayoutId id="2147483961" r:id="rId18"/>
    <p:sldLayoutId id="2147483962" r:id="rId19"/>
    <p:sldLayoutId id="2147483963" r:id="rId20"/>
    <p:sldLayoutId id="2147483964" r:id="rId21"/>
    <p:sldLayoutId id="2147483965" r:id="rId22"/>
    <p:sldLayoutId id="2147483966" r:id="rId23"/>
    <p:sldLayoutId id="2147483967" r:id="rId2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whitehouse.gov/omb/grants_docs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.gif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D30A659-4651-4B00-99E3-09EEC6FC42DF}" type="slidenum">
              <a:rPr lang="en-US" altLang="en-US">
                <a:solidFill>
                  <a:srgbClr val="898989"/>
                </a:solidFill>
              </a:rPr>
              <a:pPr algn="r" eaLnBrk="1" hangingPunct="1"/>
              <a:t>1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16387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0" y="3048000"/>
            <a:ext cx="9144000" cy="129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ea typeface="Helvetica Light"/>
                <a:cs typeface="Helvetica Light"/>
              </a:rPr>
              <a:t> OMB Uniform Guidance: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ea typeface="Helvetica Light"/>
                <a:cs typeface="Helvetica Light"/>
              </a:rPr>
              <a:t>Overview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57175" y="1906750"/>
            <a:ext cx="3657600" cy="2085814"/>
          </a:xfrm>
          <a:prstGeom prst="roundRect">
            <a:avLst/>
          </a:prstGeom>
          <a:solidFill>
            <a:srgbClr val="8CC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600"/>
              </a:spcBef>
            </a:pP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211763" y="1906750"/>
            <a:ext cx="3657600" cy="2085814"/>
          </a:xfrm>
          <a:prstGeom prst="roundRect">
            <a:avLst/>
          </a:prstGeom>
          <a:solidFill>
            <a:srgbClr val="8CC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600"/>
              </a:spcBef>
            </a:pP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211763" y="4495801"/>
            <a:ext cx="3657600" cy="1788018"/>
          </a:xfrm>
          <a:prstGeom prst="roundRect">
            <a:avLst/>
          </a:prstGeom>
          <a:solidFill>
            <a:srgbClr val="FE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600"/>
              </a:spcBef>
            </a:pP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34950" y="4495802"/>
            <a:ext cx="3657600" cy="1782762"/>
          </a:xfrm>
          <a:prstGeom prst="roundRect">
            <a:avLst/>
          </a:prstGeom>
          <a:solidFill>
            <a:srgbClr val="FE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600"/>
              </a:spcBef>
            </a:pP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6" name="Text Placeholder 1"/>
          <p:cNvSpPr>
            <a:spLocks noGrp="1"/>
          </p:cNvSpPr>
          <p:nvPr>
            <p:ph type="body" sz="quarter" idx="12"/>
          </p:nvPr>
        </p:nvSpPr>
        <p:spPr bwMode="auto">
          <a:xfrm>
            <a:off x="1066800" y="256032"/>
            <a:ext cx="7543800" cy="106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 smtClean="0">
                <a:cs typeface="Arial" pitchFamily="34" charset="0"/>
              </a:rPr>
              <a:t>Why Develop the</a:t>
            </a:r>
            <a:br>
              <a:rPr lang="en-US" altLang="en-US" dirty="0" smtClean="0">
                <a:cs typeface="Arial" pitchFamily="34" charset="0"/>
              </a:rPr>
            </a:br>
            <a:r>
              <a:rPr lang="en-US" altLang="en-US" dirty="0">
                <a:cs typeface="Arial" pitchFamily="34" charset="0"/>
              </a:rPr>
              <a:t>Uniform </a:t>
            </a:r>
            <a:r>
              <a:rPr lang="en-US" altLang="en-US" dirty="0" smtClean="0">
                <a:cs typeface="Arial" pitchFamily="34" charset="0"/>
              </a:rPr>
              <a:t>Guidance?</a:t>
            </a:r>
            <a:endParaRPr lang="en-US" alt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15950" y="2426907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Reduce administrative burden and fraud, waste, and abuse </a:t>
            </a:r>
          </a:p>
          <a:p>
            <a:pPr algn="ctr"/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486400" y="2133600"/>
            <a:ext cx="297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Desire of recipients and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subrecipients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to get uniform guidance and avoid inadvertent audit findings </a:t>
            </a:r>
          </a:p>
          <a:p>
            <a:pPr algn="ctr"/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5029200"/>
            <a:ext cx="2978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Need to leverage technology</a:t>
            </a:r>
          </a:p>
          <a:p>
            <a:pPr algn="ctr"/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486400" y="502920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Focus audits &amp; monitoring on high risk areas</a:t>
            </a:r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320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Box 1"/>
          <p:cNvSpPr>
            <a:spLocks noChangeArrowheads="1"/>
          </p:cNvSpPr>
          <p:nvPr/>
        </p:nvSpPr>
        <p:spPr bwMode="auto">
          <a:xfrm>
            <a:off x="685800" y="1665890"/>
            <a:ext cx="3657600" cy="822325"/>
          </a:xfrm>
          <a:prstGeom prst="roundRect">
            <a:avLst>
              <a:gd name="adj" fmla="val 16667"/>
            </a:avLst>
          </a:prstGeom>
          <a:solidFill>
            <a:srgbClr val="8CC7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68612" name="TextBox 2"/>
          <p:cNvSpPr>
            <a:spLocks noChangeArrowheads="1"/>
          </p:cNvSpPr>
          <p:nvPr/>
        </p:nvSpPr>
        <p:spPr bwMode="auto">
          <a:xfrm>
            <a:off x="5257800" y="1672550"/>
            <a:ext cx="3657600" cy="822325"/>
          </a:xfrm>
          <a:prstGeom prst="roundRect">
            <a:avLst>
              <a:gd name="adj" fmla="val 16667"/>
            </a:avLst>
          </a:prstGeom>
          <a:solidFill>
            <a:srgbClr val="FEB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433391" y="4419600"/>
            <a:ext cx="2468563" cy="0"/>
          </a:xfrm>
          <a:prstGeom prst="line">
            <a:avLst/>
          </a:prstGeom>
          <a:ln w="28575">
            <a:solidFill>
              <a:srgbClr val="FEB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609600" y="1662040"/>
            <a:ext cx="3336925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285750" algn="ctr" eaLnBrk="1" hangingPunct="1">
              <a:defRPr/>
            </a:pPr>
            <a:r>
              <a:rPr lang="en-US" altLang="en-US" sz="2400" dirty="0" smtClean="0">
                <a:cs typeface="+mn-cs"/>
              </a:rPr>
              <a:t>Types of OMB Circulars</a:t>
            </a:r>
          </a:p>
          <a:p>
            <a:pPr algn="ctr">
              <a:defRPr/>
            </a:pPr>
            <a:endParaRPr lang="en-US" altLang="en-US" sz="2000" dirty="0" smtClean="0"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987348"/>
              </p:ext>
            </p:extLst>
          </p:nvPr>
        </p:nvGraphicFramePr>
        <p:xfrm>
          <a:off x="100670" y="2819400"/>
          <a:ext cx="4806950" cy="2557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695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8 Separate OMB Circulars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>
                        <a:buFont typeface="Lucida Grande"/>
                        <a:buNone/>
                      </a:pPr>
                      <a:r>
                        <a:rPr lang="en-US" sz="2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2</a:t>
                      </a:r>
                      <a:r>
                        <a:rPr lang="en-US" sz="20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Administrative Requirements</a:t>
                      </a:r>
                      <a:endParaRPr lang="en-US" sz="20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23583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3</a:t>
                      </a:r>
                      <a:r>
                        <a:rPr lang="en-US" sz="20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Cost Principles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>
                        <a:buFont typeface="Lucida Grande"/>
                        <a:buNone/>
                      </a:pPr>
                      <a:r>
                        <a:rPr lang="en-US" sz="2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2 Audit Requirements</a:t>
                      </a:r>
                      <a:endParaRPr lang="en-US" sz="20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1 Circular covering the CFDA catalog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 Placeholder 2"/>
          <p:cNvSpPr txBox="1">
            <a:spLocks/>
          </p:cNvSpPr>
          <p:nvPr/>
        </p:nvSpPr>
        <p:spPr>
          <a:xfrm>
            <a:off x="4191000" y="331788"/>
            <a:ext cx="4419600" cy="1192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sz="3600" b="1" dirty="0" smtClean="0">
                <a:solidFill>
                  <a:schemeClr val="bg1"/>
                </a:solidFill>
              </a:rPr>
              <a:t>Before Uniform Guidance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36671" y="1852879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Uniform Guidance</a:t>
            </a:r>
            <a:endParaRPr lang="en-US" sz="2400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470970"/>
              </p:ext>
            </p:extLst>
          </p:nvPr>
        </p:nvGraphicFramePr>
        <p:xfrm>
          <a:off x="5334000" y="2819400"/>
          <a:ext cx="3581400" cy="2573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/>
              </a:tblGrid>
              <a:tr h="678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dirty="0" smtClean="0">
                          <a:solidFill>
                            <a:schemeClr val="tx1"/>
                          </a:solidFill>
                          <a:cs typeface="+mn-cs"/>
                        </a:rPr>
                        <a:t>Application &amp; Standards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rgbClr val="FEBE00">
                        <a:alpha val="86000"/>
                      </a:srgbClr>
                    </a:solidFill>
                  </a:tcPr>
                </a:tc>
              </a:tr>
              <a:tr h="708902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2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1 Regulation</a:t>
                      </a:r>
                      <a:endParaRPr lang="en-US" sz="20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15595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Applies to all entity types</a:t>
                      </a:r>
                      <a:endParaRPr lang="en-US" sz="2000" kern="1200" dirty="0">
                        <a:solidFill>
                          <a:schemeClr val="tx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00684">
                <a:tc>
                  <a:txBody>
                    <a:bodyPr/>
                    <a:lstStyle/>
                    <a:p>
                      <a:pPr lvl="0">
                        <a:buFont typeface="Lucida Grande"/>
                        <a:buNone/>
                      </a:pPr>
                      <a:endParaRPr lang="en-US" sz="20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698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592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7"/>
          <p:cNvSpPr>
            <a:spLocks noChangeArrowheads="1"/>
          </p:cNvSpPr>
          <p:nvPr/>
        </p:nvSpPr>
        <p:spPr bwMode="auto">
          <a:xfrm>
            <a:off x="609601" y="1720850"/>
            <a:ext cx="79184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3200" b="1" dirty="0">
                <a:solidFill>
                  <a:srgbClr val="FF9900"/>
                </a:solidFill>
              </a:rPr>
              <a:t>2 CFR </a:t>
            </a:r>
            <a:r>
              <a:rPr lang="en-US" sz="3200" b="1" dirty="0" smtClean="0">
                <a:solidFill>
                  <a:srgbClr val="FF9900"/>
                </a:solidFill>
              </a:rPr>
              <a:t>Part 200 &amp; 2 CFR Part 2900 </a:t>
            </a:r>
            <a:endParaRPr lang="en-US" sz="3200" b="1" dirty="0">
              <a:solidFill>
                <a:srgbClr val="FF9900"/>
              </a:solidFill>
            </a:endParaRPr>
          </a:p>
          <a:p>
            <a:pPr algn="r"/>
            <a:r>
              <a:rPr lang="en-US" sz="3200" b="1" dirty="0">
                <a:solidFill>
                  <a:srgbClr val="FF9900"/>
                </a:solidFill>
              </a:rPr>
              <a:t> </a:t>
            </a:r>
          </a:p>
        </p:txBody>
      </p:sp>
      <p:grpSp>
        <p:nvGrpSpPr>
          <p:cNvPr id="33796" name="Group 2"/>
          <p:cNvGrpSpPr>
            <a:grpSpLocks/>
          </p:cNvGrpSpPr>
          <p:nvPr/>
        </p:nvGrpSpPr>
        <p:grpSpPr bwMode="auto">
          <a:xfrm>
            <a:off x="279400" y="2514600"/>
            <a:ext cx="8712200" cy="3886200"/>
            <a:chOff x="279400" y="2514600"/>
            <a:chExt cx="8712200" cy="3886200"/>
          </a:xfrm>
        </p:grpSpPr>
        <p:sp>
          <p:nvSpPr>
            <p:cNvPr id="69" name="Rectangle 68"/>
            <p:cNvSpPr/>
            <p:nvPr/>
          </p:nvSpPr>
          <p:spPr bwMode="auto">
            <a:xfrm flipH="1">
              <a:off x="3908425" y="4481513"/>
              <a:ext cx="4840288" cy="876300"/>
            </a:xfrm>
            <a:prstGeom prst="rect">
              <a:avLst/>
            </a:prstGeom>
            <a:solidFill>
              <a:srgbClr val="FEBE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 flipH="1">
              <a:off x="3903057" y="2514600"/>
              <a:ext cx="4840497" cy="877217"/>
            </a:xfrm>
            <a:prstGeom prst="rect">
              <a:avLst/>
            </a:prstGeom>
            <a:gradFill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Rectangle 239"/>
            <p:cNvSpPr/>
            <p:nvPr/>
          </p:nvSpPr>
          <p:spPr bwMode="auto">
            <a:xfrm flipH="1">
              <a:off x="6940550" y="3479800"/>
              <a:ext cx="60325" cy="39688"/>
            </a:xfrm>
            <a:custGeom>
              <a:avLst/>
              <a:gdLst>
                <a:gd name="connsiteX0" fmla="*/ 0 w 1739900"/>
                <a:gd name="connsiteY0" fmla="*/ 0 h 1540256"/>
                <a:gd name="connsiteX1" fmla="*/ 1739900 w 1739900"/>
                <a:gd name="connsiteY1" fmla="*/ 0 h 1540256"/>
                <a:gd name="connsiteX2" fmla="*/ 1739900 w 1739900"/>
                <a:gd name="connsiteY2" fmla="*/ 1540256 h 1540256"/>
                <a:gd name="connsiteX3" fmla="*/ 0 w 1739900"/>
                <a:gd name="connsiteY3" fmla="*/ 1540256 h 1540256"/>
                <a:gd name="connsiteX4" fmla="*/ 0 w 1739900"/>
                <a:gd name="connsiteY4" fmla="*/ 0 h 1540256"/>
                <a:gd name="connsiteX0" fmla="*/ 0 w 1739900"/>
                <a:gd name="connsiteY0" fmla="*/ 0 h 1540256"/>
                <a:gd name="connsiteX1" fmla="*/ 1706562 w 1739900"/>
                <a:gd name="connsiteY1" fmla="*/ 0 h 1540256"/>
                <a:gd name="connsiteX2" fmla="*/ 1739900 w 1739900"/>
                <a:gd name="connsiteY2" fmla="*/ 1540256 h 1540256"/>
                <a:gd name="connsiteX3" fmla="*/ 0 w 1739900"/>
                <a:gd name="connsiteY3" fmla="*/ 1540256 h 1540256"/>
                <a:gd name="connsiteX4" fmla="*/ 0 w 1739900"/>
                <a:gd name="connsiteY4" fmla="*/ 0 h 1540256"/>
                <a:gd name="connsiteX0" fmla="*/ 0 w 1739900"/>
                <a:gd name="connsiteY0" fmla="*/ 0 h 1540256"/>
                <a:gd name="connsiteX1" fmla="*/ 1706562 w 1739900"/>
                <a:gd name="connsiteY1" fmla="*/ 0 h 1540256"/>
                <a:gd name="connsiteX2" fmla="*/ 1732756 w 1739900"/>
                <a:gd name="connsiteY2" fmla="*/ 106553 h 1540256"/>
                <a:gd name="connsiteX3" fmla="*/ 1739900 w 1739900"/>
                <a:gd name="connsiteY3" fmla="*/ 1540256 h 1540256"/>
                <a:gd name="connsiteX4" fmla="*/ 0 w 1739900"/>
                <a:gd name="connsiteY4" fmla="*/ 1540256 h 1540256"/>
                <a:gd name="connsiteX5" fmla="*/ 0 w 1739900"/>
                <a:gd name="connsiteY5" fmla="*/ 0 h 1540256"/>
                <a:gd name="connsiteX0" fmla="*/ 0 w 1740587"/>
                <a:gd name="connsiteY0" fmla="*/ 0 h 1540256"/>
                <a:gd name="connsiteX1" fmla="*/ 1706562 w 1740587"/>
                <a:gd name="connsiteY1" fmla="*/ 0 h 1540256"/>
                <a:gd name="connsiteX2" fmla="*/ 1739900 w 1740587"/>
                <a:gd name="connsiteY2" fmla="*/ 56547 h 1540256"/>
                <a:gd name="connsiteX3" fmla="*/ 1739900 w 1740587"/>
                <a:gd name="connsiteY3" fmla="*/ 1540256 h 1540256"/>
                <a:gd name="connsiteX4" fmla="*/ 0 w 1740587"/>
                <a:gd name="connsiteY4" fmla="*/ 1540256 h 1540256"/>
                <a:gd name="connsiteX5" fmla="*/ 0 w 1740587"/>
                <a:gd name="connsiteY5" fmla="*/ 0 h 1540256"/>
                <a:gd name="connsiteX0" fmla="*/ 0 w 1740587"/>
                <a:gd name="connsiteY0" fmla="*/ 0 h 1540256"/>
                <a:gd name="connsiteX1" fmla="*/ 1706562 w 1740587"/>
                <a:gd name="connsiteY1" fmla="*/ 0 h 1540256"/>
                <a:gd name="connsiteX2" fmla="*/ 1739900 w 1740587"/>
                <a:gd name="connsiteY2" fmla="*/ 56547 h 1540256"/>
                <a:gd name="connsiteX3" fmla="*/ 1739900 w 1740587"/>
                <a:gd name="connsiteY3" fmla="*/ 1540256 h 1540256"/>
                <a:gd name="connsiteX4" fmla="*/ 0 w 1740587"/>
                <a:gd name="connsiteY4" fmla="*/ 1540256 h 1540256"/>
                <a:gd name="connsiteX5" fmla="*/ 0 w 1740587"/>
                <a:gd name="connsiteY5" fmla="*/ 0 h 1540256"/>
                <a:gd name="connsiteX0" fmla="*/ 0 w 1740587"/>
                <a:gd name="connsiteY0" fmla="*/ 0 h 1540256"/>
                <a:gd name="connsiteX1" fmla="*/ 1706562 w 1740587"/>
                <a:gd name="connsiteY1" fmla="*/ 0 h 1540256"/>
                <a:gd name="connsiteX2" fmla="*/ 1739900 w 1740587"/>
                <a:gd name="connsiteY2" fmla="*/ 56547 h 1540256"/>
                <a:gd name="connsiteX3" fmla="*/ 1739900 w 1740587"/>
                <a:gd name="connsiteY3" fmla="*/ 1540256 h 1540256"/>
                <a:gd name="connsiteX4" fmla="*/ 0 w 1740587"/>
                <a:gd name="connsiteY4" fmla="*/ 1540256 h 1540256"/>
                <a:gd name="connsiteX5" fmla="*/ 0 w 1740587"/>
                <a:gd name="connsiteY5" fmla="*/ 0 h 1540256"/>
                <a:gd name="connsiteX0" fmla="*/ 0 w 1740587"/>
                <a:gd name="connsiteY0" fmla="*/ 0 h 1540256"/>
                <a:gd name="connsiteX1" fmla="*/ 1706562 w 1740587"/>
                <a:gd name="connsiteY1" fmla="*/ 0 h 1540256"/>
                <a:gd name="connsiteX2" fmla="*/ 1739900 w 1740587"/>
                <a:gd name="connsiteY2" fmla="*/ 56547 h 1540256"/>
                <a:gd name="connsiteX3" fmla="*/ 1739900 w 1740587"/>
                <a:gd name="connsiteY3" fmla="*/ 1459294 h 1540256"/>
                <a:gd name="connsiteX4" fmla="*/ 0 w 1740587"/>
                <a:gd name="connsiteY4" fmla="*/ 1540256 h 1540256"/>
                <a:gd name="connsiteX5" fmla="*/ 0 w 1740587"/>
                <a:gd name="connsiteY5" fmla="*/ 0 h 1540256"/>
                <a:gd name="connsiteX0" fmla="*/ 0 w 1740587"/>
                <a:gd name="connsiteY0" fmla="*/ 0 h 1540256"/>
                <a:gd name="connsiteX1" fmla="*/ 1706562 w 1740587"/>
                <a:gd name="connsiteY1" fmla="*/ 0 h 1540256"/>
                <a:gd name="connsiteX2" fmla="*/ 1739900 w 1740587"/>
                <a:gd name="connsiteY2" fmla="*/ 56547 h 1540256"/>
                <a:gd name="connsiteX3" fmla="*/ 1739900 w 1740587"/>
                <a:gd name="connsiteY3" fmla="*/ 1459294 h 1540256"/>
                <a:gd name="connsiteX4" fmla="*/ 1680369 w 1740587"/>
                <a:gd name="connsiteY4" fmla="*/ 1516253 h 1540256"/>
                <a:gd name="connsiteX5" fmla="*/ 0 w 1740587"/>
                <a:gd name="connsiteY5" fmla="*/ 1540256 h 1540256"/>
                <a:gd name="connsiteX6" fmla="*/ 0 w 1740587"/>
                <a:gd name="connsiteY6" fmla="*/ 0 h 1540256"/>
                <a:gd name="connsiteX0" fmla="*/ 0 w 1740587"/>
                <a:gd name="connsiteY0" fmla="*/ 0 h 1540256"/>
                <a:gd name="connsiteX1" fmla="*/ 1706562 w 1740587"/>
                <a:gd name="connsiteY1" fmla="*/ 0 h 1540256"/>
                <a:gd name="connsiteX2" fmla="*/ 1739900 w 1740587"/>
                <a:gd name="connsiteY2" fmla="*/ 56547 h 1540256"/>
                <a:gd name="connsiteX3" fmla="*/ 1739900 w 1740587"/>
                <a:gd name="connsiteY3" fmla="*/ 1459294 h 1540256"/>
                <a:gd name="connsiteX4" fmla="*/ 1697038 w 1740587"/>
                <a:gd name="connsiteY4" fmla="*/ 1532922 h 1540256"/>
                <a:gd name="connsiteX5" fmla="*/ 0 w 1740587"/>
                <a:gd name="connsiteY5" fmla="*/ 1540256 h 1540256"/>
                <a:gd name="connsiteX6" fmla="*/ 0 w 1740587"/>
                <a:gd name="connsiteY6" fmla="*/ 0 h 1540256"/>
                <a:gd name="connsiteX0" fmla="*/ 0 w 1740587"/>
                <a:gd name="connsiteY0" fmla="*/ 0 h 1540256"/>
                <a:gd name="connsiteX1" fmla="*/ 1706562 w 1740587"/>
                <a:gd name="connsiteY1" fmla="*/ 0 h 1540256"/>
                <a:gd name="connsiteX2" fmla="*/ 1739900 w 1740587"/>
                <a:gd name="connsiteY2" fmla="*/ 56547 h 1540256"/>
                <a:gd name="connsiteX3" fmla="*/ 1739900 w 1740587"/>
                <a:gd name="connsiteY3" fmla="*/ 1459294 h 1540256"/>
                <a:gd name="connsiteX4" fmla="*/ 1697038 w 1740587"/>
                <a:gd name="connsiteY4" fmla="*/ 1532922 h 1540256"/>
                <a:gd name="connsiteX5" fmla="*/ 0 w 1740587"/>
                <a:gd name="connsiteY5" fmla="*/ 1540256 h 1540256"/>
                <a:gd name="connsiteX6" fmla="*/ 0 w 1740587"/>
                <a:gd name="connsiteY6" fmla="*/ 0 h 1540256"/>
                <a:gd name="connsiteX0" fmla="*/ 0 w 1740958"/>
                <a:gd name="connsiteY0" fmla="*/ 0 h 1540256"/>
                <a:gd name="connsiteX1" fmla="*/ 1706562 w 1740958"/>
                <a:gd name="connsiteY1" fmla="*/ 0 h 1540256"/>
                <a:gd name="connsiteX2" fmla="*/ 1739900 w 1740958"/>
                <a:gd name="connsiteY2" fmla="*/ 56547 h 1540256"/>
                <a:gd name="connsiteX3" fmla="*/ 1739900 w 1740958"/>
                <a:gd name="connsiteY3" fmla="*/ 1459294 h 1540256"/>
                <a:gd name="connsiteX4" fmla="*/ 1697038 w 1740958"/>
                <a:gd name="connsiteY4" fmla="*/ 1532922 h 1540256"/>
                <a:gd name="connsiteX5" fmla="*/ 0 w 1740958"/>
                <a:gd name="connsiteY5" fmla="*/ 1540256 h 1540256"/>
                <a:gd name="connsiteX6" fmla="*/ 0 w 1740958"/>
                <a:gd name="connsiteY6" fmla="*/ 0 h 1540256"/>
                <a:gd name="connsiteX0" fmla="*/ 0 w 1740958"/>
                <a:gd name="connsiteY0" fmla="*/ 0 h 1540256"/>
                <a:gd name="connsiteX1" fmla="*/ 1706562 w 1740958"/>
                <a:gd name="connsiteY1" fmla="*/ 0 h 1540256"/>
                <a:gd name="connsiteX2" fmla="*/ 1739900 w 1740958"/>
                <a:gd name="connsiteY2" fmla="*/ 56547 h 1540256"/>
                <a:gd name="connsiteX3" fmla="*/ 1739900 w 1740958"/>
                <a:gd name="connsiteY3" fmla="*/ 1459294 h 1540256"/>
                <a:gd name="connsiteX4" fmla="*/ 1697038 w 1740958"/>
                <a:gd name="connsiteY4" fmla="*/ 1532922 h 1540256"/>
                <a:gd name="connsiteX5" fmla="*/ 0 w 1740958"/>
                <a:gd name="connsiteY5" fmla="*/ 1540256 h 1540256"/>
                <a:gd name="connsiteX6" fmla="*/ 0 w 1740958"/>
                <a:gd name="connsiteY6" fmla="*/ 0 h 1540256"/>
                <a:gd name="connsiteX0" fmla="*/ 0 w 1740958"/>
                <a:gd name="connsiteY0" fmla="*/ 0 h 1540256"/>
                <a:gd name="connsiteX1" fmla="*/ 1706562 w 1740958"/>
                <a:gd name="connsiteY1" fmla="*/ 0 h 1540256"/>
                <a:gd name="connsiteX2" fmla="*/ 1739900 w 1740958"/>
                <a:gd name="connsiteY2" fmla="*/ 56547 h 1540256"/>
                <a:gd name="connsiteX3" fmla="*/ 1739900 w 1740958"/>
                <a:gd name="connsiteY3" fmla="*/ 1459294 h 1540256"/>
                <a:gd name="connsiteX4" fmla="*/ 1697038 w 1740958"/>
                <a:gd name="connsiteY4" fmla="*/ 1532922 h 1540256"/>
                <a:gd name="connsiteX5" fmla="*/ 0 w 1740958"/>
                <a:gd name="connsiteY5" fmla="*/ 1540256 h 1540256"/>
                <a:gd name="connsiteX6" fmla="*/ 0 w 1740958"/>
                <a:gd name="connsiteY6" fmla="*/ 0 h 1540256"/>
                <a:gd name="connsiteX0" fmla="*/ 0 w 1740958"/>
                <a:gd name="connsiteY0" fmla="*/ 0 h 1540256"/>
                <a:gd name="connsiteX1" fmla="*/ 1706562 w 1740958"/>
                <a:gd name="connsiteY1" fmla="*/ 0 h 1540256"/>
                <a:gd name="connsiteX2" fmla="*/ 1739900 w 1740958"/>
                <a:gd name="connsiteY2" fmla="*/ 56547 h 1540256"/>
                <a:gd name="connsiteX3" fmla="*/ 1739900 w 1740958"/>
                <a:gd name="connsiteY3" fmla="*/ 1459294 h 1540256"/>
                <a:gd name="connsiteX4" fmla="*/ 1697038 w 1740958"/>
                <a:gd name="connsiteY4" fmla="*/ 1532922 h 1540256"/>
                <a:gd name="connsiteX5" fmla="*/ 0 w 1740958"/>
                <a:gd name="connsiteY5" fmla="*/ 1540256 h 1540256"/>
                <a:gd name="connsiteX6" fmla="*/ 0 w 1740958"/>
                <a:gd name="connsiteY6" fmla="*/ 0 h 1540256"/>
                <a:gd name="connsiteX0" fmla="*/ 0 w 1740958"/>
                <a:gd name="connsiteY0" fmla="*/ 0 h 1540256"/>
                <a:gd name="connsiteX1" fmla="*/ 1706562 w 1740958"/>
                <a:gd name="connsiteY1" fmla="*/ 0 h 1540256"/>
                <a:gd name="connsiteX2" fmla="*/ 1739900 w 1740958"/>
                <a:gd name="connsiteY2" fmla="*/ 56547 h 1540256"/>
                <a:gd name="connsiteX3" fmla="*/ 1739900 w 1740958"/>
                <a:gd name="connsiteY3" fmla="*/ 1459294 h 1540256"/>
                <a:gd name="connsiteX4" fmla="*/ 1697038 w 1740958"/>
                <a:gd name="connsiteY4" fmla="*/ 1532922 h 1540256"/>
                <a:gd name="connsiteX5" fmla="*/ 0 w 1740958"/>
                <a:gd name="connsiteY5" fmla="*/ 1540256 h 1540256"/>
                <a:gd name="connsiteX6" fmla="*/ 0 w 1740958"/>
                <a:gd name="connsiteY6" fmla="*/ 0 h 1540256"/>
                <a:gd name="connsiteX0" fmla="*/ 0 w 1740958"/>
                <a:gd name="connsiteY0" fmla="*/ 0 h 1540256"/>
                <a:gd name="connsiteX1" fmla="*/ 1706562 w 1740958"/>
                <a:gd name="connsiteY1" fmla="*/ 0 h 1540256"/>
                <a:gd name="connsiteX2" fmla="*/ 1739900 w 1740958"/>
                <a:gd name="connsiteY2" fmla="*/ 56547 h 1540256"/>
                <a:gd name="connsiteX3" fmla="*/ 1739900 w 1740958"/>
                <a:gd name="connsiteY3" fmla="*/ 1459294 h 1540256"/>
                <a:gd name="connsiteX4" fmla="*/ 1699419 w 1740958"/>
                <a:gd name="connsiteY4" fmla="*/ 1532922 h 1540256"/>
                <a:gd name="connsiteX5" fmla="*/ 0 w 1740958"/>
                <a:gd name="connsiteY5" fmla="*/ 1540256 h 1540256"/>
                <a:gd name="connsiteX6" fmla="*/ 0 w 1740958"/>
                <a:gd name="connsiteY6" fmla="*/ 0 h 1540256"/>
                <a:gd name="connsiteX0" fmla="*/ 0 w 1740958"/>
                <a:gd name="connsiteY0" fmla="*/ 0 h 1540256"/>
                <a:gd name="connsiteX1" fmla="*/ 1706562 w 1740958"/>
                <a:gd name="connsiteY1" fmla="*/ 0 h 1540256"/>
                <a:gd name="connsiteX2" fmla="*/ 1739900 w 1740958"/>
                <a:gd name="connsiteY2" fmla="*/ 56547 h 1540256"/>
                <a:gd name="connsiteX3" fmla="*/ 1739900 w 1740958"/>
                <a:gd name="connsiteY3" fmla="*/ 1459294 h 1540256"/>
                <a:gd name="connsiteX4" fmla="*/ 1704182 w 1740958"/>
                <a:gd name="connsiteY4" fmla="*/ 1532922 h 1540256"/>
                <a:gd name="connsiteX5" fmla="*/ 0 w 1740958"/>
                <a:gd name="connsiteY5" fmla="*/ 1540256 h 1540256"/>
                <a:gd name="connsiteX6" fmla="*/ 0 w 1740958"/>
                <a:gd name="connsiteY6" fmla="*/ 0 h 1540256"/>
                <a:gd name="connsiteX0" fmla="*/ 0 w 1740958"/>
                <a:gd name="connsiteY0" fmla="*/ 0 h 1532922"/>
                <a:gd name="connsiteX1" fmla="*/ 1706562 w 1740958"/>
                <a:gd name="connsiteY1" fmla="*/ 0 h 1532922"/>
                <a:gd name="connsiteX2" fmla="*/ 1739900 w 1740958"/>
                <a:gd name="connsiteY2" fmla="*/ 56547 h 1532922"/>
                <a:gd name="connsiteX3" fmla="*/ 1739900 w 1740958"/>
                <a:gd name="connsiteY3" fmla="*/ 1459294 h 1532922"/>
                <a:gd name="connsiteX4" fmla="*/ 1704182 w 1740958"/>
                <a:gd name="connsiteY4" fmla="*/ 1532922 h 1532922"/>
                <a:gd name="connsiteX5" fmla="*/ 0 w 1740958"/>
                <a:gd name="connsiteY5" fmla="*/ 1528404 h 1532922"/>
                <a:gd name="connsiteX6" fmla="*/ 0 w 1740958"/>
                <a:gd name="connsiteY6" fmla="*/ 0 h 1532922"/>
                <a:gd name="connsiteX0" fmla="*/ 7144 w 1748102"/>
                <a:gd name="connsiteY0" fmla="*/ 0 h 1533145"/>
                <a:gd name="connsiteX1" fmla="*/ 1713706 w 1748102"/>
                <a:gd name="connsiteY1" fmla="*/ 0 h 1533145"/>
                <a:gd name="connsiteX2" fmla="*/ 1747044 w 1748102"/>
                <a:gd name="connsiteY2" fmla="*/ 56547 h 1533145"/>
                <a:gd name="connsiteX3" fmla="*/ 1747044 w 1748102"/>
                <a:gd name="connsiteY3" fmla="*/ 1459294 h 1533145"/>
                <a:gd name="connsiteX4" fmla="*/ 1711326 w 1748102"/>
                <a:gd name="connsiteY4" fmla="*/ 1532922 h 1533145"/>
                <a:gd name="connsiteX5" fmla="*/ 0 w 1748102"/>
                <a:gd name="connsiteY5" fmla="*/ 1533145 h 1533145"/>
                <a:gd name="connsiteX6" fmla="*/ 7144 w 1748102"/>
                <a:gd name="connsiteY6" fmla="*/ 0 h 1533145"/>
                <a:gd name="connsiteX0" fmla="*/ 7144 w 1748102"/>
                <a:gd name="connsiteY0" fmla="*/ 0 h 1533145"/>
                <a:gd name="connsiteX1" fmla="*/ 1713706 w 1748102"/>
                <a:gd name="connsiteY1" fmla="*/ 0 h 1533145"/>
                <a:gd name="connsiteX2" fmla="*/ 1747044 w 1748102"/>
                <a:gd name="connsiteY2" fmla="*/ 56547 h 1533145"/>
                <a:gd name="connsiteX3" fmla="*/ 1747044 w 1748102"/>
                <a:gd name="connsiteY3" fmla="*/ 1459294 h 1533145"/>
                <a:gd name="connsiteX4" fmla="*/ 1711326 w 1748102"/>
                <a:gd name="connsiteY4" fmla="*/ 1532922 h 1533145"/>
                <a:gd name="connsiteX5" fmla="*/ 0 w 1748102"/>
                <a:gd name="connsiteY5" fmla="*/ 1533145 h 1533145"/>
                <a:gd name="connsiteX6" fmla="*/ 7144 w 1748102"/>
                <a:gd name="connsiteY6" fmla="*/ 0 h 1533145"/>
                <a:gd name="connsiteX0" fmla="*/ 688 w 1741646"/>
                <a:gd name="connsiteY0" fmla="*/ 0 h 1533145"/>
                <a:gd name="connsiteX1" fmla="*/ 1707250 w 1741646"/>
                <a:gd name="connsiteY1" fmla="*/ 0 h 1533145"/>
                <a:gd name="connsiteX2" fmla="*/ 1740588 w 1741646"/>
                <a:gd name="connsiteY2" fmla="*/ 56547 h 1533145"/>
                <a:gd name="connsiteX3" fmla="*/ 1740588 w 1741646"/>
                <a:gd name="connsiteY3" fmla="*/ 1459294 h 1533145"/>
                <a:gd name="connsiteX4" fmla="*/ 1704870 w 1741646"/>
                <a:gd name="connsiteY4" fmla="*/ 1532922 h 1533145"/>
                <a:gd name="connsiteX5" fmla="*/ 688 w 1741646"/>
                <a:gd name="connsiteY5" fmla="*/ 1533145 h 1533145"/>
                <a:gd name="connsiteX6" fmla="*/ 688 w 1741646"/>
                <a:gd name="connsiteY6" fmla="*/ 0 h 1533145"/>
                <a:gd name="connsiteX0" fmla="*/ 494 w 1741452"/>
                <a:gd name="connsiteY0" fmla="*/ 0 h 1532922"/>
                <a:gd name="connsiteX1" fmla="*/ 1707056 w 1741452"/>
                <a:gd name="connsiteY1" fmla="*/ 0 h 1532922"/>
                <a:gd name="connsiteX2" fmla="*/ 1740394 w 1741452"/>
                <a:gd name="connsiteY2" fmla="*/ 56547 h 1532922"/>
                <a:gd name="connsiteX3" fmla="*/ 1740394 w 1741452"/>
                <a:gd name="connsiteY3" fmla="*/ 1459294 h 1532922"/>
                <a:gd name="connsiteX4" fmla="*/ 1704676 w 1741452"/>
                <a:gd name="connsiteY4" fmla="*/ 1532922 h 1532922"/>
                <a:gd name="connsiteX5" fmla="*/ 2875 w 1741452"/>
                <a:gd name="connsiteY5" fmla="*/ 1526033 h 1532922"/>
                <a:gd name="connsiteX6" fmla="*/ 494 w 1741452"/>
                <a:gd name="connsiteY6" fmla="*/ 0 h 1532922"/>
                <a:gd name="connsiteX0" fmla="*/ 2381 w 1743339"/>
                <a:gd name="connsiteY0" fmla="*/ 0 h 1532922"/>
                <a:gd name="connsiteX1" fmla="*/ 1708943 w 1743339"/>
                <a:gd name="connsiteY1" fmla="*/ 0 h 1532922"/>
                <a:gd name="connsiteX2" fmla="*/ 1742281 w 1743339"/>
                <a:gd name="connsiteY2" fmla="*/ 56547 h 1532922"/>
                <a:gd name="connsiteX3" fmla="*/ 1742281 w 1743339"/>
                <a:gd name="connsiteY3" fmla="*/ 1459294 h 1532922"/>
                <a:gd name="connsiteX4" fmla="*/ 1706563 w 1743339"/>
                <a:gd name="connsiteY4" fmla="*/ 1532922 h 1532922"/>
                <a:gd name="connsiteX5" fmla="*/ 0 w 1743339"/>
                <a:gd name="connsiteY5" fmla="*/ 1526033 h 1532922"/>
                <a:gd name="connsiteX6" fmla="*/ 2381 w 1743339"/>
                <a:gd name="connsiteY6" fmla="*/ 0 h 1532922"/>
                <a:gd name="connsiteX0" fmla="*/ 2381 w 1743339"/>
                <a:gd name="connsiteY0" fmla="*/ 0 h 1528180"/>
                <a:gd name="connsiteX1" fmla="*/ 1708943 w 1743339"/>
                <a:gd name="connsiteY1" fmla="*/ 0 h 1528180"/>
                <a:gd name="connsiteX2" fmla="*/ 1742281 w 1743339"/>
                <a:gd name="connsiteY2" fmla="*/ 56547 h 1528180"/>
                <a:gd name="connsiteX3" fmla="*/ 1742281 w 1743339"/>
                <a:gd name="connsiteY3" fmla="*/ 1459294 h 1528180"/>
                <a:gd name="connsiteX4" fmla="*/ 1706563 w 1743339"/>
                <a:gd name="connsiteY4" fmla="*/ 1528180 h 1528180"/>
                <a:gd name="connsiteX5" fmla="*/ 0 w 1743339"/>
                <a:gd name="connsiteY5" fmla="*/ 1526033 h 1528180"/>
                <a:gd name="connsiteX6" fmla="*/ 2381 w 1743339"/>
                <a:gd name="connsiteY6" fmla="*/ 0 h 1528180"/>
                <a:gd name="connsiteX0" fmla="*/ 2381 w 1747043"/>
                <a:gd name="connsiteY0" fmla="*/ 0 h 1528180"/>
                <a:gd name="connsiteX1" fmla="*/ 1708943 w 1747043"/>
                <a:gd name="connsiteY1" fmla="*/ 0 h 1528180"/>
                <a:gd name="connsiteX2" fmla="*/ 1742281 w 1747043"/>
                <a:gd name="connsiteY2" fmla="*/ 56547 h 1528180"/>
                <a:gd name="connsiteX3" fmla="*/ 1747043 w 1747043"/>
                <a:gd name="connsiteY3" fmla="*/ 1459294 h 1528180"/>
                <a:gd name="connsiteX4" fmla="*/ 1706563 w 1747043"/>
                <a:gd name="connsiteY4" fmla="*/ 1528180 h 1528180"/>
                <a:gd name="connsiteX5" fmla="*/ 0 w 1747043"/>
                <a:gd name="connsiteY5" fmla="*/ 1526033 h 1528180"/>
                <a:gd name="connsiteX6" fmla="*/ 2381 w 1747043"/>
                <a:gd name="connsiteY6" fmla="*/ 0 h 1528180"/>
                <a:gd name="connsiteX0" fmla="*/ 2381 w 1743339"/>
                <a:gd name="connsiteY0" fmla="*/ 0 h 1528180"/>
                <a:gd name="connsiteX1" fmla="*/ 1708943 w 1743339"/>
                <a:gd name="connsiteY1" fmla="*/ 0 h 1528180"/>
                <a:gd name="connsiteX2" fmla="*/ 1742281 w 1743339"/>
                <a:gd name="connsiteY2" fmla="*/ 56547 h 1528180"/>
                <a:gd name="connsiteX3" fmla="*/ 1742281 w 1743339"/>
                <a:gd name="connsiteY3" fmla="*/ 1459294 h 1528180"/>
                <a:gd name="connsiteX4" fmla="*/ 1706563 w 1743339"/>
                <a:gd name="connsiteY4" fmla="*/ 1528180 h 1528180"/>
                <a:gd name="connsiteX5" fmla="*/ 0 w 1743339"/>
                <a:gd name="connsiteY5" fmla="*/ 1526033 h 1528180"/>
                <a:gd name="connsiteX6" fmla="*/ 2381 w 1743339"/>
                <a:gd name="connsiteY6" fmla="*/ 0 h 1528180"/>
                <a:gd name="connsiteX0" fmla="*/ 2381 w 1742494"/>
                <a:gd name="connsiteY0" fmla="*/ 3739 h 1531919"/>
                <a:gd name="connsiteX1" fmla="*/ 1708943 w 1742494"/>
                <a:gd name="connsiteY1" fmla="*/ 3739 h 1531919"/>
                <a:gd name="connsiteX2" fmla="*/ 1742281 w 1742494"/>
                <a:gd name="connsiteY2" fmla="*/ 60286 h 1531919"/>
                <a:gd name="connsiteX3" fmla="*/ 1607127 w 1742494"/>
                <a:gd name="connsiteY3" fmla="*/ 115233 h 1531919"/>
                <a:gd name="connsiteX4" fmla="*/ 1742281 w 1742494"/>
                <a:gd name="connsiteY4" fmla="*/ 1463033 h 1531919"/>
                <a:gd name="connsiteX5" fmla="*/ 1706563 w 1742494"/>
                <a:gd name="connsiteY5" fmla="*/ 1531919 h 1531919"/>
                <a:gd name="connsiteX6" fmla="*/ 0 w 1742494"/>
                <a:gd name="connsiteY6" fmla="*/ 1529772 h 1531919"/>
                <a:gd name="connsiteX7" fmla="*/ 2381 w 1742494"/>
                <a:gd name="connsiteY7" fmla="*/ 3739 h 1531919"/>
                <a:gd name="connsiteX0" fmla="*/ 2381 w 1742630"/>
                <a:gd name="connsiteY0" fmla="*/ 0 h 1528180"/>
                <a:gd name="connsiteX1" fmla="*/ 1708943 w 1742630"/>
                <a:gd name="connsiteY1" fmla="*/ 0 h 1528180"/>
                <a:gd name="connsiteX2" fmla="*/ 1742281 w 1742630"/>
                <a:gd name="connsiteY2" fmla="*/ 56547 h 1528180"/>
                <a:gd name="connsiteX3" fmla="*/ 1607127 w 1742630"/>
                <a:gd name="connsiteY3" fmla="*/ 111494 h 1528180"/>
                <a:gd name="connsiteX4" fmla="*/ 1742281 w 1742630"/>
                <a:gd name="connsiteY4" fmla="*/ 1459294 h 1528180"/>
                <a:gd name="connsiteX5" fmla="*/ 1706563 w 1742630"/>
                <a:gd name="connsiteY5" fmla="*/ 1528180 h 1528180"/>
                <a:gd name="connsiteX6" fmla="*/ 0 w 1742630"/>
                <a:gd name="connsiteY6" fmla="*/ 1526033 h 1528180"/>
                <a:gd name="connsiteX7" fmla="*/ 2381 w 1742630"/>
                <a:gd name="connsiteY7" fmla="*/ 0 h 1528180"/>
                <a:gd name="connsiteX0" fmla="*/ 2381 w 1743262"/>
                <a:gd name="connsiteY0" fmla="*/ 0 h 1528180"/>
                <a:gd name="connsiteX1" fmla="*/ 1708943 w 1743262"/>
                <a:gd name="connsiteY1" fmla="*/ 0 h 1528180"/>
                <a:gd name="connsiteX2" fmla="*/ 1742281 w 1743262"/>
                <a:gd name="connsiteY2" fmla="*/ 56547 h 1528180"/>
                <a:gd name="connsiteX3" fmla="*/ 1659515 w 1743262"/>
                <a:gd name="connsiteY3" fmla="*/ 68823 h 1528180"/>
                <a:gd name="connsiteX4" fmla="*/ 1742281 w 1743262"/>
                <a:gd name="connsiteY4" fmla="*/ 1459294 h 1528180"/>
                <a:gd name="connsiteX5" fmla="*/ 1706563 w 1743262"/>
                <a:gd name="connsiteY5" fmla="*/ 1528180 h 1528180"/>
                <a:gd name="connsiteX6" fmla="*/ 0 w 1743262"/>
                <a:gd name="connsiteY6" fmla="*/ 1526033 h 1528180"/>
                <a:gd name="connsiteX7" fmla="*/ 2381 w 1743262"/>
                <a:gd name="connsiteY7" fmla="*/ 0 h 1528180"/>
                <a:gd name="connsiteX0" fmla="*/ 2381 w 1745537"/>
                <a:gd name="connsiteY0" fmla="*/ 0 h 1528180"/>
                <a:gd name="connsiteX1" fmla="*/ 1708943 w 1745537"/>
                <a:gd name="connsiteY1" fmla="*/ 0 h 1528180"/>
                <a:gd name="connsiteX2" fmla="*/ 1742281 w 1745537"/>
                <a:gd name="connsiteY2" fmla="*/ 56547 h 1528180"/>
                <a:gd name="connsiteX3" fmla="*/ 1685709 w 1745537"/>
                <a:gd name="connsiteY3" fmla="*/ 64083 h 1528180"/>
                <a:gd name="connsiteX4" fmla="*/ 1742281 w 1745537"/>
                <a:gd name="connsiteY4" fmla="*/ 1459294 h 1528180"/>
                <a:gd name="connsiteX5" fmla="*/ 1706563 w 1745537"/>
                <a:gd name="connsiteY5" fmla="*/ 1528180 h 1528180"/>
                <a:gd name="connsiteX6" fmla="*/ 0 w 1745537"/>
                <a:gd name="connsiteY6" fmla="*/ 1526033 h 1528180"/>
                <a:gd name="connsiteX7" fmla="*/ 2381 w 1745537"/>
                <a:gd name="connsiteY7" fmla="*/ 0 h 1528180"/>
                <a:gd name="connsiteX0" fmla="*/ 2381 w 1742981"/>
                <a:gd name="connsiteY0" fmla="*/ 0 h 1528180"/>
                <a:gd name="connsiteX1" fmla="*/ 1708943 w 1742981"/>
                <a:gd name="connsiteY1" fmla="*/ 0 h 1528180"/>
                <a:gd name="connsiteX2" fmla="*/ 1742281 w 1742981"/>
                <a:gd name="connsiteY2" fmla="*/ 56547 h 1528180"/>
                <a:gd name="connsiteX3" fmla="*/ 1685709 w 1742981"/>
                <a:gd name="connsiteY3" fmla="*/ 64083 h 1528180"/>
                <a:gd name="connsiteX4" fmla="*/ 1742281 w 1742981"/>
                <a:gd name="connsiteY4" fmla="*/ 1459294 h 1528180"/>
                <a:gd name="connsiteX5" fmla="*/ 1706563 w 1742981"/>
                <a:gd name="connsiteY5" fmla="*/ 1528180 h 1528180"/>
                <a:gd name="connsiteX6" fmla="*/ 0 w 1742981"/>
                <a:gd name="connsiteY6" fmla="*/ 1526033 h 1528180"/>
                <a:gd name="connsiteX7" fmla="*/ 2381 w 1742981"/>
                <a:gd name="connsiteY7" fmla="*/ 0 h 1528180"/>
                <a:gd name="connsiteX0" fmla="*/ 2381 w 1742743"/>
                <a:gd name="connsiteY0" fmla="*/ 0 h 1528180"/>
                <a:gd name="connsiteX1" fmla="*/ 1708943 w 1742743"/>
                <a:gd name="connsiteY1" fmla="*/ 0 h 1528180"/>
                <a:gd name="connsiteX2" fmla="*/ 1742281 w 1742743"/>
                <a:gd name="connsiteY2" fmla="*/ 56547 h 1528180"/>
                <a:gd name="connsiteX3" fmla="*/ 1685709 w 1742743"/>
                <a:gd name="connsiteY3" fmla="*/ 64083 h 1528180"/>
                <a:gd name="connsiteX4" fmla="*/ 1742281 w 1742743"/>
                <a:gd name="connsiteY4" fmla="*/ 1459294 h 1528180"/>
                <a:gd name="connsiteX5" fmla="*/ 1706563 w 1742743"/>
                <a:gd name="connsiteY5" fmla="*/ 1528180 h 1528180"/>
                <a:gd name="connsiteX6" fmla="*/ 0 w 1742743"/>
                <a:gd name="connsiteY6" fmla="*/ 1526033 h 1528180"/>
                <a:gd name="connsiteX7" fmla="*/ 2381 w 1742743"/>
                <a:gd name="connsiteY7" fmla="*/ 0 h 1528180"/>
                <a:gd name="connsiteX0" fmla="*/ 2381 w 1742713"/>
                <a:gd name="connsiteY0" fmla="*/ 0 h 1528180"/>
                <a:gd name="connsiteX1" fmla="*/ 1708943 w 1742713"/>
                <a:gd name="connsiteY1" fmla="*/ 0 h 1528180"/>
                <a:gd name="connsiteX2" fmla="*/ 1742281 w 1742713"/>
                <a:gd name="connsiteY2" fmla="*/ 56547 h 1528180"/>
                <a:gd name="connsiteX3" fmla="*/ 1680946 w 1742713"/>
                <a:gd name="connsiteY3" fmla="*/ 59341 h 1528180"/>
                <a:gd name="connsiteX4" fmla="*/ 1742281 w 1742713"/>
                <a:gd name="connsiteY4" fmla="*/ 1459294 h 1528180"/>
                <a:gd name="connsiteX5" fmla="*/ 1706563 w 1742713"/>
                <a:gd name="connsiteY5" fmla="*/ 1528180 h 1528180"/>
                <a:gd name="connsiteX6" fmla="*/ 0 w 1742713"/>
                <a:gd name="connsiteY6" fmla="*/ 1526033 h 1528180"/>
                <a:gd name="connsiteX7" fmla="*/ 2381 w 1742713"/>
                <a:gd name="connsiteY7" fmla="*/ 0 h 1528180"/>
                <a:gd name="connsiteX0" fmla="*/ 2381 w 1743018"/>
                <a:gd name="connsiteY0" fmla="*/ 0 h 1528180"/>
                <a:gd name="connsiteX1" fmla="*/ 1708943 w 1743018"/>
                <a:gd name="connsiteY1" fmla="*/ 0 h 1528180"/>
                <a:gd name="connsiteX2" fmla="*/ 1742281 w 1743018"/>
                <a:gd name="connsiteY2" fmla="*/ 56547 h 1528180"/>
                <a:gd name="connsiteX3" fmla="*/ 1680946 w 1743018"/>
                <a:gd name="connsiteY3" fmla="*/ 59341 h 1528180"/>
                <a:gd name="connsiteX4" fmla="*/ 1742281 w 1743018"/>
                <a:gd name="connsiteY4" fmla="*/ 1459294 h 1528180"/>
                <a:gd name="connsiteX5" fmla="*/ 1706563 w 1743018"/>
                <a:gd name="connsiteY5" fmla="*/ 1528180 h 1528180"/>
                <a:gd name="connsiteX6" fmla="*/ 0 w 1743018"/>
                <a:gd name="connsiteY6" fmla="*/ 1526033 h 1528180"/>
                <a:gd name="connsiteX7" fmla="*/ 2381 w 1743018"/>
                <a:gd name="connsiteY7" fmla="*/ 0 h 1528180"/>
                <a:gd name="connsiteX0" fmla="*/ 2381 w 1743018"/>
                <a:gd name="connsiteY0" fmla="*/ 2293 h 1530473"/>
                <a:gd name="connsiteX1" fmla="*/ 1685708 w 1743018"/>
                <a:gd name="connsiteY1" fmla="*/ 0 h 1530473"/>
                <a:gd name="connsiteX2" fmla="*/ 1708943 w 1743018"/>
                <a:gd name="connsiteY2" fmla="*/ 2293 h 1530473"/>
                <a:gd name="connsiteX3" fmla="*/ 1742281 w 1743018"/>
                <a:gd name="connsiteY3" fmla="*/ 58840 h 1530473"/>
                <a:gd name="connsiteX4" fmla="*/ 1680946 w 1743018"/>
                <a:gd name="connsiteY4" fmla="*/ 61634 h 1530473"/>
                <a:gd name="connsiteX5" fmla="*/ 1742281 w 1743018"/>
                <a:gd name="connsiteY5" fmla="*/ 1461587 h 1530473"/>
                <a:gd name="connsiteX6" fmla="*/ 1706563 w 1743018"/>
                <a:gd name="connsiteY6" fmla="*/ 1530473 h 1530473"/>
                <a:gd name="connsiteX7" fmla="*/ 0 w 1743018"/>
                <a:gd name="connsiteY7" fmla="*/ 1528326 h 1530473"/>
                <a:gd name="connsiteX8" fmla="*/ 2381 w 1743018"/>
                <a:gd name="connsiteY8" fmla="*/ 2293 h 1530473"/>
                <a:gd name="connsiteX0" fmla="*/ 6 w 1743024"/>
                <a:gd name="connsiteY0" fmla="*/ 1528326 h 1530473"/>
                <a:gd name="connsiteX1" fmla="*/ 1685714 w 1743024"/>
                <a:gd name="connsiteY1" fmla="*/ 0 h 1530473"/>
                <a:gd name="connsiteX2" fmla="*/ 1708949 w 1743024"/>
                <a:gd name="connsiteY2" fmla="*/ 2293 h 1530473"/>
                <a:gd name="connsiteX3" fmla="*/ 1742287 w 1743024"/>
                <a:gd name="connsiteY3" fmla="*/ 58840 h 1530473"/>
                <a:gd name="connsiteX4" fmla="*/ 1680952 w 1743024"/>
                <a:gd name="connsiteY4" fmla="*/ 61634 h 1530473"/>
                <a:gd name="connsiteX5" fmla="*/ 1742287 w 1743024"/>
                <a:gd name="connsiteY5" fmla="*/ 1461587 h 1530473"/>
                <a:gd name="connsiteX6" fmla="*/ 1706569 w 1743024"/>
                <a:gd name="connsiteY6" fmla="*/ 1530473 h 1530473"/>
                <a:gd name="connsiteX7" fmla="*/ 6 w 1743024"/>
                <a:gd name="connsiteY7" fmla="*/ 1528326 h 1530473"/>
                <a:gd name="connsiteX0" fmla="*/ 6 w 1823572"/>
                <a:gd name="connsiteY0" fmla="*/ 1528326 h 1530473"/>
                <a:gd name="connsiteX1" fmla="*/ 1685714 w 1823572"/>
                <a:gd name="connsiteY1" fmla="*/ 0 h 1530473"/>
                <a:gd name="connsiteX2" fmla="*/ 1708949 w 1823572"/>
                <a:gd name="connsiteY2" fmla="*/ 2293 h 1530473"/>
                <a:gd name="connsiteX3" fmla="*/ 1742287 w 1823572"/>
                <a:gd name="connsiteY3" fmla="*/ 58840 h 1530473"/>
                <a:gd name="connsiteX4" fmla="*/ 1680952 w 1823572"/>
                <a:gd name="connsiteY4" fmla="*/ 61634 h 1530473"/>
                <a:gd name="connsiteX5" fmla="*/ 1706569 w 1823572"/>
                <a:gd name="connsiteY5" fmla="*/ 1530473 h 1530473"/>
                <a:gd name="connsiteX6" fmla="*/ 6 w 1823572"/>
                <a:gd name="connsiteY6" fmla="*/ 1528326 h 1530473"/>
                <a:gd name="connsiteX0" fmla="*/ 6 w 1742287"/>
                <a:gd name="connsiteY0" fmla="*/ 1528326 h 1528389"/>
                <a:gd name="connsiteX1" fmla="*/ 1685714 w 1742287"/>
                <a:gd name="connsiteY1" fmla="*/ 0 h 1528389"/>
                <a:gd name="connsiteX2" fmla="*/ 1708949 w 1742287"/>
                <a:gd name="connsiteY2" fmla="*/ 2293 h 1528389"/>
                <a:gd name="connsiteX3" fmla="*/ 1742287 w 1742287"/>
                <a:gd name="connsiteY3" fmla="*/ 58840 h 1528389"/>
                <a:gd name="connsiteX4" fmla="*/ 1680952 w 1742287"/>
                <a:gd name="connsiteY4" fmla="*/ 61634 h 1528389"/>
                <a:gd name="connsiteX5" fmla="*/ 6 w 1742287"/>
                <a:gd name="connsiteY5" fmla="*/ 1528326 h 1528389"/>
                <a:gd name="connsiteX0" fmla="*/ 4015 w 65350"/>
                <a:gd name="connsiteY0" fmla="*/ 61634 h 61634"/>
                <a:gd name="connsiteX1" fmla="*/ 8777 w 65350"/>
                <a:gd name="connsiteY1" fmla="*/ 0 h 61634"/>
                <a:gd name="connsiteX2" fmla="*/ 32012 w 65350"/>
                <a:gd name="connsiteY2" fmla="*/ 2293 h 61634"/>
                <a:gd name="connsiteX3" fmla="*/ 65350 w 65350"/>
                <a:gd name="connsiteY3" fmla="*/ 58840 h 61634"/>
                <a:gd name="connsiteX4" fmla="*/ 4015 w 65350"/>
                <a:gd name="connsiteY4" fmla="*/ 61634 h 61634"/>
                <a:gd name="connsiteX0" fmla="*/ 0 w 61335"/>
                <a:gd name="connsiteY0" fmla="*/ 61634 h 61634"/>
                <a:gd name="connsiteX1" fmla="*/ 4762 w 61335"/>
                <a:gd name="connsiteY1" fmla="*/ 0 h 61634"/>
                <a:gd name="connsiteX2" fmla="*/ 27997 w 61335"/>
                <a:gd name="connsiteY2" fmla="*/ 2293 h 61634"/>
                <a:gd name="connsiteX3" fmla="*/ 61335 w 61335"/>
                <a:gd name="connsiteY3" fmla="*/ 58840 h 61634"/>
                <a:gd name="connsiteX4" fmla="*/ 0 w 61335"/>
                <a:gd name="connsiteY4" fmla="*/ 61634 h 61634"/>
                <a:gd name="connsiteX0" fmla="*/ 0 w 61335"/>
                <a:gd name="connsiteY0" fmla="*/ 61634 h 61634"/>
                <a:gd name="connsiteX1" fmla="*/ 4762 w 61335"/>
                <a:gd name="connsiteY1" fmla="*/ 0 h 61634"/>
                <a:gd name="connsiteX2" fmla="*/ 27997 w 61335"/>
                <a:gd name="connsiteY2" fmla="*/ 2293 h 61634"/>
                <a:gd name="connsiteX3" fmla="*/ 61335 w 61335"/>
                <a:gd name="connsiteY3" fmla="*/ 58840 h 61634"/>
                <a:gd name="connsiteX4" fmla="*/ 0 w 61335"/>
                <a:gd name="connsiteY4" fmla="*/ 61634 h 61634"/>
                <a:gd name="connsiteX0" fmla="*/ 0 w 61335"/>
                <a:gd name="connsiteY0" fmla="*/ 61634 h 61634"/>
                <a:gd name="connsiteX1" fmla="*/ 4762 w 61335"/>
                <a:gd name="connsiteY1" fmla="*/ 0 h 61634"/>
                <a:gd name="connsiteX2" fmla="*/ 27997 w 61335"/>
                <a:gd name="connsiteY2" fmla="*/ 2293 h 61634"/>
                <a:gd name="connsiteX3" fmla="*/ 61335 w 61335"/>
                <a:gd name="connsiteY3" fmla="*/ 58840 h 61634"/>
                <a:gd name="connsiteX4" fmla="*/ 0 w 61335"/>
                <a:gd name="connsiteY4" fmla="*/ 61634 h 61634"/>
                <a:gd name="connsiteX0" fmla="*/ 0 w 66098"/>
                <a:gd name="connsiteY0" fmla="*/ 61634 h 61634"/>
                <a:gd name="connsiteX1" fmla="*/ 4762 w 66098"/>
                <a:gd name="connsiteY1" fmla="*/ 0 h 61634"/>
                <a:gd name="connsiteX2" fmla="*/ 27997 w 66098"/>
                <a:gd name="connsiteY2" fmla="*/ 2293 h 61634"/>
                <a:gd name="connsiteX3" fmla="*/ 66098 w 66098"/>
                <a:gd name="connsiteY3" fmla="*/ 61210 h 61634"/>
                <a:gd name="connsiteX4" fmla="*/ 0 w 66098"/>
                <a:gd name="connsiteY4" fmla="*/ 61634 h 61634"/>
                <a:gd name="connsiteX0" fmla="*/ 0 w 68479"/>
                <a:gd name="connsiteY0" fmla="*/ 64005 h 64005"/>
                <a:gd name="connsiteX1" fmla="*/ 7143 w 68479"/>
                <a:gd name="connsiteY1" fmla="*/ 0 h 64005"/>
                <a:gd name="connsiteX2" fmla="*/ 30378 w 68479"/>
                <a:gd name="connsiteY2" fmla="*/ 2293 h 64005"/>
                <a:gd name="connsiteX3" fmla="*/ 68479 w 68479"/>
                <a:gd name="connsiteY3" fmla="*/ 61210 h 64005"/>
                <a:gd name="connsiteX4" fmla="*/ 0 w 68479"/>
                <a:gd name="connsiteY4" fmla="*/ 64005 h 6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79" h="64005">
                  <a:moveTo>
                    <a:pt x="0" y="64005"/>
                  </a:moveTo>
                  <a:lnTo>
                    <a:pt x="7143" y="0"/>
                  </a:lnTo>
                  <a:lnTo>
                    <a:pt x="30378" y="2293"/>
                  </a:lnTo>
                  <a:lnTo>
                    <a:pt x="68479" y="61210"/>
                  </a:lnTo>
                  <a:lnTo>
                    <a:pt x="0" y="6400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Rectangle 239"/>
            <p:cNvSpPr/>
            <p:nvPr/>
          </p:nvSpPr>
          <p:spPr bwMode="auto">
            <a:xfrm flipH="1">
              <a:off x="6945313" y="4373563"/>
              <a:ext cx="49212" cy="53975"/>
            </a:xfrm>
            <a:custGeom>
              <a:avLst/>
              <a:gdLst>
                <a:gd name="connsiteX0" fmla="*/ 0 w 1739900"/>
                <a:gd name="connsiteY0" fmla="*/ 0 h 1540256"/>
                <a:gd name="connsiteX1" fmla="*/ 1739900 w 1739900"/>
                <a:gd name="connsiteY1" fmla="*/ 0 h 1540256"/>
                <a:gd name="connsiteX2" fmla="*/ 1739900 w 1739900"/>
                <a:gd name="connsiteY2" fmla="*/ 1540256 h 1540256"/>
                <a:gd name="connsiteX3" fmla="*/ 0 w 1739900"/>
                <a:gd name="connsiteY3" fmla="*/ 1540256 h 1540256"/>
                <a:gd name="connsiteX4" fmla="*/ 0 w 1739900"/>
                <a:gd name="connsiteY4" fmla="*/ 0 h 1540256"/>
                <a:gd name="connsiteX0" fmla="*/ 0 w 1739900"/>
                <a:gd name="connsiteY0" fmla="*/ 0 h 1540256"/>
                <a:gd name="connsiteX1" fmla="*/ 1706562 w 1739900"/>
                <a:gd name="connsiteY1" fmla="*/ 0 h 1540256"/>
                <a:gd name="connsiteX2" fmla="*/ 1739900 w 1739900"/>
                <a:gd name="connsiteY2" fmla="*/ 1540256 h 1540256"/>
                <a:gd name="connsiteX3" fmla="*/ 0 w 1739900"/>
                <a:gd name="connsiteY3" fmla="*/ 1540256 h 1540256"/>
                <a:gd name="connsiteX4" fmla="*/ 0 w 1739900"/>
                <a:gd name="connsiteY4" fmla="*/ 0 h 1540256"/>
                <a:gd name="connsiteX0" fmla="*/ 0 w 1739900"/>
                <a:gd name="connsiteY0" fmla="*/ 0 h 1540256"/>
                <a:gd name="connsiteX1" fmla="*/ 1706562 w 1739900"/>
                <a:gd name="connsiteY1" fmla="*/ 0 h 1540256"/>
                <a:gd name="connsiteX2" fmla="*/ 1732756 w 1739900"/>
                <a:gd name="connsiteY2" fmla="*/ 106553 h 1540256"/>
                <a:gd name="connsiteX3" fmla="*/ 1739900 w 1739900"/>
                <a:gd name="connsiteY3" fmla="*/ 1540256 h 1540256"/>
                <a:gd name="connsiteX4" fmla="*/ 0 w 1739900"/>
                <a:gd name="connsiteY4" fmla="*/ 1540256 h 1540256"/>
                <a:gd name="connsiteX5" fmla="*/ 0 w 1739900"/>
                <a:gd name="connsiteY5" fmla="*/ 0 h 1540256"/>
                <a:gd name="connsiteX0" fmla="*/ 0 w 1740587"/>
                <a:gd name="connsiteY0" fmla="*/ 0 h 1540256"/>
                <a:gd name="connsiteX1" fmla="*/ 1706562 w 1740587"/>
                <a:gd name="connsiteY1" fmla="*/ 0 h 1540256"/>
                <a:gd name="connsiteX2" fmla="*/ 1739900 w 1740587"/>
                <a:gd name="connsiteY2" fmla="*/ 56547 h 1540256"/>
                <a:gd name="connsiteX3" fmla="*/ 1739900 w 1740587"/>
                <a:gd name="connsiteY3" fmla="*/ 1540256 h 1540256"/>
                <a:gd name="connsiteX4" fmla="*/ 0 w 1740587"/>
                <a:gd name="connsiteY4" fmla="*/ 1540256 h 1540256"/>
                <a:gd name="connsiteX5" fmla="*/ 0 w 1740587"/>
                <a:gd name="connsiteY5" fmla="*/ 0 h 1540256"/>
                <a:gd name="connsiteX0" fmla="*/ 0 w 1740587"/>
                <a:gd name="connsiteY0" fmla="*/ 0 h 1540256"/>
                <a:gd name="connsiteX1" fmla="*/ 1706562 w 1740587"/>
                <a:gd name="connsiteY1" fmla="*/ 0 h 1540256"/>
                <a:gd name="connsiteX2" fmla="*/ 1739900 w 1740587"/>
                <a:gd name="connsiteY2" fmla="*/ 56547 h 1540256"/>
                <a:gd name="connsiteX3" fmla="*/ 1739900 w 1740587"/>
                <a:gd name="connsiteY3" fmla="*/ 1540256 h 1540256"/>
                <a:gd name="connsiteX4" fmla="*/ 0 w 1740587"/>
                <a:gd name="connsiteY4" fmla="*/ 1540256 h 1540256"/>
                <a:gd name="connsiteX5" fmla="*/ 0 w 1740587"/>
                <a:gd name="connsiteY5" fmla="*/ 0 h 1540256"/>
                <a:gd name="connsiteX0" fmla="*/ 0 w 1740587"/>
                <a:gd name="connsiteY0" fmla="*/ 0 h 1540256"/>
                <a:gd name="connsiteX1" fmla="*/ 1706562 w 1740587"/>
                <a:gd name="connsiteY1" fmla="*/ 0 h 1540256"/>
                <a:gd name="connsiteX2" fmla="*/ 1739900 w 1740587"/>
                <a:gd name="connsiteY2" fmla="*/ 56547 h 1540256"/>
                <a:gd name="connsiteX3" fmla="*/ 1739900 w 1740587"/>
                <a:gd name="connsiteY3" fmla="*/ 1540256 h 1540256"/>
                <a:gd name="connsiteX4" fmla="*/ 0 w 1740587"/>
                <a:gd name="connsiteY4" fmla="*/ 1540256 h 1540256"/>
                <a:gd name="connsiteX5" fmla="*/ 0 w 1740587"/>
                <a:gd name="connsiteY5" fmla="*/ 0 h 1540256"/>
                <a:gd name="connsiteX0" fmla="*/ 0 w 1740587"/>
                <a:gd name="connsiteY0" fmla="*/ 0 h 1540256"/>
                <a:gd name="connsiteX1" fmla="*/ 1706562 w 1740587"/>
                <a:gd name="connsiteY1" fmla="*/ 0 h 1540256"/>
                <a:gd name="connsiteX2" fmla="*/ 1739900 w 1740587"/>
                <a:gd name="connsiteY2" fmla="*/ 56547 h 1540256"/>
                <a:gd name="connsiteX3" fmla="*/ 1739900 w 1740587"/>
                <a:gd name="connsiteY3" fmla="*/ 1459294 h 1540256"/>
                <a:gd name="connsiteX4" fmla="*/ 0 w 1740587"/>
                <a:gd name="connsiteY4" fmla="*/ 1540256 h 1540256"/>
                <a:gd name="connsiteX5" fmla="*/ 0 w 1740587"/>
                <a:gd name="connsiteY5" fmla="*/ 0 h 1540256"/>
                <a:gd name="connsiteX0" fmla="*/ 0 w 1740587"/>
                <a:gd name="connsiteY0" fmla="*/ 0 h 1540256"/>
                <a:gd name="connsiteX1" fmla="*/ 1706562 w 1740587"/>
                <a:gd name="connsiteY1" fmla="*/ 0 h 1540256"/>
                <a:gd name="connsiteX2" fmla="*/ 1739900 w 1740587"/>
                <a:gd name="connsiteY2" fmla="*/ 56547 h 1540256"/>
                <a:gd name="connsiteX3" fmla="*/ 1739900 w 1740587"/>
                <a:gd name="connsiteY3" fmla="*/ 1459294 h 1540256"/>
                <a:gd name="connsiteX4" fmla="*/ 1680369 w 1740587"/>
                <a:gd name="connsiteY4" fmla="*/ 1516253 h 1540256"/>
                <a:gd name="connsiteX5" fmla="*/ 0 w 1740587"/>
                <a:gd name="connsiteY5" fmla="*/ 1540256 h 1540256"/>
                <a:gd name="connsiteX6" fmla="*/ 0 w 1740587"/>
                <a:gd name="connsiteY6" fmla="*/ 0 h 1540256"/>
                <a:gd name="connsiteX0" fmla="*/ 0 w 1740587"/>
                <a:gd name="connsiteY0" fmla="*/ 0 h 1540256"/>
                <a:gd name="connsiteX1" fmla="*/ 1706562 w 1740587"/>
                <a:gd name="connsiteY1" fmla="*/ 0 h 1540256"/>
                <a:gd name="connsiteX2" fmla="*/ 1739900 w 1740587"/>
                <a:gd name="connsiteY2" fmla="*/ 56547 h 1540256"/>
                <a:gd name="connsiteX3" fmla="*/ 1739900 w 1740587"/>
                <a:gd name="connsiteY3" fmla="*/ 1459294 h 1540256"/>
                <a:gd name="connsiteX4" fmla="*/ 1697038 w 1740587"/>
                <a:gd name="connsiteY4" fmla="*/ 1532922 h 1540256"/>
                <a:gd name="connsiteX5" fmla="*/ 0 w 1740587"/>
                <a:gd name="connsiteY5" fmla="*/ 1540256 h 1540256"/>
                <a:gd name="connsiteX6" fmla="*/ 0 w 1740587"/>
                <a:gd name="connsiteY6" fmla="*/ 0 h 1540256"/>
                <a:gd name="connsiteX0" fmla="*/ 0 w 1740587"/>
                <a:gd name="connsiteY0" fmla="*/ 0 h 1540256"/>
                <a:gd name="connsiteX1" fmla="*/ 1706562 w 1740587"/>
                <a:gd name="connsiteY1" fmla="*/ 0 h 1540256"/>
                <a:gd name="connsiteX2" fmla="*/ 1739900 w 1740587"/>
                <a:gd name="connsiteY2" fmla="*/ 56547 h 1540256"/>
                <a:gd name="connsiteX3" fmla="*/ 1739900 w 1740587"/>
                <a:gd name="connsiteY3" fmla="*/ 1459294 h 1540256"/>
                <a:gd name="connsiteX4" fmla="*/ 1697038 w 1740587"/>
                <a:gd name="connsiteY4" fmla="*/ 1532922 h 1540256"/>
                <a:gd name="connsiteX5" fmla="*/ 0 w 1740587"/>
                <a:gd name="connsiteY5" fmla="*/ 1540256 h 1540256"/>
                <a:gd name="connsiteX6" fmla="*/ 0 w 1740587"/>
                <a:gd name="connsiteY6" fmla="*/ 0 h 1540256"/>
                <a:gd name="connsiteX0" fmla="*/ 0 w 1740958"/>
                <a:gd name="connsiteY0" fmla="*/ 0 h 1540256"/>
                <a:gd name="connsiteX1" fmla="*/ 1706562 w 1740958"/>
                <a:gd name="connsiteY1" fmla="*/ 0 h 1540256"/>
                <a:gd name="connsiteX2" fmla="*/ 1739900 w 1740958"/>
                <a:gd name="connsiteY2" fmla="*/ 56547 h 1540256"/>
                <a:gd name="connsiteX3" fmla="*/ 1739900 w 1740958"/>
                <a:gd name="connsiteY3" fmla="*/ 1459294 h 1540256"/>
                <a:gd name="connsiteX4" fmla="*/ 1697038 w 1740958"/>
                <a:gd name="connsiteY4" fmla="*/ 1532922 h 1540256"/>
                <a:gd name="connsiteX5" fmla="*/ 0 w 1740958"/>
                <a:gd name="connsiteY5" fmla="*/ 1540256 h 1540256"/>
                <a:gd name="connsiteX6" fmla="*/ 0 w 1740958"/>
                <a:gd name="connsiteY6" fmla="*/ 0 h 1540256"/>
                <a:gd name="connsiteX0" fmla="*/ 0 w 1740958"/>
                <a:gd name="connsiteY0" fmla="*/ 0 h 1540256"/>
                <a:gd name="connsiteX1" fmla="*/ 1706562 w 1740958"/>
                <a:gd name="connsiteY1" fmla="*/ 0 h 1540256"/>
                <a:gd name="connsiteX2" fmla="*/ 1739900 w 1740958"/>
                <a:gd name="connsiteY2" fmla="*/ 56547 h 1540256"/>
                <a:gd name="connsiteX3" fmla="*/ 1739900 w 1740958"/>
                <a:gd name="connsiteY3" fmla="*/ 1459294 h 1540256"/>
                <a:gd name="connsiteX4" fmla="*/ 1697038 w 1740958"/>
                <a:gd name="connsiteY4" fmla="*/ 1532922 h 1540256"/>
                <a:gd name="connsiteX5" fmla="*/ 0 w 1740958"/>
                <a:gd name="connsiteY5" fmla="*/ 1540256 h 1540256"/>
                <a:gd name="connsiteX6" fmla="*/ 0 w 1740958"/>
                <a:gd name="connsiteY6" fmla="*/ 0 h 1540256"/>
                <a:gd name="connsiteX0" fmla="*/ 0 w 1740958"/>
                <a:gd name="connsiteY0" fmla="*/ 0 h 1540256"/>
                <a:gd name="connsiteX1" fmla="*/ 1706562 w 1740958"/>
                <a:gd name="connsiteY1" fmla="*/ 0 h 1540256"/>
                <a:gd name="connsiteX2" fmla="*/ 1739900 w 1740958"/>
                <a:gd name="connsiteY2" fmla="*/ 56547 h 1540256"/>
                <a:gd name="connsiteX3" fmla="*/ 1739900 w 1740958"/>
                <a:gd name="connsiteY3" fmla="*/ 1459294 h 1540256"/>
                <a:gd name="connsiteX4" fmla="*/ 1697038 w 1740958"/>
                <a:gd name="connsiteY4" fmla="*/ 1532922 h 1540256"/>
                <a:gd name="connsiteX5" fmla="*/ 0 w 1740958"/>
                <a:gd name="connsiteY5" fmla="*/ 1540256 h 1540256"/>
                <a:gd name="connsiteX6" fmla="*/ 0 w 1740958"/>
                <a:gd name="connsiteY6" fmla="*/ 0 h 1540256"/>
                <a:gd name="connsiteX0" fmla="*/ 0 w 1740958"/>
                <a:gd name="connsiteY0" fmla="*/ 0 h 1540256"/>
                <a:gd name="connsiteX1" fmla="*/ 1706562 w 1740958"/>
                <a:gd name="connsiteY1" fmla="*/ 0 h 1540256"/>
                <a:gd name="connsiteX2" fmla="*/ 1739900 w 1740958"/>
                <a:gd name="connsiteY2" fmla="*/ 56547 h 1540256"/>
                <a:gd name="connsiteX3" fmla="*/ 1739900 w 1740958"/>
                <a:gd name="connsiteY3" fmla="*/ 1459294 h 1540256"/>
                <a:gd name="connsiteX4" fmla="*/ 1697038 w 1740958"/>
                <a:gd name="connsiteY4" fmla="*/ 1532922 h 1540256"/>
                <a:gd name="connsiteX5" fmla="*/ 0 w 1740958"/>
                <a:gd name="connsiteY5" fmla="*/ 1540256 h 1540256"/>
                <a:gd name="connsiteX6" fmla="*/ 0 w 1740958"/>
                <a:gd name="connsiteY6" fmla="*/ 0 h 1540256"/>
                <a:gd name="connsiteX0" fmla="*/ 0 w 1740958"/>
                <a:gd name="connsiteY0" fmla="*/ 0 h 1540256"/>
                <a:gd name="connsiteX1" fmla="*/ 1706562 w 1740958"/>
                <a:gd name="connsiteY1" fmla="*/ 0 h 1540256"/>
                <a:gd name="connsiteX2" fmla="*/ 1739900 w 1740958"/>
                <a:gd name="connsiteY2" fmla="*/ 56547 h 1540256"/>
                <a:gd name="connsiteX3" fmla="*/ 1739900 w 1740958"/>
                <a:gd name="connsiteY3" fmla="*/ 1459294 h 1540256"/>
                <a:gd name="connsiteX4" fmla="*/ 1697038 w 1740958"/>
                <a:gd name="connsiteY4" fmla="*/ 1532922 h 1540256"/>
                <a:gd name="connsiteX5" fmla="*/ 0 w 1740958"/>
                <a:gd name="connsiteY5" fmla="*/ 1540256 h 1540256"/>
                <a:gd name="connsiteX6" fmla="*/ 0 w 1740958"/>
                <a:gd name="connsiteY6" fmla="*/ 0 h 1540256"/>
                <a:gd name="connsiteX0" fmla="*/ 0 w 1740958"/>
                <a:gd name="connsiteY0" fmla="*/ 0 h 1540256"/>
                <a:gd name="connsiteX1" fmla="*/ 1706562 w 1740958"/>
                <a:gd name="connsiteY1" fmla="*/ 0 h 1540256"/>
                <a:gd name="connsiteX2" fmla="*/ 1739900 w 1740958"/>
                <a:gd name="connsiteY2" fmla="*/ 56547 h 1540256"/>
                <a:gd name="connsiteX3" fmla="*/ 1739900 w 1740958"/>
                <a:gd name="connsiteY3" fmla="*/ 1459294 h 1540256"/>
                <a:gd name="connsiteX4" fmla="*/ 1699419 w 1740958"/>
                <a:gd name="connsiteY4" fmla="*/ 1532922 h 1540256"/>
                <a:gd name="connsiteX5" fmla="*/ 0 w 1740958"/>
                <a:gd name="connsiteY5" fmla="*/ 1540256 h 1540256"/>
                <a:gd name="connsiteX6" fmla="*/ 0 w 1740958"/>
                <a:gd name="connsiteY6" fmla="*/ 0 h 1540256"/>
                <a:gd name="connsiteX0" fmla="*/ 0 w 1740958"/>
                <a:gd name="connsiteY0" fmla="*/ 0 h 1540256"/>
                <a:gd name="connsiteX1" fmla="*/ 1706562 w 1740958"/>
                <a:gd name="connsiteY1" fmla="*/ 0 h 1540256"/>
                <a:gd name="connsiteX2" fmla="*/ 1739900 w 1740958"/>
                <a:gd name="connsiteY2" fmla="*/ 56547 h 1540256"/>
                <a:gd name="connsiteX3" fmla="*/ 1739900 w 1740958"/>
                <a:gd name="connsiteY3" fmla="*/ 1459294 h 1540256"/>
                <a:gd name="connsiteX4" fmla="*/ 1704182 w 1740958"/>
                <a:gd name="connsiteY4" fmla="*/ 1532922 h 1540256"/>
                <a:gd name="connsiteX5" fmla="*/ 0 w 1740958"/>
                <a:gd name="connsiteY5" fmla="*/ 1540256 h 1540256"/>
                <a:gd name="connsiteX6" fmla="*/ 0 w 1740958"/>
                <a:gd name="connsiteY6" fmla="*/ 0 h 1540256"/>
                <a:gd name="connsiteX0" fmla="*/ 0 w 1740958"/>
                <a:gd name="connsiteY0" fmla="*/ 0 h 1532922"/>
                <a:gd name="connsiteX1" fmla="*/ 1706562 w 1740958"/>
                <a:gd name="connsiteY1" fmla="*/ 0 h 1532922"/>
                <a:gd name="connsiteX2" fmla="*/ 1739900 w 1740958"/>
                <a:gd name="connsiteY2" fmla="*/ 56547 h 1532922"/>
                <a:gd name="connsiteX3" fmla="*/ 1739900 w 1740958"/>
                <a:gd name="connsiteY3" fmla="*/ 1459294 h 1532922"/>
                <a:gd name="connsiteX4" fmla="*/ 1704182 w 1740958"/>
                <a:gd name="connsiteY4" fmla="*/ 1532922 h 1532922"/>
                <a:gd name="connsiteX5" fmla="*/ 0 w 1740958"/>
                <a:gd name="connsiteY5" fmla="*/ 1528404 h 1532922"/>
                <a:gd name="connsiteX6" fmla="*/ 0 w 1740958"/>
                <a:gd name="connsiteY6" fmla="*/ 0 h 1532922"/>
                <a:gd name="connsiteX0" fmla="*/ 7144 w 1748102"/>
                <a:gd name="connsiteY0" fmla="*/ 0 h 1533145"/>
                <a:gd name="connsiteX1" fmla="*/ 1713706 w 1748102"/>
                <a:gd name="connsiteY1" fmla="*/ 0 h 1533145"/>
                <a:gd name="connsiteX2" fmla="*/ 1747044 w 1748102"/>
                <a:gd name="connsiteY2" fmla="*/ 56547 h 1533145"/>
                <a:gd name="connsiteX3" fmla="*/ 1747044 w 1748102"/>
                <a:gd name="connsiteY3" fmla="*/ 1459294 h 1533145"/>
                <a:gd name="connsiteX4" fmla="*/ 1711326 w 1748102"/>
                <a:gd name="connsiteY4" fmla="*/ 1532922 h 1533145"/>
                <a:gd name="connsiteX5" fmla="*/ 0 w 1748102"/>
                <a:gd name="connsiteY5" fmla="*/ 1533145 h 1533145"/>
                <a:gd name="connsiteX6" fmla="*/ 7144 w 1748102"/>
                <a:gd name="connsiteY6" fmla="*/ 0 h 1533145"/>
                <a:gd name="connsiteX0" fmla="*/ 7144 w 1748102"/>
                <a:gd name="connsiteY0" fmla="*/ 0 h 1533145"/>
                <a:gd name="connsiteX1" fmla="*/ 1713706 w 1748102"/>
                <a:gd name="connsiteY1" fmla="*/ 0 h 1533145"/>
                <a:gd name="connsiteX2" fmla="*/ 1747044 w 1748102"/>
                <a:gd name="connsiteY2" fmla="*/ 56547 h 1533145"/>
                <a:gd name="connsiteX3" fmla="*/ 1747044 w 1748102"/>
                <a:gd name="connsiteY3" fmla="*/ 1459294 h 1533145"/>
                <a:gd name="connsiteX4" fmla="*/ 1711326 w 1748102"/>
                <a:gd name="connsiteY4" fmla="*/ 1532922 h 1533145"/>
                <a:gd name="connsiteX5" fmla="*/ 0 w 1748102"/>
                <a:gd name="connsiteY5" fmla="*/ 1533145 h 1533145"/>
                <a:gd name="connsiteX6" fmla="*/ 7144 w 1748102"/>
                <a:gd name="connsiteY6" fmla="*/ 0 h 1533145"/>
                <a:gd name="connsiteX0" fmla="*/ 688 w 1741646"/>
                <a:gd name="connsiteY0" fmla="*/ 0 h 1533145"/>
                <a:gd name="connsiteX1" fmla="*/ 1707250 w 1741646"/>
                <a:gd name="connsiteY1" fmla="*/ 0 h 1533145"/>
                <a:gd name="connsiteX2" fmla="*/ 1740588 w 1741646"/>
                <a:gd name="connsiteY2" fmla="*/ 56547 h 1533145"/>
                <a:gd name="connsiteX3" fmla="*/ 1740588 w 1741646"/>
                <a:gd name="connsiteY3" fmla="*/ 1459294 h 1533145"/>
                <a:gd name="connsiteX4" fmla="*/ 1704870 w 1741646"/>
                <a:gd name="connsiteY4" fmla="*/ 1532922 h 1533145"/>
                <a:gd name="connsiteX5" fmla="*/ 688 w 1741646"/>
                <a:gd name="connsiteY5" fmla="*/ 1533145 h 1533145"/>
                <a:gd name="connsiteX6" fmla="*/ 688 w 1741646"/>
                <a:gd name="connsiteY6" fmla="*/ 0 h 1533145"/>
                <a:gd name="connsiteX0" fmla="*/ 494 w 1741452"/>
                <a:gd name="connsiteY0" fmla="*/ 0 h 1532922"/>
                <a:gd name="connsiteX1" fmla="*/ 1707056 w 1741452"/>
                <a:gd name="connsiteY1" fmla="*/ 0 h 1532922"/>
                <a:gd name="connsiteX2" fmla="*/ 1740394 w 1741452"/>
                <a:gd name="connsiteY2" fmla="*/ 56547 h 1532922"/>
                <a:gd name="connsiteX3" fmla="*/ 1740394 w 1741452"/>
                <a:gd name="connsiteY3" fmla="*/ 1459294 h 1532922"/>
                <a:gd name="connsiteX4" fmla="*/ 1704676 w 1741452"/>
                <a:gd name="connsiteY4" fmla="*/ 1532922 h 1532922"/>
                <a:gd name="connsiteX5" fmla="*/ 2875 w 1741452"/>
                <a:gd name="connsiteY5" fmla="*/ 1526033 h 1532922"/>
                <a:gd name="connsiteX6" fmla="*/ 494 w 1741452"/>
                <a:gd name="connsiteY6" fmla="*/ 0 h 1532922"/>
                <a:gd name="connsiteX0" fmla="*/ 2381 w 1743339"/>
                <a:gd name="connsiteY0" fmla="*/ 0 h 1532922"/>
                <a:gd name="connsiteX1" fmla="*/ 1708943 w 1743339"/>
                <a:gd name="connsiteY1" fmla="*/ 0 h 1532922"/>
                <a:gd name="connsiteX2" fmla="*/ 1742281 w 1743339"/>
                <a:gd name="connsiteY2" fmla="*/ 56547 h 1532922"/>
                <a:gd name="connsiteX3" fmla="*/ 1742281 w 1743339"/>
                <a:gd name="connsiteY3" fmla="*/ 1459294 h 1532922"/>
                <a:gd name="connsiteX4" fmla="*/ 1706563 w 1743339"/>
                <a:gd name="connsiteY4" fmla="*/ 1532922 h 1532922"/>
                <a:gd name="connsiteX5" fmla="*/ 0 w 1743339"/>
                <a:gd name="connsiteY5" fmla="*/ 1526033 h 1532922"/>
                <a:gd name="connsiteX6" fmla="*/ 2381 w 1743339"/>
                <a:gd name="connsiteY6" fmla="*/ 0 h 1532922"/>
                <a:gd name="connsiteX0" fmla="*/ 2381 w 1743339"/>
                <a:gd name="connsiteY0" fmla="*/ 0 h 1528180"/>
                <a:gd name="connsiteX1" fmla="*/ 1708943 w 1743339"/>
                <a:gd name="connsiteY1" fmla="*/ 0 h 1528180"/>
                <a:gd name="connsiteX2" fmla="*/ 1742281 w 1743339"/>
                <a:gd name="connsiteY2" fmla="*/ 56547 h 1528180"/>
                <a:gd name="connsiteX3" fmla="*/ 1742281 w 1743339"/>
                <a:gd name="connsiteY3" fmla="*/ 1459294 h 1528180"/>
                <a:gd name="connsiteX4" fmla="*/ 1706563 w 1743339"/>
                <a:gd name="connsiteY4" fmla="*/ 1528180 h 1528180"/>
                <a:gd name="connsiteX5" fmla="*/ 0 w 1743339"/>
                <a:gd name="connsiteY5" fmla="*/ 1526033 h 1528180"/>
                <a:gd name="connsiteX6" fmla="*/ 2381 w 1743339"/>
                <a:gd name="connsiteY6" fmla="*/ 0 h 1528180"/>
                <a:gd name="connsiteX0" fmla="*/ 2381 w 1747043"/>
                <a:gd name="connsiteY0" fmla="*/ 0 h 1528180"/>
                <a:gd name="connsiteX1" fmla="*/ 1708943 w 1747043"/>
                <a:gd name="connsiteY1" fmla="*/ 0 h 1528180"/>
                <a:gd name="connsiteX2" fmla="*/ 1742281 w 1747043"/>
                <a:gd name="connsiteY2" fmla="*/ 56547 h 1528180"/>
                <a:gd name="connsiteX3" fmla="*/ 1747043 w 1747043"/>
                <a:gd name="connsiteY3" fmla="*/ 1459294 h 1528180"/>
                <a:gd name="connsiteX4" fmla="*/ 1706563 w 1747043"/>
                <a:gd name="connsiteY4" fmla="*/ 1528180 h 1528180"/>
                <a:gd name="connsiteX5" fmla="*/ 0 w 1747043"/>
                <a:gd name="connsiteY5" fmla="*/ 1526033 h 1528180"/>
                <a:gd name="connsiteX6" fmla="*/ 2381 w 1747043"/>
                <a:gd name="connsiteY6" fmla="*/ 0 h 1528180"/>
                <a:gd name="connsiteX0" fmla="*/ 2381 w 1743339"/>
                <a:gd name="connsiteY0" fmla="*/ 0 h 1528180"/>
                <a:gd name="connsiteX1" fmla="*/ 1708943 w 1743339"/>
                <a:gd name="connsiteY1" fmla="*/ 0 h 1528180"/>
                <a:gd name="connsiteX2" fmla="*/ 1742281 w 1743339"/>
                <a:gd name="connsiteY2" fmla="*/ 56547 h 1528180"/>
                <a:gd name="connsiteX3" fmla="*/ 1742281 w 1743339"/>
                <a:gd name="connsiteY3" fmla="*/ 1459294 h 1528180"/>
                <a:gd name="connsiteX4" fmla="*/ 1706563 w 1743339"/>
                <a:gd name="connsiteY4" fmla="*/ 1528180 h 1528180"/>
                <a:gd name="connsiteX5" fmla="*/ 0 w 1743339"/>
                <a:gd name="connsiteY5" fmla="*/ 1526033 h 1528180"/>
                <a:gd name="connsiteX6" fmla="*/ 2381 w 1743339"/>
                <a:gd name="connsiteY6" fmla="*/ 0 h 1528180"/>
                <a:gd name="connsiteX0" fmla="*/ 2381 w 1742494"/>
                <a:gd name="connsiteY0" fmla="*/ 3739 h 1531919"/>
                <a:gd name="connsiteX1" fmla="*/ 1708943 w 1742494"/>
                <a:gd name="connsiteY1" fmla="*/ 3739 h 1531919"/>
                <a:gd name="connsiteX2" fmla="*/ 1742281 w 1742494"/>
                <a:gd name="connsiteY2" fmla="*/ 60286 h 1531919"/>
                <a:gd name="connsiteX3" fmla="*/ 1607127 w 1742494"/>
                <a:gd name="connsiteY3" fmla="*/ 115233 h 1531919"/>
                <a:gd name="connsiteX4" fmla="*/ 1742281 w 1742494"/>
                <a:gd name="connsiteY4" fmla="*/ 1463033 h 1531919"/>
                <a:gd name="connsiteX5" fmla="*/ 1706563 w 1742494"/>
                <a:gd name="connsiteY5" fmla="*/ 1531919 h 1531919"/>
                <a:gd name="connsiteX6" fmla="*/ 0 w 1742494"/>
                <a:gd name="connsiteY6" fmla="*/ 1529772 h 1531919"/>
                <a:gd name="connsiteX7" fmla="*/ 2381 w 1742494"/>
                <a:gd name="connsiteY7" fmla="*/ 3739 h 1531919"/>
                <a:gd name="connsiteX0" fmla="*/ 2381 w 1742630"/>
                <a:gd name="connsiteY0" fmla="*/ 0 h 1528180"/>
                <a:gd name="connsiteX1" fmla="*/ 1708943 w 1742630"/>
                <a:gd name="connsiteY1" fmla="*/ 0 h 1528180"/>
                <a:gd name="connsiteX2" fmla="*/ 1742281 w 1742630"/>
                <a:gd name="connsiteY2" fmla="*/ 56547 h 1528180"/>
                <a:gd name="connsiteX3" fmla="*/ 1607127 w 1742630"/>
                <a:gd name="connsiteY3" fmla="*/ 111494 h 1528180"/>
                <a:gd name="connsiteX4" fmla="*/ 1742281 w 1742630"/>
                <a:gd name="connsiteY4" fmla="*/ 1459294 h 1528180"/>
                <a:gd name="connsiteX5" fmla="*/ 1706563 w 1742630"/>
                <a:gd name="connsiteY5" fmla="*/ 1528180 h 1528180"/>
                <a:gd name="connsiteX6" fmla="*/ 0 w 1742630"/>
                <a:gd name="connsiteY6" fmla="*/ 1526033 h 1528180"/>
                <a:gd name="connsiteX7" fmla="*/ 2381 w 1742630"/>
                <a:gd name="connsiteY7" fmla="*/ 0 h 1528180"/>
                <a:gd name="connsiteX0" fmla="*/ 2381 w 1743262"/>
                <a:gd name="connsiteY0" fmla="*/ 0 h 1528180"/>
                <a:gd name="connsiteX1" fmla="*/ 1708943 w 1743262"/>
                <a:gd name="connsiteY1" fmla="*/ 0 h 1528180"/>
                <a:gd name="connsiteX2" fmla="*/ 1742281 w 1743262"/>
                <a:gd name="connsiteY2" fmla="*/ 56547 h 1528180"/>
                <a:gd name="connsiteX3" fmla="*/ 1659515 w 1743262"/>
                <a:gd name="connsiteY3" fmla="*/ 68823 h 1528180"/>
                <a:gd name="connsiteX4" fmla="*/ 1742281 w 1743262"/>
                <a:gd name="connsiteY4" fmla="*/ 1459294 h 1528180"/>
                <a:gd name="connsiteX5" fmla="*/ 1706563 w 1743262"/>
                <a:gd name="connsiteY5" fmla="*/ 1528180 h 1528180"/>
                <a:gd name="connsiteX6" fmla="*/ 0 w 1743262"/>
                <a:gd name="connsiteY6" fmla="*/ 1526033 h 1528180"/>
                <a:gd name="connsiteX7" fmla="*/ 2381 w 1743262"/>
                <a:gd name="connsiteY7" fmla="*/ 0 h 1528180"/>
                <a:gd name="connsiteX0" fmla="*/ 2381 w 1745537"/>
                <a:gd name="connsiteY0" fmla="*/ 0 h 1528180"/>
                <a:gd name="connsiteX1" fmla="*/ 1708943 w 1745537"/>
                <a:gd name="connsiteY1" fmla="*/ 0 h 1528180"/>
                <a:gd name="connsiteX2" fmla="*/ 1742281 w 1745537"/>
                <a:gd name="connsiteY2" fmla="*/ 56547 h 1528180"/>
                <a:gd name="connsiteX3" fmla="*/ 1685709 w 1745537"/>
                <a:gd name="connsiteY3" fmla="*/ 64083 h 1528180"/>
                <a:gd name="connsiteX4" fmla="*/ 1742281 w 1745537"/>
                <a:gd name="connsiteY4" fmla="*/ 1459294 h 1528180"/>
                <a:gd name="connsiteX5" fmla="*/ 1706563 w 1745537"/>
                <a:gd name="connsiteY5" fmla="*/ 1528180 h 1528180"/>
                <a:gd name="connsiteX6" fmla="*/ 0 w 1745537"/>
                <a:gd name="connsiteY6" fmla="*/ 1526033 h 1528180"/>
                <a:gd name="connsiteX7" fmla="*/ 2381 w 1745537"/>
                <a:gd name="connsiteY7" fmla="*/ 0 h 1528180"/>
                <a:gd name="connsiteX0" fmla="*/ 2381 w 1742981"/>
                <a:gd name="connsiteY0" fmla="*/ 0 h 1528180"/>
                <a:gd name="connsiteX1" fmla="*/ 1708943 w 1742981"/>
                <a:gd name="connsiteY1" fmla="*/ 0 h 1528180"/>
                <a:gd name="connsiteX2" fmla="*/ 1742281 w 1742981"/>
                <a:gd name="connsiteY2" fmla="*/ 56547 h 1528180"/>
                <a:gd name="connsiteX3" fmla="*/ 1685709 w 1742981"/>
                <a:gd name="connsiteY3" fmla="*/ 64083 h 1528180"/>
                <a:gd name="connsiteX4" fmla="*/ 1742281 w 1742981"/>
                <a:gd name="connsiteY4" fmla="*/ 1459294 h 1528180"/>
                <a:gd name="connsiteX5" fmla="*/ 1706563 w 1742981"/>
                <a:gd name="connsiteY5" fmla="*/ 1528180 h 1528180"/>
                <a:gd name="connsiteX6" fmla="*/ 0 w 1742981"/>
                <a:gd name="connsiteY6" fmla="*/ 1526033 h 1528180"/>
                <a:gd name="connsiteX7" fmla="*/ 2381 w 1742981"/>
                <a:gd name="connsiteY7" fmla="*/ 0 h 1528180"/>
                <a:gd name="connsiteX0" fmla="*/ 2381 w 1742743"/>
                <a:gd name="connsiteY0" fmla="*/ 0 h 1528180"/>
                <a:gd name="connsiteX1" fmla="*/ 1708943 w 1742743"/>
                <a:gd name="connsiteY1" fmla="*/ 0 h 1528180"/>
                <a:gd name="connsiteX2" fmla="*/ 1742281 w 1742743"/>
                <a:gd name="connsiteY2" fmla="*/ 56547 h 1528180"/>
                <a:gd name="connsiteX3" fmla="*/ 1685709 w 1742743"/>
                <a:gd name="connsiteY3" fmla="*/ 64083 h 1528180"/>
                <a:gd name="connsiteX4" fmla="*/ 1742281 w 1742743"/>
                <a:gd name="connsiteY4" fmla="*/ 1459294 h 1528180"/>
                <a:gd name="connsiteX5" fmla="*/ 1706563 w 1742743"/>
                <a:gd name="connsiteY5" fmla="*/ 1528180 h 1528180"/>
                <a:gd name="connsiteX6" fmla="*/ 0 w 1742743"/>
                <a:gd name="connsiteY6" fmla="*/ 1526033 h 1528180"/>
                <a:gd name="connsiteX7" fmla="*/ 2381 w 1742743"/>
                <a:gd name="connsiteY7" fmla="*/ 0 h 1528180"/>
                <a:gd name="connsiteX0" fmla="*/ 2381 w 1742713"/>
                <a:gd name="connsiteY0" fmla="*/ 0 h 1528180"/>
                <a:gd name="connsiteX1" fmla="*/ 1708943 w 1742713"/>
                <a:gd name="connsiteY1" fmla="*/ 0 h 1528180"/>
                <a:gd name="connsiteX2" fmla="*/ 1742281 w 1742713"/>
                <a:gd name="connsiteY2" fmla="*/ 56547 h 1528180"/>
                <a:gd name="connsiteX3" fmla="*/ 1680946 w 1742713"/>
                <a:gd name="connsiteY3" fmla="*/ 59341 h 1528180"/>
                <a:gd name="connsiteX4" fmla="*/ 1742281 w 1742713"/>
                <a:gd name="connsiteY4" fmla="*/ 1459294 h 1528180"/>
                <a:gd name="connsiteX5" fmla="*/ 1706563 w 1742713"/>
                <a:gd name="connsiteY5" fmla="*/ 1528180 h 1528180"/>
                <a:gd name="connsiteX6" fmla="*/ 0 w 1742713"/>
                <a:gd name="connsiteY6" fmla="*/ 1526033 h 1528180"/>
                <a:gd name="connsiteX7" fmla="*/ 2381 w 1742713"/>
                <a:gd name="connsiteY7" fmla="*/ 0 h 1528180"/>
                <a:gd name="connsiteX0" fmla="*/ 2381 w 1743018"/>
                <a:gd name="connsiteY0" fmla="*/ 0 h 1528180"/>
                <a:gd name="connsiteX1" fmla="*/ 1708943 w 1743018"/>
                <a:gd name="connsiteY1" fmla="*/ 0 h 1528180"/>
                <a:gd name="connsiteX2" fmla="*/ 1742281 w 1743018"/>
                <a:gd name="connsiteY2" fmla="*/ 56547 h 1528180"/>
                <a:gd name="connsiteX3" fmla="*/ 1680946 w 1743018"/>
                <a:gd name="connsiteY3" fmla="*/ 59341 h 1528180"/>
                <a:gd name="connsiteX4" fmla="*/ 1742281 w 1743018"/>
                <a:gd name="connsiteY4" fmla="*/ 1459294 h 1528180"/>
                <a:gd name="connsiteX5" fmla="*/ 1706563 w 1743018"/>
                <a:gd name="connsiteY5" fmla="*/ 1528180 h 1528180"/>
                <a:gd name="connsiteX6" fmla="*/ 0 w 1743018"/>
                <a:gd name="connsiteY6" fmla="*/ 1526033 h 1528180"/>
                <a:gd name="connsiteX7" fmla="*/ 2381 w 1743018"/>
                <a:gd name="connsiteY7" fmla="*/ 0 h 1528180"/>
                <a:gd name="connsiteX0" fmla="*/ 2381 w 1743018"/>
                <a:gd name="connsiteY0" fmla="*/ 2293 h 1530473"/>
                <a:gd name="connsiteX1" fmla="*/ 1685708 w 1743018"/>
                <a:gd name="connsiteY1" fmla="*/ 0 h 1530473"/>
                <a:gd name="connsiteX2" fmla="*/ 1708943 w 1743018"/>
                <a:gd name="connsiteY2" fmla="*/ 2293 h 1530473"/>
                <a:gd name="connsiteX3" fmla="*/ 1742281 w 1743018"/>
                <a:gd name="connsiteY3" fmla="*/ 58840 h 1530473"/>
                <a:gd name="connsiteX4" fmla="*/ 1680946 w 1743018"/>
                <a:gd name="connsiteY4" fmla="*/ 61634 h 1530473"/>
                <a:gd name="connsiteX5" fmla="*/ 1742281 w 1743018"/>
                <a:gd name="connsiteY5" fmla="*/ 1461587 h 1530473"/>
                <a:gd name="connsiteX6" fmla="*/ 1706563 w 1743018"/>
                <a:gd name="connsiteY6" fmla="*/ 1530473 h 1530473"/>
                <a:gd name="connsiteX7" fmla="*/ 0 w 1743018"/>
                <a:gd name="connsiteY7" fmla="*/ 1528326 h 1530473"/>
                <a:gd name="connsiteX8" fmla="*/ 2381 w 1743018"/>
                <a:gd name="connsiteY8" fmla="*/ 2293 h 1530473"/>
                <a:gd name="connsiteX0" fmla="*/ 6 w 1743024"/>
                <a:gd name="connsiteY0" fmla="*/ 1528326 h 1530473"/>
                <a:gd name="connsiteX1" fmla="*/ 1685714 w 1743024"/>
                <a:gd name="connsiteY1" fmla="*/ 0 h 1530473"/>
                <a:gd name="connsiteX2" fmla="*/ 1708949 w 1743024"/>
                <a:gd name="connsiteY2" fmla="*/ 2293 h 1530473"/>
                <a:gd name="connsiteX3" fmla="*/ 1742287 w 1743024"/>
                <a:gd name="connsiteY3" fmla="*/ 58840 h 1530473"/>
                <a:gd name="connsiteX4" fmla="*/ 1680952 w 1743024"/>
                <a:gd name="connsiteY4" fmla="*/ 61634 h 1530473"/>
                <a:gd name="connsiteX5" fmla="*/ 1742287 w 1743024"/>
                <a:gd name="connsiteY5" fmla="*/ 1461587 h 1530473"/>
                <a:gd name="connsiteX6" fmla="*/ 1706569 w 1743024"/>
                <a:gd name="connsiteY6" fmla="*/ 1530473 h 1530473"/>
                <a:gd name="connsiteX7" fmla="*/ 6 w 1743024"/>
                <a:gd name="connsiteY7" fmla="*/ 1528326 h 1530473"/>
                <a:gd name="connsiteX0" fmla="*/ 6 w 1743024"/>
                <a:gd name="connsiteY0" fmla="*/ 1528326 h 1530473"/>
                <a:gd name="connsiteX1" fmla="*/ 1685714 w 1743024"/>
                <a:gd name="connsiteY1" fmla="*/ 0 h 1530473"/>
                <a:gd name="connsiteX2" fmla="*/ 1708949 w 1743024"/>
                <a:gd name="connsiteY2" fmla="*/ 2293 h 1530473"/>
                <a:gd name="connsiteX3" fmla="*/ 1742287 w 1743024"/>
                <a:gd name="connsiteY3" fmla="*/ 58840 h 1530473"/>
                <a:gd name="connsiteX4" fmla="*/ 1680952 w 1743024"/>
                <a:gd name="connsiteY4" fmla="*/ 61634 h 1530473"/>
                <a:gd name="connsiteX5" fmla="*/ 1742287 w 1743024"/>
                <a:gd name="connsiteY5" fmla="*/ 1461587 h 1530473"/>
                <a:gd name="connsiteX6" fmla="*/ 1706569 w 1743024"/>
                <a:gd name="connsiteY6" fmla="*/ 1530473 h 1530473"/>
                <a:gd name="connsiteX7" fmla="*/ 1688095 w 1743024"/>
                <a:gd name="connsiteY7" fmla="*/ 1526633 h 1530473"/>
                <a:gd name="connsiteX8" fmla="*/ 6 w 1743024"/>
                <a:gd name="connsiteY8" fmla="*/ 1528326 h 1530473"/>
                <a:gd name="connsiteX0" fmla="*/ 7143 w 62072"/>
                <a:gd name="connsiteY0" fmla="*/ 1526633 h 1530473"/>
                <a:gd name="connsiteX1" fmla="*/ 4762 w 62072"/>
                <a:gd name="connsiteY1" fmla="*/ 0 h 1530473"/>
                <a:gd name="connsiteX2" fmla="*/ 27997 w 62072"/>
                <a:gd name="connsiteY2" fmla="*/ 2293 h 1530473"/>
                <a:gd name="connsiteX3" fmla="*/ 61335 w 62072"/>
                <a:gd name="connsiteY3" fmla="*/ 58840 h 1530473"/>
                <a:gd name="connsiteX4" fmla="*/ 0 w 62072"/>
                <a:gd name="connsiteY4" fmla="*/ 61634 h 1530473"/>
                <a:gd name="connsiteX5" fmla="*/ 61335 w 62072"/>
                <a:gd name="connsiteY5" fmla="*/ 1461587 h 1530473"/>
                <a:gd name="connsiteX6" fmla="*/ 25617 w 62072"/>
                <a:gd name="connsiteY6" fmla="*/ 1530473 h 1530473"/>
                <a:gd name="connsiteX7" fmla="*/ 7143 w 62072"/>
                <a:gd name="connsiteY7" fmla="*/ 1526633 h 1530473"/>
                <a:gd name="connsiteX0" fmla="*/ 7143 w 62072"/>
                <a:gd name="connsiteY0" fmla="*/ 1524340 h 1528180"/>
                <a:gd name="connsiteX1" fmla="*/ 27997 w 62072"/>
                <a:gd name="connsiteY1" fmla="*/ 0 h 1528180"/>
                <a:gd name="connsiteX2" fmla="*/ 61335 w 62072"/>
                <a:gd name="connsiteY2" fmla="*/ 56547 h 1528180"/>
                <a:gd name="connsiteX3" fmla="*/ 0 w 62072"/>
                <a:gd name="connsiteY3" fmla="*/ 59341 h 1528180"/>
                <a:gd name="connsiteX4" fmla="*/ 61335 w 62072"/>
                <a:gd name="connsiteY4" fmla="*/ 1459294 h 1528180"/>
                <a:gd name="connsiteX5" fmla="*/ 25617 w 62072"/>
                <a:gd name="connsiteY5" fmla="*/ 1528180 h 1528180"/>
                <a:gd name="connsiteX6" fmla="*/ 7143 w 62072"/>
                <a:gd name="connsiteY6" fmla="*/ 1524340 h 1528180"/>
                <a:gd name="connsiteX0" fmla="*/ 7143 w 62072"/>
                <a:gd name="connsiteY0" fmla="*/ 1467793 h 1471633"/>
                <a:gd name="connsiteX1" fmla="*/ 61335 w 62072"/>
                <a:gd name="connsiteY1" fmla="*/ 0 h 1471633"/>
                <a:gd name="connsiteX2" fmla="*/ 0 w 62072"/>
                <a:gd name="connsiteY2" fmla="*/ 2794 h 1471633"/>
                <a:gd name="connsiteX3" fmla="*/ 61335 w 62072"/>
                <a:gd name="connsiteY3" fmla="*/ 1402747 h 1471633"/>
                <a:gd name="connsiteX4" fmla="*/ 25617 w 62072"/>
                <a:gd name="connsiteY4" fmla="*/ 1471633 h 1471633"/>
                <a:gd name="connsiteX5" fmla="*/ 7143 w 62072"/>
                <a:gd name="connsiteY5" fmla="*/ 1467793 h 1471633"/>
                <a:gd name="connsiteX0" fmla="*/ 10444 w 65373"/>
                <a:gd name="connsiteY0" fmla="*/ 1464999 h 1468839"/>
                <a:gd name="connsiteX1" fmla="*/ 3301 w 65373"/>
                <a:gd name="connsiteY1" fmla="*/ 0 h 1468839"/>
                <a:gd name="connsiteX2" fmla="*/ 64636 w 65373"/>
                <a:gd name="connsiteY2" fmla="*/ 1399953 h 1468839"/>
                <a:gd name="connsiteX3" fmla="*/ 28918 w 65373"/>
                <a:gd name="connsiteY3" fmla="*/ 1468839 h 1468839"/>
                <a:gd name="connsiteX4" fmla="*/ 10444 w 65373"/>
                <a:gd name="connsiteY4" fmla="*/ 1464999 h 1468839"/>
                <a:gd name="connsiteX0" fmla="*/ 10550 w 65479"/>
                <a:gd name="connsiteY0" fmla="*/ 1465006 h 1511113"/>
                <a:gd name="connsiteX1" fmla="*/ 8169 w 65479"/>
                <a:gd name="connsiteY1" fmla="*/ 1379666 h 1511113"/>
                <a:gd name="connsiteX2" fmla="*/ 3407 w 65479"/>
                <a:gd name="connsiteY2" fmla="*/ 7 h 1511113"/>
                <a:gd name="connsiteX3" fmla="*/ 64742 w 65479"/>
                <a:gd name="connsiteY3" fmla="*/ 1399960 h 1511113"/>
                <a:gd name="connsiteX4" fmla="*/ 29024 w 65479"/>
                <a:gd name="connsiteY4" fmla="*/ 1468846 h 1511113"/>
                <a:gd name="connsiteX5" fmla="*/ 10550 w 65479"/>
                <a:gd name="connsiteY5" fmla="*/ 1465006 h 1511113"/>
                <a:gd name="connsiteX0" fmla="*/ 6552 w 60744"/>
                <a:gd name="connsiteY0" fmla="*/ 88866 h 92705"/>
                <a:gd name="connsiteX1" fmla="*/ 4171 w 60744"/>
                <a:gd name="connsiteY1" fmla="*/ 3526 h 92705"/>
                <a:gd name="connsiteX2" fmla="*/ 60744 w 60744"/>
                <a:gd name="connsiteY2" fmla="*/ 23820 h 92705"/>
                <a:gd name="connsiteX3" fmla="*/ 25026 w 60744"/>
                <a:gd name="connsiteY3" fmla="*/ 92706 h 92705"/>
                <a:gd name="connsiteX4" fmla="*/ 6552 w 60744"/>
                <a:gd name="connsiteY4" fmla="*/ 88866 h 92705"/>
                <a:gd name="connsiteX0" fmla="*/ 2381 w 56573"/>
                <a:gd name="connsiteY0" fmla="*/ 88866 h 92706"/>
                <a:gd name="connsiteX1" fmla="*/ 0 w 56573"/>
                <a:gd name="connsiteY1" fmla="*/ 3526 h 92706"/>
                <a:gd name="connsiteX2" fmla="*/ 56573 w 56573"/>
                <a:gd name="connsiteY2" fmla="*/ 23820 h 92706"/>
                <a:gd name="connsiteX3" fmla="*/ 20855 w 56573"/>
                <a:gd name="connsiteY3" fmla="*/ 92706 h 92706"/>
                <a:gd name="connsiteX4" fmla="*/ 2381 w 56573"/>
                <a:gd name="connsiteY4" fmla="*/ 88866 h 92706"/>
                <a:gd name="connsiteX0" fmla="*/ 2381 w 56573"/>
                <a:gd name="connsiteY0" fmla="*/ 88866 h 92706"/>
                <a:gd name="connsiteX1" fmla="*/ 0 w 56573"/>
                <a:gd name="connsiteY1" fmla="*/ 3526 h 92706"/>
                <a:gd name="connsiteX2" fmla="*/ 56573 w 56573"/>
                <a:gd name="connsiteY2" fmla="*/ 23820 h 92706"/>
                <a:gd name="connsiteX3" fmla="*/ 20855 w 56573"/>
                <a:gd name="connsiteY3" fmla="*/ 92706 h 92706"/>
                <a:gd name="connsiteX4" fmla="*/ 2381 w 56573"/>
                <a:gd name="connsiteY4" fmla="*/ 88866 h 92706"/>
                <a:gd name="connsiteX0" fmla="*/ 2381 w 56573"/>
                <a:gd name="connsiteY0" fmla="*/ 88866 h 92706"/>
                <a:gd name="connsiteX1" fmla="*/ 0 w 56573"/>
                <a:gd name="connsiteY1" fmla="*/ 3526 h 92706"/>
                <a:gd name="connsiteX2" fmla="*/ 56573 w 56573"/>
                <a:gd name="connsiteY2" fmla="*/ 23820 h 92706"/>
                <a:gd name="connsiteX3" fmla="*/ 20855 w 56573"/>
                <a:gd name="connsiteY3" fmla="*/ 92706 h 92706"/>
                <a:gd name="connsiteX4" fmla="*/ 2381 w 56573"/>
                <a:gd name="connsiteY4" fmla="*/ 88866 h 92706"/>
                <a:gd name="connsiteX0" fmla="*/ 2381 w 56573"/>
                <a:gd name="connsiteY0" fmla="*/ 88159 h 91999"/>
                <a:gd name="connsiteX1" fmla="*/ 0 w 56573"/>
                <a:gd name="connsiteY1" fmla="*/ 2819 h 91999"/>
                <a:gd name="connsiteX2" fmla="*/ 56573 w 56573"/>
                <a:gd name="connsiteY2" fmla="*/ 23113 h 91999"/>
                <a:gd name="connsiteX3" fmla="*/ 20855 w 56573"/>
                <a:gd name="connsiteY3" fmla="*/ 91999 h 91999"/>
                <a:gd name="connsiteX4" fmla="*/ 2381 w 56573"/>
                <a:gd name="connsiteY4" fmla="*/ 88159 h 91999"/>
                <a:gd name="connsiteX0" fmla="*/ 2381 w 56573"/>
                <a:gd name="connsiteY0" fmla="*/ 85340 h 89180"/>
                <a:gd name="connsiteX1" fmla="*/ 0 w 56573"/>
                <a:gd name="connsiteY1" fmla="*/ 0 h 89180"/>
                <a:gd name="connsiteX2" fmla="*/ 56573 w 56573"/>
                <a:gd name="connsiteY2" fmla="*/ 20294 h 89180"/>
                <a:gd name="connsiteX3" fmla="*/ 20855 w 56573"/>
                <a:gd name="connsiteY3" fmla="*/ 89180 h 89180"/>
                <a:gd name="connsiteX4" fmla="*/ 2381 w 56573"/>
                <a:gd name="connsiteY4" fmla="*/ 85340 h 89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573" h="89180">
                  <a:moveTo>
                    <a:pt x="2381" y="85340"/>
                  </a:moveTo>
                  <a:cubicBezTo>
                    <a:pt x="1190" y="42670"/>
                    <a:pt x="1190" y="42670"/>
                    <a:pt x="0" y="0"/>
                  </a:cubicBezTo>
                  <a:cubicBezTo>
                    <a:pt x="18557" y="12864"/>
                    <a:pt x="31666" y="12541"/>
                    <a:pt x="56573" y="20294"/>
                  </a:cubicBezTo>
                  <a:cubicBezTo>
                    <a:pt x="41492" y="54362"/>
                    <a:pt x="33555" y="64637"/>
                    <a:pt x="20855" y="89180"/>
                  </a:cubicBezTo>
                  <a:lnTo>
                    <a:pt x="2381" y="853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 flipH="1">
              <a:off x="3908425" y="3498850"/>
              <a:ext cx="4840288" cy="876300"/>
            </a:xfrm>
            <a:prstGeom prst="rect">
              <a:avLst/>
            </a:prstGeom>
            <a:solidFill>
              <a:srgbClr val="91CE4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Rectangle 239"/>
            <p:cNvSpPr/>
            <p:nvPr/>
          </p:nvSpPr>
          <p:spPr bwMode="auto">
            <a:xfrm flipH="1">
              <a:off x="6940550" y="5453063"/>
              <a:ext cx="60325" cy="39687"/>
            </a:xfrm>
            <a:custGeom>
              <a:avLst/>
              <a:gdLst>
                <a:gd name="connsiteX0" fmla="*/ 0 w 1739900"/>
                <a:gd name="connsiteY0" fmla="*/ 0 h 1540256"/>
                <a:gd name="connsiteX1" fmla="*/ 1739900 w 1739900"/>
                <a:gd name="connsiteY1" fmla="*/ 0 h 1540256"/>
                <a:gd name="connsiteX2" fmla="*/ 1739900 w 1739900"/>
                <a:gd name="connsiteY2" fmla="*/ 1540256 h 1540256"/>
                <a:gd name="connsiteX3" fmla="*/ 0 w 1739900"/>
                <a:gd name="connsiteY3" fmla="*/ 1540256 h 1540256"/>
                <a:gd name="connsiteX4" fmla="*/ 0 w 1739900"/>
                <a:gd name="connsiteY4" fmla="*/ 0 h 1540256"/>
                <a:gd name="connsiteX0" fmla="*/ 0 w 1739900"/>
                <a:gd name="connsiteY0" fmla="*/ 0 h 1540256"/>
                <a:gd name="connsiteX1" fmla="*/ 1706562 w 1739900"/>
                <a:gd name="connsiteY1" fmla="*/ 0 h 1540256"/>
                <a:gd name="connsiteX2" fmla="*/ 1739900 w 1739900"/>
                <a:gd name="connsiteY2" fmla="*/ 1540256 h 1540256"/>
                <a:gd name="connsiteX3" fmla="*/ 0 w 1739900"/>
                <a:gd name="connsiteY3" fmla="*/ 1540256 h 1540256"/>
                <a:gd name="connsiteX4" fmla="*/ 0 w 1739900"/>
                <a:gd name="connsiteY4" fmla="*/ 0 h 1540256"/>
                <a:gd name="connsiteX0" fmla="*/ 0 w 1739900"/>
                <a:gd name="connsiteY0" fmla="*/ 0 h 1540256"/>
                <a:gd name="connsiteX1" fmla="*/ 1706562 w 1739900"/>
                <a:gd name="connsiteY1" fmla="*/ 0 h 1540256"/>
                <a:gd name="connsiteX2" fmla="*/ 1732756 w 1739900"/>
                <a:gd name="connsiteY2" fmla="*/ 106553 h 1540256"/>
                <a:gd name="connsiteX3" fmla="*/ 1739900 w 1739900"/>
                <a:gd name="connsiteY3" fmla="*/ 1540256 h 1540256"/>
                <a:gd name="connsiteX4" fmla="*/ 0 w 1739900"/>
                <a:gd name="connsiteY4" fmla="*/ 1540256 h 1540256"/>
                <a:gd name="connsiteX5" fmla="*/ 0 w 1739900"/>
                <a:gd name="connsiteY5" fmla="*/ 0 h 1540256"/>
                <a:gd name="connsiteX0" fmla="*/ 0 w 1740587"/>
                <a:gd name="connsiteY0" fmla="*/ 0 h 1540256"/>
                <a:gd name="connsiteX1" fmla="*/ 1706562 w 1740587"/>
                <a:gd name="connsiteY1" fmla="*/ 0 h 1540256"/>
                <a:gd name="connsiteX2" fmla="*/ 1739900 w 1740587"/>
                <a:gd name="connsiteY2" fmla="*/ 56547 h 1540256"/>
                <a:gd name="connsiteX3" fmla="*/ 1739900 w 1740587"/>
                <a:gd name="connsiteY3" fmla="*/ 1540256 h 1540256"/>
                <a:gd name="connsiteX4" fmla="*/ 0 w 1740587"/>
                <a:gd name="connsiteY4" fmla="*/ 1540256 h 1540256"/>
                <a:gd name="connsiteX5" fmla="*/ 0 w 1740587"/>
                <a:gd name="connsiteY5" fmla="*/ 0 h 1540256"/>
                <a:gd name="connsiteX0" fmla="*/ 0 w 1740587"/>
                <a:gd name="connsiteY0" fmla="*/ 0 h 1540256"/>
                <a:gd name="connsiteX1" fmla="*/ 1706562 w 1740587"/>
                <a:gd name="connsiteY1" fmla="*/ 0 h 1540256"/>
                <a:gd name="connsiteX2" fmla="*/ 1739900 w 1740587"/>
                <a:gd name="connsiteY2" fmla="*/ 56547 h 1540256"/>
                <a:gd name="connsiteX3" fmla="*/ 1739900 w 1740587"/>
                <a:gd name="connsiteY3" fmla="*/ 1540256 h 1540256"/>
                <a:gd name="connsiteX4" fmla="*/ 0 w 1740587"/>
                <a:gd name="connsiteY4" fmla="*/ 1540256 h 1540256"/>
                <a:gd name="connsiteX5" fmla="*/ 0 w 1740587"/>
                <a:gd name="connsiteY5" fmla="*/ 0 h 1540256"/>
                <a:gd name="connsiteX0" fmla="*/ 0 w 1740587"/>
                <a:gd name="connsiteY0" fmla="*/ 0 h 1540256"/>
                <a:gd name="connsiteX1" fmla="*/ 1706562 w 1740587"/>
                <a:gd name="connsiteY1" fmla="*/ 0 h 1540256"/>
                <a:gd name="connsiteX2" fmla="*/ 1739900 w 1740587"/>
                <a:gd name="connsiteY2" fmla="*/ 56547 h 1540256"/>
                <a:gd name="connsiteX3" fmla="*/ 1739900 w 1740587"/>
                <a:gd name="connsiteY3" fmla="*/ 1540256 h 1540256"/>
                <a:gd name="connsiteX4" fmla="*/ 0 w 1740587"/>
                <a:gd name="connsiteY4" fmla="*/ 1540256 h 1540256"/>
                <a:gd name="connsiteX5" fmla="*/ 0 w 1740587"/>
                <a:gd name="connsiteY5" fmla="*/ 0 h 1540256"/>
                <a:gd name="connsiteX0" fmla="*/ 0 w 1740587"/>
                <a:gd name="connsiteY0" fmla="*/ 0 h 1540256"/>
                <a:gd name="connsiteX1" fmla="*/ 1706562 w 1740587"/>
                <a:gd name="connsiteY1" fmla="*/ 0 h 1540256"/>
                <a:gd name="connsiteX2" fmla="*/ 1739900 w 1740587"/>
                <a:gd name="connsiteY2" fmla="*/ 56547 h 1540256"/>
                <a:gd name="connsiteX3" fmla="*/ 1739900 w 1740587"/>
                <a:gd name="connsiteY3" fmla="*/ 1459294 h 1540256"/>
                <a:gd name="connsiteX4" fmla="*/ 0 w 1740587"/>
                <a:gd name="connsiteY4" fmla="*/ 1540256 h 1540256"/>
                <a:gd name="connsiteX5" fmla="*/ 0 w 1740587"/>
                <a:gd name="connsiteY5" fmla="*/ 0 h 1540256"/>
                <a:gd name="connsiteX0" fmla="*/ 0 w 1740587"/>
                <a:gd name="connsiteY0" fmla="*/ 0 h 1540256"/>
                <a:gd name="connsiteX1" fmla="*/ 1706562 w 1740587"/>
                <a:gd name="connsiteY1" fmla="*/ 0 h 1540256"/>
                <a:gd name="connsiteX2" fmla="*/ 1739900 w 1740587"/>
                <a:gd name="connsiteY2" fmla="*/ 56547 h 1540256"/>
                <a:gd name="connsiteX3" fmla="*/ 1739900 w 1740587"/>
                <a:gd name="connsiteY3" fmla="*/ 1459294 h 1540256"/>
                <a:gd name="connsiteX4" fmla="*/ 1680369 w 1740587"/>
                <a:gd name="connsiteY4" fmla="*/ 1516253 h 1540256"/>
                <a:gd name="connsiteX5" fmla="*/ 0 w 1740587"/>
                <a:gd name="connsiteY5" fmla="*/ 1540256 h 1540256"/>
                <a:gd name="connsiteX6" fmla="*/ 0 w 1740587"/>
                <a:gd name="connsiteY6" fmla="*/ 0 h 1540256"/>
                <a:gd name="connsiteX0" fmla="*/ 0 w 1740587"/>
                <a:gd name="connsiteY0" fmla="*/ 0 h 1540256"/>
                <a:gd name="connsiteX1" fmla="*/ 1706562 w 1740587"/>
                <a:gd name="connsiteY1" fmla="*/ 0 h 1540256"/>
                <a:gd name="connsiteX2" fmla="*/ 1739900 w 1740587"/>
                <a:gd name="connsiteY2" fmla="*/ 56547 h 1540256"/>
                <a:gd name="connsiteX3" fmla="*/ 1739900 w 1740587"/>
                <a:gd name="connsiteY3" fmla="*/ 1459294 h 1540256"/>
                <a:gd name="connsiteX4" fmla="*/ 1697038 w 1740587"/>
                <a:gd name="connsiteY4" fmla="*/ 1532922 h 1540256"/>
                <a:gd name="connsiteX5" fmla="*/ 0 w 1740587"/>
                <a:gd name="connsiteY5" fmla="*/ 1540256 h 1540256"/>
                <a:gd name="connsiteX6" fmla="*/ 0 w 1740587"/>
                <a:gd name="connsiteY6" fmla="*/ 0 h 1540256"/>
                <a:gd name="connsiteX0" fmla="*/ 0 w 1740587"/>
                <a:gd name="connsiteY0" fmla="*/ 0 h 1540256"/>
                <a:gd name="connsiteX1" fmla="*/ 1706562 w 1740587"/>
                <a:gd name="connsiteY1" fmla="*/ 0 h 1540256"/>
                <a:gd name="connsiteX2" fmla="*/ 1739900 w 1740587"/>
                <a:gd name="connsiteY2" fmla="*/ 56547 h 1540256"/>
                <a:gd name="connsiteX3" fmla="*/ 1739900 w 1740587"/>
                <a:gd name="connsiteY3" fmla="*/ 1459294 h 1540256"/>
                <a:gd name="connsiteX4" fmla="*/ 1697038 w 1740587"/>
                <a:gd name="connsiteY4" fmla="*/ 1532922 h 1540256"/>
                <a:gd name="connsiteX5" fmla="*/ 0 w 1740587"/>
                <a:gd name="connsiteY5" fmla="*/ 1540256 h 1540256"/>
                <a:gd name="connsiteX6" fmla="*/ 0 w 1740587"/>
                <a:gd name="connsiteY6" fmla="*/ 0 h 1540256"/>
                <a:gd name="connsiteX0" fmla="*/ 0 w 1740958"/>
                <a:gd name="connsiteY0" fmla="*/ 0 h 1540256"/>
                <a:gd name="connsiteX1" fmla="*/ 1706562 w 1740958"/>
                <a:gd name="connsiteY1" fmla="*/ 0 h 1540256"/>
                <a:gd name="connsiteX2" fmla="*/ 1739900 w 1740958"/>
                <a:gd name="connsiteY2" fmla="*/ 56547 h 1540256"/>
                <a:gd name="connsiteX3" fmla="*/ 1739900 w 1740958"/>
                <a:gd name="connsiteY3" fmla="*/ 1459294 h 1540256"/>
                <a:gd name="connsiteX4" fmla="*/ 1697038 w 1740958"/>
                <a:gd name="connsiteY4" fmla="*/ 1532922 h 1540256"/>
                <a:gd name="connsiteX5" fmla="*/ 0 w 1740958"/>
                <a:gd name="connsiteY5" fmla="*/ 1540256 h 1540256"/>
                <a:gd name="connsiteX6" fmla="*/ 0 w 1740958"/>
                <a:gd name="connsiteY6" fmla="*/ 0 h 1540256"/>
                <a:gd name="connsiteX0" fmla="*/ 0 w 1740958"/>
                <a:gd name="connsiteY0" fmla="*/ 0 h 1540256"/>
                <a:gd name="connsiteX1" fmla="*/ 1706562 w 1740958"/>
                <a:gd name="connsiteY1" fmla="*/ 0 h 1540256"/>
                <a:gd name="connsiteX2" fmla="*/ 1739900 w 1740958"/>
                <a:gd name="connsiteY2" fmla="*/ 56547 h 1540256"/>
                <a:gd name="connsiteX3" fmla="*/ 1739900 w 1740958"/>
                <a:gd name="connsiteY3" fmla="*/ 1459294 h 1540256"/>
                <a:gd name="connsiteX4" fmla="*/ 1697038 w 1740958"/>
                <a:gd name="connsiteY4" fmla="*/ 1532922 h 1540256"/>
                <a:gd name="connsiteX5" fmla="*/ 0 w 1740958"/>
                <a:gd name="connsiteY5" fmla="*/ 1540256 h 1540256"/>
                <a:gd name="connsiteX6" fmla="*/ 0 w 1740958"/>
                <a:gd name="connsiteY6" fmla="*/ 0 h 1540256"/>
                <a:gd name="connsiteX0" fmla="*/ 0 w 1740958"/>
                <a:gd name="connsiteY0" fmla="*/ 0 h 1540256"/>
                <a:gd name="connsiteX1" fmla="*/ 1706562 w 1740958"/>
                <a:gd name="connsiteY1" fmla="*/ 0 h 1540256"/>
                <a:gd name="connsiteX2" fmla="*/ 1739900 w 1740958"/>
                <a:gd name="connsiteY2" fmla="*/ 56547 h 1540256"/>
                <a:gd name="connsiteX3" fmla="*/ 1739900 w 1740958"/>
                <a:gd name="connsiteY3" fmla="*/ 1459294 h 1540256"/>
                <a:gd name="connsiteX4" fmla="*/ 1697038 w 1740958"/>
                <a:gd name="connsiteY4" fmla="*/ 1532922 h 1540256"/>
                <a:gd name="connsiteX5" fmla="*/ 0 w 1740958"/>
                <a:gd name="connsiteY5" fmla="*/ 1540256 h 1540256"/>
                <a:gd name="connsiteX6" fmla="*/ 0 w 1740958"/>
                <a:gd name="connsiteY6" fmla="*/ 0 h 1540256"/>
                <a:gd name="connsiteX0" fmla="*/ 0 w 1740958"/>
                <a:gd name="connsiteY0" fmla="*/ 0 h 1540256"/>
                <a:gd name="connsiteX1" fmla="*/ 1706562 w 1740958"/>
                <a:gd name="connsiteY1" fmla="*/ 0 h 1540256"/>
                <a:gd name="connsiteX2" fmla="*/ 1739900 w 1740958"/>
                <a:gd name="connsiteY2" fmla="*/ 56547 h 1540256"/>
                <a:gd name="connsiteX3" fmla="*/ 1739900 w 1740958"/>
                <a:gd name="connsiteY3" fmla="*/ 1459294 h 1540256"/>
                <a:gd name="connsiteX4" fmla="*/ 1697038 w 1740958"/>
                <a:gd name="connsiteY4" fmla="*/ 1532922 h 1540256"/>
                <a:gd name="connsiteX5" fmla="*/ 0 w 1740958"/>
                <a:gd name="connsiteY5" fmla="*/ 1540256 h 1540256"/>
                <a:gd name="connsiteX6" fmla="*/ 0 w 1740958"/>
                <a:gd name="connsiteY6" fmla="*/ 0 h 1540256"/>
                <a:gd name="connsiteX0" fmla="*/ 0 w 1740958"/>
                <a:gd name="connsiteY0" fmla="*/ 0 h 1540256"/>
                <a:gd name="connsiteX1" fmla="*/ 1706562 w 1740958"/>
                <a:gd name="connsiteY1" fmla="*/ 0 h 1540256"/>
                <a:gd name="connsiteX2" fmla="*/ 1739900 w 1740958"/>
                <a:gd name="connsiteY2" fmla="*/ 56547 h 1540256"/>
                <a:gd name="connsiteX3" fmla="*/ 1739900 w 1740958"/>
                <a:gd name="connsiteY3" fmla="*/ 1459294 h 1540256"/>
                <a:gd name="connsiteX4" fmla="*/ 1697038 w 1740958"/>
                <a:gd name="connsiteY4" fmla="*/ 1532922 h 1540256"/>
                <a:gd name="connsiteX5" fmla="*/ 0 w 1740958"/>
                <a:gd name="connsiteY5" fmla="*/ 1540256 h 1540256"/>
                <a:gd name="connsiteX6" fmla="*/ 0 w 1740958"/>
                <a:gd name="connsiteY6" fmla="*/ 0 h 1540256"/>
                <a:gd name="connsiteX0" fmla="*/ 0 w 1740958"/>
                <a:gd name="connsiteY0" fmla="*/ 0 h 1540256"/>
                <a:gd name="connsiteX1" fmla="*/ 1706562 w 1740958"/>
                <a:gd name="connsiteY1" fmla="*/ 0 h 1540256"/>
                <a:gd name="connsiteX2" fmla="*/ 1739900 w 1740958"/>
                <a:gd name="connsiteY2" fmla="*/ 56547 h 1540256"/>
                <a:gd name="connsiteX3" fmla="*/ 1739900 w 1740958"/>
                <a:gd name="connsiteY3" fmla="*/ 1459294 h 1540256"/>
                <a:gd name="connsiteX4" fmla="*/ 1699419 w 1740958"/>
                <a:gd name="connsiteY4" fmla="*/ 1532922 h 1540256"/>
                <a:gd name="connsiteX5" fmla="*/ 0 w 1740958"/>
                <a:gd name="connsiteY5" fmla="*/ 1540256 h 1540256"/>
                <a:gd name="connsiteX6" fmla="*/ 0 w 1740958"/>
                <a:gd name="connsiteY6" fmla="*/ 0 h 1540256"/>
                <a:gd name="connsiteX0" fmla="*/ 0 w 1740958"/>
                <a:gd name="connsiteY0" fmla="*/ 0 h 1540256"/>
                <a:gd name="connsiteX1" fmla="*/ 1706562 w 1740958"/>
                <a:gd name="connsiteY1" fmla="*/ 0 h 1540256"/>
                <a:gd name="connsiteX2" fmla="*/ 1739900 w 1740958"/>
                <a:gd name="connsiteY2" fmla="*/ 56547 h 1540256"/>
                <a:gd name="connsiteX3" fmla="*/ 1739900 w 1740958"/>
                <a:gd name="connsiteY3" fmla="*/ 1459294 h 1540256"/>
                <a:gd name="connsiteX4" fmla="*/ 1704182 w 1740958"/>
                <a:gd name="connsiteY4" fmla="*/ 1532922 h 1540256"/>
                <a:gd name="connsiteX5" fmla="*/ 0 w 1740958"/>
                <a:gd name="connsiteY5" fmla="*/ 1540256 h 1540256"/>
                <a:gd name="connsiteX6" fmla="*/ 0 w 1740958"/>
                <a:gd name="connsiteY6" fmla="*/ 0 h 1540256"/>
                <a:gd name="connsiteX0" fmla="*/ 0 w 1740958"/>
                <a:gd name="connsiteY0" fmla="*/ 0 h 1532922"/>
                <a:gd name="connsiteX1" fmla="*/ 1706562 w 1740958"/>
                <a:gd name="connsiteY1" fmla="*/ 0 h 1532922"/>
                <a:gd name="connsiteX2" fmla="*/ 1739900 w 1740958"/>
                <a:gd name="connsiteY2" fmla="*/ 56547 h 1532922"/>
                <a:gd name="connsiteX3" fmla="*/ 1739900 w 1740958"/>
                <a:gd name="connsiteY3" fmla="*/ 1459294 h 1532922"/>
                <a:gd name="connsiteX4" fmla="*/ 1704182 w 1740958"/>
                <a:gd name="connsiteY4" fmla="*/ 1532922 h 1532922"/>
                <a:gd name="connsiteX5" fmla="*/ 0 w 1740958"/>
                <a:gd name="connsiteY5" fmla="*/ 1528404 h 1532922"/>
                <a:gd name="connsiteX6" fmla="*/ 0 w 1740958"/>
                <a:gd name="connsiteY6" fmla="*/ 0 h 1532922"/>
                <a:gd name="connsiteX0" fmla="*/ 7144 w 1748102"/>
                <a:gd name="connsiteY0" fmla="*/ 0 h 1533145"/>
                <a:gd name="connsiteX1" fmla="*/ 1713706 w 1748102"/>
                <a:gd name="connsiteY1" fmla="*/ 0 h 1533145"/>
                <a:gd name="connsiteX2" fmla="*/ 1747044 w 1748102"/>
                <a:gd name="connsiteY2" fmla="*/ 56547 h 1533145"/>
                <a:gd name="connsiteX3" fmla="*/ 1747044 w 1748102"/>
                <a:gd name="connsiteY3" fmla="*/ 1459294 h 1533145"/>
                <a:gd name="connsiteX4" fmla="*/ 1711326 w 1748102"/>
                <a:gd name="connsiteY4" fmla="*/ 1532922 h 1533145"/>
                <a:gd name="connsiteX5" fmla="*/ 0 w 1748102"/>
                <a:gd name="connsiteY5" fmla="*/ 1533145 h 1533145"/>
                <a:gd name="connsiteX6" fmla="*/ 7144 w 1748102"/>
                <a:gd name="connsiteY6" fmla="*/ 0 h 1533145"/>
                <a:gd name="connsiteX0" fmla="*/ 7144 w 1748102"/>
                <a:gd name="connsiteY0" fmla="*/ 0 h 1533145"/>
                <a:gd name="connsiteX1" fmla="*/ 1713706 w 1748102"/>
                <a:gd name="connsiteY1" fmla="*/ 0 h 1533145"/>
                <a:gd name="connsiteX2" fmla="*/ 1747044 w 1748102"/>
                <a:gd name="connsiteY2" fmla="*/ 56547 h 1533145"/>
                <a:gd name="connsiteX3" fmla="*/ 1747044 w 1748102"/>
                <a:gd name="connsiteY3" fmla="*/ 1459294 h 1533145"/>
                <a:gd name="connsiteX4" fmla="*/ 1711326 w 1748102"/>
                <a:gd name="connsiteY4" fmla="*/ 1532922 h 1533145"/>
                <a:gd name="connsiteX5" fmla="*/ 0 w 1748102"/>
                <a:gd name="connsiteY5" fmla="*/ 1533145 h 1533145"/>
                <a:gd name="connsiteX6" fmla="*/ 7144 w 1748102"/>
                <a:gd name="connsiteY6" fmla="*/ 0 h 1533145"/>
                <a:gd name="connsiteX0" fmla="*/ 688 w 1741646"/>
                <a:gd name="connsiteY0" fmla="*/ 0 h 1533145"/>
                <a:gd name="connsiteX1" fmla="*/ 1707250 w 1741646"/>
                <a:gd name="connsiteY1" fmla="*/ 0 h 1533145"/>
                <a:gd name="connsiteX2" fmla="*/ 1740588 w 1741646"/>
                <a:gd name="connsiteY2" fmla="*/ 56547 h 1533145"/>
                <a:gd name="connsiteX3" fmla="*/ 1740588 w 1741646"/>
                <a:gd name="connsiteY3" fmla="*/ 1459294 h 1533145"/>
                <a:gd name="connsiteX4" fmla="*/ 1704870 w 1741646"/>
                <a:gd name="connsiteY4" fmla="*/ 1532922 h 1533145"/>
                <a:gd name="connsiteX5" fmla="*/ 688 w 1741646"/>
                <a:gd name="connsiteY5" fmla="*/ 1533145 h 1533145"/>
                <a:gd name="connsiteX6" fmla="*/ 688 w 1741646"/>
                <a:gd name="connsiteY6" fmla="*/ 0 h 1533145"/>
                <a:gd name="connsiteX0" fmla="*/ 494 w 1741452"/>
                <a:gd name="connsiteY0" fmla="*/ 0 h 1532922"/>
                <a:gd name="connsiteX1" fmla="*/ 1707056 w 1741452"/>
                <a:gd name="connsiteY1" fmla="*/ 0 h 1532922"/>
                <a:gd name="connsiteX2" fmla="*/ 1740394 w 1741452"/>
                <a:gd name="connsiteY2" fmla="*/ 56547 h 1532922"/>
                <a:gd name="connsiteX3" fmla="*/ 1740394 w 1741452"/>
                <a:gd name="connsiteY3" fmla="*/ 1459294 h 1532922"/>
                <a:gd name="connsiteX4" fmla="*/ 1704676 w 1741452"/>
                <a:gd name="connsiteY4" fmla="*/ 1532922 h 1532922"/>
                <a:gd name="connsiteX5" fmla="*/ 2875 w 1741452"/>
                <a:gd name="connsiteY5" fmla="*/ 1526033 h 1532922"/>
                <a:gd name="connsiteX6" fmla="*/ 494 w 1741452"/>
                <a:gd name="connsiteY6" fmla="*/ 0 h 1532922"/>
                <a:gd name="connsiteX0" fmla="*/ 2381 w 1743339"/>
                <a:gd name="connsiteY0" fmla="*/ 0 h 1532922"/>
                <a:gd name="connsiteX1" fmla="*/ 1708943 w 1743339"/>
                <a:gd name="connsiteY1" fmla="*/ 0 h 1532922"/>
                <a:gd name="connsiteX2" fmla="*/ 1742281 w 1743339"/>
                <a:gd name="connsiteY2" fmla="*/ 56547 h 1532922"/>
                <a:gd name="connsiteX3" fmla="*/ 1742281 w 1743339"/>
                <a:gd name="connsiteY3" fmla="*/ 1459294 h 1532922"/>
                <a:gd name="connsiteX4" fmla="*/ 1706563 w 1743339"/>
                <a:gd name="connsiteY4" fmla="*/ 1532922 h 1532922"/>
                <a:gd name="connsiteX5" fmla="*/ 0 w 1743339"/>
                <a:gd name="connsiteY5" fmla="*/ 1526033 h 1532922"/>
                <a:gd name="connsiteX6" fmla="*/ 2381 w 1743339"/>
                <a:gd name="connsiteY6" fmla="*/ 0 h 1532922"/>
                <a:gd name="connsiteX0" fmla="*/ 2381 w 1743339"/>
                <a:gd name="connsiteY0" fmla="*/ 0 h 1528180"/>
                <a:gd name="connsiteX1" fmla="*/ 1708943 w 1743339"/>
                <a:gd name="connsiteY1" fmla="*/ 0 h 1528180"/>
                <a:gd name="connsiteX2" fmla="*/ 1742281 w 1743339"/>
                <a:gd name="connsiteY2" fmla="*/ 56547 h 1528180"/>
                <a:gd name="connsiteX3" fmla="*/ 1742281 w 1743339"/>
                <a:gd name="connsiteY3" fmla="*/ 1459294 h 1528180"/>
                <a:gd name="connsiteX4" fmla="*/ 1706563 w 1743339"/>
                <a:gd name="connsiteY4" fmla="*/ 1528180 h 1528180"/>
                <a:gd name="connsiteX5" fmla="*/ 0 w 1743339"/>
                <a:gd name="connsiteY5" fmla="*/ 1526033 h 1528180"/>
                <a:gd name="connsiteX6" fmla="*/ 2381 w 1743339"/>
                <a:gd name="connsiteY6" fmla="*/ 0 h 1528180"/>
                <a:gd name="connsiteX0" fmla="*/ 2381 w 1747043"/>
                <a:gd name="connsiteY0" fmla="*/ 0 h 1528180"/>
                <a:gd name="connsiteX1" fmla="*/ 1708943 w 1747043"/>
                <a:gd name="connsiteY1" fmla="*/ 0 h 1528180"/>
                <a:gd name="connsiteX2" fmla="*/ 1742281 w 1747043"/>
                <a:gd name="connsiteY2" fmla="*/ 56547 h 1528180"/>
                <a:gd name="connsiteX3" fmla="*/ 1747043 w 1747043"/>
                <a:gd name="connsiteY3" fmla="*/ 1459294 h 1528180"/>
                <a:gd name="connsiteX4" fmla="*/ 1706563 w 1747043"/>
                <a:gd name="connsiteY4" fmla="*/ 1528180 h 1528180"/>
                <a:gd name="connsiteX5" fmla="*/ 0 w 1747043"/>
                <a:gd name="connsiteY5" fmla="*/ 1526033 h 1528180"/>
                <a:gd name="connsiteX6" fmla="*/ 2381 w 1747043"/>
                <a:gd name="connsiteY6" fmla="*/ 0 h 1528180"/>
                <a:gd name="connsiteX0" fmla="*/ 2381 w 1743339"/>
                <a:gd name="connsiteY0" fmla="*/ 0 h 1528180"/>
                <a:gd name="connsiteX1" fmla="*/ 1708943 w 1743339"/>
                <a:gd name="connsiteY1" fmla="*/ 0 h 1528180"/>
                <a:gd name="connsiteX2" fmla="*/ 1742281 w 1743339"/>
                <a:gd name="connsiteY2" fmla="*/ 56547 h 1528180"/>
                <a:gd name="connsiteX3" fmla="*/ 1742281 w 1743339"/>
                <a:gd name="connsiteY3" fmla="*/ 1459294 h 1528180"/>
                <a:gd name="connsiteX4" fmla="*/ 1706563 w 1743339"/>
                <a:gd name="connsiteY4" fmla="*/ 1528180 h 1528180"/>
                <a:gd name="connsiteX5" fmla="*/ 0 w 1743339"/>
                <a:gd name="connsiteY5" fmla="*/ 1526033 h 1528180"/>
                <a:gd name="connsiteX6" fmla="*/ 2381 w 1743339"/>
                <a:gd name="connsiteY6" fmla="*/ 0 h 1528180"/>
                <a:gd name="connsiteX0" fmla="*/ 2381 w 1742494"/>
                <a:gd name="connsiteY0" fmla="*/ 3739 h 1531919"/>
                <a:gd name="connsiteX1" fmla="*/ 1708943 w 1742494"/>
                <a:gd name="connsiteY1" fmla="*/ 3739 h 1531919"/>
                <a:gd name="connsiteX2" fmla="*/ 1742281 w 1742494"/>
                <a:gd name="connsiteY2" fmla="*/ 60286 h 1531919"/>
                <a:gd name="connsiteX3" fmla="*/ 1607127 w 1742494"/>
                <a:gd name="connsiteY3" fmla="*/ 115233 h 1531919"/>
                <a:gd name="connsiteX4" fmla="*/ 1742281 w 1742494"/>
                <a:gd name="connsiteY4" fmla="*/ 1463033 h 1531919"/>
                <a:gd name="connsiteX5" fmla="*/ 1706563 w 1742494"/>
                <a:gd name="connsiteY5" fmla="*/ 1531919 h 1531919"/>
                <a:gd name="connsiteX6" fmla="*/ 0 w 1742494"/>
                <a:gd name="connsiteY6" fmla="*/ 1529772 h 1531919"/>
                <a:gd name="connsiteX7" fmla="*/ 2381 w 1742494"/>
                <a:gd name="connsiteY7" fmla="*/ 3739 h 1531919"/>
                <a:gd name="connsiteX0" fmla="*/ 2381 w 1742630"/>
                <a:gd name="connsiteY0" fmla="*/ 0 h 1528180"/>
                <a:gd name="connsiteX1" fmla="*/ 1708943 w 1742630"/>
                <a:gd name="connsiteY1" fmla="*/ 0 h 1528180"/>
                <a:gd name="connsiteX2" fmla="*/ 1742281 w 1742630"/>
                <a:gd name="connsiteY2" fmla="*/ 56547 h 1528180"/>
                <a:gd name="connsiteX3" fmla="*/ 1607127 w 1742630"/>
                <a:gd name="connsiteY3" fmla="*/ 111494 h 1528180"/>
                <a:gd name="connsiteX4" fmla="*/ 1742281 w 1742630"/>
                <a:gd name="connsiteY4" fmla="*/ 1459294 h 1528180"/>
                <a:gd name="connsiteX5" fmla="*/ 1706563 w 1742630"/>
                <a:gd name="connsiteY5" fmla="*/ 1528180 h 1528180"/>
                <a:gd name="connsiteX6" fmla="*/ 0 w 1742630"/>
                <a:gd name="connsiteY6" fmla="*/ 1526033 h 1528180"/>
                <a:gd name="connsiteX7" fmla="*/ 2381 w 1742630"/>
                <a:gd name="connsiteY7" fmla="*/ 0 h 1528180"/>
                <a:gd name="connsiteX0" fmla="*/ 2381 w 1743262"/>
                <a:gd name="connsiteY0" fmla="*/ 0 h 1528180"/>
                <a:gd name="connsiteX1" fmla="*/ 1708943 w 1743262"/>
                <a:gd name="connsiteY1" fmla="*/ 0 h 1528180"/>
                <a:gd name="connsiteX2" fmla="*/ 1742281 w 1743262"/>
                <a:gd name="connsiteY2" fmla="*/ 56547 h 1528180"/>
                <a:gd name="connsiteX3" fmla="*/ 1659515 w 1743262"/>
                <a:gd name="connsiteY3" fmla="*/ 68823 h 1528180"/>
                <a:gd name="connsiteX4" fmla="*/ 1742281 w 1743262"/>
                <a:gd name="connsiteY4" fmla="*/ 1459294 h 1528180"/>
                <a:gd name="connsiteX5" fmla="*/ 1706563 w 1743262"/>
                <a:gd name="connsiteY5" fmla="*/ 1528180 h 1528180"/>
                <a:gd name="connsiteX6" fmla="*/ 0 w 1743262"/>
                <a:gd name="connsiteY6" fmla="*/ 1526033 h 1528180"/>
                <a:gd name="connsiteX7" fmla="*/ 2381 w 1743262"/>
                <a:gd name="connsiteY7" fmla="*/ 0 h 1528180"/>
                <a:gd name="connsiteX0" fmla="*/ 2381 w 1745537"/>
                <a:gd name="connsiteY0" fmla="*/ 0 h 1528180"/>
                <a:gd name="connsiteX1" fmla="*/ 1708943 w 1745537"/>
                <a:gd name="connsiteY1" fmla="*/ 0 h 1528180"/>
                <a:gd name="connsiteX2" fmla="*/ 1742281 w 1745537"/>
                <a:gd name="connsiteY2" fmla="*/ 56547 h 1528180"/>
                <a:gd name="connsiteX3" fmla="*/ 1685709 w 1745537"/>
                <a:gd name="connsiteY3" fmla="*/ 64083 h 1528180"/>
                <a:gd name="connsiteX4" fmla="*/ 1742281 w 1745537"/>
                <a:gd name="connsiteY4" fmla="*/ 1459294 h 1528180"/>
                <a:gd name="connsiteX5" fmla="*/ 1706563 w 1745537"/>
                <a:gd name="connsiteY5" fmla="*/ 1528180 h 1528180"/>
                <a:gd name="connsiteX6" fmla="*/ 0 w 1745537"/>
                <a:gd name="connsiteY6" fmla="*/ 1526033 h 1528180"/>
                <a:gd name="connsiteX7" fmla="*/ 2381 w 1745537"/>
                <a:gd name="connsiteY7" fmla="*/ 0 h 1528180"/>
                <a:gd name="connsiteX0" fmla="*/ 2381 w 1742981"/>
                <a:gd name="connsiteY0" fmla="*/ 0 h 1528180"/>
                <a:gd name="connsiteX1" fmla="*/ 1708943 w 1742981"/>
                <a:gd name="connsiteY1" fmla="*/ 0 h 1528180"/>
                <a:gd name="connsiteX2" fmla="*/ 1742281 w 1742981"/>
                <a:gd name="connsiteY2" fmla="*/ 56547 h 1528180"/>
                <a:gd name="connsiteX3" fmla="*/ 1685709 w 1742981"/>
                <a:gd name="connsiteY3" fmla="*/ 64083 h 1528180"/>
                <a:gd name="connsiteX4" fmla="*/ 1742281 w 1742981"/>
                <a:gd name="connsiteY4" fmla="*/ 1459294 h 1528180"/>
                <a:gd name="connsiteX5" fmla="*/ 1706563 w 1742981"/>
                <a:gd name="connsiteY5" fmla="*/ 1528180 h 1528180"/>
                <a:gd name="connsiteX6" fmla="*/ 0 w 1742981"/>
                <a:gd name="connsiteY6" fmla="*/ 1526033 h 1528180"/>
                <a:gd name="connsiteX7" fmla="*/ 2381 w 1742981"/>
                <a:gd name="connsiteY7" fmla="*/ 0 h 1528180"/>
                <a:gd name="connsiteX0" fmla="*/ 2381 w 1742743"/>
                <a:gd name="connsiteY0" fmla="*/ 0 h 1528180"/>
                <a:gd name="connsiteX1" fmla="*/ 1708943 w 1742743"/>
                <a:gd name="connsiteY1" fmla="*/ 0 h 1528180"/>
                <a:gd name="connsiteX2" fmla="*/ 1742281 w 1742743"/>
                <a:gd name="connsiteY2" fmla="*/ 56547 h 1528180"/>
                <a:gd name="connsiteX3" fmla="*/ 1685709 w 1742743"/>
                <a:gd name="connsiteY3" fmla="*/ 64083 h 1528180"/>
                <a:gd name="connsiteX4" fmla="*/ 1742281 w 1742743"/>
                <a:gd name="connsiteY4" fmla="*/ 1459294 h 1528180"/>
                <a:gd name="connsiteX5" fmla="*/ 1706563 w 1742743"/>
                <a:gd name="connsiteY5" fmla="*/ 1528180 h 1528180"/>
                <a:gd name="connsiteX6" fmla="*/ 0 w 1742743"/>
                <a:gd name="connsiteY6" fmla="*/ 1526033 h 1528180"/>
                <a:gd name="connsiteX7" fmla="*/ 2381 w 1742743"/>
                <a:gd name="connsiteY7" fmla="*/ 0 h 1528180"/>
                <a:gd name="connsiteX0" fmla="*/ 2381 w 1742713"/>
                <a:gd name="connsiteY0" fmla="*/ 0 h 1528180"/>
                <a:gd name="connsiteX1" fmla="*/ 1708943 w 1742713"/>
                <a:gd name="connsiteY1" fmla="*/ 0 h 1528180"/>
                <a:gd name="connsiteX2" fmla="*/ 1742281 w 1742713"/>
                <a:gd name="connsiteY2" fmla="*/ 56547 h 1528180"/>
                <a:gd name="connsiteX3" fmla="*/ 1680946 w 1742713"/>
                <a:gd name="connsiteY3" fmla="*/ 59341 h 1528180"/>
                <a:gd name="connsiteX4" fmla="*/ 1742281 w 1742713"/>
                <a:gd name="connsiteY4" fmla="*/ 1459294 h 1528180"/>
                <a:gd name="connsiteX5" fmla="*/ 1706563 w 1742713"/>
                <a:gd name="connsiteY5" fmla="*/ 1528180 h 1528180"/>
                <a:gd name="connsiteX6" fmla="*/ 0 w 1742713"/>
                <a:gd name="connsiteY6" fmla="*/ 1526033 h 1528180"/>
                <a:gd name="connsiteX7" fmla="*/ 2381 w 1742713"/>
                <a:gd name="connsiteY7" fmla="*/ 0 h 1528180"/>
                <a:gd name="connsiteX0" fmla="*/ 2381 w 1743018"/>
                <a:gd name="connsiteY0" fmla="*/ 0 h 1528180"/>
                <a:gd name="connsiteX1" fmla="*/ 1708943 w 1743018"/>
                <a:gd name="connsiteY1" fmla="*/ 0 h 1528180"/>
                <a:gd name="connsiteX2" fmla="*/ 1742281 w 1743018"/>
                <a:gd name="connsiteY2" fmla="*/ 56547 h 1528180"/>
                <a:gd name="connsiteX3" fmla="*/ 1680946 w 1743018"/>
                <a:gd name="connsiteY3" fmla="*/ 59341 h 1528180"/>
                <a:gd name="connsiteX4" fmla="*/ 1742281 w 1743018"/>
                <a:gd name="connsiteY4" fmla="*/ 1459294 h 1528180"/>
                <a:gd name="connsiteX5" fmla="*/ 1706563 w 1743018"/>
                <a:gd name="connsiteY5" fmla="*/ 1528180 h 1528180"/>
                <a:gd name="connsiteX6" fmla="*/ 0 w 1743018"/>
                <a:gd name="connsiteY6" fmla="*/ 1526033 h 1528180"/>
                <a:gd name="connsiteX7" fmla="*/ 2381 w 1743018"/>
                <a:gd name="connsiteY7" fmla="*/ 0 h 1528180"/>
                <a:gd name="connsiteX0" fmla="*/ 2381 w 1743018"/>
                <a:gd name="connsiteY0" fmla="*/ 2293 h 1530473"/>
                <a:gd name="connsiteX1" fmla="*/ 1685708 w 1743018"/>
                <a:gd name="connsiteY1" fmla="*/ 0 h 1530473"/>
                <a:gd name="connsiteX2" fmla="*/ 1708943 w 1743018"/>
                <a:gd name="connsiteY2" fmla="*/ 2293 h 1530473"/>
                <a:gd name="connsiteX3" fmla="*/ 1742281 w 1743018"/>
                <a:gd name="connsiteY3" fmla="*/ 58840 h 1530473"/>
                <a:gd name="connsiteX4" fmla="*/ 1680946 w 1743018"/>
                <a:gd name="connsiteY4" fmla="*/ 61634 h 1530473"/>
                <a:gd name="connsiteX5" fmla="*/ 1742281 w 1743018"/>
                <a:gd name="connsiteY5" fmla="*/ 1461587 h 1530473"/>
                <a:gd name="connsiteX6" fmla="*/ 1706563 w 1743018"/>
                <a:gd name="connsiteY6" fmla="*/ 1530473 h 1530473"/>
                <a:gd name="connsiteX7" fmla="*/ 0 w 1743018"/>
                <a:gd name="connsiteY7" fmla="*/ 1528326 h 1530473"/>
                <a:gd name="connsiteX8" fmla="*/ 2381 w 1743018"/>
                <a:gd name="connsiteY8" fmla="*/ 2293 h 1530473"/>
                <a:gd name="connsiteX0" fmla="*/ 6 w 1743024"/>
                <a:gd name="connsiteY0" fmla="*/ 1528326 h 1530473"/>
                <a:gd name="connsiteX1" fmla="*/ 1685714 w 1743024"/>
                <a:gd name="connsiteY1" fmla="*/ 0 h 1530473"/>
                <a:gd name="connsiteX2" fmla="*/ 1708949 w 1743024"/>
                <a:gd name="connsiteY2" fmla="*/ 2293 h 1530473"/>
                <a:gd name="connsiteX3" fmla="*/ 1742287 w 1743024"/>
                <a:gd name="connsiteY3" fmla="*/ 58840 h 1530473"/>
                <a:gd name="connsiteX4" fmla="*/ 1680952 w 1743024"/>
                <a:gd name="connsiteY4" fmla="*/ 61634 h 1530473"/>
                <a:gd name="connsiteX5" fmla="*/ 1742287 w 1743024"/>
                <a:gd name="connsiteY5" fmla="*/ 1461587 h 1530473"/>
                <a:gd name="connsiteX6" fmla="*/ 1706569 w 1743024"/>
                <a:gd name="connsiteY6" fmla="*/ 1530473 h 1530473"/>
                <a:gd name="connsiteX7" fmla="*/ 6 w 1743024"/>
                <a:gd name="connsiteY7" fmla="*/ 1528326 h 1530473"/>
                <a:gd name="connsiteX0" fmla="*/ 6 w 1823572"/>
                <a:gd name="connsiteY0" fmla="*/ 1528326 h 1530473"/>
                <a:gd name="connsiteX1" fmla="*/ 1685714 w 1823572"/>
                <a:gd name="connsiteY1" fmla="*/ 0 h 1530473"/>
                <a:gd name="connsiteX2" fmla="*/ 1708949 w 1823572"/>
                <a:gd name="connsiteY2" fmla="*/ 2293 h 1530473"/>
                <a:gd name="connsiteX3" fmla="*/ 1742287 w 1823572"/>
                <a:gd name="connsiteY3" fmla="*/ 58840 h 1530473"/>
                <a:gd name="connsiteX4" fmla="*/ 1680952 w 1823572"/>
                <a:gd name="connsiteY4" fmla="*/ 61634 h 1530473"/>
                <a:gd name="connsiteX5" fmla="*/ 1706569 w 1823572"/>
                <a:gd name="connsiteY5" fmla="*/ 1530473 h 1530473"/>
                <a:gd name="connsiteX6" fmla="*/ 6 w 1823572"/>
                <a:gd name="connsiteY6" fmla="*/ 1528326 h 1530473"/>
                <a:gd name="connsiteX0" fmla="*/ 6 w 1742287"/>
                <a:gd name="connsiteY0" fmla="*/ 1528326 h 1528389"/>
                <a:gd name="connsiteX1" fmla="*/ 1685714 w 1742287"/>
                <a:gd name="connsiteY1" fmla="*/ 0 h 1528389"/>
                <a:gd name="connsiteX2" fmla="*/ 1708949 w 1742287"/>
                <a:gd name="connsiteY2" fmla="*/ 2293 h 1528389"/>
                <a:gd name="connsiteX3" fmla="*/ 1742287 w 1742287"/>
                <a:gd name="connsiteY3" fmla="*/ 58840 h 1528389"/>
                <a:gd name="connsiteX4" fmla="*/ 1680952 w 1742287"/>
                <a:gd name="connsiteY4" fmla="*/ 61634 h 1528389"/>
                <a:gd name="connsiteX5" fmla="*/ 6 w 1742287"/>
                <a:gd name="connsiteY5" fmla="*/ 1528326 h 1528389"/>
                <a:gd name="connsiteX0" fmla="*/ 4015 w 65350"/>
                <a:gd name="connsiteY0" fmla="*/ 61634 h 61634"/>
                <a:gd name="connsiteX1" fmla="*/ 8777 w 65350"/>
                <a:gd name="connsiteY1" fmla="*/ 0 h 61634"/>
                <a:gd name="connsiteX2" fmla="*/ 32012 w 65350"/>
                <a:gd name="connsiteY2" fmla="*/ 2293 h 61634"/>
                <a:gd name="connsiteX3" fmla="*/ 65350 w 65350"/>
                <a:gd name="connsiteY3" fmla="*/ 58840 h 61634"/>
                <a:gd name="connsiteX4" fmla="*/ 4015 w 65350"/>
                <a:gd name="connsiteY4" fmla="*/ 61634 h 61634"/>
                <a:gd name="connsiteX0" fmla="*/ 0 w 61335"/>
                <a:gd name="connsiteY0" fmla="*/ 61634 h 61634"/>
                <a:gd name="connsiteX1" fmla="*/ 4762 w 61335"/>
                <a:gd name="connsiteY1" fmla="*/ 0 h 61634"/>
                <a:gd name="connsiteX2" fmla="*/ 27997 w 61335"/>
                <a:gd name="connsiteY2" fmla="*/ 2293 h 61634"/>
                <a:gd name="connsiteX3" fmla="*/ 61335 w 61335"/>
                <a:gd name="connsiteY3" fmla="*/ 58840 h 61634"/>
                <a:gd name="connsiteX4" fmla="*/ 0 w 61335"/>
                <a:gd name="connsiteY4" fmla="*/ 61634 h 61634"/>
                <a:gd name="connsiteX0" fmla="*/ 0 w 61335"/>
                <a:gd name="connsiteY0" fmla="*/ 61634 h 61634"/>
                <a:gd name="connsiteX1" fmla="*/ 4762 w 61335"/>
                <a:gd name="connsiteY1" fmla="*/ 0 h 61634"/>
                <a:gd name="connsiteX2" fmla="*/ 27997 w 61335"/>
                <a:gd name="connsiteY2" fmla="*/ 2293 h 61634"/>
                <a:gd name="connsiteX3" fmla="*/ 61335 w 61335"/>
                <a:gd name="connsiteY3" fmla="*/ 58840 h 61634"/>
                <a:gd name="connsiteX4" fmla="*/ 0 w 61335"/>
                <a:gd name="connsiteY4" fmla="*/ 61634 h 61634"/>
                <a:gd name="connsiteX0" fmla="*/ 0 w 61335"/>
                <a:gd name="connsiteY0" fmla="*/ 61634 h 61634"/>
                <a:gd name="connsiteX1" fmla="*/ 4762 w 61335"/>
                <a:gd name="connsiteY1" fmla="*/ 0 h 61634"/>
                <a:gd name="connsiteX2" fmla="*/ 27997 w 61335"/>
                <a:gd name="connsiteY2" fmla="*/ 2293 h 61634"/>
                <a:gd name="connsiteX3" fmla="*/ 61335 w 61335"/>
                <a:gd name="connsiteY3" fmla="*/ 58840 h 61634"/>
                <a:gd name="connsiteX4" fmla="*/ 0 w 61335"/>
                <a:gd name="connsiteY4" fmla="*/ 61634 h 61634"/>
                <a:gd name="connsiteX0" fmla="*/ 0 w 66098"/>
                <a:gd name="connsiteY0" fmla="*/ 61634 h 61634"/>
                <a:gd name="connsiteX1" fmla="*/ 4762 w 66098"/>
                <a:gd name="connsiteY1" fmla="*/ 0 h 61634"/>
                <a:gd name="connsiteX2" fmla="*/ 27997 w 66098"/>
                <a:gd name="connsiteY2" fmla="*/ 2293 h 61634"/>
                <a:gd name="connsiteX3" fmla="*/ 66098 w 66098"/>
                <a:gd name="connsiteY3" fmla="*/ 61210 h 61634"/>
                <a:gd name="connsiteX4" fmla="*/ 0 w 66098"/>
                <a:gd name="connsiteY4" fmla="*/ 61634 h 61634"/>
                <a:gd name="connsiteX0" fmla="*/ 0 w 68479"/>
                <a:gd name="connsiteY0" fmla="*/ 64005 h 64005"/>
                <a:gd name="connsiteX1" fmla="*/ 7143 w 68479"/>
                <a:gd name="connsiteY1" fmla="*/ 0 h 64005"/>
                <a:gd name="connsiteX2" fmla="*/ 30378 w 68479"/>
                <a:gd name="connsiteY2" fmla="*/ 2293 h 64005"/>
                <a:gd name="connsiteX3" fmla="*/ 68479 w 68479"/>
                <a:gd name="connsiteY3" fmla="*/ 61210 h 64005"/>
                <a:gd name="connsiteX4" fmla="*/ 0 w 68479"/>
                <a:gd name="connsiteY4" fmla="*/ 64005 h 6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79" h="64005">
                  <a:moveTo>
                    <a:pt x="0" y="64005"/>
                  </a:moveTo>
                  <a:lnTo>
                    <a:pt x="7143" y="0"/>
                  </a:lnTo>
                  <a:lnTo>
                    <a:pt x="30378" y="2293"/>
                  </a:lnTo>
                  <a:lnTo>
                    <a:pt x="68479" y="61210"/>
                  </a:lnTo>
                  <a:lnTo>
                    <a:pt x="0" y="6400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Rectangle 239"/>
            <p:cNvSpPr/>
            <p:nvPr/>
          </p:nvSpPr>
          <p:spPr bwMode="auto">
            <a:xfrm flipH="1">
              <a:off x="6945313" y="6345238"/>
              <a:ext cx="49212" cy="55562"/>
            </a:xfrm>
            <a:custGeom>
              <a:avLst/>
              <a:gdLst>
                <a:gd name="connsiteX0" fmla="*/ 0 w 1739900"/>
                <a:gd name="connsiteY0" fmla="*/ 0 h 1540256"/>
                <a:gd name="connsiteX1" fmla="*/ 1739900 w 1739900"/>
                <a:gd name="connsiteY1" fmla="*/ 0 h 1540256"/>
                <a:gd name="connsiteX2" fmla="*/ 1739900 w 1739900"/>
                <a:gd name="connsiteY2" fmla="*/ 1540256 h 1540256"/>
                <a:gd name="connsiteX3" fmla="*/ 0 w 1739900"/>
                <a:gd name="connsiteY3" fmla="*/ 1540256 h 1540256"/>
                <a:gd name="connsiteX4" fmla="*/ 0 w 1739900"/>
                <a:gd name="connsiteY4" fmla="*/ 0 h 1540256"/>
                <a:gd name="connsiteX0" fmla="*/ 0 w 1739900"/>
                <a:gd name="connsiteY0" fmla="*/ 0 h 1540256"/>
                <a:gd name="connsiteX1" fmla="*/ 1706562 w 1739900"/>
                <a:gd name="connsiteY1" fmla="*/ 0 h 1540256"/>
                <a:gd name="connsiteX2" fmla="*/ 1739900 w 1739900"/>
                <a:gd name="connsiteY2" fmla="*/ 1540256 h 1540256"/>
                <a:gd name="connsiteX3" fmla="*/ 0 w 1739900"/>
                <a:gd name="connsiteY3" fmla="*/ 1540256 h 1540256"/>
                <a:gd name="connsiteX4" fmla="*/ 0 w 1739900"/>
                <a:gd name="connsiteY4" fmla="*/ 0 h 1540256"/>
                <a:gd name="connsiteX0" fmla="*/ 0 w 1739900"/>
                <a:gd name="connsiteY0" fmla="*/ 0 h 1540256"/>
                <a:gd name="connsiteX1" fmla="*/ 1706562 w 1739900"/>
                <a:gd name="connsiteY1" fmla="*/ 0 h 1540256"/>
                <a:gd name="connsiteX2" fmla="*/ 1732756 w 1739900"/>
                <a:gd name="connsiteY2" fmla="*/ 106553 h 1540256"/>
                <a:gd name="connsiteX3" fmla="*/ 1739900 w 1739900"/>
                <a:gd name="connsiteY3" fmla="*/ 1540256 h 1540256"/>
                <a:gd name="connsiteX4" fmla="*/ 0 w 1739900"/>
                <a:gd name="connsiteY4" fmla="*/ 1540256 h 1540256"/>
                <a:gd name="connsiteX5" fmla="*/ 0 w 1739900"/>
                <a:gd name="connsiteY5" fmla="*/ 0 h 1540256"/>
                <a:gd name="connsiteX0" fmla="*/ 0 w 1740587"/>
                <a:gd name="connsiteY0" fmla="*/ 0 h 1540256"/>
                <a:gd name="connsiteX1" fmla="*/ 1706562 w 1740587"/>
                <a:gd name="connsiteY1" fmla="*/ 0 h 1540256"/>
                <a:gd name="connsiteX2" fmla="*/ 1739900 w 1740587"/>
                <a:gd name="connsiteY2" fmla="*/ 56547 h 1540256"/>
                <a:gd name="connsiteX3" fmla="*/ 1739900 w 1740587"/>
                <a:gd name="connsiteY3" fmla="*/ 1540256 h 1540256"/>
                <a:gd name="connsiteX4" fmla="*/ 0 w 1740587"/>
                <a:gd name="connsiteY4" fmla="*/ 1540256 h 1540256"/>
                <a:gd name="connsiteX5" fmla="*/ 0 w 1740587"/>
                <a:gd name="connsiteY5" fmla="*/ 0 h 1540256"/>
                <a:gd name="connsiteX0" fmla="*/ 0 w 1740587"/>
                <a:gd name="connsiteY0" fmla="*/ 0 h 1540256"/>
                <a:gd name="connsiteX1" fmla="*/ 1706562 w 1740587"/>
                <a:gd name="connsiteY1" fmla="*/ 0 h 1540256"/>
                <a:gd name="connsiteX2" fmla="*/ 1739900 w 1740587"/>
                <a:gd name="connsiteY2" fmla="*/ 56547 h 1540256"/>
                <a:gd name="connsiteX3" fmla="*/ 1739900 w 1740587"/>
                <a:gd name="connsiteY3" fmla="*/ 1540256 h 1540256"/>
                <a:gd name="connsiteX4" fmla="*/ 0 w 1740587"/>
                <a:gd name="connsiteY4" fmla="*/ 1540256 h 1540256"/>
                <a:gd name="connsiteX5" fmla="*/ 0 w 1740587"/>
                <a:gd name="connsiteY5" fmla="*/ 0 h 1540256"/>
                <a:gd name="connsiteX0" fmla="*/ 0 w 1740587"/>
                <a:gd name="connsiteY0" fmla="*/ 0 h 1540256"/>
                <a:gd name="connsiteX1" fmla="*/ 1706562 w 1740587"/>
                <a:gd name="connsiteY1" fmla="*/ 0 h 1540256"/>
                <a:gd name="connsiteX2" fmla="*/ 1739900 w 1740587"/>
                <a:gd name="connsiteY2" fmla="*/ 56547 h 1540256"/>
                <a:gd name="connsiteX3" fmla="*/ 1739900 w 1740587"/>
                <a:gd name="connsiteY3" fmla="*/ 1540256 h 1540256"/>
                <a:gd name="connsiteX4" fmla="*/ 0 w 1740587"/>
                <a:gd name="connsiteY4" fmla="*/ 1540256 h 1540256"/>
                <a:gd name="connsiteX5" fmla="*/ 0 w 1740587"/>
                <a:gd name="connsiteY5" fmla="*/ 0 h 1540256"/>
                <a:gd name="connsiteX0" fmla="*/ 0 w 1740587"/>
                <a:gd name="connsiteY0" fmla="*/ 0 h 1540256"/>
                <a:gd name="connsiteX1" fmla="*/ 1706562 w 1740587"/>
                <a:gd name="connsiteY1" fmla="*/ 0 h 1540256"/>
                <a:gd name="connsiteX2" fmla="*/ 1739900 w 1740587"/>
                <a:gd name="connsiteY2" fmla="*/ 56547 h 1540256"/>
                <a:gd name="connsiteX3" fmla="*/ 1739900 w 1740587"/>
                <a:gd name="connsiteY3" fmla="*/ 1459294 h 1540256"/>
                <a:gd name="connsiteX4" fmla="*/ 0 w 1740587"/>
                <a:gd name="connsiteY4" fmla="*/ 1540256 h 1540256"/>
                <a:gd name="connsiteX5" fmla="*/ 0 w 1740587"/>
                <a:gd name="connsiteY5" fmla="*/ 0 h 1540256"/>
                <a:gd name="connsiteX0" fmla="*/ 0 w 1740587"/>
                <a:gd name="connsiteY0" fmla="*/ 0 h 1540256"/>
                <a:gd name="connsiteX1" fmla="*/ 1706562 w 1740587"/>
                <a:gd name="connsiteY1" fmla="*/ 0 h 1540256"/>
                <a:gd name="connsiteX2" fmla="*/ 1739900 w 1740587"/>
                <a:gd name="connsiteY2" fmla="*/ 56547 h 1540256"/>
                <a:gd name="connsiteX3" fmla="*/ 1739900 w 1740587"/>
                <a:gd name="connsiteY3" fmla="*/ 1459294 h 1540256"/>
                <a:gd name="connsiteX4" fmla="*/ 1680369 w 1740587"/>
                <a:gd name="connsiteY4" fmla="*/ 1516253 h 1540256"/>
                <a:gd name="connsiteX5" fmla="*/ 0 w 1740587"/>
                <a:gd name="connsiteY5" fmla="*/ 1540256 h 1540256"/>
                <a:gd name="connsiteX6" fmla="*/ 0 w 1740587"/>
                <a:gd name="connsiteY6" fmla="*/ 0 h 1540256"/>
                <a:gd name="connsiteX0" fmla="*/ 0 w 1740587"/>
                <a:gd name="connsiteY0" fmla="*/ 0 h 1540256"/>
                <a:gd name="connsiteX1" fmla="*/ 1706562 w 1740587"/>
                <a:gd name="connsiteY1" fmla="*/ 0 h 1540256"/>
                <a:gd name="connsiteX2" fmla="*/ 1739900 w 1740587"/>
                <a:gd name="connsiteY2" fmla="*/ 56547 h 1540256"/>
                <a:gd name="connsiteX3" fmla="*/ 1739900 w 1740587"/>
                <a:gd name="connsiteY3" fmla="*/ 1459294 h 1540256"/>
                <a:gd name="connsiteX4" fmla="*/ 1697038 w 1740587"/>
                <a:gd name="connsiteY4" fmla="*/ 1532922 h 1540256"/>
                <a:gd name="connsiteX5" fmla="*/ 0 w 1740587"/>
                <a:gd name="connsiteY5" fmla="*/ 1540256 h 1540256"/>
                <a:gd name="connsiteX6" fmla="*/ 0 w 1740587"/>
                <a:gd name="connsiteY6" fmla="*/ 0 h 1540256"/>
                <a:gd name="connsiteX0" fmla="*/ 0 w 1740587"/>
                <a:gd name="connsiteY0" fmla="*/ 0 h 1540256"/>
                <a:gd name="connsiteX1" fmla="*/ 1706562 w 1740587"/>
                <a:gd name="connsiteY1" fmla="*/ 0 h 1540256"/>
                <a:gd name="connsiteX2" fmla="*/ 1739900 w 1740587"/>
                <a:gd name="connsiteY2" fmla="*/ 56547 h 1540256"/>
                <a:gd name="connsiteX3" fmla="*/ 1739900 w 1740587"/>
                <a:gd name="connsiteY3" fmla="*/ 1459294 h 1540256"/>
                <a:gd name="connsiteX4" fmla="*/ 1697038 w 1740587"/>
                <a:gd name="connsiteY4" fmla="*/ 1532922 h 1540256"/>
                <a:gd name="connsiteX5" fmla="*/ 0 w 1740587"/>
                <a:gd name="connsiteY5" fmla="*/ 1540256 h 1540256"/>
                <a:gd name="connsiteX6" fmla="*/ 0 w 1740587"/>
                <a:gd name="connsiteY6" fmla="*/ 0 h 1540256"/>
                <a:gd name="connsiteX0" fmla="*/ 0 w 1740958"/>
                <a:gd name="connsiteY0" fmla="*/ 0 h 1540256"/>
                <a:gd name="connsiteX1" fmla="*/ 1706562 w 1740958"/>
                <a:gd name="connsiteY1" fmla="*/ 0 h 1540256"/>
                <a:gd name="connsiteX2" fmla="*/ 1739900 w 1740958"/>
                <a:gd name="connsiteY2" fmla="*/ 56547 h 1540256"/>
                <a:gd name="connsiteX3" fmla="*/ 1739900 w 1740958"/>
                <a:gd name="connsiteY3" fmla="*/ 1459294 h 1540256"/>
                <a:gd name="connsiteX4" fmla="*/ 1697038 w 1740958"/>
                <a:gd name="connsiteY4" fmla="*/ 1532922 h 1540256"/>
                <a:gd name="connsiteX5" fmla="*/ 0 w 1740958"/>
                <a:gd name="connsiteY5" fmla="*/ 1540256 h 1540256"/>
                <a:gd name="connsiteX6" fmla="*/ 0 w 1740958"/>
                <a:gd name="connsiteY6" fmla="*/ 0 h 1540256"/>
                <a:gd name="connsiteX0" fmla="*/ 0 w 1740958"/>
                <a:gd name="connsiteY0" fmla="*/ 0 h 1540256"/>
                <a:gd name="connsiteX1" fmla="*/ 1706562 w 1740958"/>
                <a:gd name="connsiteY1" fmla="*/ 0 h 1540256"/>
                <a:gd name="connsiteX2" fmla="*/ 1739900 w 1740958"/>
                <a:gd name="connsiteY2" fmla="*/ 56547 h 1540256"/>
                <a:gd name="connsiteX3" fmla="*/ 1739900 w 1740958"/>
                <a:gd name="connsiteY3" fmla="*/ 1459294 h 1540256"/>
                <a:gd name="connsiteX4" fmla="*/ 1697038 w 1740958"/>
                <a:gd name="connsiteY4" fmla="*/ 1532922 h 1540256"/>
                <a:gd name="connsiteX5" fmla="*/ 0 w 1740958"/>
                <a:gd name="connsiteY5" fmla="*/ 1540256 h 1540256"/>
                <a:gd name="connsiteX6" fmla="*/ 0 w 1740958"/>
                <a:gd name="connsiteY6" fmla="*/ 0 h 1540256"/>
                <a:gd name="connsiteX0" fmla="*/ 0 w 1740958"/>
                <a:gd name="connsiteY0" fmla="*/ 0 h 1540256"/>
                <a:gd name="connsiteX1" fmla="*/ 1706562 w 1740958"/>
                <a:gd name="connsiteY1" fmla="*/ 0 h 1540256"/>
                <a:gd name="connsiteX2" fmla="*/ 1739900 w 1740958"/>
                <a:gd name="connsiteY2" fmla="*/ 56547 h 1540256"/>
                <a:gd name="connsiteX3" fmla="*/ 1739900 w 1740958"/>
                <a:gd name="connsiteY3" fmla="*/ 1459294 h 1540256"/>
                <a:gd name="connsiteX4" fmla="*/ 1697038 w 1740958"/>
                <a:gd name="connsiteY4" fmla="*/ 1532922 h 1540256"/>
                <a:gd name="connsiteX5" fmla="*/ 0 w 1740958"/>
                <a:gd name="connsiteY5" fmla="*/ 1540256 h 1540256"/>
                <a:gd name="connsiteX6" fmla="*/ 0 w 1740958"/>
                <a:gd name="connsiteY6" fmla="*/ 0 h 1540256"/>
                <a:gd name="connsiteX0" fmla="*/ 0 w 1740958"/>
                <a:gd name="connsiteY0" fmla="*/ 0 h 1540256"/>
                <a:gd name="connsiteX1" fmla="*/ 1706562 w 1740958"/>
                <a:gd name="connsiteY1" fmla="*/ 0 h 1540256"/>
                <a:gd name="connsiteX2" fmla="*/ 1739900 w 1740958"/>
                <a:gd name="connsiteY2" fmla="*/ 56547 h 1540256"/>
                <a:gd name="connsiteX3" fmla="*/ 1739900 w 1740958"/>
                <a:gd name="connsiteY3" fmla="*/ 1459294 h 1540256"/>
                <a:gd name="connsiteX4" fmla="*/ 1697038 w 1740958"/>
                <a:gd name="connsiteY4" fmla="*/ 1532922 h 1540256"/>
                <a:gd name="connsiteX5" fmla="*/ 0 w 1740958"/>
                <a:gd name="connsiteY5" fmla="*/ 1540256 h 1540256"/>
                <a:gd name="connsiteX6" fmla="*/ 0 w 1740958"/>
                <a:gd name="connsiteY6" fmla="*/ 0 h 1540256"/>
                <a:gd name="connsiteX0" fmla="*/ 0 w 1740958"/>
                <a:gd name="connsiteY0" fmla="*/ 0 h 1540256"/>
                <a:gd name="connsiteX1" fmla="*/ 1706562 w 1740958"/>
                <a:gd name="connsiteY1" fmla="*/ 0 h 1540256"/>
                <a:gd name="connsiteX2" fmla="*/ 1739900 w 1740958"/>
                <a:gd name="connsiteY2" fmla="*/ 56547 h 1540256"/>
                <a:gd name="connsiteX3" fmla="*/ 1739900 w 1740958"/>
                <a:gd name="connsiteY3" fmla="*/ 1459294 h 1540256"/>
                <a:gd name="connsiteX4" fmla="*/ 1697038 w 1740958"/>
                <a:gd name="connsiteY4" fmla="*/ 1532922 h 1540256"/>
                <a:gd name="connsiteX5" fmla="*/ 0 w 1740958"/>
                <a:gd name="connsiteY5" fmla="*/ 1540256 h 1540256"/>
                <a:gd name="connsiteX6" fmla="*/ 0 w 1740958"/>
                <a:gd name="connsiteY6" fmla="*/ 0 h 1540256"/>
                <a:gd name="connsiteX0" fmla="*/ 0 w 1740958"/>
                <a:gd name="connsiteY0" fmla="*/ 0 h 1540256"/>
                <a:gd name="connsiteX1" fmla="*/ 1706562 w 1740958"/>
                <a:gd name="connsiteY1" fmla="*/ 0 h 1540256"/>
                <a:gd name="connsiteX2" fmla="*/ 1739900 w 1740958"/>
                <a:gd name="connsiteY2" fmla="*/ 56547 h 1540256"/>
                <a:gd name="connsiteX3" fmla="*/ 1739900 w 1740958"/>
                <a:gd name="connsiteY3" fmla="*/ 1459294 h 1540256"/>
                <a:gd name="connsiteX4" fmla="*/ 1699419 w 1740958"/>
                <a:gd name="connsiteY4" fmla="*/ 1532922 h 1540256"/>
                <a:gd name="connsiteX5" fmla="*/ 0 w 1740958"/>
                <a:gd name="connsiteY5" fmla="*/ 1540256 h 1540256"/>
                <a:gd name="connsiteX6" fmla="*/ 0 w 1740958"/>
                <a:gd name="connsiteY6" fmla="*/ 0 h 1540256"/>
                <a:gd name="connsiteX0" fmla="*/ 0 w 1740958"/>
                <a:gd name="connsiteY0" fmla="*/ 0 h 1540256"/>
                <a:gd name="connsiteX1" fmla="*/ 1706562 w 1740958"/>
                <a:gd name="connsiteY1" fmla="*/ 0 h 1540256"/>
                <a:gd name="connsiteX2" fmla="*/ 1739900 w 1740958"/>
                <a:gd name="connsiteY2" fmla="*/ 56547 h 1540256"/>
                <a:gd name="connsiteX3" fmla="*/ 1739900 w 1740958"/>
                <a:gd name="connsiteY3" fmla="*/ 1459294 h 1540256"/>
                <a:gd name="connsiteX4" fmla="*/ 1704182 w 1740958"/>
                <a:gd name="connsiteY4" fmla="*/ 1532922 h 1540256"/>
                <a:gd name="connsiteX5" fmla="*/ 0 w 1740958"/>
                <a:gd name="connsiteY5" fmla="*/ 1540256 h 1540256"/>
                <a:gd name="connsiteX6" fmla="*/ 0 w 1740958"/>
                <a:gd name="connsiteY6" fmla="*/ 0 h 1540256"/>
                <a:gd name="connsiteX0" fmla="*/ 0 w 1740958"/>
                <a:gd name="connsiteY0" fmla="*/ 0 h 1532922"/>
                <a:gd name="connsiteX1" fmla="*/ 1706562 w 1740958"/>
                <a:gd name="connsiteY1" fmla="*/ 0 h 1532922"/>
                <a:gd name="connsiteX2" fmla="*/ 1739900 w 1740958"/>
                <a:gd name="connsiteY2" fmla="*/ 56547 h 1532922"/>
                <a:gd name="connsiteX3" fmla="*/ 1739900 w 1740958"/>
                <a:gd name="connsiteY3" fmla="*/ 1459294 h 1532922"/>
                <a:gd name="connsiteX4" fmla="*/ 1704182 w 1740958"/>
                <a:gd name="connsiteY4" fmla="*/ 1532922 h 1532922"/>
                <a:gd name="connsiteX5" fmla="*/ 0 w 1740958"/>
                <a:gd name="connsiteY5" fmla="*/ 1528404 h 1532922"/>
                <a:gd name="connsiteX6" fmla="*/ 0 w 1740958"/>
                <a:gd name="connsiteY6" fmla="*/ 0 h 1532922"/>
                <a:gd name="connsiteX0" fmla="*/ 7144 w 1748102"/>
                <a:gd name="connsiteY0" fmla="*/ 0 h 1533145"/>
                <a:gd name="connsiteX1" fmla="*/ 1713706 w 1748102"/>
                <a:gd name="connsiteY1" fmla="*/ 0 h 1533145"/>
                <a:gd name="connsiteX2" fmla="*/ 1747044 w 1748102"/>
                <a:gd name="connsiteY2" fmla="*/ 56547 h 1533145"/>
                <a:gd name="connsiteX3" fmla="*/ 1747044 w 1748102"/>
                <a:gd name="connsiteY3" fmla="*/ 1459294 h 1533145"/>
                <a:gd name="connsiteX4" fmla="*/ 1711326 w 1748102"/>
                <a:gd name="connsiteY4" fmla="*/ 1532922 h 1533145"/>
                <a:gd name="connsiteX5" fmla="*/ 0 w 1748102"/>
                <a:gd name="connsiteY5" fmla="*/ 1533145 h 1533145"/>
                <a:gd name="connsiteX6" fmla="*/ 7144 w 1748102"/>
                <a:gd name="connsiteY6" fmla="*/ 0 h 1533145"/>
                <a:gd name="connsiteX0" fmla="*/ 7144 w 1748102"/>
                <a:gd name="connsiteY0" fmla="*/ 0 h 1533145"/>
                <a:gd name="connsiteX1" fmla="*/ 1713706 w 1748102"/>
                <a:gd name="connsiteY1" fmla="*/ 0 h 1533145"/>
                <a:gd name="connsiteX2" fmla="*/ 1747044 w 1748102"/>
                <a:gd name="connsiteY2" fmla="*/ 56547 h 1533145"/>
                <a:gd name="connsiteX3" fmla="*/ 1747044 w 1748102"/>
                <a:gd name="connsiteY3" fmla="*/ 1459294 h 1533145"/>
                <a:gd name="connsiteX4" fmla="*/ 1711326 w 1748102"/>
                <a:gd name="connsiteY4" fmla="*/ 1532922 h 1533145"/>
                <a:gd name="connsiteX5" fmla="*/ 0 w 1748102"/>
                <a:gd name="connsiteY5" fmla="*/ 1533145 h 1533145"/>
                <a:gd name="connsiteX6" fmla="*/ 7144 w 1748102"/>
                <a:gd name="connsiteY6" fmla="*/ 0 h 1533145"/>
                <a:gd name="connsiteX0" fmla="*/ 688 w 1741646"/>
                <a:gd name="connsiteY0" fmla="*/ 0 h 1533145"/>
                <a:gd name="connsiteX1" fmla="*/ 1707250 w 1741646"/>
                <a:gd name="connsiteY1" fmla="*/ 0 h 1533145"/>
                <a:gd name="connsiteX2" fmla="*/ 1740588 w 1741646"/>
                <a:gd name="connsiteY2" fmla="*/ 56547 h 1533145"/>
                <a:gd name="connsiteX3" fmla="*/ 1740588 w 1741646"/>
                <a:gd name="connsiteY3" fmla="*/ 1459294 h 1533145"/>
                <a:gd name="connsiteX4" fmla="*/ 1704870 w 1741646"/>
                <a:gd name="connsiteY4" fmla="*/ 1532922 h 1533145"/>
                <a:gd name="connsiteX5" fmla="*/ 688 w 1741646"/>
                <a:gd name="connsiteY5" fmla="*/ 1533145 h 1533145"/>
                <a:gd name="connsiteX6" fmla="*/ 688 w 1741646"/>
                <a:gd name="connsiteY6" fmla="*/ 0 h 1533145"/>
                <a:gd name="connsiteX0" fmla="*/ 494 w 1741452"/>
                <a:gd name="connsiteY0" fmla="*/ 0 h 1532922"/>
                <a:gd name="connsiteX1" fmla="*/ 1707056 w 1741452"/>
                <a:gd name="connsiteY1" fmla="*/ 0 h 1532922"/>
                <a:gd name="connsiteX2" fmla="*/ 1740394 w 1741452"/>
                <a:gd name="connsiteY2" fmla="*/ 56547 h 1532922"/>
                <a:gd name="connsiteX3" fmla="*/ 1740394 w 1741452"/>
                <a:gd name="connsiteY3" fmla="*/ 1459294 h 1532922"/>
                <a:gd name="connsiteX4" fmla="*/ 1704676 w 1741452"/>
                <a:gd name="connsiteY4" fmla="*/ 1532922 h 1532922"/>
                <a:gd name="connsiteX5" fmla="*/ 2875 w 1741452"/>
                <a:gd name="connsiteY5" fmla="*/ 1526033 h 1532922"/>
                <a:gd name="connsiteX6" fmla="*/ 494 w 1741452"/>
                <a:gd name="connsiteY6" fmla="*/ 0 h 1532922"/>
                <a:gd name="connsiteX0" fmla="*/ 2381 w 1743339"/>
                <a:gd name="connsiteY0" fmla="*/ 0 h 1532922"/>
                <a:gd name="connsiteX1" fmla="*/ 1708943 w 1743339"/>
                <a:gd name="connsiteY1" fmla="*/ 0 h 1532922"/>
                <a:gd name="connsiteX2" fmla="*/ 1742281 w 1743339"/>
                <a:gd name="connsiteY2" fmla="*/ 56547 h 1532922"/>
                <a:gd name="connsiteX3" fmla="*/ 1742281 w 1743339"/>
                <a:gd name="connsiteY3" fmla="*/ 1459294 h 1532922"/>
                <a:gd name="connsiteX4" fmla="*/ 1706563 w 1743339"/>
                <a:gd name="connsiteY4" fmla="*/ 1532922 h 1532922"/>
                <a:gd name="connsiteX5" fmla="*/ 0 w 1743339"/>
                <a:gd name="connsiteY5" fmla="*/ 1526033 h 1532922"/>
                <a:gd name="connsiteX6" fmla="*/ 2381 w 1743339"/>
                <a:gd name="connsiteY6" fmla="*/ 0 h 1532922"/>
                <a:gd name="connsiteX0" fmla="*/ 2381 w 1743339"/>
                <a:gd name="connsiteY0" fmla="*/ 0 h 1528180"/>
                <a:gd name="connsiteX1" fmla="*/ 1708943 w 1743339"/>
                <a:gd name="connsiteY1" fmla="*/ 0 h 1528180"/>
                <a:gd name="connsiteX2" fmla="*/ 1742281 w 1743339"/>
                <a:gd name="connsiteY2" fmla="*/ 56547 h 1528180"/>
                <a:gd name="connsiteX3" fmla="*/ 1742281 w 1743339"/>
                <a:gd name="connsiteY3" fmla="*/ 1459294 h 1528180"/>
                <a:gd name="connsiteX4" fmla="*/ 1706563 w 1743339"/>
                <a:gd name="connsiteY4" fmla="*/ 1528180 h 1528180"/>
                <a:gd name="connsiteX5" fmla="*/ 0 w 1743339"/>
                <a:gd name="connsiteY5" fmla="*/ 1526033 h 1528180"/>
                <a:gd name="connsiteX6" fmla="*/ 2381 w 1743339"/>
                <a:gd name="connsiteY6" fmla="*/ 0 h 1528180"/>
                <a:gd name="connsiteX0" fmla="*/ 2381 w 1747043"/>
                <a:gd name="connsiteY0" fmla="*/ 0 h 1528180"/>
                <a:gd name="connsiteX1" fmla="*/ 1708943 w 1747043"/>
                <a:gd name="connsiteY1" fmla="*/ 0 h 1528180"/>
                <a:gd name="connsiteX2" fmla="*/ 1742281 w 1747043"/>
                <a:gd name="connsiteY2" fmla="*/ 56547 h 1528180"/>
                <a:gd name="connsiteX3" fmla="*/ 1747043 w 1747043"/>
                <a:gd name="connsiteY3" fmla="*/ 1459294 h 1528180"/>
                <a:gd name="connsiteX4" fmla="*/ 1706563 w 1747043"/>
                <a:gd name="connsiteY4" fmla="*/ 1528180 h 1528180"/>
                <a:gd name="connsiteX5" fmla="*/ 0 w 1747043"/>
                <a:gd name="connsiteY5" fmla="*/ 1526033 h 1528180"/>
                <a:gd name="connsiteX6" fmla="*/ 2381 w 1747043"/>
                <a:gd name="connsiteY6" fmla="*/ 0 h 1528180"/>
                <a:gd name="connsiteX0" fmla="*/ 2381 w 1743339"/>
                <a:gd name="connsiteY0" fmla="*/ 0 h 1528180"/>
                <a:gd name="connsiteX1" fmla="*/ 1708943 w 1743339"/>
                <a:gd name="connsiteY1" fmla="*/ 0 h 1528180"/>
                <a:gd name="connsiteX2" fmla="*/ 1742281 w 1743339"/>
                <a:gd name="connsiteY2" fmla="*/ 56547 h 1528180"/>
                <a:gd name="connsiteX3" fmla="*/ 1742281 w 1743339"/>
                <a:gd name="connsiteY3" fmla="*/ 1459294 h 1528180"/>
                <a:gd name="connsiteX4" fmla="*/ 1706563 w 1743339"/>
                <a:gd name="connsiteY4" fmla="*/ 1528180 h 1528180"/>
                <a:gd name="connsiteX5" fmla="*/ 0 w 1743339"/>
                <a:gd name="connsiteY5" fmla="*/ 1526033 h 1528180"/>
                <a:gd name="connsiteX6" fmla="*/ 2381 w 1743339"/>
                <a:gd name="connsiteY6" fmla="*/ 0 h 1528180"/>
                <a:gd name="connsiteX0" fmla="*/ 2381 w 1742494"/>
                <a:gd name="connsiteY0" fmla="*/ 3739 h 1531919"/>
                <a:gd name="connsiteX1" fmla="*/ 1708943 w 1742494"/>
                <a:gd name="connsiteY1" fmla="*/ 3739 h 1531919"/>
                <a:gd name="connsiteX2" fmla="*/ 1742281 w 1742494"/>
                <a:gd name="connsiteY2" fmla="*/ 60286 h 1531919"/>
                <a:gd name="connsiteX3" fmla="*/ 1607127 w 1742494"/>
                <a:gd name="connsiteY3" fmla="*/ 115233 h 1531919"/>
                <a:gd name="connsiteX4" fmla="*/ 1742281 w 1742494"/>
                <a:gd name="connsiteY4" fmla="*/ 1463033 h 1531919"/>
                <a:gd name="connsiteX5" fmla="*/ 1706563 w 1742494"/>
                <a:gd name="connsiteY5" fmla="*/ 1531919 h 1531919"/>
                <a:gd name="connsiteX6" fmla="*/ 0 w 1742494"/>
                <a:gd name="connsiteY6" fmla="*/ 1529772 h 1531919"/>
                <a:gd name="connsiteX7" fmla="*/ 2381 w 1742494"/>
                <a:gd name="connsiteY7" fmla="*/ 3739 h 1531919"/>
                <a:gd name="connsiteX0" fmla="*/ 2381 w 1742630"/>
                <a:gd name="connsiteY0" fmla="*/ 0 h 1528180"/>
                <a:gd name="connsiteX1" fmla="*/ 1708943 w 1742630"/>
                <a:gd name="connsiteY1" fmla="*/ 0 h 1528180"/>
                <a:gd name="connsiteX2" fmla="*/ 1742281 w 1742630"/>
                <a:gd name="connsiteY2" fmla="*/ 56547 h 1528180"/>
                <a:gd name="connsiteX3" fmla="*/ 1607127 w 1742630"/>
                <a:gd name="connsiteY3" fmla="*/ 111494 h 1528180"/>
                <a:gd name="connsiteX4" fmla="*/ 1742281 w 1742630"/>
                <a:gd name="connsiteY4" fmla="*/ 1459294 h 1528180"/>
                <a:gd name="connsiteX5" fmla="*/ 1706563 w 1742630"/>
                <a:gd name="connsiteY5" fmla="*/ 1528180 h 1528180"/>
                <a:gd name="connsiteX6" fmla="*/ 0 w 1742630"/>
                <a:gd name="connsiteY6" fmla="*/ 1526033 h 1528180"/>
                <a:gd name="connsiteX7" fmla="*/ 2381 w 1742630"/>
                <a:gd name="connsiteY7" fmla="*/ 0 h 1528180"/>
                <a:gd name="connsiteX0" fmla="*/ 2381 w 1743262"/>
                <a:gd name="connsiteY0" fmla="*/ 0 h 1528180"/>
                <a:gd name="connsiteX1" fmla="*/ 1708943 w 1743262"/>
                <a:gd name="connsiteY1" fmla="*/ 0 h 1528180"/>
                <a:gd name="connsiteX2" fmla="*/ 1742281 w 1743262"/>
                <a:gd name="connsiteY2" fmla="*/ 56547 h 1528180"/>
                <a:gd name="connsiteX3" fmla="*/ 1659515 w 1743262"/>
                <a:gd name="connsiteY3" fmla="*/ 68823 h 1528180"/>
                <a:gd name="connsiteX4" fmla="*/ 1742281 w 1743262"/>
                <a:gd name="connsiteY4" fmla="*/ 1459294 h 1528180"/>
                <a:gd name="connsiteX5" fmla="*/ 1706563 w 1743262"/>
                <a:gd name="connsiteY5" fmla="*/ 1528180 h 1528180"/>
                <a:gd name="connsiteX6" fmla="*/ 0 w 1743262"/>
                <a:gd name="connsiteY6" fmla="*/ 1526033 h 1528180"/>
                <a:gd name="connsiteX7" fmla="*/ 2381 w 1743262"/>
                <a:gd name="connsiteY7" fmla="*/ 0 h 1528180"/>
                <a:gd name="connsiteX0" fmla="*/ 2381 w 1745537"/>
                <a:gd name="connsiteY0" fmla="*/ 0 h 1528180"/>
                <a:gd name="connsiteX1" fmla="*/ 1708943 w 1745537"/>
                <a:gd name="connsiteY1" fmla="*/ 0 h 1528180"/>
                <a:gd name="connsiteX2" fmla="*/ 1742281 w 1745537"/>
                <a:gd name="connsiteY2" fmla="*/ 56547 h 1528180"/>
                <a:gd name="connsiteX3" fmla="*/ 1685709 w 1745537"/>
                <a:gd name="connsiteY3" fmla="*/ 64083 h 1528180"/>
                <a:gd name="connsiteX4" fmla="*/ 1742281 w 1745537"/>
                <a:gd name="connsiteY4" fmla="*/ 1459294 h 1528180"/>
                <a:gd name="connsiteX5" fmla="*/ 1706563 w 1745537"/>
                <a:gd name="connsiteY5" fmla="*/ 1528180 h 1528180"/>
                <a:gd name="connsiteX6" fmla="*/ 0 w 1745537"/>
                <a:gd name="connsiteY6" fmla="*/ 1526033 h 1528180"/>
                <a:gd name="connsiteX7" fmla="*/ 2381 w 1745537"/>
                <a:gd name="connsiteY7" fmla="*/ 0 h 1528180"/>
                <a:gd name="connsiteX0" fmla="*/ 2381 w 1742981"/>
                <a:gd name="connsiteY0" fmla="*/ 0 h 1528180"/>
                <a:gd name="connsiteX1" fmla="*/ 1708943 w 1742981"/>
                <a:gd name="connsiteY1" fmla="*/ 0 h 1528180"/>
                <a:gd name="connsiteX2" fmla="*/ 1742281 w 1742981"/>
                <a:gd name="connsiteY2" fmla="*/ 56547 h 1528180"/>
                <a:gd name="connsiteX3" fmla="*/ 1685709 w 1742981"/>
                <a:gd name="connsiteY3" fmla="*/ 64083 h 1528180"/>
                <a:gd name="connsiteX4" fmla="*/ 1742281 w 1742981"/>
                <a:gd name="connsiteY4" fmla="*/ 1459294 h 1528180"/>
                <a:gd name="connsiteX5" fmla="*/ 1706563 w 1742981"/>
                <a:gd name="connsiteY5" fmla="*/ 1528180 h 1528180"/>
                <a:gd name="connsiteX6" fmla="*/ 0 w 1742981"/>
                <a:gd name="connsiteY6" fmla="*/ 1526033 h 1528180"/>
                <a:gd name="connsiteX7" fmla="*/ 2381 w 1742981"/>
                <a:gd name="connsiteY7" fmla="*/ 0 h 1528180"/>
                <a:gd name="connsiteX0" fmla="*/ 2381 w 1742743"/>
                <a:gd name="connsiteY0" fmla="*/ 0 h 1528180"/>
                <a:gd name="connsiteX1" fmla="*/ 1708943 w 1742743"/>
                <a:gd name="connsiteY1" fmla="*/ 0 h 1528180"/>
                <a:gd name="connsiteX2" fmla="*/ 1742281 w 1742743"/>
                <a:gd name="connsiteY2" fmla="*/ 56547 h 1528180"/>
                <a:gd name="connsiteX3" fmla="*/ 1685709 w 1742743"/>
                <a:gd name="connsiteY3" fmla="*/ 64083 h 1528180"/>
                <a:gd name="connsiteX4" fmla="*/ 1742281 w 1742743"/>
                <a:gd name="connsiteY4" fmla="*/ 1459294 h 1528180"/>
                <a:gd name="connsiteX5" fmla="*/ 1706563 w 1742743"/>
                <a:gd name="connsiteY5" fmla="*/ 1528180 h 1528180"/>
                <a:gd name="connsiteX6" fmla="*/ 0 w 1742743"/>
                <a:gd name="connsiteY6" fmla="*/ 1526033 h 1528180"/>
                <a:gd name="connsiteX7" fmla="*/ 2381 w 1742743"/>
                <a:gd name="connsiteY7" fmla="*/ 0 h 1528180"/>
                <a:gd name="connsiteX0" fmla="*/ 2381 w 1742713"/>
                <a:gd name="connsiteY0" fmla="*/ 0 h 1528180"/>
                <a:gd name="connsiteX1" fmla="*/ 1708943 w 1742713"/>
                <a:gd name="connsiteY1" fmla="*/ 0 h 1528180"/>
                <a:gd name="connsiteX2" fmla="*/ 1742281 w 1742713"/>
                <a:gd name="connsiteY2" fmla="*/ 56547 h 1528180"/>
                <a:gd name="connsiteX3" fmla="*/ 1680946 w 1742713"/>
                <a:gd name="connsiteY3" fmla="*/ 59341 h 1528180"/>
                <a:gd name="connsiteX4" fmla="*/ 1742281 w 1742713"/>
                <a:gd name="connsiteY4" fmla="*/ 1459294 h 1528180"/>
                <a:gd name="connsiteX5" fmla="*/ 1706563 w 1742713"/>
                <a:gd name="connsiteY5" fmla="*/ 1528180 h 1528180"/>
                <a:gd name="connsiteX6" fmla="*/ 0 w 1742713"/>
                <a:gd name="connsiteY6" fmla="*/ 1526033 h 1528180"/>
                <a:gd name="connsiteX7" fmla="*/ 2381 w 1742713"/>
                <a:gd name="connsiteY7" fmla="*/ 0 h 1528180"/>
                <a:gd name="connsiteX0" fmla="*/ 2381 w 1743018"/>
                <a:gd name="connsiteY0" fmla="*/ 0 h 1528180"/>
                <a:gd name="connsiteX1" fmla="*/ 1708943 w 1743018"/>
                <a:gd name="connsiteY1" fmla="*/ 0 h 1528180"/>
                <a:gd name="connsiteX2" fmla="*/ 1742281 w 1743018"/>
                <a:gd name="connsiteY2" fmla="*/ 56547 h 1528180"/>
                <a:gd name="connsiteX3" fmla="*/ 1680946 w 1743018"/>
                <a:gd name="connsiteY3" fmla="*/ 59341 h 1528180"/>
                <a:gd name="connsiteX4" fmla="*/ 1742281 w 1743018"/>
                <a:gd name="connsiteY4" fmla="*/ 1459294 h 1528180"/>
                <a:gd name="connsiteX5" fmla="*/ 1706563 w 1743018"/>
                <a:gd name="connsiteY5" fmla="*/ 1528180 h 1528180"/>
                <a:gd name="connsiteX6" fmla="*/ 0 w 1743018"/>
                <a:gd name="connsiteY6" fmla="*/ 1526033 h 1528180"/>
                <a:gd name="connsiteX7" fmla="*/ 2381 w 1743018"/>
                <a:gd name="connsiteY7" fmla="*/ 0 h 1528180"/>
                <a:gd name="connsiteX0" fmla="*/ 2381 w 1743018"/>
                <a:gd name="connsiteY0" fmla="*/ 2293 h 1530473"/>
                <a:gd name="connsiteX1" fmla="*/ 1685708 w 1743018"/>
                <a:gd name="connsiteY1" fmla="*/ 0 h 1530473"/>
                <a:gd name="connsiteX2" fmla="*/ 1708943 w 1743018"/>
                <a:gd name="connsiteY2" fmla="*/ 2293 h 1530473"/>
                <a:gd name="connsiteX3" fmla="*/ 1742281 w 1743018"/>
                <a:gd name="connsiteY3" fmla="*/ 58840 h 1530473"/>
                <a:gd name="connsiteX4" fmla="*/ 1680946 w 1743018"/>
                <a:gd name="connsiteY4" fmla="*/ 61634 h 1530473"/>
                <a:gd name="connsiteX5" fmla="*/ 1742281 w 1743018"/>
                <a:gd name="connsiteY5" fmla="*/ 1461587 h 1530473"/>
                <a:gd name="connsiteX6" fmla="*/ 1706563 w 1743018"/>
                <a:gd name="connsiteY6" fmla="*/ 1530473 h 1530473"/>
                <a:gd name="connsiteX7" fmla="*/ 0 w 1743018"/>
                <a:gd name="connsiteY7" fmla="*/ 1528326 h 1530473"/>
                <a:gd name="connsiteX8" fmla="*/ 2381 w 1743018"/>
                <a:gd name="connsiteY8" fmla="*/ 2293 h 1530473"/>
                <a:gd name="connsiteX0" fmla="*/ 6 w 1743024"/>
                <a:gd name="connsiteY0" fmla="*/ 1528326 h 1530473"/>
                <a:gd name="connsiteX1" fmla="*/ 1685714 w 1743024"/>
                <a:gd name="connsiteY1" fmla="*/ 0 h 1530473"/>
                <a:gd name="connsiteX2" fmla="*/ 1708949 w 1743024"/>
                <a:gd name="connsiteY2" fmla="*/ 2293 h 1530473"/>
                <a:gd name="connsiteX3" fmla="*/ 1742287 w 1743024"/>
                <a:gd name="connsiteY3" fmla="*/ 58840 h 1530473"/>
                <a:gd name="connsiteX4" fmla="*/ 1680952 w 1743024"/>
                <a:gd name="connsiteY4" fmla="*/ 61634 h 1530473"/>
                <a:gd name="connsiteX5" fmla="*/ 1742287 w 1743024"/>
                <a:gd name="connsiteY5" fmla="*/ 1461587 h 1530473"/>
                <a:gd name="connsiteX6" fmla="*/ 1706569 w 1743024"/>
                <a:gd name="connsiteY6" fmla="*/ 1530473 h 1530473"/>
                <a:gd name="connsiteX7" fmla="*/ 6 w 1743024"/>
                <a:gd name="connsiteY7" fmla="*/ 1528326 h 1530473"/>
                <a:gd name="connsiteX0" fmla="*/ 6 w 1743024"/>
                <a:gd name="connsiteY0" fmla="*/ 1528326 h 1530473"/>
                <a:gd name="connsiteX1" fmla="*/ 1685714 w 1743024"/>
                <a:gd name="connsiteY1" fmla="*/ 0 h 1530473"/>
                <a:gd name="connsiteX2" fmla="*/ 1708949 w 1743024"/>
                <a:gd name="connsiteY2" fmla="*/ 2293 h 1530473"/>
                <a:gd name="connsiteX3" fmla="*/ 1742287 w 1743024"/>
                <a:gd name="connsiteY3" fmla="*/ 58840 h 1530473"/>
                <a:gd name="connsiteX4" fmla="*/ 1680952 w 1743024"/>
                <a:gd name="connsiteY4" fmla="*/ 61634 h 1530473"/>
                <a:gd name="connsiteX5" fmla="*/ 1742287 w 1743024"/>
                <a:gd name="connsiteY5" fmla="*/ 1461587 h 1530473"/>
                <a:gd name="connsiteX6" fmla="*/ 1706569 w 1743024"/>
                <a:gd name="connsiteY6" fmla="*/ 1530473 h 1530473"/>
                <a:gd name="connsiteX7" fmla="*/ 1688095 w 1743024"/>
                <a:gd name="connsiteY7" fmla="*/ 1526633 h 1530473"/>
                <a:gd name="connsiteX8" fmla="*/ 6 w 1743024"/>
                <a:gd name="connsiteY8" fmla="*/ 1528326 h 1530473"/>
                <a:gd name="connsiteX0" fmla="*/ 7143 w 62072"/>
                <a:gd name="connsiteY0" fmla="*/ 1526633 h 1530473"/>
                <a:gd name="connsiteX1" fmla="*/ 4762 w 62072"/>
                <a:gd name="connsiteY1" fmla="*/ 0 h 1530473"/>
                <a:gd name="connsiteX2" fmla="*/ 27997 w 62072"/>
                <a:gd name="connsiteY2" fmla="*/ 2293 h 1530473"/>
                <a:gd name="connsiteX3" fmla="*/ 61335 w 62072"/>
                <a:gd name="connsiteY3" fmla="*/ 58840 h 1530473"/>
                <a:gd name="connsiteX4" fmla="*/ 0 w 62072"/>
                <a:gd name="connsiteY4" fmla="*/ 61634 h 1530473"/>
                <a:gd name="connsiteX5" fmla="*/ 61335 w 62072"/>
                <a:gd name="connsiteY5" fmla="*/ 1461587 h 1530473"/>
                <a:gd name="connsiteX6" fmla="*/ 25617 w 62072"/>
                <a:gd name="connsiteY6" fmla="*/ 1530473 h 1530473"/>
                <a:gd name="connsiteX7" fmla="*/ 7143 w 62072"/>
                <a:gd name="connsiteY7" fmla="*/ 1526633 h 1530473"/>
                <a:gd name="connsiteX0" fmla="*/ 7143 w 62072"/>
                <a:gd name="connsiteY0" fmla="*/ 1524340 h 1528180"/>
                <a:gd name="connsiteX1" fmla="*/ 27997 w 62072"/>
                <a:gd name="connsiteY1" fmla="*/ 0 h 1528180"/>
                <a:gd name="connsiteX2" fmla="*/ 61335 w 62072"/>
                <a:gd name="connsiteY2" fmla="*/ 56547 h 1528180"/>
                <a:gd name="connsiteX3" fmla="*/ 0 w 62072"/>
                <a:gd name="connsiteY3" fmla="*/ 59341 h 1528180"/>
                <a:gd name="connsiteX4" fmla="*/ 61335 w 62072"/>
                <a:gd name="connsiteY4" fmla="*/ 1459294 h 1528180"/>
                <a:gd name="connsiteX5" fmla="*/ 25617 w 62072"/>
                <a:gd name="connsiteY5" fmla="*/ 1528180 h 1528180"/>
                <a:gd name="connsiteX6" fmla="*/ 7143 w 62072"/>
                <a:gd name="connsiteY6" fmla="*/ 1524340 h 1528180"/>
                <a:gd name="connsiteX0" fmla="*/ 7143 w 62072"/>
                <a:gd name="connsiteY0" fmla="*/ 1467793 h 1471633"/>
                <a:gd name="connsiteX1" fmla="*/ 61335 w 62072"/>
                <a:gd name="connsiteY1" fmla="*/ 0 h 1471633"/>
                <a:gd name="connsiteX2" fmla="*/ 0 w 62072"/>
                <a:gd name="connsiteY2" fmla="*/ 2794 h 1471633"/>
                <a:gd name="connsiteX3" fmla="*/ 61335 w 62072"/>
                <a:gd name="connsiteY3" fmla="*/ 1402747 h 1471633"/>
                <a:gd name="connsiteX4" fmla="*/ 25617 w 62072"/>
                <a:gd name="connsiteY4" fmla="*/ 1471633 h 1471633"/>
                <a:gd name="connsiteX5" fmla="*/ 7143 w 62072"/>
                <a:gd name="connsiteY5" fmla="*/ 1467793 h 1471633"/>
                <a:gd name="connsiteX0" fmla="*/ 10444 w 65373"/>
                <a:gd name="connsiteY0" fmla="*/ 1464999 h 1468839"/>
                <a:gd name="connsiteX1" fmla="*/ 3301 w 65373"/>
                <a:gd name="connsiteY1" fmla="*/ 0 h 1468839"/>
                <a:gd name="connsiteX2" fmla="*/ 64636 w 65373"/>
                <a:gd name="connsiteY2" fmla="*/ 1399953 h 1468839"/>
                <a:gd name="connsiteX3" fmla="*/ 28918 w 65373"/>
                <a:gd name="connsiteY3" fmla="*/ 1468839 h 1468839"/>
                <a:gd name="connsiteX4" fmla="*/ 10444 w 65373"/>
                <a:gd name="connsiteY4" fmla="*/ 1464999 h 1468839"/>
                <a:gd name="connsiteX0" fmla="*/ 10550 w 65479"/>
                <a:gd name="connsiteY0" fmla="*/ 1465006 h 1511113"/>
                <a:gd name="connsiteX1" fmla="*/ 8169 w 65479"/>
                <a:gd name="connsiteY1" fmla="*/ 1379666 h 1511113"/>
                <a:gd name="connsiteX2" fmla="*/ 3407 w 65479"/>
                <a:gd name="connsiteY2" fmla="*/ 7 h 1511113"/>
                <a:gd name="connsiteX3" fmla="*/ 64742 w 65479"/>
                <a:gd name="connsiteY3" fmla="*/ 1399960 h 1511113"/>
                <a:gd name="connsiteX4" fmla="*/ 29024 w 65479"/>
                <a:gd name="connsiteY4" fmla="*/ 1468846 h 1511113"/>
                <a:gd name="connsiteX5" fmla="*/ 10550 w 65479"/>
                <a:gd name="connsiteY5" fmla="*/ 1465006 h 1511113"/>
                <a:gd name="connsiteX0" fmla="*/ 6552 w 60744"/>
                <a:gd name="connsiteY0" fmla="*/ 88866 h 92705"/>
                <a:gd name="connsiteX1" fmla="*/ 4171 w 60744"/>
                <a:gd name="connsiteY1" fmla="*/ 3526 h 92705"/>
                <a:gd name="connsiteX2" fmla="*/ 60744 w 60744"/>
                <a:gd name="connsiteY2" fmla="*/ 23820 h 92705"/>
                <a:gd name="connsiteX3" fmla="*/ 25026 w 60744"/>
                <a:gd name="connsiteY3" fmla="*/ 92706 h 92705"/>
                <a:gd name="connsiteX4" fmla="*/ 6552 w 60744"/>
                <a:gd name="connsiteY4" fmla="*/ 88866 h 92705"/>
                <a:gd name="connsiteX0" fmla="*/ 2381 w 56573"/>
                <a:gd name="connsiteY0" fmla="*/ 88866 h 92706"/>
                <a:gd name="connsiteX1" fmla="*/ 0 w 56573"/>
                <a:gd name="connsiteY1" fmla="*/ 3526 h 92706"/>
                <a:gd name="connsiteX2" fmla="*/ 56573 w 56573"/>
                <a:gd name="connsiteY2" fmla="*/ 23820 h 92706"/>
                <a:gd name="connsiteX3" fmla="*/ 20855 w 56573"/>
                <a:gd name="connsiteY3" fmla="*/ 92706 h 92706"/>
                <a:gd name="connsiteX4" fmla="*/ 2381 w 56573"/>
                <a:gd name="connsiteY4" fmla="*/ 88866 h 92706"/>
                <a:gd name="connsiteX0" fmla="*/ 2381 w 56573"/>
                <a:gd name="connsiteY0" fmla="*/ 88866 h 92706"/>
                <a:gd name="connsiteX1" fmla="*/ 0 w 56573"/>
                <a:gd name="connsiteY1" fmla="*/ 3526 h 92706"/>
                <a:gd name="connsiteX2" fmla="*/ 56573 w 56573"/>
                <a:gd name="connsiteY2" fmla="*/ 23820 h 92706"/>
                <a:gd name="connsiteX3" fmla="*/ 20855 w 56573"/>
                <a:gd name="connsiteY3" fmla="*/ 92706 h 92706"/>
                <a:gd name="connsiteX4" fmla="*/ 2381 w 56573"/>
                <a:gd name="connsiteY4" fmla="*/ 88866 h 92706"/>
                <a:gd name="connsiteX0" fmla="*/ 2381 w 56573"/>
                <a:gd name="connsiteY0" fmla="*/ 88866 h 92706"/>
                <a:gd name="connsiteX1" fmla="*/ 0 w 56573"/>
                <a:gd name="connsiteY1" fmla="*/ 3526 h 92706"/>
                <a:gd name="connsiteX2" fmla="*/ 56573 w 56573"/>
                <a:gd name="connsiteY2" fmla="*/ 23820 h 92706"/>
                <a:gd name="connsiteX3" fmla="*/ 20855 w 56573"/>
                <a:gd name="connsiteY3" fmla="*/ 92706 h 92706"/>
                <a:gd name="connsiteX4" fmla="*/ 2381 w 56573"/>
                <a:gd name="connsiteY4" fmla="*/ 88866 h 92706"/>
                <a:gd name="connsiteX0" fmla="*/ 2381 w 56573"/>
                <a:gd name="connsiteY0" fmla="*/ 88159 h 91999"/>
                <a:gd name="connsiteX1" fmla="*/ 0 w 56573"/>
                <a:gd name="connsiteY1" fmla="*/ 2819 h 91999"/>
                <a:gd name="connsiteX2" fmla="*/ 56573 w 56573"/>
                <a:gd name="connsiteY2" fmla="*/ 23113 h 91999"/>
                <a:gd name="connsiteX3" fmla="*/ 20855 w 56573"/>
                <a:gd name="connsiteY3" fmla="*/ 91999 h 91999"/>
                <a:gd name="connsiteX4" fmla="*/ 2381 w 56573"/>
                <a:gd name="connsiteY4" fmla="*/ 88159 h 91999"/>
                <a:gd name="connsiteX0" fmla="*/ 2381 w 56573"/>
                <a:gd name="connsiteY0" fmla="*/ 85340 h 89180"/>
                <a:gd name="connsiteX1" fmla="*/ 0 w 56573"/>
                <a:gd name="connsiteY1" fmla="*/ 0 h 89180"/>
                <a:gd name="connsiteX2" fmla="*/ 56573 w 56573"/>
                <a:gd name="connsiteY2" fmla="*/ 20294 h 89180"/>
                <a:gd name="connsiteX3" fmla="*/ 20855 w 56573"/>
                <a:gd name="connsiteY3" fmla="*/ 89180 h 89180"/>
                <a:gd name="connsiteX4" fmla="*/ 2381 w 56573"/>
                <a:gd name="connsiteY4" fmla="*/ 85340 h 89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573" h="89180">
                  <a:moveTo>
                    <a:pt x="2381" y="85340"/>
                  </a:moveTo>
                  <a:cubicBezTo>
                    <a:pt x="1190" y="42670"/>
                    <a:pt x="1190" y="42670"/>
                    <a:pt x="0" y="0"/>
                  </a:cubicBezTo>
                  <a:cubicBezTo>
                    <a:pt x="18557" y="12864"/>
                    <a:pt x="31666" y="12541"/>
                    <a:pt x="56573" y="20294"/>
                  </a:cubicBezTo>
                  <a:cubicBezTo>
                    <a:pt x="41492" y="54362"/>
                    <a:pt x="33555" y="64637"/>
                    <a:pt x="20855" y="89180"/>
                  </a:cubicBezTo>
                  <a:lnTo>
                    <a:pt x="2381" y="853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 flipH="1">
              <a:off x="3908415" y="5489233"/>
              <a:ext cx="4840495" cy="877216"/>
            </a:xfrm>
            <a:prstGeom prst="rect">
              <a:avLst/>
            </a:prstGeom>
            <a:gradFill>
              <a:gsLst>
                <a:gs pos="0">
                  <a:schemeClr val="accent5">
                    <a:lumMod val="89000"/>
                  </a:schemeClr>
                </a:gs>
                <a:gs pos="23000">
                  <a:schemeClr val="accent5">
                    <a:lumMod val="89000"/>
                  </a:schemeClr>
                </a:gs>
                <a:gs pos="69000">
                  <a:schemeClr val="accent5">
                    <a:lumMod val="75000"/>
                  </a:schemeClr>
                </a:gs>
                <a:gs pos="97000">
                  <a:schemeClr val="accent5">
                    <a:lumMod val="7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33809" name="Group 77"/>
            <p:cNvGrpSpPr>
              <a:grpSpLocks/>
            </p:cNvGrpSpPr>
            <p:nvPr/>
          </p:nvGrpSpPr>
          <p:grpSpPr bwMode="auto">
            <a:xfrm rot="10800000">
              <a:off x="1905000" y="2527573"/>
              <a:ext cx="1982561" cy="3837822"/>
              <a:chOff x="1981200" y="1795936"/>
              <a:chExt cx="1867477" cy="4521335"/>
            </a:xfrm>
          </p:grpSpPr>
          <p:sp>
            <p:nvSpPr>
              <p:cNvPr id="80" name="Rectangle 233"/>
              <p:cNvSpPr/>
              <p:nvPr/>
            </p:nvSpPr>
            <p:spPr>
              <a:xfrm flipH="1">
                <a:off x="1981202" y="1795936"/>
                <a:ext cx="1848488" cy="1718241"/>
              </a:xfrm>
              <a:custGeom>
                <a:avLst/>
                <a:gdLst>
                  <a:gd name="connsiteX0" fmla="*/ 0 w 4902200"/>
                  <a:gd name="connsiteY0" fmla="*/ 0 h 1422400"/>
                  <a:gd name="connsiteX1" fmla="*/ 4902200 w 4902200"/>
                  <a:gd name="connsiteY1" fmla="*/ 0 h 1422400"/>
                  <a:gd name="connsiteX2" fmla="*/ 4902200 w 4902200"/>
                  <a:gd name="connsiteY2" fmla="*/ 1422400 h 1422400"/>
                  <a:gd name="connsiteX3" fmla="*/ 0 w 4902200"/>
                  <a:gd name="connsiteY3" fmla="*/ 1422400 h 1422400"/>
                  <a:gd name="connsiteX4" fmla="*/ 0 w 4902200"/>
                  <a:gd name="connsiteY4" fmla="*/ 0 h 1422400"/>
                  <a:gd name="connsiteX0" fmla="*/ 2019300 w 6921500"/>
                  <a:gd name="connsiteY0" fmla="*/ 0 h 1651000"/>
                  <a:gd name="connsiteX1" fmla="*/ 0 w 6921500"/>
                  <a:gd name="connsiteY1" fmla="*/ 1651000 h 1651000"/>
                  <a:gd name="connsiteX2" fmla="*/ 6921500 w 6921500"/>
                  <a:gd name="connsiteY2" fmla="*/ 1422400 h 1651000"/>
                  <a:gd name="connsiteX3" fmla="*/ 2019300 w 6921500"/>
                  <a:gd name="connsiteY3" fmla="*/ 1422400 h 1651000"/>
                  <a:gd name="connsiteX4" fmla="*/ 2019300 w 6921500"/>
                  <a:gd name="connsiteY4" fmla="*/ 0 h 1651000"/>
                  <a:gd name="connsiteX0" fmla="*/ 2019300 w 2019300"/>
                  <a:gd name="connsiteY0" fmla="*/ 0 h 1651000"/>
                  <a:gd name="connsiteX1" fmla="*/ 0 w 2019300"/>
                  <a:gd name="connsiteY1" fmla="*/ 1651000 h 1651000"/>
                  <a:gd name="connsiteX2" fmla="*/ 2019300 w 2019300"/>
                  <a:gd name="connsiteY2" fmla="*/ 1422400 h 1651000"/>
                  <a:gd name="connsiteX3" fmla="*/ 2019300 w 2019300"/>
                  <a:gd name="connsiteY3" fmla="*/ 0 h 1651000"/>
                  <a:gd name="connsiteX0" fmla="*/ 2181225 w 2181225"/>
                  <a:gd name="connsiteY0" fmla="*/ 0 h 1746250"/>
                  <a:gd name="connsiteX1" fmla="*/ 0 w 2181225"/>
                  <a:gd name="connsiteY1" fmla="*/ 1746250 h 1746250"/>
                  <a:gd name="connsiteX2" fmla="*/ 2181225 w 2181225"/>
                  <a:gd name="connsiteY2" fmla="*/ 1422400 h 1746250"/>
                  <a:gd name="connsiteX3" fmla="*/ 2181225 w 2181225"/>
                  <a:gd name="connsiteY3" fmla="*/ 0 h 1746250"/>
                  <a:gd name="connsiteX0" fmla="*/ 2193925 w 2193925"/>
                  <a:gd name="connsiteY0" fmla="*/ 0 h 1682750"/>
                  <a:gd name="connsiteX1" fmla="*/ 0 w 2193925"/>
                  <a:gd name="connsiteY1" fmla="*/ 1682750 h 1682750"/>
                  <a:gd name="connsiteX2" fmla="*/ 2193925 w 2193925"/>
                  <a:gd name="connsiteY2" fmla="*/ 1422400 h 1682750"/>
                  <a:gd name="connsiteX3" fmla="*/ 2193925 w 2193925"/>
                  <a:gd name="connsiteY3" fmla="*/ 0 h 1682750"/>
                  <a:gd name="connsiteX0" fmla="*/ 2251982 w 2251982"/>
                  <a:gd name="connsiteY0" fmla="*/ 0 h 2364922"/>
                  <a:gd name="connsiteX1" fmla="*/ 0 w 2251982"/>
                  <a:gd name="connsiteY1" fmla="*/ 2364922 h 2364922"/>
                  <a:gd name="connsiteX2" fmla="*/ 2251982 w 2251982"/>
                  <a:gd name="connsiteY2" fmla="*/ 1422400 h 2364922"/>
                  <a:gd name="connsiteX3" fmla="*/ 2251982 w 2251982"/>
                  <a:gd name="connsiteY3" fmla="*/ 0 h 2364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51982" h="2364922">
                    <a:moveTo>
                      <a:pt x="2251982" y="0"/>
                    </a:moveTo>
                    <a:lnTo>
                      <a:pt x="0" y="2364922"/>
                    </a:lnTo>
                    <a:lnTo>
                      <a:pt x="2251982" y="1422400"/>
                    </a:lnTo>
                    <a:lnTo>
                      <a:pt x="225198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>
                      <a:lumMod val="89000"/>
                    </a:schemeClr>
                  </a:gs>
                  <a:gs pos="23000">
                    <a:schemeClr val="accent5">
                      <a:lumMod val="89000"/>
                    </a:schemeClr>
                  </a:gs>
                  <a:gs pos="69000">
                    <a:schemeClr val="accent5">
                      <a:lumMod val="75000"/>
                    </a:schemeClr>
                  </a:gs>
                  <a:gs pos="97000">
                    <a:schemeClr val="accent5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Rectangle 234"/>
              <p:cNvSpPr/>
              <p:nvPr/>
            </p:nvSpPr>
            <p:spPr>
              <a:xfrm flipH="1">
                <a:off x="1982482" y="2960525"/>
                <a:ext cx="1730118" cy="1032368"/>
              </a:xfrm>
              <a:custGeom>
                <a:avLst/>
                <a:gdLst>
                  <a:gd name="connsiteX0" fmla="*/ 0 w 4902200"/>
                  <a:gd name="connsiteY0" fmla="*/ 0 h 1422400"/>
                  <a:gd name="connsiteX1" fmla="*/ 4902200 w 4902200"/>
                  <a:gd name="connsiteY1" fmla="*/ 0 h 1422400"/>
                  <a:gd name="connsiteX2" fmla="*/ 4902200 w 4902200"/>
                  <a:gd name="connsiteY2" fmla="*/ 1422400 h 1422400"/>
                  <a:gd name="connsiteX3" fmla="*/ 0 w 4902200"/>
                  <a:gd name="connsiteY3" fmla="*/ 1422400 h 1422400"/>
                  <a:gd name="connsiteX4" fmla="*/ 0 w 4902200"/>
                  <a:gd name="connsiteY4" fmla="*/ 0 h 1422400"/>
                  <a:gd name="connsiteX0" fmla="*/ 0 w 4902200"/>
                  <a:gd name="connsiteY0" fmla="*/ 0 h 1422400"/>
                  <a:gd name="connsiteX1" fmla="*/ 4902200 w 4902200"/>
                  <a:gd name="connsiteY1" fmla="*/ 1422400 h 1422400"/>
                  <a:gd name="connsiteX2" fmla="*/ 0 w 4902200"/>
                  <a:gd name="connsiteY2" fmla="*/ 1422400 h 1422400"/>
                  <a:gd name="connsiteX3" fmla="*/ 0 w 4902200"/>
                  <a:gd name="connsiteY3" fmla="*/ 0 h 1422400"/>
                  <a:gd name="connsiteX0" fmla="*/ 2122715 w 2122715"/>
                  <a:gd name="connsiteY0" fmla="*/ 0 h 1422400"/>
                  <a:gd name="connsiteX1" fmla="*/ 0 w 2122715"/>
                  <a:gd name="connsiteY1" fmla="*/ 319314 h 1422400"/>
                  <a:gd name="connsiteX2" fmla="*/ 2122715 w 2122715"/>
                  <a:gd name="connsiteY2" fmla="*/ 1422400 h 1422400"/>
                  <a:gd name="connsiteX3" fmla="*/ 2122715 w 2122715"/>
                  <a:gd name="connsiteY3" fmla="*/ 0 h 1422400"/>
                  <a:gd name="connsiteX0" fmla="*/ 2064658 w 2064658"/>
                  <a:gd name="connsiteY0" fmla="*/ 0 h 1422400"/>
                  <a:gd name="connsiteX1" fmla="*/ 0 w 2064658"/>
                  <a:gd name="connsiteY1" fmla="*/ 957943 h 1422400"/>
                  <a:gd name="connsiteX2" fmla="*/ 2064658 w 2064658"/>
                  <a:gd name="connsiteY2" fmla="*/ 1422400 h 1422400"/>
                  <a:gd name="connsiteX3" fmla="*/ 2064658 w 2064658"/>
                  <a:gd name="connsiteY3" fmla="*/ 0 h 1422400"/>
                  <a:gd name="connsiteX0" fmla="*/ 2108200 w 2108200"/>
                  <a:gd name="connsiteY0" fmla="*/ 0 h 1422400"/>
                  <a:gd name="connsiteX1" fmla="*/ 0 w 2108200"/>
                  <a:gd name="connsiteY1" fmla="*/ 1030514 h 1422400"/>
                  <a:gd name="connsiteX2" fmla="*/ 2108200 w 2108200"/>
                  <a:gd name="connsiteY2" fmla="*/ 1422400 h 1422400"/>
                  <a:gd name="connsiteX3" fmla="*/ 2108200 w 2108200"/>
                  <a:gd name="connsiteY3" fmla="*/ 0 h 142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08200" h="1422400">
                    <a:moveTo>
                      <a:pt x="2108200" y="0"/>
                    </a:moveTo>
                    <a:lnTo>
                      <a:pt x="0" y="1030514"/>
                    </a:lnTo>
                    <a:lnTo>
                      <a:pt x="2108200" y="1422400"/>
                    </a:lnTo>
                    <a:lnTo>
                      <a:pt x="2108200" y="0"/>
                    </a:lnTo>
                    <a:close/>
                  </a:path>
                </a:pathLst>
              </a:custGeom>
              <a:solidFill>
                <a:srgbClr val="FEBE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2" name="Rectangle 235"/>
              <p:cNvSpPr/>
              <p:nvPr/>
            </p:nvSpPr>
            <p:spPr>
              <a:xfrm flipH="1">
                <a:off x="1970519" y="3929305"/>
                <a:ext cx="1803390" cy="1251186"/>
              </a:xfrm>
              <a:custGeom>
                <a:avLst/>
                <a:gdLst>
                  <a:gd name="connsiteX0" fmla="*/ 0 w 4902200"/>
                  <a:gd name="connsiteY0" fmla="*/ 0 h 1422400"/>
                  <a:gd name="connsiteX1" fmla="*/ 4902200 w 4902200"/>
                  <a:gd name="connsiteY1" fmla="*/ 0 h 1422400"/>
                  <a:gd name="connsiteX2" fmla="*/ 4902200 w 4902200"/>
                  <a:gd name="connsiteY2" fmla="*/ 1422400 h 1422400"/>
                  <a:gd name="connsiteX3" fmla="*/ 0 w 4902200"/>
                  <a:gd name="connsiteY3" fmla="*/ 1422400 h 1422400"/>
                  <a:gd name="connsiteX4" fmla="*/ 0 w 4902200"/>
                  <a:gd name="connsiteY4" fmla="*/ 0 h 1422400"/>
                  <a:gd name="connsiteX0" fmla="*/ 0 w 4902200"/>
                  <a:gd name="connsiteY0" fmla="*/ 0 h 1422400"/>
                  <a:gd name="connsiteX1" fmla="*/ 4902200 w 4902200"/>
                  <a:gd name="connsiteY1" fmla="*/ 1422400 h 1422400"/>
                  <a:gd name="connsiteX2" fmla="*/ 0 w 4902200"/>
                  <a:gd name="connsiteY2" fmla="*/ 1422400 h 1422400"/>
                  <a:gd name="connsiteX3" fmla="*/ 0 w 4902200"/>
                  <a:gd name="connsiteY3" fmla="*/ 0 h 1422400"/>
                  <a:gd name="connsiteX0" fmla="*/ 2209800 w 2209800"/>
                  <a:gd name="connsiteY0" fmla="*/ 1074057 h 2496457"/>
                  <a:gd name="connsiteX1" fmla="*/ 0 w 2209800"/>
                  <a:gd name="connsiteY1" fmla="*/ 0 h 2496457"/>
                  <a:gd name="connsiteX2" fmla="*/ 2209800 w 2209800"/>
                  <a:gd name="connsiteY2" fmla="*/ 2496457 h 2496457"/>
                  <a:gd name="connsiteX3" fmla="*/ 2209800 w 2209800"/>
                  <a:gd name="connsiteY3" fmla="*/ 1074057 h 2496457"/>
                  <a:gd name="connsiteX0" fmla="*/ 2197100 w 2197100"/>
                  <a:gd name="connsiteY0" fmla="*/ 1010557 h 2432957"/>
                  <a:gd name="connsiteX1" fmla="*/ 0 w 2197100"/>
                  <a:gd name="connsiteY1" fmla="*/ 0 h 2432957"/>
                  <a:gd name="connsiteX2" fmla="*/ 2197100 w 2197100"/>
                  <a:gd name="connsiteY2" fmla="*/ 2432957 h 2432957"/>
                  <a:gd name="connsiteX3" fmla="*/ 2197100 w 2197100"/>
                  <a:gd name="connsiteY3" fmla="*/ 1010557 h 2432957"/>
                  <a:gd name="connsiteX0" fmla="*/ 2197100 w 2197100"/>
                  <a:gd name="connsiteY0" fmla="*/ 299357 h 1721757"/>
                  <a:gd name="connsiteX1" fmla="*/ 0 w 2197100"/>
                  <a:gd name="connsiteY1" fmla="*/ 0 h 1721757"/>
                  <a:gd name="connsiteX2" fmla="*/ 2197100 w 2197100"/>
                  <a:gd name="connsiteY2" fmla="*/ 1721757 h 1721757"/>
                  <a:gd name="connsiteX3" fmla="*/ 2197100 w 2197100"/>
                  <a:gd name="connsiteY3" fmla="*/ 299357 h 1721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7100" h="1721757">
                    <a:moveTo>
                      <a:pt x="2197100" y="299357"/>
                    </a:moveTo>
                    <a:lnTo>
                      <a:pt x="0" y="0"/>
                    </a:lnTo>
                    <a:lnTo>
                      <a:pt x="2197100" y="1721757"/>
                    </a:lnTo>
                    <a:lnTo>
                      <a:pt x="2197100" y="299357"/>
                    </a:lnTo>
                    <a:close/>
                  </a:path>
                </a:pathLst>
              </a:custGeom>
              <a:solidFill>
                <a:srgbClr val="91CE4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Rectangle 236"/>
              <p:cNvSpPr/>
              <p:nvPr/>
            </p:nvSpPr>
            <p:spPr>
              <a:xfrm flipH="1">
                <a:off x="1981201" y="4233239"/>
                <a:ext cx="1867476" cy="2084032"/>
              </a:xfrm>
              <a:custGeom>
                <a:avLst/>
                <a:gdLst>
                  <a:gd name="connsiteX0" fmla="*/ 0 w 4902200"/>
                  <a:gd name="connsiteY0" fmla="*/ 0 h 1422400"/>
                  <a:gd name="connsiteX1" fmla="*/ 4902200 w 4902200"/>
                  <a:gd name="connsiteY1" fmla="*/ 0 h 1422400"/>
                  <a:gd name="connsiteX2" fmla="*/ 4902200 w 4902200"/>
                  <a:gd name="connsiteY2" fmla="*/ 1422400 h 1422400"/>
                  <a:gd name="connsiteX3" fmla="*/ 0 w 4902200"/>
                  <a:gd name="connsiteY3" fmla="*/ 1422400 h 1422400"/>
                  <a:gd name="connsiteX4" fmla="*/ 0 w 4902200"/>
                  <a:gd name="connsiteY4" fmla="*/ 0 h 1422400"/>
                  <a:gd name="connsiteX0" fmla="*/ 0 w 4902200"/>
                  <a:gd name="connsiteY0" fmla="*/ 0 h 1422400"/>
                  <a:gd name="connsiteX1" fmla="*/ 4902200 w 4902200"/>
                  <a:gd name="connsiteY1" fmla="*/ 0 h 1422400"/>
                  <a:gd name="connsiteX2" fmla="*/ 0 w 4902200"/>
                  <a:gd name="connsiteY2" fmla="*/ 1422400 h 1422400"/>
                  <a:gd name="connsiteX3" fmla="*/ 0 w 4902200"/>
                  <a:gd name="connsiteY3" fmla="*/ 0 h 1422400"/>
                  <a:gd name="connsiteX0" fmla="*/ 2354943 w 2354943"/>
                  <a:gd name="connsiteY0" fmla="*/ 2496457 h 3918857"/>
                  <a:gd name="connsiteX1" fmla="*/ 0 w 2354943"/>
                  <a:gd name="connsiteY1" fmla="*/ 0 h 3918857"/>
                  <a:gd name="connsiteX2" fmla="*/ 2354943 w 2354943"/>
                  <a:gd name="connsiteY2" fmla="*/ 3918857 h 3918857"/>
                  <a:gd name="connsiteX3" fmla="*/ 2354943 w 2354943"/>
                  <a:gd name="connsiteY3" fmla="*/ 2496457 h 3918857"/>
                  <a:gd name="connsiteX0" fmla="*/ 2469243 w 2469243"/>
                  <a:gd name="connsiteY0" fmla="*/ 2458357 h 3880757"/>
                  <a:gd name="connsiteX1" fmla="*/ 0 w 2469243"/>
                  <a:gd name="connsiteY1" fmla="*/ 0 h 3880757"/>
                  <a:gd name="connsiteX2" fmla="*/ 2469243 w 2469243"/>
                  <a:gd name="connsiteY2" fmla="*/ 3880757 h 3880757"/>
                  <a:gd name="connsiteX3" fmla="*/ 2469243 w 2469243"/>
                  <a:gd name="connsiteY3" fmla="*/ 2458357 h 3880757"/>
                  <a:gd name="connsiteX0" fmla="*/ 2278743 w 2278743"/>
                  <a:gd name="connsiteY0" fmla="*/ 2115457 h 3537857"/>
                  <a:gd name="connsiteX1" fmla="*/ 0 w 2278743"/>
                  <a:gd name="connsiteY1" fmla="*/ 0 h 3537857"/>
                  <a:gd name="connsiteX2" fmla="*/ 2278743 w 2278743"/>
                  <a:gd name="connsiteY2" fmla="*/ 3537857 h 3537857"/>
                  <a:gd name="connsiteX3" fmla="*/ 2278743 w 2278743"/>
                  <a:gd name="connsiteY3" fmla="*/ 2115457 h 3537857"/>
                  <a:gd name="connsiteX0" fmla="*/ 2304143 w 2304143"/>
                  <a:gd name="connsiteY0" fmla="*/ 2229757 h 3652157"/>
                  <a:gd name="connsiteX1" fmla="*/ 0 w 2304143"/>
                  <a:gd name="connsiteY1" fmla="*/ 0 h 3652157"/>
                  <a:gd name="connsiteX2" fmla="*/ 2304143 w 2304143"/>
                  <a:gd name="connsiteY2" fmla="*/ 3652157 h 3652157"/>
                  <a:gd name="connsiteX3" fmla="*/ 2304143 w 2304143"/>
                  <a:gd name="connsiteY3" fmla="*/ 2229757 h 3652157"/>
                  <a:gd name="connsiteX0" fmla="*/ 2275115 w 2275115"/>
                  <a:gd name="connsiteY0" fmla="*/ 1228271 h 2650671"/>
                  <a:gd name="connsiteX1" fmla="*/ 0 w 2275115"/>
                  <a:gd name="connsiteY1" fmla="*/ 0 h 2650671"/>
                  <a:gd name="connsiteX2" fmla="*/ 2275115 w 2275115"/>
                  <a:gd name="connsiteY2" fmla="*/ 2650671 h 2650671"/>
                  <a:gd name="connsiteX3" fmla="*/ 2275115 w 2275115"/>
                  <a:gd name="connsiteY3" fmla="*/ 1228271 h 2650671"/>
                  <a:gd name="connsiteX0" fmla="*/ 2275115 w 2275115"/>
                  <a:gd name="connsiteY0" fmla="*/ 1445985 h 2868385"/>
                  <a:gd name="connsiteX1" fmla="*/ 0 w 2275115"/>
                  <a:gd name="connsiteY1" fmla="*/ 0 h 2868385"/>
                  <a:gd name="connsiteX2" fmla="*/ 2275115 w 2275115"/>
                  <a:gd name="connsiteY2" fmla="*/ 2868385 h 2868385"/>
                  <a:gd name="connsiteX3" fmla="*/ 2275115 w 2275115"/>
                  <a:gd name="connsiteY3" fmla="*/ 1445985 h 2868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75115" h="2868385">
                    <a:moveTo>
                      <a:pt x="2275115" y="1445985"/>
                    </a:moveTo>
                    <a:lnTo>
                      <a:pt x="0" y="0"/>
                    </a:lnTo>
                    <a:lnTo>
                      <a:pt x="2275115" y="2868385"/>
                    </a:lnTo>
                    <a:lnTo>
                      <a:pt x="2275115" y="144598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89000"/>
                    </a:schemeClr>
                  </a:gs>
                  <a:gs pos="23000">
                    <a:schemeClr val="accent1">
                      <a:lumMod val="89000"/>
                    </a:schemeClr>
                  </a:gs>
                  <a:gs pos="69000">
                    <a:schemeClr val="accent1">
                      <a:lumMod val="75000"/>
                    </a:schemeClr>
                  </a:gs>
                  <a:gs pos="97000">
                    <a:schemeClr val="accent1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3810" name="Rectangle 91"/>
            <p:cNvSpPr>
              <a:spLocks noChangeArrowheads="1"/>
            </p:cNvSpPr>
            <p:nvPr/>
          </p:nvSpPr>
          <p:spPr bwMode="auto">
            <a:xfrm>
              <a:off x="5683114" y="2590800"/>
              <a:ext cx="2661319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Administrative Requirements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33811" name="Rectangle 92"/>
            <p:cNvSpPr>
              <a:spLocks noChangeArrowheads="1"/>
            </p:cNvSpPr>
            <p:nvPr/>
          </p:nvSpPr>
          <p:spPr bwMode="auto">
            <a:xfrm>
              <a:off x="5131042" y="3790890"/>
              <a:ext cx="386055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Audit Requirements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33812" name="Rectangle 93"/>
            <p:cNvSpPr>
              <a:spLocks noChangeArrowheads="1"/>
            </p:cNvSpPr>
            <p:nvPr/>
          </p:nvSpPr>
          <p:spPr bwMode="auto">
            <a:xfrm>
              <a:off x="6059125" y="4724400"/>
              <a:ext cx="204262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Cost Principles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33813" name="Rectangle 94"/>
            <p:cNvSpPr>
              <a:spLocks noChangeArrowheads="1"/>
            </p:cNvSpPr>
            <p:nvPr/>
          </p:nvSpPr>
          <p:spPr bwMode="auto">
            <a:xfrm>
              <a:off x="5638800" y="5555159"/>
              <a:ext cx="2927486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rIns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Acronyms, Definitions &amp; Appendices 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 flipH="1">
              <a:off x="3898900" y="2527300"/>
              <a:ext cx="1516063" cy="852488"/>
            </a:xfrm>
            <a:prstGeom prst="rect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93000">
                  <a:srgbClr val="E9E9E9"/>
                </a:gs>
                <a:gs pos="100000">
                  <a:schemeClr val="accent3">
                    <a:lumMod val="60000"/>
                    <a:lumOff val="40000"/>
                  </a:schemeClr>
                </a:gs>
                <a:gs pos="8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 flipH="1">
              <a:off x="3916363" y="3511550"/>
              <a:ext cx="1516062" cy="854075"/>
            </a:xfrm>
            <a:prstGeom prst="rect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93000">
                  <a:srgbClr val="E9E9E9"/>
                </a:gs>
                <a:gs pos="100000">
                  <a:schemeClr val="accent3">
                    <a:lumMod val="60000"/>
                    <a:lumOff val="40000"/>
                  </a:schemeClr>
                </a:gs>
                <a:gs pos="8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 flipH="1">
              <a:off x="3916363" y="5500688"/>
              <a:ext cx="1516062" cy="854075"/>
            </a:xfrm>
            <a:prstGeom prst="rect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93000">
                  <a:srgbClr val="E9E9E9"/>
                </a:gs>
                <a:gs pos="100000">
                  <a:schemeClr val="accent3">
                    <a:lumMod val="60000"/>
                    <a:lumOff val="40000"/>
                  </a:schemeClr>
                </a:gs>
                <a:gs pos="8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 bwMode="auto">
            <a:xfrm flipH="1">
              <a:off x="3916363" y="4498975"/>
              <a:ext cx="1516062" cy="854075"/>
            </a:xfrm>
            <a:prstGeom prst="rect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93000">
                  <a:srgbClr val="E9E9E9"/>
                </a:gs>
                <a:gs pos="100000">
                  <a:schemeClr val="accent3">
                    <a:lumMod val="60000"/>
                    <a:lumOff val="40000"/>
                  </a:schemeClr>
                </a:gs>
                <a:gs pos="8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79400" y="3810000"/>
              <a:ext cx="1778000" cy="164623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dirty="0"/>
            </a:p>
          </p:txBody>
        </p:sp>
        <p:pic>
          <p:nvPicPr>
            <p:cNvPr id="39" name="Picture 38"/>
            <p:cNvPicPr>
              <a:picLocks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690"/>
            <a:stretch/>
          </p:blipFill>
          <p:spPr>
            <a:xfrm>
              <a:off x="4000198" y="5638800"/>
              <a:ext cx="1280160" cy="64008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3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524000" y="762000"/>
            <a:ext cx="7086600" cy="762000"/>
          </a:xfrm>
        </p:spPr>
        <p:txBody>
          <a:bodyPr/>
          <a:lstStyle/>
          <a:p>
            <a:r>
              <a:rPr lang="en-US" dirty="0" smtClean="0"/>
              <a:t>After </a:t>
            </a:r>
            <a:r>
              <a:rPr lang="en-US" dirty="0"/>
              <a:t>Uniform Guidance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4495800"/>
            <a:ext cx="1026586" cy="838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14800" y="3581400"/>
            <a:ext cx="1066800" cy="7120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67200" y="2590800"/>
            <a:ext cx="762000" cy="8155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0008" y="4248580"/>
            <a:ext cx="16111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200" dirty="0"/>
              <a:t>Uniform</a:t>
            </a:r>
          </a:p>
          <a:p>
            <a:pPr algn="ctr">
              <a:defRPr/>
            </a:pPr>
            <a:r>
              <a:rPr lang="en-US" sz="2200" dirty="0"/>
              <a:t>Guidance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3518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810" y="1905000"/>
            <a:ext cx="6781800" cy="3962400"/>
          </a:xfrm>
        </p:spPr>
        <p:txBody>
          <a:bodyPr/>
          <a:lstStyle/>
          <a:p>
            <a:pPr algn="l"/>
            <a:r>
              <a:rPr lang="en-US" sz="2800" dirty="0" smtClean="0"/>
              <a:t>COFAR </a:t>
            </a:r>
            <a:r>
              <a:rPr lang="en-US" sz="2800" dirty="0"/>
              <a:t>stands for the Council on Federal Awards and Regulations.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BFF2-9959-4122-823F-0EEF4BEC7A5F}" type="slidenum">
              <a:rPr lang="en-US" altLang="en-US" smtClean="0">
                <a:solidFill>
                  <a:srgbClr val="000000"/>
                </a:solidFill>
              </a:rPr>
              <a:pPr/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1066800" y="762000"/>
            <a:ext cx="7543800" cy="762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sz="3600" b="1" dirty="0" smtClean="0">
                <a:solidFill>
                  <a:schemeClr val="bg1"/>
                </a:solidFill>
              </a:rPr>
              <a:t>True or False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demille.robert@dol.gov\AppData\Local\Microsoft\Windows\Temporary Internet Files\Content.IE5\3DY06UOJ\True_or_Fals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71800"/>
            <a:ext cx="2535936" cy="358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3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6781800" cy="3962400"/>
          </a:xfrm>
        </p:spPr>
        <p:txBody>
          <a:bodyPr/>
          <a:lstStyle/>
          <a:p>
            <a:pPr algn="l"/>
            <a:r>
              <a:rPr lang="en-US" sz="2800" dirty="0" smtClean="0"/>
              <a:t>The </a:t>
            </a:r>
            <a:r>
              <a:rPr lang="en-US" sz="2800" dirty="0"/>
              <a:t>Uniform Guidance consolidates requirements from 8 different OMB Circulars.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BFF2-9959-4122-823F-0EEF4BEC7A5F}" type="slidenum">
              <a:rPr lang="en-US" altLang="en-US" smtClean="0">
                <a:solidFill>
                  <a:srgbClr val="000000"/>
                </a:solidFill>
              </a:rPr>
              <a:pPr/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1066800" y="762000"/>
            <a:ext cx="7543800" cy="762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sz="3600" b="1" dirty="0" smtClean="0">
                <a:solidFill>
                  <a:schemeClr val="bg1"/>
                </a:solidFill>
              </a:rPr>
              <a:t>True or False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demille.robert@dol.gov\AppData\Local\Microsoft\Windows\Temporary Internet Files\Content.IE5\3DY06UOJ\True_or_Fals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19400"/>
            <a:ext cx="2535936" cy="358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3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057400"/>
            <a:ext cx="6781800" cy="3962400"/>
          </a:xfrm>
        </p:spPr>
        <p:txBody>
          <a:bodyPr/>
          <a:lstStyle/>
          <a:p>
            <a:pPr algn="l"/>
            <a:r>
              <a:rPr lang="en-US" sz="18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</a:t>
            </a:r>
            <a:r>
              <a:rPr lang="en-US" sz="1800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sections of the Uniform Guidance contain consolidated requirements that apply separately to type of organization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BFF2-9959-4122-823F-0EEF4BEC7A5F}" type="slidenum">
              <a:rPr lang="en-US" altLang="en-US" smtClean="0">
                <a:solidFill>
                  <a:srgbClr val="000000"/>
                </a:solidFill>
              </a:rPr>
              <a:pPr/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1066800" y="762000"/>
            <a:ext cx="7543800" cy="762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sz="3600" b="1" dirty="0" smtClean="0">
                <a:solidFill>
                  <a:schemeClr val="bg1"/>
                </a:solidFill>
              </a:rPr>
              <a:t>True or False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demille.robert@dol.gov\AppData\Local\Microsoft\Windows\Temporary Internet Files\Content.IE5\3DY06UOJ\True_or_Fals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19400"/>
            <a:ext cx="2535936" cy="358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3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 Same Side Corner Rectangle 33"/>
          <p:cNvSpPr/>
          <p:nvPr/>
        </p:nvSpPr>
        <p:spPr bwMode="auto">
          <a:xfrm rot="16200000">
            <a:off x="1214554" y="2365656"/>
            <a:ext cx="1434868" cy="3711575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92D050">
                  <a:lumMod val="50000"/>
                </a:srgbClr>
              </a:gs>
              <a:gs pos="3000">
                <a:srgbClr val="92D050"/>
              </a:gs>
              <a:gs pos="100000">
                <a:srgbClr val="92D050">
                  <a:lumMod val="75000"/>
                </a:srgb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85800" y="3581400"/>
            <a:ext cx="20828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Learning objectives for this section</a:t>
            </a:r>
          </a:p>
        </p:txBody>
      </p:sp>
      <p:grpSp>
        <p:nvGrpSpPr>
          <p:cNvPr id="50" name="Group 50"/>
          <p:cNvGrpSpPr>
            <a:grpSpLocks noChangeAspect="1"/>
          </p:cNvGrpSpPr>
          <p:nvPr/>
        </p:nvGrpSpPr>
        <p:grpSpPr bwMode="auto">
          <a:xfrm>
            <a:off x="2824201" y="2208266"/>
            <a:ext cx="3376110" cy="4649734"/>
            <a:chOff x="2551691" y="948003"/>
            <a:chExt cx="3200816" cy="4410188"/>
          </a:xfrm>
        </p:grpSpPr>
        <p:grpSp>
          <p:nvGrpSpPr>
            <p:cNvPr id="51" name="Group 51"/>
            <p:cNvGrpSpPr>
              <a:grpSpLocks/>
            </p:cNvGrpSpPr>
            <p:nvPr/>
          </p:nvGrpSpPr>
          <p:grpSpPr bwMode="auto">
            <a:xfrm rot="-2700000">
              <a:off x="3473895" y="4361175"/>
              <a:ext cx="1151094" cy="997016"/>
              <a:chOff x="1849696" y="4020245"/>
              <a:chExt cx="1278280" cy="1107178"/>
            </a:xfrm>
          </p:grpSpPr>
          <p:sp>
            <p:nvSpPr>
              <p:cNvPr id="56" name="Rectangle 2"/>
              <p:cNvSpPr/>
              <p:nvPr/>
            </p:nvSpPr>
            <p:spPr>
              <a:xfrm>
                <a:off x="2474460" y="4279076"/>
                <a:ext cx="432232" cy="391119"/>
              </a:xfrm>
              <a:custGeom>
                <a:avLst/>
                <a:gdLst>
                  <a:gd name="connsiteX0" fmla="*/ 0 w 266700"/>
                  <a:gd name="connsiteY0" fmla="*/ 0 h 209550"/>
                  <a:gd name="connsiteX1" fmla="*/ 266700 w 266700"/>
                  <a:gd name="connsiteY1" fmla="*/ 0 h 209550"/>
                  <a:gd name="connsiteX2" fmla="*/ 266700 w 266700"/>
                  <a:gd name="connsiteY2" fmla="*/ 209550 h 209550"/>
                  <a:gd name="connsiteX3" fmla="*/ 0 w 266700"/>
                  <a:gd name="connsiteY3" fmla="*/ 209550 h 209550"/>
                  <a:gd name="connsiteX4" fmla="*/ 0 w 266700"/>
                  <a:gd name="connsiteY4" fmla="*/ 0 h 209550"/>
                  <a:gd name="connsiteX0" fmla="*/ 88106 w 354806"/>
                  <a:gd name="connsiteY0" fmla="*/ 38100 h 247650"/>
                  <a:gd name="connsiteX1" fmla="*/ 354806 w 354806"/>
                  <a:gd name="connsiteY1" fmla="*/ 38100 h 247650"/>
                  <a:gd name="connsiteX2" fmla="*/ 354806 w 354806"/>
                  <a:gd name="connsiteY2" fmla="*/ 247650 h 247650"/>
                  <a:gd name="connsiteX3" fmla="*/ 0 w 354806"/>
                  <a:gd name="connsiteY3" fmla="*/ 0 h 247650"/>
                  <a:gd name="connsiteX4" fmla="*/ 88106 w 354806"/>
                  <a:gd name="connsiteY4" fmla="*/ 38100 h 247650"/>
                  <a:gd name="connsiteX0" fmla="*/ 88106 w 411956"/>
                  <a:gd name="connsiteY0" fmla="*/ 38100 h 397668"/>
                  <a:gd name="connsiteX1" fmla="*/ 354806 w 411956"/>
                  <a:gd name="connsiteY1" fmla="*/ 38100 h 397668"/>
                  <a:gd name="connsiteX2" fmla="*/ 411956 w 411956"/>
                  <a:gd name="connsiteY2" fmla="*/ 397668 h 397668"/>
                  <a:gd name="connsiteX3" fmla="*/ 0 w 411956"/>
                  <a:gd name="connsiteY3" fmla="*/ 0 h 397668"/>
                  <a:gd name="connsiteX4" fmla="*/ 88106 w 411956"/>
                  <a:gd name="connsiteY4" fmla="*/ 38100 h 397668"/>
                  <a:gd name="connsiteX0" fmla="*/ 88106 w 411956"/>
                  <a:gd name="connsiteY0" fmla="*/ 38100 h 397668"/>
                  <a:gd name="connsiteX1" fmla="*/ 390525 w 411956"/>
                  <a:gd name="connsiteY1" fmla="*/ 307182 h 397668"/>
                  <a:gd name="connsiteX2" fmla="*/ 411956 w 411956"/>
                  <a:gd name="connsiteY2" fmla="*/ 397668 h 397668"/>
                  <a:gd name="connsiteX3" fmla="*/ 0 w 411956"/>
                  <a:gd name="connsiteY3" fmla="*/ 0 h 397668"/>
                  <a:gd name="connsiteX4" fmla="*/ 88106 w 411956"/>
                  <a:gd name="connsiteY4" fmla="*/ 38100 h 397668"/>
                  <a:gd name="connsiteX0" fmla="*/ 92868 w 411956"/>
                  <a:gd name="connsiteY0" fmla="*/ 21431 h 397668"/>
                  <a:gd name="connsiteX1" fmla="*/ 390525 w 411956"/>
                  <a:gd name="connsiteY1" fmla="*/ 307182 h 397668"/>
                  <a:gd name="connsiteX2" fmla="*/ 411956 w 411956"/>
                  <a:gd name="connsiteY2" fmla="*/ 397668 h 397668"/>
                  <a:gd name="connsiteX3" fmla="*/ 0 w 411956"/>
                  <a:gd name="connsiteY3" fmla="*/ 0 h 397668"/>
                  <a:gd name="connsiteX4" fmla="*/ 92868 w 411956"/>
                  <a:gd name="connsiteY4" fmla="*/ 21431 h 397668"/>
                  <a:gd name="connsiteX0" fmla="*/ 92868 w 411956"/>
                  <a:gd name="connsiteY0" fmla="*/ 25376 h 401613"/>
                  <a:gd name="connsiteX1" fmla="*/ 390525 w 411956"/>
                  <a:gd name="connsiteY1" fmla="*/ 311127 h 401613"/>
                  <a:gd name="connsiteX2" fmla="*/ 411956 w 411956"/>
                  <a:gd name="connsiteY2" fmla="*/ 401613 h 401613"/>
                  <a:gd name="connsiteX3" fmla="*/ 0 w 411956"/>
                  <a:gd name="connsiteY3" fmla="*/ 3945 h 401613"/>
                  <a:gd name="connsiteX4" fmla="*/ 92868 w 411956"/>
                  <a:gd name="connsiteY4" fmla="*/ 25376 h 401613"/>
                  <a:gd name="connsiteX0" fmla="*/ 92868 w 411956"/>
                  <a:gd name="connsiteY0" fmla="*/ 25606 h 401843"/>
                  <a:gd name="connsiteX1" fmla="*/ 390525 w 411956"/>
                  <a:gd name="connsiteY1" fmla="*/ 311357 h 401843"/>
                  <a:gd name="connsiteX2" fmla="*/ 411956 w 411956"/>
                  <a:gd name="connsiteY2" fmla="*/ 401843 h 401843"/>
                  <a:gd name="connsiteX3" fmla="*/ 0 w 411956"/>
                  <a:gd name="connsiteY3" fmla="*/ 4175 h 401843"/>
                  <a:gd name="connsiteX4" fmla="*/ 92868 w 411956"/>
                  <a:gd name="connsiteY4" fmla="*/ 25606 h 401843"/>
                  <a:gd name="connsiteX0" fmla="*/ 92868 w 414173"/>
                  <a:gd name="connsiteY0" fmla="*/ 25606 h 401843"/>
                  <a:gd name="connsiteX1" fmla="*/ 390525 w 414173"/>
                  <a:gd name="connsiteY1" fmla="*/ 311357 h 401843"/>
                  <a:gd name="connsiteX2" fmla="*/ 411956 w 414173"/>
                  <a:gd name="connsiteY2" fmla="*/ 401843 h 401843"/>
                  <a:gd name="connsiteX3" fmla="*/ 0 w 414173"/>
                  <a:gd name="connsiteY3" fmla="*/ 4175 h 401843"/>
                  <a:gd name="connsiteX4" fmla="*/ 92868 w 414173"/>
                  <a:gd name="connsiteY4" fmla="*/ 25606 h 401843"/>
                  <a:gd name="connsiteX0" fmla="*/ 92868 w 414173"/>
                  <a:gd name="connsiteY0" fmla="*/ 25606 h 401843"/>
                  <a:gd name="connsiteX1" fmla="*/ 390525 w 414173"/>
                  <a:gd name="connsiteY1" fmla="*/ 311357 h 401843"/>
                  <a:gd name="connsiteX2" fmla="*/ 411956 w 414173"/>
                  <a:gd name="connsiteY2" fmla="*/ 401843 h 401843"/>
                  <a:gd name="connsiteX3" fmla="*/ 0 w 414173"/>
                  <a:gd name="connsiteY3" fmla="*/ 4175 h 401843"/>
                  <a:gd name="connsiteX4" fmla="*/ 92868 w 414173"/>
                  <a:gd name="connsiteY4" fmla="*/ 25606 h 401843"/>
                  <a:gd name="connsiteX0" fmla="*/ 92868 w 414173"/>
                  <a:gd name="connsiteY0" fmla="*/ 25606 h 401843"/>
                  <a:gd name="connsiteX1" fmla="*/ 390525 w 414173"/>
                  <a:gd name="connsiteY1" fmla="*/ 311357 h 401843"/>
                  <a:gd name="connsiteX2" fmla="*/ 411956 w 414173"/>
                  <a:gd name="connsiteY2" fmla="*/ 401843 h 401843"/>
                  <a:gd name="connsiteX3" fmla="*/ 0 w 414173"/>
                  <a:gd name="connsiteY3" fmla="*/ 4175 h 401843"/>
                  <a:gd name="connsiteX4" fmla="*/ 92868 w 414173"/>
                  <a:gd name="connsiteY4" fmla="*/ 25606 h 401843"/>
                  <a:gd name="connsiteX0" fmla="*/ 92868 w 414173"/>
                  <a:gd name="connsiteY0" fmla="*/ 25606 h 401843"/>
                  <a:gd name="connsiteX1" fmla="*/ 390525 w 414173"/>
                  <a:gd name="connsiteY1" fmla="*/ 311357 h 401843"/>
                  <a:gd name="connsiteX2" fmla="*/ 411956 w 414173"/>
                  <a:gd name="connsiteY2" fmla="*/ 401843 h 401843"/>
                  <a:gd name="connsiteX3" fmla="*/ 0 w 414173"/>
                  <a:gd name="connsiteY3" fmla="*/ 4175 h 401843"/>
                  <a:gd name="connsiteX4" fmla="*/ 92868 w 414173"/>
                  <a:gd name="connsiteY4" fmla="*/ 25606 h 401843"/>
                  <a:gd name="connsiteX0" fmla="*/ 92868 w 411956"/>
                  <a:gd name="connsiteY0" fmla="*/ 25606 h 401843"/>
                  <a:gd name="connsiteX1" fmla="*/ 390525 w 411956"/>
                  <a:gd name="connsiteY1" fmla="*/ 311357 h 401843"/>
                  <a:gd name="connsiteX2" fmla="*/ 411956 w 411956"/>
                  <a:gd name="connsiteY2" fmla="*/ 401843 h 401843"/>
                  <a:gd name="connsiteX3" fmla="*/ 0 w 411956"/>
                  <a:gd name="connsiteY3" fmla="*/ 4175 h 401843"/>
                  <a:gd name="connsiteX4" fmla="*/ 92868 w 411956"/>
                  <a:gd name="connsiteY4" fmla="*/ 25606 h 401843"/>
                  <a:gd name="connsiteX0" fmla="*/ 92868 w 411956"/>
                  <a:gd name="connsiteY0" fmla="*/ 25606 h 401843"/>
                  <a:gd name="connsiteX1" fmla="*/ 333965 w 411956"/>
                  <a:gd name="connsiteY1" fmla="*/ 301930 h 401843"/>
                  <a:gd name="connsiteX2" fmla="*/ 411956 w 411956"/>
                  <a:gd name="connsiteY2" fmla="*/ 401843 h 401843"/>
                  <a:gd name="connsiteX3" fmla="*/ 0 w 411956"/>
                  <a:gd name="connsiteY3" fmla="*/ 4175 h 401843"/>
                  <a:gd name="connsiteX4" fmla="*/ 92868 w 411956"/>
                  <a:gd name="connsiteY4" fmla="*/ 25606 h 401843"/>
                  <a:gd name="connsiteX0" fmla="*/ 135288 w 411956"/>
                  <a:gd name="connsiteY0" fmla="*/ 84280 h 399242"/>
                  <a:gd name="connsiteX1" fmla="*/ 333965 w 411956"/>
                  <a:gd name="connsiteY1" fmla="*/ 299329 h 399242"/>
                  <a:gd name="connsiteX2" fmla="*/ 411956 w 411956"/>
                  <a:gd name="connsiteY2" fmla="*/ 399242 h 399242"/>
                  <a:gd name="connsiteX3" fmla="*/ 0 w 411956"/>
                  <a:gd name="connsiteY3" fmla="*/ 1574 h 399242"/>
                  <a:gd name="connsiteX4" fmla="*/ 135288 w 411956"/>
                  <a:gd name="connsiteY4" fmla="*/ 84280 h 399242"/>
                  <a:gd name="connsiteX0" fmla="*/ 92867 w 411956"/>
                  <a:gd name="connsiteY0" fmla="*/ 21484 h 402434"/>
                  <a:gd name="connsiteX1" fmla="*/ 333965 w 411956"/>
                  <a:gd name="connsiteY1" fmla="*/ 302521 h 402434"/>
                  <a:gd name="connsiteX2" fmla="*/ 411956 w 411956"/>
                  <a:gd name="connsiteY2" fmla="*/ 402434 h 402434"/>
                  <a:gd name="connsiteX3" fmla="*/ 0 w 411956"/>
                  <a:gd name="connsiteY3" fmla="*/ 4766 h 402434"/>
                  <a:gd name="connsiteX4" fmla="*/ 92867 w 411956"/>
                  <a:gd name="connsiteY4" fmla="*/ 21484 h 402434"/>
                  <a:gd name="connsiteX0" fmla="*/ 78726 w 411956"/>
                  <a:gd name="connsiteY0" fmla="*/ 21484 h 402434"/>
                  <a:gd name="connsiteX1" fmla="*/ 333965 w 411956"/>
                  <a:gd name="connsiteY1" fmla="*/ 302521 h 402434"/>
                  <a:gd name="connsiteX2" fmla="*/ 411956 w 411956"/>
                  <a:gd name="connsiteY2" fmla="*/ 402434 h 402434"/>
                  <a:gd name="connsiteX3" fmla="*/ 0 w 411956"/>
                  <a:gd name="connsiteY3" fmla="*/ 4766 h 402434"/>
                  <a:gd name="connsiteX4" fmla="*/ 78726 w 411956"/>
                  <a:gd name="connsiteY4" fmla="*/ 21484 h 402434"/>
                  <a:gd name="connsiteX0" fmla="*/ 78726 w 411956"/>
                  <a:gd name="connsiteY0" fmla="*/ 21484 h 402434"/>
                  <a:gd name="connsiteX1" fmla="*/ 390526 w 411956"/>
                  <a:gd name="connsiteY1" fmla="*/ 330801 h 402434"/>
                  <a:gd name="connsiteX2" fmla="*/ 411956 w 411956"/>
                  <a:gd name="connsiteY2" fmla="*/ 402434 h 402434"/>
                  <a:gd name="connsiteX3" fmla="*/ 0 w 411956"/>
                  <a:gd name="connsiteY3" fmla="*/ 4766 h 402434"/>
                  <a:gd name="connsiteX4" fmla="*/ 78726 w 411956"/>
                  <a:gd name="connsiteY4" fmla="*/ 21484 h 402434"/>
                  <a:gd name="connsiteX0" fmla="*/ 78726 w 411956"/>
                  <a:gd name="connsiteY0" fmla="*/ 10585 h 405676"/>
                  <a:gd name="connsiteX1" fmla="*/ 390526 w 411956"/>
                  <a:gd name="connsiteY1" fmla="*/ 334043 h 405676"/>
                  <a:gd name="connsiteX2" fmla="*/ 411956 w 411956"/>
                  <a:gd name="connsiteY2" fmla="*/ 405676 h 405676"/>
                  <a:gd name="connsiteX3" fmla="*/ 0 w 411956"/>
                  <a:gd name="connsiteY3" fmla="*/ 8008 h 405676"/>
                  <a:gd name="connsiteX4" fmla="*/ 78726 w 411956"/>
                  <a:gd name="connsiteY4" fmla="*/ 10585 h 405676"/>
                  <a:gd name="connsiteX0" fmla="*/ 83439 w 411956"/>
                  <a:gd name="connsiteY0" fmla="*/ 1040 h 462118"/>
                  <a:gd name="connsiteX1" fmla="*/ 390526 w 411956"/>
                  <a:gd name="connsiteY1" fmla="*/ 390485 h 462118"/>
                  <a:gd name="connsiteX2" fmla="*/ 411956 w 411956"/>
                  <a:gd name="connsiteY2" fmla="*/ 462118 h 462118"/>
                  <a:gd name="connsiteX3" fmla="*/ 0 w 411956"/>
                  <a:gd name="connsiteY3" fmla="*/ 64450 h 462118"/>
                  <a:gd name="connsiteX4" fmla="*/ 83439 w 411956"/>
                  <a:gd name="connsiteY4" fmla="*/ 1040 h 462118"/>
                  <a:gd name="connsiteX0" fmla="*/ 97580 w 411956"/>
                  <a:gd name="connsiteY0" fmla="*/ 25607 h 401844"/>
                  <a:gd name="connsiteX1" fmla="*/ 390526 w 411956"/>
                  <a:gd name="connsiteY1" fmla="*/ 330211 h 401844"/>
                  <a:gd name="connsiteX2" fmla="*/ 411956 w 411956"/>
                  <a:gd name="connsiteY2" fmla="*/ 401844 h 401844"/>
                  <a:gd name="connsiteX3" fmla="*/ 0 w 411956"/>
                  <a:gd name="connsiteY3" fmla="*/ 4176 h 401844"/>
                  <a:gd name="connsiteX4" fmla="*/ 97580 w 411956"/>
                  <a:gd name="connsiteY4" fmla="*/ 25607 h 401844"/>
                  <a:gd name="connsiteX0" fmla="*/ 97580 w 461809"/>
                  <a:gd name="connsiteY0" fmla="*/ 25607 h 401844"/>
                  <a:gd name="connsiteX1" fmla="*/ 461228 w 461809"/>
                  <a:gd name="connsiteY1" fmla="*/ 334924 h 401844"/>
                  <a:gd name="connsiteX2" fmla="*/ 411956 w 461809"/>
                  <a:gd name="connsiteY2" fmla="*/ 401844 h 401844"/>
                  <a:gd name="connsiteX3" fmla="*/ 0 w 461809"/>
                  <a:gd name="connsiteY3" fmla="*/ 4176 h 401844"/>
                  <a:gd name="connsiteX4" fmla="*/ 97580 w 461809"/>
                  <a:gd name="connsiteY4" fmla="*/ 25607 h 401844"/>
                  <a:gd name="connsiteX0" fmla="*/ 97580 w 411956"/>
                  <a:gd name="connsiteY0" fmla="*/ 25607 h 401844"/>
                  <a:gd name="connsiteX1" fmla="*/ 404667 w 411956"/>
                  <a:gd name="connsiteY1" fmla="*/ 334924 h 401844"/>
                  <a:gd name="connsiteX2" fmla="*/ 411956 w 411956"/>
                  <a:gd name="connsiteY2" fmla="*/ 401844 h 401844"/>
                  <a:gd name="connsiteX3" fmla="*/ 0 w 411956"/>
                  <a:gd name="connsiteY3" fmla="*/ 4176 h 401844"/>
                  <a:gd name="connsiteX4" fmla="*/ 97580 w 411956"/>
                  <a:gd name="connsiteY4" fmla="*/ 25607 h 401844"/>
                  <a:gd name="connsiteX0" fmla="*/ 97580 w 411956"/>
                  <a:gd name="connsiteY0" fmla="*/ 25607 h 401844"/>
                  <a:gd name="connsiteX1" fmla="*/ 404667 w 411956"/>
                  <a:gd name="connsiteY1" fmla="*/ 334924 h 401844"/>
                  <a:gd name="connsiteX2" fmla="*/ 411956 w 411956"/>
                  <a:gd name="connsiteY2" fmla="*/ 401844 h 401844"/>
                  <a:gd name="connsiteX3" fmla="*/ 0 w 411956"/>
                  <a:gd name="connsiteY3" fmla="*/ 4176 h 401844"/>
                  <a:gd name="connsiteX4" fmla="*/ 97580 w 411956"/>
                  <a:gd name="connsiteY4" fmla="*/ 25607 h 401844"/>
                  <a:gd name="connsiteX0" fmla="*/ 97580 w 411956"/>
                  <a:gd name="connsiteY0" fmla="*/ 25607 h 401844"/>
                  <a:gd name="connsiteX1" fmla="*/ 404667 w 411956"/>
                  <a:gd name="connsiteY1" fmla="*/ 334924 h 401844"/>
                  <a:gd name="connsiteX2" fmla="*/ 411956 w 411956"/>
                  <a:gd name="connsiteY2" fmla="*/ 401844 h 401844"/>
                  <a:gd name="connsiteX3" fmla="*/ 0 w 411956"/>
                  <a:gd name="connsiteY3" fmla="*/ 4176 h 401844"/>
                  <a:gd name="connsiteX4" fmla="*/ 97580 w 411956"/>
                  <a:gd name="connsiteY4" fmla="*/ 25607 h 401844"/>
                  <a:gd name="connsiteX0" fmla="*/ 97580 w 411956"/>
                  <a:gd name="connsiteY0" fmla="*/ 25607 h 401844"/>
                  <a:gd name="connsiteX1" fmla="*/ 404667 w 411956"/>
                  <a:gd name="connsiteY1" fmla="*/ 334924 h 401844"/>
                  <a:gd name="connsiteX2" fmla="*/ 411956 w 411956"/>
                  <a:gd name="connsiteY2" fmla="*/ 401844 h 401844"/>
                  <a:gd name="connsiteX3" fmla="*/ 0 w 411956"/>
                  <a:gd name="connsiteY3" fmla="*/ 4176 h 401844"/>
                  <a:gd name="connsiteX4" fmla="*/ 97580 w 411956"/>
                  <a:gd name="connsiteY4" fmla="*/ 25607 h 401844"/>
                  <a:gd name="connsiteX0" fmla="*/ 97580 w 411956"/>
                  <a:gd name="connsiteY0" fmla="*/ 25607 h 401844"/>
                  <a:gd name="connsiteX1" fmla="*/ 395240 w 411956"/>
                  <a:gd name="connsiteY1" fmla="*/ 330210 h 401844"/>
                  <a:gd name="connsiteX2" fmla="*/ 411956 w 411956"/>
                  <a:gd name="connsiteY2" fmla="*/ 401844 h 401844"/>
                  <a:gd name="connsiteX3" fmla="*/ 0 w 411956"/>
                  <a:gd name="connsiteY3" fmla="*/ 4176 h 401844"/>
                  <a:gd name="connsiteX4" fmla="*/ 97580 w 411956"/>
                  <a:gd name="connsiteY4" fmla="*/ 25607 h 401844"/>
                  <a:gd name="connsiteX0" fmla="*/ 97580 w 411956"/>
                  <a:gd name="connsiteY0" fmla="*/ 25607 h 401844"/>
                  <a:gd name="connsiteX1" fmla="*/ 399954 w 411956"/>
                  <a:gd name="connsiteY1" fmla="*/ 334923 h 401844"/>
                  <a:gd name="connsiteX2" fmla="*/ 411956 w 411956"/>
                  <a:gd name="connsiteY2" fmla="*/ 401844 h 401844"/>
                  <a:gd name="connsiteX3" fmla="*/ 0 w 411956"/>
                  <a:gd name="connsiteY3" fmla="*/ 4176 h 401844"/>
                  <a:gd name="connsiteX4" fmla="*/ 97580 w 411956"/>
                  <a:gd name="connsiteY4" fmla="*/ 25607 h 401844"/>
                  <a:gd name="connsiteX0" fmla="*/ 97580 w 411956"/>
                  <a:gd name="connsiteY0" fmla="*/ 25607 h 401844"/>
                  <a:gd name="connsiteX1" fmla="*/ 399954 w 411956"/>
                  <a:gd name="connsiteY1" fmla="*/ 334923 h 401844"/>
                  <a:gd name="connsiteX2" fmla="*/ 411956 w 411956"/>
                  <a:gd name="connsiteY2" fmla="*/ 401844 h 401844"/>
                  <a:gd name="connsiteX3" fmla="*/ 0 w 411956"/>
                  <a:gd name="connsiteY3" fmla="*/ 4176 h 401844"/>
                  <a:gd name="connsiteX4" fmla="*/ 97580 w 411956"/>
                  <a:gd name="connsiteY4" fmla="*/ 25607 h 401844"/>
                  <a:gd name="connsiteX0" fmla="*/ 97580 w 411956"/>
                  <a:gd name="connsiteY0" fmla="*/ 25607 h 401844"/>
                  <a:gd name="connsiteX1" fmla="*/ 399954 w 411956"/>
                  <a:gd name="connsiteY1" fmla="*/ 339542 h 401844"/>
                  <a:gd name="connsiteX2" fmla="*/ 411956 w 411956"/>
                  <a:gd name="connsiteY2" fmla="*/ 401844 h 401844"/>
                  <a:gd name="connsiteX3" fmla="*/ 0 w 411956"/>
                  <a:gd name="connsiteY3" fmla="*/ 4176 h 401844"/>
                  <a:gd name="connsiteX4" fmla="*/ 97580 w 411956"/>
                  <a:gd name="connsiteY4" fmla="*/ 25607 h 401844"/>
                  <a:gd name="connsiteX0" fmla="*/ 97580 w 411956"/>
                  <a:gd name="connsiteY0" fmla="*/ 25607 h 401844"/>
                  <a:gd name="connsiteX1" fmla="*/ 381846 w 411956"/>
                  <a:gd name="connsiteY1" fmla="*/ 325685 h 401844"/>
                  <a:gd name="connsiteX2" fmla="*/ 411956 w 411956"/>
                  <a:gd name="connsiteY2" fmla="*/ 401844 h 401844"/>
                  <a:gd name="connsiteX3" fmla="*/ 0 w 411956"/>
                  <a:gd name="connsiteY3" fmla="*/ 4176 h 401844"/>
                  <a:gd name="connsiteX4" fmla="*/ 97580 w 411956"/>
                  <a:gd name="connsiteY4" fmla="*/ 25607 h 401844"/>
                  <a:gd name="connsiteX0" fmla="*/ 97580 w 411956"/>
                  <a:gd name="connsiteY0" fmla="*/ 25607 h 401844"/>
                  <a:gd name="connsiteX1" fmla="*/ 409007 w 411956"/>
                  <a:gd name="connsiteY1" fmla="*/ 330304 h 401844"/>
                  <a:gd name="connsiteX2" fmla="*/ 411956 w 411956"/>
                  <a:gd name="connsiteY2" fmla="*/ 401844 h 401844"/>
                  <a:gd name="connsiteX3" fmla="*/ 0 w 411956"/>
                  <a:gd name="connsiteY3" fmla="*/ 4176 h 401844"/>
                  <a:gd name="connsiteX4" fmla="*/ 97580 w 411956"/>
                  <a:gd name="connsiteY4" fmla="*/ 25607 h 401844"/>
                  <a:gd name="connsiteX0" fmla="*/ 97580 w 411956"/>
                  <a:gd name="connsiteY0" fmla="*/ 25607 h 401844"/>
                  <a:gd name="connsiteX1" fmla="*/ 390899 w 411956"/>
                  <a:gd name="connsiteY1" fmla="*/ 325685 h 401844"/>
                  <a:gd name="connsiteX2" fmla="*/ 411956 w 411956"/>
                  <a:gd name="connsiteY2" fmla="*/ 401844 h 401844"/>
                  <a:gd name="connsiteX3" fmla="*/ 0 w 411956"/>
                  <a:gd name="connsiteY3" fmla="*/ 4176 h 401844"/>
                  <a:gd name="connsiteX4" fmla="*/ 97580 w 411956"/>
                  <a:gd name="connsiteY4" fmla="*/ 25607 h 401844"/>
                  <a:gd name="connsiteX0" fmla="*/ 97580 w 402902"/>
                  <a:gd name="connsiteY0" fmla="*/ 25607 h 392607"/>
                  <a:gd name="connsiteX1" fmla="*/ 390899 w 402902"/>
                  <a:gd name="connsiteY1" fmla="*/ 325685 h 392607"/>
                  <a:gd name="connsiteX2" fmla="*/ 402902 w 402902"/>
                  <a:gd name="connsiteY2" fmla="*/ 392607 h 392607"/>
                  <a:gd name="connsiteX3" fmla="*/ 0 w 402902"/>
                  <a:gd name="connsiteY3" fmla="*/ 4176 h 392607"/>
                  <a:gd name="connsiteX4" fmla="*/ 97580 w 402902"/>
                  <a:gd name="connsiteY4" fmla="*/ 25607 h 392607"/>
                  <a:gd name="connsiteX0" fmla="*/ 97580 w 402902"/>
                  <a:gd name="connsiteY0" fmla="*/ 25607 h 392607"/>
                  <a:gd name="connsiteX1" fmla="*/ 390899 w 402902"/>
                  <a:gd name="connsiteY1" fmla="*/ 325685 h 392607"/>
                  <a:gd name="connsiteX2" fmla="*/ 402902 w 402902"/>
                  <a:gd name="connsiteY2" fmla="*/ 392607 h 392607"/>
                  <a:gd name="connsiteX3" fmla="*/ 0 w 402902"/>
                  <a:gd name="connsiteY3" fmla="*/ 4176 h 392607"/>
                  <a:gd name="connsiteX4" fmla="*/ 97580 w 402902"/>
                  <a:gd name="connsiteY4" fmla="*/ 25607 h 392607"/>
                  <a:gd name="connsiteX0" fmla="*/ 97580 w 408217"/>
                  <a:gd name="connsiteY0" fmla="*/ 25607 h 403467"/>
                  <a:gd name="connsiteX1" fmla="*/ 390899 w 408217"/>
                  <a:gd name="connsiteY1" fmla="*/ 325685 h 403467"/>
                  <a:gd name="connsiteX2" fmla="*/ 408217 w 408217"/>
                  <a:gd name="connsiteY2" fmla="*/ 403467 h 403467"/>
                  <a:gd name="connsiteX3" fmla="*/ 0 w 408217"/>
                  <a:gd name="connsiteY3" fmla="*/ 4176 h 403467"/>
                  <a:gd name="connsiteX4" fmla="*/ 97580 w 408217"/>
                  <a:gd name="connsiteY4" fmla="*/ 25607 h 403467"/>
                  <a:gd name="connsiteX0" fmla="*/ 97580 w 408217"/>
                  <a:gd name="connsiteY0" fmla="*/ 25607 h 403467"/>
                  <a:gd name="connsiteX1" fmla="*/ 390899 w 408217"/>
                  <a:gd name="connsiteY1" fmla="*/ 325685 h 403467"/>
                  <a:gd name="connsiteX2" fmla="*/ 408217 w 408217"/>
                  <a:gd name="connsiteY2" fmla="*/ 403467 h 403467"/>
                  <a:gd name="connsiteX3" fmla="*/ 0 w 408217"/>
                  <a:gd name="connsiteY3" fmla="*/ 4176 h 403467"/>
                  <a:gd name="connsiteX4" fmla="*/ 97580 w 408217"/>
                  <a:gd name="connsiteY4" fmla="*/ 25607 h 403467"/>
                  <a:gd name="connsiteX0" fmla="*/ 97580 w 408217"/>
                  <a:gd name="connsiteY0" fmla="*/ 25607 h 403467"/>
                  <a:gd name="connsiteX1" fmla="*/ 395120 w 408217"/>
                  <a:gd name="connsiteY1" fmla="*/ 325685 h 403467"/>
                  <a:gd name="connsiteX2" fmla="*/ 408217 w 408217"/>
                  <a:gd name="connsiteY2" fmla="*/ 403467 h 403467"/>
                  <a:gd name="connsiteX3" fmla="*/ 0 w 408217"/>
                  <a:gd name="connsiteY3" fmla="*/ 4176 h 403467"/>
                  <a:gd name="connsiteX4" fmla="*/ 97580 w 408217"/>
                  <a:gd name="connsiteY4" fmla="*/ 25607 h 403467"/>
                  <a:gd name="connsiteX0" fmla="*/ 97580 w 408217"/>
                  <a:gd name="connsiteY0" fmla="*/ 25607 h 403467"/>
                  <a:gd name="connsiteX1" fmla="*/ 395120 w 408217"/>
                  <a:gd name="connsiteY1" fmla="*/ 325685 h 403467"/>
                  <a:gd name="connsiteX2" fmla="*/ 408217 w 408217"/>
                  <a:gd name="connsiteY2" fmla="*/ 403467 h 403467"/>
                  <a:gd name="connsiteX3" fmla="*/ 0 w 408217"/>
                  <a:gd name="connsiteY3" fmla="*/ 4176 h 403467"/>
                  <a:gd name="connsiteX4" fmla="*/ 97580 w 408217"/>
                  <a:gd name="connsiteY4" fmla="*/ 25607 h 403467"/>
                  <a:gd name="connsiteX0" fmla="*/ 97580 w 399775"/>
                  <a:gd name="connsiteY0" fmla="*/ 25607 h 407793"/>
                  <a:gd name="connsiteX1" fmla="*/ 395120 w 399775"/>
                  <a:gd name="connsiteY1" fmla="*/ 325685 h 407793"/>
                  <a:gd name="connsiteX2" fmla="*/ 399775 w 399775"/>
                  <a:gd name="connsiteY2" fmla="*/ 407793 h 407793"/>
                  <a:gd name="connsiteX3" fmla="*/ 0 w 399775"/>
                  <a:gd name="connsiteY3" fmla="*/ 4176 h 407793"/>
                  <a:gd name="connsiteX4" fmla="*/ 97580 w 399775"/>
                  <a:gd name="connsiteY4" fmla="*/ 25607 h 407793"/>
                  <a:gd name="connsiteX0" fmla="*/ 97580 w 408218"/>
                  <a:gd name="connsiteY0" fmla="*/ 25607 h 403467"/>
                  <a:gd name="connsiteX1" fmla="*/ 395120 w 408218"/>
                  <a:gd name="connsiteY1" fmla="*/ 325685 h 403467"/>
                  <a:gd name="connsiteX2" fmla="*/ 408218 w 408218"/>
                  <a:gd name="connsiteY2" fmla="*/ 403467 h 403467"/>
                  <a:gd name="connsiteX3" fmla="*/ 0 w 408218"/>
                  <a:gd name="connsiteY3" fmla="*/ 4176 h 403467"/>
                  <a:gd name="connsiteX4" fmla="*/ 97580 w 408218"/>
                  <a:gd name="connsiteY4" fmla="*/ 25607 h 403467"/>
                  <a:gd name="connsiteX0" fmla="*/ 97580 w 399776"/>
                  <a:gd name="connsiteY0" fmla="*/ 25607 h 399141"/>
                  <a:gd name="connsiteX1" fmla="*/ 395120 w 399776"/>
                  <a:gd name="connsiteY1" fmla="*/ 325685 h 399141"/>
                  <a:gd name="connsiteX2" fmla="*/ 399776 w 399776"/>
                  <a:gd name="connsiteY2" fmla="*/ 399141 h 399141"/>
                  <a:gd name="connsiteX3" fmla="*/ 0 w 399776"/>
                  <a:gd name="connsiteY3" fmla="*/ 4176 h 399141"/>
                  <a:gd name="connsiteX4" fmla="*/ 97580 w 399776"/>
                  <a:gd name="connsiteY4" fmla="*/ 25607 h 399141"/>
                  <a:gd name="connsiteX0" fmla="*/ 97580 w 403997"/>
                  <a:gd name="connsiteY0" fmla="*/ 25607 h 399141"/>
                  <a:gd name="connsiteX1" fmla="*/ 395120 w 403997"/>
                  <a:gd name="connsiteY1" fmla="*/ 325685 h 399141"/>
                  <a:gd name="connsiteX2" fmla="*/ 403997 w 403997"/>
                  <a:gd name="connsiteY2" fmla="*/ 399141 h 399141"/>
                  <a:gd name="connsiteX3" fmla="*/ 0 w 403997"/>
                  <a:gd name="connsiteY3" fmla="*/ 4176 h 399141"/>
                  <a:gd name="connsiteX4" fmla="*/ 97580 w 403997"/>
                  <a:gd name="connsiteY4" fmla="*/ 25607 h 399141"/>
                  <a:gd name="connsiteX0" fmla="*/ 97580 w 403997"/>
                  <a:gd name="connsiteY0" fmla="*/ 25607 h 399141"/>
                  <a:gd name="connsiteX1" fmla="*/ 399341 w 403997"/>
                  <a:gd name="connsiteY1" fmla="*/ 330011 h 399141"/>
                  <a:gd name="connsiteX2" fmla="*/ 403997 w 403997"/>
                  <a:gd name="connsiteY2" fmla="*/ 399141 h 399141"/>
                  <a:gd name="connsiteX3" fmla="*/ 0 w 403997"/>
                  <a:gd name="connsiteY3" fmla="*/ 4176 h 399141"/>
                  <a:gd name="connsiteX4" fmla="*/ 97580 w 403997"/>
                  <a:gd name="connsiteY4" fmla="*/ 25607 h 399141"/>
                  <a:gd name="connsiteX0" fmla="*/ 104763 w 411180"/>
                  <a:gd name="connsiteY0" fmla="*/ 27804 h 401338"/>
                  <a:gd name="connsiteX1" fmla="*/ 406524 w 411180"/>
                  <a:gd name="connsiteY1" fmla="*/ 332208 h 401338"/>
                  <a:gd name="connsiteX2" fmla="*/ 411180 w 411180"/>
                  <a:gd name="connsiteY2" fmla="*/ 401338 h 401338"/>
                  <a:gd name="connsiteX3" fmla="*/ 0 w 411180"/>
                  <a:gd name="connsiteY3" fmla="*/ 3920 h 401338"/>
                  <a:gd name="connsiteX4" fmla="*/ 104763 w 411180"/>
                  <a:gd name="connsiteY4" fmla="*/ 27804 h 401338"/>
                  <a:gd name="connsiteX0" fmla="*/ 104763 w 411180"/>
                  <a:gd name="connsiteY0" fmla="*/ 27804 h 440590"/>
                  <a:gd name="connsiteX1" fmla="*/ 406524 w 411180"/>
                  <a:gd name="connsiteY1" fmla="*/ 332208 h 440590"/>
                  <a:gd name="connsiteX2" fmla="*/ 411180 w 411180"/>
                  <a:gd name="connsiteY2" fmla="*/ 440590 h 440590"/>
                  <a:gd name="connsiteX3" fmla="*/ 0 w 411180"/>
                  <a:gd name="connsiteY3" fmla="*/ 3920 h 440590"/>
                  <a:gd name="connsiteX4" fmla="*/ 104763 w 411180"/>
                  <a:gd name="connsiteY4" fmla="*/ 27804 h 440590"/>
                  <a:gd name="connsiteX0" fmla="*/ 104763 w 408134"/>
                  <a:gd name="connsiteY0" fmla="*/ 27804 h 403791"/>
                  <a:gd name="connsiteX1" fmla="*/ 406524 w 408134"/>
                  <a:gd name="connsiteY1" fmla="*/ 332208 h 403791"/>
                  <a:gd name="connsiteX2" fmla="*/ 399209 w 408134"/>
                  <a:gd name="connsiteY2" fmla="*/ 403791 h 403791"/>
                  <a:gd name="connsiteX3" fmla="*/ 0 w 408134"/>
                  <a:gd name="connsiteY3" fmla="*/ 3920 h 403791"/>
                  <a:gd name="connsiteX4" fmla="*/ 104763 w 408134"/>
                  <a:gd name="connsiteY4" fmla="*/ 27804 h 403791"/>
                  <a:gd name="connsiteX0" fmla="*/ 104763 w 408317"/>
                  <a:gd name="connsiteY0" fmla="*/ 27804 h 411151"/>
                  <a:gd name="connsiteX1" fmla="*/ 406524 w 408317"/>
                  <a:gd name="connsiteY1" fmla="*/ 332208 h 411151"/>
                  <a:gd name="connsiteX2" fmla="*/ 401603 w 408317"/>
                  <a:gd name="connsiteY2" fmla="*/ 411151 h 411151"/>
                  <a:gd name="connsiteX3" fmla="*/ 0 w 408317"/>
                  <a:gd name="connsiteY3" fmla="*/ 3920 h 411151"/>
                  <a:gd name="connsiteX4" fmla="*/ 104763 w 408317"/>
                  <a:gd name="connsiteY4" fmla="*/ 27804 h 411151"/>
                  <a:gd name="connsiteX0" fmla="*/ 104763 w 408317"/>
                  <a:gd name="connsiteY0" fmla="*/ 27804 h 411151"/>
                  <a:gd name="connsiteX1" fmla="*/ 406524 w 408317"/>
                  <a:gd name="connsiteY1" fmla="*/ 332208 h 411151"/>
                  <a:gd name="connsiteX2" fmla="*/ 401603 w 408317"/>
                  <a:gd name="connsiteY2" fmla="*/ 411151 h 411151"/>
                  <a:gd name="connsiteX3" fmla="*/ 0 w 408317"/>
                  <a:gd name="connsiteY3" fmla="*/ 3920 h 411151"/>
                  <a:gd name="connsiteX4" fmla="*/ 104763 w 408317"/>
                  <a:gd name="connsiteY4" fmla="*/ 27804 h 411151"/>
                  <a:gd name="connsiteX0" fmla="*/ 104763 w 408317"/>
                  <a:gd name="connsiteY0" fmla="*/ 27804 h 411151"/>
                  <a:gd name="connsiteX1" fmla="*/ 406524 w 408317"/>
                  <a:gd name="connsiteY1" fmla="*/ 332208 h 411151"/>
                  <a:gd name="connsiteX2" fmla="*/ 401603 w 408317"/>
                  <a:gd name="connsiteY2" fmla="*/ 411151 h 411151"/>
                  <a:gd name="connsiteX3" fmla="*/ 0 w 408317"/>
                  <a:gd name="connsiteY3" fmla="*/ 3920 h 411151"/>
                  <a:gd name="connsiteX4" fmla="*/ 104763 w 408317"/>
                  <a:gd name="connsiteY4" fmla="*/ 27804 h 411151"/>
                  <a:gd name="connsiteX0" fmla="*/ 104763 w 408317"/>
                  <a:gd name="connsiteY0" fmla="*/ 27804 h 411151"/>
                  <a:gd name="connsiteX1" fmla="*/ 406524 w 408317"/>
                  <a:gd name="connsiteY1" fmla="*/ 332208 h 411151"/>
                  <a:gd name="connsiteX2" fmla="*/ 401603 w 408317"/>
                  <a:gd name="connsiteY2" fmla="*/ 411151 h 411151"/>
                  <a:gd name="connsiteX3" fmla="*/ 0 w 408317"/>
                  <a:gd name="connsiteY3" fmla="*/ 3920 h 411151"/>
                  <a:gd name="connsiteX4" fmla="*/ 104763 w 408317"/>
                  <a:gd name="connsiteY4" fmla="*/ 27804 h 411151"/>
                  <a:gd name="connsiteX0" fmla="*/ 104763 w 408317"/>
                  <a:gd name="connsiteY0" fmla="*/ 27804 h 411151"/>
                  <a:gd name="connsiteX1" fmla="*/ 406524 w 408317"/>
                  <a:gd name="connsiteY1" fmla="*/ 332208 h 411151"/>
                  <a:gd name="connsiteX2" fmla="*/ 401603 w 408317"/>
                  <a:gd name="connsiteY2" fmla="*/ 411151 h 411151"/>
                  <a:gd name="connsiteX3" fmla="*/ 0 w 408317"/>
                  <a:gd name="connsiteY3" fmla="*/ 3920 h 411151"/>
                  <a:gd name="connsiteX4" fmla="*/ 104763 w 408317"/>
                  <a:gd name="connsiteY4" fmla="*/ 27804 h 411151"/>
                  <a:gd name="connsiteX0" fmla="*/ 104763 w 408317"/>
                  <a:gd name="connsiteY0" fmla="*/ 27804 h 411151"/>
                  <a:gd name="connsiteX1" fmla="*/ 406524 w 408317"/>
                  <a:gd name="connsiteY1" fmla="*/ 332208 h 411151"/>
                  <a:gd name="connsiteX2" fmla="*/ 401603 w 408317"/>
                  <a:gd name="connsiteY2" fmla="*/ 411151 h 411151"/>
                  <a:gd name="connsiteX3" fmla="*/ 0 w 408317"/>
                  <a:gd name="connsiteY3" fmla="*/ 3920 h 411151"/>
                  <a:gd name="connsiteX4" fmla="*/ 104763 w 408317"/>
                  <a:gd name="connsiteY4" fmla="*/ 27804 h 411151"/>
                  <a:gd name="connsiteX0" fmla="*/ 104763 w 408317"/>
                  <a:gd name="connsiteY0" fmla="*/ 27804 h 411151"/>
                  <a:gd name="connsiteX1" fmla="*/ 406524 w 408317"/>
                  <a:gd name="connsiteY1" fmla="*/ 332208 h 411151"/>
                  <a:gd name="connsiteX2" fmla="*/ 401603 w 408317"/>
                  <a:gd name="connsiteY2" fmla="*/ 411151 h 411151"/>
                  <a:gd name="connsiteX3" fmla="*/ 0 w 408317"/>
                  <a:gd name="connsiteY3" fmla="*/ 3920 h 411151"/>
                  <a:gd name="connsiteX4" fmla="*/ 104763 w 408317"/>
                  <a:gd name="connsiteY4" fmla="*/ 27804 h 411151"/>
                  <a:gd name="connsiteX0" fmla="*/ 85608 w 389162"/>
                  <a:gd name="connsiteY0" fmla="*/ 30031 h 413378"/>
                  <a:gd name="connsiteX1" fmla="*/ 387369 w 389162"/>
                  <a:gd name="connsiteY1" fmla="*/ 334435 h 413378"/>
                  <a:gd name="connsiteX2" fmla="*/ 382448 w 389162"/>
                  <a:gd name="connsiteY2" fmla="*/ 413378 h 413378"/>
                  <a:gd name="connsiteX3" fmla="*/ 0 w 389162"/>
                  <a:gd name="connsiteY3" fmla="*/ 3694 h 413378"/>
                  <a:gd name="connsiteX4" fmla="*/ 85608 w 389162"/>
                  <a:gd name="connsiteY4" fmla="*/ 30031 h 413378"/>
                  <a:gd name="connsiteX0" fmla="*/ 92792 w 396346"/>
                  <a:gd name="connsiteY0" fmla="*/ 36843 h 420190"/>
                  <a:gd name="connsiteX1" fmla="*/ 394553 w 396346"/>
                  <a:gd name="connsiteY1" fmla="*/ 341247 h 420190"/>
                  <a:gd name="connsiteX2" fmla="*/ 389632 w 396346"/>
                  <a:gd name="connsiteY2" fmla="*/ 420190 h 420190"/>
                  <a:gd name="connsiteX3" fmla="*/ 0 w 396346"/>
                  <a:gd name="connsiteY3" fmla="*/ 3146 h 420190"/>
                  <a:gd name="connsiteX4" fmla="*/ 92792 w 396346"/>
                  <a:gd name="connsiteY4" fmla="*/ 36843 h 420190"/>
                  <a:gd name="connsiteX0" fmla="*/ 92792 w 396346"/>
                  <a:gd name="connsiteY0" fmla="*/ 36843 h 420190"/>
                  <a:gd name="connsiteX1" fmla="*/ 394553 w 396346"/>
                  <a:gd name="connsiteY1" fmla="*/ 341247 h 420190"/>
                  <a:gd name="connsiteX2" fmla="*/ 389632 w 396346"/>
                  <a:gd name="connsiteY2" fmla="*/ 420190 h 420190"/>
                  <a:gd name="connsiteX3" fmla="*/ 0 w 396346"/>
                  <a:gd name="connsiteY3" fmla="*/ 3146 h 420190"/>
                  <a:gd name="connsiteX4" fmla="*/ 92792 w 396346"/>
                  <a:gd name="connsiteY4" fmla="*/ 36843 h 420190"/>
                  <a:gd name="connsiteX0" fmla="*/ 92792 w 395787"/>
                  <a:gd name="connsiteY0" fmla="*/ 36843 h 398111"/>
                  <a:gd name="connsiteX1" fmla="*/ 394553 w 395787"/>
                  <a:gd name="connsiteY1" fmla="*/ 341247 h 398111"/>
                  <a:gd name="connsiteX2" fmla="*/ 380055 w 395787"/>
                  <a:gd name="connsiteY2" fmla="*/ 398111 h 398111"/>
                  <a:gd name="connsiteX3" fmla="*/ 0 w 395787"/>
                  <a:gd name="connsiteY3" fmla="*/ 3146 h 398111"/>
                  <a:gd name="connsiteX4" fmla="*/ 92792 w 395787"/>
                  <a:gd name="connsiteY4" fmla="*/ 36843 h 398111"/>
                  <a:gd name="connsiteX0" fmla="*/ 92792 w 396577"/>
                  <a:gd name="connsiteY0" fmla="*/ 36843 h 393205"/>
                  <a:gd name="connsiteX1" fmla="*/ 394553 w 396577"/>
                  <a:gd name="connsiteY1" fmla="*/ 341247 h 393205"/>
                  <a:gd name="connsiteX2" fmla="*/ 392026 w 396577"/>
                  <a:gd name="connsiteY2" fmla="*/ 393205 h 393205"/>
                  <a:gd name="connsiteX3" fmla="*/ 0 w 396577"/>
                  <a:gd name="connsiteY3" fmla="*/ 3146 h 393205"/>
                  <a:gd name="connsiteX4" fmla="*/ 92792 w 396577"/>
                  <a:gd name="connsiteY4" fmla="*/ 36843 h 393205"/>
                  <a:gd name="connsiteX0" fmla="*/ 92792 w 396577"/>
                  <a:gd name="connsiteY0" fmla="*/ 36843 h 393205"/>
                  <a:gd name="connsiteX1" fmla="*/ 394553 w 396577"/>
                  <a:gd name="connsiteY1" fmla="*/ 341247 h 393205"/>
                  <a:gd name="connsiteX2" fmla="*/ 392026 w 396577"/>
                  <a:gd name="connsiteY2" fmla="*/ 393205 h 393205"/>
                  <a:gd name="connsiteX3" fmla="*/ 0 w 396577"/>
                  <a:gd name="connsiteY3" fmla="*/ 3146 h 393205"/>
                  <a:gd name="connsiteX4" fmla="*/ 92792 w 396577"/>
                  <a:gd name="connsiteY4" fmla="*/ 36843 h 393205"/>
                  <a:gd name="connsiteX0" fmla="*/ 92792 w 396879"/>
                  <a:gd name="connsiteY0" fmla="*/ 36843 h 407924"/>
                  <a:gd name="connsiteX1" fmla="*/ 394553 w 396879"/>
                  <a:gd name="connsiteY1" fmla="*/ 341247 h 407924"/>
                  <a:gd name="connsiteX2" fmla="*/ 394420 w 396879"/>
                  <a:gd name="connsiteY2" fmla="*/ 407924 h 407924"/>
                  <a:gd name="connsiteX3" fmla="*/ 0 w 396879"/>
                  <a:gd name="connsiteY3" fmla="*/ 3146 h 407924"/>
                  <a:gd name="connsiteX4" fmla="*/ 92792 w 396879"/>
                  <a:gd name="connsiteY4" fmla="*/ 36843 h 407924"/>
                  <a:gd name="connsiteX0" fmla="*/ 92792 w 396879"/>
                  <a:gd name="connsiteY0" fmla="*/ 36843 h 407924"/>
                  <a:gd name="connsiteX1" fmla="*/ 394553 w 396879"/>
                  <a:gd name="connsiteY1" fmla="*/ 341247 h 407924"/>
                  <a:gd name="connsiteX2" fmla="*/ 394420 w 396879"/>
                  <a:gd name="connsiteY2" fmla="*/ 407924 h 407924"/>
                  <a:gd name="connsiteX3" fmla="*/ 0 w 396879"/>
                  <a:gd name="connsiteY3" fmla="*/ 3146 h 407924"/>
                  <a:gd name="connsiteX4" fmla="*/ 92792 w 396879"/>
                  <a:gd name="connsiteY4" fmla="*/ 36843 h 40792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399687"/>
                  <a:gd name="connsiteY0" fmla="*/ 30033 h 401114"/>
                  <a:gd name="connsiteX1" fmla="*/ 396947 w 399687"/>
                  <a:gd name="connsiteY1" fmla="*/ 334437 h 401114"/>
                  <a:gd name="connsiteX2" fmla="*/ 399208 w 399687"/>
                  <a:gd name="connsiteY2" fmla="*/ 401114 h 401114"/>
                  <a:gd name="connsiteX3" fmla="*/ 0 w 399687"/>
                  <a:gd name="connsiteY3" fmla="*/ 3695 h 401114"/>
                  <a:gd name="connsiteX4" fmla="*/ 97580 w 399687"/>
                  <a:gd name="connsiteY4" fmla="*/ 30033 h 401114"/>
                  <a:gd name="connsiteX0" fmla="*/ 97580 w 399208"/>
                  <a:gd name="connsiteY0" fmla="*/ 30033 h 401114"/>
                  <a:gd name="connsiteX1" fmla="*/ 392159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208"/>
                  <a:gd name="connsiteY0" fmla="*/ 30033 h 401114"/>
                  <a:gd name="connsiteX1" fmla="*/ 392159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208"/>
                  <a:gd name="connsiteY0" fmla="*/ 30033 h 401114"/>
                  <a:gd name="connsiteX1" fmla="*/ 392159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208"/>
                  <a:gd name="connsiteY0" fmla="*/ 30033 h 401114"/>
                  <a:gd name="connsiteX1" fmla="*/ 392159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208"/>
                  <a:gd name="connsiteY0" fmla="*/ 30033 h 401114"/>
                  <a:gd name="connsiteX1" fmla="*/ 394553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208"/>
                  <a:gd name="connsiteY0" fmla="*/ 30033 h 401114"/>
                  <a:gd name="connsiteX1" fmla="*/ 394553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208"/>
                  <a:gd name="connsiteY0" fmla="*/ 30033 h 401114"/>
                  <a:gd name="connsiteX1" fmla="*/ 394553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208"/>
                  <a:gd name="connsiteY0" fmla="*/ 30033 h 401114"/>
                  <a:gd name="connsiteX1" fmla="*/ 394553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208"/>
                  <a:gd name="connsiteY0" fmla="*/ 30033 h 401114"/>
                  <a:gd name="connsiteX1" fmla="*/ 394553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208"/>
                  <a:gd name="connsiteY0" fmla="*/ 30033 h 401114"/>
                  <a:gd name="connsiteX1" fmla="*/ 394553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208"/>
                  <a:gd name="connsiteY0" fmla="*/ 30033 h 401114"/>
                  <a:gd name="connsiteX1" fmla="*/ 394553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208"/>
                  <a:gd name="connsiteY0" fmla="*/ 30033 h 401114"/>
                  <a:gd name="connsiteX1" fmla="*/ 394553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208"/>
                  <a:gd name="connsiteY0" fmla="*/ 30033 h 401114"/>
                  <a:gd name="connsiteX1" fmla="*/ 394553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208"/>
                  <a:gd name="connsiteY0" fmla="*/ 30033 h 401114"/>
                  <a:gd name="connsiteX1" fmla="*/ 394553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208"/>
                  <a:gd name="connsiteY0" fmla="*/ 30033 h 401114"/>
                  <a:gd name="connsiteX1" fmla="*/ 394553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208"/>
                  <a:gd name="connsiteY0" fmla="*/ 30033 h 401114"/>
                  <a:gd name="connsiteX1" fmla="*/ 394553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208"/>
                  <a:gd name="connsiteY0" fmla="*/ 30033 h 401114"/>
                  <a:gd name="connsiteX1" fmla="*/ 394553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721"/>
                  <a:gd name="connsiteY0" fmla="*/ 30033 h 401114"/>
                  <a:gd name="connsiteX1" fmla="*/ 399341 w 399721"/>
                  <a:gd name="connsiteY1" fmla="*/ 331983 h 401114"/>
                  <a:gd name="connsiteX2" fmla="*/ 399208 w 399721"/>
                  <a:gd name="connsiteY2" fmla="*/ 401114 h 401114"/>
                  <a:gd name="connsiteX3" fmla="*/ 0 w 399721"/>
                  <a:gd name="connsiteY3" fmla="*/ 3695 h 401114"/>
                  <a:gd name="connsiteX4" fmla="*/ 97580 w 399721"/>
                  <a:gd name="connsiteY4" fmla="*/ 30033 h 401114"/>
                  <a:gd name="connsiteX0" fmla="*/ 97580 w 399721"/>
                  <a:gd name="connsiteY0" fmla="*/ 30033 h 401114"/>
                  <a:gd name="connsiteX1" fmla="*/ 399341 w 399721"/>
                  <a:gd name="connsiteY1" fmla="*/ 331983 h 401114"/>
                  <a:gd name="connsiteX2" fmla="*/ 399208 w 399721"/>
                  <a:gd name="connsiteY2" fmla="*/ 401114 h 401114"/>
                  <a:gd name="connsiteX3" fmla="*/ 0 w 399721"/>
                  <a:gd name="connsiteY3" fmla="*/ 3695 h 401114"/>
                  <a:gd name="connsiteX4" fmla="*/ 97580 w 399721"/>
                  <a:gd name="connsiteY4" fmla="*/ 30033 h 401114"/>
                  <a:gd name="connsiteX0" fmla="*/ 97580 w 399341"/>
                  <a:gd name="connsiteY0" fmla="*/ 30033 h 401114"/>
                  <a:gd name="connsiteX1" fmla="*/ 399341 w 399341"/>
                  <a:gd name="connsiteY1" fmla="*/ 331983 h 401114"/>
                  <a:gd name="connsiteX2" fmla="*/ 399208 w 399341"/>
                  <a:gd name="connsiteY2" fmla="*/ 401114 h 401114"/>
                  <a:gd name="connsiteX3" fmla="*/ 0 w 399341"/>
                  <a:gd name="connsiteY3" fmla="*/ 3695 h 401114"/>
                  <a:gd name="connsiteX4" fmla="*/ 97580 w 399341"/>
                  <a:gd name="connsiteY4" fmla="*/ 30033 h 401114"/>
                  <a:gd name="connsiteX0" fmla="*/ 97580 w 399341"/>
                  <a:gd name="connsiteY0" fmla="*/ 30033 h 401114"/>
                  <a:gd name="connsiteX1" fmla="*/ 399341 w 399341"/>
                  <a:gd name="connsiteY1" fmla="*/ 331983 h 401114"/>
                  <a:gd name="connsiteX2" fmla="*/ 399208 w 399341"/>
                  <a:gd name="connsiteY2" fmla="*/ 401114 h 401114"/>
                  <a:gd name="connsiteX3" fmla="*/ 0 w 399341"/>
                  <a:gd name="connsiteY3" fmla="*/ 3695 h 401114"/>
                  <a:gd name="connsiteX4" fmla="*/ 97580 w 399341"/>
                  <a:gd name="connsiteY4" fmla="*/ 30033 h 401114"/>
                  <a:gd name="connsiteX0" fmla="*/ 97580 w 399341"/>
                  <a:gd name="connsiteY0" fmla="*/ 30033 h 401114"/>
                  <a:gd name="connsiteX1" fmla="*/ 399341 w 399341"/>
                  <a:gd name="connsiteY1" fmla="*/ 331983 h 401114"/>
                  <a:gd name="connsiteX2" fmla="*/ 399208 w 399341"/>
                  <a:gd name="connsiteY2" fmla="*/ 401114 h 401114"/>
                  <a:gd name="connsiteX3" fmla="*/ 0 w 399341"/>
                  <a:gd name="connsiteY3" fmla="*/ 3695 h 401114"/>
                  <a:gd name="connsiteX4" fmla="*/ 97580 w 399341"/>
                  <a:gd name="connsiteY4" fmla="*/ 30033 h 401114"/>
                  <a:gd name="connsiteX0" fmla="*/ 97580 w 399341"/>
                  <a:gd name="connsiteY0" fmla="*/ 30033 h 401114"/>
                  <a:gd name="connsiteX1" fmla="*/ 399341 w 399341"/>
                  <a:gd name="connsiteY1" fmla="*/ 331983 h 401114"/>
                  <a:gd name="connsiteX2" fmla="*/ 399208 w 399341"/>
                  <a:gd name="connsiteY2" fmla="*/ 401114 h 401114"/>
                  <a:gd name="connsiteX3" fmla="*/ 0 w 399341"/>
                  <a:gd name="connsiteY3" fmla="*/ 3695 h 401114"/>
                  <a:gd name="connsiteX4" fmla="*/ 97580 w 399341"/>
                  <a:gd name="connsiteY4" fmla="*/ 30033 h 401114"/>
                  <a:gd name="connsiteX0" fmla="*/ 97580 w 399341"/>
                  <a:gd name="connsiteY0" fmla="*/ 30033 h 401114"/>
                  <a:gd name="connsiteX1" fmla="*/ 399341 w 399341"/>
                  <a:gd name="connsiteY1" fmla="*/ 331983 h 401114"/>
                  <a:gd name="connsiteX2" fmla="*/ 399208 w 399341"/>
                  <a:gd name="connsiteY2" fmla="*/ 401114 h 401114"/>
                  <a:gd name="connsiteX3" fmla="*/ 0 w 399341"/>
                  <a:gd name="connsiteY3" fmla="*/ 3695 h 401114"/>
                  <a:gd name="connsiteX4" fmla="*/ 97580 w 399341"/>
                  <a:gd name="connsiteY4" fmla="*/ 30033 h 401114"/>
                  <a:gd name="connsiteX0" fmla="*/ 97580 w 399341"/>
                  <a:gd name="connsiteY0" fmla="*/ 30033 h 401114"/>
                  <a:gd name="connsiteX1" fmla="*/ 399341 w 399341"/>
                  <a:gd name="connsiteY1" fmla="*/ 331983 h 401114"/>
                  <a:gd name="connsiteX2" fmla="*/ 399208 w 399341"/>
                  <a:gd name="connsiteY2" fmla="*/ 401114 h 401114"/>
                  <a:gd name="connsiteX3" fmla="*/ 0 w 399341"/>
                  <a:gd name="connsiteY3" fmla="*/ 3695 h 401114"/>
                  <a:gd name="connsiteX4" fmla="*/ 97580 w 399341"/>
                  <a:gd name="connsiteY4" fmla="*/ 30033 h 401114"/>
                  <a:gd name="connsiteX0" fmla="*/ 97580 w 399341"/>
                  <a:gd name="connsiteY0" fmla="*/ 30033 h 401114"/>
                  <a:gd name="connsiteX1" fmla="*/ 399341 w 399341"/>
                  <a:gd name="connsiteY1" fmla="*/ 331983 h 401114"/>
                  <a:gd name="connsiteX2" fmla="*/ 399208 w 399341"/>
                  <a:gd name="connsiteY2" fmla="*/ 401114 h 401114"/>
                  <a:gd name="connsiteX3" fmla="*/ 0 w 399341"/>
                  <a:gd name="connsiteY3" fmla="*/ 3695 h 401114"/>
                  <a:gd name="connsiteX4" fmla="*/ 97580 w 399341"/>
                  <a:gd name="connsiteY4" fmla="*/ 30033 h 401114"/>
                  <a:gd name="connsiteX0" fmla="*/ 97580 w 399341"/>
                  <a:gd name="connsiteY0" fmla="*/ 30033 h 401114"/>
                  <a:gd name="connsiteX1" fmla="*/ 399341 w 399341"/>
                  <a:gd name="connsiteY1" fmla="*/ 331983 h 401114"/>
                  <a:gd name="connsiteX2" fmla="*/ 399208 w 399341"/>
                  <a:gd name="connsiteY2" fmla="*/ 401114 h 401114"/>
                  <a:gd name="connsiteX3" fmla="*/ 0 w 399341"/>
                  <a:gd name="connsiteY3" fmla="*/ 3695 h 401114"/>
                  <a:gd name="connsiteX4" fmla="*/ 97580 w 399341"/>
                  <a:gd name="connsiteY4" fmla="*/ 30033 h 401114"/>
                  <a:gd name="connsiteX0" fmla="*/ 97580 w 399208"/>
                  <a:gd name="connsiteY0" fmla="*/ 30033 h 401114"/>
                  <a:gd name="connsiteX1" fmla="*/ 396947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208"/>
                  <a:gd name="connsiteY0" fmla="*/ 30033 h 401114"/>
                  <a:gd name="connsiteX1" fmla="*/ 396947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73637 w 399208"/>
                  <a:gd name="connsiteY0" fmla="*/ 13440 h 404146"/>
                  <a:gd name="connsiteX1" fmla="*/ 396947 w 399208"/>
                  <a:gd name="connsiteY1" fmla="*/ 335015 h 404146"/>
                  <a:gd name="connsiteX2" fmla="*/ 399208 w 399208"/>
                  <a:gd name="connsiteY2" fmla="*/ 404146 h 404146"/>
                  <a:gd name="connsiteX3" fmla="*/ 0 w 399208"/>
                  <a:gd name="connsiteY3" fmla="*/ 6727 h 404146"/>
                  <a:gd name="connsiteX4" fmla="*/ 73637 w 399208"/>
                  <a:gd name="connsiteY4" fmla="*/ 13440 h 404146"/>
                  <a:gd name="connsiteX0" fmla="*/ 73637 w 399208"/>
                  <a:gd name="connsiteY0" fmla="*/ 13440 h 404146"/>
                  <a:gd name="connsiteX1" fmla="*/ 396947 w 399208"/>
                  <a:gd name="connsiteY1" fmla="*/ 335015 h 404146"/>
                  <a:gd name="connsiteX2" fmla="*/ 399208 w 399208"/>
                  <a:gd name="connsiteY2" fmla="*/ 404146 h 404146"/>
                  <a:gd name="connsiteX3" fmla="*/ 0 w 399208"/>
                  <a:gd name="connsiteY3" fmla="*/ 6727 h 404146"/>
                  <a:gd name="connsiteX4" fmla="*/ 73637 w 399208"/>
                  <a:gd name="connsiteY4" fmla="*/ 13440 h 404146"/>
                  <a:gd name="connsiteX0" fmla="*/ 73637 w 399208"/>
                  <a:gd name="connsiteY0" fmla="*/ 11323 h 402029"/>
                  <a:gd name="connsiteX1" fmla="*/ 396947 w 399208"/>
                  <a:gd name="connsiteY1" fmla="*/ 332898 h 402029"/>
                  <a:gd name="connsiteX2" fmla="*/ 399208 w 399208"/>
                  <a:gd name="connsiteY2" fmla="*/ 402029 h 402029"/>
                  <a:gd name="connsiteX3" fmla="*/ 0 w 399208"/>
                  <a:gd name="connsiteY3" fmla="*/ 4610 h 402029"/>
                  <a:gd name="connsiteX4" fmla="*/ 73637 w 399208"/>
                  <a:gd name="connsiteY4" fmla="*/ 11323 h 402029"/>
                  <a:gd name="connsiteX0" fmla="*/ 73637 w 399208"/>
                  <a:gd name="connsiteY0" fmla="*/ 6713 h 397419"/>
                  <a:gd name="connsiteX1" fmla="*/ 396947 w 399208"/>
                  <a:gd name="connsiteY1" fmla="*/ 328288 h 397419"/>
                  <a:gd name="connsiteX2" fmla="*/ 399208 w 399208"/>
                  <a:gd name="connsiteY2" fmla="*/ 397419 h 397419"/>
                  <a:gd name="connsiteX3" fmla="*/ 0 w 399208"/>
                  <a:gd name="connsiteY3" fmla="*/ 0 h 397419"/>
                  <a:gd name="connsiteX4" fmla="*/ 73637 w 399208"/>
                  <a:gd name="connsiteY4" fmla="*/ 6713 h 397419"/>
                  <a:gd name="connsiteX0" fmla="*/ 73637 w 399208"/>
                  <a:gd name="connsiteY0" fmla="*/ 6713 h 397419"/>
                  <a:gd name="connsiteX1" fmla="*/ 396947 w 399208"/>
                  <a:gd name="connsiteY1" fmla="*/ 328288 h 397419"/>
                  <a:gd name="connsiteX2" fmla="*/ 399208 w 399208"/>
                  <a:gd name="connsiteY2" fmla="*/ 397419 h 397419"/>
                  <a:gd name="connsiteX3" fmla="*/ 0 w 399208"/>
                  <a:gd name="connsiteY3" fmla="*/ 0 h 397419"/>
                  <a:gd name="connsiteX4" fmla="*/ 73637 w 399208"/>
                  <a:gd name="connsiteY4" fmla="*/ 6713 h 397419"/>
                  <a:gd name="connsiteX0" fmla="*/ 73637 w 399208"/>
                  <a:gd name="connsiteY0" fmla="*/ 6713 h 397419"/>
                  <a:gd name="connsiteX1" fmla="*/ 396947 w 399208"/>
                  <a:gd name="connsiteY1" fmla="*/ 328288 h 397419"/>
                  <a:gd name="connsiteX2" fmla="*/ 399208 w 399208"/>
                  <a:gd name="connsiteY2" fmla="*/ 397419 h 397419"/>
                  <a:gd name="connsiteX3" fmla="*/ 0 w 399208"/>
                  <a:gd name="connsiteY3" fmla="*/ 0 h 397419"/>
                  <a:gd name="connsiteX4" fmla="*/ 73637 w 399208"/>
                  <a:gd name="connsiteY4" fmla="*/ 6713 h 397419"/>
                  <a:gd name="connsiteX0" fmla="*/ 73637 w 399208"/>
                  <a:gd name="connsiteY0" fmla="*/ 6713 h 397419"/>
                  <a:gd name="connsiteX1" fmla="*/ 396947 w 399208"/>
                  <a:gd name="connsiteY1" fmla="*/ 328288 h 397419"/>
                  <a:gd name="connsiteX2" fmla="*/ 399208 w 399208"/>
                  <a:gd name="connsiteY2" fmla="*/ 397419 h 397419"/>
                  <a:gd name="connsiteX3" fmla="*/ 0 w 399208"/>
                  <a:gd name="connsiteY3" fmla="*/ 0 h 397419"/>
                  <a:gd name="connsiteX4" fmla="*/ 73637 w 399208"/>
                  <a:gd name="connsiteY4" fmla="*/ 6713 h 397419"/>
                  <a:gd name="connsiteX0" fmla="*/ 73637 w 399208"/>
                  <a:gd name="connsiteY0" fmla="*/ 6713 h 397419"/>
                  <a:gd name="connsiteX1" fmla="*/ 396947 w 399208"/>
                  <a:gd name="connsiteY1" fmla="*/ 328288 h 397419"/>
                  <a:gd name="connsiteX2" fmla="*/ 399208 w 399208"/>
                  <a:gd name="connsiteY2" fmla="*/ 397419 h 397419"/>
                  <a:gd name="connsiteX3" fmla="*/ 0 w 399208"/>
                  <a:gd name="connsiteY3" fmla="*/ 0 h 397419"/>
                  <a:gd name="connsiteX4" fmla="*/ 73637 w 399208"/>
                  <a:gd name="connsiteY4" fmla="*/ 6713 h 397419"/>
                  <a:gd name="connsiteX0" fmla="*/ 73637 w 399208"/>
                  <a:gd name="connsiteY0" fmla="*/ 6713 h 397419"/>
                  <a:gd name="connsiteX1" fmla="*/ 396947 w 399208"/>
                  <a:gd name="connsiteY1" fmla="*/ 328288 h 397419"/>
                  <a:gd name="connsiteX2" fmla="*/ 399208 w 399208"/>
                  <a:gd name="connsiteY2" fmla="*/ 397419 h 397419"/>
                  <a:gd name="connsiteX3" fmla="*/ 0 w 399208"/>
                  <a:gd name="connsiteY3" fmla="*/ 0 h 397419"/>
                  <a:gd name="connsiteX4" fmla="*/ 73637 w 399208"/>
                  <a:gd name="connsiteY4" fmla="*/ 6713 h 397419"/>
                  <a:gd name="connsiteX0" fmla="*/ 73637 w 399208"/>
                  <a:gd name="connsiteY0" fmla="*/ 6713 h 397419"/>
                  <a:gd name="connsiteX1" fmla="*/ 396947 w 399208"/>
                  <a:gd name="connsiteY1" fmla="*/ 328288 h 397419"/>
                  <a:gd name="connsiteX2" fmla="*/ 399208 w 399208"/>
                  <a:gd name="connsiteY2" fmla="*/ 397419 h 397419"/>
                  <a:gd name="connsiteX3" fmla="*/ 0 w 399208"/>
                  <a:gd name="connsiteY3" fmla="*/ 0 h 397419"/>
                  <a:gd name="connsiteX4" fmla="*/ 73637 w 399208"/>
                  <a:gd name="connsiteY4" fmla="*/ 6713 h 397419"/>
                  <a:gd name="connsiteX0" fmla="*/ 73637 w 399208"/>
                  <a:gd name="connsiteY0" fmla="*/ 6713 h 397419"/>
                  <a:gd name="connsiteX1" fmla="*/ 396947 w 399208"/>
                  <a:gd name="connsiteY1" fmla="*/ 328288 h 397419"/>
                  <a:gd name="connsiteX2" fmla="*/ 399208 w 399208"/>
                  <a:gd name="connsiteY2" fmla="*/ 397419 h 397419"/>
                  <a:gd name="connsiteX3" fmla="*/ 0 w 399208"/>
                  <a:gd name="connsiteY3" fmla="*/ 0 h 397419"/>
                  <a:gd name="connsiteX4" fmla="*/ 73637 w 399208"/>
                  <a:gd name="connsiteY4" fmla="*/ 6713 h 397419"/>
                  <a:gd name="connsiteX0" fmla="*/ 73637 w 399208"/>
                  <a:gd name="connsiteY0" fmla="*/ 6713 h 397419"/>
                  <a:gd name="connsiteX1" fmla="*/ 396947 w 399208"/>
                  <a:gd name="connsiteY1" fmla="*/ 328288 h 397419"/>
                  <a:gd name="connsiteX2" fmla="*/ 399208 w 399208"/>
                  <a:gd name="connsiteY2" fmla="*/ 397419 h 397419"/>
                  <a:gd name="connsiteX3" fmla="*/ 0 w 399208"/>
                  <a:gd name="connsiteY3" fmla="*/ 0 h 397419"/>
                  <a:gd name="connsiteX4" fmla="*/ 73637 w 399208"/>
                  <a:gd name="connsiteY4" fmla="*/ 6713 h 397419"/>
                  <a:gd name="connsiteX0" fmla="*/ 73637 w 399208"/>
                  <a:gd name="connsiteY0" fmla="*/ 6713 h 397419"/>
                  <a:gd name="connsiteX1" fmla="*/ 396947 w 399208"/>
                  <a:gd name="connsiteY1" fmla="*/ 328288 h 397419"/>
                  <a:gd name="connsiteX2" fmla="*/ 399208 w 399208"/>
                  <a:gd name="connsiteY2" fmla="*/ 397419 h 397419"/>
                  <a:gd name="connsiteX3" fmla="*/ 0 w 399208"/>
                  <a:gd name="connsiteY3" fmla="*/ 0 h 397419"/>
                  <a:gd name="connsiteX4" fmla="*/ 73637 w 399208"/>
                  <a:gd name="connsiteY4" fmla="*/ 6713 h 397419"/>
                  <a:gd name="connsiteX0" fmla="*/ 73637 w 399208"/>
                  <a:gd name="connsiteY0" fmla="*/ 4259 h 397419"/>
                  <a:gd name="connsiteX1" fmla="*/ 396947 w 399208"/>
                  <a:gd name="connsiteY1" fmla="*/ 328288 h 397419"/>
                  <a:gd name="connsiteX2" fmla="*/ 399208 w 399208"/>
                  <a:gd name="connsiteY2" fmla="*/ 397419 h 397419"/>
                  <a:gd name="connsiteX3" fmla="*/ 0 w 399208"/>
                  <a:gd name="connsiteY3" fmla="*/ 0 h 397419"/>
                  <a:gd name="connsiteX4" fmla="*/ 73637 w 399208"/>
                  <a:gd name="connsiteY4" fmla="*/ 4259 h 397419"/>
                  <a:gd name="connsiteX0" fmla="*/ 73637 w 399208"/>
                  <a:gd name="connsiteY0" fmla="*/ 4259 h 397419"/>
                  <a:gd name="connsiteX1" fmla="*/ 396947 w 399208"/>
                  <a:gd name="connsiteY1" fmla="*/ 328288 h 397419"/>
                  <a:gd name="connsiteX2" fmla="*/ 399208 w 399208"/>
                  <a:gd name="connsiteY2" fmla="*/ 397419 h 397419"/>
                  <a:gd name="connsiteX3" fmla="*/ 0 w 399208"/>
                  <a:gd name="connsiteY3" fmla="*/ 0 h 397419"/>
                  <a:gd name="connsiteX4" fmla="*/ 73637 w 399208"/>
                  <a:gd name="connsiteY4" fmla="*/ 4259 h 397419"/>
                  <a:gd name="connsiteX0" fmla="*/ 73637 w 399208"/>
                  <a:gd name="connsiteY0" fmla="*/ 1806 h 394966"/>
                  <a:gd name="connsiteX1" fmla="*/ 396947 w 399208"/>
                  <a:gd name="connsiteY1" fmla="*/ 325835 h 394966"/>
                  <a:gd name="connsiteX2" fmla="*/ 399208 w 399208"/>
                  <a:gd name="connsiteY2" fmla="*/ 394966 h 394966"/>
                  <a:gd name="connsiteX3" fmla="*/ 0 w 399208"/>
                  <a:gd name="connsiteY3" fmla="*/ 0 h 394966"/>
                  <a:gd name="connsiteX4" fmla="*/ 73637 w 399208"/>
                  <a:gd name="connsiteY4" fmla="*/ 1806 h 394966"/>
                  <a:gd name="connsiteX0" fmla="*/ 73637 w 399208"/>
                  <a:gd name="connsiteY0" fmla="*/ 1806 h 394966"/>
                  <a:gd name="connsiteX1" fmla="*/ 396947 w 399208"/>
                  <a:gd name="connsiteY1" fmla="*/ 325835 h 394966"/>
                  <a:gd name="connsiteX2" fmla="*/ 399208 w 399208"/>
                  <a:gd name="connsiteY2" fmla="*/ 394966 h 394966"/>
                  <a:gd name="connsiteX3" fmla="*/ 0 w 399208"/>
                  <a:gd name="connsiteY3" fmla="*/ 0 h 394966"/>
                  <a:gd name="connsiteX4" fmla="*/ 73637 w 399208"/>
                  <a:gd name="connsiteY4" fmla="*/ 1806 h 394966"/>
                  <a:gd name="connsiteX0" fmla="*/ 73637 w 396947"/>
                  <a:gd name="connsiteY0" fmla="*/ 1806 h 394966"/>
                  <a:gd name="connsiteX1" fmla="*/ 396947 w 396947"/>
                  <a:gd name="connsiteY1" fmla="*/ 325835 h 394966"/>
                  <a:gd name="connsiteX2" fmla="*/ 396814 w 396947"/>
                  <a:gd name="connsiteY2" fmla="*/ 394966 h 394966"/>
                  <a:gd name="connsiteX3" fmla="*/ 0 w 396947"/>
                  <a:gd name="connsiteY3" fmla="*/ 0 h 394966"/>
                  <a:gd name="connsiteX4" fmla="*/ 73637 w 396947"/>
                  <a:gd name="connsiteY4" fmla="*/ 1806 h 394966"/>
                  <a:gd name="connsiteX0" fmla="*/ 80259 w 403569"/>
                  <a:gd name="connsiteY0" fmla="*/ 5198 h 398358"/>
                  <a:gd name="connsiteX1" fmla="*/ 403569 w 403569"/>
                  <a:gd name="connsiteY1" fmla="*/ 329227 h 398358"/>
                  <a:gd name="connsiteX2" fmla="*/ 403436 w 403569"/>
                  <a:gd name="connsiteY2" fmla="*/ 398358 h 398358"/>
                  <a:gd name="connsiteX3" fmla="*/ 0 w 403569"/>
                  <a:gd name="connsiteY3" fmla="*/ 0 h 398358"/>
                  <a:gd name="connsiteX4" fmla="*/ 80259 w 403569"/>
                  <a:gd name="connsiteY4" fmla="*/ 5198 h 398358"/>
                  <a:gd name="connsiteX0" fmla="*/ 76948 w 400258"/>
                  <a:gd name="connsiteY0" fmla="*/ 0 h 393160"/>
                  <a:gd name="connsiteX1" fmla="*/ 400258 w 400258"/>
                  <a:gd name="connsiteY1" fmla="*/ 324029 h 393160"/>
                  <a:gd name="connsiteX2" fmla="*/ 400125 w 400258"/>
                  <a:gd name="connsiteY2" fmla="*/ 393160 h 393160"/>
                  <a:gd name="connsiteX3" fmla="*/ 0 w 400258"/>
                  <a:gd name="connsiteY3" fmla="*/ 1587 h 393160"/>
                  <a:gd name="connsiteX4" fmla="*/ 76948 w 400258"/>
                  <a:gd name="connsiteY4" fmla="*/ 0 h 393160"/>
                  <a:gd name="connsiteX0" fmla="*/ 80259 w 403569"/>
                  <a:gd name="connsiteY0" fmla="*/ 0 h 393160"/>
                  <a:gd name="connsiteX1" fmla="*/ 403569 w 403569"/>
                  <a:gd name="connsiteY1" fmla="*/ 324029 h 393160"/>
                  <a:gd name="connsiteX2" fmla="*/ 403436 w 403569"/>
                  <a:gd name="connsiteY2" fmla="*/ 393160 h 393160"/>
                  <a:gd name="connsiteX3" fmla="*/ 0 w 403569"/>
                  <a:gd name="connsiteY3" fmla="*/ 1587 h 393160"/>
                  <a:gd name="connsiteX4" fmla="*/ 80259 w 403569"/>
                  <a:gd name="connsiteY4" fmla="*/ 0 h 393160"/>
                  <a:gd name="connsiteX0" fmla="*/ 86881 w 410191"/>
                  <a:gd name="connsiteY0" fmla="*/ 0 h 393160"/>
                  <a:gd name="connsiteX1" fmla="*/ 410191 w 410191"/>
                  <a:gd name="connsiteY1" fmla="*/ 324029 h 393160"/>
                  <a:gd name="connsiteX2" fmla="*/ 410058 w 410191"/>
                  <a:gd name="connsiteY2" fmla="*/ 393160 h 393160"/>
                  <a:gd name="connsiteX3" fmla="*/ 0 w 410191"/>
                  <a:gd name="connsiteY3" fmla="*/ 4979 h 393160"/>
                  <a:gd name="connsiteX4" fmla="*/ 86881 w 410191"/>
                  <a:gd name="connsiteY4" fmla="*/ 0 h 393160"/>
                  <a:gd name="connsiteX0" fmla="*/ 86881 w 410191"/>
                  <a:gd name="connsiteY0" fmla="*/ 0 h 393160"/>
                  <a:gd name="connsiteX1" fmla="*/ 410191 w 410191"/>
                  <a:gd name="connsiteY1" fmla="*/ 324029 h 393160"/>
                  <a:gd name="connsiteX2" fmla="*/ 410058 w 410191"/>
                  <a:gd name="connsiteY2" fmla="*/ 393160 h 393160"/>
                  <a:gd name="connsiteX3" fmla="*/ 0 w 410191"/>
                  <a:gd name="connsiteY3" fmla="*/ 4979 h 393160"/>
                  <a:gd name="connsiteX4" fmla="*/ 86881 w 410191"/>
                  <a:gd name="connsiteY4" fmla="*/ 0 h 393160"/>
                  <a:gd name="connsiteX0" fmla="*/ 90192 w 413502"/>
                  <a:gd name="connsiteY0" fmla="*/ 0 h 393160"/>
                  <a:gd name="connsiteX1" fmla="*/ 413502 w 413502"/>
                  <a:gd name="connsiteY1" fmla="*/ 324029 h 393160"/>
                  <a:gd name="connsiteX2" fmla="*/ 413369 w 413502"/>
                  <a:gd name="connsiteY2" fmla="*/ 393160 h 393160"/>
                  <a:gd name="connsiteX3" fmla="*/ 0 w 413502"/>
                  <a:gd name="connsiteY3" fmla="*/ 4979 h 393160"/>
                  <a:gd name="connsiteX4" fmla="*/ 90192 w 413502"/>
                  <a:gd name="connsiteY4" fmla="*/ 0 h 393160"/>
                  <a:gd name="connsiteX0" fmla="*/ 93503 w 416813"/>
                  <a:gd name="connsiteY0" fmla="*/ 5199 h 398359"/>
                  <a:gd name="connsiteX1" fmla="*/ 416813 w 416813"/>
                  <a:gd name="connsiteY1" fmla="*/ 329228 h 398359"/>
                  <a:gd name="connsiteX2" fmla="*/ 416680 w 416813"/>
                  <a:gd name="connsiteY2" fmla="*/ 398359 h 398359"/>
                  <a:gd name="connsiteX3" fmla="*/ 0 w 416813"/>
                  <a:gd name="connsiteY3" fmla="*/ 0 h 398359"/>
                  <a:gd name="connsiteX4" fmla="*/ 93503 w 416813"/>
                  <a:gd name="connsiteY4" fmla="*/ 5199 h 398359"/>
                  <a:gd name="connsiteX0" fmla="*/ 90192 w 416813"/>
                  <a:gd name="connsiteY0" fmla="*/ 0 h 399946"/>
                  <a:gd name="connsiteX1" fmla="*/ 416813 w 416813"/>
                  <a:gd name="connsiteY1" fmla="*/ 330815 h 399946"/>
                  <a:gd name="connsiteX2" fmla="*/ 416680 w 416813"/>
                  <a:gd name="connsiteY2" fmla="*/ 399946 h 399946"/>
                  <a:gd name="connsiteX3" fmla="*/ 0 w 416813"/>
                  <a:gd name="connsiteY3" fmla="*/ 1587 h 399946"/>
                  <a:gd name="connsiteX4" fmla="*/ 90192 w 416813"/>
                  <a:gd name="connsiteY4" fmla="*/ 0 h 399946"/>
                  <a:gd name="connsiteX0" fmla="*/ 90192 w 416813"/>
                  <a:gd name="connsiteY0" fmla="*/ 1805 h 398359"/>
                  <a:gd name="connsiteX1" fmla="*/ 416813 w 416813"/>
                  <a:gd name="connsiteY1" fmla="*/ 329228 h 398359"/>
                  <a:gd name="connsiteX2" fmla="*/ 416680 w 416813"/>
                  <a:gd name="connsiteY2" fmla="*/ 398359 h 398359"/>
                  <a:gd name="connsiteX3" fmla="*/ 0 w 416813"/>
                  <a:gd name="connsiteY3" fmla="*/ 0 h 398359"/>
                  <a:gd name="connsiteX4" fmla="*/ 90192 w 416813"/>
                  <a:gd name="connsiteY4" fmla="*/ 1805 h 398359"/>
                  <a:gd name="connsiteX0" fmla="*/ 93503 w 420124"/>
                  <a:gd name="connsiteY0" fmla="*/ 0 h 396554"/>
                  <a:gd name="connsiteX1" fmla="*/ 420124 w 420124"/>
                  <a:gd name="connsiteY1" fmla="*/ 327423 h 396554"/>
                  <a:gd name="connsiteX2" fmla="*/ 419991 w 420124"/>
                  <a:gd name="connsiteY2" fmla="*/ 396554 h 396554"/>
                  <a:gd name="connsiteX3" fmla="*/ 0 w 420124"/>
                  <a:gd name="connsiteY3" fmla="*/ 4980 h 396554"/>
                  <a:gd name="connsiteX4" fmla="*/ 93503 w 420124"/>
                  <a:gd name="connsiteY4" fmla="*/ 0 h 396554"/>
                  <a:gd name="connsiteX0" fmla="*/ 90192 w 416813"/>
                  <a:gd name="connsiteY0" fmla="*/ 0 h 396554"/>
                  <a:gd name="connsiteX1" fmla="*/ 416813 w 416813"/>
                  <a:gd name="connsiteY1" fmla="*/ 327423 h 396554"/>
                  <a:gd name="connsiteX2" fmla="*/ 416680 w 416813"/>
                  <a:gd name="connsiteY2" fmla="*/ 396554 h 396554"/>
                  <a:gd name="connsiteX3" fmla="*/ 0 w 416813"/>
                  <a:gd name="connsiteY3" fmla="*/ 11765 h 396554"/>
                  <a:gd name="connsiteX4" fmla="*/ 90192 w 416813"/>
                  <a:gd name="connsiteY4" fmla="*/ 0 h 396554"/>
                  <a:gd name="connsiteX0" fmla="*/ 86881 w 416813"/>
                  <a:gd name="connsiteY0" fmla="*/ 0 h 389769"/>
                  <a:gd name="connsiteX1" fmla="*/ 416813 w 416813"/>
                  <a:gd name="connsiteY1" fmla="*/ 320638 h 389769"/>
                  <a:gd name="connsiteX2" fmla="*/ 416680 w 416813"/>
                  <a:gd name="connsiteY2" fmla="*/ 389769 h 389769"/>
                  <a:gd name="connsiteX3" fmla="*/ 0 w 416813"/>
                  <a:gd name="connsiteY3" fmla="*/ 4980 h 389769"/>
                  <a:gd name="connsiteX4" fmla="*/ 86881 w 416813"/>
                  <a:gd name="connsiteY4" fmla="*/ 0 h 389769"/>
                  <a:gd name="connsiteX0" fmla="*/ 86881 w 416813"/>
                  <a:gd name="connsiteY0" fmla="*/ 0 h 389769"/>
                  <a:gd name="connsiteX1" fmla="*/ 416813 w 416813"/>
                  <a:gd name="connsiteY1" fmla="*/ 320638 h 389769"/>
                  <a:gd name="connsiteX2" fmla="*/ 416680 w 416813"/>
                  <a:gd name="connsiteY2" fmla="*/ 389769 h 389769"/>
                  <a:gd name="connsiteX3" fmla="*/ 0 w 416813"/>
                  <a:gd name="connsiteY3" fmla="*/ 4980 h 389769"/>
                  <a:gd name="connsiteX4" fmla="*/ 86881 w 416813"/>
                  <a:gd name="connsiteY4" fmla="*/ 0 h 389769"/>
                  <a:gd name="connsiteX0" fmla="*/ 86881 w 416813"/>
                  <a:gd name="connsiteY0" fmla="*/ 0 h 389769"/>
                  <a:gd name="connsiteX1" fmla="*/ 416813 w 416813"/>
                  <a:gd name="connsiteY1" fmla="*/ 320638 h 389769"/>
                  <a:gd name="connsiteX2" fmla="*/ 416680 w 416813"/>
                  <a:gd name="connsiteY2" fmla="*/ 389769 h 389769"/>
                  <a:gd name="connsiteX3" fmla="*/ 0 w 416813"/>
                  <a:gd name="connsiteY3" fmla="*/ 4980 h 389769"/>
                  <a:gd name="connsiteX4" fmla="*/ 86881 w 416813"/>
                  <a:gd name="connsiteY4" fmla="*/ 0 h 389769"/>
                  <a:gd name="connsiteX0" fmla="*/ 86881 w 416813"/>
                  <a:gd name="connsiteY0" fmla="*/ 0 h 389769"/>
                  <a:gd name="connsiteX1" fmla="*/ 416813 w 416813"/>
                  <a:gd name="connsiteY1" fmla="*/ 320638 h 389769"/>
                  <a:gd name="connsiteX2" fmla="*/ 416680 w 416813"/>
                  <a:gd name="connsiteY2" fmla="*/ 389769 h 389769"/>
                  <a:gd name="connsiteX3" fmla="*/ 0 w 416813"/>
                  <a:gd name="connsiteY3" fmla="*/ 4980 h 389769"/>
                  <a:gd name="connsiteX4" fmla="*/ 86881 w 416813"/>
                  <a:gd name="connsiteY4" fmla="*/ 0 h 389769"/>
                  <a:gd name="connsiteX0" fmla="*/ 90192 w 420124"/>
                  <a:gd name="connsiteY0" fmla="*/ 0 h 389769"/>
                  <a:gd name="connsiteX1" fmla="*/ 420124 w 420124"/>
                  <a:gd name="connsiteY1" fmla="*/ 320638 h 389769"/>
                  <a:gd name="connsiteX2" fmla="*/ 419991 w 420124"/>
                  <a:gd name="connsiteY2" fmla="*/ 389769 h 389769"/>
                  <a:gd name="connsiteX3" fmla="*/ 0 w 420124"/>
                  <a:gd name="connsiteY3" fmla="*/ 4980 h 389769"/>
                  <a:gd name="connsiteX4" fmla="*/ 90192 w 420124"/>
                  <a:gd name="connsiteY4" fmla="*/ 0 h 389769"/>
                  <a:gd name="connsiteX0" fmla="*/ 90192 w 420124"/>
                  <a:gd name="connsiteY0" fmla="*/ 0 h 389769"/>
                  <a:gd name="connsiteX1" fmla="*/ 420124 w 420124"/>
                  <a:gd name="connsiteY1" fmla="*/ 320638 h 389769"/>
                  <a:gd name="connsiteX2" fmla="*/ 419991 w 420124"/>
                  <a:gd name="connsiteY2" fmla="*/ 389769 h 389769"/>
                  <a:gd name="connsiteX3" fmla="*/ 0 w 420124"/>
                  <a:gd name="connsiteY3" fmla="*/ 4980 h 389769"/>
                  <a:gd name="connsiteX4" fmla="*/ 90192 w 420124"/>
                  <a:gd name="connsiteY4" fmla="*/ 0 h 389769"/>
                  <a:gd name="connsiteX0" fmla="*/ 93503 w 420124"/>
                  <a:gd name="connsiteY0" fmla="*/ 0 h 389769"/>
                  <a:gd name="connsiteX1" fmla="*/ 420124 w 420124"/>
                  <a:gd name="connsiteY1" fmla="*/ 320638 h 389769"/>
                  <a:gd name="connsiteX2" fmla="*/ 419991 w 420124"/>
                  <a:gd name="connsiteY2" fmla="*/ 389769 h 389769"/>
                  <a:gd name="connsiteX3" fmla="*/ 0 w 420124"/>
                  <a:gd name="connsiteY3" fmla="*/ 4980 h 389769"/>
                  <a:gd name="connsiteX4" fmla="*/ 93503 w 420124"/>
                  <a:gd name="connsiteY4" fmla="*/ 0 h 389769"/>
                  <a:gd name="connsiteX0" fmla="*/ 100126 w 420124"/>
                  <a:gd name="connsiteY0" fmla="*/ 0 h 389769"/>
                  <a:gd name="connsiteX1" fmla="*/ 420124 w 420124"/>
                  <a:gd name="connsiteY1" fmla="*/ 320638 h 389769"/>
                  <a:gd name="connsiteX2" fmla="*/ 419991 w 420124"/>
                  <a:gd name="connsiteY2" fmla="*/ 389769 h 389769"/>
                  <a:gd name="connsiteX3" fmla="*/ 0 w 420124"/>
                  <a:gd name="connsiteY3" fmla="*/ 4980 h 389769"/>
                  <a:gd name="connsiteX4" fmla="*/ 100126 w 420124"/>
                  <a:gd name="connsiteY4" fmla="*/ 0 h 389769"/>
                  <a:gd name="connsiteX0" fmla="*/ 103436 w 420124"/>
                  <a:gd name="connsiteY0" fmla="*/ 0 h 396554"/>
                  <a:gd name="connsiteX1" fmla="*/ 420124 w 420124"/>
                  <a:gd name="connsiteY1" fmla="*/ 327423 h 396554"/>
                  <a:gd name="connsiteX2" fmla="*/ 419991 w 420124"/>
                  <a:gd name="connsiteY2" fmla="*/ 396554 h 396554"/>
                  <a:gd name="connsiteX3" fmla="*/ 0 w 420124"/>
                  <a:gd name="connsiteY3" fmla="*/ 11765 h 396554"/>
                  <a:gd name="connsiteX4" fmla="*/ 103436 w 420124"/>
                  <a:gd name="connsiteY4" fmla="*/ 0 h 396554"/>
                  <a:gd name="connsiteX0" fmla="*/ 106747 w 423435"/>
                  <a:gd name="connsiteY0" fmla="*/ 0 h 396554"/>
                  <a:gd name="connsiteX1" fmla="*/ 423435 w 423435"/>
                  <a:gd name="connsiteY1" fmla="*/ 327423 h 396554"/>
                  <a:gd name="connsiteX2" fmla="*/ 423302 w 423435"/>
                  <a:gd name="connsiteY2" fmla="*/ 396554 h 396554"/>
                  <a:gd name="connsiteX3" fmla="*/ 0 w 423435"/>
                  <a:gd name="connsiteY3" fmla="*/ 15157 h 396554"/>
                  <a:gd name="connsiteX4" fmla="*/ 106747 w 423435"/>
                  <a:gd name="connsiteY4" fmla="*/ 0 h 396554"/>
                  <a:gd name="connsiteX0" fmla="*/ 93503 w 410191"/>
                  <a:gd name="connsiteY0" fmla="*/ 0 h 396554"/>
                  <a:gd name="connsiteX1" fmla="*/ 410191 w 410191"/>
                  <a:gd name="connsiteY1" fmla="*/ 327423 h 396554"/>
                  <a:gd name="connsiteX2" fmla="*/ 410058 w 410191"/>
                  <a:gd name="connsiteY2" fmla="*/ 396554 h 396554"/>
                  <a:gd name="connsiteX3" fmla="*/ 0 w 410191"/>
                  <a:gd name="connsiteY3" fmla="*/ 8373 h 396554"/>
                  <a:gd name="connsiteX4" fmla="*/ 93503 w 410191"/>
                  <a:gd name="connsiteY4" fmla="*/ 0 h 396554"/>
                  <a:gd name="connsiteX0" fmla="*/ 93503 w 410191"/>
                  <a:gd name="connsiteY0" fmla="*/ 0 h 396554"/>
                  <a:gd name="connsiteX1" fmla="*/ 410191 w 410191"/>
                  <a:gd name="connsiteY1" fmla="*/ 327423 h 396554"/>
                  <a:gd name="connsiteX2" fmla="*/ 410058 w 410191"/>
                  <a:gd name="connsiteY2" fmla="*/ 396554 h 396554"/>
                  <a:gd name="connsiteX3" fmla="*/ 0 w 410191"/>
                  <a:gd name="connsiteY3" fmla="*/ 8373 h 396554"/>
                  <a:gd name="connsiteX4" fmla="*/ 93503 w 410191"/>
                  <a:gd name="connsiteY4" fmla="*/ 0 h 396554"/>
                  <a:gd name="connsiteX0" fmla="*/ 100125 w 416813"/>
                  <a:gd name="connsiteY0" fmla="*/ 0 h 396554"/>
                  <a:gd name="connsiteX1" fmla="*/ 416813 w 416813"/>
                  <a:gd name="connsiteY1" fmla="*/ 327423 h 396554"/>
                  <a:gd name="connsiteX2" fmla="*/ 416680 w 416813"/>
                  <a:gd name="connsiteY2" fmla="*/ 396554 h 396554"/>
                  <a:gd name="connsiteX3" fmla="*/ 0 w 416813"/>
                  <a:gd name="connsiteY3" fmla="*/ 4980 h 396554"/>
                  <a:gd name="connsiteX4" fmla="*/ 100125 w 416813"/>
                  <a:gd name="connsiteY4" fmla="*/ 0 h 396554"/>
                  <a:gd name="connsiteX0" fmla="*/ 100125 w 416813"/>
                  <a:gd name="connsiteY0" fmla="*/ 0 h 403339"/>
                  <a:gd name="connsiteX1" fmla="*/ 416813 w 416813"/>
                  <a:gd name="connsiteY1" fmla="*/ 334208 h 403339"/>
                  <a:gd name="connsiteX2" fmla="*/ 416680 w 416813"/>
                  <a:gd name="connsiteY2" fmla="*/ 403339 h 403339"/>
                  <a:gd name="connsiteX3" fmla="*/ 0 w 416813"/>
                  <a:gd name="connsiteY3" fmla="*/ 11765 h 403339"/>
                  <a:gd name="connsiteX4" fmla="*/ 100125 w 416813"/>
                  <a:gd name="connsiteY4" fmla="*/ 0 h 403339"/>
                  <a:gd name="connsiteX0" fmla="*/ 103437 w 416813"/>
                  <a:gd name="connsiteY0" fmla="*/ 0 h 403339"/>
                  <a:gd name="connsiteX1" fmla="*/ 416813 w 416813"/>
                  <a:gd name="connsiteY1" fmla="*/ 334208 h 403339"/>
                  <a:gd name="connsiteX2" fmla="*/ 416680 w 416813"/>
                  <a:gd name="connsiteY2" fmla="*/ 403339 h 403339"/>
                  <a:gd name="connsiteX3" fmla="*/ 0 w 416813"/>
                  <a:gd name="connsiteY3" fmla="*/ 11765 h 403339"/>
                  <a:gd name="connsiteX4" fmla="*/ 103437 w 416813"/>
                  <a:gd name="connsiteY4" fmla="*/ 0 h 403339"/>
                  <a:gd name="connsiteX0" fmla="*/ 100125 w 416813"/>
                  <a:gd name="connsiteY0" fmla="*/ 0 h 399947"/>
                  <a:gd name="connsiteX1" fmla="*/ 416813 w 416813"/>
                  <a:gd name="connsiteY1" fmla="*/ 330816 h 399947"/>
                  <a:gd name="connsiteX2" fmla="*/ 416680 w 416813"/>
                  <a:gd name="connsiteY2" fmla="*/ 399947 h 399947"/>
                  <a:gd name="connsiteX3" fmla="*/ 0 w 416813"/>
                  <a:gd name="connsiteY3" fmla="*/ 8373 h 399947"/>
                  <a:gd name="connsiteX4" fmla="*/ 100125 w 416813"/>
                  <a:gd name="connsiteY4" fmla="*/ 0 h 399947"/>
                  <a:gd name="connsiteX0" fmla="*/ 100125 w 416813"/>
                  <a:gd name="connsiteY0" fmla="*/ 0 h 396555"/>
                  <a:gd name="connsiteX1" fmla="*/ 416813 w 416813"/>
                  <a:gd name="connsiteY1" fmla="*/ 327424 h 396555"/>
                  <a:gd name="connsiteX2" fmla="*/ 416680 w 416813"/>
                  <a:gd name="connsiteY2" fmla="*/ 396555 h 396555"/>
                  <a:gd name="connsiteX3" fmla="*/ 0 w 416813"/>
                  <a:gd name="connsiteY3" fmla="*/ 4981 h 396555"/>
                  <a:gd name="connsiteX4" fmla="*/ 100125 w 416813"/>
                  <a:gd name="connsiteY4" fmla="*/ 0 h 396555"/>
                  <a:gd name="connsiteX0" fmla="*/ 100125 w 416813"/>
                  <a:gd name="connsiteY0" fmla="*/ 0 h 396555"/>
                  <a:gd name="connsiteX1" fmla="*/ 416813 w 416813"/>
                  <a:gd name="connsiteY1" fmla="*/ 327424 h 396555"/>
                  <a:gd name="connsiteX2" fmla="*/ 416680 w 416813"/>
                  <a:gd name="connsiteY2" fmla="*/ 396555 h 396555"/>
                  <a:gd name="connsiteX3" fmla="*/ 0 w 416813"/>
                  <a:gd name="connsiteY3" fmla="*/ 4981 h 396555"/>
                  <a:gd name="connsiteX4" fmla="*/ 100125 w 416813"/>
                  <a:gd name="connsiteY4" fmla="*/ 0 h 396555"/>
                  <a:gd name="connsiteX0" fmla="*/ 100125 w 416813"/>
                  <a:gd name="connsiteY0" fmla="*/ 0 h 413518"/>
                  <a:gd name="connsiteX1" fmla="*/ 416813 w 416813"/>
                  <a:gd name="connsiteY1" fmla="*/ 344387 h 413518"/>
                  <a:gd name="connsiteX2" fmla="*/ 416680 w 416813"/>
                  <a:gd name="connsiteY2" fmla="*/ 413518 h 413518"/>
                  <a:gd name="connsiteX3" fmla="*/ 0 w 416813"/>
                  <a:gd name="connsiteY3" fmla="*/ 21944 h 413518"/>
                  <a:gd name="connsiteX4" fmla="*/ 100125 w 416813"/>
                  <a:gd name="connsiteY4" fmla="*/ 0 h 413518"/>
                  <a:gd name="connsiteX0" fmla="*/ 83570 w 416813"/>
                  <a:gd name="connsiteY0" fmla="*/ 0 h 403340"/>
                  <a:gd name="connsiteX1" fmla="*/ 416813 w 416813"/>
                  <a:gd name="connsiteY1" fmla="*/ 334209 h 403340"/>
                  <a:gd name="connsiteX2" fmla="*/ 416680 w 416813"/>
                  <a:gd name="connsiteY2" fmla="*/ 403340 h 403340"/>
                  <a:gd name="connsiteX3" fmla="*/ 0 w 416813"/>
                  <a:gd name="connsiteY3" fmla="*/ 11766 h 403340"/>
                  <a:gd name="connsiteX4" fmla="*/ 83570 w 416813"/>
                  <a:gd name="connsiteY4" fmla="*/ 0 h 403340"/>
                  <a:gd name="connsiteX0" fmla="*/ 86881 w 416813"/>
                  <a:gd name="connsiteY0" fmla="*/ 0 h 413517"/>
                  <a:gd name="connsiteX1" fmla="*/ 416813 w 416813"/>
                  <a:gd name="connsiteY1" fmla="*/ 344386 h 413517"/>
                  <a:gd name="connsiteX2" fmla="*/ 416680 w 416813"/>
                  <a:gd name="connsiteY2" fmla="*/ 413517 h 413517"/>
                  <a:gd name="connsiteX3" fmla="*/ 0 w 416813"/>
                  <a:gd name="connsiteY3" fmla="*/ 21943 h 413517"/>
                  <a:gd name="connsiteX4" fmla="*/ 86881 w 416813"/>
                  <a:gd name="connsiteY4" fmla="*/ 0 h 413517"/>
                  <a:gd name="connsiteX0" fmla="*/ 86881 w 416813"/>
                  <a:gd name="connsiteY0" fmla="*/ 0 h 413517"/>
                  <a:gd name="connsiteX1" fmla="*/ 416813 w 416813"/>
                  <a:gd name="connsiteY1" fmla="*/ 344386 h 413517"/>
                  <a:gd name="connsiteX2" fmla="*/ 416680 w 416813"/>
                  <a:gd name="connsiteY2" fmla="*/ 413517 h 413517"/>
                  <a:gd name="connsiteX3" fmla="*/ 0 w 416813"/>
                  <a:gd name="connsiteY3" fmla="*/ 21943 h 413517"/>
                  <a:gd name="connsiteX4" fmla="*/ 86881 w 416813"/>
                  <a:gd name="connsiteY4" fmla="*/ 0 h 413517"/>
                  <a:gd name="connsiteX0" fmla="*/ 93503 w 416813"/>
                  <a:gd name="connsiteY0" fmla="*/ 0 h 396554"/>
                  <a:gd name="connsiteX1" fmla="*/ 416813 w 416813"/>
                  <a:gd name="connsiteY1" fmla="*/ 327423 h 396554"/>
                  <a:gd name="connsiteX2" fmla="*/ 416680 w 416813"/>
                  <a:gd name="connsiteY2" fmla="*/ 396554 h 396554"/>
                  <a:gd name="connsiteX3" fmla="*/ 0 w 416813"/>
                  <a:gd name="connsiteY3" fmla="*/ 4980 h 396554"/>
                  <a:gd name="connsiteX4" fmla="*/ 93503 w 416813"/>
                  <a:gd name="connsiteY4" fmla="*/ 0 h 396554"/>
                  <a:gd name="connsiteX0" fmla="*/ 93503 w 416813"/>
                  <a:gd name="connsiteY0" fmla="*/ 0 h 393161"/>
                  <a:gd name="connsiteX1" fmla="*/ 416813 w 416813"/>
                  <a:gd name="connsiteY1" fmla="*/ 324030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93503 w 416813"/>
                  <a:gd name="connsiteY4" fmla="*/ 0 h 393161"/>
                  <a:gd name="connsiteX0" fmla="*/ 93503 w 416813"/>
                  <a:gd name="connsiteY0" fmla="*/ 0 h 393161"/>
                  <a:gd name="connsiteX1" fmla="*/ 416813 w 416813"/>
                  <a:gd name="connsiteY1" fmla="*/ 324030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93503 w 416813"/>
                  <a:gd name="connsiteY4" fmla="*/ 0 h 393161"/>
                  <a:gd name="connsiteX0" fmla="*/ 83571 w 416813"/>
                  <a:gd name="connsiteY0" fmla="*/ 1836 h 391605"/>
                  <a:gd name="connsiteX1" fmla="*/ 416813 w 416813"/>
                  <a:gd name="connsiteY1" fmla="*/ 322474 h 391605"/>
                  <a:gd name="connsiteX2" fmla="*/ 416680 w 416813"/>
                  <a:gd name="connsiteY2" fmla="*/ 391605 h 391605"/>
                  <a:gd name="connsiteX3" fmla="*/ 0 w 416813"/>
                  <a:gd name="connsiteY3" fmla="*/ 31 h 391605"/>
                  <a:gd name="connsiteX4" fmla="*/ 83571 w 416813"/>
                  <a:gd name="connsiteY4" fmla="*/ 1836 h 391605"/>
                  <a:gd name="connsiteX0" fmla="*/ 93504 w 416813"/>
                  <a:gd name="connsiteY0" fmla="*/ 1836 h 391605"/>
                  <a:gd name="connsiteX1" fmla="*/ 416813 w 416813"/>
                  <a:gd name="connsiteY1" fmla="*/ 322474 h 391605"/>
                  <a:gd name="connsiteX2" fmla="*/ 416680 w 416813"/>
                  <a:gd name="connsiteY2" fmla="*/ 391605 h 391605"/>
                  <a:gd name="connsiteX3" fmla="*/ 0 w 416813"/>
                  <a:gd name="connsiteY3" fmla="*/ 31 h 391605"/>
                  <a:gd name="connsiteX4" fmla="*/ 93504 w 416813"/>
                  <a:gd name="connsiteY4" fmla="*/ 1836 h 391605"/>
                  <a:gd name="connsiteX0" fmla="*/ 93504 w 416813"/>
                  <a:gd name="connsiteY0" fmla="*/ 1836 h 391605"/>
                  <a:gd name="connsiteX1" fmla="*/ 416813 w 416813"/>
                  <a:gd name="connsiteY1" fmla="*/ 315688 h 391605"/>
                  <a:gd name="connsiteX2" fmla="*/ 416680 w 416813"/>
                  <a:gd name="connsiteY2" fmla="*/ 391605 h 391605"/>
                  <a:gd name="connsiteX3" fmla="*/ 0 w 416813"/>
                  <a:gd name="connsiteY3" fmla="*/ 31 h 391605"/>
                  <a:gd name="connsiteX4" fmla="*/ 93504 w 416813"/>
                  <a:gd name="connsiteY4" fmla="*/ 1836 h 391605"/>
                  <a:gd name="connsiteX0" fmla="*/ 83571 w 416813"/>
                  <a:gd name="connsiteY0" fmla="*/ 0 h 393162"/>
                  <a:gd name="connsiteX1" fmla="*/ 416813 w 416813"/>
                  <a:gd name="connsiteY1" fmla="*/ 317245 h 393162"/>
                  <a:gd name="connsiteX2" fmla="*/ 416680 w 416813"/>
                  <a:gd name="connsiteY2" fmla="*/ 393162 h 393162"/>
                  <a:gd name="connsiteX3" fmla="*/ 0 w 416813"/>
                  <a:gd name="connsiteY3" fmla="*/ 1588 h 393162"/>
                  <a:gd name="connsiteX4" fmla="*/ 83571 w 416813"/>
                  <a:gd name="connsiteY4" fmla="*/ 0 h 393162"/>
                  <a:gd name="connsiteX0" fmla="*/ 90192 w 416813"/>
                  <a:gd name="connsiteY0" fmla="*/ 0 h 393162"/>
                  <a:gd name="connsiteX1" fmla="*/ 416813 w 416813"/>
                  <a:gd name="connsiteY1" fmla="*/ 317245 h 393162"/>
                  <a:gd name="connsiteX2" fmla="*/ 416680 w 416813"/>
                  <a:gd name="connsiteY2" fmla="*/ 393162 h 393162"/>
                  <a:gd name="connsiteX3" fmla="*/ 0 w 416813"/>
                  <a:gd name="connsiteY3" fmla="*/ 1588 h 393162"/>
                  <a:gd name="connsiteX4" fmla="*/ 90192 w 416813"/>
                  <a:gd name="connsiteY4" fmla="*/ 0 h 393162"/>
                  <a:gd name="connsiteX0" fmla="*/ 90192 w 416813"/>
                  <a:gd name="connsiteY0" fmla="*/ 1836 h 391605"/>
                  <a:gd name="connsiteX1" fmla="*/ 416813 w 416813"/>
                  <a:gd name="connsiteY1" fmla="*/ 315688 h 391605"/>
                  <a:gd name="connsiteX2" fmla="*/ 416680 w 416813"/>
                  <a:gd name="connsiteY2" fmla="*/ 391605 h 391605"/>
                  <a:gd name="connsiteX3" fmla="*/ 0 w 416813"/>
                  <a:gd name="connsiteY3" fmla="*/ 31 h 391605"/>
                  <a:gd name="connsiteX4" fmla="*/ 90192 w 416813"/>
                  <a:gd name="connsiteY4" fmla="*/ 1836 h 391605"/>
                  <a:gd name="connsiteX0" fmla="*/ 90192 w 416813"/>
                  <a:gd name="connsiteY0" fmla="*/ 1836 h 391605"/>
                  <a:gd name="connsiteX1" fmla="*/ 416813 w 416813"/>
                  <a:gd name="connsiteY1" fmla="*/ 315688 h 391605"/>
                  <a:gd name="connsiteX2" fmla="*/ 416680 w 416813"/>
                  <a:gd name="connsiteY2" fmla="*/ 391605 h 391605"/>
                  <a:gd name="connsiteX3" fmla="*/ 0 w 416813"/>
                  <a:gd name="connsiteY3" fmla="*/ 31 h 391605"/>
                  <a:gd name="connsiteX4" fmla="*/ 90192 w 416813"/>
                  <a:gd name="connsiteY4" fmla="*/ 1836 h 391605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91692 w 424934"/>
                  <a:gd name="connsiteY0" fmla="*/ 6804 h 399965"/>
                  <a:gd name="connsiteX1" fmla="*/ 424934 w 424934"/>
                  <a:gd name="connsiteY1" fmla="*/ 324048 h 399965"/>
                  <a:gd name="connsiteX2" fmla="*/ 424801 w 424934"/>
                  <a:gd name="connsiteY2" fmla="*/ 399965 h 399965"/>
                  <a:gd name="connsiteX3" fmla="*/ 0 w 424934"/>
                  <a:gd name="connsiteY3" fmla="*/ 17 h 399965"/>
                  <a:gd name="connsiteX4" fmla="*/ 91692 w 424934"/>
                  <a:gd name="connsiteY4" fmla="*/ 6804 h 399965"/>
                  <a:gd name="connsiteX0" fmla="*/ 91692 w 424934"/>
                  <a:gd name="connsiteY0" fmla="*/ 6804 h 399965"/>
                  <a:gd name="connsiteX1" fmla="*/ 424934 w 424934"/>
                  <a:gd name="connsiteY1" fmla="*/ 324048 h 399965"/>
                  <a:gd name="connsiteX2" fmla="*/ 424801 w 424934"/>
                  <a:gd name="connsiteY2" fmla="*/ 399965 h 399965"/>
                  <a:gd name="connsiteX3" fmla="*/ 0 w 424934"/>
                  <a:gd name="connsiteY3" fmla="*/ 17 h 399965"/>
                  <a:gd name="connsiteX4" fmla="*/ 91692 w 424934"/>
                  <a:gd name="connsiteY4" fmla="*/ 6804 h 399965"/>
                  <a:gd name="connsiteX0" fmla="*/ 91692 w 424934"/>
                  <a:gd name="connsiteY0" fmla="*/ 6804 h 399965"/>
                  <a:gd name="connsiteX1" fmla="*/ 424934 w 424934"/>
                  <a:gd name="connsiteY1" fmla="*/ 324048 h 399965"/>
                  <a:gd name="connsiteX2" fmla="*/ 424801 w 424934"/>
                  <a:gd name="connsiteY2" fmla="*/ 399965 h 399965"/>
                  <a:gd name="connsiteX3" fmla="*/ 0 w 424934"/>
                  <a:gd name="connsiteY3" fmla="*/ 17 h 399965"/>
                  <a:gd name="connsiteX4" fmla="*/ 91692 w 424934"/>
                  <a:gd name="connsiteY4" fmla="*/ 6804 h 399965"/>
                  <a:gd name="connsiteX0" fmla="*/ 87607 w 420849"/>
                  <a:gd name="connsiteY0" fmla="*/ 2601 h 395762"/>
                  <a:gd name="connsiteX1" fmla="*/ 420849 w 420849"/>
                  <a:gd name="connsiteY1" fmla="*/ 319845 h 395762"/>
                  <a:gd name="connsiteX2" fmla="*/ 420716 w 420849"/>
                  <a:gd name="connsiteY2" fmla="*/ 395762 h 395762"/>
                  <a:gd name="connsiteX3" fmla="*/ 0 w 420849"/>
                  <a:gd name="connsiteY3" fmla="*/ 28 h 395762"/>
                  <a:gd name="connsiteX4" fmla="*/ 87607 w 420849"/>
                  <a:gd name="connsiteY4" fmla="*/ 2601 h 395762"/>
                  <a:gd name="connsiteX0" fmla="*/ 87607 w 420849"/>
                  <a:gd name="connsiteY0" fmla="*/ 2601 h 395762"/>
                  <a:gd name="connsiteX1" fmla="*/ 420849 w 420849"/>
                  <a:gd name="connsiteY1" fmla="*/ 319845 h 395762"/>
                  <a:gd name="connsiteX2" fmla="*/ 420716 w 420849"/>
                  <a:gd name="connsiteY2" fmla="*/ 395762 h 395762"/>
                  <a:gd name="connsiteX3" fmla="*/ 0 w 420849"/>
                  <a:gd name="connsiteY3" fmla="*/ 28 h 395762"/>
                  <a:gd name="connsiteX4" fmla="*/ 87607 w 420849"/>
                  <a:gd name="connsiteY4" fmla="*/ 2601 h 395762"/>
                  <a:gd name="connsiteX0" fmla="*/ 96243 w 429485"/>
                  <a:gd name="connsiteY0" fmla="*/ 0 h 393161"/>
                  <a:gd name="connsiteX1" fmla="*/ 429485 w 429485"/>
                  <a:gd name="connsiteY1" fmla="*/ 317244 h 393161"/>
                  <a:gd name="connsiteX2" fmla="*/ 429352 w 429485"/>
                  <a:gd name="connsiteY2" fmla="*/ 393161 h 393161"/>
                  <a:gd name="connsiteX3" fmla="*/ 0 w 429485"/>
                  <a:gd name="connsiteY3" fmla="*/ 1834 h 393161"/>
                  <a:gd name="connsiteX4" fmla="*/ 96243 w 429485"/>
                  <a:gd name="connsiteY4" fmla="*/ 0 h 393161"/>
                  <a:gd name="connsiteX0" fmla="*/ 96243 w 431726"/>
                  <a:gd name="connsiteY0" fmla="*/ 0 h 395583"/>
                  <a:gd name="connsiteX1" fmla="*/ 429485 w 431726"/>
                  <a:gd name="connsiteY1" fmla="*/ 317244 h 395583"/>
                  <a:gd name="connsiteX2" fmla="*/ 431726 w 431726"/>
                  <a:gd name="connsiteY2" fmla="*/ 395583 h 395583"/>
                  <a:gd name="connsiteX3" fmla="*/ 0 w 431726"/>
                  <a:gd name="connsiteY3" fmla="*/ 1834 h 395583"/>
                  <a:gd name="connsiteX4" fmla="*/ 96243 w 431726"/>
                  <a:gd name="connsiteY4" fmla="*/ 0 h 395583"/>
                  <a:gd name="connsiteX0" fmla="*/ 96243 w 431859"/>
                  <a:gd name="connsiteY0" fmla="*/ 0 h 395583"/>
                  <a:gd name="connsiteX1" fmla="*/ 431859 w 431859"/>
                  <a:gd name="connsiteY1" fmla="*/ 314822 h 395583"/>
                  <a:gd name="connsiteX2" fmla="*/ 431726 w 431859"/>
                  <a:gd name="connsiteY2" fmla="*/ 395583 h 395583"/>
                  <a:gd name="connsiteX3" fmla="*/ 0 w 431859"/>
                  <a:gd name="connsiteY3" fmla="*/ 1834 h 395583"/>
                  <a:gd name="connsiteX4" fmla="*/ 96243 w 431859"/>
                  <a:gd name="connsiteY4" fmla="*/ 0 h 395583"/>
                  <a:gd name="connsiteX0" fmla="*/ 96243 w 431859"/>
                  <a:gd name="connsiteY0" fmla="*/ 0 h 395583"/>
                  <a:gd name="connsiteX1" fmla="*/ 431859 w 431859"/>
                  <a:gd name="connsiteY1" fmla="*/ 314822 h 395583"/>
                  <a:gd name="connsiteX2" fmla="*/ 431726 w 431859"/>
                  <a:gd name="connsiteY2" fmla="*/ 395583 h 395583"/>
                  <a:gd name="connsiteX3" fmla="*/ 0 w 431859"/>
                  <a:gd name="connsiteY3" fmla="*/ 1834 h 395583"/>
                  <a:gd name="connsiteX4" fmla="*/ 96243 w 431859"/>
                  <a:gd name="connsiteY4" fmla="*/ 0 h 395583"/>
                  <a:gd name="connsiteX0" fmla="*/ 96243 w 431859"/>
                  <a:gd name="connsiteY0" fmla="*/ 0 h 395583"/>
                  <a:gd name="connsiteX1" fmla="*/ 431859 w 431859"/>
                  <a:gd name="connsiteY1" fmla="*/ 314822 h 395583"/>
                  <a:gd name="connsiteX2" fmla="*/ 431726 w 431859"/>
                  <a:gd name="connsiteY2" fmla="*/ 395583 h 395583"/>
                  <a:gd name="connsiteX3" fmla="*/ 0 w 431859"/>
                  <a:gd name="connsiteY3" fmla="*/ 1834 h 395583"/>
                  <a:gd name="connsiteX4" fmla="*/ 96243 w 431859"/>
                  <a:gd name="connsiteY4" fmla="*/ 0 h 395583"/>
                  <a:gd name="connsiteX0" fmla="*/ 96243 w 431859"/>
                  <a:gd name="connsiteY0" fmla="*/ 0 h 395583"/>
                  <a:gd name="connsiteX1" fmla="*/ 431859 w 431859"/>
                  <a:gd name="connsiteY1" fmla="*/ 314822 h 395583"/>
                  <a:gd name="connsiteX2" fmla="*/ 431726 w 431859"/>
                  <a:gd name="connsiteY2" fmla="*/ 395583 h 395583"/>
                  <a:gd name="connsiteX3" fmla="*/ 0 w 431859"/>
                  <a:gd name="connsiteY3" fmla="*/ 1834 h 395583"/>
                  <a:gd name="connsiteX4" fmla="*/ 96243 w 431859"/>
                  <a:gd name="connsiteY4" fmla="*/ 0 h 395583"/>
                  <a:gd name="connsiteX0" fmla="*/ 96243 w 431859"/>
                  <a:gd name="connsiteY0" fmla="*/ 0 h 395583"/>
                  <a:gd name="connsiteX1" fmla="*/ 431859 w 431859"/>
                  <a:gd name="connsiteY1" fmla="*/ 314822 h 395583"/>
                  <a:gd name="connsiteX2" fmla="*/ 431726 w 431859"/>
                  <a:gd name="connsiteY2" fmla="*/ 395583 h 395583"/>
                  <a:gd name="connsiteX3" fmla="*/ 0 w 431859"/>
                  <a:gd name="connsiteY3" fmla="*/ 1834 h 395583"/>
                  <a:gd name="connsiteX4" fmla="*/ 96243 w 431859"/>
                  <a:gd name="connsiteY4" fmla="*/ 0 h 395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1859" h="395583">
                    <a:moveTo>
                      <a:pt x="96243" y="0"/>
                    </a:moveTo>
                    <a:cubicBezTo>
                      <a:pt x="193368" y="131277"/>
                      <a:pt x="283037" y="198980"/>
                      <a:pt x="431859" y="314822"/>
                    </a:cubicBezTo>
                    <a:cubicBezTo>
                      <a:pt x="431821" y="352407"/>
                      <a:pt x="431731" y="355849"/>
                      <a:pt x="431726" y="395583"/>
                    </a:cubicBezTo>
                    <a:cubicBezTo>
                      <a:pt x="250391" y="319284"/>
                      <a:pt x="71010" y="167400"/>
                      <a:pt x="0" y="1834"/>
                    </a:cubicBezTo>
                    <a:lnTo>
                      <a:pt x="96243" y="0"/>
                    </a:lnTo>
                    <a:close/>
                  </a:path>
                </a:pathLst>
              </a:custGeom>
              <a:solidFill>
                <a:srgbClr val="000000">
                  <a:lumMod val="85000"/>
                  <a:lumOff val="1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Rectangle 2"/>
              <p:cNvSpPr/>
              <p:nvPr/>
            </p:nvSpPr>
            <p:spPr>
              <a:xfrm rot="2548786">
                <a:off x="2863879" y="3997869"/>
                <a:ext cx="194262" cy="563598"/>
              </a:xfrm>
              <a:custGeom>
                <a:avLst/>
                <a:gdLst>
                  <a:gd name="connsiteX0" fmla="*/ 0 w 254944"/>
                  <a:gd name="connsiteY0" fmla="*/ 0 h 554416"/>
                  <a:gd name="connsiteX1" fmla="*/ 254944 w 254944"/>
                  <a:gd name="connsiteY1" fmla="*/ 0 h 554416"/>
                  <a:gd name="connsiteX2" fmla="*/ 254944 w 254944"/>
                  <a:gd name="connsiteY2" fmla="*/ 554416 h 554416"/>
                  <a:gd name="connsiteX3" fmla="*/ 0 w 254944"/>
                  <a:gd name="connsiteY3" fmla="*/ 554416 h 554416"/>
                  <a:gd name="connsiteX4" fmla="*/ 0 w 254944"/>
                  <a:gd name="connsiteY4" fmla="*/ 0 h 554416"/>
                  <a:gd name="connsiteX0" fmla="*/ 98561 w 254944"/>
                  <a:gd name="connsiteY0" fmla="*/ 1932 h 554416"/>
                  <a:gd name="connsiteX1" fmla="*/ 254944 w 254944"/>
                  <a:gd name="connsiteY1" fmla="*/ 0 h 554416"/>
                  <a:gd name="connsiteX2" fmla="*/ 254944 w 254944"/>
                  <a:gd name="connsiteY2" fmla="*/ 554416 h 554416"/>
                  <a:gd name="connsiteX3" fmla="*/ 0 w 254944"/>
                  <a:gd name="connsiteY3" fmla="*/ 554416 h 554416"/>
                  <a:gd name="connsiteX4" fmla="*/ 98561 w 254944"/>
                  <a:gd name="connsiteY4" fmla="*/ 1932 h 554416"/>
                  <a:gd name="connsiteX0" fmla="*/ 21719 w 178102"/>
                  <a:gd name="connsiteY0" fmla="*/ 1932 h 557798"/>
                  <a:gd name="connsiteX1" fmla="*/ 178102 w 178102"/>
                  <a:gd name="connsiteY1" fmla="*/ 0 h 557798"/>
                  <a:gd name="connsiteX2" fmla="*/ 178102 w 178102"/>
                  <a:gd name="connsiteY2" fmla="*/ 554416 h 557798"/>
                  <a:gd name="connsiteX3" fmla="*/ 0 w 178102"/>
                  <a:gd name="connsiteY3" fmla="*/ 557798 h 557798"/>
                  <a:gd name="connsiteX4" fmla="*/ 21719 w 178102"/>
                  <a:gd name="connsiteY4" fmla="*/ 1932 h 557798"/>
                  <a:gd name="connsiteX0" fmla="*/ 16917 w 178102"/>
                  <a:gd name="connsiteY0" fmla="*/ 1720 h 557798"/>
                  <a:gd name="connsiteX1" fmla="*/ 178102 w 178102"/>
                  <a:gd name="connsiteY1" fmla="*/ 0 h 557798"/>
                  <a:gd name="connsiteX2" fmla="*/ 178102 w 178102"/>
                  <a:gd name="connsiteY2" fmla="*/ 554416 h 557798"/>
                  <a:gd name="connsiteX3" fmla="*/ 0 w 178102"/>
                  <a:gd name="connsiteY3" fmla="*/ 557798 h 557798"/>
                  <a:gd name="connsiteX4" fmla="*/ 16917 w 178102"/>
                  <a:gd name="connsiteY4" fmla="*/ 1720 h 557798"/>
                  <a:gd name="connsiteX0" fmla="*/ 14410 w 178102"/>
                  <a:gd name="connsiteY0" fmla="*/ 4016 h 557798"/>
                  <a:gd name="connsiteX1" fmla="*/ 178102 w 178102"/>
                  <a:gd name="connsiteY1" fmla="*/ 0 h 557798"/>
                  <a:gd name="connsiteX2" fmla="*/ 178102 w 178102"/>
                  <a:gd name="connsiteY2" fmla="*/ 554416 h 557798"/>
                  <a:gd name="connsiteX3" fmla="*/ 0 w 178102"/>
                  <a:gd name="connsiteY3" fmla="*/ 557798 h 557798"/>
                  <a:gd name="connsiteX4" fmla="*/ 14410 w 178102"/>
                  <a:gd name="connsiteY4" fmla="*/ 4016 h 557798"/>
                  <a:gd name="connsiteX0" fmla="*/ 19212 w 178102"/>
                  <a:gd name="connsiteY0" fmla="*/ 4227 h 557798"/>
                  <a:gd name="connsiteX1" fmla="*/ 178102 w 178102"/>
                  <a:gd name="connsiteY1" fmla="*/ 0 h 557798"/>
                  <a:gd name="connsiteX2" fmla="*/ 178102 w 178102"/>
                  <a:gd name="connsiteY2" fmla="*/ 554416 h 557798"/>
                  <a:gd name="connsiteX3" fmla="*/ 0 w 178102"/>
                  <a:gd name="connsiteY3" fmla="*/ 557798 h 557798"/>
                  <a:gd name="connsiteX4" fmla="*/ 19212 w 178102"/>
                  <a:gd name="connsiteY4" fmla="*/ 4227 h 557798"/>
                  <a:gd name="connsiteX0" fmla="*/ 24226 w 183116"/>
                  <a:gd name="connsiteY0" fmla="*/ 4227 h 562390"/>
                  <a:gd name="connsiteX1" fmla="*/ 183116 w 183116"/>
                  <a:gd name="connsiteY1" fmla="*/ 0 h 562390"/>
                  <a:gd name="connsiteX2" fmla="*/ 183116 w 183116"/>
                  <a:gd name="connsiteY2" fmla="*/ 554416 h 562390"/>
                  <a:gd name="connsiteX3" fmla="*/ 0 w 183116"/>
                  <a:gd name="connsiteY3" fmla="*/ 562390 h 562390"/>
                  <a:gd name="connsiteX4" fmla="*/ 24226 w 183116"/>
                  <a:gd name="connsiteY4" fmla="*/ 4227 h 562390"/>
                  <a:gd name="connsiteX0" fmla="*/ 16916 w 183116"/>
                  <a:gd name="connsiteY0" fmla="*/ 6311 h 562390"/>
                  <a:gd name="connsiteX1" fmla="*/ 183116 w 183116"/>
                  <a:gd name="connsiteY1" fmla="*/ 0 h 562390"/>
                  <a:gd name="connsiteX2" fmla="*/ 183116 w 183116"/>
                  <a:gd name="connsiteY2" fmla="*/ 554416 h 562390"/>
                  <a:gd name="connsiteX3" fmla="*/ 0 w 183116"/>
                  <a:gd name="connsiteY3" fmla="*/ 562390 h 562390"/>
                  <a:gd name="connsiteX4" fmla="*/ 16916 w 183116"/>
                  <a:gd name="connsiteY4" fmla="*/ 6311 h 562390"/>
                  <a:gd name="connsiteX0" fmla="*/ 11902 w 178102"/>
                  <a:gd name="connsiteY0" fmla="*/ 6311 h 557798"/>
                  <a:gd name="connsiteX1" fmla="*/ 178102 w 178102"/>
                  <a:gd name="connsiteY1" fmla="*/ 0 h 557798"/>
                  <a:gd name="connsiteX2" fmla="*/ 178102 w 178102"/>
                  <a:gd name="connsiteY2" fmla="*/ 554416 h 557798"/>
                  <a:gd name="connsiteX3" fmla="*/ 0 w 178102"/>
                  <a:gd name="connsiteY3" fmla="*/ 557798 h 557798"/>
                  <a:gd name="connsiteX4" fmla="*/ 11902 w 178102"/>
                  <a:gd name="connsiteY4" fmla="*/ 6311 h 557798"/>
                  <a:gd name="connsiteX0" fmla="*/ 11902 w 178102"/>
                  <a:gd name="connsiteY0" fmla="*/ 6311 h 557798"/>
                  <a:gd name="connsiteX1" fmla="*/ 178102 w 178102"/>
                  <a:gd name="connsiteY1" fmla="*/ 0 h 557798"/>
                  <a:gd name="connsiteX2" fmla="*/ 178102 w 178102"/>
                  <a:gd name="connsiteY2" fmla="*/ 554416 h 557798"/>
                  <a:gd name="connsiteX3" fmla="*/ 0 w 178102"/>
                  <a:gd name="connsiteY3" fmla="*/ 557798 h 557798"/>
                  <a:gd name="connsiteX4" fmla="*/ 11902 w 178102"/>
                  <a:gd name="connsiteY4" fmla="*/ 6311 h 557798"/>
                  <a:gd name="connsiteX0" fmla="*/ 14409 w 178102"/>
                  <a:gd name="connsiteY0" fmla="*/ 4014 h 557798"/>
                  <a:gd name="connsiteX1" fmla="*/ 178102 w 178102"/>
                  <a:gd name="connsiteY1" fmla="*/ 0 h 557798"/>
                  <a:gd name="connsiteX2" fmla="*/ 178102 w 178102"/>
                  <a:gd name="connsiteY2" fmla="*/ 554416 h 557798"/>
                  <a:gd name="connsiteX3" fmla="*/ 0 w 178102"/>
                  <a:gd name="connsiteY3" fmla="*/ 557798 h 557798"/>
                  <a:gd name="connsiteX4" fmla="*/ 14409 w 178102"/>
                  <a:gd name="connsiteY4" fmla="*/ 4014 h 557798"/>
                  <a:gd name="connsiteX0" fmla="*/ 12114 w 178102"/>
                  <a:gd name="connsiteY0" fmla="*/ 1508 h 557798"/>
                  <a:gd name="connsiteX1" fmla="*/ 178102 w 178102"/>
                  <a:gd name="connsiteY1" fmla="*/ 0 h 557798"/>
                  <a:gd name="connsiteX2" fmla="*/ 178102 w 178102"/>
                  <a:gd name="connsiteY2" fmla="*/ 554416 h 557798"/>
                  <a:gd name="connsiteX3" fmla="*/ 0 w 178102"/>
                  <a:gd name="connsiteY3" fmla="*/ 557798 h 557798"/>
                  <a:gd name="connsiteX4" fmla="*/ 12114 w 178102"/>
                  <a:gd name="connsiteY4" fmla="*/ 1508 h 557798"/>
                  <a:gd name="connsiteX0" fmla="*/ 9818 w 178102"/>
                  <a:gd name="connsiteY0" fmla="*/ 0 h 558797"/>
                  <a:gd name="connsiteX1" fmla="*/ 178102 w 178102"/>
                  <a:gd name="connsiteY1" fmla="*/ 999 h 558797"/>
                  <a:gd name="connsiteX2" fmla="*/ 178102 w 178102"/>
                  <a:gd name="connsiteY2" fmla="*/ 555415 h 558797"/>
                  <a:gd name="connsiteX3" fmla="*/ 0 w 178102"/>
                  <a:gd name="connsiteY3" fmla="*/ 558797 h 558797"/>
                  <a:gd name="connsiteX4" fmla="*/ 9818 w 178102"/>
                  <a:gd name="connsiteY4" fmla="*/ 0 h 558797"/>
                  <a:gd name="connsiteX0" fmla="*/ 9818 w 178102"/>
                  <a:gd name="connsiteY0" fmla="*/ 0 h 558798"/>
                  <a:gd name="connsiteX1" fmla="*/ 178102 w 178102"/>
                  <a:gd name="connsiteY1" fmla="*/ 1000 h 558798"/>
                  <a:gd name="connsiteX2" fmla="*/ 178102 w 178102"/>
                  <a:gd name="connsiteY2" fmla="*/ 555416 h 558798"/>
                  <a:gd name="connsiteX3" fmla="*/ 0 w 178102"/>
                  <a:gd name="connsiteY3" fmla="*/ 558798 h 558798"/>
                  <a:gd name="connsiteX4" fmla="*/ 9818 w 178102"/>
                  <a:gd name="connsiteY4" fmla="*/ 0 h 558798"/>
                  <a:gd name="connsiteX0" fmla="*/ 7311 w 175595"/>
                  <a:gd name="connsiteY0" fmla="*/ 0 h 556502"/>
                  <a:gd name="connsiteX1" fmla="*/ 175595 w 175595"/>
                  <a:gd name="connsiteY1" fmla="*/ 1000 h 556502"/>
                  <a:gd name="connsiteX2" fmla="*/ 175595 w 175595"/>
                  <a:gd name="connsiteY2" fmla="*/ 555416 h 556502"/>
                  <a:gd name="connsiteX3" fmla="*/ 0 w 175595"/>
                  <a:gd name="connsiteY3" fmla="*/ 556502 h 556502"/>
                  <a:gd name="connsiteX4" fmla="*/ 7311 w 175595"/>
                  <a:gd name="connsiteY4" fmla="*/ 0 h 556502"/>
                  <a:gd name="connsiteX0" fmla="*/ 19212 w 187496"/>
                  <a:gd name="connsiteY0" fmla="*/ 0 h 555416"/>
                  <a:gd name="connsiteX1" fmla="*/ 187496 w 187496"/>
                  <a:gd name="connsiteY1" fmla="*/ 1000 h 555416"/>
                  <a:gd name="connsiteX2" fmla="*/ 187496 w 187496"/>
                  <a:gd name="connsiteY2" fmla="*/ 555416 h 555416"/>
                  <a:gd name="connsiteX3" fmla="*/ 0 w 187496"/>
                  <a:gd name="connsiteY3" fmla="*/ 553572 h 555416"/>
                  <a:gd name="connsiteX4" fmla="*/ 19212 w 187496"/>
                  <a:gd name="connsiteY4" fmla="*/ 0 h 555416"/>
                  <a:gd name="connsiteX0" fmla="*/ 14198 w 182482"/>
                  <a:gd name="connsiteY0" fmla="*/ 0 h 555416"/>
                  <a:gd name="connsiteX1" fmla="*/ 182482 w 182482"/>
                  <a:gd name="connsiteY1" fmla="*/ 1000 h 555416"/>
                  <a:gd name="connsiteX2" fmla="*/ 182482 w 182482"/>
                  <a:gd name="connsiteY2" fmla="*/ 555416 h 555416"/>
                  <a:gd name="connsiteX3" fmla="*/ 0 w 182482"/>
                  <a:gd name="connsiteY3" fmla="*/ 548980 h 555416"/>
                  <a:gd name="connsiteX4" fmla="*/ 14198 w 182482"/>
                  <a:gd name="connsiteY4" fmla="*/ 0 h 555416"/>
                  <a:gd name="connsiteX0" fmla="*/ 9607 w 182482"/>
                  <a:gd name="connsiteY0" fmla="*/ 0 h 560430"/>
                  <a:gd name="connsiteX1" fmla="*/ 182482 w 182482"/>
                  <a:gd name="connsiteY1" fmla="*/ 6014 h 560430"/>
                  <a:gd name="connsiteX2" fmla="*/ 182482 w 182482"/>
                  <a:gd name="connsiteY2" fmla="*/ 560430 h 560430"/>
                  <a:gd name="connsiteX3" fmla="*/ 0 w 182482"/>
                  <a:gd name="connsiteY3" fmla="*/ 553994 h 560430"/>
                  <a:gd name="connsiteX4" fmla="*/ 9607 w 182482"/>
                  <a:gd name="connsiteY4" fmla="*/ 0 h 560430"/>
                  <a:gd name="connsiteX0" fmla="*/ 9607 w 182482"/>
                  <a:gd name="connsiteY0" fmla="*/ 0 h 560430"/>
                  <a:gd name="connsiteX1" fmla="*/ 182482 w 182482"/>
                  <a:gd name="connsiteY1" fmla="*/ 6014 h 560430"/>
                  <a:gd name="connsiteX2" fmla="*/ 182482 w 182482"/>
                  <a:gd name="connsiteY2" fmla="*/ 560430 h 560430"/>
                  <a:gd name="connsiteX3" fmla="*/ 0 w 182482"/>
                  <a:gd name="connsiteY3" fmla="*/ 553994 h 560430"/>
                  <a:gd name="connsiteX4" fmla="*/ 9607 w 182482"/>
                  <a:gd name="connsiteY4" fmla="*/ 0 h 560430"/>
                  <a:gd name="connsiteX0" fmla="*/ 13987 w 182482"/>
                  <a:gd name="connsiteY0" fmla="*/ 3803 h 554416"/>
                  <a:gd name="connsiteX1" fmla="*/ 182482 w 182482"/>
                  <a:gd name="connsiteY1" fmla="*/ 0 h 554416"/>
                  <a:gd name="connsiteX2" fmla="*/ 182482 w 182482"/>
                  <a:gd name="connsiteY2" fmla="*/ 554416 h 554416"/>
                  <a:gd name="connsiteX3" fmla="*/ 0 w 182482"/>
                  <a:gd name="connsiteY3" fmla="*/ 547980 h 554416"/>
                  <a:gd name="connsiteX4" fmla="*/ 13987 w 182482"/>
                  <a:gd name="connsiteY4" fmla="*/ 3803 h 554416"/>
                  <a:gd name="connsiteX0" fmla="*/ 14564 w 183059"/>
                  <a:gd name="connsiteY0" fmla="*/ 3803 h 554416"/>
                  <a:gd name="connsiteX1" fmla="*/ 183059 w 183059"/>
                  <a:gd name="connsiteY1" fmla="*/ 0 h 554416"/>
                  <a:gd name="connsiteX2" fmla="*/ 183059 w 183059"/>
                  <a:gd name="connsiteY2" fmla="*/ 554416 h 554416"/>
                  <a:gd name="connsiteX3" fmla="*/ 577 w 183059"/>
                  <a:gd name="connsiteY3" fmla="*/ 547980 h 554416"/>
                  <a:gd name="connsiteX4" fmla="*/ 240 w 183059"/>
                  <a:gd name="connsiteY4" fmla="*/ 513457 h 554416"/>
                  <a:gd name="connsiteX5" fmla="*/ 14564 w 183059"/>
                  <a:gd name="connsiteY5" fmla="*/ 3803 h 554416"/>
                  <a:gd name="connsiteX0" fmla="*/ 14564 w 183059"/>
                  <a:gd name="connsiteY0" fmla="*/ 3803 h 554416"/>
                  <a:gd name="connsiteX1" fmla="*/ 183059 w 183059"/>
                  <a:gd name="connsiteY1" fmla="*/ 0 h 554416"/>
                  <a:gd name="connsiteX2" fmla="*/ 183059 w 183059"/>
                  <a:gd name="connsiteY2" fmla="*/ 554416 h 554416"/>
                  <a:gd name="connsiteX3" fmla="*/ 577 w 183059"/>
                  <a:gd name="connsiteY3" fmla="*/ 547980 h 554416"/>
                  <a:gd name="connsiteX4" fmla="*/ 240 w 183059"/>
                  <a:gd name="connsiteY4" fmla="*/ 513457 h 554416"/>
                  <a:gd name="connsiteX5" fmla="*/ 14564 w 183059"/>
                  <a:gd name="connsiteY5" fmla="*/ 3803 h 554416"/>
                  <a:gd name="connsiteX0" fmla="*/ 29957 w 198452"/>
                  <a:gd name="connsiteY0" fmla="*/ 3803 h 554416"/>
                  <a:gd name="connsiteX1" fmla="*/ 198452 w 198452"/>
                  <a:gd name="connsiteY1" fmla="*/ 0 h 554416"/>
                  <a:gd name="connsiteX2" fmla="*/ 198452 w 198452"/>
                  <a:gd name="connsiteY2" fmla="*/ 554416 h 554416"/>
                  <a:gd name="connsiteX3" fmla="*/ 15970 w 198452"/>
                  <a:gd name="connsiteY3" fmla="*/ 547980 h 554416"/>
                  <a:gd name="connsiteX4" fmla="*/ 29957 w 198452"/>
                  <a:gd name="connsiteY4" fmla="*/ 3803 h 554416"/>
                  <a:gd name="connsiteX0" fmla="*/ 29957 w 198452"/>
                  <a:gd name="connsiteY0" fmla="*/ 3803 h 554416"/>
                  <a:gd name="connsiteX1" fmla="*/ 198452 w 198452"/>
                  <a:gd name="connsiteY1" fmla="*/ 0 h 554416"/>
                  <a:gd name="connsiteX2" fmla="*/ 198452 w 198452"/>
                  <a:gd name="connsiteY2" fmla="*/ 554416 h 554416"/>
                  <a:gd name="connsiteX3" fmla="*/ 15970 w 198452"/>
                  <a:gd name="connsiteY3" fmla="*/ 547980 h 554416"/>
                  <a:gd name="connsiteX4" fmla="*/ 29957 w 198452"/>
                  <a:gd name="connsiteY4" fmla="*/ 3803 h 554416"/>
                  <a:gd name="connsiteX0" fmla="*/ 15811 w 184306"/>
                  <a:gd name="connsiteY0" fmla="*/ 3803 h 554416"/>
                  <a:gd name="connsiteX1" fmla="*/ 184306 w 184306"/>
                  <a:gd name="connsiteY1" fmla="*/ 0 h 554416"/>
                  <a:gd name="connsiteX2" fmla="*/ 184306 w 184306"/>
                  <a:gd name="connsiteY2" fmla="*/ 554416 h 554416"/>
                  <a:gd name="connsiteX3" fmla="*/ 1824 w 184306"/>
                  <a:gd name="connsiteY3" fmla="*/ 547980 h 554416"/>
                  <a:gd name="connsiteX4" fmla="*/ 15811 w 184306"/>
                  <a:gd name="connsiteY4" fmla="*/ 3803 h 554416"/>
                  <a:gd name="connsiteX0" fmla="*/ 13987 w 182482"/>
                  <a:gd name="connsiteY0" fmla="*/ 3803 h 554416"/>
                  <a:gd name="connsiteX1" fmla="*/ 182482 w 182482"/>
                  <a:gd name="connsiteY1" fmla="*/ 0 h 554416"/>
                  <a:gd name="connsiteX2" fmla="*/ 182482 w 182482"/>
                  <a:gd name="connsiteY2" fmla="*/ 554416 h 554416"/>
                  <a:gd name="connsiteX3" fmla="*/ 0 w 182482"/>
                  <a:gd name="connsiteY3" fmla="*/ 547980 h 554416"/>
                  <a:gd name="connsiteX4" fmla="*/ 13987 w 182482"/>
                  <a:gd name="connsiteY4" fmla="*/ 3803 h 554416"/>
                  <a:gd name="connsiteX0" fmla="*/ 13987 w 182482"/>
                  <a:gd name="connsiteY0" fmla="*/ 3803 h 554416"/>
                  <a:gd name="connsiteX1" fmla="*/ 182482 w 182482"/>
                  <a:gd name="connsiteY1" fmla="*/ 0 h 554416"/>
                  <a:gd name="connsiteX2" fmla="*/ 182482 w 182482"/>
                  <a:gd name="connsiteY2" fmla="*/ 554416 h 554416"/>
                  <a:gd name="connsiteX3" fmla="*/ 0 w 182482"/>
                  <a:gd name="connsiteY3" fmla="*/ 547980 h 554416"/>
                  <a:gd name="connsiteX4" fmla="*/ 13987 w 182482"/>
                  <a:gd name="connsiteY4" fmla="*/ 3803 h 554416"/>
                  <a:gd name="connsiteX0" fmla="*/ 13987 w 182482"/>
                  <a:gd name="connsiteY0" fmla="*/ 3803 h 554416"/>
                  <a:gd name="connsiteX1" fmla="*/ 182482 w 182482"/>
                  <a:gd name="connsiteY1" fmla="*/ 0 h 554416"/>
                  <a:gd name="connsiteX2" fmla="*/ 182482 w 182482"/>
                  <a:gd name="connsiteY2" fmla="*/ 554416 h 554416"/>
                  <a:gd name="connsiteX3" fmla="*/ 0 w 182482"/>
                  <a:gd name="connsiteY3" fmla="*/ 547980 h 554416"/>
                  <a:gd name="connsiteX4" fmla="*/ 13987 w 182482"/>
                  <a:gd name="connsiteY4" fmla="*/ 3803 h 554416"/>
                  <a:gd name="connsiteX0" fmla="*/ 13987 w 182482"/>
                  <a:gd name="connsiteY0" fmla="*/ 3803 h 554416"/>
                  <a:gd name="connsiteX1" fmla="*/ 182482 w 182482"/>
                  <a:gd name="connsiteY1" fmla="*/ 0 h 554416"/>
                  <a:gd name="connsiteX2" fmla="*/ 182482 w 182482"/>
                  <a:gd name="connsiteY2" fmla="*/ 554416 h 554416"/>
                  <a:gd name="connsiteX3" fmla="*/ 0 w 182482"/>
                  <a:gd name="connsiteY3" fmla="*/ 547980 h 554416"/>
                  <a:gd name="connsiteX4" fmla="*/ 13987 w 182482"/>
                  <a:gd name="connsiteY4" fmla="*/ 3803 h 554416"/>
                  <a:gd name="connsiteX0" fmla="*/ 13987 w 182482"/>
                  <a:gd name="connsiteY0" fmla="*/ 3803 h 554416"/>
                  <a:gd name="connsiteX1" fmla="*/ 182482 w 182482"/>
                  <a:gd name="connsiteY1" fmla="*/ 0 h 554416"/>
                  <a:gd name="connsiteX2" fmla="*/ 182482 w 182482"/>
                  <a:gd name="connsiteY2" fmla="*/ 554416 h 554416"/>
                  <a:gd name="connsiteX3" fmla="*/ 0 w 182482"/>
                  <a:gd name="connsiteY3" fmla="*/ 547980 h 554416"/>
                  <a:gd name="connsiteX4" fmla="*/ 13987 w 182482"/>
                  <a:gd name="connsiteY4" fmla="*/ 3803 h 554416"/>
                  <a:gd name="connsiteX0" fmla="*/ 13987 w 182482"/>
                  <a:gd name="connsiteY0" fmla="*/ 3803 h 554416"/>
                  <a:gd name="connsiteX1" fmla="*/ 182482 w 182482"/>
                  <a:gd name="connsiteY1" fmla="*/ 0 h 554416"/>
                  <a:gd name="connsiteX2" fmla="*/ 182482 w 182482"/>
                  <a:gd name="connsiteY2" fmla="*/ 554416 h 554416"/>
                  <a:gd name="connsiteX3" fmla="*/ 0 w 182482"/>
                  <a:gd name="connsiteY3" fmla="*/ 547980 h 554416"/>
                  <a:gd name="connsiteX4" fmla="*/ 13987 w 182482"/>
                  <a:gd name="connsiteY4" fmla="*/ 3803 h 554416"/>
                  <a:gd name="connsiteX0" fmla="*/ 13987 w 182482"/>
                  <a:gd name="connsiteY0" fmla="*/ 3803 h 554416"/>
                  <a:gd name="connsiteX1" fmla="*/ 182482 w 182482"/>
                  <a:gd name="connsiteY1" fmla="*/ 0 h 554416"/>
                  <a:gd name="connsiteX2" fmla="*/ 182482 w 182482"/>
                  <a:gd name="connsiteY2" fmla="*/ 554416 h 554416"/>
                  <a:gd name="connsiteX3" fmla="*/ 0 w 182482"/>
                  <a:gd name="connsiteY3" fmla="*/ 547980 h 554416"/>
                  <a:gd name="connsiteX4" fmla="*/ 13987 w 182482"/>
                  <a:gd name="connsiteY4" fmla="*/ 3803 h 554416"/>
                  <a:gd name="connsiteX0" fmla="*/ 13987 w 182482"/>
                  <a:gd name="connsiteY0" fmla="*/ 3803 h 554416"/>
                  <a:gd name="connsiteX1" fmla="*/ 182482 w 182482"/>
                  <a:gd name="connsiteY1" fmla="*/ 0 h 554416"/>
                  <a:gd name="connsiteX2" fmla="*/ 182482 w 182482"/>
                  <a:gd name="connsiteY2" fmla="*/ 554416 h 554416"/>
                  <a:gd name="connsiteX3" fmla="*/ 0 w 182482"/>
                  <a:gd name="connsiteY3" fmla="*/ 547980 h 554416"/>
                  <a:gd name="connsiteX4" fmla="*/ 13987 w 182482"/>
                  <a:gd name="connsiteY4" fmla="*/ 3803 h 554416"/>
                  <a:gd name="connsiteX0" fmla="*/ 13987 w 182482"/>
                  <a:gd name="connsiteY0" fmla="*/ 3803 h 554416"/>
                  <a:gd name="connsiteX1" fmla="*/ 182482 w 182482"/>
                  <a:gd name="connsiteY1" fmla="*/ 0 h 554416"/>
                  <a:gd name="connsiteX2" fmla="*/ 182482 w 182482"/>
                  <a:gd name="connsiteY2" fmla="*/ 554416 h 554416"/>
                  <a:gd name="connsiteX3" fmla="*/ 0 w 182482"/>
                  <a:gd name="connsiteY3" fmla="*/ 547980 h 554416"/>
                  <a:gd name="connsiteX4" fmla="*/ 13987 w 182482"/>
                  <a:gd name="connsiteY4" fmla="*/ 3803 h 554416"/>
                  <a:gd name="connsiteX0" fmla="*/ 13987 w 182482"/>
                  <a:gd name="connsiteY0" fmla="*/ 3803 h 554416"/>
                  <a:gd name="connsiteX1" fmla="*/ 182482 w 182482"/>
                  <a:gd name="connsiteY1" fmla="*/ 0 h 554416"/>
                  <a:gd name="connsiteX2" fmla="*/ 182482 w 182482"/>
                  <a:gd name="connsiteY2" fmla="*/ 554416 h 554416"/>
                  <a:gd name="connsiteX3" fmla="*/ 0 w 182482"/>
                  <a:gd name="connsiteY3" fmla="*/ 547980 h 554416"/>
                  <a:gd name="connsiteX4" fmla="*/ 13987 w 182482"/>
                  <a:gd name="connsiteY4" fmla="*/ 3803 h 554416"/>
                  <a:gd name="connsiteX0" fmla="*/ 13987 w 182482"/>
                  <a:gd name="connsiteY0" fmla="*/ 3803 h 554416"/>
                  <a:gd name="connsiteX1" fmla="*/ 182482 w 182482"/>
                  <a:gd name="connsiteY1" fmla="*/ 0 h 554416"/>
                  <a:gd name="connsiteX2" fmla="*/ 182482 w 182482"/>
                  <a:gd name="connsiteY2" fmla="*/ 554416 h 554416"/>
                  <a:gd name="connsiteX3" fmla="*/ 0 w 182482"/>
                  <a:gd name="connsiteY3" fmla="*/ 547980 h 554416"/>
                  <a:gd name="connsiteX4" fmla="*/ 13987 w 182482"/>
                  <a:gd name="connsiteY4" fmla="*/ 3803 h 554416"/>
                  <a:gd name="connsiteX0" fmla="*/ 13987 w 197695"/>
                  <a:gd name="connsiteY0" fmla="*/ 3803 h 553400"/>
                  <a:gd name="connsiteX1" fmla="*/ 182482 w 197695"/>
                  <a:gd name="connsiteY1" fmla="*/ 0 h 553400"/>
                  <a:gd name="connsiteX2" fmla="*/ 197695 w 197695"/>
                  <a:gd name="connsiteY2" fmla="*/ 553400 h 553400"/>
                  <a:gd name="connsiteX3" fmla="*/ 0 w 197695"/>
                  <a:gd name="connsiteY3" fmla="*/ 547980 h 553400"/>
                  <a:gd name="connsiteX4" fmla="*/ 13987 w 197695"/>
                  <a:gd name="connsiteY4" fmla="*/ 3803 h 553400"/>
                  <a:gd name="connsiteX0" fmla="*/ 13987 w 197695"/>
                  <a:gd name="connsiteY0" fmla="*/ 3803 h 553400"/>
                  <a:gd name="connsiteX1" fmla="*/ 182482 w 197695"/>
                  <a:gd name="connsiteY1" fmla="*/ 0 h 553400"/>
                  <a:gd name="connsiteX2" fmla="*/ 197695 w 197695"/>
                  <a:gd name="connsiteY2" fmla="*/ 553400 h 553400"/>
                  <a:gd name="connsiteX3" fmla="*/ 0 w 197695"/>
                  <a:gd name="connsiteY3" fmla="*/ 547980 h 553400"/>
                  <a:gd name="connsiteX4" fmla="*/ 13987 w 197695"/>
                  <a:gd name="connsiteY4" fmla="*/ 3803 h 553400"/>
                  <a:gd name="connsiteX0" fmla="*/ 13987 w 197546"/>
                  <a:gd name="connsiteY0" fmla="*/ 3803 h 556764"/>
                  <a:gd name="connsiteX1" fmla="*/ 182482 w 197546"/>
                  <a:gd name="connsiteY1" fmla="*/ 0 h 556764"/>
                  <a:gd name="connsiteX2" fmla="*/ 197546 w 197546"/>
                  <a:gd name="connsiteY2" fmla="*/ 556764 h 556764"/>
                  <a:gd name="connsiteX3" fmla="*/ 0 w 197546"/>
                  <a:gd name="connsiteY3" fmla="*/ 547980 h 556764"/>
                  <a:gd name="connsiteX4" fmla="*/ 13987 w 197546"/>
                  <a:gd name="connsiteY4" fmla="*/ 3803 h 556764"/>
                  <a:gd name="connsiteX0" fmla="*/ 13987 w 197546"/>
                  <a:gd name="connsiteY0" fmla="*/ 3803 h 556764"/>
                  <a:gd name="connsiteX1" fmla="*/ 182482 w 197546"/>
                  <a:gd name="connsiteY1" fmla="*/ 0 h 556764"/>
                  <a:gd name="connsiteX2" fmla="*/ 197546 w 197546"/>
                  <a:gd name="connsiteY2" fmla="*/ 556764 h 556764"/>
                  <a:gd name="connsiteX3" fmla="*/ 0 w 197546"/>
                  <a:gd name="connsiteY3" fmla="*/ 547980 h 556764"/>
                  <a:gd name="connsiteX4" fmla="*/ 13987 w 197546"/>
                  <a:gd name="connsiteY4" fmla="*/ 3803 h 556764"/>
                  <a:gd name="connsiteX0" fmla="*/ 13987 w 197546"/>
                  <a:gd name="connsiteY0" fmla="*/ 3803 h 556764"/>
                  <a:gd name="connsiteX1" fmla="*/ 182482 w 197546"/>
                  <a:gd name="connsiteY1" fmla="*/ 0 h 556764"/>
                  <a:gd name="connsiteX2" fmla="*/ 197546 w 197546"/>
                  <a:gd name="connsiteY2" fmla="*/ 556764 h 556764"/>
                  <a:gd name="connsiteX3" fmla="*/ 0 w 197546"/>
                  <a:gd name="connsiteY3" fmla="*/ 547980 h 556764"/>
                  <a:gd name="connsiteX4" fmla="*/ 13987 w 197546"/>
                  <a:gd name="connsiteY4" fmla="*/ 3803 h 556764"/>
                  <a:gd name="connsiteX0" fmla="*/ 13987 w 197546"/>
                  <a:gd name="connsiteY0" fmla="*/ 3803 h 556764"/>
                  <a:gd name="connsiteX1" fmla="*/ 182482 w 197546"/>
                  <a:gd name="connsiteY1" fmla="*/ 0 h 556764"/>
                  <a:gd name="connsiteX2" fmla="*/ 197546 w 197546"/>
                  <a:gd name="connsiteY2" fmla="*/ 556764 h 556764"/>
                  <a:gd name="connsiteX3" fmla="*/ 0 w 197546"/>
                  <a:gd name="connsiteY3" fmla="*/ 547980 h 556764"/>
                  <a:gd name="connsiteX4" fmla="*/ 13987 w 197546"/>
                  <a:gd name="connsiteY4" fmla="*/ 3803 h 556764"/>
                  <a:gd name="connsiteX0" fmla="*/ 13987 w 197546"/>
                  <a:gd name="connsiteY0" fmla="*/ 3803 h 556764"/>
                  <a:gd name="connsiteX1" fmla="*/ 182482 w 197546"/>
                  <a:gd name="connsiteY1" fmla="*/ 0 h 556764"/>
                  <a:gd name="connsiteX2" fmla="*/ 197546 w 197546"/>
                  <a:gd name="connsiteY2" fmla="*/ 556764 h 556764"/>
                  <a:gd name="connsiteX3" fmla="*/ 0 w 197546"/>
                  <a:gd name="connsiteY3" fmla="*/ 547980 h 556764"/>
                  <a:gd name="connsiteX4" fmla="*/ 13987 w 197546"/>
                  <a:gd name="connsiteY4" fmla="*/ 3803 h 556764"/>
                  <a:gd name="connsiteX0" fmla="*/ 13987 w 197546"/>
                  <a:gd name="connsiteY0" fmla="*/ 3803 h 556764"/>
                  <a:gd name="connsiteX1" fmla="*/ 182482 w 197546"/>
                  <a:gd name="connsiteY1" fmla="*/ 0 h 556764"/>
                  <a:gd name="connsiteX2" fmla="*/ 197546 w 197546"/>
                  <a:gd name="connsiteY2" fmla="*/ 556764 h 556764"/>
                  <a:gd name="connsiteX3" fmla="*/ 0 w 197546"/>
                  <a:gd name="connsiteY3" fmla="*/ 547980 h 556764"/>
                  <a:gd name="connsiteX4" fmla="*/ 13987 w 197546"/>
                  <a:gd name="connsiteY4" fmla="*/ 3803 h 556764"/>
                  <a:gd name="connsiteX0" fmla="*/ 13987 w 197546"/>
                  <a:gd name="connsiteY0" fmla="*/ 3803 h 556764"/>
                  <a:gd name="connsiteX1" fmla="*/ 182482 w 197546"/>
                  <a:gd name="connsiteY1" fmla="*/ 0 h 556764"/>
                  <a:gd name="connsiteX2" fmla="*/ 197546 w 197546"/>
                  <a:gd name="connsiteY2" fmla="*/ 556764 h 556764"/>
                  <a:gd name="connsiteX3" fmla="*/ 0 w 197546"/>
                  <a:gd name="connsiteY3" fmla="*/ 547980 h 556764"/>
                  <a:gd name="connsiteX4" fmla="*/ 13987 w 197546"/>
                  <a:gd name="connsiteY4" fmla="*/ 3803 h 556764"/>
                  <a:gd name="connsiteX0" fmla="*/ 13987 w 197546"/>
                  <a:gd name="connsiteY0" fmla="*/ 3803 h 556764"/>
                  <a:gd name="connsiteX1" fmla="*/ 182482 w 197546"/>
                  <a:gd name="connsiteY1" fmla="*/ 0 h 556764"/>
                  <a:gd name="connsiteX2" fmla="*/ 197546 w 197546"/>
                  <a:gd name="connsiteY2" fmla="*/ 556764 h 556764"/>
                  <a:gd name="connsiteX3" fmla="*/ 0 w 197546"/>
                  <a:gd name="connsiteY3" fmla="*/ 547980 h 556764"/>
                  <a:gd name="connsiteX4" fmla="*/ 13987 w 197546"/>
                  <a:gd name="connsiteY4" fmla="*/ 3803 h 556764"/>
                  <a:gd name="connsiteX0" fmla="*/ 13987 w 197546"/>
                  <a:gd name="connsiteY0" fmla="*/ 3803 h 556764"/>
                  <a:gd name="connsiteX1" fmla="*/ 182482 w 197546"/>
                  <a:gd name="connsiteY1" fmla="*/ 0 h 556764"/>
                  <a:gd name="connsiteX2" fmla="*/ 197546 w 197546"/>
                  <a:gd name="connsiteY2" fmla="*/ 556764 h 556764"/>
                  <a:gd name="connsiteX3" fmla="*/ 0 w 197546"/>
                  <a:gd name="connsiteY3" fmla="*/ 547980 h 556764"/>
                  <a:gd name="connsiteX4" fmla="*/ 13987 w 197546"/>
                  <a:gd name="connsiteY4" fmla="*/ 3803 h 556764"/>
                  <a:gd name="connsiteX0" fmla="*/ 13987 w 197546"/>
                  <a:gd name="connsiteY0" fmla="*/ 3803 h 556764"/>
                  <a:gd name="connsiteX1" fmla="*/ 182482 w 197546"/>
                  <a:gd name="connsiteY1" fmla="*/ 0 h 556764"/>
                  <a:gd name="connsiteX2" fmla="*/ 197546 w 197546"/>
                  <a:gd name="connsiteY2" fmla="*/ 556764 h 556764"/>
                  <a:gd name="connsiteX3" fmla="*/ 0 w 197546"/>
                  <a:gd name="connsiteY3" fmla="*/ 547980 h 556764"/>
                  <a:gd name="connsiteX4" fmla="*/ 13987 w 197546"/>
                  <a:gd name="connsiteY4" fmla="*/ 3803 h 556764"/>
                  <a:gd name="connsiteX0" fmla="*/ 13987 w 197546"/>
                  <a:gd name="connsiteY0" fmla="*/ 3803 h 556764"/>
                  <a:gd name="connsiteX1" fmla="*/ 182482 w 197546"/>
                  <a:gd name="connsiteY1" fmla="*/ 0 h 556764"/>
                  <a:gd name="connsiteX2" fmla="*/ 197546 w 197546"/>
                  <a:gd name="connsiteY2" fmla="*/ 556764 h 556764"/>
                  <a:gd name="connsiteX3" fmla="*/ 0 w 197546"/>
                  <a:gd name="connsiteY3" fmla="*/ 547980 h 556764"/>
                  <a:gd name="connsiteX4" fmla="*/ 13987 w 197546"/>
                  <a:gd name="connsiteY4" fmla="*/ 3803 h 556764"/>
                  <a:gd name="connsiteX0" fmla="*/ 13987 w 197546"/>
                  <a:gd name="connsiteY0" fmla="*/ 3803 h 556764"/>
                  <a:gd name="connsiteX1" fmla="*/ 182482 w 197546"/>
                  <a:gd name="connsiteY1" fmla="*/ 0 h 556764"/>
                  <a:gd name="connsiteX2" fmla="*/ 197546 w 197546"/>
                  <a:gd name="connsiteY2" fmla="*/ 556764 h 556764"/>
                  <a:gd name="connsiteX3" fmla="*/ 0 w 197546"/>
                  <a:gd name="connsiteY3" fmla="*/ 547980 h 556764"/>
                  <a:gd name="connsiteX4" fmla="*/ 13987 w 197546"/>
                  <a:gd name="connsiteY4" fmla="*/ 3803 h 556764"/>
                  <a:gd name="connsiteX0" fmla="*/ 13987 w 197546"/>
                  <a:gd name="connsiteY0" fmla="*/ 3803 h 556764"/>
                  <a:gd name="connsiteX1" fmla="*/ 182482 w 197546"/>
                  <a:gd name="connsiteY1" fmla="*/ 0 h 556764"/>
                  <a:gd name="connsiteX2" fmla="*/ 197546 w 197546"/>
                  <a:gd name="connsiteY2" fmla="*/ 556764 h 556764"/>
                  <a:gd name="connsiteX3" fmla="*/ 0 w 197546"/>
                  <a:gd name="connsiteY3" fmla="*/ 547980 h 556764"/>
                  <a:gd name="connsiteX4" fmla="*/ 13987 w 197546"/>
                  <a:gd name="connsiteY4" fmla="*/ 3803 h 556764"/>
                  <a:gd name="connsiteX0" fmla="*/ 13987 w 197546"/>
                  <a:gd name="connsiteY0" fmla="*/ 3803 h 556764"/>
                  <a:gd name="connsiteX1" fmla="*/ 182482 w 197546"/>
                  <a:gd name="connsiteY1" fmla="*/ 0 h 556764"/>
                  <a:gd name="connsiteX2" fmla="*/ 197546 w 197546"/>
                  <a:gd name="connsiteY2" fmla="*/ 556764 h 556764"/>
                  <a:gd name="connsiteX3" fmla="*/ 0 w 197546"/>
                  <a:gd name="connsiteY3" fmla="*/ 547980 h 556764"/>
                  <a:gd name="connsiteX4" fmla="*/ 13987 w 197546"/>
                  <a:gd name="connsiteY4" fmla="*/ 3803 h 556764"/>
                  <a:gd name="connsiteX0" fmla="*/ 13987 w 197546"/>
                  <a:gd name="connsiteY0" fmla="*/ 3803 h 556764"/>
                  <a:gd name="connsiteX1" fmla="*/ 182482 w 197546"/>
                  <a:gd name="connsiteY1" fmla="*/ 0 h 556764"/>
                  <a:gd name="connsiteX2" fmla="*/ 197546 w 197546"/>
                  <a:gd name="connsiteY2" fmla="*/ 556764 h 556764"/>
                  <a:gd name="connsiteX3" fmla="*/ 0 w 197546"/>
                  <a:gd name="connsiteY3" fmla="*/ 547980 h 556764"/>
                  <a:gd name="connsiteX4" fmla="*/ 13987 w 197546"/>
                  <a:gd name="connsiteY4" fmla="*/ 3803 h 556764"/>
                  <a:gd name="connsiteX0" fmla="*/ 13987 w 197546"/>
                  <a:gd name="connsiteY0" fmla="*/ 3803 h 556764"/>
                  <a:gd name="connsiteX1" fmla="*/ 182482 w 197546"/>
                  <a:gd name="connsiteY1" fmla="*/ 0 h 556764"/>
                  <a:gd name="connsiteX2" fmla="*/ 197546 w 197546"/>
                  <a:gd name="connsiteY2" fmla="*/ 556764 h 556764"/>
                  <a:gd name="connsiteX3" fmla="*/ 0 w 197546"/>
                  <a:gd name="connsiteY3" fmla="*/ 547980 h 556764"/>
                  <a:gd name="connsiteX4" fmla="*/ 13987 w 197546"/>
                  <a:gd name="connsiteY4" fmla="*/ 3803 h 556764"/>
                  <a:gd name="connsiteX0" fmla="*/ 11623 w 195182"/>
                  <a:gd name="connsiteY0" fmla="*/ 3803 h 572055"/>
                  <a:gd name="connsiteX1" fmla="*/ 180118 w 195182"/>
                  <a:gd name="connsiteY1" fmla="*/ 0 h 572055"/>
                  <a:gd name="connsiteX2" fmla="*/ 195182 w 195182"/>
                  <a:gd name="connsiteY2" fmla="*/ 556764 h 572055"/>
                  <a:gd name="connsiteX3" fmla="*/ 0 w 195182"/>
                  <a:gd name="connsiteY3" fmla="*/ 572055 h 572055"/>
                  <a:gd name="connsiteX4" fmla="*/ 11623 w 195182"/>
                  <a:gd name="connsiteY4" fmla="*/ 3803 h 572055"/>
                  <a:gd name="connsiteX0" fmla="*/ 11623 w 190583"/>
                  <a:gd name="connsiteY0" fmla="*/ 3803 h 572055"/>
                  <a:gd name="connsiteX1" fmla="*/ 180118 w 190583"/>
                  <a:gd name="connsiteY1" fmla="*/ 0 h 572055"/>
                  <a:gd name="connsiteX2" fmla="*/ 190583 w 190583"/>
                  <a:gd name="connsiteY2" fmla="*/ 544575 h 572055"/>
                  <a:gd name="connsiteX3" fmla="*/ 0 w 190583"/>
                  <a:gd name="connsiteY3" fmla="*/ 572055 h 572055"/>
                  <a:gd name="connsiteX4" fmla="*/ 11623 w 190583"/>
                  <a:gd name="connsiteY4" fmla="*/ 3803 h 572055"/>
                  <a:gd name="connsiteX0" fmla="*/ 11623 w 190734"/>
                  <a:gd name="connsiteY0" fmla="*/ 3803 h 572055"/>
                  <a:gd name="connsiteX1" fmla="*/ 180118 w 190734"/>
                  <a:gd name="connsiteY1" fmla="*/ 0 h 572055"/>
                  <a:gd name="connsiteX2" fmla="*/ 190734 w 190734"/>
                  <a:gd name="connsiteY2" fmla="*/ 541157 h 572055"/>
                  <a:gd name="connsiteX3" fmla="*/ 0 w 190734"/>
                  <a:gd name="connsiteY3" fmla="*/ 572055 h 572055"/>
                  <a:gd name="connsiteX4" fmla="*/ 11623 w 190734"/>
                  <a:gd name="connsiteY4" fmla="*/ 3803 h 572055"/>
                  <a:gd name="connsiteX0" fmla="*/ 11623 w 194152"/>
                  <a:gd name="connsiteY0" fmla="*/ 3803 h 572055"/>
                  <a:gd name="connsiteX1" fmla="*/ 180118 w 194152"/>
                  <a:gd name="connsiteY1" fmla="*/ 0 h 572055"/>
                  <a:gd name="connsiteX2" fmla="*/ 194152 w 194152"/>
                  <a:gd name="connsiteY2" fmla="*/ 541308 h 572055"/>
                  <a:gd name="connsiteX3" fmla="*/ 0 w 194152"/>
                  <a:gd name="connsiteY3" fmla="*/ 572055 h 572055"/>
                  <a:gd name="connsiteX4" fmla="*/ 11623 w 194152"/>
                  <a:gd name="connsiteY4" fmla="*/ 3803 h 572055"/>
                  <a:gd name="connsiteX0" fmla="*/ 15077 w 194152"/>
                  <a:gd name="connsiteY0" fmla="*/ 559 h 572055"/>
                  <a:gd name="connsiteX1" fmla="*/ 180118 w 194152"/>
                  <a:gd name="connsiteY1" fmla="*/ 0 h 572055"/>
                  <a:gd name="connsiteX2" fmla="*/ 194152 w 194152"/>
                  <a:gd name="connsiteY2" fmla="*/ 541308 h 572055"/>
                  <a:gd name="connsiteX3" fmla="*/ 0 w 194152"/>
                  <a:gd name="connsiteY3" fmla="*/ 572055 h 572055"/>
                  <a:gd name="connsiteX4" fmla="*/ 15077 w 194152"/>
                  <a:gd name="connsiteY4" fmla="*/ 559 h 572055"/>
                  <a:gd name="connsiteX0" fmla="*/ 15077 w 194152"/>
                  <a:gd name="connsiteY0" fmla="*/ 559 h 572055"/>
                  <a:gd name="connsiteX1" fmla="*/ 180118 w 194152"/>
                  <a:gd name="connsiteY1" fmla="*/ 0 h 572055"/>
                  <a:gd name="connsiteX2" fmla="*/ 194152 w 194152"/>
                  <a:gd name="connsiteY2" fmla="*/ 541308 h 572055"/>
                  <a:gd name="connsiteX3" fmla="*/ 0 w 194152"/>
                  <a:gd name="connsiteY3" fmla="*/ 572055 h 572055"/>
                  <a:gd name="connsiteX4" fmla="*/ 15077 w 194152"/>
                  <a:gd name="connsiteY4" fmla="*/ 559 h 572055"/>
                  <a:gd name="connsiteX0" fmla="*/ 15077 w 194152"/>
                  <a:gd name="connsiteY0" fmla="*/ 559 h 572055"/>
                  <a:gd name="connsiteX1" fmla="*/ 180118 w 194152"/>
                  <a:gd name="connsiteY1" fmla="*/ 0 h 572055"/>
                  <a:gd name="connsiteX2" fmla="*/ 194152 w 194152"/>
                  <a:gd name="connsiteY2" fmla="*/ 541308 h 572055"/>
                  <a:gd name="connsiteX3" fmla="*/ 0 w 194152"/>
                  <a:gd name="connsiteY3" fmla="*/ 572055 h 572055"/>
                  <a:gd name="connsiteX4" fmla="*/ 15077 w 194152"/>
                  <a:gd name="connsiteY4" fmla="*/ 559 h 572055"/>
                  <a:gd name="connsiteX0" fmla="*/ 14058 w 193133"/>
                  <a:gd name="connsiteY0" fmla="*/ 559 h 548300"/>
                  <a:gd name="connsiteX1" fmla="*/ 179099 w 193133"/>
                  <a:gd name="connsiteY1" fmla="*/ 0 h 548300"/>
                  <a:gd name="connsiteX2" fmla="*/ 193133 w 193133"/>
                  <a:gd name="connsiteY2" fmla="*/ 541308 h 548300"/>
                  <a:gd name="connsiteX3" fmla="*/ 0 w 193133"/>
                  <a:gd name="connsiteY3" fmla="*/ 548300 h 548300"/>
                  <a:gd name="connsiteX4" fmla="*/ 14058 w 193133"/>
                  <a:gd name="connsiteY4" fmla="*/ 559 h 548300"/>
                  <a:gd name="connsiteX0" fmla="*/ 14058 w 193133"/>
                  <a:gd name="connsiteY0" fmla="*/ 559 h 548300"/>
                  <a:gd name="connsiteX1" fmla="*/ 179099 w 193133"/>
                  <a:gd name="connsiteY1" fmla="*/ 0 h 548300"/>
                  <a:gd name="connsiteX2" fmla="*/ 193133 w 193133"/>
                  <a:gd name="connsiteY2" fmla="*/ 541308 h 548300"/>
                  <a:gd name="connsiteX3" fmla="*/ 0 w 193133"/>
                  <a:gd name="connsiteY3" fmla="*/ 548300 h 548300"/>
                  <a:gd name="connsiteX4" fmla="*/ 14058 w 193133"/>
                  <a:gd name="connsiteY4" fmla="*/ 559 h 548300"/>
                  <a:gd name="connsiteX0" fmla="*/ 14058 w 193133"/>
                  <a:gd name="connsiteY0" fmla="*/ 559 h 548300"/>
                  <a:gd name="connsiteX1" fmla="*/ 179099 w 193133"/>
                  <a:gd name="connsiteY1" fmla="*/ 0 h 548300"/>
                  <a:gd name="connsiteX2" fmla="*/ 193133 w 193133"/>
                  <a:gd name="connsiteY2" fmla="*/ 541308 h 548300"/>
                  <a:gd name="connsiteX3" fmla="*/ 0 w 193133"/>
                  <a:gd name="connsiteY3" fmla="*/ 548300 h 548300"/>
                  <a:gd name="connsiteX4" fmla="*/ 14058 w 193133"/>
                  <a:gd name="connsiteY4" fmla="*/ 559 h 548300"/>
                  <a:gd name="connsiteX0" fmla="*/ 15987 w 195062"/>
                  <a:gd name="connsiteY0" fmla="*/ 559 h 553330"/>
                  <a:gd name="connsiteX1" fmla="*/ 181028 w 195062"/>
                  <a:gd name="connsiteY1" fmla="*/ 0 h 553330"/>
                  <a:gd name="connsiteX2" fmla="*/ 195062 w 195062"/>
                  <a:gd name="connsiteY2" fmla="*/ 541308 h 553330"/>
                  <a:gd name="connsiteX3" fmla="*/ 0 w 195062"/>
                  <a:gd name="connsiteY3" fmla="*/ 553330 h 553330"/>
                  <a:gd name="connsiteX4" fmla="*/ 15987 w 195062"/>
                  <a:gd name="connsiteY4" fmla="*/ 559 h 553330"/>
                  <a:gd name="connsiteX0" fmla="*/ 14209 w 193284"/>
                  <a:gd name="connsiteY0" fmla="*/ 559 h 551704"/>
                  <a:gd name="connsiteX1" fmla="*/ 179250 w 193284"/>
                  <a:gd name="connsiteY1" fmla="*/ 0 h 551704"/>
                  <a:gd name="connsiteX2" fmla="*/ 193284 w 193284"/>
                  <a:gd name="connsiteY2" fmla="*/ 541308 h 551704"/>
                  <a:gd name="connsiteX3" fmla="*/ 0 w 193284"/>
                  <a:gd name="connsiteY3" fmla="*/ 551704 h 551704"/>
                  <a:gd name="connsiteX4" fmla="*/ 14209 w 193284"/>
                  <a:gd name="connsiteY4" fmla="*/ 559 h 551704"/>
                  <a:gd name="connsiteX0" fmla="*/ 15987 w 195062"/>
                  <a:gd name="connsiteY0" fmla="*/ 559 h 553331"/>
                  <a:gd name="connsiteX1" fmla="*/ 181028 w 195062"/>
                  <a:gd name="connsiteY1" fmla="*/ 0 h 553331"/>
                  <a:gd name="connsiteX2" fmla="*/ 195062 w 195062"/>
                  <a:gd name="connsiteY2" fmla="*/ 541308 h 553331"/>
                  <a:gd name="connsiteX3" fmla="*/ 0 w 195062"/>
                  <a:gd name="connsiteY3" fmla="*/ 553331 h 553331"/>
                  <a:gd name="connsiteX4" fmla="*/ 15987 w 195062"/>
                  <a:gd name="connsiteY4" fmla="*/ 559 h 553331"/>
                  <a:gd name="connsiteX0" fmla="*/ 15987 w 195062"/>
                  <a:gd name="connsiteY0" fmla="*/ 559 h 555587"/>
                  <a:gd name="connsiteX1" fmla="*/ 181028 w 195062"/>
                  <a:gd name="connsiteY1" fmla="*/ 0 h 555587"/>
                  <a:gd name="connsiteX2" fmla="*/ 195062 w 195062"/>
                  <a:gd name="connsiteY2" fmla="*/ 541308 h 555587"/>
                  <a:gd name="connsiteX3" fmla="*/ 0 w 195062"/>
                  <a:gd name="connsiteY3" fmla="*/ 553331 h 555587"/>
                  <a:gd name="connsiteX4" fmla="*/ 15987 w 195062"/>
                  <a:gd name="connsiteY4" fmla="*/ 559 h 555587"/>
                  <a:gd name="connsiteX0" fmla="*/ 15987 w 195062"/>
                  <a:gd name="connsiteY0" fmla="*/ 559 h 557314"/>
                  <a:gd name="connsiteX1" fmla="*/ 181028 w 195062"/>
                  <a:gd name="connsiteY1" fmla="*/ 0 h 557314"/>
                  <a:gd name="connsiteX2" fmla="*/ 195062 w 195062"/>
                  <a:gd name="connsiteY2" fmla="*/ 541308 h 557314"/>
                  <a:gd name="connsiteX3" fmla="*/ 0 w 195062"/>
                  <a:gd name="connsiteY3" fmla="*/ 553331 h 557314"/>
                  <a:gd name="connsiteX4" fmla="*/ 15987 w 195062"/>
                  <a:gd name="connsiteY4" fmla="*/ 559 h 557314"/>
                  <a:gd name="connsiteX0" fmla="*/ 15987 w 195062"/>
                  <a:gd name="connsiteY0" fmla="*/ 559 h 557722"/>
                  <a:gd name="connsiteX1" fmla="*/ 181028 w 195062"/>
                  <a:gd name="connsiteY1" fmla="*/ 0 h 557722"/>
                  <a:gd name="connsiteX2" fmla="*/ 195062 w 195062"/>
                  <a:gd name="connsiteY2" fmla="*/ 541308 h 557722"/>
                  <a:gd name="connsiteX3" fmla="*/ 0 w 195062"/>
                  <a:gd name="connsiteY3" fmla="*/ 553331 h 557722"/>
                  <a:gd name="connsiteX4" fmla="*/ 15987 w 195062"/>
                  <a:gd name="connsiteY4" fmla="*/ 559 h 557722"/>
                  <a:gd name="connsiteX0" fmla="*/ 15987 w 195062"/>
                  <a:gd name="connsiteY0" fmla="*/ 559 h 557722"/>
                  <a:gd name="connsiteX1" fmla="*/ 181028 w 195062"/>
                  <a:gd name="connsiteY1" fmla="*/ 0 h 557722"/>
                  <a:gd name="connsiteX2" fmla="*/ 195062 w 195062"/>
                  <a:gd name="connsiteY2" fmla="*/ 541308 h 557722"/>
                  <a:gd name="connsiteX3" fmla="*/ 0 w 195062"/>
                  <a:gd name="connsiteY3" fmla="*/ 553331 h 557722"/>
                  <a:gd name="connsiteX4" fmla="*/ 15987 w 195062"/>
                  <a:gd name="connsiteY4" fmla="*/ 559 h 557722"/>
                  <a:gd name="connsiteX0" fmla="*/ 15987 w 195062"/>
                  <a:gd name="connsiteY0" fmla="*/ 559 h 556434"/>
                  <a:gd name="connsiteX1" fmla="*/ 181028 w 195062"/>
                  <a:gd name="connsiteY1" fmla="*/ 0 h 556434"/>
                  <a:gd name="connsiteX2" fmla="*/ 195062 w 195062"/>
                  <a:gd name="connsiteY2" fmla="*/ 541308 h 556434"/>
                  <a:gd name="connsiteX3" fmla="*/ 0 w 195062"/>
                  <a:gd name="connsiteY3" fmla="*/ 553331 h 556434"/>
                  <a:gd name="connsiteX4" fmla="*/ 15987 w 195062"/>
                  <a:gd name="connsiteY4" fmla="*/ 559 h 556434"/>
                  <a:gd name="connsiteX0" fmla="*/ 15987 w 195062"/>
                  <a:gd name="connsiteY0" fmla="*/ 559 h 555964"/>
                  <a:gd name="connsiteX1" fmla="*/ 181028 w 195062"/>
                  <a:gd name="connsiteY1" fmla="*/ 0 h 555964"/>
                  <a:gd name="connsiteX2" fmla="*/ 195062 w 195062"/>
                  <a:gd name="connsiteY2" fmla="*/ 541308 h 555964"/>
                  <a:gd name="connsiteX3" fmla="*/ 0 w 195062"/>
                  <a:gd name="connsiteY3" fmla="*/ 553331 h 555964"/>
                  <a:gd name="connsiteX4" fmla="*/ 15987 w 195062"/>
                  <a:gd name="connsiteY4" fmla="*/ 559 h 555964"/>
                  <a:gd name="connsiteX0" fmla="*/ 20340 w 199415"/>
                  <a:gd name="connsiteY0" fmla="*/ 559 h 586426"/>
                  <a:gd name="connsiteX1" fmla="*/ 185381 w 199415"/>
                  <a:gd name="connsiteY1" fmla="*/ 0 h 586426"/>
                  <a:gd name="connsiteX2" fmla="*/ 199415 w 199415"/>
                  <a:gd name="connsiteY2" fmla="*/ 541308 h 586426"/>
                  <a:gd name="connsiteX3" fmla="*/ -1 w 199415"/>
                  <a:gd name="connsiteY3" fmla="*/ 585443 h 586426"/>
                  <a:gd name="connsiteX4" fmla="*/ 20340 w 199415"/>
                  <a:gd name="connsiteY4" fmla="*/ 559 h 586426"/>
                  <a:gd name="connsiteX0" fmla="*/ 20341 w 214695"/>
                  <a:gd name="connsiteY0" fmla="*/ 559 h 597716"/>
                  <a:gd name="connsiteX1" fmla="*/ 185382 w 214695"/>
                  <a:gd name="connsiteY1" fmla="*/ 0 h 597716"/>
                  <a:gd name="connsiteX2" fmla="*/ 214695 w 214695"/>
                  <a:gd name="connsiteY2" fmla="*/ 594840 h 597716"/>
                  <a:gd name="connsiteX3" fmla="*/ 0 w 214695"/>
                  <a:gd name="connsiteY3" fmla="*/ 585443 h 597716"/>
                  <a:gd name="connsiteX4" fmla="*/ 20341 w 214695"/>
                  <a:gd name="connsiteY4" fmla="*/ 559 h 597716"/>
                  <a:gd name="connsiteX0" fmla="*/ 20341 w 214695"/>
                  <a:gd name="connsiteY0" fmla="*/ 559 h 597716"/>
                  <a:gd name="connsiteX1" fmla="*/ 185382 w 214695"/>
                  <a:gd name="connsiteY1" fmla="*/ 0 h 597716"/>
                  <a:gd name="connsiteX2" fmla="*/ 214695 w 214695"/>
                  <a:gd name="connsiteY2" fmla="*/ 594840 h 597716"/>
                  <a:gd name="connsiteX3" fmla="*/ 0 w 214695"/>
                  <a:gd name="connsiteY3" fmla="*/ 585443 h 597716"/>
                  <a:gd name="connsiteX4" fmla="*/ 20341 w 214695"/>
                  <a:gd name="connsiteY4" fmla="*/ 559 h 597716"/>
                  <a:gd name="connsiteX0" fmla="*/ 60643 w 214695"/>
                  <a:gd name="connsiteY0" fmla="*/ 19949 h 597716"/>
                  <a:gd name="connsiteX1" fmla="*/ 185382 w 214695"/>
                  <a:gd name="connsiteY1" fmla="*/ 0 h 597716"/>
                  <a:gd name="connsiteX2" fmla="*/ 214695 w 214695"/>
                  <a:gd name="connsiteY2" fmla="*/ 594840 h 597716"/>
                  <a:gd name="connsiteX3" fmla="*/ 0 w 214695"/>
                  <a:gd name="connsiteY3" fmla="*/ 585443 h 597716"/>
                  <a:gd name="connsiteX4" fmla="*/ 60643 w 214695"/>
                  <a:gd name="connsiteY4" fmla="*/ 19949 h 597716"/>
                  <a:gd name="connsiteX0" fmla="*/ 20342 w 214695"/>
                  <a:gd name="connsiteY0" fmla="*/ 557 h 597716"/>
                  <a:gd name="connsiteX1" fmla="*/ 185382 w 214695"/>
                  <a:gd name="connsiteY1" fmla="*/ 0 h 597716"/>
                  <a:gd name="connsiteX2" fmla="*/ 214695 w 214695"/>
                  <a:gd name="connsiteY2" fmla="*/ 594840 h 597716"/>
                  <a:gd name="connsiteX3" fmla="*/ 0 w 214695"/>
                  <a:gd name="connsiteY3" fmla="*/ 585443 h 597716"/>
                  <a:gd name="connsiteX4" fmla="*/ 20342 w 214695"/>
                  <a:gd name="connsiteY4" fmla="*/ 557 h 597716"/>
                  <a:gd name="connsiteX0" fmla="*/ 17537 w 214695"/>
                  <a:gd name="connsiteY0" fmla="*/ 0 h 600218"/>
                  <a:gd name="connsiteX1" fmla="*/ 185382 w 214695"/>
                  <a:gd name="connsiteY1" fmla="*/ 2502 h 600218"/>
                  <a:gd name="connsiteX2" fmla="*/ 214695 w 214695"/>
                  <a:gd name="connsiteY2" fmla="*/ 597342 h 600218"/>
                  <a:gd name="connsiteX3" fmla="*/ 0 w 214695"/>
                  <a:gd name="connsiteY3" fmla="*/ 587945 h 600218"/>
                  <a:gd name="connsiteX4" fmla="*/ 17537 w 214695"/>
                  <a:gd name="connsiteY4" fmla="*/ 0 h 600218"/>
                  <a:gd name="connsiteX0" fmla="*/ 17537 w 214695"/>
                  <a:gd name="connsiteY0" fmla="*/ 0 h 600218"/>
                  <a:gd name="connsiteX1" fmla="*/ 161135 w 214695"/>
                  <a:gd name="connsiteY1" fmla="*/ 19054 h 600218"/>
                  <a:gd name="connsiteX2" fmla="*/ 214695 w 214695"/>
                  <a:gd name="connsiteY2" fmla="*/ 597342 h 600218"/>
                  <a:gd name="connsiteX3" fmla="*/ 0 w 214695"/>
                  <a:gd name="connsiteY3" fmla="*/ 587945 h 600218"/>
                  <a:gd name="connsiteX4" fmla="*/ 17537 w 214695"/>
                  <a:gd name="connsiteY4" fmla="*/ 0 h 600218"/>
                  <a:gd name="connsiteX0" fmla="*/ 17537 w 214695"/>
                  <a:gd name="connsiteY0" fmla="*/ 0 h 600218"/>
                  <a:gd name="connsiteX1" fmla="*/ 199923 w 214695"/>
                  <a:gd name="connsiteY1" fmla="*/ 6077 h 600218"/>
                  <a:gd name="connsiteX2" fmla="*/ 214695 w 214695"/>
                  <a:gd name="connsiteY2" fmla="*/ 597342 h 600218"/>
                  <a:gd name="connsiteX3" fmla="*/ 0 w 214695"/>
                  <a:gd name="connsiteY3" fmla="*/ 587945 h 600218"/>
                  <a:gd name="connsiteX4" fmla="*/ 17537 w 214695"/>
                  <a:gd name="connsiteY4" fmla="*/ 0 h 600218"/>
                  <a:gd name="connsiteX0" fmla="*/ 17537 w 214695"/>
                  <a:gd name="connsiteY0" fmla="*/ 2588 h 602806"/>
                  <a:gd name="connsiteX1" fmla="*/ 203245 w 214695"/>
                  <a:gd name="connsiteY1" fmla="*/ 0 h 602806"/>
                  <a:gd name="connsiteX2" fmla="*/ 214695 w 214695"/>
                  <a:gd name="connsiteY2" fmla="*/ 599930 h 602806"/>
                  <a:gd name="connsiteX3" fmla="*/ 0 w 214695"/>
                  <a:gd name="connsiteY3" fmla="*/ 590533 h 602806"/>
                  <a:gd name="connsiteX4" fmla="*/ 17537 w 214695"/>
                  <a:gd name="connsiteY4" fmla="*/ 2588 h 602806"/>
                  <a:gd name="connsiteX0" fmla="*/ 18053 w 214695"/>
                  <a:gd name="connsiteY0" fmla="*/ 0 h 611944"/>
                  <a:gd name="connsiteX1" fmla="*/ 203245 w 214695"/>
                  <a:gd name="connsiteY1" fmla="*/ 9138 h 611944"/>
                  <a:gd name="connsiteX2" fmla="*/ 214695 w 214695"/>
                  <a:gd name="connsiteY2" fmla="*/ 609068 h 611944"/>
                  <a:gd name="connsiteX3" fmla="*/ 0 w 214695"/>
                  <a:gd name="connsiteY3" fmla="*/ 599671 h 611944"/>
                  <a:gd name="connsiteX4" fmla="*/ 18053 w 214695"/>
                  <a:gd name="connsiteY4" fmla="*/ 0 h 611944"/>
                  <a:gd name="connsiteX0" fmla="*/ 20858 w 214695"/>
                  <a:gd name="connsiteY0" fmla="*/ 0 h 608883"/>
                  <a:gd name="connsiteX1" fmla="*/ 203245 w 214695"/>
                  <a:gd name="connsiteY1" fmla="*/ 6077 h 608883"/>
                  <a:gd name="connsiteX2" fmla="*/ 214695 w 214695"/>
                  <a:gd name="connsiteY2" fmla="*/ 606007 h 608883"/>
                  <a:gd name="connsiteX3" fmla="*/ 0 w 214695"/>
                  <a:gd name="connsiteY3" fmla="*/ 596610 h 608883"/>
                  <a:gd name="connsiteX4" fmla="*/ 20858 w 214695"/>
                  <a:gd name="connsiteY4" fmla="*/ 0 h 608883"/>
                  <a:gd name="connsiteX0" fmla="*/ 20858 w 214695"/>
                  <a:gd name="connsiteY0" fmla="*/ 0 h 608883"/>
                  <a:gd name="connsiteX1" fmla="*/ 203245 w 214695"/>
                  <a:gd name="connsiteY1" fmla="*/ 6077 h 608883"/>
                  <a:gd name="connsiteX2" fmla="*/ 214695 w 214695"/>
                  <a:gd name="connsiteY2" fmla="*/ 606007 h 608883"/>
                  <a:gd name="connsiteX3" fmla="*/ 0 w 214695"/>
                  <a:gd name="connsiteY3" fmla="*/ 596610 h 608883"/>
                  <a:gd name="connsiteX4" fmla="*/ 20858 w 214695"/>
                  <a:gd name="connsiteY4" fmla="*/ 0 h 608883"/>
                  <a:gd name="connsiteX0" fmla="*/ 20858 w 214695"/>
                  <a:gd name="connsiteY0" fmla="*/ 0 h 608883"/>
                  <a:gd name="connsiteX1" fmla="*/ 203245 w 214695"/>
                  <a:gd name="connsiteY1" fmla="*/ 6077 h 608883"/>
                  <a:gd name="connsiteX2" fmla="*/ 214695 w 214695"/>
                  <a:gd name="connsiteY2" fmla="*/ 606007 h 608883"/>
                  <a:gd name="connsiteX3" fmla="*/ 0 w 214695"/>
                  <a:gd name="connsiteY3" fmla="*/ 596610 h 608883"/>
                  <a:gd name="connsiteX4" fmla="*/ 20858 w 214695"/>
                  <a:gd name="connsiteY4" fmla="*/ 0 h 608883"/>
                  <a:gd name="connsiteX0" fmla="*/ 20858 w 215212"/>
                  <a:gd name="connsiteY0" fmla="*/ 0 h 601488"/>
                  <a:gd name="connsiteX1" fmla="*/ 203245 w 215212"/>
                  <a:gd name="connsiteY1" fmla="*/ 6077 h 601488"/>
                  <a:gd name="connsiteX2" fmla="*/ 215212 w 215212"/>
                  <a:gd name="connsiteY2" fmla="*/ 594282 h 601488"/>
                  <a:gd name="connsiteX3" fmla="*/ 0 w 215212"/>
                  <a:gd name="connsiteY3" fmla="*/ 596610 h 601488"/>
                  <a:gd name="connsiteX4" fmla="*/ 20858 w 215212"/>
                  <a:gd name="connsiteY4" fmla="*/ 0 h 601488"/>
                  <a:gd name="connsiteX0" fmla="*/ 20858 w 209085"/>
                  <a:gd name="connsiteY0" fmla="*/ 0 h 604341"/>
                  <a:gd name="connsiteX1" fmla="*/ 203245 w 209085"/>
                  <a:gd name="connsiteY1" fmla="*/ 6077 h 604341"/>
                  <a:gd name="connsiteX2" fmla="*/ 209085 w 209085"/>
                  <a:gd name="connsiteY2" fmla="*/ 599886 h 604341"/>
                  <a:gd name="connsiteX3" fmla="*/ 0 w 209085"/>
                  <a:gd name="connsiteY3" fmla="*/ 596610 h 604341"/>
                  <a:gd name="connsiteX4" fmla="*/ 20858 w 209085"/>
                  <a:gd name="connsiteY4" fmla="*/ 0 h 604341"/>
                  <a:gd name="connsiteX0" fmla="*/ 20858 w 209085"/>
                  <a:gd name="connsiteY0" fmla="*/ 0 h 604341"/>
                  <a:gd name="connsiteX1" fmla="*/ 203245 w 209085"/>
                  <a:gd name="connsiteY1" fmla="*/ 6077 h 604341"/>
                  <a:gd name="connsiteX2" fmla="*/ 209085 w 209085"/>
                  <a:gd name="connsiteY2" fmla="*/ 599886 h 604341"/>
                  <a:gd name="connsiteX3" fmla="*/ 0 w 209085"/>
                  <a:gd name="connsiteY3" fmla="*/ 596610 h 604341"/>
                  <a:gd name="connsiteX4" fmla="*/ 20858 w 209085"/>
                  <a:gd name="connsiteY4" fmla="*/ 0 h 604341"/>
                  <a:gd name="connsiteX0" fmla="*/ 20858 w 209085"/>
                  <a:gd name="connsiteY0" fmla="*/ 0 h 604341"/>
                  <a:gd name="connsiteX1" fmla="*/ 203245 w 209085"/>
                  <a:gd name="connsiteY1" fmla="*/ 6077 h 604341"/>
                  <a:gd name="connsiteX2" fmla="*/ 209085 w 209085"/>
                  <a:gd name="connsiteY2" fmla="*/ 599886 h 604341"/>
                  <a:gd name="connsiteX3" fmla="*/ 0 w 209085"/>
                  <a:gd name="connsiteY3" fmla="*/ 596610 h 604341"/>
                  <a:gd name="connsiteX4" fmla="*/ 20858 w 209085"/>
                  <a:gd name="connsiteY4" fmla="*/ 0 h 604341"/>
                  <a:gd name="connsiteX0" fmla="*/ 20858 w 209085"/>
                  <a:gd name="connsiteY0" fmla="*/ 0 h 604341"/>
                  <a:gd name="connsiteX1" fmla="*/ 203245 w 209085"/>
                  <a:gd name="connsiteY1" fmla="*/ 6077 h 604341"/>
                  <a:gd name="connsiteX2" fmla="*/ 209085 w 209085"/>
                  <a:gd name="connsiteY2" fmla="*/ 599886 h 604341"/>
                  <a:gd name="connsiteX3" fmla="*/ 0 w 209085"/>
                  <a:gd name="connsiteY3" fmla="*/ 596610 h 604341"/>
                  <a:gd name="connsiteX4" fmla="*/ 20858 w 209085"/>
                  <a:gd name="connsiteY4" fmla="*/ 0 h 604341"/>
                  <a:gd name="connsiteX0" fmla="*/ 20858 w 209085"/>
                  <a:gd name="connsiteY0" fmla="*/ 0 h 604341"/>
                  <a:gd name="connsiteX1" fmla="*/ 203245 w 209085"/>
                  <a:gd name="connsiteY1" fmla="*/ 6077 h 604341"/>
                  <a:gd name="connsiteX2" fmla="*/ 209085 w 209085"/>
                  <a:gd name="connsiteY2" fmla="*/ 599886 h 604341"/>
                  <a:gd name="connsiteX3" fmla="*/ 0 w 209085"/>
                  <a:gd name="connsiteY3" fmla="*/ 596610 h 604341"/>
                  <a:gd name="connsiteX4" fmla="*/ 20858 w 209085"/>
                  <a:gd name="connsiteY4" fmla="*/ 0 h 604341"/>
                  <a:gd name="connsiteX0" fmla="*/ 20858 w 209085"/>
                  <a:gd name="connsiteY0" fmla="*/ 0 h 604341"/>
                  <a:gd name="connsiteX1" fmla="*/ 203245 w 209085"/>
                  <a:gd name="connsiteY1" fmla="*/ 6077 h 604341"/>
                  <a:gd name="connsiteX2" fmla="*/ 209085 w 209085"/>
                  <a:gd name="connsiteY2" fmla="*/ 599886 h 604341"/>
                  <a:gd name="connsiteX3" fmla="*/ 0 w 209085"/>
                  <a:gd name="connsiteY3" fmla="*/ 596610 h 604341"/>
                  <a:gd name="connsiteX4" fmla="*/ 20858 w 209085"/>
                  <a:gd name="connsiteY4" fmla="*/ 0 h 604341"/>
                  <a:gd name="connsiteX0" fmla="*/ 20858 w 209085"/>
                  <a:gd name="connsiteY0" fmla="*/ 0 h 604341"/>
                  <a:gd name="connsiteX1" fmla="*/ 203245 w 209085"/>
                  <a:gd name="connsiteY1" fmla="*/ 6077 h 604341"/>
                  <a:gd name="connsiteX2" fmla="*/ 209085 w 209085"/>
                  <a:gd name="connsiteY2" fmla="*/ 599886 h 604341"/>
                  <a:gd name="connsiteX3" fmla="*/ 0 w 209085"/>
                  <a:gd name="connsiteY3" fmla="*/ 596610 h 604341"/>
                  <a:gd name="connsiteX4" fmla="*/ 20858 w 209085"/>
                  <a:gd name="connsiteY4" fmla="*/ 0 h 604341"/>
                  <a:gd name="connsiteX0" fmla="*/ 20858 w 209085"/>
                  <a:gd name="connsiteY0" fmla="*/ 0 h 604341"/>
                  <a:gd name="connsiteX1" fmla="*/ 203245 w 209085"/>
                  <a:gd name="connsiteY1" fmla="*/ 6077 h 604341"/>
                  <a:gd name="connsiteX2" fmla="*/ 209085 w 209085"/>
                  <a:gd name="connsiteY2" fmla="*/ 599886 h 604341"/>
                  <a:gd name="connsiteX3" fmla="*/ 0 w 209085"/>
                  <a:gd name="connsiteY3" fmla="*/ 596610 h 604341"/>
                  <a:gd name="connsiteX4" fmla="*/ 20858 w 209085"/>
                  <a:gd name="connsiteY4" fmla="*/ 0 h 604341"/>
                  <a:gd name="connsiteX0" fmla="*/ 20858 w 209085"/>
                  <a:gd name="connsiteY0" fmla="*/ 0 h 604341"/>
                  <a:gd name="connsiteX1" fmla="*/ 203245 w 209085"/>
                  <a:gd name="connsiteY1" fmla="*/ 6077 h 604341"/>
                  <a:gd name="connsiteX2" fmla="*/ 209085 w 209085"/>
                  <a:gd name="connsiteY2" fmla="*/ 599886 h 604341"/>
                  <a:gd name="connsiteX3" fmla="*/ 0 w 209085"/>
                  <a:gd name="connsiteY3" fmla="*/ 596610 h 604341"/>
                  <a:gd name="connsiteX4" fmla="*/ 20858 w 209085"/>
                  <a:gd name="connsiteY4" fmla="*/ 0 h 604341"/>
                  <a:gd name="connsiteX0" fmla="*/ 20858 w 209085"/>
                  <a:gd name="connsiteY0" fmla="*/ 0 h 604341"/>
                  <a:gd name="connsiteX1" fmla="*/ 203245 w 209085"/>
                  <a:gd name="connsiteY1" fmla="*/ 6077 h 604341"/>
                  <a:gd name="connsiteX2" fmla="*/ 209085 w 209085"/>
                  <a:gd name="connsiteY2" fmla="*/ 599886 h 604341"/>
                  <a:gd name="connsiteX3" fmla="*/ 0 w 209085"/>
                  <a:gd name="connsiteY3" fmla="*/ 596610 h 604341"/>
                  <a:gd name="connsiteX4" fmla="*/ 20858 w 209085"/>
                  <a:gd name="connsiteY4" fmla="*/ 0 h 604341"/>
                  <a:gd name="connsiteX0" fmla="*/ 20858 w 209085"/>
                  <a:gd name="connsiteY0" fmla="*/ 0 h 604341"/>
                  <a:gd name="connsiteX1" fmla="*/ 203245 w 209085"/>
                  <a:gd name="connsiteY1" fmla="*/ 6077 h 604341"/>
                  <a:gd name="connsiteX2" fmla="*/ 209085 w 209085"/>
                  <a:gd name="connsiteY2" fmla="*/ 599886 h 604341"/>
                  <a:gd name="connsiteX3" fmla="*/ 0 w 209085"/>
                  <a:gd name="connsiteY3" fmla="*/ 596610 h 604341"/>
                  <a:gd name="connsiteX4" fmla="*/ 20858 w 209085"/>
                  <a:gd name="connsiteY4" fmla="*/ 0 h 604341"/>
                  <a:gd name="connsiteX0" fmla="*/ 20858 w 209085"/>
                  <a:gd name="connsiteY0" fmla="*/ 0 h 604341"/>
                  <a:gd name="connsiteX1" fmla="*/ 203245 w 209085"/>
                  <a:gd name="connsiteY1" fmla="*/ 6077 h 604341"/>
                  <a:gd name="connsiteX2" fmla="*/ 209085 w 209085"/>
                  <a:gd name="connsiteY2" fmla="*/ 599886 h 604341"/>
                  <a:gd name="connsiteX3" fmla="*/ 0 w 209085"/>
                  <a:gd name="connsiteY3" fmla="*/ 596610 h 604341"/>
                  <a:gd name="connsiteX4" fmla="*/ 20858 w 209085"/>
                  <a:gd name="connsiteY4" fmla="*/ 0 h 604341"/>
                  <a:gd name="connsiteX0" fmla="*/ 18033 w 206260"/>
                  <a:gd name="connsiteY0" fmla="*/ 0 h 610095"/>
                  <a:gd name="connsiteX1" fmla="*/ 200420 w 206260"/>
                  <a:gd name="connsiteY1" fmla="*/ 6077 h 610095"/>
                  <a:gd name="connsiteX2" fmla="*/ 206260 w 206260"/>
                  <a:gd name="connsiteY2" fmla="*/ 599886 h 610095"/>
                  <a:gd name="connsiteX3" fmla="*/ 0 w 206260"/>
                  <a:gd name="connsiteY3" fmla="*/ 606506 h 610095"/>
                  <a:gd name="connsiteX4" fmla="*/ 18033 w 206260"/>
                  <a:gd name="connsiteY4" fmla="*/ 0 h 610095"/>
                  <a:gd name="connsiteX0" fmla="*/ 21717 w 209944"/>
                  <a:gd name="connsiteY0" fmla="*/ 0 h 618504"/>
                  <a:gd name="connsiteX1" fmla="*/ 204104 w 209944"/>
                  <a:gd name="connsiteY1" fmla="*/ 6077 h 618504"/>
                  <a:gd name="connsiteX2" fmla="*/ 209944 w 209944"/>
                  <a:gd name="connsiteY2" fmla="*/ 599886 h 618504"/>
                  <a:gd name="connsiteX3" fmla="*/ 0 w 209944"/>
                  <a:gd name="connsiteY3" fmla="*/ 616358 h 618504"/>
                  <a:gd name="connsiteX4" fmla="*/ 21717 w 209944"/>
                  <a:gd name="connsiteY4" fmla="*/ 0 h 618504"/>
                  <a:gd name="connsiteX0" fmla="*/ 21716 w 209944"/>
                  <a:gd name="connsiteY0" fmla="*/ 0 h 618504"/>
                  <a:gd name="connsiteX1" fmla="*/ 204104 w 209944"/>
                  <a:gd name="connsiteY1" fmla="*/ 6077 h 618504"/>
                  <a:gd name="connsiteX2" fmla="*/ 209944 w 209944"/>
                  <a:gd name="connsiteY2" fmla="*/ 599886 h 618504"/>
                  <a:gd name="connsiteX3" fmla="*/ 0 w 209944"/>
                  <a:gd name="connsiteY3" fmla="*/ 616358 h 618504"/>
                  <a:gd name="connsiteX4" fmla="*/ 21716 w 209944"/>
                  <a:gd name="connsiteY4" fmla="*/ 0 h 618504"/>
                  <a:gd name="connsiteX0" fmla="*/ 18318 w 206546"/>
                  <a:gd name="connsiteY0" fmla="*/ 0 h 615646"/>
                  <a:gd name="connsiteX1" fmla="*/ 200706 w 206546"/>
                  <a:gd name="connsiteY1" fmla="*/ 6077 h 615646"/>
                  <a:gd name="connsiteX2" fmla="*/ 206546 w 206546"/>
                  <a:gd name="connsiteY2" fmla="*/ 599886 h 615646"/>
                  <a:gd name="connsiteX3" fmla="*/ 0 w 206546"/>
                  <a:gd name="connsiteY3" fmla="*/ 613171 h 615646"/>
                  <a:gd name="connsiteX4" fmla="*/ 18318 w 206546"/>
                  <a:gd name="connsiteY4" fmla="*/ 0 h 615646"/>
                  <a:gd name="connsiteX0" fmla="*/ 21428 w 209656"/>
                  <a:gd name="connsiteY0" fmla="*/ 0 h 612653"/>
                  <a:gd name="connsiteX1" fmla="*/ 203816 w 209656"/>
                  <a:gd name="connsiteY1" fmla="*/ 6077 h 612653"/>
                  <a:gd name="connsiteX2" fmla="*/ 209656 w 209656"/>
                  <a:gd name="connsiteY2" fmla="*/ 599886 h 612653"/>
                  <a:gd name="connsiteX3" fmla="*/ 0 w 209656"/>
                  <a:gd name="connsiteY3" fmla="*/ 609691 h 612653"/>
                  <a:gd name="connsiteX4" fmla="*/ 21428 w 209656"/>
                  <a:gd name="connsiteY4" fmla="*/ 0 h 612653"/>
                  <a:gd name="connsiteX0" fmla="*/ 21428 w 209656"/>
                  <a:gd name="connsiteY0" fmla="*/ 0 h 612654"/>
                  <a:gd name="connsiteX1" fmla="*/ 203816 w 209656"/>
                  <a:gd name="connsiteY1" fmla="*/ 6077 h 612654"/>
                  <a:gd name="connsiteX2" fmla="*/ 209656 w 209656"/>
                  <a:gd name="connsiteY2" fmla="*/ 599886 h 612654"/>
                  <a:gd name="connsiteX3" fmla="*/ 0 w 209656"/>
                  <a:gd name="connsiteY3" fmla="*/ 609692 h 612654"/>
                  <a:gd name="connsiteX4" fmla="*/ 21428 w 209656"/>
                  <a:gd name="connsiteY4" fmla="*/ 0 h 612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656" h="612654">
                    <a:moveTo>
                      <a:pt x="21428" y="0"/>
                    </a:moveTo>
                    <a:lnTo>
                      <a:pt x="203816" y="6077"/>
                    </a:lnTo>
                    <a:cubicBezTo>
                      <a:pt x="180269" y="262792"/>
                      <a:pt x="189718" y="408585"/>
                      <a:pt x="209656" y="599886"/>
                    </a:cubicBezTo>
                    <a:cubicBezTo>
                      <a:pt x="147892" y="607447"/>
                      <a:pt x="69605" y="617820"/>
                      <a:pt x="0" y="609692"/>
                    </a:cubicBezTo>
                    <a:cubicBezTo>
                      <a:pt x="7651" y="411097"/>
                      <a:pt x="15055" y="188866"/>
                      <a:pt x="2142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lumMod val="75000"/>
                      <a:lumOff val="25000"/>
                    </a:srgbClr>
                  </a:gs>
                  <a:gs pos="100000">
                    <a:srgbClr val="000000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Rectangle 3"/>
              <p:cNvSpPr/>
              <p:nvPr/>
            </p:nvSpPr>
            <p:spPr>
              <a:xfrm rot="2848394">
                <a:off x="2763296" y="3820050"/>
                <a:ext cx="48586" cy="558502"/>
              </a:xfrm>
              <a:custGeom>
                <a:avLst/>
                <a:gdLst>
                  <a:gd name="connsiteX0" fmla="*/ 0 w 55561"/>
                  <a:gd name="connsiteY0" fmla="*/ 0 h 529268"/>
                  <a:gd name="connsiteX1" fmla="*/ 55561 w 55561"/>
                  <a:gd name="connsiteY1" fmla="*/ 0 h 529268"/>
                  <a:gd name="connsiteX2" fmla="*/ 55561 w 55561"/>
                  <a:gd name="connsiteY2" fmla="*/ 529268 h 529268"/>
                  <a:gd name="connsiteX3" fmla="*/ 0 w 55561"/>
                  <a:gd name="connsiteY3" fmla="*/ 529268 h 529268"/>
                  <a:gd name="connsiteX4" fmla="*/ 0 w 55561"/>
                  <a:gd name="connsiteY4" fmla="*/ 0 h 529268"/>
                  <a:gd name="connsiteX0" fmla="*/ 0 w 79633"/>
                  <a:gd name="connsiteY0" fmla="*/ 0 h 531653"/>
                  <a:gd name="connsiteX1" fmla="*/ 79633 w 79633"/>
                  <a:gd name="connsiteY1" fmla="*/ 2385 h 531653"/>
                  <a:gd name="connsiteX2" fmla="*/ 79633 w 79633"/>
                  <a:gd name="connsiteY2" fmla="*/ 531653 h 531653"/>
                  <a:gd name="connsiteX3" fmla="*/ 24072 w 79633"/>
                  <a:gd name="connsiteY3" fmla="*/ 531653 h 531653"/>
                  <a:gd name="connsiteX4" fmla="*/ 0 w 79633"/>
                  <a:gd name="connsiteY4" fmla="*/ 0 h 531653"/>
                  <a:gd name="connsiteX0" fmla="*/ 0 w 77998"/>
                  <a:gd name="connsiteY0" fmla="*/ 0 h 533436"/>
                  <a:gd name="connsiteX1" fmla="*/ 77998 w 77998"/>
                  <a:gd name="connsiteY1" fmla="*/ 4168 h 533436"/>
                  <a:gd name="connsiteX2" fmla="*/ 77998 w 77998"/>
                  <a:gd name="connsiteY2" fmla="*/ 533436 h 533436"/>
                  <a:gd name="connsiteX3" fmla="*/ 22437 w 77998"/>
                  <a:gd name="connsiteY3" fmla="*/ 533436 h 533436"/>
                  <a:gd name="connsiteX4" fmla="*/ 0 w 77998"/>
                  <a:gd name="connsiteY4" fmla="*/ 0 h 533436"/>
                  <a:gd name="connsiteX0" fmla="*/ 0 w 88104"/>
                  <a:gd name="connsiteY0" fmla="*/ 0 h 533436"/>
                  <a:gd name="connsiteX1" fmla="*/ 88104 w 88104"/>
                  <a:gd name="connsiteY1" fmla="*/ 307 h 533436"/>
                  <a:gd name="connsiteX2" fmla="*/ 77998 w 88104"/>
                  <a:gd name="connsiteY2" fmla="*/ 533436 h 533436"/>
                  <a:gd name="connsiteX3" fmla="*/ 22437 w 88104"/>
                  <a:gd name="connsiteY3" fmla="*/ 533436 h 533436"/>
                  <a:gd name="connsiteX4" fmla="*/ 0 w 88104"/>
                  <a:gd name="connsiteY4" fmla="*/ 0 h 533436"/>
                  <a:gd name="connsiteX0" fmla="*/ 0 w 94609"/>
                  <a:gd name="connsiteY0" fmla="*/ 0 h 533436"/>
                  <a:gd name="connsiteX1" fmla="*/ 88104 w 94609"/>
                  <a:gd name="connsiteY1" fmla="*/ 307 h 533436"/>
                  <a:gd name="connsiteX2" fmla="*/ 77998 w 94609"/>
                  <a:gd name="connsiteY2" fmla="*/ 533436 h 533436"/>
                  <a:gd name="connsiteX3" fmla="*/ 22437 w 94609"/>
                  <a:gd name="connsiteY3" fmla="*/ 533436 h 533436"/>
                  <a:gd name="connsiteX4" fmla="*/ 0 w 94609"/>
                  <a:gd name="connsiteY4" fmla="*/ 0 h 533436"/>
                  <a:gd name="connsiteX0" fmla="*/ 0 w 97044"/>
                  <a:gd name="connsiteY0" fmla="*/ 0 h 533436"/>
                  <a:gd name="connsiteX1" fmla="*/ 88104 w 97044"/>
                  <a:gd name="connsiteY1" fmla="*/ 307 h 533436"/>
                  <a:gd name="connsiteX2" fmla="*/ 77998 w 97044"/>
                  <a:gd name="connsiteY2" fmla="*/ 533436 h 533436"/>
                  <a:gd name="connsiteX3" fmla="*/ 22437 w 97044"/>
                  <a:gd name="connsiteY3" fmla="*/ 533436 h 533436"/>
                  <a:gd name="connsiteX4" fmla="*/ 0 w 97044"/>
                  <a:gd name="connsiteY4" fmla="*/ 0 h 533436"/>
                  <a:gd name="connsiteX0" fmla="*/ 0 w 96525"/>
                  <a:gd name="connsiteY0" fmla="*/ 0 h 533436"/>
                  <a:gd name="connsiteX1" fmla="*/ 88104 w 96525"/>
                  <a:gd name="connsiteY1" fmla="*/ 307 h 533436"/>
                  <a:gd name="connsiteX2" fmla="*/ 77998 w 96525"/>
                  <a:gd name="connsiteY2" fmla="*/ 533436 h 533436"/>
                  <a:gd name="connsiteX3" fmla="*/ 22437 w 96525"/>
                  <a:gd name="connsiteY3" fmla="*/ 533436 h 533436"/>
                  <a:gd name="connsiteX4" fmla="*/ 0 w 96525"/>
                  <a:gd name="connsiteY4" fmla="*/ 0 h 533436"/>
                  <a:gd name="connsiteX0" fmla="*/ 0 w 96870"/>
                  <a:gd name="connsiteY0" fmla="*/ 0 h 533436"/>
                  <a:gd name="connsiteX1" fmla="*/ 88104 w 96870"/>
                  <a:gd name="connsiteY1" fmla="*/ 307 h 533436"/>
                  <a:gd name="connsiteX2" fmla="*/ 77998 w 96870"/>
                  <a:gd name="connsiteY2" fmla="*/ 533436 h 533436"/>
                  <a:gd name="connsiteX3" fmla="*/ 22437 w 96870"/>
                  <a:gd name="connsiteY3" fmla="*/ 533436 h 533436"/>
                  <a:gd name="connsiteX4" fmla="*/ 0 w 96870"/>
                  <a:gd name="connsiteY4" fmla="*/ 0 h 533436"/>
                  <a:gd name="connsiteX0" fmla="*/ 0 w 96870"/>
                  <a:gd name="connsiteY0" fmla="*/ 0 h 533436"/>
                  <a:gd name="connsiteX1" fmla="*/ 88104 w 96870"/>
                  <a:gd name="connsiteY1" fmla="*/ 307 h 533436"/>
                  <a:gd name="connsiteX2" fmla="*/ 77998 w 96870"/>
                  <a:gd name="connsiteY2" fmla="*/ 533436 h 533436"/>
                  <a:gd name="connsiteX3" fmla="*/ 22437 w 96870"/>
                  <a:gd name="connsiteY3" fmla="*/ 533436 h 533436"/>
                  <a:gd name="connsiteX4" fmla="*/ 0 w 96870"/>
                  <a:gd name="connsiteY4" fmla="*/ 0 h 533436"/>
                  <a:gd name="connsiteX0" fmla="*/ 0 w 96870"/>
                  <a:gd name="connsiteY0" fmla="*/ 0 h 533436"/>
                  <a:gd name="connsiteX1" fmla="*/ 88104 w 96870"/>
                  <a:gd name="connsiteY1" fmla="*/ 307 h 533436"/>
                  <a:gd name="connsiteX2" fmla="*/ 77998 w 96870"/>
                  <a:gd name="connsiteY2" fmla="*/ 533436 h 533436"/>
                  <a:gd name="connsiteX3" fmla="*/ 22437 w 96870"/>
                  <a:gd name="connsiteY3" fmla="*/ 533436 h 533436"/>
                  <a:gd name="connsiteX4" fmla="*/ 0 w 96870"/>
                  <a:gd name="connsiteY4" fmla="*/ 0 h 533436"/>
                  <a:gd name="connsiteX0" fmla="*/ 0 w 96870"/>
                  <a:gd name="connsiteY0" fmla="*/ 0 h 533436"/>
                  <a:gd name="connsiteX1" fmla="*/ 88104 w 96870"/>
                  <a:gd name="connsiteY1" fmla="*/ 307 h 533436"/>
                  <a:gd name="connsiteX2" fmla="*/ 77998 w 96870"/>
                  <a:gd name="connsiteY2" fmla="*/ 533436 h 533436"/>
                  <a:gd name="connsiteX3" fmla="*/ 22437 w 96870"/>
                  <a:gd name="connsiteY3" fmla="*/ 533436 h 533436"/>
                  <a:gd name="connsiteX4" fmla="*/ 0 w 96870"/>
                  <a:gd name="connsiteY4" fmla="*/ 0 h 533436"/>
                  <a:gd name="connsiteX0" fmla="*/ 0 w 96870"/>
                  <a:gd name="connsiteY0" fmla="*/ 0 h 533436"/>
                  <a:gd name="connsiteX1" fmla="*/ 88104 w 96870"/>
                  <a:gd name="connsiteY1" fmla="*/ 307 h 533436"/>
                  <a:gd name="connsiteX2" fmla="*/ 77998 w 96870"/>
                  <a:gd name="connsiteY2" fmla="*/ 533436 h 533436"/>
                  <a:gd name="connsiteX3" fmla="*/ 22437 w 96870"/>
                  <a:gd name="connsiteY3" fmla="*/ 533436 h 533436"/>
                  <a:gd name="connsiteX4" fmla="*/ 0 w 96870"/>
                  <a:gd name="connsiteY4" fmla="*/ 0 h 533436"/>
                  <a:gd name="connsiteX0" fmla="*/ 0 w 96870"/>
                  <a:gd name="connsiteY0" fmla="*/ 0 h 533436"/>
                  <a:gd name="connsiteX1" fmla="*/ 88104 w 96870"/>
                  <a:gd name="connsiteY1" fmla="*/ 307 h 533436"/>
                  <a:gd name="connsiteX2" fmla="*/ 77998 w 96870"/>
                  <a:gd name="connsiteY2" fmla="*/ 533436 h 533436"/>
                  <a:gd name="connsiteX3" fmla="*/ 22437 w 96870"/>
                  <a:gd name="connsiteY3" fmla="*/ 533436 h 533436"/>
                  <a:gd name="connsiteX4" fmla="*/ 0 w 96870"/>
                  <a:gd name="connsiteY4" fmla="*/ 0 h 533436"/>
                  <a:gd name="connsiteX0" fmla="*/ 0 w 98499"/>
                  <a:gd name="connsiteY0" fmla="*/ 0 h 533436"/>
                  <a:gd name="connsiteX1" fmla="*/ 88104 w 98499"/>
                  <a:gd name="connsiteY1" fmla="*/ 307 h 533436"/>
                  <a:gd name="connsiteX2" fmla="*/ 95665 w 98499"/>
                  <a:gd name="connsiteY2" fmla="*/ 285307 h 533436"/>
                  <a:gd name="connsiteX3" fmla="*/ 77998 w 98499"/>
                  <a:gd name="connsiteY3" fmla="*/ 533436 h 533436"/>
                  <a:gd name="connsiteX4" fmla="*/ 22437 w 98499"/>
                  <a:gd name="connsiteY4" fmla="*/ 533436 h 533436"/>
                  <a:gd name="connsiteX5" fmla="*/ 0 w 98499"/>
                  <a:gd name="connsiteY5" fmla="*/ 0 h 533436"/>
                  <a:gd name="connsiteX0" fmla="*/ 0 w 96115"/>
                  <a:gd name="connsiteY0" fmla="*/ 0 h 533436"/>
                  <a:gd name="connsiteX1" fmla="*/ 88104 w 96115"/>
                  <a:gd name="connsiteY1" fmla="*/ 307 h 533436"/>
                  <a:gd name="connsiteX2" fmla="*/ 89874 w 96115"/>
                  <a:gd name="connsiteY2" fmla="*/ 270148 h 533436"/>
                  <a:gd name="connsiteX3" fmla="*/ 77998 w 96115"/>
                  <a:gd name="connsiteY3" fmla="*/ 533436 h 533436"/>
                  <a:gd name="connsiteX4" fmla="*/ 22437 w 96115"/>
                  <a:gd name="connsiteY4" fmla="*/ 533436 h 533436"/>
                  <a:gd name="connsiteX5" fmla="*/ 0 w 96115"/>
                  <a:gd name="connsiteY5" fmla="*/ 0 h 533436"/>
                  <a:gd name="connsiteX0" fmla="*/ 0 w 96115"/>
                  <a:gd name="connsiteY0" fmla="*/ 0 h 533436"/>
                  <a:gd name="connsiteX1" fmla="*/ 88104 w 96115"/>
                  <a:gd name="connsiteY1" fmla="*/ 307 h 533436"/>
                  <a:gd name="connsiteX2" fmla="*/ 89874 w 96115"/>
                  <a:gd name="connsiteY2" fmla="*/ 270148 h 533436"/>
                  <a:gd name="connsiteX3" fmla="*/ 77998 w 96115"/>
                  <a:gd name="connsiteY3" fmla="*/ 533436 h 533436"/>
                  <a:gd name="connsiteX4" fmla="*/ 22437 w 96115"/>
                  <a:gd name="connsiteY4" fmla="*/ 533436 h 533436"/>
                  <a:gd name="connsiteX5" fmla="*/ 0 w 96115"/>
                  <a:gd name="connsiteY5" fmla="*/ 0 h 533436"/>
                  <a:gd name="connsiteX0" fmla="*/ 0 w 105074"/>
                  <a:gd name="connsiteY0" fmla="*/ 0 h 533436"/>
                  <a:gd name="connsiteX1" fmla="*/ 88104 w 105074"/>
                  <a:gd name="connsiteY1" fmla="*/ 307 h 533436"/>
                  <a:gd name="connsiteX2" fmla="*/ 89874 w 105074"/>
                  <a:gd name="connsiteY2" fmla="*/ 270148 h 533436"/>
                  <a:gd name="connsiteX3" fmla="*/ 77998 w 105074"/>
                  <a:gd name="connsiteY3" fmla="*/ 533436 h 533436"/>
                  <a:gd name="connsiteX4" fmla="*/ 22437 w 105074"/>
                  <a:gd name="connsiteY4" fmla="*/ 533436 h 533436"/>
                  <a:gd name="connsiteX5" fmla="*/ 0 w 105074"/>
                  <a:gd name="connsiteY5" fmla="*/ 0 h 533436"/>
                  <a:gd name="connsiteX0" fmla="*/ 0 w 102861"/>
                  <a:gd name="connsiteY0" fmla="*/ 0 h 533436"/>
                  <a:gd name="connsiteX1" fmla="*/ 88104 w 102861"/>
                  <a:gd name="connsiteY1" fmla="*/ 307 h 533436"/>
                  <a:gd name="connsiteX2" fmla="*/ 89874 w 102861"/>
                  <a:gd name="connsiteY2" fmla="*/ 270148 h 533436"/>
                  <a:gd name="connsiteX3" fmla="*/ 77998 w 102861"/>
                  <a:gd name="connsiteY3" fmla="*/ 533436 h 533436"/>
                  <a:gd name="connsiteX4" fmla="*/ 22437 w 102861"/>
                  <a:gd name="connsiteY4" fmla="*/ 533436 h 533436"/>
                  <a:gd name="connsiteX5" fmla="*/ 0 w 102861"/>
                  <a:gd name="connsiteY5" fmla="*/ 0 h 533436"/>
                  <a:gd name="connsiteX0" fmla="*/ 0 w 103212"/>
                  <a:gd name="connsiteY0" fmla="*/ 0 h 533436"/>
                  <a:gd name="connsiteX1" fmla="*/ 88104 w 103212"/>
                  <a:gd name="connsiteY1" fmla="*/ 307 h 533436"/>
                  <a:gd name="connsiteX2" fmla="*/ 89874 w 103212"/>
                  <a:gd name="connsiteY2" fmla="*/ 270148 h 533436"/>
                  <a:gd name="connsiteX3" fmla="*/ 77998 w 103212"/>
                  <a:gd name="connsiteY3" fmla="*/ 533436 h 533436"/>
                  <a:gd name="connsiteX4" fmla="*/ 22437 w 103212"/>
                  <a:gd name="connsiteY4" fmla="*/ 533436 h 533436"/>
                  <a:gd name="connsiteX5" fmla="*/ 0 w 103212"/>
                  <a:gd name="connsiteY5" fmla="*/ 0 h 533436"/>
                  <a:gd name="connsiteX0" fmla="*/ 0 w 102691"/>
                  <a:gd name="connsiteY0" fmla="*/ 0 h 533436"/>
                  <a:gd name="connsiteX1" fmla="*/ 88104 w 102691"/>
                  <a:gd name="connsiteY1" fmla="*/ 307 h 533436"/>
                  <a:gd name="connsiteX2" fmla="*/ 89874 w 102691"/>
                  <a:gd name="connsiteY2" fmla="*/ 270148 h 533436"/>
                  <a:gd name="connsiteX3" fmla="*/ 77998 w 102691"/>
                  <a:gd name="connsiteY3" fmla="*/ 533436 h 533436"/>
                  <a:gd name="connsiteX4" fmla="*/ 22437 w 102691"/>
                  <a:gd name="connsiteY4" fmla="*/ 533436 h 533436"/>
                  <a:gd name="connsiteX5" fmla="*/ 0 w 102691"/>
                  <a:gd name="connsiteY5" fmla="*/ 0 h 533436"/>
                  <a:gd name="connsiteX0" fmla="*/ 0 w 112847"/>
                  <a:gd name="connsiteY0" fmla="*/ 0 h 533436"/>
                  <a:gd name="connsiteX1" fmla="*/ 88104 w 112847"/>
                  <a:gd name="connsiteY1" fmla="*/ 307 h 533436"/>
                  <a:gd name="connsiteX2" fmla="*/ 103397 w 112847"/>
                  <a:gd name="connsiteY2" fmla="*/ 266140 h 533436"/>
                  <a:gd name="connsiteX3" fmla="*/ 77998 w 112847"/>
                  <a:gd name="connsiteY3" fmla="*/ 533436 h 533436"/>
                  <a:gd name="connsiteX4" fmla="*/ 22437 w 112847"/>
                  <a:gd name="connsiteY4" fmla="*/ 533436 h 533436"/>
                  <a:gd name="connsiteX5" fmla="*/ 0 w 112847"/>
                  <a:gd name="connsiteY5" fmla="*/ 0 h 533436"/>
                  <a:gd name="connsiteX0" fmla="*/ 0 w 109139"/>
                  <a:gd name="connsiteY0" fmla="*/ 0 h 533436"/>
                  <a:gd name="connsiteX1" fmla="*/ 88104 w 109139"/>
                  <a:gd name="connsiteY1" fmla="*/ 307 h 533436"/>
                  <a:gd name="connsiteX2" fmla="*/ 103397 w 109139"/>
                  <a:gd name="connsiteY2" fmla="*/ 266140 h 533436"/>
                  <a:gd name="connsiteX3" fmla="*/ 77998 w 109139"/>
                  <a:gd name="connsiteY3" fmla="*/ 533436 h 533436"/>
                  <a:gd name="connsiteX4" fmla="*/ 22437 w 109139"/>
                  <a:gd name="connsiteY4" fmla="*/ 533436 h 533436"/>
                  <a:gd name="connsiteX5" fmla="*/ 0 w 109139"/>
                  <a:gd name="connsiteY5" fmla="*/ 0 h 533436"/>
                  <a:gd name="connsiteX0" fmla="*/ 0 w 106902"/>
                  <a:gd name="connsiteY0" fmla="*/ 0 h 533436"/>
                  <a:gd name="connsiteX1" fmla="*/ 88104 w 106902"/>
                  <a:gd name="connsiteY1" fmla="*/ 307 h 533436"/>
                  <a:gd name="connsiteX2" fmla="*/ 103397 w 106902"/>
                  <a:gd name="connsiteY2" fmla="*/ 266140 h 533436"/>
                  <a:gd name="connsiteX3" fmla="*/ 77998 w 106902"/>
                  <a:gd name="connsiteY3" fmla="*/ 533436 h 533436"/>
                  <a:gd name="connsiteX4" fmla="*/ 22437 w 106902"/>
                  <a:gd name="connsiteY4" fmla="*/ 533436 h 533436"/>
                  <a:gd name="connsiteX5" fmla="*/ 0 w 106902"/>
                  <a:gd name="connsiteY5" fmla="*/ 0 h 533436"/>
                  <a:gd name="connsiteX0" fmla="*/ 0 w 106902"/>
                  <a:gd name="connsiteY0" fmla="*/ 0 h 533436"/>
                  <a:gd name="connsiteX1" fmla="*/ 88104 w 106902"/>
                  <a:gd name="connsiteY1" fmla="*/ 307 h 533436"/>
                  <a:gd name="connsiteX2" fmla="*/ 103397 w 106902"/>
                  <a:gd name="connsiteY2" fmla="*/ 266140 h 533436"/>
                  <a:gd name="connsiteX3" fmla="*/ 77998 w 106902"/>
                  <a:gd name="connsiteY3" fmla="*/ 533436 h 533436"/>
                  <a:gd name="connsiteX4" fmla="*/ 22437 w 106902"/>
                  <a:gd name="connsiteY4" fmla="*/ 533436 h 533436"/>
                  <a:gd name="connsiteX5" fmla="*/ 0 w 106902"/>
                  <a:gd name="connsiteY5" fmla="*/ 0 h 533436"/>
                  <a:gd name="connsiteX0" fmla="*/ 0 w 114095"/>
                  <a:gd name="connsiteY0" fmla="*/ 0 h 533436"/>
                  <a:gd name="connsiteX1" fmla="*/ 88104 w 114095"/>
                  <a:gd name="connsiteY1" fmla="*/ 307 h 533436"/>
                  <a:gd name="connsiteX2" fmla="*/ 111426 w 114095"/>
                  <a:gd name="connsiteY2" fmla="*/ 253808 h 533436"/>
                  <a:gd name="connsiteX3" fmla="*/ 77998 w 114095"/>
                  <a:gd name="connsiteY3" fmla="*/ 533436 h 533436"/>
                  <a:gd name="connsiteX4" fmla="*/ 22437 w 114095"/>
                  <a:gd name="connsiteY4" fmla="*/ 533436 h 533436"/>
                  <a:gd name="connsiteX5" fmla="*/ 0 w 114095"/>
                  <a:gd name="connsiteY5" fmla="*/ 0 h 533436"/>
                  <a:gd name="connsiteX0" fmla="*/ 0 w 111782"/>
                  <a:gd name="connsiteY0" fmla="*/ 0 h 533436"/>
                  <a:gd name="connsiteX1" fmla="*/ 88104 w 111782"/>
                  <a:gd name="connsiteY1" fmla="*/ 307 h 533436"/>
                  <a:gd name="connsiteX2" fmla="*/ 111426 w 111782"/>
                  <a:gd name="connsiteY2" fmla="*/ 253808 h 533436"/>
                  <a:gd name="connsiteX3" fmla="*/ 77998 w 111782"/>
                  <a:gd name="connsiteY3" fmla="*/ 533436 h 533436"/>
                  <a:gd name="connsiteX4" fmla="*/ 22437 w 111782"/>
                  <a:gd name="connsiteY4" fmla="*/ 533436 h 533436"/>
                  <a:gd name="connsiteX5" fmla="*/ 0 w 111782"/>
                  <a:gd name="connsiteY5" fmla="*/ 0 h 533436"/>
                  <a:gd name="connsiteX0" fmla="*/ 0 w 111782"/>
                  <a:gd name="connsiteY0" fmla="*/ 0 h 533436"/>
                  <a:gd name="connsiteX1" fmla="*/ 88104 w 111782"/>
                  <a:gd name="connsiteY1" fmla="*/ 307 h 533436"/>
                  <a:gd name="connsiteX2" fmla="*/ 111426 w 111782"/>
                  <a:gd name="connsiteY2" fmla="*/ 253808 h 533436"/>
                  <a:gd name="connsiteX3" fmla="*/ 77998 w 111782"/>
                  <a:gd name="connsiteY3" fmla="*/ 533436 h 533436"/>
                  <a:gd name="connsiteX4" fmla="*/ 22437 w 111782"/>
                  <a:gd name="connsiteY4" fmla="*/ 533436 h 533436"/>
                  <a:gd name="connsiteX5" fmla="*/ 0 w 111782"/>
                  <a:gd name="connsiteY5" fmla="*/ 0 h 533436"/>
                  <a:gd name="connsiteX0" fmla="*/ 0 w 111782"/>
                  <a:gd name="connsiteY0" fmla="*/ 0 h 533436"/>
                  <a:gd name="connsiteX1" fmla="*/ 88104 w 111782"/>
                  <a:gd name="connsiteY1" fmla="*/ 307 h 533436"/>
                  <a:gd name="connsiteX2" fmla="*/ 111426 w 111782"/>
                  <a:gd name="connsiteY2" fmla="*/ 253808 h 533436"/>
                  <a:gd name="connsiteX3" fmla="*/ 77998 w 111782"/>
                  <a:gd name="connsiteY3" fmla="*/ 533436 h 533436"/>
                  <a:gd name="connsiteX4" fmla="*/ 22437 w 111782"/>
                  <a:gd name="connsiteY4" fmla="*/ 533436 h 533436"/>
                  <a:gd name="connsiteX5" fmla="*/ 0 w 111782"/>
                  <a:gd name="connsiteY5" fmla="*/ 0 h 533436"/>
                  <a:gd name="connsiteX0" fmla="*/ 0 w 111782"/>
                  <a:gd name="connsiteY0" fmla="*/ 0 h 533436"/>
                  <a:gd name="connsiteX1" fmla="*/ 88104 w 111782"/>
                  <a:gd name="connsiteY1" fmla="*/ 307 h 533436"/>
                  <a:gd name="connsiteX2" fmla="*/ 111426 w 111782"/>
                  <a:gd name="connsiteY2" fmla="*/ 253808 h 533436"/>
                  <a:gd name="connsiteX3" fmla="*/ 77998 w 111782"/>
                  <a:gd name="connsiteY3" fmla="*/ 533436 h 533436"/>
                  <a:gd name="connsiteX4" fmla="*/ 22437 w 111782"/>
                  <a:gd name="connsiteY4" fmla="*/ 533436 h 533436"/>
                  <a:gd name="connsiteX5" fmla="*/ 0 w 111782"/>
                  <a:gd name="connsiteY5" fmla="*/ 0 h 533436"/>
                  <a:gd name="connsiteX0" fmla="*/ 0 w 112379"/>
                  <a:gd name="connsiteY0" fmla="*/ 0 h 533436"/>
                  <a:gd name="connsiteX1" fmla="*/ 88104 w 112379"/>
                  <a:gd name="connsiteY1" fmla="*/ 307 h 533436"/>
                  <a:gd name="connsiteX2" fmla="*/ 111426 w 112379"/>
                  <a:gd name="connsiteY2" fmla="*/ 253808 h 533436"/>
                  <a:gd name="connsiteX3" fmla="*/ 77998 w 112379"/>
                  <a:gd name="connsiteY3" fmla="*/ 533436 h 533436"/>
                  <a:gd name="connsiteX4" fmla="*/ 22437 w 112379"/>
                  <a:gd name="connsiteY4" fmla="*/ 533436 h 533436"/>
                  <a:gd name="connsiteX5" fmla="*/ 0 w 112379"/>
                  <a:gd name="connsiteY5" fmla="*/ 0 h 533436"/>
                  <a:gd name="connsiteX0" fmla="*/ 0 w 113226"/>
                  <a:gd name="connsiteY0" fmla="*/ 0 h 533436"/>
                  <a:gd name="connsiteX1" fmla="*/ 88104 w 113226"/>
                  <a:gd name="connsiteY1" fmla="*/ 307 h 533436"/>
                  <a:gd name="connsiteX2" fmla="*/ 111426 w 113226"/>
                  <a:gd name="connsiteY2" fmla="*/ 253808 h 533436"/>
                  <a:gd name="connsiteX3" fmla="*/ 77998 w 113226"/>
                  <a:gd name="connsiteY3" fmla="*/ 533436 h 533436"/>
                  <a:gd name="connsiteX4" fmla="*/ 22437 w 113226"/>
                  <a:gd name="connsiteY4" fmla="*/ 533436 h 533436"/>
                  <a:gd name="connsiteX5" fmla="*/ 0 w 113226"/>
                  <a:gd name="connsiteY5" fmla="*/ 0 h 533436"/>
                  <a:gd name="connsiteX0" fmla="*/ 0 w 113226"/>
                  <a:gd name="connsiteY0" fmla="*/ 0 h 533436"/>
                  <a:gd name="connsiteX1" fmla="*/ 88104 w 113226"/>
                  <a:gd name="connsiteY1" fmla="*/ 307 h 533436"/>
                  <a:gd name="connsiteX2" fmla="*/ 111426 w 113226"/>
                  <a:gd name="connsiteY2" fmla="*/ 253808 h 533436"/>
                  <a:gd name="connsiteX3" fmla="*/ 77998 w 113226"/>
                  <a:gd name="connsiteY3" fmla="*/ 533436 h 533436"/>
                  <a:gd name="connsiteX4" fmla="*/ 22437 w 113226"/>
                  <a:gd name="connsiteY4" fmla="*/ 533436 h 533436"/>
                  <a:gd name="connsiteX5" fmla="*/ 0 w 113226"/>
                  <a:gd name="connsiteY5" fmla="*/ 0 h 533436"/>
                  <a:gd name="connsiteX0" fmla="*/ 0 w 113226"/>
                  <a:gd name="connsiteY0" fmla="*/ 0 h 533436"/>
                  <a:gd name="connsiteX1" fmla="*/ 88104 w 113226"/>
                  <a:gd name="connsiteY1" fmla="*/ 307 h 533436"/>
                  <a:gd name="connsiteX2" fmla="*/ 111426 w 113226"/>
                  <a:gd name="connsiteY2" fmla="*/ 253808 h 533436"/>
                  <a:gd name="connsiteX3" fmla="*/ 77998 w 113226"/>
                  <a:gd name="connsiteY3" fmla="*/ 533436 h 533436"/>
                  <a:gd name="connsiteX4" fmla="*/ 22437 w 113226"/>
                  <a:gd name="connsiteY4" fmla="*/ 533436 h 533436"/>
                  <a:gd name="connsiteX5" fmla="*/ 0 w 113226"/>
                  <a:gd name="connsiteY5" fmla="*/ 0 h 533436"/>
                  <a:gd name="connsiteX0" fmla="*/ 0 w 113226"/>
                  <a:gd name="connsiteY0" fmla="*/ 0 h 533436"/>
                  <a:gd name="connsiteX1" fmla="*/ 88104 w 113226"/>
                  <a:gd name="connsiteY1" fmla="*/ 306 h 533436"/>
                  <a:gd name="connsiteX2" fmla="*/ 111426 w 113226"/>
                  <a:gd name="connsiteY2" fmla="*/ 253808 h 533436"/>
                  <a:gd name="connsiteX3" fmla="*/ 77998 w 113226"/>
                  <a:gd name="connsiteY3" fmla="*/ 533436 h 533436"/>
                  <a:gd name="connsiteX4" fmla="*/ 22437 w 113226"/>
                  <a:gd name="connsiteY4" fmla="*/ 533436 h 533436"/>
                  <a:gd name="connsiteX5" fmla="*/ 0 w 113226"/>
                  <a:gd name="connsiteY5" fmla="*/ 0 h 533436"/>
                  <a:gd name="connsiteX0" fmla="*/ 0 w 113226"/>
                  <a:gd name="connsiteY0" fmla="*/ 0 h 533436"/>
                  <a:gd name="connsiteX1" fmla="*/ 88104 w 113226"/>
                  <a:gd name="connsiteY1" fmla="*/ 306 h 533436"/>
                  <a:gd name="connsiteX2" fmla="*/ 111426 w 113226"/>
                  <a:gd name="connsiteY2" fmla="*/ 253808 h 533436"/>
                  <a:gd name="connsiteX3" fmla="*/ 77998 w 113226"/>
                  <a:gd name="connsiteY3" fmla="*/ 533436 h 533436"/>
                  <a:gd name="connsiteX4" fmla="*/ 22437 w 113226"/>
                  <a:gd name="connsiteY4" fmla="*/ 533436 h 533436"/>
                  <a:gd name="connsiteX5" fmla="*/ 0 w 113226"/>
                  <a:gd name="connsiteY5" fmla="*/ 0 h 533436"/>
                  <a:gd name="connsiteX0" fmla="*/ 0 w 113226"/>
                  <a:gd name="connsiteY0" fmla="*/ 0 h 533437"/>
                  <a:gd name="connsiteX1" fmla="*/ 88104 w 113226"/>
                  <a:gd name="connsiteY1" fmla="*/ 306 h 533437"/>
                  <a:gd name="connsiteX2" fmla="*/ 111426 w 113226"/>
                  <a:gd name="connsiteY2" fmla="*/ 253808 h 533437"/>
                  <a:gd name="connsiteX3" fmla="*/ 77998 w 113226"/>
                  <a:gd name="connsiteY3" fmla="*/ 533436 h 533437"/>
                  <a:gd name="connsiteX4" fmla="*/ 22437 w 113226"/>
                  <a:gd name="connsiteY4" fmla="*/ 533437 h 533437"/>
                  <a:gd name="connsiteX5" fmla="*/ 0 w 113226"/>
                  <a:gd name="connsiteY5" fmla="*/ 0 h 533437"/>
                  <a:gd name="connsiteX0" fmla="*/ 0 w 113226"/>
                  <a:gd name="connsiteY0" fmla="*/ 0 h 533437"/>
                  <a:gd name="connsiteX1" fmla="*/ 88104 w 113226"/>
                  <a:gd name="connsiteY1" fmla="*/ 306 h 533437"/>
                  <a:gd name="connsiteX2" fmla="*/ 111426 w 113226"/>
                  <a:gd name="connsiteY2" fmla="*/ 253808 h 533437"/>
                  <a:gd name="connsiteX3" fmla="*/ 77998 w 113226"/>
                  <a:gd name="connsiteY3" fmla="*/ 533436 h 533437"/>
                  <a:gd name="connsiteX4" fmla="*/ 22437 w 113226"/>
                  <a:gd name="connsiteY4" fmla="*/ 533437 h 533437"/>
                  <a:gd name="connsiteX5" fmla="*/ 0 w 113226"/>
                  <a:gd name="connsiteY5" fmla="*/ 0 h 533437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0 w 113184"/>
                  <a:gd name="connsiteY5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0 w 113184"/>
                  <a:gd name="connsiteY5" fmla="*/ 0 h 548890"/>
                  <a:gd name="connsiteX0" fmla="*/ 884 w 114068"/>
                  <a:gd name="connsiteY0" fmla="*/ 0 h 548890"/>
                  <a:gd name="connsiteX1" fmla="*/ 88988 w 114068"/>
                  <a:gd name="connsiteY1" fmla="*/ 306 h 548890"/>
                  <a:gd name="connsiteX2" fmla="*/ 112310 w 114068"/>
                  <a:gd name="connsiteY2" fmla="*/ 253808 h 548890"/>
                  <a:gd name="connsiteX3" fmla="*/ 77837 w 114068"/>
                  <a:gd name="connsiteY3" fmla="*/ 548890 h 548890"/>
                  <a:gd name="connsiteX4" fmla="*/ 23321 w 114068"/>
                  <a:gd name="connsiteY4" fmla="*/ 533437 h 548890"/>
                  <a:gd name="connsiteX5" fmla="*/ 884 w 114068"/>
                  <a:gd name="connsiteY5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0 w 113184"/>
                  <a:gd name="connsiteY5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0 w 113184"/>
                  <a:gd name="connsiteY5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0 w 113184"/>
                  <a:gd name="connsiteY5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0 w 113184"/>
                  <a:gd name="connsiteY5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0 w 113184"/>
                  <a:gd name="connsiteY5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0 w 113184"/>
                  <a:gd name="connsiteY5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0 w 113184"/>
                  <a:gd name="connsiteY5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0 w 113184"/>
                  <a:gd name="connsiteY5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0 w 113184"/>
                  <a:gd name="connsiteY5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0 w 113184"/>
                  <a:gd name="connsiteY5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0 w 113184"/>
                  <a:gd name="connsiteY5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0 w 113184"/>
                  <a:gd name="connsiteY5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0 w 113184"/>
                  <a:gd name="connsiteY5" fmla="*/ 0 h 548890"/>
                  <a:gd name="connsiteX0" fmla="*/ 7053 w 120237"/>
                  <a:gd name="connsiteY0" fmla="*/ 0 h 548890"/>
                  <a:gd name="connsiteX1" fmla="*/ 95157 w 120237"/>
                  <a:gd name="connsiteY1" fmla="*/ 306 h 548890"/>
                  <a:gd name="connsiteX2" fmla="*/ 118479 w 120237"/>
                  <a:gd name="connsiteY2" fmla="*/ 253808 h 548890"/>
                  <a:gd name="connsiteX3" fmla="*/ 84006 w 120237"/>
                  <a:gd name="connsiteY3" fmla="*/ 548890 h 548890"/>
                  <a:gd name="connsiteX4" fmla="*/ 29490 w 120237"/>
                  <a:gd name="connsiteY4" fmla="*/ 533437 h 548890"/>
                  <a:gd name="connsiteX5" fmla="*/ 8063 w 120237"/>
                  <a:gd name="connsiteY5" fmla="*/ 273988 h 548890"/>
                  <a:gd name="connsiteX6" fmla="*/ 7053 w 120237"/>
                  <a:gd name="connsiteY6" fmla="*/ 0 h 548890"/>
                  <a:gd name="connsiteX0" fmla="*/ 3399 w 116583"/>
                  <a:gd name="connsiteY0" fmla="*/ 0 h 548890"/>
                  <a:gd name="connsiteX1" fmla="*/ 91503 w 116583"/>
                  <a:gd name="connsiteY1" fmla="*/ 306 h 548890"/>
                  <a:gd name="connsiteX2" fmla="*/ 114825 w 116583"/>
                  <a:gd name="connsiteY2" fmla="*/ 253808 h 548890"/>
                  <a:gd name="connsiteX3" fmla="*/ 80352 w 116583"/>
                  <a:gd name="connsiteY3" fmla="*/ 548890 h 548890"/>
                  <a:gd name="connsiteX4" fmla="*/ 25836 w 116583"/>
                  <a:gd name="connsiteY4" fmla="*/ 533437 h 548890"/>
                  <a:gd name="connsiteX5" fmla="*/ 29072 w 116583"/>
                  <a:gd name="connsiteY5" fmla="*/ 290044 h 548890"/>
                  <a:gd name="connsiteX6" fmla="*/ 3399 w 116583"/>
                  <a:gd name="connsiteY6" fmla="*/ 0 h 548890"/>
                  <a:gd name="connsiteX0" fmla="*/ 3399 w 116583"/>
                  <a:gd name="connsiteY0" fmla="*/ 0 h 548890"/>
                  <a:gd name="connsiteX1" fmla="*/ 91503 w 116583"/>
                  <a:gd name="connsiteY1" fmla="*/ 306 h 548890"/>
                  <a:gd name="connsiteX2" fmla="*/ 114825 w 116583"/>
                  <a:gd name="connsiteY2" fmla="*/ 253808 h 548890"/>
                  <a:gd name="connsiteX3" fmla="*/ 80352 w 116583"/>
                  <a:gd name="connsiteY3" fmla="*/ 548890 h 548890"/>
                  <a:gd name="connsiteX4" fmla="*/ 25836 w 116583"/>
                  <a:gd name="connsiteY4" fmla="*/ 533437 h 548890"/>
                  <a:gd name="connsiteX5" fmla="*/ 29072 w 116583"/>
                  <a:gd name="connsiteY5" fmla="*/ 290044 h 548890"/>
                  <a:gd name="connsiteX6" fmla="*/ 3399 w 116583"/>
                  <a:gd name="connsiteY6" fmla="*/ 0 h 548890"/>
                  <a:gd name="connsiteX0" fmla="*/ 4786 w 117970"/>
                  <a:gd name="connsiteY0" fmla="*/ 0 h 548890"/>
                  <a:gd name="connsiteX1" fmla="*/ 92890 w 117970"/>
                  <a:gd name="connsiteY1" fmla="*/ 306 h 548890"/>
                  <a:gd name="connsiteX2" fmla="*/ 116212 w 117970"/>
                  <a:gd name="connsiteY2" fmla="*/ 253808 h 548890"/>
                  <a:gd name="connsiteX3" fmla="*/ 81739 w 117970"/>
                  <a:gd name="connsiteY3" fmla="*/ 548890 h 548890"/>
                  <a:gd name="connsiteX4" fmla="*/ 27223 w 117970"/>
                  <a:gd name="connsiteY4" fmla="*/ 533437 h 548890"/>
                  <a:gd name="connsiteX5" fmla="*/ 16788 w 117970"/>
                  <a:gd name="connsiteY5" fmla="*/ 290635 h 548890"/>
                  <a:gd name="connsiteX6" fmla="*/ 4786 w 117970"/>
                  <a:gd name="connsiteY6" fmla="*/ 0 h 548890"/>
                  <a:gd name="connsiteX0" fmla="*/ 4786 w 117970"/>
                  <a:gd name="connsiteY0" fmla="*/ 0 h 548890"/>
                  <a:gd name="connsiteX1" fmla="*/ 92890 w 117970"/>
                  <a:gd name="connsiteY1" fmla="*/ 306 h 548890"/>
                  <a:gd name="connsiteX2" fmla="*/ 116212 w 117970"/>
                  <a:gd name="connsiteY2" fmla="*/ 253808 h 548890"/>
                  <a:gd name="connsiteX3" fmla="*/ 81739 w 117970"/>
                  <a:gd name="connsiteY3" fmla="*/ 548890 h 548890"/>
                  <a:gd name="connsiteX4" fmla="*/ 27223 w 117970"/>
                  <a:gd name="connsiteY4" fmla="*/ 533437 h 548890"/>
                  <a:gd name="connsiteX5" fmla="*/ 16788 w 117970"/>
                  <a:gd name="connsiteY5" fmla="*/ 290635 h 548890"/>
                  <a:gd name="connsiteX6" fmla="*/ 4786 w 117970"/>
                  <a:gd name="connsiteY6" fmla="*/ 0 h 548890"/>
                  <a:gd name="connsiteX0" fmla="*/ 4786 w 117970"/>
                  <a:gd name="connsiteY0" fmla="*/ 0 h 548890"/>
                  <a:gd name="connsiteX1" fmla="*/ 92890 w 117970"/>
                  <a:gd name="connsiteY1" fmla="*/ 306 h 548890"/>
                  <a:gd name="connsiteX2" fmla="*/ 116212 w 117970"/>
                  <a:gd name="connsiteY2" fmla="*/ 253808 h 548890"/>
                  <a:gd name="connsiteX3" fmla="*/ 81739 w 117970"/>
                  <a:gd name="connsiteY3" fmla="*/ 548890 h 548890"/>
                  <a:gd name="connsiteX4" fmla="*/ 27223 w 117970"/>
                  <a:gd name="connsiteY4" fmla="*/ 533437 h 548890"/>
                  <a:gd name="connsiteX5" fmla="*/ 16788 w 117970"/>
                  <a:gd name="connsiteY5" fmla="*/ 290635 h 548890"/>
                  <a:gd name="connsiteX6" fmla="*/ 4786 w 117970"/>
                  <a:gd name="connsiteY6" fmla="*/ 0 h 548890"/>
                  <a:gd name="connsiteX0" fmla="*/ 4786 w 117970"/>
                  <a:gd name="connsiteY0" fmla="*/ 0 h 548890"/>
                  <a:gd name="connsiteX1" fmla="*/ 92890 w 117970"/>
                  <a:gd name="connsiteY1" fmla="*/ 306 h 548890"/>
                  <a:gd name="connsiteX2" fmla="*/ 116212 w 117970"/>
                  <a:gd name="connsiteY2" fmla="*/ 253808 h 548890"/>
                  <a:gd name="connsiteX3" fmla="*/ 81739 w 117970"/>
                  <a:gd name="connsiteY3" fmla="*/ 548890 h 548890"/>
                  <a:gd name="connsiteX4" fmla="*/ 27223 w 117970"/>
                  <a:gd name="connsiteY4" fmla="*/ 533437 h 548890"/>
                  <a:gd name="connsiteX5" fmla="*/ 16788 w 117970"/>
                  <a:gd name="connsiteY5" fmla="*/ 290635 h 548890"/>
                  <a:gd name="connsiteX6" fmla="*/ 4786 w 117970"/>
                  <a:gd name="connsiteY6" fmla="*/ 0 h 548890"/>
                  <a:gd name="connsiteX0" fmla="*/ 4786 w 117970"/>
                  <a:gd name="connsiteY0" fmla="*/ 0 h 548890"/>
                  <a:gd name="connsiteX1" fmla="*/ 92890 w 117970"/>
                  <a:gd name="connsiteY1" fmla="*/ 306 h 548890"/>
                  <a:gd name="connsiteX2" fmla="*/ 116212 w 117970"/>
                  <a:gd name="connsiteY2" fmla="*/ 253808 h 548890"/>
                  <a:gd name="connsiteX3" fmla="*/ 81739 w 117970"/>
                  <a:gd name="connsiteY3" fmla="*/ 548890 h 548890"/>
                  <a:gd name="connsiteX4" fmla="*/ 27223 w 117970"/>
                  <a:gd name="connsiteY4" fmla="*/ 533437 h 548890"/>
                  <a:gd name="connsiteX5" fmla="*/ 16788 w 117970"/>
                  <a:gd name="connsiteY5" fmla="*/ 290635 h 548890"/>
                  <a:gd name="connsiteX6" fmla="*/ 4786 w 117970"/>
                  <a:gd name="connsiteY6" fmla="*/ 0 h 548890"/>
                  <a:gd name="connsiteX0" fmla="*/ 6346 w 119530"/>
                  <a:gd name="connsiteY0" fmla="*/ 0 h 548890"/>
                  <a:gd name="connsiteX1" fmla="*/ 94450 w 119530"/>
                  <a:gd name="connsiteY1" fmla="*/ 306 h 548890"/>
                  <a:gd name="connsiteX2" fmla="*/ 117772 w 119530"/>
                  <a:gd name="connsiteY2" fmla="*/ 253808 h 548890"/>
                  <a:gd name="connsiteX3" fmla="*/ 83299 w 119530"/>
                  <a:gd name="connsiteY3" fmla="*/ 548890 h 548890"/>
                  <a:gd name="connsiteX4" fmla="*/ 28783 w 119530"/>
                  <a:gd name="connsiteY4" fmla="*/ 533437 h 548890"/>
                  <a:gd name="connsiteX5" fmla="*/ 18348 w 119530"/>
                  <a:gd name="connsiteY5" fmla="*/ 290635 h 548890"/>
                  <a:gd name="connsiteX6" fmla="*/ 6346 w 119530"/>
                  <a:gd name="connsiteY6" fmla="*/ 0 h 548890"/>
                  <a:gd name="connsiteX0" fmla="*/ 6032 w 119216"/>
                  <a:gd name="connsiteY0" fmla="*/ 0 h 548890"/>
                  <a:gd name="connsiteX1" fmla="*/ 94136 w 119216"/>
                  <a:gd name="connsiteY1" fmla="*/ 306 h 548890"/>
                  <a:gd name="connsiteX2" fmla="*/ 117458 w 119216"/>
                  <a:gd name="connsiteY2" fmla="*/ 253808 h 548890"/>
                  <a:gd name="connsiteX3" fmla="*/ 82985 w 119216"/>
                  <a:gd name="connsiteY3" fmla="*/ 548890 h 548890"/>
                  <a:gd name="connsiteX4" fmla="*/ 28469 w 119216"/>
                  <a:gd name="connsiteY4" fmla="*/ 533437 h 548890"/>
                  <a:gd name="connsiteX5" fmla="*/ 18034 w 119216"/>
                  <a:gd name="connsiteY5" fmla="*/ 290635 h 548890"/>
                  <a:gd name="connsiteX6" fmla="*/ 6032 w 119216"/>
                  <a:gd name="connsiteY6" fmla="*/ 0 h 548890"/>
                  <a:gd name="connsiteX0" fmla="*/ 3041 w 116225"/>
                  <a:gd name="connsiteY0" fmla="*/ 0 h 548890"/>
                  <a:gd name="connsiteX1" fmla="*/ 91145 w 116225"/>
                  <a:gd name="connsiteY1" fmla="*/ 306 h 548890"/>
                  <a:gd name="connsiteX2" fmla="*/ 114467 w 116225"/>
                  <a:gd name="connsiteY2" fmla="*/ 253808 h 548890"/>
                  <a:gd name="connsiteX3" fmla="*/ 79994 w 116225"/>
                  <a:gd name="connsiteY3" fmla="*/ 548890 h 548890"/>
                  <a:gd name="connsiteX4" fmla="*/ 25478 w 116225"/>
                  <a:gd name="connsiteY4" fmla="*/ 533437 h 548890"/>
                  <a:gd name="connsiteX5" fmla="*/ 15043 w 116225"/>
                  <a:gd name="connsiteY5" fmla="*/ 290635 h 548890"/>
                  <a:gd name="connsiteX6" fmla="*/ 3041 w 116225"/>
                  <a:gd name="connsiteY6" fmla="*/ 0 h 548890"/>
                  <a:gd name="connsiteX0" fmla="*/ 960 w 114144"/>
                  <a:gd name="connsiteY0" fmla="*/ 0 h 548890"/>
                  <a:gd name="connsiteX1" fmla="*/ 89064 w 114144"/>
                  <a:gd name="connsiteY1" fmla="*/ 306 h 548890"/>
                  <a:gd name="connsiteX2" fmla="*/ 112386 w 114144"/>
                  <a:gd name="connsiteY2" fmla="*/ 253808 h 548890"/>
                  <a:gd name="connsiteX3" fmla="*/ 77913 w 114144"/>
                  <a:gd name="connsiteY3" fmla="*/ 548890 h 548890"/>
                  <a:gd name="connsiteX4" fmla="*/ 23397 w 114144"/>
                  <a:gd name="connsiteY4" fmla="*/ 533437 h 548890"/>
                  <a:gd name="connsiteX5" fmla="*/ 12962 w 114144"/>
                  <a:gd name="connsiteY5" fmla="*/ 290635 h 548890"/>
                  <a:gd name="connsiteX6" fmla="*/ 960 w 114144"/>
                  <a:gd name="connsiteY6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12002 w 113184"/>
                  <a:gd name="connsiteY5" fmla="*/ 290635 h 548890"/>
                  <a:gd name="connsiteX6" fmla="*/ 0 w 113184"/>
                  <a:gd name="connsiteY6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12002 w 113184"/>
                  <a:gd name="connsiteY5" fmla="*/ 290635 h 548890"/>
                  <a:gd name="connsiteX6" fmla="*/ 0 w 113184"/>
                  <a:gd name="connsiteY6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12002 w 113184"/>
                  <a:gd name="connsiteY5" fmla="*/ 290635 h 548890"/>
                  <a:gd name="connsiteX6" fmla="*/ 0 w 113184"/>
                  <a:gd name="connsiteY6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12002 w 113184"/>
                  <a:gd name="connsiteY5" fmla="*/ 290635 h 548890"/>
                  <a:gd name="connsiteX6" fmla="*/ 0 w 113184"/>
                  <a:gd name="connsiteY6" fmla="*/ 0 h 548890"/>
                  <a:gd name="connsiteX0" fmla="*/ 605 w 113789"/>
                  <a:gd name="connsiteY0" fmla="*/ 0 h 548890"/>
                  <a:gd name="connsiteX1" fmla="*/ 88709 w 113789"/>
                  <a:gd name="connsiteY1" fmla="*/ 306 h 548890"/>
                  <a:gd name="connsiteX2" fmla="*/ 112031 w 113789"/>
                  <a:gd name="connsiteY2" fmla="*/ 253808 h 548890"/>
                  <a:gd name="connsiteX3" fmla="*/ 77558 w 113789"/>
                  <a:gd name="connsiteY3" fmla="*/ 548890 h 548890"/>
                  <a:gd name="connsiteX4" fmla="*/ 23042 w 113789"/>
                  <a:gd name="connsiteY4" fmla="*/ 533437 h 548890"/>
                  <a:gd name="connsiteX5" fmla="*/ 12607 w 113789"/>
                  <a:gd name="connsiteY5" fmla="*/ 290635 h 548890"/>
                  <a:gd name="connsiteX6" fmla="*/ 605 w 113789"/>
                  <a:gd name="connsiteY6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12002 w 113184"/>
                  <a:gd name="connsiteY5" fmla="*/ 290635 h 548890"/>
                  <a:gd name="connsiteX6" fmla="*/ 0 w 113184"/>
                  <a:gd name="connsiteY6" fmla="*/ 0 h 548890"/>
                  <a:gd name="connsiteX0" fmla="*/ 549 w 113733"/>
                  <a:gd name="connsiteY0" fmla="*/ 0 h 548890"/>
                  <a:gd name="connsiteX1" fmla="*/ 88653 w 113733"/>
                  <a:gd name="connsiteY1" fmla="*/ 306 h 548890"/>
                  <a:gd name="connsiteX2" fmla="*/ 111975 w 113733"/>
                  <a:gd name="connsiteY2" fmla="*/ 253808 h 548890"/>
                  <a:gd name="connsiteX3" fmla="*/ 77502 w 113733"/>
                  <a:gd name="connsiteY3" fmla="*/ 548890 h 548890"/>
                  <a:gd name="connsiteX4" fmla="*/ 22986 w 113733"/>
                  <a:gd name="connsiteY4" fmla="*/ 533437 h 548890"/>
                  <a:gd name="connsiteX5" fmla="*/ 12551 w 113733"/>
                  <a:gd name="connsiteY5" fmla="*/ 290635 h 548890"/>
                  <a:gd name="connsiteX6" fmla="*/ 549 w 113733"/>
                  <a:gd name="connsiteY6" fmla="*/ 0 h 548890"/>
                  <a:gd name="connsiteX0" fmla="*/ 333 w 113517"/>
                  <a:gd name="connsiteY0" fmla="*/ 0 h 548890"/>
                  <a:gd name="connsiteX1" fmla="*/ 88437 w 113517"/>
                  <a:gd name="connsiteY1" fmla="*/ 306 h 548890"/>
                  <a:gd name="connsiteX2" fmla="*/ 111759 w 113517"/>
                  <a:gd name="connsiteY2" fmla="*/ 253808 h 548890"/>
                  <a:gd name="connsiteX3" fmla="*/ 77286 w 113517"/>
                  <a:gd name="connsiteY3" fmla="*/ 548890 h 548890"/>
                  <a:gd name="connsiteX4" fmla="*/ 22770 w 113517"/>
                  <a:gd name="connsiteY4" fmla="*/ 533437 h 548890"/>
                  <a:gd name="connsiteX5" fmla="*/ 12335 w 113517"/>
                  <a:gd name="connsiteY5" fmla="*/ 290635 h 548890"/>
                  <a:gd name="connsiteX6" fmla="*/ 333 w 113517"/>
                  <a:gd name="connsiteY6" fmla="*/ 0 h 548890"/>
                  <a:gd name="connsiteX0" fmla="*/ 770 w 113954"/>
                  <a:gd name="connsiteY0" fmla="*/ 0 h 548890"/>
                  <a:gd name="connsiteX1" fmla="*/ 88874 w 113954"/>
                  <a:gd name="connsiteY1" fmla="*/ 306 h 548890"/>
                  <a:gd name="connsiteX2" fmla="*/ 112196 w 113954"/>
                  <a:gd name="connsiteY2" fmla="*/ 253808 h 548890"/>
                  <a:gd name="connsiteX3" fmla="*/ 77723 w 113954"/>
                  <a:gd name="connsiteY3" fmla="*/ 548890 h 548890"/>
                  <a:gd name="connsiteX4" fmla="*/ 23207 w 113954"/>
                  <a:gd name="connsiteY4" fmla="*/ 533437 h 548890"/>
                  <a:gd name="connsiteX5" fmla="*/ 12772 w 113954"/>
                  <a:gd name="connsiteY5" fmla="*/ 290635 h 548890"/>
                  <a:gd name="connsiteX6" fmla="*/ 770 w 113954"/>
                  <a:gd name="connsiteY6" fmla="*/ 0 h 548890"/>
                  <a:gd name="connsiteX0" fmla="*/ 770 w 113954"/>
                  <a:gd name="connsiteY0" fmla="*/ 0 h 548890"/>
                  <a:gd name="connsiteX1" fmla="*/ 88874 w 113954"/>
                  <a:gd name="connsiteY1" fmla="*/ 306 h 548890"/>
                  <a:gd name="connsiteX2" fmla="*/ 112196 w 113954"/>
                  <a:gd name="connsiteY2" fmla="*/ 253808 h 548890"/>
                  <a:gd name="connsiteX3" fmla="*/ 77723 w 113954"/>
                  <a:gd name="connsiteY3" fmla="*/ 548890 h 548890"/>
                  <a:gd name="connsiteX4" fmla="*/ 23207 w 113954"/>
                  <a:gd name="connsiteY4" fmla="*/ 533437 h 548890"/>
                  <a:gd name="connsiteX5" fmla="*/ 12772 w 113954"/>
                  <a:gd name="connsiteY5" fmla="*/ 290635 h 548890"/>
                  <a:gd name="connsiteX6" fmla="*/ 770 w 113954"/>
                  <a:gd name="connsiteY6" fmla="*/ 0 h 548890"/>
                  <a:gd name="connsiteX0" fmla="*/ 770 w 114078"/>
                  <a:gd name="connsiteY0" fmla="*/ 0 h 538489"/>
                  <a:gd name="connsiteX1" fmla="*/ 88874 w 114078"/>
                  <a:gd name="connsiteY1" fmla="*/ 306 h 538489"/>
                  <a:gd name="connsiteX2" fmla="*/ 112196 w 114078"/>
                  <a:gd name="connsiteY2" fmla="*/ 253808 h 538489"/>
                  <a:gd name="connsiteX3" fmla="*/ 80698 w 114078"/>
                  <a:gd name="connsiteY3" fmla="*/ 538489 h 538489"/>
                  <a:gd name="connsiteX4" fmla="*/ 23207 w 114078"/>
                  <a:gd name="connsiteY4" fmla="*/ 533437 h 538489"/>
                  <a:gd name="connsiteX5" fmla="*/ 12772 w 114078"/>
                  <a:gd name="connsiteY5" fmla="*/ 290635 h 538489"/>
                  <a:gd name="connsiteX6" fmla="*/ 770 w 114078"/>
                  <a:gd name="connsiteY6" fmla="*/ 0 h 538489"/>
                  <a:gd name="connsiteX0" fmla="*/ 770 w 114078"/>
                  <a:gd name="connsiteY0" fmla="*/ 0 h 538638"/>
                  <a:gd name="connsiteX1" fmla="*/ 88874 w 114078"/>
                  <a:gd name="connsiteY1" fmla="*/ 306 h 538638"/>
                  <a:gd name="connsiteX2" fmla="*/ 112196 w 114078"/>
                  <a:gd name="connsiteY2" fmla="*/ 253808 h 538638"/>
                  <a:gd name="connsiteX3" fmla="*/ 80698 w 114078"/>
                  <a:gd name="connsiteY3" fmla="*/ 538489 h 538638"/>
                  <a:gd name="connsiteX4" fmla="*/ 21718 w 114078"/>
                  <a:gd name="connsiteY4" fmla="*/ 538638 h 538638"/>
                  <a:gd name="connsiteX5" fmla="*/ 12772 w 114078"/>
                  <a:gd name="connsiteY5" fmla="*/ 290635 h 538638"/>
                  <a:gd name="connsiteX6" fmla="*/ 770 w 114078"/>
                  <a:gd name="connsiteY6" fmla="*/ 0 h 538638"/>
                  <a:gd name="connsiteX0" fmla="*/ 770 w 114078"/>
                  <a:gd name="connsiteY0" fmla="*/ 0 h 540273"/>
                  <a:gd name="connsiteX1" fmla="*/ 88874 w 114078"/>
                  <a:gd name="connsiteY1" fmla="*/ 306 h 540273"/>
                  <a:gd name="connsiteX2" fmla="*/ 112196 w 114078"/>
                  <a:gd name="connsiteY2" fmla="*/ 253808 h 540273"/>
                  <a:gd name="connsiteX3" fmla="*/ 80698 w 114078"/>
                  <a:gd name="connsiteY3" fmla="*/ 538489 h 540273"/>
                  <a:gd name="connsiteX4" fmla="*/ 23501 w 114078"/>
                  <a:gd name="connsiteY4" fmla="*/ 540273 h 540273"/>
                  <a:gd name="connsiteX5" fmla="*/ 12772 w 114078"/>
                  <a:gd name="connsiteY5" fmla="*/ 290635 h 540273"/>
                  <a:gd name="connsiteX6" fmla="*/ 770 w 114078"/>
                  <a:gd name="connsiteY6" fmla="*/ 0 h 540273"/>
                  <a:gd name="connsiteX0" fmla="*/ 770 w 114002"/>
                  <a:gd name="connsiteY0" fmla="*/ 0 h 540273"/>
                  <a:gd name="connsiteX1" fmla="*/ 88874 w 114002"/>
                  <a:gd name="connsiteY1" fmla="*/ 306 h 540273"/>
                  <a:gd name="connsiteX2" fmla="*/ 112196 w 114002"/>
                  <a:gd name="connsiteY2" fmla="*/ 253808 h 540273"/>
                  <a:gd name="connsiteX3" fmla="*/ 78915 w 114002"/>
                  <a:gd name="connsiteY3" fmla="*/ 536854 h 540273"/>
                  <a:gd name="connsiteX4" fmla="*/ 23501 w 114002"/>
                  <a:gd name="connsiteY4" fmla="*/ 540273 h 540273"/>
                  <a:gd name="connsiteX5" fmla="*/ 12772 w 114002"/>
                  <a:gd name="connsiteY5" fmla="*/ 290635 h 540273"/>
                  <a:gd name="connsiteX6" fmla="*/ 770 w 114002"/>
                  <a:gd name="connsiteY6" fmla="*/ 0 h 540273"/>
                  <a:gd name="connsiteX0" fmla="*/ 770 w 113876"/>
                  <a:gd name="connsiteY0" fmla="*/ 0 h 540419"/>
                  <a:gd name="connsiteX1" fmla="*/ 88874 w 113876"/>
                  <a:gd name="connsiteY1" fmla="*/ 306 h 540419"/>
                  <a:gd name="connsiteX2" fmla="*/ 112196 w 113876"/>
                  <a:gd name="connsiteY2" fmla="*/ 253808 h 540419"/>
                  <a:gd name="connsiteX3" fmla="*/ 75645 w 113876"/>
                  <a:gd name="connsiteY3" fmla="*/ 540419 h 540419"/>
                  <a:gd name="connsiteX4" fmla="*/ 23501 w 113876"/>
                  <a:gd name="connsiteY4" fmla="*/ 540273 h 540419"/>
                  <a:gd name="connsiteX5" fmla="*/ 12772 w 113876"/>
                  <a:gd name="connsiteY5" fmla="*/ 290635 h 540419"/>
                  <a:gd name="connsiteX6" fmla="*/ 770 w 113876"/>
                  <a:gd name="connsiteY6" fmla="*/ 0 h 540419"/>
                  <a:gd name="connsiteX0" fmla="*/ 770 w 113876"/>
                  <a:gd name="connsiteY0" fmla="*/ 0 h 540419"/>
                  <a:gd name="connsiteX1" fmla="*/ 88874 w 113876"/>
                  <a:gd name="connsiteY1" fmla="*/ 306 h 540419"/>
                  <a:gd name="connsiteX2" fmla="*/ 112196 w 113876"/>
                  <a:gd name="connsiteY2" fmla="*/ 253808 h 540419"/>
                  <a:gd name="connsiteX3" fmla="*/ 75645 w 113876"/>
                  <a:gd name="connsiteY3" fmla="*/ 540419 h 540419"/>
                  <a:gd name="connsiteX4" fmla="*/ 23501 w 113876"/>
                  <a:gd name="connsiteY4" fmla="*/ 540273 h 540419"/>
                  <a:gd name="connsiteX5" fmla="*/ 12772 w 113876"/>
                  <a:gd name="connsiteY5" fmla="*/ 290635 h 540419"/>
                  <a:gd name="connsiteX6" fmla="*/ 770 w 113876"/>
                  <a:gd name="connsiteY6" fmla="*/ 0 h 540419"/>
                  <a:gd name="connsiteX0" fmla="*/ 770 w 113876"/>
                  <a:gd name="connsiteY0" fmla="*/ 0 h 540419"/>
                  <a:gd name="connsiteX1" fmla="*/ 88874 w 113876"/>
                  <a:gd name="connsiteY1" fmla="*/ 306 h 540419"/>
                  <a:gd name="connsiteX2" fmla="*/ 112196 w 113876"/>
                  <a:gd name="connsiteY2" fmla="*/ 253808 h 540419"/>
                  <a:gd name="connsiteX3" fmla="*/ 75645 w 113876"/>
                  <a:gd name="connsiteY3" fmla="*/ 540419 h 540419"/>
                  <a:gd name="connsiteX4" fmla="*/ 23501 w 113876"/>
                  <a:gd name="connsiteY4" fmla="*/ 540273 h 540419"/>
                  <a:gd name="connsiteX5" fmla="*/ 12772 w 113876"/>
                  <a:gd name="connsiteY5" fmla="*/ 290635 h 540419"/>
                  <a:gd name="connsiteX6" fmla="*/ 770 w 113876"/>
                  <a:gd name="connsiteY6" fmla="*/ 0 h 540419"/>
                  <a:gd name="connsiteX0" fmla="*/ 770 w 124828"/>
                  <a:gd name="connsiteY0" fmla="*/ 0 h 540419"/>
                  <a:gd name="connsiteX1" fmla="*/ 88874 w 124828"/>
                  <a:gd name="connsiteY1" fmla="*/ 306 h 540419"/>
                  <a:gd name="connsiteX2" fmla="*/ 123473 w 124828"/>
                  <a:gd name="connsiteY2" fmla="*/ 280580 h 540419"/>
                  <a:gd name="connsiteX3" fmla="*/ 75645 w 124828"/>
                  <a:gd name="connsiteY3" fmla="*/ 540419 h 540419"/>
                  <a:gd name="connsiteX4" fmla="*/ 23501 w 124828"/>
                  <a:gd name="connsiteY4" fmla="*/ 540273 h 540419"/>
                  <a:gd name="connsiteX5" fmla="*/ 12772 w 124828"/>
                  <a:gd name="connsiteY5" fmla="*/ 290635 h 540419"/>
                  <a:gd name="connsiteX6" fmla="*/ 770 w 124828"/>
                  <a:gd name="connsiteY6" fmla="*/ 0 h 540419"/>
                  <a:gd name="connsiteX0" fmla="*/ 770 w 140572"/>
                  <a:gd name="connsiteY0" fmla="*/ 0 h 540419"/>
                  <a:gd name="connsiteX1" fmla="*/ 88874 w 140572"/>
                  <a:gd name="connsiteY1" fmla="*/ 306 h 540419"/>
                  <a:gd name="connsiteX2" fmla="*/ 139511 w 140572"/>
                  <a:gd name="connsiteY2" fmla="*/ 273561 h 540419"/>
                  <a:gd name="connsiteX3" fmla="*/ 75645 w 140572"/>
                  <a:gd name="connsiteY3" fmla="*/ 540419 h 540419"/>
                  <a:gd name="connsiteX4" fmla="*/ 23501 w 140572"/>
                  <a:gd name="connsiteY4" fmla="*/ 540273 h 540419"/>
                  <a:gd name="connsiteX5" fmla="*/ 12772 w 140572"/>
                  <a:gd name="connsiteY5" fmla="*/ 290635 h 540419"/>
                  <a:gd name="connsiteX6" fmla="*/ 770 w 140572"/>
                  <a:gd name="connsiteY6" fmla="*/ 0 h 540419"/>
                  <a:gd name="connsiteX0" fmla="*/ 770 w 93626"/>
                  <a:gd name="connsiteY0" fmla="*/ 0 h 540419"/>
                  <a:gd name="connsiteX1" fmla="*/ 88874 w 93626"/>
                  <a:gd name="connsiteY1" fmla="*/ 306 h 540419"/>
                  <a:gd name="connsiteX2" fmla="*/ 75645 w 93626"/>
                  <a:gd name="connsiteY2" fmla="*/ 540419 h 540419"/>
                  <a:gd name="connsiteX3" fmla="*/ 23501 w 93626"/>
                  <a:gd name="connsiteY3" fmla="*/ 540273 h 540419"/>
                  <a:gd name="connsiteX4" fmla="*/ 12772 w 93626"/>
                  <a:gd name="connsiteY4" fmla="*/ 290635 h 540419"/>
                  <a:gd name="connsiteX5" fmla="*/ 770 w 93626"/>
                  <a:gd name="connsiteY5" fmla="*/ 0 h 540419"/>
                  <a:gd name="connsiteX0" fmla="*/ 770 w 107522"/>
                  <a:gd name="connsiteY0" fmla="*/ 0 h 540419"/>
                  <a:gd name="connsiteX1" fmla="*/ 88874 w 107522"/>
                  <a:gd name="connsiteY1" fmla="*/ 306 h 540419"/>
                  <a:gd name="connsiteX2" fmla="*/ 75645 w 107522"/>
                  <a:gd name="connsiteY2" fmla="*/ 540419 h 540419"/>
                  <a:gd name="connsiteX3" fmla="*/ 23501 w 107522"/>
                  <a:gd name="connsiteY3" fmla="*/ 540273 h 540419"/>
                  <a:gd name="connsiteX4" fmla="*/ 12772 w 107522"/>
                  <a:gd name="connsiteY4" fmla="*/ 290635 h 540419"/>
                  <a:gd name="connsiteX5" fmla="*/ 770 w 107522"/>
                  <a:gd name="connsiteY5" fmla="*/ 0 h 540419"/>
                  <a:gd name="connsiteX0" fmla="*/ 770 w 127887"/>
                  <a:gd name="connsiteY0" fmla="*/ 0 h 540419"/>
                  <a:gd name="connsiteX1" fmla="*/ 88874 w 127887"/>
                  <a:gd name="connsiteY1" fmla="*/ 306 h 540419"/>
                  <a:gd name="connsiteX2" fmla="*/ 75645 w 127887"/>
                  <a:gd name="connsiteY2" fmla="*/ 540419 h 540419"/>
                  <a:gd name="connsiteX3" fmla="*/ 23501 w 127887"/>
                  <a:gd name="connsiteY3" fmla="*/ 540273 h 540419"/>
                  <a:gd name="connsiteX4" fmla="*/ 12772 w 127887"/>
                  <a:gd name="connsiteY4" fmla="*/ 290635 h 540419"/>
                  <a:gd name="connsiteX5" fmla="*/ 770 w 127887"/>
                  <a:gd name="connsiteY5" fmla="*/ 0 h 540419"/>
                  <a:gd name="connsiteX0" fmla="*/ 770 w 122863"/>
                  <a:gd name="connsiteY0" fmla="*/ 0 h 540419"/>
                  <a:gd name="connsiteX1" fmla="*/ 88874 w 122863"/>
                  <a:gd name="connsiteY1" fmla="*/ 306 h 540419"/>
                  <a:gd name="connsiteX2" fmla="*/ 75645 w 122863"/>
                  <a:gd name="connsiteY2" fmla="*/ 540419 h 540419"/>
                  <a:gd name="connsiteX3" fmla="*/ 23501 w 122863"/>
                  <a:gd name="connsiteY3" fmla="*/ 540273 h 540419"/>
                  <a:gd name="connsiteX4" fmla="*/ 12772 w 122863"/>
                  <a:gd name="connsiteY4" fmla="*/ 290635 h 540419"/>
                  <a:gd name="connsiteX5" fmla="*/ 770 w 122863"/>
                  <a:gd name="connsiteY5" fmla="*/ 0 h 540419"/>
                  <a:gd name="connsiteX0" fmla="*/ 770 w 128913"/>
                  <a:gd name="connsiteY0" fmla="*/ 0 h 540419"/>
                  <a:gd name="connsiteX1" fmla="*/ 88874 w 128913"/>
                  <a:gd name="connsiteY1" fmla="*/ 306 h 540419"/>
                  <a:gd name="connsiteX2" fmla="*/ 75645 w 128913"/>
                  <a:gd name="connsiteY2" fmla="*/ 540419 h 540419"/>
                  <a:gd name="connsiteX3" fmla="*/ 23501 w 128913"/>
                  <a:gd name="connsiteY3" fmla="*/ 540273 h 540419"/>
                  <a:gd name="connsiteX4" fmla="*/ 12772 w 128913"/>
                  <a:gd name="connsiteY4" fmla="*/ 290635 h 540419"/>
                  <a:gd name="connsiteX5" fmla="*/ 770 w 128913"/>
                  <a:gd name="connsiteY5" fmla="*/ 0 h 540419"/>
                  <a:gd name="connsiteX0" fmla="*/ 770 w 119391"/>
                  <a:gd name="connsiteY0" fmla="*/ 0 h 540419"/>
                  <a:gd name="connsiteX1" fmla="*/ 88874 w 119391"/>
                  <a:gd name="connsiteY1" fmla="*/ 306 h 540419"/>
                  <a:gd name="connsiteX2" fmla="*/ 75645 w 119391"/>
                  <a:gd name="connsiteY2" fmla="*/ 540419 h 540419"/>
                  <a:gd name="connsiteX3" fmla="*/ 23501 w 119391"/>
                  <a:gd name="connsiteY3" fmla="*/ 540273 h 540419"/>
                  <a:gd name="connsiteX4" fmla="*/ 12772 w 119391"/>
                  <a:gd name="connsiteY4" fmla="*/ 290635 h 540419"/>
                  <a:gd name="connsiteX5" fmla="*/ 770 w 119391"/>
                  <a:gd name="connsiteY5" fmla="*/ 0 h 540419"/>
                  <a:gd name="connsiteX0" fmla="*/ 415 w 127283"/>
                  <a:gd name="connsiteY0" fmla="*/ 0 h 543457"/>
                  <a:gd name="connsiteX1" fmla="*/ 96766 w 127283"/>
                  <a:gd name="connsiteY1" fmla="*/ 3344 h 543457"/>
                  <a:gd name="connsiteX2" fmla="*/ 83537 w 127283"/>
                  <a:gd name="connsiteY2" fmla="*/ 543457 h 543457"/>
                  <a:gd name="connsiteX3" fmla="*/ 31393 w 127283"/>
                  <a:gd name="connsiteY3" fmla="*/ 543311 h 543457"/>
                  <a:gd name="connsiteX4" fmla="*/ 20664 w 127283"/>
                  <a:gd name="connsiteY4" fmla="*/ 293673 h 543457"/>
                  <a:gd name="connsiteX5" fmla="*/ 415 w 127283"/>
                  <a:gd name="connsiteY5" fmla="*/ 0 h 543457"/>
                  <a:gd name="connsiteX0" fmla="*/ 219 w 142456"/>
                  <a:gd name="connsiteY0" fmla="*/ 0 h 543215"/>
                  <a:gd name="connsiteX1" fmla="*/ 111939 w 142456"/>
                  <a:gd name="connsiteY1" fmla="*/ 3102 h 543215"/>
                  <a:gd name="connsiteX2" fmla="*/ 98710 w 142456"/>
                  <a:gd name="connsiteY2" fmla="*/ 543215 h 543215"/>
                  <a:gd name="connsiteX3" fmla="*/ 46566 w 142456"/>
                  <a:gd name="connsiteY3" fmla="*/ 543069 h 543215"/>
                  <a:gd name="connsiteX4" fmla="*/ 35837 w 142456"/>
                  <a:gd name="connsiteY4" fmla="*/ 293431 h 543215"/>
                  <a:gd name="connsiteX5" fmla="*/ 219 w 142456"/>
                  <a:gd name="connsiteY5" fmla="*/ 0 h 543215"/>
                  <a:gd name="connsiteX0" fmla="*/ 219 w 142456"/>
                  <a:gd name="connsiteY0" fmla="*/ 0 h 554466"/>
                  <a:gd name="connsiteX1" fmla="*/ 111939 w 142456"/>
                  <a:gd name="connsiteY1" fmla="*/ 3102 h 554466"/>
                  <a:gd name="connsiteX2" fmla="*/ 98710 w 142456"/>
                  <a:gd name="connsiteY2" fmla="*/ 543215 h 554466"/>
                  <a:gd name="connsiteX3" fmla="*/ 32519 w 142456"/>
                  <a:gd name="connsiteY3" fmla="*/ 554466 h 554466"/>
                  <a:gd name="connsiteX4" fmla="*/ 35837 w 142456"/>
                  <a:gd name="connsiteY4" fmla="*/ 293431 h 554466"/>
                  <a:gd name="connsiteX5" fmla="*/ 219 w 142456"/>
                  <a:gd name="connsiteY5" fmla="*/ 0 h 554466"/>
                  <a:gd name="connsiteX0" fmla="*/ 219 w 137729"/>
                  <a:gd name="connsiteY0" fmla="*/ 0 h 554466"/>
                  <a:gd name="connsiteX1" fmla="*/ 111939 w 137729"/>
                  <a:gd name="connsiteY1" fmla="*/ 3102 h 554466"/>
                  <a:gd name="connsiteX2" fmla="*/ 84006 w 137729"/>
                  <a:gd name="connsiteY2" fmla="*/ 549033 h 554466"/>
                  <a:gd name="connsiteX3" fmla="*/ 32519 w 137729"/>
                  <a:gd name="connsiteY3" fmla="*/ 554466 h 554466"/>
                  <a:gd name="connsiteX4" fmla="*/ 35837 w 137729"/>
                  <a:gd name="connsiteY4" fmla="*/ 293431 h 554466"/>
                  <a:gd name="connsiteX5" fmla="*/ 219 w 137729"/>
                  <a:gd name="connsiteY5" fmla="*/ 0 h 554466"/>
                  <a:gd name="connsiteX0" fmla="*/ 219 w 137729"/>
                  <a:gd name="connsiteY0" fmla="*/ 0 h 568530"/>
                  <a:gd name="connsiteX1" fmla="*/ 111939 w 137729"/>
                  <a:gd name="connsiteY1" fmla="*/ 3102 h 568530"/>
                  <a:gd name="connsiteX2" fmla="*/ 84006 w 137729"/>
                  <a:gd name="connsiteY2" fmla="*/ 549033 h 568530"/>
                  <a:gd name="connsiteX3" fmla="*/ 26495 w 137729"/>
                  <a:gd name="connsiteY3" fmla="*/ 568530 h 568530"/>
                  <a:gd name="connsiteX4" fmla="*/ 35837 w 137729"/>
                  <a:gd name="connsiteY4" fmla="*/ 293431 h 568530"/>
                  <a:gd name="connsiteX5" fmla="*/ 219 w 137729"/>
                  <a:gd name="connsiteY5" fmla="*/ 0 h 568530"/>
                  <a:gd name="connsiteX0" fmla="*/ 219 w 138297"/>
                  <a:gd name="connsiteY0" fmla="*/ 0 h 568530"/>
                  <a:gd name="connsiteX1" fmla="*/ 111939 w 138297"/>
                  <a:gd name="connsiteY1" fmla="*/ 3102 h 568530"/>
                  <a:gd name="connsiteX2" fmla="*/ 85997 w 138297"/>
                  <a:gd name="connsiteY2" fmla="*/ 565766 h 568530"/>
                  <a:gd name="connsiteX3" fmla="*/ 26495 w 138297"/>
                  <a:gd name="connsiteY3" fmla="*/ 568530 h 568530"/>
                  <a:gd name="connsiteX4" fmla="*/ 35837 w 138297"/>
                  <a:gd name="connsiteY4" fmla="*/ 293431 h 568530"/>
                  <a:gd name="connsiteX5" fmla="*/ 219 w 138297"/>
                  <a:gd name="connsiteY5" fmla="*/ 0 h 568530"/>
                  <a:gd name="connsiteX0" fmla="*/ 219 w 143453"/>
                  <a:gd name="connsiteY0" fmla="*/ 0 h 568530"/>
                  <a:gd name="connsiteX1" fmla="*/ 111939 w 143453"/>
                  <a:gd name="connsiteY1" fmla="*/ 3102 h 568530"/>
                  <a:gd name="connsiteX2" fmla="*/ 101370 w 143453"/>
                  <a:gd name="connsiteY2" fmla="*/ 565525 h 568530"/>
                  <a:gd name="connsiteX3" fmla="*/ 26495 w 143453"/>
                  <a:gd name="connsiteY3" fmla="*/ 568530 h 568530"/>
                  <a:gd name="connsiteX4" fmla="*/ 35837 w 143453"/>
                  <a:gd name="connsiteY4" fmla="*/ 293431 h 568530"/>
                  <a:gd name="connsiteX5" fmla="*/ 219 w 143453"/>
                  <a:gd name="connsiteY5" fmla="*/ 0 h 568530"/>
                  <a:gd name="connsiteX0" fmla="*/ 380 w 143614"/>
                  <a:gd name="connsiteY0" fmla="*/ 0 h 568530"/>
                  <a:gd name="connsiteX1" fmla="*/ 112100 w 143614"/>
                  <a:gd name="connsiteY1" fmla="*/ 3102 h 568530"/>
                  <a:gd name="connsiteX2" fmla="*/ 101531 w 143614"/>
                  <a:gd name="connsiteY2" fmla="*/ 565525 h 568530"/>
                  <a:gd name="connsiteX3" fmla="*/ 26656 w 143614"/>
                  <a:gd name="connsiteY3" fmla="*/ 568530 h 568530"/>
                  <a:gd name="connsiteX4" fmla="*/ 22151 w 143614"/>
                  <a:gd name="connsiteY4" fmla="*/ 295350 h 568530"/>
                  <a:gd name="connsiteX5" fmla="*/ 380 w 143614"/>
                  <a:gd name="connsiteY5" fmla="*/ 0 h 568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3614" h="568530">
                    <a:moveTo>
                      <a:pt x="380" y="0"/>
                    </a:moveTo>
                    <a:cubicBezTo>
                      <a:pt x="29748" y="102"/>
                      <a:pt x="82732" y="3000"/>
                      <a:pt x="112100" y="3102"/>
                    </a:cubicBezTo>
                    <a:cubicBezTo>
                      <a:pt x="164837" y="350335"/>
                      <a:pt x="144500" y="461494"/>
                      <a:pt x="101531" y="565525"/>
                    </a:cubicBezTo>
                    <a:lnTo>
                      <a:pt x="26656" y="568530"/>
                    </a:lnTo>
                    <a:cubicBezTo>
                      <a:pt x="-19430" y="501899"/>
                      <a:pt x="67211" y="349941"/>
                      <a:pt x="22151" y="295350"/>
                    </a:cubicBezTo>
                    <a:cubicBezTo>
                      <a:pt x="13665" y="175833"/>
                      <a:pt x="-2701" y="72512"/>
                      <a:pt x="38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>
                      <a:lumMod val="65000"/>
                    </a:sysClr>
                  </a:gs>
                  <a:gs pos="100000">
                    <a:sysClr val="windowText" lastClr="000000">
                      <a:lumMod val="65000"/>
                      <a:lumOff val="35000"/>
                    </a:sysClr>
                  </a:gs>
                </a:gsLst>
                <a:lin ang="108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Rectangle 4"/>
              <p:cNvSpPr/>
              <p:nvPr/>
            </p:nvSpPr>
            <p:spPr>
              <a:xfrm rot="2761914">
                <a:off x="2772338" y="3848542"/>
                <a:ext cx="92314" cy="563359"/>
              </a:xfrm>
              <a:custGeom>
                <a:avLst/>
                <a:gdLst>
                  <a:gd name="connsiteX0" fmla="*/ 0 w 120693"/>
                  <a:gd name="connsiteY0" fmla="*/ 0 h 543476"/>
                  <a:gd name="connsiteX1" fmla="*/ 120693 w 120693"/>
                  <a:gd name="connsiteY1" fmla="*/ 0 h 543476"/>
                  <a:gd name="connsiteX2" fmla="*/ 120693 w 120693"/>
                  <a:gd name="connsiteY2" fmla="*/ 543476 h 543476"/>
                  <a:gd name="connsiteX3" fmla="*/ 0 w 120693"/>
                  <a:gd name="connsiteY3" fmla="*/ 543476 h 543476"/>
                  <a:gd name="connsiteX4" fmla="*/ 0 w 120693"/>
                  <a:gd name="connsiteY4" fmla="*/ 0 h 543476"/>
                  <a:gd name="connsiteX0" fmla="*/ 0 w 120693"/>
                  <a:gd name="connsiteY0" fmla="*/ 0 h 543476"/>
                  <a:gd name="connsiteX1" fmla="*/ 53352 w 120693"/>
                  <a:gd name="connsiteY1" fmla="*/ 1213 h 543476"/>
                  <a:gd name="connsiteX2" fmla="*/ 120693 w 120693"/>
                  <a:gd name="connsiteY2" fmla="*/ 543476 h 543476"/>
                  <a:gd name="connsiteX3" fmla="*/ 0 w 120693"/>
                  <a:gd name="connsiteY3" fmla="*/ 543476 h 543476"/>
                  <a:gd name="connsiteX4" fmla="*/ 0 w 120693"/>
                  <a:gd name="connsiteY4" fmla="*/ 0 h 543476"/>
                  <a:gd name="connsiteX0" fmla="*/ 0 w 53352"/>
                  <a:gd name="connsiteY0" fmla="*/ 0 h 543476"/>
                  <a:gd name="connsiteX1" fmla="*/ 53352 w 53352"/>
                  <a:gd name="connsiteY1" fmla="*/ 1213 h 543476"/>
                  <a:gd name="connsiteX2" fmla="*/ 31376 w 53352"/>
                  <a:gd name="connsiteY2" fmla="*/ 540032 h 543476"/>
                  <a:gd name="connsiteX3" fmla="*/ 0 w 53352"/>
                  <a:gd name="connsiteY3" fmla="*/ 543476 h 543476"/>
                  <a:gd name="connsiteX4" fmla="*/ 0 w 53352"/>
                  <a:gd name="connsiteY4" fmla="*/ 0 h 543476"/>
                  <a:gd name="connsiteX0" fmla="*/ 18428 w 71780"/>
                  <a:gd name="connsiteY0" fmla="*/ 0 h 548860"/>
                  <a:gd name="connsiteX1" fmla="*/ 71780 w 71780"/>
                  <a:gd name="connsiteY1" fmla="*/ 1213 h 548860"/>
                  <a:gd name="connsiteX2" fmla="*/ 49804 w 71780"/>
                  <a:gd name="connsiteY2" fmla="*/ 540032 h 548860"/>
                  <a:gd name="connsiteX3" fmla="*/ 0 w 71780"/>
                  <a:gd name="connsiteY3" fmla="*/ 548860 h 548860"/>
                  <a:gd name="connsiteX4" fmla="*/ 18428 w 71780"/>
                  <a:gd name="connsiteY4" fmla="*/ 0 h 548860"/>
                  <a:gd name="connsiteX0" fmla="*/ 18550 w 71902"/>
                  <a:gd name="connsiteY0" fmla="*/ 0 h 542125"/>
                  <a:gd name="connsiteX1" fmla="*/ 71902 w 71902"/>
                  <a:gd name="connsiteY1" fmla="*/ 1213 h 542125"/>
                  <a:gd name="connsiteX2" fmla="*/ 49926 w 71902"/>
                  <a:gd name="connsiteY2" fmla="*/ 540032 h 542125"/>
                  <a:gd name="connsiteX3" fmla="*/ 0 w 71902"/>
                  <a:gd name="connsiteY3" fmla="*/ 542125 h 542125"/>
                  <a:gd name="connsiteX4" fmla="*/ 18550 w 71902"/>
                  <a:gd name="connsiteY4" fmla="*/ 0 h 542125"/>
                  <a:gd name="connsiteX0" fmla="*/ 18733 w 72085"/>
                  <a:gd name="connsiteY0" fmla="*/ 0 h 540032"/>
                  <a:gd name="connsiteX1" fmla="*/ 72085 w 72085"/>
                  <a:gd name="connsiteY1" fmla="*/ 1213 h 540032"/>
                  <a:gd name="connsiteX2" fmla="*/ 50109 w 72085"/>
                  <a:gd name="connsiteY2" fmla="*/ 540032 h 540032"/>
                  <a:gd name="connsiteX3" fmla="*/ 0 w 72085"/>
                  <a:gd name="connsiteY3" fmla="*/ 532024 h 540032"/>
                  <a:gd name="connsiteX4" fmla="*/ 18733 w 72085"/>
                  <a:gd name="connsiteY4" fmla="*/ 0 h 540032"/>
                  <a:gd name="connsiteX0" fmla="*/ 20265 w 73617"/>
                  <a:gd name="connsiteY0" fmla="*/ 0 h 540471"/>
                  <a:gd name="connsiteX1" fmla="*/ 73617 w 73617"/>
                  <a:gd name="connsiteY1" fmla="*/ 1213 h 540471"/>
                  <a:gd name="connsiteX2" fmla="*/ 51641 w 73617"/>
                  <a:gd name="connsiteY2" fmla="*/ 540032 h 540471"/>
                  <a:gd name="connsiteX3" fmla="*/ 0 w 73617"/>
                  <a:gd name="connsiteY3" fmla="*/ 540471 h 540471"/>
                  <a:gd name="connsiteX4" fmla="*/ 20265 w 73617"/>
                  <a:gd name="connsiteY4" fmla="*/ 0 h 540471"/>
                  <a:gd name="connsiteX0" fmla="*/ 20265 w 73617"/>
                  <a:gd name="connsiteY0" fmla="*/ 0 h 540471"/>
                  <a:gd name="connsiteX1" fmla="*/ 73617 w 73617"/>
                  <a:gd name="connsiteY1" fmla="*/ 1213 h 540471"/>
                  <a:gd name="connsiteX2" fmla="*/ 51641 w 73617"/>
                  <a:gd name="connsiteY2" fmla="*/ 540032 h 540471"/>
                  <a:gd name="connsiteX3" fmla="*/ 0 w 73617"/>
                  <a:gd name="connsiteY3" fmla="*/ 540471 h 540471"/>
                  <a:gd name="connsiteX4" fmla="*/ 20265 w 73617"/>
                  <a:gd name="connsiteY4" fmla="*/ 0 h 540471"/>
                  <a:gd name="connsiteX0" fmla="*/ 20265 w 73617"/>
                  <a:gd name="connsiteY0" fmla="*/ 0 h 540471"/>
                  <a:gd name="connsiteX1" fmla="*/ 73617 w 73617"/>
                  <a:gd name="connsiteY1" fmla="*/ 1213 h 540471"/>
                  <a:gd name="connsiteX2" fmla="*/ 51641 w 73617"/>
                  <a:gd name="connsiteY2" fmla="*/ 540032 h 540471"/>
                  <a:gd name="connsiteX3" fmla="*/ 0 w 73617"/>
                  <a:gd name="connsiteY3" fmla="*/ 540471 h 540471"/>
                  <a:gd name="connsiteX4" fmla="*/ 20265 w 73617"/>
                  <a:gd name="connsiteY4" fmla="*/ 0 h 540471"/>
                  <a:gd name="connsiteX0" fmla="*/ 20265 w 73617"/>
                  <a:gd name="connsiteY0" fmla="*/ 0 h 540471"/>
                  <a:gd name="connsiteX1" fmla="*/ 73617 w 73617"/>
                  <a:gd name="connsiteY1" fmla="*/ 1213 h 540471"/>
                  <a:gd name="connsiteX2" fmla="*/ 51641 w 73617"/>
                  <a:gd name="connsiteY2" fmla="*/ 540032 h 540471"/>
                  <a:gd name="connsiteX3" fmla="*/ 0 w 73617"/>
                  <a:gd name="connsiteY3" fmla="*/ 540471 h 540471"/>
                  <a:gd name="connsiteX4" fmla="*/ 20265 w 73617"/>
                  <a:gd name="connsiteY4" fmla="*/ 0 h 540471"/>
                  <a:gd name="connsiteX0" fmla="*/ 20265 w 73617"/>
                  <a:gd name="connsiteY0" fmla="*/ 0 h 540471"/>
                  <a:gd name="connsiteX1" fmla="*/ 73617 w 73617"/>
                  <a:gd name="connsiteY1" fmla="*/ 1213 h 540471"/>
                  <a:gd name="connsiteX2" fmla="*/ 51641 w 73617"/>
                  <a:gd name="connsiteY2" fmla="*/ 540032 h 540471"/>
                  <a:gd name="connsiteX3" fmla="*/ 0 w 73617"/>
                  <a:gd name="connsiteY3" fmla="*/ 540471 h 540471"/>
                  <a:gd name="connsiteX4" fmla="*/ 20265 w 73617"/>
                  <a:gd name="connsiteY4" fmla="*/ 0 h 540471"/>
                  <a:gd name="connsiteX0" fmla="*/ 20265 w 73617"/>
                  <a:gd name="connsiteY0" fmla="*/ 0 h 540471"/>
                  <a:gd name="connsiteX1" fmla="*/ 73617 w 73617"/>
                  <a:gd name="connsiteY1" fmla="*/ 1213 h 540471"/>
                  <a:gd name="connsiteX2" fmla="*/ 51641 w 73617"/>
                  <a:gd name="connsiteY2" fmla="*/ 540032 h 540471"/>
                  <a:gd name="connsiteX3" fmla="*/ 0 w 73617"/>
                  <a:gd name="connsiteY3" fmla="*/ 540471 h 540471"/>
                  <a:gd name="connsiteX4" fmla="*/ 20265 w 73617"/>
                  <a:gd name="connsiteY4" fmla="*/ 0 h 540471"/>
                  <a:gd name="connsiteX0" fmla="*/ 20265 w 81456"/>
                  <a:gd name="connsiteY0" fmla="*/ 0 h 540471"/>
                  <a:gd name="connsiteX1" fmla="*/ 73617 w 81456"/>
                  <a:gd name="connsiteY1" fmla="*/ 1213 h 540471"/>
                  <a:gd name="connsiteX2" fmla="*/ 51641 w 81456"/>
                  <a:gd name="connsiteY2" fmla="*/ 540032 h 540471"/>
                  <a:gd name="connsiteX3" fmla="*/ 0 w 81456"/>
                  <a:gd name="connsiteY3" fmla="*/ 540471 h 540471"/>
                  <a:gd name="connsiteX4" fmla="*/ 20265 w 81456"/>
                  <a:gd name="connsiteY4" fmla="*/ 0 h 540471"/>
                  <a:gd name="connsiteX0" fmla="*/ 20265 w 88021"/>
                  <a:gd name="connsiteY0" fmla="*/ 0 h 540471"/>
                  <a:gd name="connsiteX1" fmla="*/ 73617 w 88021"/>
                  <a:gd name="connsiteY1" fmla="*/ 1213 h 540471"/>
                  <a:gd name="connsiteX2" fmla="*/ 51641 w 88021"/>
                  <a:gd name="connsiteY2" fmla="*/ 540032 h 540471"/>
                  <a:gd name="connsiteX3" fmla="*/ 0 w 88021"/>
                  <a:gd name="connsiteY3" fmla="*/ 540471 h 540471"/>
                  <a:gd name="connsiteX4" fmla="*/ 20265 w 88021"/>
                  <a:gd name="connsiteY4" fmla="*/ 0 h 540471"/>
                  <a:gd name="connsiteX0" fmla="*/ 20265 w 85101"/>
                  <a:gd name="connsiteY0" fmla="*/ 0 h 540471"/>
                  <a:gd name="connsiteX1" fmla="*/ 73617 w 85101"/>
                  <a:gd name="connsiteY1" fmla="*/ 1213 h 540471"/>
                  <a:gd name="connsiteX2" fmla="*/ 51641 w 85101"/>
                  <a:gd name="connsiteY2" fmla="*/ 540032 h 540471"/>
                  <a:gd name="connsiteX3" fmla="*/ 0 w 85101"/>
                  <a:gd name="connsiteY3" fmla="*/ 540471 h 540471"/>
                  <a:gd name="connsiteX4" fmla="*/ 20265 w 85101"/>
                  <a:gd name="connsiteY4" fmla="*/ 0 h 540471"/>
                  <a:gd name="connsiteX0" fmla="*/ 20265 w 92707"/>
                  <a:gd name="connsiteY0" fmla="*/ 0 h 540471"/>
                  <a:gd name="connsiteX1" fmla="*/ 73617 w 92707"/>
                  <a:gd name="connsiteY1" fmla="*/ 1213 h 540471"/>
                  <a:gd name="connsiteX2" fmla="*/ 51641 w 92707"/>
                  <a:gd name="connsiteY2" fmla="*/ 540032 h 540471"/>
                  <a:gd name="connsiteX3" fmla="*/ 0 w 92707"/>
                  <a:gd name="connsiteY3" fmla="*/ 540471 h 540471"/>
                  <a:gd name="connsiteX4" fmla="*/ 20265 w 92707"/>
                  <a:gd name="connsiteY4" fmla="*/ 0 h 540471"/>
                  <a:gd name="connsiteX0" fmla="*/ 20265 w 92562"/>
                  <a:gd name="connsiteY0" fmla="*/ 0 h 540471"/>
                  <a:gd name="connsiteX1" fmla="*/ 73617 w 92562"/>
                  <a:gd name="connsiteY1" fmla="*/ 1213 h 540471"/>
                  <a:gd name="connsiteX2" fmla="*/ 51641 w 92562"/>
                  <a:gd name="connsiteY2" fmla="*/ 540032 h 540471"/>
                  <a:gd name="connsiteX3" fmla="*/ 0 w 92562"/>
                  <a:gd name="connsiteY3" fmla="*/ 540471 h 540471"/>
                  <a:gd name="connsiteX4" fmla="*/ 20265 w 92562"/>
                  <a:gd name="connsiteY4" fmla="*/ 0 h 540471"/>
                  <a:gd name="connsiteX0" fmla="*/ 20265 w 117981"/>
                  <a:gd name="connsiteY0" fmla="*/ 0 h 540471"/>
                  <a:gd name="connsiteX1" fmla="*/ 73617 w 117981"/>
                  <a:gd name="connsiteY1" fmla="*/ 1213 h 540471"/>
                  <a:gd name="connsiteX2" fmla="*/ 51641 w 117981"/>
                  <a:gd name="connsiteY2" fmla="*/ 540032 h 540471"/>
                  <a:gd name="connsiteX3" fmla="*/ 0 w 117981"/>
                  <a:gd name="connsiteY3" fmla="*/ 540471 h 540471"/>
                  <a:gd name="connsiteX4" fmla="*/ 20265 w 117981"/>
                  <a:gd name="connsiteY4" fmla="*/ 0 h 540471"/>
                  <a:gd name="connsiteX0" fmla="*/ 20265 w 89569"/>
                  <a:gd name="connsiteY0" fmla="*/ 0 h 540471"/>
                  <a:gd name="connsiteX1" fmla="*/ 73617 w 89569"/>
                  <a:gd name="connsiteY1" fmla="*/ 1213 h 540471"/>
                  <a:gd name="connsiteX2" fmla="*/ 51641 w 89569"/>
                  <a:gd name="connsiteY2" fmla="*/ 540032 h 540471"/>
                  <a:gd name="connsiteX3" fmla="*/ 0 w 89569"/>
                  <a:gd name="connsiteY3" fmla="*/ 540471 h 540471"/>
                  <a:gd name="connsiteX4" fmla="*/ 20265 w 89569"/>
                  <a:gd name="connsiteY4" fmla="*/ 0 h 540471"/>
                  <a:gd name="connsiteX0" fmla="*/ 20265 w 91294"/>
                  <a:gd name="connsiteY0" fmla="*/ 0 h 540471"/>
                  <a:gd name="connsiteX1" fmla="*/ 73617 w 91294"/>
                  <a:gd name="connsiteY1" fmla="*/ 1213 h 540471"/>
                  <a:gd name="connsiteX2" fmla="*/ 51641 w 91294"/>
                  <a:gd name="connsiteY2" fmla="*/ 540032 h 540471"/>
                  <a:gd name="connsiteX3" fmla="*/ 0 w 91294"/>
                  <a:gd name="connsiteY3" fmla="*/ 540471 h 540471"/>
                  <a:gd name="connsiteX4" fmla="*/ 20265 w 91294"/>
                  <a:gd name="connsiteY4" fmla="*/ 0 h 540471"/>
                  <a:gd name="connsiteX0" fmla="*/ 20265 w 91294"/>
                  <a:gd name="connsiteY0" fmla="*/ 0 h 540471"/>
                  <a:gd name="connsiteX1" fmla="*/ 73617 w 91294"/>
                  <a:gd name="connsiteY1" fmla="*/ 1213 h 540471"/>
                  <a:gd name="connsiteX2" fmla="*/ 51641 w 91294"/>
                  <a:gd name="connsiteY2" fmla="*/ 540032 h 540471"/>
                  <a:gd name="connsiteX3" fmla="*/ 0 w 91294"/>
                  <a:gd name="connsiteY3" fmla="*/ 540471 h 540471"/>
                  <a:gd name="connsiteX4" fmla="*/ 20265 w 91294"/>
                  <a:gd name="connsiteY4" fmla="*/ 0 h 540471"/>
                  <a:gd name="connsiteX0" fmla="*/ 20265 w 91871"/>
                  <a:gd name="connsiteY0" fmla="*/ 0 h 540471"/>
                  <a:gd name="connsiteX1" fmla="*/ 73617 w 91871"/>
                  <a:gd name="connsiteY1" fmla="*/ 1213 h 540471"/>
                  <a:gd name="connsiteX2" fmla="*/ 51641 w 91871"/>
                  <a:gd name="connsiteY2" fmla="*/ 540032 h 540471"/>
                  <a:gd name="connsiteX3" fmla="*/ 0 w 91871"/>
                  <a:gd name="connsiteY3" fmla="*/ 540471 h 540471"/>
                  <a:gd name="connsiteX4" fmla="*/ 20265 w 91871"/>
                  <a:gd name="connsiteY4" fmla="*/ 0 h 540471"/>
                  <a:gd name="connsiteX0" fmla="*/ 20265 w 94043"/>
                  <a:gd name="connsiteY0" fmla="*/ 0 h 540471"/>
                  <a:gd name="connsiteX1" fmla="*/ 73617 w 94043"/>
                  <a:gd name="connsiteY1" fmla="*/ 1213 h 540471"/>
                  <a:gd name="connsiteX2" fmla="*/ 51641 w 94043"/>
                  <a:gd name="connsiteY2" fmla="*/ 540032 h 540471"/>
                  <a:gd name="connsiteX3" fmla="*/ 0 w 94043"/>
                  <a:gd name="connsiteY3" fmla="*/ 540471 h 540471"/>
                  <a:gd name="connsiteX4" fmla="*/ 20265 w 94043"/>
                  <a:gd name="connsiteY4" fmla="*/ 0 h 540471"/>
                  <a:gd name="connsiteX0" fmla="*/ 20265 w 94043"/>
                  <a:gd name="connsiteY0" fmla="*/ 0 h 540471"/>
                  <a:gd name="connsiteX1" fmla="*/ 73617 w 94043"/>
                  <a:gd name="connsiteY1" fmla="*/ 1213 h 540471"/>
                  <a:gd name="connsiteX2" fmla="*/ 51641 w 94043"/>
                  <a:gd name="connsiteY2" fmla="*/ 540032 h 540471"/>
                  <a:gd name="connsiteX3" fmla="*/ 0 w 94043"/>
                  <a:gd name="connsiteY3" fmla="*/ 540471 h 540471"/>
                  <a:gd name="connsiteX4" fmla="*/ 20265 w 94043"/>
                  <a:gd name="connsiteY4" fmla="*/ 0 h 540471"/>
                  <a:gd name="connsiteX0" fmla="*/ 20265 w 94043"/>
                  <a:gd name="connsiteY0" fmla="*/ 0 h 540471"/>
                  <a:gd name="connsiteX1" fmla="*/ 73617 w 94043"/>
                  <a:gd name="connsiteY1" fmla="*/ 1213 h 540471"/>
                  <a:gd name="connsiteX2" fmla="*/ 51641 w 94043"/>
                  <a:gd name="connsiteY2" fmla="*/ 540032 h 540471"/>
                  <a:gd name="connsiteX3" fmla="*/ 0 w 94043"/>
                  <a:gd name="connsiteY3" fmla="*/ 540471 h 540471"/>
                  <a:gd name="connsiteX4" fmla="*/ 20265 w 94043"/>
                  <a:gd name="connsiteY4" fmla="*/ 0 h 540471"/>
                  <a:gd name="connsiteX0" fmla="*/ 20265 w 94043"/>
                  <a:gd name="connsiteY0" fmla="*/ 0 h 540471"/>
                  <a:gd name="connsiteX1" fmla="*/ 73617 w 94043"/>
                  <a:gd name="connsiteY1" fmla="*/ 1213 h 540471"/>
                  <a:gd name="connsiteX2" fmla="*/ 51641 w 94043"/>
                  <a:gd name="connsiteY2" fmla="*/ 540032 h 540471"/>
                  <a:gd name="connsiteX3" fmla="*/ 0 w 94043"/>
                  <a:gd name="connsiteY3" fmla="*/ 540471 h 540471"/>
                  <a:gd name="connsiteX4" fmla="*/ 20265 w 94043"/>
                  <a:gd name="connsiteY4" fmla="*/ 0 h 540471"/>
                  <a:gd name="connsiteX0" fmla="*/ 20265 w 94043"/>
                  <a:gd name="connsiteY0" fmla="*/ 0 h 540471"/>
                  <a:gd name="connsiteX1" fmla="*/ 73617 w 94043"/>
                  <a:gd name="connsiteY1" fmla="*/ 1213 h 540471"/>
                  <a:gd name="connsiteX2" fmla="*/ 51641 w 94043"/>
                  <a:gd name="connsiteY2" fmla="*/ 540032 h 540471"/>
                  <a:gd name="connsiteX3" fmla="*/ 0 w 94043"/>
                  <a:gd name="connsiteY3" fmla="*/ 540471 h 540471"/>
                  <a:gd name="connsiteX4" fmla="*/ 20265 w 94043"/>
                  <a:gd name="connsiteY4" fmla="*/ 0 h 540471"/>
                  <a:gd name="connsiteX0" fmla="*/ 20265 w 94043"/>
                  <a:gd name="connsiteY0" fmla="*/ 0 h 540471"/>
                  <a:gd name="connsiteX1" fmla="*/ 73617 w 94043"/>
                  <a:gd name="connsiteY1" fmla="*/ 1213 h 540471"/>
                  <a:gd name="connsiteX2" fmla="*/ 51641 w 94043"/>
                  <a:gd name="connsiteY2" fmla="*/ 540032 h 540471"/>
                  <a:gd name="connsiteX3" fmla="*/ 0 w 94043"/>
                  <a:gd name="connsiteY3" fmla="*/ 540471 h 540471"/>
                  <a:gd name="connsiteX4" fmla="*/ 20265 w 94043"/>
                  <a:gd name="connsiteY4" fmla="*/ 0 h 540471"/>
                  <a:gd name="connsiteX0" fmla="*/ 20265 w 94043"/>
                  <a:gd name="connsiteY0" fmla="*/ 0 h 540471"/>
                  <a:gd name="connsiteX1" fmla="*/ 73617 w 94043"/>
                  <a:gd name="connsiteY1" fmla="*/ 1213 h 540471"/>
                  <a:gd name="connsiteX2" fmla="*/ 51641 w 94043"/>
                  <a:gd name="connsiteY2" fmla="*/ 540032 h 540471"/>
                  <a:gd name="connsiteX3" fmla="*/ 0 w 94043"/>
                  <a:gd name="connsiteY3" fmla="*/ 540471 h 540471"/>
                  <a:gd name="connsiteX4" fmla="*/ 20265 w 94043"/>
                  <a:gd name="connsiteY4" fmla="*/ 0 h 540471"/>
                  <a:gd name="connsiteX0" fmla="*/ 20265 w 94043"/>
                  <a:gd name="connsiteY0" fmla="*/ 0 h 540471"/>
                  <a:gd name="connsiteX1" fmla="*/ 73617 w 94043"/>
                  <a:gd name="connsiteY1" fmla="*/ 1213 h 540471"/>
                  <a:gd name="connsiteX2" fmla="*/ 51641 w 94043"/>
                  <a:gd name="connsiteY2" fmla="*/ 540032 h 540471"/>
                  <a:gd name="connsiteX3" fmla="*/ 0 w 94043"/>
                  <a:gd name="connsiteY3" fmla="*/ 540471 h 540471"/>
                  <a:gd name="connsiteX4" fmla="*/ 20265 w 94043"/>
                  <a:gd name="connsiteY4" fmla="*/ 0 h 540471"/>
                  <a:gd name="connsiteX0" fmla="*/ 20265 w 94043"/>
                  <a:gd name="connsiteY0" fmla="*/ 0 h 540471"/>
                  <a:gd name="connsiteX1" fmla="*/ 73617 w 94043"/>
                  <a:gd name="connsiteY1" fmla="*/ 1213 h 540471"/>
                  <a:gd name="connsiteX2" fmla="*/ 51641 w 94043"/>
                  <a:gd name="connsiteY2" fmla="*/ 540032 h 540471"/>
                  <a:gd name="connsiteX3" fmla="*/ 0 w 94043"/>
                  <a:gd name="connsiteY3" fmla="*/ 540471 h 540471"/>
                  <a:gd name="connsiteX4" fmla="*/ 20265 w 94043"/>
                  <a:gd name="connsiteY4" fmla="*/ 0 h 540471"/>
                  <a:gd name="connsiteX0" fmla="*/ 20265 w 94043"/>
                  <a:gd name="connsiteY0" fmla="*/ 0 h 540471"/>
                  <a:gd name="connsiteX1" fmla="*/ 73617 w 94043"/>
                  <a:gd name="connsiteY1" fmla="*/ 1213 h 540471"/>
                  <a:gd name="connsiteX2" fmla="*/ 51641 w 94043"/>
                  <a:gd name="connsiteY2" fmla="*/ 540032 h 540471"/>
                  <a:gd name="connsiteX3" fmla="*/ 0 w 94043"/>
                  <a:gd name="connsiteY3" fmla="*/ 540471 h 540471"/>
                  <a:gd name="connsiteX4" fmla="*/ 20265 w 94043"/>
                  <a:gd name="connsiteY4" fmla="*/ 0 h 540471"/>
                  <a:gd name="connsiteX0" fmla="*/ 20265 w 94043"/>
                  <a:gd name="connsiteY0" fmla="*/ 0 h 540471"/>
                  <a:gd name="connsiteX1" fmla="*/ 73617 w 94043"/>
                  <a:gd name="connsiteY1" fmla="*/ 1213 h 540471"/>
                  <a:gd name="connsiteX2" fmla="*/ 51641 w 94043"/>
                  <a:gd name="connsiteY2" fmla="*/ 540032 h 540471"/>
                  <a:gd name="connsiteX3" fmla="*/ 0 w 94043"/>
                  <a:gd name="connsiteY3" fmla="*/ 540471 h 540471"/>
                  <a:gd name="connsiteX4" fmla="*/ 20265 w 94043"/>
                  <a:gd name="connsiteY4" fmla="*/ 0 h 540471"/>
                  <a:gd name="connsiteX0" fmla="*/ 20265 w 91494"/>
                  <a:gd name="connsiteY0" fmla="*/ 0 h 557371"/>
                  <a:gd name="connsiteX1" fmla="*/ 73617 w 91494"/>
                  <a:gd name="connsiteY1" fmla="*/ 1213 h 557371"/>
                  <a:gd name="connsiteX2" fmla="*/ 44577 w 91494"/>
                  <a:gd name="connsiteY2" fmla="*/ 557371 h 557371"/>
                  <a:gd name="connsiteX3" fmla="*/ 0 w 91494"/>
                  <a:gd name="connsiteY3" fmla="*/ 540471 h 557371"/>
                  <a:gd name="connsiteX4" fmla="*/ 20265 w 91494"/>
                  <a:gd name="connsiteY4" fmla="*/ 0 h 557371"/>
                  <a:gd name="connsiteX0" fmla="*/ 20265 w 92286"/>
                  <a:gd name="connsiteY0" fmla="*/ 0 h 549953"/>
                  <a:gd name="connsiteX1" fmla="*/ 73617 w 92286"/>
                  <a:gd name="connsiteY1" fmla="*/ 1213 h 549953"/>
                  <a:gd name="connsiteX2" fmla="*/ 46903 w 92286"/>
                  <a:gd name="connsiteY2" fmla="*/ 549952 h 549953"/>
                  <a:gd name="connsiteX3" fmla="*/ 0 w 92286"/>
                  <a:gd name="connsiteY3" fmla="*/ 540471 h 549953"/>
                  <a:gd name="connsiteX4" fmla="*/ 20265 w 92286"/>
                  <a:gd name="connsiteY4" fmla="*/ 0 h 549953"/>
                  <a:gd name="connsiteX0" fmla="*/ 11397 w 83418"/>
                  <a:gd name="connsiteY0" fmla="*/ 0 h 549961"/>
                  <a:gd name="connsiteX1" fmla="*/ 64749 w 83418"/>
                  <a:gd name="connsiteY1" fmla="*/ 1213 h 549961"/>
                  <a:gd name="connsiteX2" fmla="*/ 38035 w 83418"/>
                  <a:gd name="connsiteY2" fmla="*/ 549952 h 549961"/>
                  <a:gd name="connsiteX3" fmla="*/ 0 w 83418"/>
                  <a:gd name="connsiteY3" fmla="*/ 548706 h 549961"/>
                  <a:gd name="connsiteX4" fmla="*/ 11397 w 83418"/>
                  <a:gd name="connsiteY4" fmla="*/ 0 h 549961"/>
                  <a:gd name="connsiteX0" fmla="*/ 11397 w 83418"/>
                  <a:gd name="connsiteY0" fmla="*/ 0 h 549961"/>
                  <a:gd name="connsiteX1" fmla="*/ 64749 w 83418"/>
                  <a:gd name="connsiteY1" fmla="*/ 1213 h 549961"/>
                  <a:gd name="connsiteX2" fmla="*/ 38035 w 83418"/>
                  <a:gd name="connsiteY2" fmla="*/ 549952 h 549961"/>
                  <a:gd name="connsiteX3" fmla="*/ 0 w 83418"/>
                  <a:gd name="connsiteY3" fmla="*/ 548706 h 549961"/>
                  <a:gd name="connsiteX4" fmla="*/ 11397 w 83418"/>
                  <a:gd name="connsiteY4" fmla="*/ 0 h 549961"/>
                  <a:gd name="connsiteX0" fmla="*/ 11397 w 83418"/>
                  <a:gd name="connsiteY0" fmla="*/ 0 h 549961"/>
                  <a:gd name="connsiteX1" fmla="*/ 64749 w 83418"/>
                  <a:gd name="connsiteY1" fmla="*/ 1213 h 549961"/>
                  <a:gd name="connsiteX2" fmla="*/ 38035 w 83418"/>
                  <a:gd name="connsiteY2" fmla="*/ 549952 h 549961"/>
                  <a:gd name="connsiteX3" fmla="*/ 0 w 83418"/>
                  <a:gd name="connsiteY3" fmla="*/ 548706 h 549961"/>
                  <a:gd name="connsiteX4" fmla="*/ 11397 w 83418"/>
                  <a:gd name="connsiteY4" fmla="*/ 0 h 549961"/>
                  <a:gd name="connsiteX0" fmla="*/ 14250 w 86271"/>
                  <a:gd name="connsiteY0" fmla="*/ 0 h 551551"/>
                  <a:gd name="connsiteX1" fmla="*/ 67602 w 86271"/>
                  <a:gd name="connsiteY1" fmla="*/ 1213 h 551551"/>
                  <a:gd name="connsiteX2" fmla="*/ 40888 w 86271"/>
                  <a:gd name="connsiteY2" fmla="*/ 549952 h 551551"/>
                  <a:gd name="connsiteX3" fmla="*/ 0 w 86271"/>
                  <a:gd name="connsiteY3" fmla="*/ 551551 h 551551"/>
                  <a:gd name="connsiteX4" fmla="*/ 14250 w 86271"/>
                  <a:gd name="connsiteY4" fmla="*/ 0 h 551551"/>
                  <a:gd name="connsiteX0" fmla="*/ 14250 w 86271"/>
                  <a:gd name="connsiteY0" fmla="*/ 0 h 551551"/>
                  <a:gd name="connsiteX1" fmla="*/ 67602 w 86271"/>
                  <a:gd name="connsiteY1" fmla="*/ 1213 h 551551"/>
                  <a:gd name="connsiteX2" fmla="*/ 40888 w 86271"/>
                  <a:gd name="connsiteY2" fmla="*/ 549952 h 551551"/>
                  <a:gd name="connsiteX3" fmla="*/ 0 w 86271"/>
                  <a:gd name="connsiteY3" fmla="*/ 551551 h 551551"/>
                  <a:gd name="connsiteX4" fmla="*/ 14250 w 86271"/>
                  <a:gd name="connsiteY4" fmla="*/ 0 h 551551"/>
                  <a:gd name="connsiteX0" fmla="*/ 14250 w 89809"/>
                  <a:gd name="connsiteY0" fmla="*/ 0 h 551551"/>
                  <a:gd name="connsiteX1" fmla="*/ 67602 w 89809"/>
                  <a:gd name="connsiteY1" fmla="*/ 1213 h 551551"/>
                  <a:gd name="connsiteX2" fmla="*/ 40888 w 89809"/>
                  <a:gd name="connsiteY2" fmla="*/ 549952 h 551551"/>
                  <a:gd name="connsiteX3" fmla="*/ 0 w 89809"/>
                  <a:gd name="connsiteY3" fmla="*/ 551551 h 551551"/>
                  <a:gd name="connsiteX4" fmla="*/ 14250 w 89809"/>
                  <a:gd name="connsiteY4" fmla="*/ 0 h 551551"/>
                  <a:gd name="connsiteX0" fmla="*/ 14250 w 94407"/>
                  <a:gd name="connsiteY0" fmla="*/ 0 h 551551"/>
                  <a:gd name="connsiteX1" fmla="*/ 67602 w 94407"/>
                  <a:gd name="connsiteY1" fmla="*/ 1213 h 551551"/>
                  <a:gd name="connsiteX2" fmla="*/ 40888 w 94407"/>
                  <a:gd name="connsiteY2" fmla="*/ 549952 h 551551"/>
                  <a:gd name="connsiteX3" fmla="*/ 0 w 94407"/>
                  <a:gd name="connsiteY3" fmla="*/ 551551 h 551551"/>
                  <a:gd name="connsiteX4" fmla="*/ 14250 w 94407"/>
                  <a:gd name="connsiteY4" fmla="*/ 0 h 551551"/>
                  <a:gd name="connsiteX0" fmla="*/ 14144 w 94301"/>
                  <a:gd name="connsiteY0" fmla="*/ 0 h 557140"/>
                  <a:gd name="connsiteX1" fmla="*/ 67496 w 94301"/>
                  <a:gd name="connsiteY1" fmla="*/ 1213 h 557140"/>
                  <a:gd name="connsiteX2" fmla="*/ 40782 w 94301"/>
                  <a:gd name="connsiteY2" fmla="*/ 549952 h 557140"/>
                  <a:gd name="connsiteX3" fmla="*/ 0 w 94301"/>
                  <a:gd name="connsiteY3" fmla="*/ 557140 h 557140"/>
                  <a:gd name="connsiteX4" fmla="*/ 14144 w 94301"/>
                  <a:gd name="connsiteY4" fmla="*/ 0 h 557140"/>
                  <a:gd name="connsiteX0" fmla="*/ 14144 w 94422"/>
                  <a:gd name="connsiteY0" fmla="*/ 0 h 566725"/>
                  <a:gd name="connsiteX1" fmla="*/ 67496 w 94422"/>
                  <a:gd name="connsiteY1" fmla="*/ 1213 h 566725"/>
                  <a:gd name="connsiteX2" fmla="*/ 41095 w 94422"/>
                  <a:gd name="connsiteY2" fmla="*/ 566724 h 566725"/>
                  <a:gd name="connsiteX3" fmla="*/ 0 w 94422"/>
                  <a:gd name="connsiteY3" fmla="*/ 557140 h 566725"/>
                  <a:gd name="connsiteX4" fmla="*/ 14144 w 94422"/>
                  <a:gd name="connsiteY4" fmla="*/ 0 h 566725"/>
                  <a:gd name="connsiteX0" fmla="*/ 14144 w 93273"/>
                  <a:gd name="connsiteY0" fmla="*/ 0 h 558397"/>
                  <a:gd name="connsiteX1" fmla="*/ 67496 w 93273"/>
                  <a:gd name="connsiteY1" fmla="*/ 1213 h 558397"/>
                  <a:gd name="connsiteX2" fmla="*/ 38035 w 93273"/>
                  <a:gd name="connsiteY2" fmla="*/ 558388 h 558397"/>
                  <a:gd name="connsiteX3" fmla="*/ 0 w 93273"/>
                  <a:gd name="connsiteY3" fmla="*/ 557140 h 558397"/>
                  <a:gd name="connsiteX4" fmla="*/ 14144 w 93273"/>
                  <a:gd name="connsiteY4" fmla="*/ 0 h 558397"/>
                  <a:gd name="connsiteX0" fmla="*/ 14144 w 93273"/>
                  <a:gd name="connsiteY0" fmla="*/ 0 h 558397"/>
                  <a:gd name="connsiteX1" fmla="*/ 67496 w 93273"/>
                  <a:gd name="connsiteY1" fmla="*/ 1213 h 558397"/>
                  <a:gd name="connsiteX2" fmla="*/ 38035 w 93273"/>
                  <a:gd name="connsiteY2" fmla="*/ 558388 h 558397"/>
                  <a:gd name="connsiteX3" fmla="*/ 0 w 93273"/>
                  <a:gd name="connsiteY3" fmla="*/ 557140 h 558397"/>
                  <a:gd name="connsiteX4" fmla="*/ 14144 w 93273"/>
                  <a:gd name="connsiteY4" fmla="*/ 0 h 558397"/>
                  <a:gd name="connsiteX0" fmla="*/ 14144 w 93273"/>
                  <a:gd name="connsiteY0" fmla="*/ 0 h 558397"/>
                  <a:gd name="connsiteX1" fmla="*/ 67496 w 93273"/>
                  <a:gd name="connsiteY1" fmla="*/ 1213 h 558397"/>
                  <a:gd name="connsiteX2" fmla="*/ 38035 w 93273"/>
                  <a:gd name="connsiteY2" fmla="*/ 558388 h 558397"/>
                  <a:gd name="connsiteX3" fmla="*/ 0 w 93273"/>
                  <a:gd name="connsiteY3" fmla="*/ 557140 h 558397"/>
                  <a:gd name="connsiteX4" fmla="*/ 14144 w 93273"/>
                  <a:gd name="connsiteY4" fmla="*/ 0 h 558397"/>
                  <a:gd name="connsiteX0" fmla="*/ 14144 w 93273"/>
                  <a:gd name="connsiteY0" fmla="*/ 0 h 558397"/>
                  <a:gd name="connsiteX1" fmla="*/ 67496 w 93273"/>
                  <a:gd name="connsiteY1" fmla="*/ 1213 h 558397"/>
                  <a:gd name="connsiteX2" fmla="*/ 38035 w 93273"/>
                  <a:gd name="connsiteY2" fmla="*/ 558388 h 558397"/>
                  <a:gd name="connsiteX3" fmla="*/ 0 w 93273"/>
                  <a:gd name="connsiteY3" fmla="*/ 557140 h 558397"/>
                  <a:gd name="connsiteX4" fmla="*/ 14144 w 93273"/>
                  <a:gd name="connsiteY4" fmla="*/ 0 h 558397"/>
                  <a:gd name="connsiteX0" fmla="*/ 14144 w 93273"/>
                  <a:gd name="connsiteY0" fmla="*/ 0 h 558397"/>
                  <a:gd name="connsiteX1" fmla="*/ 67496 w 93273"/>
                  <a:gd name="connsiteY1" fmla="*/ 1213 h 558397"/>
                  <a:gd name="connsiteX2" fmla="*/ 38035 w 93273"/>
                  <a:gd name="connsiteY2" fmla="*/ 558388 h 558397"/>
                  <a:gd name="connsiteX3" fmla="*/ 0 w 93273"/>
                  <a:gd name="connsiteY3" fmla="*/ 557140 h 558397"/>
                  <a:gd name="connsiteX4" fmla="*/ 14144 w 93273"/>
                  <a:gd name="connsiteY4" fmla="*/ 0 h 558397"/>
                  <a:gd name="connsiteX0" fmla="*/ 14144 w 93273"/>
                  <a:gd name="connsiteY0" fmla="*/ 0 h 558397"/>
                  <a:gd name="connsiteX1" fmla="*/ 67496 w 93273"/>
                  <a:gd name="connsiteY1" fmla="*/ 1213 h 558397"/>
                  <a:gd name="connsiteX2" fmla="*/ 38035 w 93273"/>
                  <a:gd name="connsiteY2" fmla="*/ 558388 h 558397"/>
                  <a:gd name="connsiteX3" fmla="*/ 0 w 93273"/>
                  <a:gd name="connsiteY3" fmla="*/ 557140 h 558397"/>
                  <a:gd name="connsiteX4" fmla="*/ 14144 w 93273"/>
                  <a:gd name="connsiteY4" fmla="*/ 0 h 558397"/>
                  <a:gd name="connsiteX0" fmla="*/ 14144 w 93273"/>
                  <a:gd name="connsiteY0" fmla="*/ 0 h 558397"/>
                  <a:gd name="connsiteX1" fmla="*/ 67496 w 93273"/>
                  <a:gd name="connsiteY1" fmla="*/ 1213 h 558397"/>
                  <a:gd name="connsiteX2" fmla="*/ 38035 w 93273"/>
                  <a:gd name="connsiteY2" fmla="*/ 558388 h 558397"/>
                  <a:gd name="connsiteX3" fmla="*/ 0 w 93273"/>
                  <a:gd name="connsiteY3" fmla="*/ 557140 h 558397"/>
                  <a:gd name="connsiteX4" fmla="*/ 14144 w 93273"/>
                  <a:gd name="connsiteY4" fmla="*/ 0 h 558397"/>
                  <a:gd name="connsiteX0" fmla="*/ 14144 w 93273"/>
                  <a:gd name="connsiteY0" fmla="*/ 0 h 558397"/>
                  <a:gd name="connsiteX1" fmla="*/ 67496 w 93273"/>
                  <a:gd name="connsiteY1" fmla="*/ 1213 h 558397"/>
                  <a:gd name="connsiteX2" fmla="*/ 38035 w 93273"/>
                  <a:gd name="connsiteY2" fmla="*/ 558388 h 558397"/>
                  <a:gd name="connsiteX3" fmla="*/ 0 w 93273"/>
                  <a:gd name="connsiteY3" fmla="*/ 557140 h 558397"/>
                  <a:gd name="connsiteX4" fmla="*/ 14144 w 93273"/>
                  <a:gd name="connsiteY4" fmla="*/ 0 h 558397"/>
                  <a:gd name="connsiteX0" fmla="*/ 14144 w 93273"/>
                  <a:gd name="connsiteY0" fmla="*/ 0 h 558397"/>
                  <a:gd name="connsiteX1" fmla="*/ 67496 w 93273"/>
                  <a:gd name="connsiteY1" fmla="*/ 1213 h 558397"/>
                  <a:gd name="connsiteX2" fmla="*/ 38035 w 93273"/>
                  <a:gd name="connsiteY2" fmla="*/ 558388 h 558397"/>
                  <a:gd name="connsiteX3" fmla="*/ 0 w 93273"/>
                  <a:gd name="connsiteY3" fmla="*/ 557140 h 558397"/>
                  <a:gd name="connsiteX4" fmla="*/ 14144 w 93273"/>
                  <a:gd name="connsiteY4" fmla="*/ 0 h 558397"/>
                  <a:gd name="connsiteX0" fmla="*/ 14144 w 93273"/>
                  <a:gd name="connsiteY0" fmla="*/ 0 h 558397"/>
                  <a:gd name="connsiteX1" fmla="*/ 67496 w 93273"/>
                  <a:gd name="connsiteY1" fmla="*/ 1213 h 558397"/>
                  <a:gd name="connsiteX2" fmla="*/ 38035 w 93273"/>
                  <a:gd name="connsiteY2" fmla="*/ 558388 h 558397"/>
                  <a:gd name="connsiteX3" fmla="*/ 0 w 93273"/>
                  <a:gd name="connsiteY3" fmla="*/ 557140 h 558397"/>
                  <a:gd name="connsiteX4" fmla="*/ 14144 w 93273"/>
                  <a:gd name="connsiteY4" fmla="*/ 0 h 558397"/>
                  <a:gd name="connsiteX0" fmla="*/ 14144 w 93273"/>
                  <a:gd name="connsiteY0" fmla="*/ 0 h 558397"/>
                  <a:gd name="connsiteX1" fmla="*/ 67496 w 93273"/>
                  <a:gd name="connsiteY1" fmla="*/ 1213 h 558397"/>
                  <a:gd name="connsiteX2" fmla="*/ 38035 w 93273"/>
                  <a:gd name="connsiteY2" fmla="*/ 558388 h 558397"/>
                  <a:gd name="connsiteX3" fmla="*/ 0 w 93273"/>
                  <a:gd name="connsiteY3" fmla="*/ 557140 h 558397"/>
                  <a:gd name="connsiteX4" fmla="*/ 14144 w 93273"/>
                  <a:gd name="connsiteY4" fmla="*/ 0 h 558397"/>
                  <a:gd name="connsiteX0" fmla="*/ 14144 w 93273"/>
                  <a:gd name="connsiteY0" fmla="*/ 0 h 558397"/>
                  <a:gd name="connsiteX1" fmla="*/ 67496 w 93273"/>
                  <a:gd name="connsiteY1" fmla="*/ 1213 h 558397"/>
                  <a:gd name="connsiteX2" fmla="*/ 38035 w 93273"/>
                  <a:gd name="connsiteY2" fmla="*/ 558388 h 558397"/>
                  <a:gd name="connsiteX3" fmla="*/ 0 w 93273"/>
                  <a:gd name="connsiteY3" fmla="*/ 557140 h 558397"/>
                  <a:gd name="connsiteX4" fmla="*/ 14144 w 93273"/>
                  <a:gd name="connsiteY4" fmla="*/ 0 h 558397"/>
                  <a:gd name="connsiteX0" fmla="*/ 14144 w 93273"/>
                  <a:gd name="connsiteY0" fmla="*/ 0 h 558397"/>
                  <a:gd name="connsiteX1" fmla="*/ 67496 w 93273"/>
                  <a:gd name="connsiteY1" fmla="*/ 1213 h 558397"/>
                  <a:gd name="connsiteX2" fmla="*/ 38035 w 93273"/>
                  <a:gd name="connsiteY2" fmla="*/ 558388 h 558397"/>
                  <a:gd name="connsiteX3" fmla="*/ 0 w 93273"/>
                  <a:gd name="connsiteY3" fmla="*/ 557140 h 558397"/>
                  <a:gd name="connsiteX4" fmla="*/ 14144 w 93273"/>
                  <a:gd name="connsiteY4" fmla="*/ 0 h 558397"/>
                  <a:gd name="connsiteX0" fmla="*/ 17422 w 96551"/>
                  <a:gd name="connsiteY0" fmla="*/ 0 h 558391"/>
                  <a:gd name="connsiteX1" fmla="*/ 70774 w 96551"/>
                  <a:gd name="connsiteY1" fmla="*/ 1213 h 558391"/>
                  <a:gd name="connsiteX2" fmla="*/ 41313 w 96551"/>
                  <a:gd name="connsiteY2" fmla="*/ 558388 h 558391"/>
                  <a:gd name="connsiteX3" fmla="*/ 0 w 96551"/>
                  <a:gd name="connsiteY3" fmla="*/ 554096 h 558391"/>
                  <a:gd name="connsiteX4" fmla="*/ 17422 w 96551"/>
                  <a:gd name="connsiteY4" fmla="*/ 0 h 558391"/>
                  <a:gd name="connsiteX0" fmla="*/ 17422 w 94821"/>
                  <a:gd name="connsiteY0" fmla="*/ 0 h 563340"/>
                  <a:gd name="connsiteX1" fmla="*/ 70774 w 94821"/>
                  <a:gd name="connsiteY1" fmla="*/ 1213 h 563340"/>
                  <a:gd name="connsiteX2" fmla="*/ 36353 w 94821"/>
                  <a:gd name="connsiteY2" fmla="*/ 563339 h 563340"/>
                  <a:gd name="connsiteX3" fmla="*/ 0 w 94821"/>
                  <a:gd name="connsiteY3" fmla="*/ 554096 h 563340"/>
                  <a:gd name="connsiteX4" fmla="*/ 17422 w 94821"/>
                  <a:gd name="connsiteY4" fmla="*/ 0 h 563340"/>
                  <a:gd name="connsiteX0" fmla="*/ 17422 w 95697"/>
                  <a:gd name="connsiteY0" fmla="*/ 0 h 565728"/>
                  <a:gd name="connsiteX1" fmla="*/ 70774 w 95697"/>
                  <a:gd name="connsiteY1" fmla="*/ 1213 h 565728"/>
                  <a:gd name="connsiteX2" fmla="*/ 38924 w 95697"/>
                  <a:gd name="connsiteY2" fmla="*/ 565727 h 565728"/>
                  <a:gd name="connsiteX3" fmla="*/ 0 w 95697"/>
                  <a:gd name="connsiteY3" fmla="*/ 554096 h 565728"/>
                  <a:gd name="connsiteX4" fmla="*/ 17422 w 95697"/>
                  <a:gd name="connsiteY4" fmla="*/ 0 h 565728"/>
                  <a:gd name="connsiteX0" fmla="*/ 17422 w 95697"/>
                  <a:gd name="connsiteY0" fmla="*/ 0 h 565728"/>
                  <a:gd name="connsiteX1" fmla="*/ 70774 w 95697"/>
                  <a:gd name="connsiteY1" fmla="*/ 1213 h 565728"/>
                  <a:gd name="connsiteX2" fmla="*/ 38923 w 95697"/>
                  <a:gd name="connsiteY2" fmla="*/ 565727 h 565728"/>
                  <a:gd name="connsiteX3" fmla="*/ 0 w 95697"/>
                  <a:gd name="connsiteY3" fmla="*/ 554096 h 565728"/>
                  <a:gd name="connsiteX4" fmla="*/ 17422 w 95697"/>
                  <a:gd name="connsiteY4" fmla="*/ 0 h 565728"/>
                  <a:gd name="connsiteX0" fmla="*/ 19629 w 97904"/>
                  <a:gd name="connsiteY0" fmla="*/ 0 h 571160"/>
                  <a:gd name="connsiteX1" fmla="*/ 72981 w 97904"/>
                  <a:gd name="connsiteY1" fmla="*/ 1213 h 571160"/>
                  <a:gd name="connsiteX2" fmla="*/ 41130 w 97904"/>
                  <a:gd name="connsiteY2" fmla="*/ 565727 h 571160"/>
                  <a:gd name="connsiteX3" fmla="*/ 0 w 97904"/>
                  <a:gd name="connsiteY3" fmla="*/ 571160 h 571160"/>
                  <a:gd name="connsiteX4" fmla="*/ 19629 w 97904"/>
                  <a:gd name="connsiteY4" fmla="*/ 0 h 571160"/>
                  <a:gd name="connsiteX0" fmla="*/ 19629 w 97904"/>
                  <a:gd name="connsiteY0" fmla="*/ 0 h 571160"/>
                  <a:gd name="connsiteX1" fmla="*/ 72981 w 97904"/>
                  <a:gd name="connsiteY1" fmla="*/ 1213 h 571160"/>
                  <a:gd name="connsiteX2" fmla="*/ 41130 w 97904"/>
                  <a:gd name="connsiteY2" fmla="*/ 565727 h 571160"/>
                  <a:gd name="connsiteX3" fmla="*/ 0 w 97904"/>
                  <a:gd name="connsiteY3" fmla="*/ 571160 h 571160"/>
                  <a:gd name="connsiteX4" fmla="*/ 19629 w 97904"/>
                  <a:gd name="connsiteY4" fmla="*/ 0 h 571160"/>
                  <a:gd name="connsiteX0" fmla="*/ 19629 w 97904"/>
                  <a:gd name="connsiteY0" fmla="*/ 0 h 571160"/>
                  <a:gd name="connsiteX1" fmla="*/ 72981 w 97904"/>
                  <a:gd name="connsiteY1" fmla="*/ 1213 h 571160"/>
                  <a:gd name="connsiteX2" fmla="*/ 41130 w 97904"/>
                  <a:gd name="connsiteY2" fmla="*/ 565727 h 571160"/>
                  <a:gd name="connsiteX3" fmla="*/ 0 w 97904"/>
                  <a:gd name="connsiteY3" fmla="*/ 571160 h 571160"/>
                  <a:gd name="connsiteX4" fmla="*/ 19629 w 97904"/>
                  <a:gd name="connsiteY4" fmla="*/ 0 h 571160"/>
                  <a:gd name="connsiteX0" fmla="*/ 19629 w 97904"/>
                  <a:gd name="connsiteY0" fmla="*/ 0 h 571160"/>
                  <a:gd name="connsiteX1" fmla="*/ 72981 w 97904"/>
                  <a:gd name="connsiteY1" fmla="*/ 1213 h 571160"/>
                  <a:gd name="connsiteX2" fmla="*/ 41130 w 97904"/>
                  <a:gd name="connsiteY2" fmla="*/ 565727 h 571160"/>
                  <a:gd name="connsiteX3" fmla="*/ 0 w 97904"/>
                  <a:gd name="connsiteY3" fmla="*/ 571160 h 571160"/>
                  <a:gd name="connsiteX4" fmla="*/ 19629 w 97904"/>
                  <a:gd name="connsiteY4" fmla="*/ 0 h 571160"/>
                  <a:gd name="connsiteX0" fmla="*/ 19629 w 98544"/>
                  <a:gd name="connsiteY0" fmla="*/ 0 h 571160"/>
                  <a:gd name="connsiteX1" fmla="*/ 72981 w 98544"/>
                  <a:gd name="connsiteY1" fmla="*/ 1213 h 571160"/>
                  <a:gd name="connsiteX2" fmla="*/ 42932 w 98544"/>
                  <a:gd name="connsiteY2" fmla="*/ 567400 h 571160"/>
                  <a:gd name="connsiteX3" fmla="*/ 0 w 98544"/>
                  <a:gd name="connsiteY3" fmla="*/ 571160 h 571160"/>
                  <a:gd name="connsiteX4" fmla="*/ 19629 w 98544"/>
                  <a:gd name="connsiteY4" fmla="*/ 0 h 571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544" h="571160">
                    <a:moveTo>
                      <a:pt x="19629" y="0"/>
                    </a:moveTo>
                    <a:lnTo>
                      <a:pt x="72981" y="1213"/>
                    </a:lnTo>
                    <a:cubicBezTo>
                      <a:pt x="114757" y="299638"/>
                      <a:pt x="105735" y="298692"/>
                      <a:pt x="42932" y="567400"/>
                    </a:cubicBezTo>
                    <a:cubicBezTo>
                      <a:pt x="25718" y="567546"/>
                      <a:pt x="17214" y="571014"/>
                      <a:pt x="0" y="571160"/>
                    </a:cubicBezTo>
                    <a:cubicBezTo>
                      <a:pt x="26174" y="363737"/>
                      <a:pt x="26517" y="214037"/>
                      <a:pt x="1962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lumMod val="75000"/>
                      <a:lumOff val="25000"/>
                    </a:srgbClr>
                  </a:gs>
                  <a:gs pos="100000">
                    <a:srgbClr val="000000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Rectangle 9"/>
              <p:cNvSpPr/>
              <p:nvPr/>
            </p:nvSpPr>
            <p:spPr>
              <a:xfrm rot="2456433">
                <a:off x="3004663" y="4081953"/>
                <a:ext cx="94702" cy="546594"/>
              </a:xfrm>
              <a:custGeom>
                <a:avLst/>
                <a:gdLst>
                  <a:gd name="connsiteX0" fmla="*/ 0 w 145256"/>
                  <a:gd name="connsiteY0" fmla="*/ 0 h 526354"/>
                  <a:gd name="connsiteX1" fmla="*/ 145256 w 145256"/>
                  <a:gd name="connsiteY1" fmla="*/ 0 h 526354"/>
                  <a:gd name="connsiteX2" fmla="*/ 145256 w 145256"/>
                  <a:gd name="connsiteY2" fmla="*/ 526354 h 526354"/>
                  <a:gd name="connsiteX3" fmla="*/ 0 w 145256"/>
                  <a:gd name="connsiteY3" fmla="*/ 526354 h 526354"/>
                  <a:gd name="connsiteX4" fmla="*/ 0 w 145256"/>
                  <a:gd name="connsiteY4" fmla="*/ 0 h 526354"/>
                  <a:gd name="connsiteX0" fmla="*/ 14448 w 159704"/>
                  <a:gd name="connsiteY0" fmla="*/ 0 h 526354"/>
                  <a:gd name="connsiteX1" fmla="*/ 159704 w 159704"/>
                  <a:gd name="connsiteY1" fmla="*/ 0 h 526354"/>
                  <a:gd name="connsiteX2" fmla="*/ 159704 w 159704"/>
                  <a:gd name="connsiteY2" fmla="*/ 526354 h 526354"/>
                  <a:gd name="connsiteX3" fmla="*/ 14448 w 159704"/>
                  <a:gd name="connsiteY3" fmla="*/ 526354 h 526354"/>
                  <a:gd name="connsiteX4" fmla="*/ 14448 w 159704"/>
                  <a:gd name="connsiteY4" fmla="*/ 0 h 526354"/>
                  <a:gd name="connsiteX0" fmla="*/ 13755 w 159011"/>
                  <a:gd name="connsiteY0" fmla="*/ 0 h 526354"/>
                  <a:gd name="connsiteX1" fmla="*/ 159011 w 159011"/>
                  <a:gd name="connsiteY1" fmla="*/ 0 h 526354"/>
                  <a:gd name="connsiteX2" fmla="*/ 159011 w 159011"/>
                  <a:gd name="connsiteY2" fmla="*/ 526354 h 526354"/>
                  <a:gd name="connsiteX3" fmla="*/ 13755 w 159011"/>
                  <a:gd name="connsiteY3" fmla="*/ 526354 h 526354"/>
                  <a:gd name="connsiteX4" fmla="*/ 13755 w 159011"/>
                  <a:gd name="connsiteY4" fmla="*/ 0 h 526354"/>
                  <a:gd name="connsiteX0" fmla="*/ 18464 w 163720"/>
                  <a:gd name="connsiteY0" fmla="*/ 0 h 526354"/>
                  <a:gd name="connsiteX1" fmla="*/ 163720 w 163720"/>
                  <a:gd name="connsiteY1" fmla="*/ 0 h 526354"/>
                  <a:gd name="connsiteX2" fmla="*/ 163720 w 163720"/>
                  <a:gd name="connsiteY2" fmla="*/ 526354 h 526354"/>
                  <a:gd name="connsiteX3" fmla="*/ 18464 w 163720"/>
                  <a:gd name="connsiteY3" fmla="*/ 526354 h 526354"/>
                  <a:gd name="connsiteX4" fmla="*/ 18464 w 163720"/>
                  <a:gd name="connsiteY4" fmla="*/ 0 h 526354"/>
                  <a:gd name="connsiteX0" fmla="*/ 21057 w 166313"/>
                  <a:gd name="connsiteY0" fmla="*/ 0 h 526354"/>
                  <a:gd name="connsiteX1" fmla="*/ 166313 w 166313"/>
                  <a:gd name="connsiteY1" fmla="*/ 0 h 526354"/>
                  <a:gd name="connsiteX2" fmla="*/ 166313 w 166313"/>
                  <a:gd name="connsiteY2" fmla="*/ 526354 h 526354"/>
                  <a:gd name="connsiteX3" fmla="*/ 21057 w 166313"/>
                  <a:gd name="connsiteY3" fmla="*/ 526354 h 526354"/>
                  <a:gd name="connsiteX4" fmla="*/ 21057 w 166313"/>
                  <a:gd name="connsiteY4" fmla="*/ 0 h 526354"/>
                  <a:gd name="connsiteX0" fmla="*/ 10873 w 156129"/>
                  <a:gd name="connsiteY0" fmla="*/ 0 h 526354"/>
                  <a:gd name="connsiteX1" fmla="*/ 156129 w 156129"/>
                  <a:gd name="connsiteY1" fmla="*/ 0 h 526354"/>
                  <a:gd name="connsiteX2" fmla="*/ 156129 w 156129"/>
                  <a:gd name="connsiteY2" fmla="*/ 526354 h 526354"/>
                  <a:gd name="connsiteX3" fmla="*/ 10873 w 156129"/>
                  <a:gd name="connsiteY3" fmla="*/ 526354 h 526354"/>
                  <a:gd name="connsiteX4" fmla="*/ 10873 w 156129"/>
                  <a:gd name="connsiteY4" fmla="*/ 0 h 526354"/>
                  <a:gd name="connsiteX0" fmla="*/ 11923 w 157179"/>
                  <a:gd name="connsiteY0" fmla="*/ 0 h 526354"/>
                  <a:gd name="connsiteX1" fmla="*/ 157179 w 157179"/>
                  <a:gd name="connsiteY1" fmla="*/ 0 h 526354"/>
                  <a:gd name="connsiteX2" fmla="*/ 157179 w 157179"/>
                  <a:gd name="connsiteY2" fmla="*/ 526354 h 526354"/>
                  <a:gd name="connsiteX3" fmla="*/ 11923 w 157179"/>
                  <a:gd name="connsiteY3" fmla="*/ 526354 h 526354"/>
                  <a:gd name="connsiteX4" fmla="*/ 11923 w 157179"/>
                  <a:gd name="connsiteY4" fmla="*/ 0 h 526354"/>
                  <a:gd name="connsiteX0" fmla="*/ 11669 w 156925"/>
                  <a:gd name="connsiteY0" fmla="*/ 0 h 526354"/>
                  <a:gd name="connsiteX1" fmla="*/ 156925 w 156925"/>
                  <a:gd name="connsiteY1" fmla="*/ 0 h 526354"/>
                  <a:gd name="connsiteX2" fmla="*/ 156925 w 156925"/>
                  <a:gd name="connsiteY2" fmla="*/ 526354 h 526354"/>
                  <a:gd name="connsiteX3" fmla="*/ 11669 w 156925"/>
                  <a:gd name="connsiteY3" fmla="*/ 526354 h 526354"/>
                  <a:gd name="connsiteX4" fmla="*/ 11669 w 156925"/>
                  <a:gd name="connsiteY4" fmla="*/ 0 h 526354"/>
                  <a:gd name="connsiteX0" fmla="*/ 10909 w 156165"/>
                  <a:gd name="connsiteY0" fmla="*/ 0 h 526354"/>
                  <a:gd name="connsiteX1" fmla="*/ 156165 w 156165"/>
                  <a:gd name="connsiteY1" fmla="*/ 0 h 526354"/>
                  <a:gd name="connsiteX2" fmla="*/ 156165 w 156165"/>
                  <a:gd name="connsiteY2" fmla="*/ 526354 h 526354"/>
                  <a:gd name="connsiteX3" fmla="*/ 10909 w 156165"/>
                  <a:gd name="connsiteY3" fmla="*/ 526354 h 526354"/>
                  <a:gd name="connsiteX4" fmla="*/ 10909 w 156165"/>
                  <a:gd name="connsiteY4" fmla="*/ 0 h 526354"/>
                  <a:gd name="connsiteX0" fmla="*/ 18259 w 163515"/>
                  <a:gd name="connsiteY0" fmla="*/ 0 h 526354"/>
                  <a:gd name="connsiteX1" fmla="*/ 163515 w 163515"/>
                  <a:gd name="connsiteY1" fmla="*/ 0 h 526354"/>
                  <a:gd name="connsiteX2" fmla="*/ 163515 w 163515"/>
                  <a:gd name="connsiteY2" fmla="*/ 526354 h 526354"/>
                  <a:gd name="connsiteX3" fmla="*/ 18259 w 163515"/>
                  <a:gd name="connsiteY3" fmla="*/ 526354 h 526354"/>
                  <a:gd name="connsiteX4" fmla="*/ 18259 w 163515"/>
                  <a:gd name="connsiteY4" fmla="*/ 0 h 526354"/>
                  <a:gd name="connsiteX0" fmla="*/ 7842 w 153098"/>
                  <a:gd name="connsiteY0" fmla="*/ 0 h 526354"/>
                  <a:gd name="connsiteX1" fmla="*/ 153098 w 153098"/>
                  <a:gd name="connsiteY1" fmla="*/ 0 h 526354"/>
                  <a:gd name="connsiteX2" fmla="*/ 153098 w 153098"/>
                  <a:gd name="connsiteY2" fmla="*/ 526354 h 526354"/>
                  <a:gd name="connsiteX3" fmla="*/ 7842 w 153098"/>
                  <a:gd name="connsiteY3" fmla="*/ 526354 h 526354"/>
                  <a:gd name="connsiteX4" fmla="*/ 7842 w 153098"/>
                  <a:gd name="connsiteY4" fmla="*/ 0 h 526354"/>
                  <a:gd name="connsiteX0" fmla="*/ 14996 w 160252"/>
                  <a:gd name="connsiteY0" fmla="*/ 0 h 526354"/>
                  <a:gd name="connsiteX1" fmla="*/ 160252 w 160252"/>
                  <a:gd name="connsiteY1" fmla="*/ 0 h 526354"/>
                  <a:gd name="connsiteX2" fmla="*/ 160252 w 160252"/>
                  <a:gd name="connsiteY2" fmla="*/ 526354 h 526354"/>
                  <a:gd name="connsiteX3" fmla="*/ 14996 w 160252"/>
                  <a:gd name="connsiteY3" fmla="*/ 526354 h 526354"/>
                  <a:gd name="connsiteX4" fmla="*/ 14996 w 160252"/>
                  <a:gd name="connsiteY4" fmla="*/ 0 h 526354"/>
                  <a:gd name="connsiteX0" fmla="*/ 16887 w 162143"/>
                  <a:gd name="connsiteY0" fmla="*/ 0 h 529236"/>
                  <a:gd name="connsiteX1" fmla="*/ 162143 w 162143"/>
                  <a:gd name="connsiteY1" fmla="*/ 0 h 529236"/>
                  <a:gd name="connsiteX2" fmla="*/ 162143 w 162143"/>
                  <a:gd name="connsiteY2" fmla="*/ 526354 h 529236"/>
                  <a:gd name="connsiteX3" fmla="*/ 9930 w 162143"/>
                  <a:gd name="connsiteY3" fmla="*/ 529236 h 529236"/>
                  <a:gd name="connsiteX4" fmla="*/ 16887 w 162143"/>
                  <a:gd name="connsiteY4" fmla="*/ 0 h 529236"/>
                  <a:gd name="connsiteX0" fmla="*/ 17947 w 163203"/>
                  <a:gd name="connsiteY0" fmla="*/ 0 h 529236"/>
                  <a:gd name="connsiteX1" fmla="*/ 163203 w 163203"/>
                  <a:gd name="connsiteY1" fmla="*/ 0 h 529236"/>
                  <a:gd name="connsiteX2" fmla="*/ 163203 w 163203"/>
                  <a:gd name="connsiteY2" fmla="*/ 526354 h 529236"/>
                  <a:gd name="connsiteX3" fmla="*/ 10990 w 163203"/>
                  <a:gd name="connsiteY3" fmla="*/ 529236 h 529236"/>
                  <a:gd name="connsiteX4" fmla="*/ 17947 w 163203"/>
                  <a:gd name="connsiteY4" fmla="*/ 0 h 529236"/>
                  <a:gd name="connsiteX0" fmla="*/ 20521 w 165777"/>
                  <a:gd name="connsiteY0" fmla="*/ 0 h 529236"/>
                  <a:gd name="connsiteX1" fmla="*/ 165777 w 165777"/>
                  <a:gd name="connsiteY1" fmla="*/ 0 h 529236"/>
                  <a:gd name="connsiteX2" fmla="*/ 165777 w 165777"/>
                  <a:gd name="connsiteY2" fmla="*/ 526354 h 529236"/>
                  <a:gd name="connsiteX3" fmla="*/ 13564 w 165777"/>
                  <a:gd name="connsiteY3" fmla="*/ 529236 h 529236"/>
                  <a:gd name="connsiteX4" fmla="*/ 20521 w 165777"/>
                  <a:gd name="connsiteY4" fmla="*/ 0 h 529236"/>
                  <a:gd name="connsiteX0" fmla="*/ 7695 w 152951"/>
                  <a:gd name="connsiteY0" fmla="*/ 0 h 529236"/>
                  <a:gd name="connsiteX1" fmla="*/ 152951 w 152951"/>
                  <a:gd name="connsiteY1" fmla="*/ 0 h 529236"/>
                  <a:gd name="connsiteX2" fmla="*/ 152951 w 152951"/>
                  <a:gd name="connsiteY2" fmla="*/ 526354 h 529236"/>
                  <a:gd name="connsiteX3" fmla="*/ 738 w 152951"/>
                  <a:gd name="connsiteY3" fmla="*/ 529236 h 529236"/>
                  <a:gd name="connsiteX4" fmla="*/ 7695 w 152951"/>
                  <a:gd name="connsiteY4" fmla="*/ 0 h 529236"/>
                  <a:gd name="connsiteX0" fmla="*/ 15839 w 161095"/>
                  <a:gd name="connsiteY0" fmla="*/ 0 h 529236"/>
                  <a:gd name="connsiteX1" fmla="*/ 161095 w 161095"/>
                  <a:gd name="connsiteY1" fmla="*/ 0 h 529236"/>
                  <a:gd name="connsiteX2" fmla="*/ 161095 w 161095"/>
                  <a:gd name="connsiteY2" fmla="*/ 526354 h 529236"/>
                  <a:gd name="connsiteX3" fmla="*/ 8882 w 161095"/>
                  <a:gd name="connsiteY3" fmla="*/ 529236 h 529236"/>
                  <a:gd name="connsiteX4" fmla="*/ 15839 w 161095"/>
                  <a:gd name="connsiteY4" fmla="*/ 0 h 529236"/>
                  <a:gd name="connsiteX0" fmla="*/ 20567 w 165823"/>
                  <a:gd name="connsiteY0" fmla="*/ 0 h 529236"/>
                  <a:gd name="connsiteX1" fmla="*/ 165823 w 165823"/>
                  <a:gd name="connsiteY1" fmla="*/ 0 h 529236"/>
                  <a:gd name="connsiteX2" fmla="*/ 165823 w 165823"/>
                  <a:gd name="connsiteY2" fmla="*/ 526354 h 529236"/>
                  <a:gd name="connsiteX3" fmla="*/ 13610 w 165823"/>
                  <a:gd name="connsiteY3" fmla="*/ 529236 h 529236"/>
                  <a:gd name="connsiteX4" fmla="*/ 20567 w 165823"/>
                  <a:gd name="connsiteY4" fmla="*/ 0 h 529236"/>
                  <a:gd name="connsiteX0" fmla="*/ 18364 w 163620"/>
                  <a:gd name="connsiteY0" fmla="*/ 0 h 529236"/>
                  <a:gd name="connsiteX1" fmla="*/ 163620 w 163620"/>
                  <a:gd name="connsiteY1" fmla="*/ 0 h 529236"/>
                  <a:gd name="connsiteX2" fmla="*/ 163620 w 163620"/>
                  <a:gd name="connsiteY2" fmla="*/ 526354 h 529236"/>
                  <a:gd name="connsiteX3" fmla="*/ 11407 w 163620"/>
                  <a:gd name="connsiteY3" fmla="*/ 529236 h 529236"/>
                  <a:gd name="connsiteX4" fmla="*/ 18364 w 163620"/>
                  <a:gd name="connsiteY4" fmla="*/ 0 h 529236"/>
                  <a:gd name="connsiteX0" fmla="*/ 14602 w 170175"/>
                  <a:gd name="connsiteY0" fmla="*/ 2643 h 529236"/>
                  <a:gd name="connsiteX1" fmla="*/ 170175 w 170175"/>
                  <a:gd name="connsiteY1" fmla="*/ 0 h 529236"/>
                  <a:gd name="connsiteX2" fmla="*/ 170175 w 170175"/>
                  <a:gd name="connsiteY2" fmla="*/ 526354 h 529236"/>
                  <a:gd name="connsiteX3" fmla="*/ 17962 w 170175"/>
                  <a:gd name="connsiteY3" fmla="*/ 529236 h 529236"/>
                  <a:gd name="connsiteX4" fmla="*/ 14602 w 170175"/>
                  <a:gd name="connsiteY4" fmla="*/ 2643 h 529236"/>
                  <a:gd name="connsiteX0" fmla="*/ 13916 w 171895"/>
                  <a:gd name="connsiteY0" fmla="*/ 0 h 540268"/>
                  <a:gd name="connsiteX1" fmla="*/ 171895 w 171895"/>
                  <a:gd name="connsiteY1" fmla="*/ 11032 h 540268"/>
                  <a:gd name="connsiteX2" fmla="*/ 171895 w 171895"/>
                  <a:gd name="connsiteY2" fmla="*/ 537386 h 540268"/>
                  <a:gd name="connsiteX3" fmla="*/ 19682 w 171895"/>
                  <a:gd name="connsiteY3" fmla="*/ 540268 h 540268"/>
                  <a:gd name="connsiteX4" fmla="*/ 13916 w 171895"/>
                  <a:gd name="connsiteY4" fmla="*/ 0 h 540268"/>
                  <a:gd name="connsiteX0" fmla="*/ 13916 w 171895"/>
                  <a:gd name="connsiteY0" fmla="*/ 0 h 540268"/>
                  <a:gd name="connsiteX1" fmla="*/ 94872 w 171895"/>
                  <a:gd name="connsiteY1" fmla="*/ 2190 h 540268"/>
                  <a:gd name="connsiteX2" fmla="*/ 171895 w 171895"/>
                  <a:gd name="connsiteY2" fmla="*/ 537386 h 540268"/>
                  <a:gd name="connsiteX3" fmla="*/ 19682 w 171895"/>
                  <a:gd name="connsiteY3" fmla="*/ 540268 h 540268"/>
                  <a:gd name="connsiteX4" fmla="*/ 13916 w 171895"/>
                  <a:gd name="connsiteY4" fmla="*/ 0 h 540268"/>
                  <a:gd name="connsiteX0" fmla="*/ 13916 w 94872"/>
                  <a:gd name="connsiteY0" fmla="*/ 0 h 545468"/>
                  <a:gd name="connsiteX1" fmla="*/ 94872 w 94872"/>
                  <a:gd name="connsiteY1" fmla="*/ 2190 h 545468"/>
                  <a:gd name="connsiteX2" fmla="*/ 71728 w 94872"/>
                  <a:gd name="connsiteY2" fmla="*/ 545468 h 545468"/>
                  <a:gd name="connsiteX3" fmla="*/ 19682 w 94872"/>
                  <a:gd name="connsiteY3" fmla="*/ 540268 h 545468"/>
                  <a:gd name="connsiteX4" fmla="*/ 13916 w 94872"/>
                  <a:gd name="connsiteY4" fmla="*/ 0 h 545468"/>
                  <a:gd name="connsiteX0" fmla="*/ 13916 w 94872"/>
                  <a:gd name="connsiteY0" fmla="*/ 0 h 545468"/>
                  <a:gd name="connsiteX1" fmla="*/ 94872 w 94872"/>
                  <a:gd name="connsiteY1" fmla="*/ 2190 h 545468"/>
                  <a:gd name="connsiteX2" fmla="*/ 71728 w 94872"/>
                  <a:gd name="connsiteY2" fmla="*/ 545468 h 545468"/>
                  <a:gd name="connsiteX3" fmla="*/ 19682 w 94872"/>
                  <a:gd name="connsiteY3" fmla="*/ 540268 h 545468"/>
                  <a:gd name="connsiteX4" fmla="*/ 13916 w 94872"/>
                  <a:gd name="connsiteY4" fmla="*/ 0 h 545468"/>
                  <a:gd name="connsiteX0" fmla="*/ 13916 w 94872"/>
                  <a:gd name="connsiteY0" fmla="*/ 0 h 545468"/>
                  <a:gd name="connsiteX1" fmla="*/ 94872 w 94872"/>
                  <a:gd name="connsiteY1" fmla="*/ 2190 h 545468"/>
                  <a:gd name="connsiteX2" fmla="*/ 71728 w 94872"/>
                  <a:gd name="connsiteY2" fmla="*/ 545468 h 545468"/>
                  <a:gd name="connsiteX3" fmla="*/ 19682 w 94872"/>
                  <a:gd name="connsiteY3" fmla="*/ 540268 h 545468"/>
                  <a:gd name="connsiteX4" fmla="*/ 13916 w 94872"/>
                  <a:gd name="connsiteY4" fmla="*/ 0 h 545468"/>
                  <a:gd name="connsiteX0" fmla="*/ 13916 w 94872"/>
                  <a:gd name="connsiteY0" fmla="*/ 0 h 543908"/>
                  <a:gd name="connsiteX1" fmla="*/ 94872 w 94872"/>
                  <a:gd name="connsiteY1" fmla="*/ 2190 h 543908"/>
                  <a:gd name="connsiteX2" fmla="*/ 73526 w 94872"/>
                  <a:gd name="connsiteY2" fmla="*/ 543908 h 543908"/>
                  <a:gd name="connsiteX3" fmla="*/ 19682 w 94872"/>
                  <a:gd name="connsiteY3" fmla="*/ 540268 h 543908"/>
                  <a:gd name="connsiteX4" fmla="*/ 13916 w 94872"/>
                  <a:gd name="connsiteY4" fmla="*/ 0 h 543908"/>
                  <a:gd name="connsiteX0" fmla="*/ 8327 w 89283"/>
                  <a:gd name="connsiteY0" fmla="*/ 0 h 543908"/>
                  <a:gd name="connsiteX1" fmla="*/ 89283 w 89283"/>
                  <a:gd name="connsiteY1" fmla="*/ 2190 h 543908"/>
                  <a:gd name="connsiteX2" fmla="*/ 67937 w 89283"/>
                  <a:gd name="connsiteY2" fmla="*/ 543908 h 543908"/>
                  <a:gd name="connsiteX3" fmla="*/ 14093 w 89283"/>
                  <a:gd name="connsiteY3" fmla="*/ 540268 h 543908"/>
                  <a:gd name="connsiteX4" fmla="*/ 8327 w 89283"/>
                  <a:gd name="connsiteY4" fmla="*/ 0 h 543908"/>
                  <a:gd name="connsiteX0" fmla="*/ 4928 w 85884"/>
                  <a:gd name="connsiteY0" fmla="*/ 0 h 543908"/>
                  <a:gd name="connsiteX1" fmla="*/ 85884 w 85884"/>
                  <a:gd name="connsiteY1" fmla="*/ 2190 h 543908"/>
                  <a:gd name="connsiteX2" fmla="*/ 64538 w 85884"/>
                  <a:gd name="connsiteY2" fmla="*/ 543908 h 543908"/>
                  <a:gd name="connsiteX3" fmla="*/ 10694 w 85884"/>
                  <a:gd name="connsiteY3" fmla="*/ 540268 h 543908"/>
                  <a:gd name="connsiteX4" fmla="*/ 4928 w 85884"/>
                  <a:gd name="connsiteY4" fmla="*/ 0 h 543908"/>
                  <a:gd name="connsiteX0" fmla="*/ 2447 w 83403"/>
                  <a:gd name="connsiteY0" fmla="*/ 0 h 543908"/>
                  <a:gd name="connsiteX1" fmla="*/ 83403 w 83403"/>
                  <a:gd name="connsiteY1" fmla="*/ 2190 h 543908"/>
                  <a:gd name="connsiteX2" fmla="*/ 62057 w 83403"/>
                  <a:gd name="connsiteY2" fmla="*/ 543908 h 543908"/>
                  <a:gd name="connsiteX3" fmla="*/ 8213 w 83403"/>
                  <a:gd name="connsiteY3" fmla="*/ 540268 h 543908"/>
                  <a:gd name="connsiteX4" fmla="*/ 2447 w 83403"/>
                  <a:gd name="connsiteY4" fmla="*/ 0 h 543908"/>
                  <a:gd name="connsiteX0" fmla="*/ 5406 w 86362"/>
                  <a:gd name="connsiteY0" fmla="*/ 0 h 543908"/>
                  <a:gd name="connsiteX1" fmla="*/ 86362 w 86362"/>
                  <a:gd name="connsiteY1" fmla="*/ 2190 h 543908"/>
                  <a:gd name="connsiteX2" fmla="*/ 65016 w 86362"/>
                  <a:gd name="connsiteY2" fmla="*/ 543908 h 543908"/>
                  <a:gd name="connsiteX3" fmla="*/ 11172 w 86362"/>
                  <a:gd name="connsiteY3" fmla="*/ 540268 h 543908"/>
                  <a:gd name="connsiteX4" fmla="*/ 5406 w 86362"/>
                  <a:gd name="connsiteY4" fmla="*/ 0 h 543908"/>
                  <a:gd name="connsiteX0" fmla="*/ 4611 w 85567"/>
                  <a:gd name="connsiteY0" fmla="*/ 0 h 543908"/>
                  <a:gd name="connsiteX1" fmla="*/ 85567 w 85567"/>
                  <a:gd name="connsiteY1" fmla="*/ 2190 h 543908"/>
                  <a:gd name="connsiteX2" fmla="*/ 64221 w 85567"/>
                  <a:gd name="connsiteY2" fmla="*/ 543908 h 543908"/>
                  <a:gd name="connsiteX3" fmla="*/ 10377 w 85567"/>
                  <a:gd name="connsiteY3" fmla="*/ 540268 h 543908"/>
                  <a:gd name="connsiteX4" fmla="*/ 4611 w 85567"/>
                  <a:gd name="connsiteY4" fmla="*/ 0 h 543908"/>
                  <a:gd name="connsiteX0" fmla="*/ 2400 w 83356"/>
                  <a:gd name="connsiteY0" fmla="*/ 0 h 543908"/>
                  <a:gd name="connsiteX1" fmla="*/ 83356 w 83356"/>
                  <a:gd name="connsiteY1" fmla="*/ 2190 h 543908"/>
                  <a:gd name="connsiteX2" fmla="*/ 62010 w 83356"/>
                  <a:gd name="connsiteY2" fmla="*/ 543908 h 543908"/>
                  <a:gd name="connsiteX3" fmla="*/ 8166 w 83356"/>
                  <a:gd name="connsiteY3" fmla="*/ 540268 h 543908"/>
                  <a:gd name="connsiteX4" fmla="*/ 2400 w 83356"/>
                  <a:gd name="connsiteY4" fmla="*/ 0 h 543908"/>
                  <a:gd name="connsiteX0" fmla="*/ 7401 w 88357"/>
                  <a:gd name="connsiteY0" fmla="*/ 0 h 543908"/>
                  <a:gd name="connsiteX1" fmla="*/ 88357 w 88357"/>
                  <a:gd name="connsiteY1" fmla="*/ 2190 h 543908"/>
                  <a:gd name="connsiteX2" fmla="*/ 67011 w 88357"/>
                  <a:gd name="connsiteY2" fmla="*/ 543908 h 543908"/>
                  <a:gd name="connsiteX3" fmla="*/ 13167 w 88357"/>
                  <a:gd name="connsiteY3" fmla="*/ 540268 h 543908"/>
                  <a:gd name="connsiteX4" fmla="*/ 7401 w 88357"/>
                  <a:gd name="connsiteY4" fmla="*/ 0 h 543908"/>
                  <a:gd name="connsiteX0" fmla="*/ 7401 w 88357"/>
                  <a:gd name="connsiteY0" fmla="*/ 0 h 543908"/>
                  <a:gd name="connsiteX1" fmla="*/ 88357 w 88357"/>
                  <a:gd name="connsiteY1" fmla="*/ 2190 h 543908"/>
                  <a:gd name="connsiteX2" fmla="*/ 67011 w 88357"/>
                  <a:gd name="connsiteY2" fmla="*/ 543908 h 543908"/>
                  <a:gd name="connsiteX3" fmla="*/ 13167 w 88357"/>
                  <a:gd name="connsiteY3" fmla="*/ 540268 h 543908"/>
                  <a:gd name="connsiteX4" fmla="*/ 7401 w 88357"/>
                  <a:gd name="connsiteY4" fmla="*/ 0 h 543908"/>
                  <a:gd name="connsiteX0" fmla="*/ 7401 w 88357"/>
                  <a:gd name="connsiteY0" fmla="*/ 0 h 543908"/>
                  <a:gd name="connsiteX1" fmla="*/ 88357 w 88357"/>
                  <a:gd name="connsiteY1" fmla="*/ 2190 h 543908"/>
                  <a:gd name="connsiteX2" fmla="*/ 67011 w 88357"/>
                  <a:gd name="connsiteY2" fmla="*/ 543908 h 543908"/>
                  <a:gd name="connsiteX3" fmla="*/ 13167 w 88357"/>
                  <a:gd name="connsiteY3" fmla="*/ 540268 h 543908"/>
                  <a:gd name="connsiteX4" fmla="*/ 7401 w 88357"/>
                  <a:gd name="connsiteY4" fmla="*/ 0 h 543908"/>
                  <a:gd name="connsiteX0" fmla="*/ 7401 w 88357"/>
                  <a:gd name="connsiteY0" fmla="*/ 0 h 543908"/>
                  <a:gd name="connsiteX1" fmla="*/ 88357 w 88357"/>
                  <a:gd name="connsiteY1" fmla="*/ 2190 h 543908"/>
                  <a:gd name="connsiteX2" fmla="*/ 67011 w 88357"/>
                  <a:gd name="connsiteY2" fmla="*/ 543908 h 543908"/>
                  <a:gd name="connsiteX3" fmla="*/ 13167 w 88357"/>
                  <a:gd name="connsiteY3" fmla="*/ 540268 h 543908"/>
                  <a:gd name="connsiteX4" fmla="*/ 7401 w 88357"/>
                  <a:gd name="connsiteY4" fmla="*/ 0 h 543908"/>
                  <a:gd name="connsiteX0" fmla="*/ 7401 w 89787"/>
                  <a:gd name="connsiteY0" fmla="*/ 0 h 543908"/>
                  <a:gd name="connsiteX1" fmla="*/ 88357 w 89787"/>
                  <a:gd name="connsiteY1" fmla="*/ 2190 h 543908"/>
                  <a:gd name="connsiteX2" fmla="*/ 50114 w 89787"/>
                  <a:gd name="connsiteY2" fmla="*/ 228184 h 543908"/>
                  <a:gd name="connsiteX3" fmla="*/ 67011 w 89787"/>
                  <a:gd name="connsiteY3" fmla="*/ 543908 h 543908"/>
                  <a:gd name="connsiteX4" fmla="*/ 13167 w 89787"/>
                  <a:gd name="connsiteY4" fmla="*/ 540268 h 543908"/>
                  <a:gd name="connsiteX5" fmla="*/ 7401 w 89787"/>
                  <a:gd name="connsiteY5" fmla="*/ 0 h 543908"/>
                  <a:gd name="connsiteX0" fmla="*/ 7401 w 90349"/>
                  <a:gd name="connsiteY0" fmla="*/ 0 h 543908"/>
                  <a:gd name="connsiteX1" fmla="*/ 88357 w 90349"/>
                  <a:gd name="connsiteY1" fmla="*/ 2190 h 543908"/>
                  <a:gd name="connsiteX2" fmla="*/ 50114 w 90349"/>
                  <a:gd name="connsiteY2" fmla="*/ 228184 h 543908"/>
                  <a:gd name="connsiteX3" fmla="*/ 67011 w 90349"/>
                  <a:gd name="connsiteY3" fmla="*/ 543908 h 543908"/>
                  <a:gd name="connsiteX4" fmla="*/ 13167 w 90349"/>
                  <a:gd name="connsiteY4" fmla="*/ 540268 h 543908"/>
                  <a:gd name="connsiteX5" fmla="*/ 7401 w 90349"/>
                  <a:gd name="connsiteY5" fmla="*/ 0 h 543908"/>
                  <a:gd name="connsiteX0" fmla="*/ 7401 w 114170"/>
                  <a:gd name="connsiteY0" fmla="*/ 0 h 543908"/>
                  <a:gd name="connsiteX1" fmla="*/ 88357 w 114170"/>
                  <a:gd name="connsiteY1" fmla="*/ 2190 h 543908"/>
                  <a:gd name="connsiteX2" fmla="*/ 107827 w 114170"/>
                  <a:gd name="connsiteY2" fmla="*/ 247473 h 543908"/>
                  <a:gd name="connsiteX3" fmla="*/ 67011 w 114170"/>
                  <a:gd name="connsiteY3" fmla="*/ 543908 h 543908"/>
                  <a:gd name="connsiteX4" fmla="*/ 13167 w 114170"/>
                  <a:gd name="connsiteY4" fmla="*/ 540268 h 543908"/>
                  <a:gd name="connsiteX5" fmla="*/ 7401 w 114170"/>
                  <a:gd name="connsiteY5" fmla="*/ 0 h 543908"/>
                  <a:gd name="connsiteX0" fmla="*/ 7401 w 114170"/>
                  <a:gd name="connsiteY0" fmla="*/ 0 h 543908"/>
                  <a:gd name="connsiteX1" fmla="*/ 88357 w 114170"/>
                  <a:gd name="connsiteY1" fmla="*/ 2190 h 543908"/>
                  <a:gd name="connsiteX2" fmla="*/ 107827 w 114170"/>
                  <a:gd name="connsiteY2" fmla="*/ 247473 h 543908"/>
                  <a:gd name="connsiteX3" fmla="*/ 67011 w 114170"/>
                  <a:gd name="connsiteY3" fmla="*/ 543908 h 543908"/>
                  <a:gd name="connsiteX4" fmla="*/ 13167 w 114170"/>
                  <a:gd name="connsiteY4" fmla="*/ 540268 h 543908"/>
                  <a:gd name="connsiteX5" fmla="*/ 7401 w 114170"/>
                  <a:gd name="connsiteY5" fmla="*/ 0 h 543908"/>
                  <a:gd name="connsiteX0" fmla="*/ 7401 w 91155"/>
                  <a:gd name="connsiteY0" fmla="*/ 0 h 543908"/>
                  <a:gd name="connsiteX1" fmla="*/ 88357 w 91155"/>
                  <a:gd name="connsiteY1" fmla="*/ 2190 h 543908"/>
                  <a:gd name="connsiteX2" fmla="*/ 67011 w 91155"/>
                  <a:gd name="connsiteY2" fmla="*/ 543908 h 543908"/>
                  <a:gd name="connsiteX3" fmla="*/ 13167 w 91155"/>
                  <a:gd name="connsiteY3" fmla="*/ 540268 h 543908"/>
                  <a:gd name="connsiteX4" fmla="*/ 7401 w 91155"/>
                  <a:gd name="connsiteY4" fmla="*/ 0 h 543908"/>
                  <a:gd name="connsiteX0" fmla="*/ 7401 w 88357"/>
                  <a:gd name="connsiteY0" fmla="*/ 0 h 543908"/>
                  <a:gd name="connsiteX1" fmla="*/ 88357 w 88357"/>
                  <a:gd name="connsiteY1" fmla="*/ 2190 h 543908"/>
                  <a:gd name="connsiteX2" fmla="*/ 67011 w 88357"/>
                  <a:gd name="connsiteY2" fmla="*/ 543908 h 543908"/>
                  <a:gd name="connsiteX3" fmla="*/ 13167 w 88357"/>
                  <a:gd name="connsiteY3" fmla="*/ 540268 h 543908"/>
                  <a:gd name="connsiteX4" fmla="*/ 7401 w 88357"/>
                  <a:gd name="connsiteY4" fmla="*/ 0 h 543908"/>
                  <a:gd name="connsiteX0" fmla="*/ 7401 w 88357"/>
                  <a:gd name="connsiteY0" fmla="*/ 0 h 543908"/>
                  <a:gd name="connsiteX1" fmla="*/ 88357 w 88357"/>
                  <a:gd name="connsiteY1" fmla="*/ 2190 h 543908"/>
                  <a:gd name="connsiteX2" fmla="*/ 67011 w 88357"/>
                  <a:gd name="connsiteY2" fmla="*/ 543908 h 543908"/>
                  <a:gd name="connsiteX3" fmla="*/ 13167 w 88357"/>
                  <a:gd name="connsiteY3" fmla="*/ 540268 h 543908"/>
                  <a:gd name="connsiteX4" fmla="*/ 7401 w 88357"/>
                  <a:gd name="connsiteY4" fmla="*/ 0 h 543908"/>
                  <a:gd name="connsiteX0" fmla="*/ 7401 w 88357"/>
                  <a:gd name="connsiteY0" fmla="*/ 0 h 543908"/>
                  <a:gd name="connsiteX1" fmla="*/ 88357 w 88357"/>
                  <a:gd name="connsiteY1" fmla="*/ 2190 h 543908"/>
                  <a:gd name="connsiteX2" fmla="*/ 67011 w 88357"/>
                  <a:gd name="connsiteY2" fmla="*/ 543908 h 543908"/>
                  <a:gd name="connsiteX3" fmla="*/ 13167 w 88357"/>
                  <a:gd name="connsiteY3" fmla="*/ 540268 h 543908"/>
                  <a:gd name="connsiteX4" fmla="*/ 7401 w 88357"/>
                  <a:gd name="connsiteY4" fmla="*/ 0 h 543908"/>
                  <a:gd name="connsiteX0" fmla="*/ 7401 w 88357"/>
                  <a:gd name="connsiteY0" fmla="*/ 0 h 543908"/>
                  <a:gd name="connsiteX1" fmla="*/ 88357 w 88357"/>
                  <a:gd name="connsiteY1" fmla="*/ 2190 h 543908"/>
                  <a:gd name="connsiteX2" fmla="*/ 67011 w 88357"/>
                  <a:gd name="connsiteY2" fmla="*/ 543908 h 543908"/>
                  <a:gd name="connsiteX3" fmla="*/ 13167 w 88357"/>
                  <a:gd name="connsiteY3" fmla="*/ 540268 h 543908"/>
                  <a:gd name="connsiteX4" fmla="*/ 7401 w 88357"/>
                  <a:gd name="connsiteY4" fmla="*/ 0 h 543908"/>
                  <a:gd name="connsiteX0" fmla="*/ 527 w 81483"/>
                  <a:gd name="connsiteY0" fmla="*/ 0 h 543908"/>
                  <a:gd name="connsiteX1" fmla="*/ 81483 w 81483"/>
                  <a:gd name="connsiteY1" fmla="*/ 2190 h 543908"/>
                  <a:gd name="connsiteX2" fmla="*/ 60137 w 81483"/>
                  <a:gd name="connsiteY2" fmla="*/ 543908 h 543908"/>
                  <a:gd name="connsiteX3" fmla="*/ 6293 w 81483"/>
                  <a:gd name="connsiteY3" fmla="*/ 540268 h 543908"/>
                  <a:gd name="connsiteX4" fmla="*/ 527 w 81483"/>
                  <a:gd name="connsiteY4" fmla="*/ 0 h 543908"/>
                  <a:gd name="connsiteX0" fmla="*/ 1363 w 82319"/>
                  <a:gd name="connsiteY0" fmla="*/ 0 h 543908"/>
                  <a:gd name="connsiteX1" fmla="*/ 82319 w 82319"/>
                  <a:gd name="connsiteY1" fmla="*/ 2190 h 543908"/>
                  <a:gd name="connsiteX2" fmla="*/ 60973 w 82319"/>
                  <a:gd name="connsiteY2" fmla="*/ 543908 h 543908"/>
                  <a:gd name="connsiteX3" fmla="*/ 7129 w 82319"/>
                  <a:gd name="connsiteY3" fmla="*/ 540268 h 543908"/>
                  <a:gd name="connsiteX4" fmla="*/ 1363 w 82319"/>
                  <a:gd name="connsiteY4" fmla="*/ 0 h 543908"/>
                  <a:gd name="connsiteX0" fmla="*/ 16879 w 97835"/>
                  <a:gd name="connsiteY0" fmla="*/ 0 h 543908"/>
                  <a:gd name="connsiteX1" fmla="*/ 97835 w 97835"/>
                  <a:gd name="connsiteY1" fmla="*/ 2190 h 543908"/>
                  <a:gd name="connsiteX2" fmla="*/ 76489 w 97835"/>
                  <a:gd name="connsiteY2" fmla="*/ 543908 h 543908"/>
                  <a:gd name="connsiteX3" fmla="*/ 22645 w 97835"/>
                  <a:gd name="connsiteY3" fmla="*/ 540268 h 543908"/>
                  <a:gd name="connsiteX4" fmla="*/ 16879 w 97835"/>
                  <a:gd name="connsiteY4" fmla="*/ 0 h 543908"/>
                  <a:gd name="connsiteX0" fmla="*/ 6721 w 87677"/>
                  <a:gd name="connsiteY0" fmla="*/ 20353 h 564261"/>
                  <a:gd name="connsiteX1" fmla="*/ 87677 w 87677"/>
                  <a:gd name="connsiteY1" fmla="*/ 22543 h 564261"/>
                  <a:gd name="connsiteX2" fmla="*/ 66331 w 87677"/>
                  <a:gd name="connsiteY2" fmla="*/ 564261 h 564261"/>
                  <a:gd name="connsiteX3" fmla="*/ 12487 w 87677"/>
                  <a:gd name="connsiteY3" fmla="*/ 560621 h 564261"/>
                  <a:gd name="connsiteX4" fmla="*/ 5342 w 87677"/>
                  <a:gd name="connsiteY4" fmla="*/ 47160 h 564261"/>
                  <a:gd name="connsiteX5" fmla="*/ 6721 w 87677"/>
                  <a:gd name="connsiteY5" fmla="*/ 20353 h 564261"/>
                  <a:gd name="connsiteX0" fmla="*/ 6721 w 87677"/>
                  <a:gd name="connsiteY0" fmla="*/ 20353 h 564261"/>
                  <a:gd name="connsiteX1" fmla="*/ 87677 w 87677"/>
                  <a:gd name="connsiteY1" fmla="*/ 22543 h 564261"/>
                  <a:gd name="connsiteX2" fmla="*/ 66331 w 87677"/>
                  <a:gd name="connsiteY2" fmla="*/ 564261 h 564261"/>
                  <a:gd name="connsiteX3" fmla="*/ 12487 w 87677"/>
                  <a:gd name="connsiteY3" fmla="*/ 560621 h 564261"/>
                  <a:gd name="connsiteX4" fmla="*/ 5342 w 87677"/>
                  <a:gd name="connsiteY4" fmla="*/ 47160 h 564261"/>
                  <a:gd name="connsiteX5" fmla="*/ 6721 w 87677"/>
                  <a:gd name="connsiteY5" fmla="*/ 20353 h 564261"/>
                  <a:gd name="connsiteX0" fmla="*/ 6313 w 87269"/>
                  <a:gd name="connsiteY0" fmla="*/ 0 h 543908"/>
                  <a:gd name="connsiteX1" fmla="*/ 87269 w 87269"/>
                  <a:gd name="connsiteY1" fmla="*/ 2190 h 543908"/>
                  <a:gd name="connsiteX2" fmla="*/ 65923 w 87269"/>
                  <a:gd name="connsiteY2" fmla="*/ 543908 h 543908"/>
                  <a:gd name="connsiteX3" fmla="*/ 12079 w 87269"/>
                  <a:gd name="connsiteY3" fmla="*/ 540268 h 543908"/>
                  <a:gd name="connsiteX4" fmla="*/ 6313 w 87269"/>
                  <a:gd name="connsiteY4" fmla="*/ 0 h 543908"/>
                  <a:gd name="connsiteX0" fmla="*/ 7151 w 85539"/>
                  <a:gd name="connsiteY0" fmla="*/ 0 h 546136"/>
                  <a:gd name="connsiteX1" fmla="*/ 85539 w 85539"/>
                  <a:gd name="connsiteY1" fmla="*/ 4418 h 546136"/>
                  <a:gd name="connsiteX2" fmla="*/ 64193 w 85539"/>
                  <a:gd name="connsiteY2" fmla="*/ 546136 h 546136"/>
                  <a:gd name="connsiteX3" fmla="*/ 10349 w 85539"/>
                  <a:gd name="connsiteY3" fmla="*/ 542496 h 546136"/>
                  <a:gd name="connsiteX4" fmla="*/ 7151 w 85539"/>
                  <a:gd name="connsiteY4" fmla="*/ 0 h 546136"/>
                  <a:gd name="connsiteX0" fmla="*/ 7151 w 85539"/>
                  <a:gd name="connsiteY0" fmla="*/ 0 h 546136"/>
                  <a:gd name="connsiteX1" fmla="*/ 85539 w 85539"/>
                  <a:gd name="connsiteY1" fmla="*/ 4418 h 546136"/>
                  <a:gd name="connsiteX2" fmla="*/ 64193 w 85539"/>
                  <a:gd name="connsiteY2" fmla="*/ 546136 h 546136"/>
                  <a:gd name="connsiteX3" fmla="*/ 10349 w 85539"/>
                  <a:gd name="connsiteY3" fmla="*/ 542496 h 546136"/>
                  <a:gd name="connsiteX4" fmla="*/ 7151 w 85539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669 w 87944"/>
                  <a:gd name="connsiteY0" fmla="*/ 0 h 546136"/>
                  <a:gd name="connsiteX1" fmla="*/ 87944 w 87944"/>
                  <a:gd name="connsiteY1" fmla="*/ 11780 h 546136"/>
                  <a:gd name="connsiteX2" fmla="*/ 64711 w 87944"/>
                  <a:gd name="connsiteY2" fmla="*/ 546136 h 546136"/>
                  <a:gd name="connsiteX3" fmla="*/ 10867 w 87944"/>
                  <a:gd name="connsiteY3" fmla="*/ 542496 h 546136"/>
                  <a:gd name="connsiteX4" fmla="*/ 7669 w 87944"/>
                  <a:gd name="connsiteY4" fmla="*/ 0 h 546136"/>
                  <a:gd name="connsiteX0" fmla="*/ 12648 w 92923"/>
                  <a:gd name="connsiteY0" fmla="*/ 0 h 546136"/>
                  <a:gd name="connsiteX1" fmla="*/ 92923 w 92923"/>
                  <a:gd name="connsiteY1" fmla="*/ 11780 h 546136"/>
                  <a:gd name="connsiteX2" fmla="*/ 69690 w 92923"/>
                  <a:gd name="connsiteY2" fmla="*/ 546136 h 546136"/>
                  <a:gd name="connsiteX3" fmla="*/ 15846 w 92923"/>
                  <a:gd name="connsiteY3" fmla="*/ 542496 h 546136"/>
                  <a:gd name="connsiteX4" fmla="*/ 12648 w 92923"/>
                  <a:gd name="connsiteY4" fmla="*/ 0 h 546136"/>
                  <a:gd name="connsiteX0" fmla="*/ 17764 w 98039"/>
                  <a:gd name="connsiteY0" fmla="*/ 0 h 546136"/>
                  <a:gd name="connsiteX1" fmla="*/ 98039 w 98039"/>
                  <a:gd name="connsiteY1" fmla="*/ 11780 h 546136"/>
                  <a:gd name="connsiteX2" fmla="*/ 74806 w 98039"/>
                  <a:gd name="connsiteY2" fmla="*/ 546136 h 546136"/>
                  <a:gd name="connsiteX3" fmla="*/ 20962 w 98039"/>
                  <a:gd name="connsiteY3" fmla="*/ 542496 h 546136"/>
                  <a:gd name="connsiteX4" fmla="*/ 17764 w 98039"/>
                  <a:gd name="connsiteY4" fmla="*/ 0 h 546136"/>
                  <a:gd name="connsiteX0" fmla="*/ 17764 w 98039"/>
                  <a:gd name="connsiteY0" fmla="*/ 0 h 546136"/>
                  <a:gd name="connsiteX1" fmla="*/ 98039 w 98039"/>
                  <a:gd name="connsiteY1" fmla="*/ 11780 h 546136"/>
                  <a:gd name="connsiteX2" fmla="*/ 74806 w 98039"/>
                  <a:gd name="connsiteY2" fmla="*/ 546136 h 546136"/>
                  <a:gd name="connsiteX3" fmla="*/ 20962 w 98039"/>
                  <a:gd name="connsiteY3" fmla="*/ 542496 h 546136"/>
                  <a:gd name="connsiteX4" fmla="*/ 17764 w 98039"/>
                  <a:gd name="connsiteY4" fmla="*/ 0 h 546136"/>
                  <a:gd name="connsiteX0" fmla="*/ 17764 w 98039"/>
                  <a:gd name="connsiteY0" fmla="*/ 0 h 546136"/>
                  <a:gd name="connsiteX1" fmla="*/ 98039 w 98039"/>
                  <a:gd name="connsiteY1" fmla="*/ 11780 h 546136"/>
                  <a:gd name="connsiteX2" fmla="*/ 74806 w 98039"/>
                  <a:gd name="connsiteY2" fmla="*/ 546136 h 546136"/>
                  <a:gd name="connsiteX3" fmla="*/ 20962 w 98039"/>
                  <a:gd name="connsiteY3" fmla="*/ 542496 h 546136"/>
                  <a:gd name="connsiteX4" fmla="*/ 17764 w 98039"/>
                  <a:gd name="connsiteY4" fmla="*/ 0 h 546136"/>
                  <a:gd name="connsiteX0" fmla="*/ 17764 w 98039"/>
                  <a:gd name="connsiteY0" fmla="*/ 0 h 546136"/>
                  <a:gd name="connsiteX1" fmla="*/ 98039 w 98039"/>
                  <a:gd name="connsiteY1" fmla="*/ 11780 h 546136"/>
                  <a:gd name="connsiteX2" fmla="*/ 74806 w 98039"/>
                  <a:gd name="connsiteY2" fmla="*/ 546136 h 546136"/>
                  <a:gd name="connsiteX3" fmla="*/ 20962 w 98039"/>
                  <a:gd name="connsiteY3" fmla="*/ 542496 h 546136"/>
                  <a:gd name="connsiteX4" fmla="*/ 17764 w 98039"/>
                  <a:gd name="connsiteY4" fmla="*/ 0 h 546136"/>
                  <a:gd name="connsiteX0" fmla="*/ 17764 w 98039"/>
                  <a:gd name="connsiteY0" fmla="*/ 0 h 546136"/>
                  <a:gd name="connsiteX1" fmla="*/ 98039 w 98039"/>
                  <a:gd name="connsiteY1" fmla="*/ 11780 h 546136"/>
                  <a:gd name="connsiteX2" fmla="*/ 74806 w 98039"/>
                  <a:gd name="connsiteY2" fmla="*/ 546136 h 546136"/>
                  <a:gd name="connsiteX3" fmla="*/ 20962 w 98039"/>
                  <a:gd name="connsiteY3" fmla="*/ 542496 h 546136"/>
                  <a:gd name="connsiteX4" fmla="*/ 17764 w 98039"/>
                  <a:gd name="connsiteY4" fmla="*/ 0 h 546136"/>
                  <a:gd name="connsiteX0" fmla="*/ 17764 w 98039"/>
                  <a:gd name="connsiteY0" fmla="*/ 0 h 546136"/>
                  <a:gd name="connsiteX1" fmla="*/ 98039 w 98039"/>
                  <a:gd name="connsiteY1" fmla="*/ 11780 h 546136"/>
                  <a:gd name="connsiteX2" fmla="*/ 74806 w 98039"/>
                  <a:gd name="connsiteY2" fmla="*/ 546136 h 546136"/>
                  <a:gd name="connsiteX3" fmla="*/ 20962 w 98039"/>
                  <a:gd name="connsiteY3" fmla="*/ 542496 h 546136"/>
                  <a:gd name="connsiteX4" fmla="*/ 17764 w 98039"/>
                  <a:gd name="connsiteY4" fmla="*/ 0 h 546136"/>
                  <a:gd name="connsiteX0" fmla="*/ 17764 w 98039"/>
                  <a:gd name="connsiteY0" fmla="*/ 0 h 546136"/>
                  <a:gd name="connsiteX1" fmla="*/ 98039 w 98039"/>
                  <a:gd name="connsiteY1" fmla="*/ 11780 h 546136"/>
                  <a:gd name="connsiteX2" fmla="*/ 74806 w 98039"/>
                  <a:gd name="connsiteY2" fmla="*/ 546136 h 546136"/>
                  <a:gd name="connsiteX3" fmla="*/ 20962 w 98039"/>
                  <a:gd name="connsiteY3" fmla="*/ 542496 h 546136"/>
                  <a:gd name="connsiteX4" fmla="*/ 17764 w 98039"/>
                  <a:gd name="connsiteY4" fmla="*/ 0 h 546136"/>
                  <a:gd name="connsiteX0" fmla="*/ 17764 w 98992"/>
                  <a:gd name="connsiteY0" fmla="*/ 1657 h 547793"/>
                  <a:gd name="connsiteX1" fmla="*/ 98992 w 98992"/>
                  <a:gd name="connsiteY1" fmla="*/ 0 h 547793"/>
                  <a:gd name="connsiteX2" fmla="*/ 74806 w 98992"/>
                  <a:gd name="connsiteY2" fmla="*/ 547793 h 547793"/>
                  <a:gd name="connsiteX3" fmla="*/ 20962 w 98992"/>
                  <a:gd name="connsiteY3" fmla="*/ 544153 h 547793"/>
                  <a:gd name="connsiteX4" fmla="*/ 17764 w 98992"/>
                  <a:gd name="connsiteY4" fmla="*/ 1657 h 547793"/>
                  <a:gd name="connsiteX0" fmla="*/ 17764 w 98992"/>
                  <a:gd name="connsiteY0" fmla="*/ 1657 h 547793"/>
                  <a:gd name="connsiteX1" fmla="*/ 98992 w 98992"/>
                  <a:gd name="connsiteY1" fmla="*/ 0 h 547793"/>
                  <a:gd name="connsiteX2" fmla="*/ 74806 w 98992"/>
                  <a:gd name="connsiteY2" fmla="*/ 547793 h 547793"/>
                  <a:gd name="connsiteX3" fmla="*/ 20962 w 98992"/>
                  <a:gd name="connsiteY3" fmla="*/ 544153 h 547793"/>
                  <a:gd name="connsiteX4" fmla="*/ 17764 w 98992"/>
                  <a:gd name="connsiteY4" fmla="*/ 1657 h 54779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71078 w 98992"/>
                  <a:gd name="connsiteY2" fmla="*/ 528960 h 544153"/>
                  <a:gd name="connsiteX3" fmla="*/ 20962 w 98992"/>
                  <a:gd name="connsiteY3" fmla="*/ 544153 h 544153"/>
                  <a:gd name="connsiteX4" fmla="*/ 17764 w 98992"/>
                  <a:gd name="connsiteY4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71078 w 98992"/>
                  <a:gd name="connsiteY2" fmla="*/ 528960 h 544153"/>
                  <a:gd name="connsiteX3" fmla="*/ 20962 w 98992"/>
                  <a:gd name="connsiteY3" fmla="*/ 544153 h 544153"/>
                  <a:gd name="connsiteX4" fmla="*/ 17764 w 98992"/>
                  <a:gd name="connsiteY4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71078 w 98992"/>
                  <a:gd name="connsiteY2" fmla="*/ 528960 h 544153"/>
                  <a:gd name="connsiteX3" fmla="*/ 20962 w 98992"/>
                  <a:gd name="connsiteY3" fmla="*/ 544153 h 544153"/>
                  <a:gd name="connsiteX4" fmla="*/ 17764 w 98992"/>
                  <a:gd name="connsiteY4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71078 w 98992"/>
                  <a:gd name="connsiteY2" fmla="*/ 528960 h 544153"/>
                  <a:gd name="connsiteX3" fmla="*/ 20962 w 98992"/>
                  <a:gd name="connsiteY3" fmla="*/ 544153 h 544153"/>
                  <a:gd name="connsiteX4" fmla="*/ 17764 w 98992"/>
                  <a:gd name="connsiteY4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71078 w 98992"/>
                  <a:gd name="connsiteY2" fmla="*/ 528960 h 544153"/>
                  <a:gd name="connsiteX3" fmla="*/ 20962 w 98992"/>
                  <a:gd name="connsiteY3" fmla="*/ 544153 h 544153"/>
                  <a:gd name="connsiteX4" fmla="*/ 17764 w 98992"/>
                  <a:gd name="connsiteY4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71078 w 98992"/>
                  <a:gd name="connsiteY2" fmla="*/ 528960 h 544153"/>
                  <a:gd name="connsiteX3" fmla="*/ 20962 w 98992"/>
                  <a:gd name="connsiteY3" fmla="*/ 544153 h 544153"/>
                  <a:gd name="connsiteX4" fmla="*/ 17764 w 98992"/>
                  <a:gd name="connsiteY4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71078 w 98992"/>
                  <a:gd name="connsiteY2" fmla="*/ 528960 h 544153"/>
                  <a:gd name="connsiteX3" fmla="*/ 20962 w 98992"/>
                  <a:gd name="connsiteY3" fmla="*/ 544153 h 544153"/>
                  <a:gd name="connsiteX4" fmla="*/ 17764 w 98992"/>
                  <a:gd name="connsiteY4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71078 w 98992"/>
                  <a:gd name="connsiteY2" fmla="*/ 528960 h 544153"/>
                  <a:gd name="connsiteX3" fmla="*/ 20962 w 98992"/>
                  <a:gd name="connsiteY3" fmla="*/ 544153 h 544153"/>
                  <a:gd name="connsiteX4" fmla="*/ 17764 w 98992"/>
                  <a:gd name="connsiteY4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71078 w 98992"/>
                  <a:gd name="connsiteY2" fmla="*/ 528960 h 544153"/>
                  <a:gd name="connsiteX3" fmla="*/ 20962 w 98992"/>
                  <a:gd name="connsiteY3" fmla="*/ 544153 h 544153"/>
                  <a:gd name="connsiteX4" fmla="*/ 17764 w 98992"/>
                  <a:gd name="connsiteY4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71078 w 98992"/>
                  <a:gd name="connsiteY2" fmla="*/ 528960 h 544153"/>
                  <a:gd name="connsiteX3" fmla="*/ 20962 w 98992"/>
                  <a:gd name="connsiteY3" fmla="*/ 544153 h 544153"/>
                  <a:gd name="connsiteX4" fmla="*/ 17764 w 98992"/>
                  <a:gd name="connsiteY4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71078 w 98992"/>
                  <a:gd name="connsiteY2" fmla="*/ 528960 h 544153"/>
                  <a:gd name="connsiteX3" fmla="*/ 20962 w 98992"/>
                  <a:gd name="connsiteY3" fmla="*/ 544153 h 544153"/>
                  <a:gd name="connsiteX4" fmla="*/ 17764 w 98992"/>
                  <a:gd name="connsiteY4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71078 w 98992"/>
                  <a:gd name="connsiteY2" fmla="*/ 528960 h 544153"/>
                  <a:gd name="connsiteX3" fmla="*/ 20962 w 98992"/>
                  <a:gd name="connsiteY3" fmla="*/ 544153 h 544153"/>
                  <a:gd name="connsiteX4" fmla="*/ 17764 w 98992"/>
                  <a:gd name="connsiteY4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71078 w 98992"/>
                  <a:gd name="connsiteY2" fmla="*/ 528960 h 544153"/>
                  <a:gd name="connsiteX3" fmla="*/ 20962 w 98992"/>
                  <a:gd name="connsiteY3" fmla="*/ 544153 h 544153"/>
                  <a:gd name="connsiteX4" fmla="*/ 17764 w 98992"/>
                  <a:gd name="connsiteY4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71078 w 98992"/>
                  <a:gd name="connsiteY2" fmla="*/ 528960 h 544153"/>
                  <a:gd name="connsiteX3" fmla="*/ 20962 w 98992"/>
                  <a:gd name="connsiteY3" fmla="*/ 544153 h 544153"/>
                  <a:gd name="connsiteX4" fmla="*/ 17764 w 98992"/>
                  <a:gd name="connsiteY4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71078 w 98992"/>
                  <a:gd name="connsiteY2" fmla="*/ 528960 h 544153"/>
                  <a:gd name="connsiteX3" fmla="*/ 20962 w 98992"/>
                  <a:gd name="connsiteY3" fmla="*/ 544153 h 544153"/>
                  <a:gd name="connsiteX4" fmla="*/ 17764 w 98992"/>
                  <a:gd name="connsiteY4" fmla="*/ 1657 h 544153"/>
                  <a:gd name="connsiteX0" fmla="*/ 17764 w 100780"/>
                  <a:gd name="connsiteY0" fmla="*/ 1657 h 544153"/>
                  <a:gd name="connsiteX1" fmla="*/ 98992 w 100780"/>
                  <a:gd name="connsiteY1" fmla="*/ 0 h 544153"/>
                  <a:gd name="connsiteX2" fmla="*/ 73714 w 100780"/>
                  <a:gd name="connsiteY2" fmla="*/ 308431 h 544153"/>
                  <a:gd name="connsiteX3" fmla="*/ 71078 w 100780"/>
                  <a:gd name="connsiteY3" fmla="*/ 528960 h 544153"/>
                  <a:gd name="connsiteX4" fmla="*/ 20962 w 100780"/>
                  <a:gd name="connsiteY4" fmla="*/ 544153 h 544153"/>
                  <a:gd name="connsiteX5" fmla="*/ 17764 w 100780"/>
                  <a:gd name="connsiteY5" fmla="*/ 1657 h 544153"/>
                  <a:gd name="connsiteX0" fmla="*/ 17764 w 100097"/>
                  <a:gd name="connsiteY0" fmla="*/ 1657 h 544153"/>
                  <a:gd name="connsiteX1" fmla="*/ 98992 w 100097"/>
                  <a:gd name="connsiteY1" fmla="*/ 0 h 544153"/>
                  <a:gd name="connsiteX2" fmla="*/ 51045 w 100097"/>
                  <a:gd name="connsiteY2" fmla="*/ 318638 h 544153"/>
                  <a:gd name="connsiteX3" fmla="*/ 71078 w 100097"/>
                  <a:gd name="connsiteY3" fmla="*/ 528960 h 544153"/>
                  <a:gd name="connsiteX4" fmla="*/ 20962 w 100097"/>
                  <a:gd name="connsiteY4" fmla="*/ 544153 h 544153"/>
                  <a:gd name="connsiteX5" fmla="*/ 17764 w 100097"/>
                  <a:gd name="connsiteY5" fmla="*/ 1657 h 544153"/>
                  <a:gd name="connsiteX0" fmla="*/ 17764 w 101002"/>
                  <a:gd name="connsiteY0" fmla="*/ 1657 h 544153"/>
                  <a:gd name="connsiteX1" fmla="*/ 98992 w 101002"/>
                  <a:gd name="connsiteY1" fmla="*/ 0 h 544153"/>
                  <a:gd name="connsiteX2" fmla="*/ 51045 w 101002"/>
                  <a:gd name="connsiteY2" fmla="*/ 318638 h 544153"/>
                  <a:gd name="connsiteX3" fmla="*/ 71078 w 101002"/>
                  <a:gd name="connsiteY3" fmla="*/ 528960 h 544153"/>
                  <a:gd name="connsiteX4" fmla="*/ 20962 w 101002"/>
                  <a:gd name="connsiteY4" fmla="*/ 544153 h 544153"/>
                  <a:gd name="connsiteX5" fmla="*/ 17764 w 101002"/>
                  <a:gd name="connsiteY5" fmla="*/ 1657 h 544153"/>
                  <a:gd name="connsiteX0" fmla="*/ 17764 w 101002"/>
                  <a:gd name="connsiteY0" fmla="*/ 1657 h 544153"/>
                  <a:gd name="connsiteX1" fmla="*/ 98992 w 101002"/>
                  <a:gd name="connsiteY1" fmla="*/ 0 h 544153"/>
                  <a:gd name="connsiteX2" fmla="*/ 51045 w 101002"/>
                  <a:gd name="connsiteY2" fmla="*/ 318638 h 544153"/>
                  <a:gd name="connsiteX3" fmla="*/ 71078 w 101002"/>
                  <a:gd name="connsiteY3" fmla="*/ 528960 h 544153"/>
                  <a:gd name="connsiteX4" fmla="*/ 20962 w 101002"/>
                  <a:gd name="connsiteY4" fmla="*/ 544153 h 544153"/>
                  <a:gd name="connsiteX5" fmla="*/ 17764 w 101002"/>
                  <a:gd name="connsiteY5" fmla="*/ 1657 h 544153"/>
                  <a:gd name="connsiteX0" fmla="*/ 17764 w 101002"/>
                  <a:gd name="connsiteY0" fmla="*/ 1657 h 544153"/>
                  <a:gd name="connsiteX1" fmla="*/ 98992 w 101002"/>
                  <a:gd name="connsiteY1" fmla="*/ 0 h 544153"/>
                  <a:gd name="connsiteX2" fmla="*/ 51045 w 101002"/>
                  <a:gd name="connsiteY2" fmla="*/ 318638 h 544153"/>
                  <a:gd name="connsiteX3" fmla="*/ 71078 w 101002"/>
                  <a:gd name="connsiteY3" fmla="*/ 528960 h 544153"/>
                  <a:gd name="connsiteX4" fmla="*/ 20962 w 101002"/>
                  <a:gd name="connsiteY4" fmla="*/ 544153 h 544153"/>
                  <a:gd name="connsiteX5" fmla="*/ 17764 w 101002"/>
                  <a:gd name="connsiteY5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51045 w 98992"/>
                  <a:gd name="connsiteY2" fmla="*/ 318638 h 544153"/>
                  <a:gd name="connsiteX3" fmla="*/ 71078 w 98992"/>
                  <a:gd name="connsiteY3" fmla="*/ 528960 h 544153"/>
                  <a:gd name="connsiteX4" fmla="*/ 20962 w 98992"/>
                  <a:gd name="connsiteY4" fmla="*/ 544153 h 544153"/>
                  <a:gd name="connsiteX5" fmla="*/ 17764 w 98992"/>
                  <a:gd name="connsiteY5" fmla="*/ 1657 h 544153"/>
                  <a:gd name="connsiteX0" fmla="*/ 17764 w 99008"/>
                  <a:gd name="connsiteY0" fmla="*/ 1657 h 544153"/>
                  <a:gd name="connsiteX1" fmla="*/ 98992 w 99008"/>
                  <a:gd name="connsiteY1" fmla="*/ 0 h 544153"/>
                  <a:gd name="connsiteX2" fmla="*/ 51045 w 99008"/>
                  <a:gd name="connsiteY2" fmla="*/ 318638 h 544153"/>
                  <a:gd name="connsiteX3" fmla="*/ 71078 w 99008"/>
                  <a:gd name="connsiteY3" fmla="*/ 528960 h 544153"/>
                  <a:gd name="connsiteX4" fmla="*/ 20962 w 99008"/>
                  <a:gd name="connsiteY4" fmla="*/ 544153 h 544153"/>
                  <a:gd name="connsiteX5" fmla="*/ 17764 w 99008"/>
                  <a:gd name="connsiteY5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51045 w 98992"/>
                  <a:gd name="connsiteY2" fmla="*/ 318638 h 544153"/>
                  <a:gd name="connsiteX3" fmla="*/ 71078 w 98992"/>
                  <a:gd name="connsiteY3" fmla="*/ 528960 h 544153"/>
                  <a:gd name="connsiteX4" fmla="*/ 20962 w 98992"/>
                  <a:gd name="connsiteY4" fmla="*/ 544153 h 544153"/>
                  <a:gd name="connsiteX5" fmla="*/ 17764 w 98992"/>
                  <a:gd name="connsiteY5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51045 w 98992"/>
                  <a:gd name="connsiteY2" fmla="*/ 318638 h 544153"/>
                  <a:gd name="connsiteX3" fmla="*/ 71078 w 98992"/>
                  <a:gd name="connsiteY3" fmla="*/ 528960 h 544153"/>
                  <a:gd name="connsiteX4" fmla="*/ 20962 w 98992"/>
                  <a:gd name="connsiteY4" fmla="*/ 544153 h 544153"/>
                  <a:gd name="connsiteX5" fmla="*/ 17764 w 98992"/>
                  <a:gd name="connsiteY5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51045 w 98992"/>
                  <a:gd name="connsiteY2" fmla="*/ 318638 h 544153"/>
                  <a:gd name="connsiteX3" fmla="*/ 71078 w 98992"/>
                  <a:gd name="connsiteY3" fmla="*/ 528960 h 544153"/>
                  <a:gd name="connsiteX4" fmla="*/ 20962 w 98992"/>
                  <a:gd name="connsiteY4" fmla="*/ 544153 h 544153"/>
                  <a:gd name="connsiteX5" fmla="*/ 17764 w 98992"/>
                  <a:gd name="connsiteY5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51045 w 98992"/>
                  <a:gd name="connsiteY2" fmla="*/ 318638 h 544153"/>
                  <a:gd name="connsiteX3" fmla="*/ 71078 w 98992"/>
                  <a:gd name="connsiteY3" fmla="*/ 528960 h 544153"/>
                  <a:gd name="connsiteX4" fmla="*/ 20962 w 98992"/>
                  <a:gd name="connsiteY4" fmla="*/ 544153 h 544153"/>
                  <a:gd name="connsiteX5" fmla="*/ 17764 w 98992"/>
                  <a:gd name="connsiteY5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51045 w 98992"/>
                  <a:gd name="connsiteY2" fmla="*/ 318638 h 544153"/>
                  <a:gd name="connsiteX3" fmla="*/ 71078 w 98992"/>
                  <a:gd name="connsiteY3" fmla="*/ 528960 h 544153"/>
                  <a:gd name="connsiteX4" fmla="*/ 20962 w 98992"/>
                  <a:gd name="connsiteY4" fmla="*/ 544153 h 544153"/>
                  <a:gd name="connsiteX5" fmla="*/ 17764 w 98992"/>
                  <a:gd name="connsiteY5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51045 w 98992"/>
                  <a:gd name="connsiteY2" fmla="*/ 318638 h 544153"/>
                  <a:gd name="connsiteX3" fmla="*/ 71078 w 98992"/>
                  <a:gd name="connsiteY3" fmla="*/ 528960 h 544153"/>
                  <a:gd name="connsiteX4" fmla="*/ 20962 w 98992"/>
                  <a:gd name="connsiteY4" fmla="*/ 544153 h 544153"/>
                  <a:gd name="connsiteX5" fmla="*/ 17764 w 98992"/>
                  <a:gd name="connsiteY5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51045 w 98992"/>
                  <a:gd name="connsiteY2" fmla="*/ 318638 h 544153"/>
                  <a:gd name="connsiteX3" fmla="*/ 71078 w 98992"/>
                  <a:gd name="connsiteY3" fmla="*/ 528960 h 544153"/>
                  <a:gd name="connsiteX4" fmla="*/ 20962 w 98992"/>
                  <a:gd name="connsiteY4" fmla="*/ 544153 h 544153"/>
                  <a:gd name="connsiteX5" fmla="*/ 17764 w 98992"/>
                  <a:gd name="connsiteY5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51045 w 98992"/>
                  <a:gd name="connsiteY2" fmla="*/ 318638 h 544153"/>
                  <a:gd name="connsiteX3" fmla="*/ 71078 w 98992"/>
                  <a:gd name="connsiteY3" fmla="*/ 528960 h 544153"/>
                  <a:gd name="connsiteX4" fmla="*/ 20962 w 98992"/>
                  <a:gd name="connsiteY4" fmla="*/ 544153 h 544153"/>
                  <a:gd name="connsiteX5" fmla="*/ 17764 w 98992"/>
                  <a:gd name="connsiteY5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51045 w 98992"/>
                  <a:gd name="connsiteY2" fmla="*/ 318638 h 544153"/>
                  <a:gd name="connsiteX3" fmla="*/ 71078 w 98992"/>
                  <a:gd name="connsiteY3" fmla="*/ 528960 h 544153"/>
                  <a:gd name="connsiteX4" fmla="*/ 20962 w 98992"/>
                  <a:gd name="connsiteY4" fmla="*/ 544153 h 544153"/>
                  <a:gd name="connsiteX5" fmla="*/ 17764 w 98992"/>
                  <a:gd name="connsiteY5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51045 w 98992"/>
                  <a:gd name="connsiteY2" fmla="*/ 318638 h 544153"/>
                  <a:gd name="connsiteX3" fmla="*/ 71078 w 98992"/>
                  <a:gd name="connsiteY3" fmla="*/ 528960 h 544153"/>
                  <a:gd name="connsiteX4" fmla="*/ 20962 w 98992"/>
                  <a:gd name="connsiteY4" fmla="*/ 544153 h 544153"/>
                  <a:gd name="connsiteX5" fmla="*/ 17764 w 98992"/>
                  <a:gd name="connsiteY5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51045 w 98992"/>
                  <a:gd name="connsiteY2" fmla="*/ 318638 h 544153"/>
                  <a:gd name="connsiteX3" fmla="*/ 71078 w 98992"/>
                  <a:gd name="connsiteY3" fmla="*/ 528960 h 544153"/>
                  <a:gd name="connsiteX4" fmla="*/ 20962 w 98992"/>
                  <a:gd name="connsiteY4" fmla="*/ 544153 h 544153"/>
                  <a:gd name="connsiteX5" fmla="*/ 17764 w 98992"/>
                  <a:gd name="connsiteY5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51045 w 98992"/>
                  <a:gd name="connsiteY2" fmla="*/ 318638 h 544153"/>
                  <a:gd name="connsiteX3" fmla="*/ 71078 w 98992"/>
                  <a:gd name="connsiteY3" fmla="*/ 528960 h 544153"/>
                  <a:gd name="connsiteX4" fmla="*/ 20962 w 98992"/>
                  <a:gd name="connsiteY4" fmla="*/ 544153 h 544153"/>
                  <a:gd name="connsiteX5" fmla="*/ 17764 w 98992"/>
                  <a:gd name="connsiteY5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51045 w 98992"/>
                  <a:gd name="connsiteY2" fmla="*/ 318638 h 544153"/>
                  <a:gd name="connsiteX3" fmla="*/ 71078 w 98992"/>
                  <a:gd name="connsiteY3" fmla="*/ 528960 h 544153"/>
                  <a:gd name="connsiteX4" fmla="*/ 20962 w 98992"/>
                  <a:gd name="connsiteY4" fmla="*/ 544153 h 544153"/>
                  <a:gd name="connsiteX5" fmla="*/ 17764 w 98992"/>
                  <a:gd name="connsiteY5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51045 w 98992"/>
                  <a:gd name="connsiteY2" fmla="*/ 318638 h 544153"/>
                  <a:gd name="connsiteX3" fmla="*/ 71078 w 98992"/>
                  <a:gd name="connsiteY3" fmla="*/ 528960 h 544153"/>
                  <a:gd name="connsiteX4" fmla="*/ 20962 w 98992"/>
                  <a:gd name="connsiteY4" fmla="*/ 544153 h 544153"/>
                  <a:gd name="connsiteX5" fmla="*/ 17764 w 98992"/>
                  <a:gd name="connsiteY5" fmla="*/ 1657 h 544153"/>
                  <a:gd name="connsiteX0" fmla="*/ 21004 w 102232"/>
                  <a:gd name="connsiteY0" fmla="*/ 1657 h 544153"/>
                  <a:gd name="connsiteX1" fmla="*/ 102232 w 102232"/>
                  <a:gd name="connsiteY1" fmla="*/ 0 h 544153"/>
                  <a:gd name="connsiteX2" fmla="*/ 54285 w 102232"/>
                  <a:gd name="connsiteY2" fmla="*/ 318638 h 544153"/>
                  <a:gd name="connsiteX3" fmla="*/ 74318 w 102232"/>
                  <a:gd name="connsiteY3" fmla="*/ 528960 h 544153"/>
                  <a:gd name="connsiteX4" fmla="*/ 24202 w 102232"/>
                  <a:gd name="connsiteY4" fmla="*/ 544153 h 544153"/>
                  <a:gd name="connsiteX5" fmla="*/ 21004 w 102232"/>
                  <a:gd name="connsiteY5" fmla="*/ 1657 h 544153"/>
                  <a:gd name="connsiteX0" fmla="*/ 20266 w 101494"/>
                  <a:gd name="connsiteY0" fmla="*/ 1657 h 544153"/>
                  <a:gd name="connsiteX1" fmla="*/ 101494 w 101494"/>
                  <a:gd name="connsiteY1" fmla="*/ 0 h 544153"/>
                  <a:gd name="connsiteX2" fmla="*/ 53547 w 101494"/>
                  <a:gd name="connsiteY2" fmla="*/ 318638 h 544153"/>
                  <a:gd name="connsiteX3" fmla="*/ 73580 w 101494"/>
                  <a:gd name="connsiteY3" fmla="*/ 528960 h 544153"/>
                  <a:gd name="connsiteX4" fmla="*/ 23464 w 101494"/>
                  <a:gd name="connsiteY4" fmla="*/ 544153 h 544153"/>
                  <a:gd name="connsiteX5" fmla="*/ 20266 w 101494"/>
                  <a:gd name="connsiteY5" fmla="*/ 1657 h 544153"/>
                  <a:gd name="connsiteX0" fmla="*/ 18811 w 100039"/>
                  <a:gd name="connsiteY0" fmla="*/ 1657 h 544153"/>
                  <a:gd name="connsiteX1" fmla="*/ 100039 w 100039"/>
                  <a:gd name="connsiteY1" fmla="*/ 0 h 544153"/>
                  <a:gd name="connsiteX2" fmla="*/ 52092 w 100039"/>
                  <a:gd name="connsiteY2" fmla="*/ 318638 h 544153"/>
                  <a:gd name="connsiteX3" fmla="*/ 72125 w 100039"/>
                  <a:gd name="connsiteY3" fmla="*/ 528960 h 544153"/>
                  <a:gd name="connsiteX4" fmla="*/ 22009 w 100039"/>
                  <a:gd name="connsiteY4" fmla="*/ 544153 h 544153"/>
                  <a:gd name="connsiteX5" fmla="*/ 18811 w 100039"/>
                  <a:gd name="connsiteY5" fmla="*/ 1657 h 544153"/>
                  <a:gd name="connsiteX0" fmla="*/ 18811 w 100039"/>
                  <a:gd name="connsiteY0" fmla="*/ 1657 h 544153"/>
                  <a:gd name="connsiteX1" fmla="*/ 100039 w 100039"/>
                  <a:gd name="connsiteY1" fmla="*/ 0 h 544153"/>
                  <a:gd name="connsiteX2" fmla="*/ 52092 w 100039"/>
                  <a:gd name="connsiteY2" fmla="*/ 318638 h 544153"/>
                  <a:gd name="connsiteX3" fmla="*/ 72125 w 100039"/>
                  <a:gd name="connsiteY3" fmla="*/ 528960 h 544153"/>
                  <a:gd name="connsiteX4" fmla="*/ 22009 w 100039"/>
                  <a:gd name="connsiteY4" fmla="*/ 544153 h 544153"/>
                  <a:gd name="connsiteX5" fmla="*/ 18811 w 100039"/>
                  <a:gd name="connsiteY5" fmla="*/ 1657 h 544153"/>
                  <a:gd name="connsiteX0" fmla="*/ 18811 w 100039"/>
                  <a:gd name="connsiteY0" fmla="*/ 1657 h 546507"/>
                  <a:gd name="connsiteX1" fmla="*/ 100039 w 100039"/>
                  <a:gd name="connsiteY1" fmla="*/ 0 h 546507"/>
                  <a:gd name="connsiteX2" fmla="*/ 52092 w 100039"/>
                  <a:gd name="connsiteY2" fmla="*/ 318638 h 546507"/>
                  <a:gd name="connsiteX3" fmla="*/ 77739 w 100039"/>
                  <a:gd name="connsiteY3" fmla="*/ 546507 h 546507"/>
                  <a:gd name="connsiteX4" fmla="*/ 22009 w 100039"/>
                  <a:gd name="connsiteY4" fmla="*/ 544153 h 546507"/>
                  <a:gd name="connsiteX5" fmla="*/ 18811 w 100039"/>
                  <a:gd name="connsiteY5" fmla="*/ 1657 h 546507"/>
                  <a:gd name="connsiteX0" fmla="*/ 18811 w 100039"/>
                  <a:gd name="connsiteY0" fmla="*/ 1657 h 546507"/>
                  <a:gd name="connsiteX1" fmla="*/ 100039 w 100039"/>
                  <a:gd name="connsiteY1" fmla="*/ 0 h 546507"/>
                  <a:gd name="connsiteX2" fmla="*/ 52092 w 100039"/>
                  <a:gd name="connsiteY2" fmla="*/ 318638 h 546507"/>
                  <a:gd name="connsiteX3" fmla="*/ 77739 w 100039"/>
                  <a:gd name="connsiteY3" fmla="*/ 546507 h 546507"/>
                  <a:gd name="connsiteX4" fmla="*/ 22009 w 100039"/>
                  <a:gd name="connsiteY4" fmla="*/ 544153 h 546507"/>
                  <a:gd name="connsiteX5" fmla="*/ 18811 w 100039"/>
                  <a:gd name="connsiteY5" fmla="*/ 1657 h 546507"/>
                  <a:gd name="connsiteX0" fmla="*/ 18811 w 100039"/>
                  <a:gd name="connsiteY0" fmla="*/ 1657 h 546507"/>
                  <a:gd name="connsiteX1" fmla="*/ 100039 w 100039"/>
                  <a:gd name="connsiteY1" fmla="*/ 0 h 546507"/>
                  <a:gd name="connsiteX2" fmla="*/ 52092 w 100039"/>
                  <a:gd name="connsiteY2" fmla="*/ 318638 h 546507"/>
                  <a:gd name="connsiteX3" fmla="*/ 77739 w 100039"/>
                  <a:gd name="connsiteY3" fmla="*/ 546507 h 546507"/>
                  <a:gd name="connsiteX4" fmla="*/ 22009 w 100039"/>
                  <a:gd name="connsiteY4" fmla="*/ 544153 h 546507"/>
                  <a:gd name="connsiteX5" fmla="*/ 18811 w 100039"/>
                  <a:gd name="connsiteY5" fmla="*/ 1657 h 546507"/>
                  <a:gd name="connsiteX0" fmla="*/ 18811 w 100039"/>
                  <a:gd name="connsiteY0" fmla="*/ 1657 h 544195"/>
                  <a:gd name="connsiteX1" fmla="*/ 100039 w 100039"/>
                  <a:gd name="connsiteY1" fmla="*/ 0 h 544195"/>
                  <a:gd name="connsiteX2" fmla="*/ 52092 w 100039"/>
                  <a:gd name="connsiteY2" fmla="*/ 318638 h 544195"/>
                  <a:gd name="connsiteX3" fmla="*/ 69329 w 100039"/>
                  <a:gd name="connsiteY3" fmla="*/ 544195 h 544195"/>
                  <a:gd name="connsiteX4" fmla="*/ 22009 w 100039"/>
                  <a:gd name="connsiteY4" fmla="*/ 544153 h 544195"/>
                  <a:gd name="connsiteX5" fmla="*/ 18811 w 100039"/>
                  <a:gd name="connsiteY5" fmla="*/ 1657 h 544195"/>
                  <a:gd name="connsiteX0" fmla="*/ 18811 w 100039"/>
                  <a:gd name="connsiteY0" fmla="*/ 1657 h 544195"/>
                  <a:gd name="connsiteX1" fmla="*/ 100039 w 100039"/>
                  <a:gd name="connsiteY1" fmla="*/ 0 h 544195"/>
                  <a:gd name="connsiteX2" fmla="*/ 52092 w 100039"/>
                  <a:gd name="connsiteY2" fmla="*/ 318638 h 544195"/>
                  <a:gd name="connsiteX3" fmla="*/ 69329 w 100039"/>
                  <a:gd name="connsiteY3" fmla="*/ 544195 h 544195"/>
                  <a:gd name="connsiteX4" fmla="*/ 22009 w 100039"/>
                  <a:gd name="connsiteY4" fmla="*/ 544153 h 544195"/>
                  <a:gd name="connsiteX5" fmla="*/ 18811 w 100039"/>
                  <a:gd name="connsiteY5" fmla="*/ 1657 h 544195"/>
                  <a:gd name="connsiteX0" fmla="*/ 18811 w 100039"/>
                  <a:gd name="connsiteY0" fmla="*/ 1657 h 544195"/>
                  <a:gd name="connsiteX1" fmla="*/ 100039 w 100039"/>
                  <a:gd name="connsiteY1" fmla="*/ 0 h 544195"/>
                  <a:gd name="connsiteX2" fmla="*/ 52092 w 100039"/>
                  <a:gd name="connsiteY2" fmla="*/ 318638 h 544195"/>
                  <a:gd name="connsiteX3" fmla="*/ 69329 w 100039"/>
                  <a:gd name="connsiteY3" fmla="*/ 544195 h 544195"/>
                  <a:gd name="connsiteX4" fmla="*/ 22009 w 100039"/>
                  <a:gd name="connsiteY4" fmla="*/ 544153 h 544195"/>
                  <a:gd name="connsiteX5" fmla="*/ 18811 w 100039"/>
                  <a:gd name="connsiteY5" fmla="*/ 1657 h 544195"/>
                  <a:gd name="connsiteX0" fmla="*/ 18811 w 100039"/>
                  <a:gd name="connsiteY0" fmla="*/ 1657 h 544195"/>
                  <a:gd name="connsiteX1" fmla="*/ 100039 w 100039"/>
                  <a:gd name="connsiteY1" fmla="*/ 0 h 544195"/>
                  <a:gd name="connsiteX2" fmla="*/ 52092 w 100039"/>
                  <a:gd name="connsiteY2" fmla="*/ 318638 h 544195"/>
                  <a:gd name="connsiteX3" fmla="*/ 69329 w 100039"/>
                  <a:gd name="connsiteY3" fmla="*/ 544195 h 544195"/>
                  <a:gd name="connsiteX4" fmla="*/ 22009 w 100039"/>
                  <a:gd name="connsiteY4" fmla="*/ 544153 h 544195"/>
                  <a:gd name="connsiteX5" fmla="*/ 18811 w 100039"/>
                  <a:gd name="connsiteY5" fmla="*/ 1657 h 544195"/>
                  <a:gd name="connsiteX0" fmla="*/ 18811 w 100039"/>
                  <a:gd name="connsiteY0" fmla="*/ 1657 h 549193"/>
                  <a:gd name="connsiteX1" fmla="*/ 100039 w 100039"/>
                  <a:gd name="connsiteY1" fmla="*/ 0 h 549193"/>
                  <a:gd name="connsiteX2" fmla="*/ 52092 w 100039"/>
                  <a:gd name="connsiteY2" fmla="*/ 318638 h 549193"/>
                  <a:gd name="connsiteX3" fmla="*/ 67259 w 100039"/>
                  <a:gd name="connsiteY3" fmla="*/ 549193 h 549193"/>
                  <a:gd name="connsiteX4" fmla="*/ 22009 w 100039"/>
                  <a:gd name="connsiteY4" fmla="*/ 544153 h 549193"/>
                  <a:gd name="connsiteX5" fmla="*/ 18811 w 100039"/>
                  <a:gd name="connsiteY5" fmla="*/ 1657 h 549193"/>
                  <a:gd name="connsiteX0" fmla="*/ 18811 w 100039"/>
                  <a:gd name="connsiteY0" fmla="*/ 1657 h 545538"/>
                  <a:gd name="connsiteX1" fmla="*/ 100039 w 100039"/>
                  <a:gd name="connsiteY1" fmla="*/ 0 h 545538"/>
                  <a:gd name="connsiteX2" fmla="*/ 52092 w 100039"/>
                  <a:gd name="connsiteY2" fmla="*/ 318638 h 545538"/>
                  <a:gd name="connsiteX3" fmla="*/ 64088 w 100039"/>
                  <a:gd name="connsiteY3" fmla="*/ 545538 h 545538"/>
                  <a:gd name="connsiteX4" fmla="*/ 22009 w 100039"/>
                  <a:gd name="connsiteY4" fmla="*/ 544153 h 545538"/>
                  <a:gd name="connsiteX5" fmla="*/ 18811 w 100039"/>
                  <a:gd name="connsiteY5" fmla="*/ 1657 h 545538"/>
                  <a:gd name="connsiteX0" fmla="*/ 18811 w 100039"/>
                  <a:gd name="connsiteY0" fmla="*/ 1657 h 545538"/>
                  <a:gd name="connsiteX1" fmla="*/ 100039 w 100039"/>
                  <a:gd name="connsiteY1" fmla="*/ 0 h 545538"/>
                  <a:gd name="connsiteX2" fmla="*/ 52092 w 100039"/>
                  <a:gd name="connsiteY2" fmla="*/ 318638 h 545538"/>
                  <a:gd name="connsiteX3" fmla="*/ 64088 w 100039"/>
                  <a:gd name="connsiteY3" fmla="*/ 545538 h 545538"/>
                  <a:gd name="connsiteX4" fmla="*/ 22009 w 100039"/>
                  <a:gd name="connsiteY4" fmla="*/ 544153 h 545538"/>
                  <a:gd name="connsiteX5" fmla="*/ 18811 w 100039"/>
                  <a:gd name="connsiteY5" fmla="*/ 1657 h 545538"/>
                  <a:gd name="connsiteX0" fmla="*/ 18811 w 100039"/>
                  <a:gd name="connsiteY0" fmla="*/ 1657 h 545538"/>
                  <a:gd name="connsiteX1" fmla="*/ 100039 w 100039"/>
                  <a:gd name="connsiteY1" fmla="*/ 0 h 545538"/>
                  <a:gd name="connsiteX2" fmla="*/ 52092 w 100039"/>
                  <a:gd name="connsiteY2" fmla="*/ 318638 h 545538"/>
                  <a:gd name="connsiteX3" fmla="*/ 64088 w 100039"/>
                  <a:gd name="connsiteY3" fmla="*/ 545538 h 545538"/>
                  <a:gd name="connsiteX4" fmla="*/ 22009 w 100039"/>
                  <a:gd name="connsiteY4" fmla="*/ 544153 h 545538"/>
                  <a:gd name="connsiteX5" fmla="*/ 18811 w 100039"/>
                  <a:gd name="connsiteY5" fmla="*/ 1657 h 545538"/>
                  <a:gd name="connsiteX0" fmla="*/ 18811 w 100039"/>
                  <a:gd name="connsiteY0" fmla="*/ 1657 h 545988"/>
                  <a:gd name="connsiteX1" fmla="*/ 100039 w 100039"/>
                  <a:gd name="connsiteY1" fmla="*/ 0 h 545988"/>
                  <a:gd name="connsiteX2" fmla="*/ 52092 w 100039"/>
                  <a:gd name="connsiteY2" fmla="*/ 318638 h 545988"/>
                  <a:gd name="connsiteX3" fmla="*/ 70425 w 100039"/>
                  <a:gd name="connsiteY3" fmla="*/ 545988 h 545988"/>
                  <a:gd name="connsiteX4" fmla="*/ 22009 w 100039"/>
                  <a:gd name="connsiteY4" fmla="*/ 544153 h 545988"/>
                  <a:gd name="connsiteX5" fmla="*/ 18811 w 100039"/>
                  <a:gd name="connsiteY5" fmla="*/ 1657 h 545988"/>
                  <a:gd name="connsiteX0" fmla="*/ 18811 w 100039"/>
                  <a:gd name="connsiteY0" fmla="*/ 1657 h 545988"/>
                  <a:gd name="connsiteX1" fmla="*/ 100039 w 100039"/>
                  <a:gd name="connsiteY1" fmla="*/ 0 h 545988"/>
                  <a:gd name="connsiteX2" fmla="*/ 52092 w 100039"/>
                  <a:gd name="connsiteY2" fmla="*/ 318638 h 545988"/>
                  <a:gd name="connsiteX3" fmla="*/ 70425 w 100039"/>
                  <a:gd name="connsiteY3" fmla="*/ 545988 h 545988"/>
                  <a:gd name="connsiteX4" fmla="*/ 22009 w 100039"/>
                  <a:gd name="connsiteY4" fmla="*/ 544153 h 545988"/>
                  <a:gd name="connsiteX5" fmla="*/ 18811 w 100039"/>
                  <a:gd name="connsiteY5" fmla="*/ 1657 h 545988"/>
                  <a:gd name="connsiteX0" fmla="*/ 17863 w 99091"/>
                  <a:gd name="connsiteY0" fmla="*/ 1657 h 597482"/>
                  <a:gd name="connsiteX1" fmla="*/ 99091 w 99091"/>
                  <a:gd name="connsiteY1" fmla="*/ 0 h 597482"/>
                  <a:gd name="connsiteX2" fmla="*/ 51144 w 99091"/>
                  <a:gd name="connsiteY2" fmla="*/ 318638 h 597482"/>
                  <a:gd name="connsiteX3" fmla="*/ 69477 w 99091"/>
                  <a:gd name="connsiteY3" fmla="*/ 545988 h 597482"/>
                  <a:gd name="connsiteX4" fmla="*/ 23185 w 99091"/>
                  <a:gd name="connsiteY4" fmla="*/ 597477 h 597482"/>
                  <a:gd name="connsiteX5" fmla="*/ 17863 w 99091"/>
                  <a:gd name="connsiteY5" fmla="*/ 1657 h 597482"/>
                  <a:gd name="connsiteX0" fmla="*/ 17863 w 99091"/>
                  <a:gd name="connsiteY0" fmla="*/ 1657 h 597489"/>
                  <a:gd name="connsiteX1" fmla="*/ 99091 w 99091"/>
                  <a:gd name="connsiteY1" fmla="*/ 0 h 597489"/>
                  <a:gd name="connsiteX2" fmla="*/ 51144 w 99091"/>
                  <a:gd name="connsiteY2" fmla="*/ 318638 h 597489"/>
                  <a:gd name="connsiteX3" fmla="*/ 73269 w 99091"/>
                  <a:gd name="connsiteY3" fmla="*/ 575799 h 597489"/>
                  <a:gd name="connsiteX4" fmla="*/ 23185 w 99091"/>
                  <a:gd name="connsiteY4" fmla="*/ 597477 h 597489"/>
                  <a:gd name="connsiteX5" fmla="*/ 17863 w 99091"/>
                  <a:gd name="connsiteY5" fmla="*/ 1657 h 597489"/>
                  <a:gd name="connsiteX0" fmla="*/ 17863 w 99091"/>
                  <a:gd name="connsiteY0" fmla="*/ 1657 h 597501"/>
                  <a:gd name="connsiteX1" fmla="*/ 99091 w 99091"/>
                  <a:gd name="connsiteY1" fmla="*/ 0 h 597501"/>
                  <a:gd name="connsiteX2" fmla="*/ 51144 w 99091"/>
                  <a:gd name="connsiteY2" fmla="*/ 318638 h 597501"/>
                  <a:gd name="connsiteX3" fmla="*/ 72434 w 99091"/>
                  <a:gd name="connsiteY3" fmla="*/ 587556 h 597501"/>
                  <a:gd name="connsiteX4" fmla="*/ 23185 w 99091"/>
                  <a:gd name="connsiteY4" fmla="*/ 597477 h 597501"/>
                  <a:gd name="connsiteX5" fmla="*/ 17863 w 99091"/>
                  <a:gd name="connsiteY5" fmla="*/ 1657 h 597501"/>
                  <a:gd name="connsiteX0" fmla="*/ 17863 w 99091"/>
                  <a:gd name="connsiteY0" fmla="*/ 1657 h 597501"/>
                  <a:gd name="connsiteX1" fmla="*/ 99091 w 99091"/>
                  <a:gd name="connsiteY1" fmla="*/ 0 h 597501"/>
                  <a:gd name="connsiteX2" fmla="*/ 51144 w 99091"/>
                  <a:gd name="connsiteY2" fmla="*/ 318638 h 597501"/>
                  <a:gd name="connsiteX3" fmla="*/ 72434 w 99091"/>
                  <a:gd name="connsiteY3" fmla="*/ 587556 h 597501"/>
                  <a:gd name="connsiteX4" fmla="*/ 23185 w 99091"/>
                  <a:gd name="connsiteY4" fmla="*/ 597477 h 597501"/>
                  <a:gd name="connsiteX5" fmla="*/ 17863 w 99091"/>
                  <a:gd name="connsiteY5" fmla="*/ 1657 h 597501"/>
                  <a:gd name="connsiteX0" fmla="*/ 17863 w 99091"/>
                  <a:gd name="connsiteY0" fmla="*/ 1657 h 597501"/>
                  <a:gd name="connsiteX1" fmla="*/ 99091 w 99091"/>
                  <a:gd name="connsiteY1" fmla="*/ 0 h 597501"/>
                  <a:gd name="connsiteX2" fmla="*/ 60589 w 99091"/>
                  <a:gd name="connsiteY2" fmla="*/ 310446 h 597501"/>
                  <a:gd name="connsiteX3" fmla="*/ 72434 w 99091"/>
                  <a:gd name="connsiteY3" fmla="*/ 587556 h 597501"/>
                  <a:gd name="connsiteX4" fmla="*/ 23185 w 99091"/>
                  <a:gd name="connsiteY4" fmla="*/ 597477 h 597501"/>
                  <a:gd name="connsiteX5" fmla="*/ 17863 w 99091"/>
                  <a:gd name="connsiteY5" fmla="*/ 1657 h 597501"/>
                  <a:gd name="connsiteX0" fmla="*/ 17863 w 99091"/>
                  <a:gd name="connsiteY0" fmla="*/ 1657 h 597501"/>
                  <a:gd name="connsiteX1" fmla="*/ 99091 w 99091"/>
                  <a:gd name="connsiteY1" fmla="*/ 0 h 597501"/>
                  <a:gd name="connsiteX2" fmla="*/ 60589 w 99091"/>
                  <a:gd name="connsiteY2" fmla="*/ 310446 h 597501"/>
                  <a:gd name="connsiteX3" fmla="*/ 72434 w 99091"/>
                  <a:gd name="connsiteY3" fmla="*/ 587556 h 597501"/>
                  <a:gd name="connsiteX4" fmla="*/ 23185 w 99091"/>
                  <a:gd name="connsiteY4" fmla="*/ 597477 h 597501"/>
                  <a:gd name="connsiteX5" fmla="*/ 17863 w 99091"/>
                  <a:gd name="connsiteY5" fmla="*/ 1657 h 597501"/>
                  <a:gd name="connsiteX0" fmla="*/ 20216 w 101444"/>
                  <a:gd name="connsiteY0" fmla="*/ 1657 h 587556"/>
                  <a:gd name="connsiteX1" fmla="*/ 101444 w 101444"/>
                  <a:gd name="connsiteY1" fmla="*/ 0 h 587556"/>
                  <a:gd name="connsiteX2" fmla="*/ 62942 w 101444"/>
                  <a:gd name="connsiteY2" fmla="*/ 310446 h 587556"/>
                  <a:gd name="connsiteX3" fmla="*/ 74787 w 101444"/>
                  <a:gd name="connsiteY3" fmla="*/ 587556 h 587556"/>
                  <a:gd name="connsiteX4" fmla="*/ 20493 w 101444"/>
                  <a:gd name="connsiteY4" fmla="*/ 585303 h 587556"/>
                  <a:gd name="connsiteX5" fmla="*/ 20216 w 101444"/>
                  <a:gd name="connsiteY5" fmla="*/ 1657 h 587556"/>
                  <a:gd name="connsiteX0" fmla="*/ 14194 w 95422"/>
                  <a:gd name="connsiteY0" fmla="*/ 1657 h 587556"/>
                  <a:gd name="connsiteX1" fmla="*/ 95422 w 95422"/>
                  <a:gd name="connsiteY1" fmla="*/ 0 h 587556"/>
                  <a:gd name="connsiteX2" fmla="*/ 56920 w 95422"/>
                  <a:gd name="connsiteY2" fmla="*/ 310446 h 587556"/>
                  <a:gd name="connsiteX3" fmla="*/ 68765 w 95422"/>
                  <a:gd name="connsiteY3" fmla="*/ 587556 h 587556"/>
                  <a:gd name="connsiteX4" fmla="*/ 14471 w 95422"/>
                  <a:gd name="connsiteY4" fmla="*/ 585303 h 587556"/>
                  <a:gd name="connsiteX5" fmla="*/ 14194 w 95422"/>
                  <a:gd name="connsiteY5" fmla="*/ 1657 h 587556"/>
                  <a:gd name="connsiteX0" fmla="*/ 15826 w 97054"/>
                  <a:gd name="connsiteY0" fmla="*/ 1657 h 587556"/>
                  <a:gd name="connsiteX1" fmla="*/ 97054 w 97054"/>
                  <a:gd name="connsiteY1" fmla="*/ 0 h 587556"/>
                  <a:gd name="connsiteX2" fmla="*/ 58552 w 97054"/>
                  <a:gd name="connsiteY2" fmla="*/ 310446 h 587556"/>
                  <a:gd name="connsiteX3" fmla="*/ 70397 w 97054"/>
                  <a:gd name="connsiteY3" fmla="*/ 587556 h 587556"/>
                  <a:gd name="connsiteX4" fmla="*/ 16103 w 97054"/>
                  <a:gd name="connsiteY4" fmla="*/ 585303 h 587556"/>
                  <a:gd name="connsiteX5" fmla="*/ 15826 w 97054"/>
                  <a:gd name="connsiteY5" fmla="*/ 1657 h 587556"/>
                  <a:gd name="connsiteX0" fmla="*/ 18642 w 99870"/>
                  <a:gd name="connsiteY0" fmla="*/ 1657 h 590764"/>
                  <a:gd name="connsiteX1" fmla="*/ 99870 w 99870"/>
                  <a:gd name="connsiteY1" fmla="*/ 0 h 590764"/>
                  <a:gd name="connsiteX2" fmla="*/ 61368 w 99870"/>
                  <a:gd name="connsiteY2" fmla="*/ 310446 h 590764"/>
                  <a:gd name="connsiteX3" fmla="*/ 73213 w 99870"/>
                  <a:gd name="connsiteY3" fmla="*/ 587556 h 590764"/>
                  <a:gd name="connsiteX4" fmla="*/ 12623 w 99870"/>
                  <a:gd name="connsiteY4" fmla="*/ 590764 h 590764"/>
                  <a:gd name="connsiteX5" fmla="*/ 18642 w 99870"/>
                  <a:gd name="connsiteY5" fmla="*/ 1657 h 590764"/>
                  <a:gd name="connsiteX0" fmla="*/ 23028 w 104256"/>
                  <a:gd name="connsiteY0" fmla="*/ 1657 h 597419"/>
                  <a:gd name="connsiteX1" fmla="*/ 104256 w 104256"/>
                  <a:gd name="connsiteY1" fmla="*/ 0 h 597419"/>
                  <a:gd name="connsiteX2" fmla="*/ 65754 w 104256"/>
                  <a:gd name="connsiteY2" fmla="*/ 310446 h 597419"/>
                  <a:gd name="connsiteX3" fmla="*/ 77599 w 104256"/>
                  <a:gd name="connsiteY3" fmla="*/ 587556 h 597419"/>
                  <a:gd name="connsiteX4" fmla="*/ 9336 w 104256"/>
                  <a:gd name="connsiteY4" fmla="*/ 597419 h 597419"/>
                  <a:gd name="connsiteX5" fmla="*/ 23028 w 104256"/>
                  <a:gd name="connsiteY5" fmla="*/ 1657 h 597419"/>
                  <a:gd name="connsiteX0" fmla="*/ 17953 w 99181"/>
                  <a:gd name="connsiteY0" fmla="*/ 1657 h 596265"/>
                  <a:gd name="connsiteX1" fmla="*/ 99181 w 99181"/>
                  <a:gd name="connsiteY1" fmla="*/ 0 h 596265"/>
                  <a:gd name="connsiteX2" fmla="*/ 60679 w 99181"/>
                  <a:gd name="connsiteY2" fmla="*/ 310446 h 596265"/>
                  <a:gd name="connsiteX3" fmla="*/ 72524 w 99181"/>
                  <a:gd name="connsiteY3" fmla="*/ 587556 h 596265"/>
                  <a:gd name="connsiteX4" fmla="*/ 13345 w 99181"/>
                  <a:gd name="connsiteY4" fmla="*/ 596265 h 596265"/>
                  <a:gd name="connsiteX5" fmla="*/ 17953 w 99181"/>
                  <a:gd name="connsiteY5" fmla="*/ 1657 h 596265"/>
                  <a:gd name="connsiteX0" fmla="*/ 17953 w 99181"/>
                  <a:gd name="connsiteY0" fmla="*/ 1657 h 596265"/>
                  <a:gd name="connsiteX1" fmla="*/ 99181 w 99181"/>
                  <a:gd name="connsiteY1" fmla="*/ 0 h 596265"/>
                  <a:gd name="connsiteX2" fmla="*/ 60679 w 99181"/>
                  <a:gd name="connsiteY2" fmla="*/ 310446 h 596265"/>
                  <a:gd name="connsiteX3" fmla="*/ 75596 w 99181"/>
                  <a:gd name="connsiteY3" fmla="*/ 594975 h 596265"/>
                  <a:gd name="connsiteX4" fmla="*/ 13345 w 99181"/>
                  <a:gd name="connsiteY4" fmla="*/ 596265 h 596265"/>
                  <a:gd name="connsiteX5" fmla="*/ 17953 w 99181"/>
                  <a:gd name="connsiteY5" fmla="*/ 1657 h 596265"/>
                  <a:gd name="connsiteX0" fmla="*/ 17953 w 99181"/>
                  <a:gd name="connsiteY0" fmla="*/ 1657 h 596265"/>
                  <a:gd name="connsiteX1" fmla="*/ 99181 w 99181"/>
                  <a:gd name="connsiteY1" fmla="*/ 0 h 596265"/>
                  <a:gd name="connsiteX2" fmla="*/ 66179 w 99181"/>
                  <a:gd name="connsiteY2" fmla="*/ 309008 h 596265"/>
                  <a:gd name="connsiteX3" fmla="*/ 75596 w 99181"/>
                  <a:gd name="connsiteY3" fmla="*/ 594975 h 596265"/>
                  <a:gd name="connsiteX4" fmla="*/ 13345 w 99181"/>
                  <a:gd name="connsiteY4" fmla="*/ 596265 h 596265"/>
                  <a:gd name="connsiteX5" fmla="*/ 17953 w 99181"/>
                  <a:gd name="connsiteY5" fmla="*/ 1657 h 596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181" h="596265">
                    <a:moveTo>
                      <a:pt x="17953" y="1657"/>
                    </a:moveTo>
                    <a:lnTo>
                      <a:pt x="99181" y="0"/>
                    </a:lnTo>
                    <a:cubicBezTo>
                      <a:pt x="91753" y="144472"/>
                      <a:pt x="92784" y="220721"/>
                      <a:pt x="66179" y="309008"/>
                    </a:cubicBezTo>
                    <a:cubicBezTo>
                      <a:pt x="82158" y="391880"/>
                      <a:pt x="97177" y="544592"/>
                      <a:pt x="75596" y="594975"/>
                    </a:cubicBezTo>
                    <a:cubicBezTo>
                      <a:pt x="55399" y="596044"/>
                      <a:pt x="33542" y="595196"/>
                      <a:pt x="13345" y="596265"/>
                    </a:cubicBezTo>
                    <a:cubicBezTo>
                      <a:pt x="-1574" y="361777"/>
                      <a:pt x="-8816" y="267408"/>
                      <a:pt x="17953" y="1657"/>
                    </a:cubicBezTo>
                    <a:close/>
                  </a:path>
                </a:pathLst>
              </a:custGeom>
              <a:gradFill>
                <a:gsLst>
                  <a:gs pos="0">
                    <a:srgbClr val="5A5A5A">
                      <a:lumMod val="60000"/>
                      <a:lumOff val="40000"/>
                    </a:srgbClr>
                  </a:gs>
                  <a:gs pos="100000">
                    <a:srgbClr val="5A5A5A"/>
                  </a:gs>
                </a:gsLst>
                <a:lin ang="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Rounded Rectangle 1"/>
              <p:cNvSpPr/>
              <p:nvPr/>
            </p:nvSpPr>
            <p:spPr>
              <a:xfrm rot="18931953">
                <a:off x="2062316" y="4436334"/>
                <a:ext cx="784331" cy="648623"/>
              </a:xfrm>
              <a:custGeom>
                <a:avLst/>
                <a:gdLst>
                  <a:gd name="connsiteX0" fmla="*/ 0 w 2770315"/>
                  <a:gd name="connsiteY0" fmla="*/ 106400 h 638386"/>
                  <a:gd name="connsiteX1" fmla="*/ 106400 w 2770315"/>
                  <a:gd name="connsiteY1" fmla="*/ 0 h 638386"/>
                  <a:gd name="connsiteX2" fmla="*/ 2663915 w 2770315"/>
                  <a:gd name="connsiteY2" fmla="*/ 0 h 638386"/>
                  <a:gd name="connsiteX3" fmla="*/ 2770315 w 2770315"/>
                  <a:gd name="connsiteY3" fmla="*/ 106400 h 638386"/>
                  <a:gd name="connsiteX4" fmla="*/ 2770315 w 2770315"/>
                  <a:gd name="connsiteY4" fmla="*/ 531986 h 638386"/>
                  <a:gd name="connsiteX5" fmla="*/ 2663915 w 2770315"/>
                  <a:gd name="connsiteY5" fmla="*/ 638386 h 638386"/>
                  <a:gd name="connsiteX6" fmla="*/ 106400 w 2770315"/>
                  <a:gd name="connsiteY6" fmla="*/ 638386 h 638386"/>
                  <a:gd name="connsiteX7" fmla="*/ 0 w 2770315"/>
                  <a:gd name="connsiteY7" fmla="*/ 531986 h 638386"/>
                  <a:gd name="connsiteX8" fmla="*/ 0 w 2770315"/>
                  <a:gd name="connsiteY8" fmla="*/ 106400 h 638386"/>
                  <a:gd name="connsiteX0" fmla="*/ 0 w 2770315"/>
                  <a:gd name="connsiteY0" fmla="*/ 106400 h 648110"/>
                  <a:gd name="connsiteX1" fmla="*/ 106400 w 2770315"/>
                  <a:gd name="connsiteY1" fmla="*/ 0 h 648110"/>
                  <a:gd name="connsiteX2" fmla="*/ 2663915 w 2770315"/>
                  <a:gd name="connsiteY2" fmla="*/ 0 h 648110"/>
                  <a:gd name="connsiteX3" fmla="*/ 2770315 w 2770315"/>
                  <a:gd name="connsiteY3" fmla="*/ 106400 h 648110"/>
                  <a:gd name="connsiteX4" fmla="*/ 2770315 w 2770315"/>
                  <a:gd name="connsiteY4" fmla="*/ 531986 h 648110"/>
                  <a:gd name="connsiteX5" fmla="*/ 2663915 w 2770315"/>
                  <a:gd name="connsiteY5" fmla="*/ 638386 h 648110"/>
                  <a:gd name="connsiteX6" fmla="*/ 89274 w 2770315"/>
                  <a:gd name="connsiteY6" fmla="*/ 648110 h 648110"/>
                  <a:gd name="connsiteX7" fmla="*/ 0 w 2770315"/>
                  <a:gd name="connsiteY7" fmla="*/ 531986 h 648110"/>
                  <a:gd name="connsiteX8" fmla="*/ 0 w 2770315"/>
                  <a:gd name="connsiteY8" fmla="*/ 106400 h 648110"/>
                  <a:gd name="connsiteX0" fmla="*/ 0 w 2770315"/>
                  <a:gd name="connsiteY0" fmla="*/ 106400 h 648146"/>
                  <a:gd name="connsiteX1" fmla="*/ 106400 w 2770315"/>
                  <a:gd name="connsiteY1" fmla="*/ 0 h 648146"/>
                  <a:gd name="connsiteX2" fmla="*/ 2663915 w 2770315"/>
                  <a:gd name="connsiteY2" fmla="*/ 0 h 648146"/>
                  <a:gd name="connsiteX3" fmla="*/ 2770315 w 2770315"/>
                  <a:gd name="connsiteY3" fmla="*/ 106400 h 648146"/>
                  <a:gd name="connsiteX4" fmla="*/ 2770315 w 2770315"/>
                  <a:gd name="connsiteY4" fmla="*/ 531986 h 648146"/>
                  <a:gd name="connsiteX5" fmla="*/ 2663915 w 2770315"/>
                  <a:gd name="connsiteY5" fmla="*/ 638386 h 648146"/>
                  <a:gd name="connsiteX6" fmla="*/ 85448 w 2770315"/>
                  <a:gd name="connsiteY6" fmla="*/ 648146 h 648146"/>
                  <a:gd name="connsiteX7" fmla="*/ 0 w 2770315"/>
                  <a:gd name="connsiteY7" fmla="*/ 531986 h 648146"/>
                  <a:gd name="connsiteX8" fmla="*/ 0 w 2770315"/>
                  <a:gd name="connsiteY8" fmla="*/ 106400 h 648146"/>
                  <a:gd name="connsiteX0" fmla="*/ 0 w 2770315"/>
                  <a:gd name="connsiteY0" fmla="*/ 106400 h 651900"/>
                  <a:gd name="connsiteX1" fmla="*/ 106400 w 2770315"/>
                  <a:gd name="connsiteY1" fmla="*/ 0 h 651900"/>
                  <a:gd name="connsiteX2" fmla="*/ 2663915 w 2770315"/>
                  <a:gd name="connsiteY2" fmla="*/ 0 h 651900"/>
                  <a:gd name="connsiteX3" fmla="*/ 2770315 w 2770315"/>
                  <a:gd name="connsiteY3" fmla="*/ 106400 h 651900"/>
                  <a:gd name="connsiteX4" fmla="*/ 2770315 w 2770315"/>
                  <a:gd name="connsiteY4" fmla="*/ 531986 h 651900"/>
                  <a:gd name="connsiteX5" fmla="*/ 2663915 w 2770315"/>
                  <a:gd name="connsiteY5" fmla="*/ 638386 h 651900"/>
                  <a:gd name="connsiteX6" fmla="*/ 93135 w 2770315"/>
                  <a:gd name="connsiteY6" fmla="*/ 651900 h 651900"/>
                  <a:gd name="connsiteX7" fmla="*/ 0 w 2770315"/>
                  <a:gd name="connsiteY7" fmla="*/ 531986 h 651900"/>
                  <a:gd name="connsiteX8" fmla="*/ 0 w 2770315"/>
                  <a:gd name="connsiteY8" fmla="*/ 106400 h 651900"/>
                  <a:gd name="connsiteX0" fmla="*/ 0 w 2770315"/>
                  <a:gd name="connsiteY0" fmla="*/ 106400 h 646179"/>
                  <a:gd name="connsiteX1" fmla="*/ 106400 w 2770315"/>
                  <a:gd name="connsiteY1" fmla="*/ 0 h 646179"/>
                  <a:gd name="connsiteX2" fmla="*/ 2663915 w 2770315"/>
                  <a:gd name="connsiteY2" fmla="*/ 0 h 646179"/>
                  <a:gd name="connsiteX3" fmla="*/ 2770315 w 2770315"/>
                  <a:gd name="connsiteY3" fmla="*/ 106400 h 646179"/>
                  <a:gd name="connsiteX4" fmla="*/ 2770315 w 2770315"/>
                  <a:gd name="connsiteY4" fmla="*/ 531986 h 646179"/>
                  <a:gd name="connsiteX5" fmla="*/ 2663915 w 2770315"/>
                  <a:gd name="connsiteY5" fmla="*/ 638386 h 646179"/>
                  <a:gd name="connsiteX6" fmla="*/ 91169 w 2770315"/>
                  <a:gd name="connsiteY6" fmla="*/ 646179 h 646179"/>
                  <a:gd name="connsiteX7" fmla="*/ 0 w 2770315"/>
                  <a:gd name="connsiteY7" fmla="*/ 531986 h 646179"/>
                  <a:gd name="connsiteX8" fmla="*/ 0 w 2770315"/>
                  <a:gd name="connsiteY8" fmla="*/ 106400 h 646179"/>
                  <a:gd name="connsiteX0" fmla="*/ 0 w 2770315"/>
                  <a:gd name="connsiteY0" fmla="*/ 106400 h 651864"/>
                  <a:gd name="connsiteX1" fmla="*/ 106400 w 2770315"/>
                  <a:gd name="connsiteY1" fmla="*/ 0 h 651864"/>
                  <a:gd name="connsiteX2" fmla="*/ 2663915 w 2770315"/>
                  <a:gd name="connsiteY2" fmla="*/ 0 h 651864"/>
                  <a:gd name="connsiteX3" fmla="*/ 2770315 w 2770315"/>
                  <a:gd name="connsiteY3" fmla="*/ 106400 h 651864"/>
                  <a:gd name="connsiteX4" fmla="*/ 2770315 w 2770315"/>
                  <a:gd name="connsiteY4" fmla="*/ 531986 h 651864"/>
                  <a:gd name="connsiteX5" fmla="*/ 2663915 w 2770315"/>
                  <a:gd name="connsiteY5" fmla="*/ 638386 h 651864"/>
                  <a:gd name="connsiteX6" fmla="*/ 96961 w 2770315"/>
                  <a:gd name="connsiteY6" fmla="*/ 651864 h 651864"/>
                  <a:gd name="connsiteX7" fmla="*/ 0 w 2770315"/>
                  <a:gd name="connsiteY7" fmla="*/ 531986 h 651864"/>
                  <a:gd name="connsiteX8" fmla="*/ 0 w 2770315"/>
                  <a:gd name="connsiteY8" fmla="*/ 106400 h 651864"/>
                  <a:gd name="connsiteX0" fmla="*/ 25064 w 2795379"/>
                  <a:gd name="connsiteY0" fmla="*/ 106400 h 651864"/>
                  <a:gd name="connsiteX1" fmla="*/ 131464 w 2795379"/>
                  <a:gd name="connsiteY1" fmla="*/ 0 h 651864"/>
                  <a:gd name="connsiteX2" fmla="*/ 2688979 w 2795379"/>
                  <a:gd name="connsiteY2" fmla="*/ 0 h 651864"/>
                  <a:gd name="connsiteX3" fmla="*/ 2795379 w 2795379"/>
                  <a:gd name="connsiteY3" fmla="*/ 106400 h 651864"/>
                  <a:gd name="connsiteX4" fmla="*/ 2795379 w 2795379"/>
                  <a:gd name="connsiteY4" fmla="*/ 531986 h 651864"/>
                  <a:gd name="connsiteX5" fmla="*/ 2688979 w 2795379"/>
                  <a:gd name="connsiteY5" fmla="*/ 638386 h 651864"/>
                  <a:gd name="connsiteX6" fmla="*/ 122025 w 2795379"/>
                  <a:gd name="connsiteY6" fmla="*/ 651864 h 651864"/>
                  <a:gd name="connsiteX7" fmla="*/ 0 w 2795379"/>
                  <a:gd name="connsiteY7" fmla="*/ 511176 h 651864"/>
                  <a:gd name="connsiteX8" fmla="*/ 25064 w 2795379"/>
                  <a:gd name="connsiteY8" fmla="*/ 106400 h 651864"/>
                  <a:gd name="connsiteX0" fmla="*/ 25064 w 2795379"/>
                  <a:gd name="connsiteY0" fmla="*/ 106400 h 651864"/>
                  <a:gd name="connsiteX1" fmla="*/ 131464 w 2795379"/>
                  <a:gd name="connsiteY1" fmla="*/ 0 h 651864"/>
                  <a:gd name="connsiteX2" fmla="*/ 2688979 w 2795379"/>
                  <a:gd name="connsiteY2" fmla="*/ 0 h 651864"/>
                  <a:gd name="connsiteX3" fmla="*/ 2795379 w 2795379"/>
                  <a:gd name="connsiteY3" fmla="*/ 106400 h 651864"/>
                  <a:gd name="connsiteX4" fmla="*/ 2795379 w 2795379"/>
                  <a:gd name="connsiteY4" fmla="*/ 531986 h 651864"/>
                  <a:gd name="connsiteX5" fmla="*/ 2688979 w 2795379"/>
                  <a:gd name="connsiteY5" fmla="*/ 638386 h 651864"/>
                  <a:gd name="connsiteX6" fmla="*/ 122025 w 2795379"/>
                  <a:gd name="connsiteY6" fmla="*/ 651864 h 651864"/>
                  <a:gd name="connsiteX7" fmla="*/ 0 w 2795379"/>
                  <a:gd name="connsiteY7" fmla="*/ 511176 h 651864"/>
                  <a:gd name="connsiteX8" fmla="*/ 25064 w 2795379"/>
                  <a:gd name="connsiteY8" fmla="*/ 106400 h 651864"/>
                  <a:gd name="connsiteX0" fmla="*/ 129510 w 2899825"/>
                  <a:gd name="connsiteY0" fmla="*/ 106400 h 651864"/>
                  <a:gd name="connsiteX1" fmla="*/ 235910 w 2899825"/>
                  <a:gd name="connsiteY1" fmla="*/ 0 h 651864"/>
                  <a:gd name="connsiteX2" fmla="*/ 2793425 w 2899825"/>
                  <a:gd name="connsiteY2" fmla="*/ 0 h 651864"/>
                  <a:gd name="connsiteX3" fmla="*/ 2899825 w 2899825"/>
                  <a:gd name="connsiteY3" fmla="*/ 106400 h 651864"/>
                  <a:gd name="connsiteX4" fmla="*/ 2899825 w 2899825"/>
                  <a:gd name="connsiteY4" fmla="*/ 531986 h 651864"/>
                  <a:gd name="connsiteX5" fmla="*/ 2793425 w 2899825"/>
                  <a:gd name="connsiteY5" fmla="*/ 638386 h 651864"/>
                  <a:gd name="connsiteX6" fmla="*/ 226471 w 2899825"/>
                  <a:gd name="connsiteY6" fmla="*/ 651864 h 651864"/>
                  <a:gd name="connsiteX7" fmla="*/ 129510 w 2899825"/>
                  <a:gd name="connsiteY7" fmla="*/ 106400 h 651864"/>
                  <a:gd name="connsiteX0" fmla="*/ 315592 w 2988946"/>
                  <a:gd name="connsiteY0" fmla="*/ 651864 h 651864"/>
                  <a:gd name="connsiteX1" fmla="*/ 325031 w 2988946"/>
                  <a:gd name="connsiteY1" fmla="*/ 0 h 651864"/>
                  <a:gd name="connsiteX2" fmla="*/ 2882546 w 2988946"/>
                  <a:gd name="connsiteY2" fmla="*/ 0 h 651864"/>
                  <a:gd name="connsiteX3" fmla="*/ 2988946 w 2988946"/>
                  <a:gd name="connsiteY3" fmla="*/ 106400 h 651864"/>
                  <a:gd name="connsiteX4" fmla="*/ 2988946 w 2988946"/>
                  <a:gd name="connsiteY4" fmla="*/ 531986 h 651864"/>
                  <a:gd name="connsiteX5" fmla="*/ 2882546 w 2988946"/>
                  <a:gd name="connsiteY5" fmla="*/ 638386 h 651864"/>
                  <a:gd name="connsiteX6" fmla="*/ 315592 w 2988946"/>
                  <a:gd name="connsiteY6" fmla="*/ 651864 h 651864"/>
                  <a:gd name="connsiteX0" fmla="*/ 226402 w 2899756"/>
                  <a:gd name="connsiteY0" fmla="*/ 651864 h 651864"/>
                  <a:gd name="connsiteX1" fmla="*/ 235841 w 2899756"/>
                  <a:gd name="connsiteY1" fmla="*/ 0 h 651864"/>
                  <a:gd name="connsiteX2" fmla="*/ 2793356 w 2899756"/>
                  <a:gd name="connsiteY2" fmla="*/ 0 h 651864"/>
                  <a:gd name="connsiteX3" fmla="*/ 2899756 w 2899756"/>
                  <a:gd name="connsiteY3" fmla="*/ 106400 h 651864"/>
                  <a:gd name="connsiteX4" fmla="*/ 2899756 w 2899756"/>
                  <a:gd name="connsiteY4" fmla="*/ 531986 h 651864"/>
                  <a:gd name="connsiteX5" fmla="*/ 2793356 w 2899756"/>
                  <a:gd name="connsiteY5" fmla="*/ 638386 h 651864"/>
                  <a:gd name="connsiteX6" fmla="*/ 226402 w 2899756"/>
                  <a:gd name="connsiteY6" fmla="*/ 651864 h 651864"/>
                  <a:gd name="connsiteX0" fmla="*/ 182108 w 2855462"/>
                  <a:gd name="connsiteY0" fmla="*/ 651864 h 651864"/>
                  <a:gd name="connsiteX1" fmla="*/ 191547 w 2855462"/>
                  <a:gd name="connsiteY1" fmla="*/ 0 h 651864"/>
                  <a:gd name="connsiteX2" fmla="*/ 2749062 w 2855462"/>
                  <a:gd name="connsiteY2" fmla="*/ 0 h 651864"/>
                  <a:gd name="connsiteX3" fmla="*/ 2855462 w 2855462"/>
                  <a:gd name="connsiteY3" fmla="*/ 106400 h 651864"/>
                  <a:gd name="connsiteX4" fmla="*/ 2855462 w 2855462"/>
                  <a:gd name="connsiteY4" fmla="*/ 531986 h 651864"/>
                  <a:gd name="connsiteX5" fmla="*/ 2749062 w 2855462"/>
                  <a:gd name="connsiteY5" fmla="*/ 638386 h 651864"/>
                  <a:gd name="connsiteX6" fmla="*/ 182108 w 2855462"/>
                  <a:gd name="connsiteY6" fmla="*/ 651864 h 651864"/>
                  <a:gd name="connsiteX0" fmla="*/ 267262 w 2940616"/>
                  <a:gd name="connsiteY0" fmla="*/ 651864 h 651864"/>
                  <a:gd name="connsiteX1" fmla="*/ 80827 w 2940616"/>
                  <a:gd name="connsiteY1" fmla="*/ 273828 h 651864"/>
                  <a:gd name="connsiteX2" fmla="*/ 276701 w 2940616"/>
                  <a:gd name="connsiteY2" fmla="*/ 0 h 651864"/>
                  <a:gd name="connsiteX3" fmla="*/ 2834216 w 2940616"/>
                  <a:gd name="connsiteY3" fmla="*/ 0 h 651864"/>
                  <a:gd name="connsiteX4" fmla="*/ 2940616 w 2940616"/>
                  <a:gd name="connsiteY4" fmla="*/ 106400 h 651864"/>
                  <a:gd name="connsiteX5" fmla="*/ 2940616 w 2940616"/>
                  <a:gd name="connsiteY5" fmla="*/ 531986 h 651864"/>
                  <a:gd name="connsiteX6" fmla="*/ 2834216 w 2940616"/>
                  <a:gd name="connsiteY6" fmla="*/ 638386 h 651864"/>
                  <a:gd name="connsiteX7" fmla="*/ 267262 w 2940616"/>
                  <a:gd name="connsiteY7" fmla="*/ 651864 h 651864"/>
                  <a:gd name="connsiteX0" fmla="*/ 251440 w 2924794"/>
                  <a:gd name="connsiteY0" fmla="*/ 651864 h 651864"/>
                  <a:gd name="connsiteX1" fmla="*/ 103370 w 2924794"/>
                  <a:gd name="connsiteY1" fmla="*/ 284949 h 651864"/>
                  <a:gd name="connsiteX2" fmla="*/ 260879 w 2924794"/>
                  <a:gd name="connsiteY2" fmla="*/ 0 h 651864"/>
                  <a:gd name="connsiteX3" fmla="*/ 2818394 w 2924794"/>
                  <a:gd name="connsiteY3" fmla="*/ 0 h 651864"/>
                  <a:gd name="connsiteX4" fmla="*/ 2924794 w 2924794"/>
                  <a:gd name="connsiteY4" fmla="*/ 106400 h 651864"/>
                  <a:gd name="connsiteX5" fmla="*/ 2924794 w 2924794"/>
                  <a:gd name="connsiteY5" fmla="*/ 531986 h 651864"/>
                  <a:gd name="connsiteX6" fmla="*/ 2818394 w 2924794"/>
                  <a:gd name="connsiteY6" fmla="*/ 638386 h 651864"/>
                  <a:gd name="connsiteX7" fmla="*/ 251440 w 2924794"/>
                  <a:gd name="connsiteY7" fmla="*/ 651864 h 651864"/>
                  <a:gd name="connsiteX0" fmla="*/ 251440 w 2924794"/>
                  <a:gd name="connsiteY0" fmla="*/ 653131 h 653131"/>
                  <a:gd name="connsiteX1" fmla="*/ 103370 w 2924794"/>
                  <a:gd name="connsiteY1" fmla="*/ 286216 h 653131"/>
                  <a:gd name="connsiteX2" fmla="*/ 260879 w 2924794"/>
                  <a:gd name="connsiteY2" fmla="*/ 1267 h 653131"/>
                  <a:gd name="connsiteX3" fmla="*/ 2818394 w 2924794"/>
                  <a:gd name="connsiteY3" fmla="*/ 1267 h 653131"/>
                  <a:gd name="connsiteX4" fmla="*/ 2924794 w 2924794"/>
                  <a:gd name="connsiteY4" fmla="*/ 107667 h 653131"/>
                  <a:gd name="connsiteX5" fmla="*/ 2924794 w 2924794"/>
                  <a:gd name="connsiteY5" fmla="*/ 533253 h 653131"/>
                  <a:gd name="connsiteX6" fmla="*/ 2818394 w 2924794"/>
                  <a:gd name="connsiteY6" fmla="*/ 639653 h 653131"/>
                  <a:gd name="connsiteX7" fmla="*/ 251440 w 2924794"/>
                  <a:gd name="connsiteY7" fmla="*/ 653131 h 653131"/>
                  <a:gd name="connsiteX0" fmla="*/ 148125 w 2821479"/>
                  <a:gd name="connsiteY0" fmla="*/ 653131 h 653835"/>
                  <a:gd name="connsiteX1" fmla="*/ 55 w 2821479"/>
                  <a:gd name="connsiteY1" fmla="*/ 286216 h 653835"/>
                  <a:gd name="connsiteX2" fmla="*/ 157564 w 2821479"/>
                  <a:gd name="connsiteY2" fmla="*/ 1267 h 653835"/>
                  <a:gd name="connsiteX3" fmla="*/ 2715079 w 2821479"/>
                  <a:gd name="connsiteY3" fmla="*/ 1267 h 653835"/>
                  <a:gd name="connsiteX4" fmla="*/ 2821479 w 2821479"/>
                  <a:gd name="connsiteY4" fmla="*/ 107667 h 653835"/>
                  <a:gd name="connsiteX5" fmla="*/ 2821479 w 2821479"/>
                  <a:gd name="connsiteY5" fmla="*/ 533253 h 653835"/>
                  <a:gd name="connsiteX6" fmla="*/ 2715079 w 2821479"/>
                  <a:gd name="connsiteY6" fmla="*/ 639653 h 653835"/>
                  <a:gd name="connsiteX7" fmla="*/ 148125 w 2821479"/>
                  <a:gd name="connsiteY7" fmla="*/ 653131 h 653835"/>
                  <a:gd name="connsiteX0" fmla="*/ 148125 w 2821479"/>
                  <a:gd name="connsiteY0" fmla="*/ 653131 h 653835"/>
                  <a:gd name="connsiteX1" fmla="*/ 55 w 2821479"/>
                  <a:gd name="connsiteY1" fmla="*/ 286216 h 653835"/>
                  <a:gd name="connsiteX2" fmla="*/ 157564 w 2821479"/>
                  <a:gd name="connsiteY2" fmla="*/ 1267 h 653835"/>
                  <a:gd name="connsiteX3" fmla="*/ 2715079 w 2821479"/>
                  <a:gd name="connsiteY3" fmla="*/ 1267 h 653835"/>
                  <a:gd name="connsiteX4" fmla="*/ 2821479 w 2821479"/>
                  <a:gd name="connsiteY4" fmla="*/ 107667 h 653835"/>
                  <a:gd name="connsiteX5" fmla="*/ 2821479 w 2821479"/>
                  <a:gd name="connsiteY5" fmla="*/ 533253 h 653835"/>
                  <a:gd name="connsiteX6" fmla="*/ 2715079 w 2821479"/>
                  <a:gd name="connsiteY6" fmla="*/ 639653 h 653835"/>
                  <a:gd name="connsiteX7" fmla="*/ 148125 w 2821479"/>
                  <a:gd name="connsiteY7" fmla="*/ 653131 h 653835"/>
                  <a:gd name="connsiteX0" fmla="*/ 148125 w 2821479"/>
                  <a:gd name="connsiteY0" fmla="*/ 653131 h 653835"/>
                  <a:gd name="connsiteX1" fmla="*/ 55 w 2821479"/>
                  <a:gd name="connsiteY1" fmla="*/ 286216 h 653835"/>
                  <a:gd name="connsiteX2" fmla="*/ 157564 w 2821479"/>
                  <a:gd name="connsiteY2" fmla="*/ 1267 h 653835"/>
                  <a:gd name="connsiteX3" fmla="*/ 2715079 w 2821479"/>
                  <a:gd name="connsiteY3" fmla="*/ 1267 h 653835"/>
                  <a:gd name="connsiteX4" fmla="*/ 2821479 w 2821479"/>
                  <a:gd name="connsiteY4" fmla="*/ 107667 h 653835"/>
                  <a:gd name="connsiteX5" fmla="*/ 2821479 w 2821479"/>
                  <a:gd name="connsiteY5" fmla="*/ 533253 h 653835"/>
                  <a:gd name="connsiteX6" fmla="*/ 2715079 w 2821479"/>
                  <a:gd name="connsiteY6" fmla="*/ 639653 h 653835"/>
                  <a:gd name="connsiteX7" fmla="*/ 148125 w 2821479"/>
                  <a:gd name="connsiteY7" fmla="*/ 653131 h 653835"/>
                  <a:gd name="connsiteX0" fmla="*/ 148125 w 3083702"/>
                  <a:gd name="connsiteY0" fmla="*/ 653131 h 653835"/>
                  <a:gd name="connsiteX1" fmla="*/ 55 w 3083702"/>
                  <a:gd name="connsiteY1" fmla="*/ 286216 h 653835"/>
                  <a:gd name="connsiteX2" fmla="*/ 157564 w 3083702"/>
                  <a:gd name="connsiteY2" fmla="*/ 1267 h 653835"/>
                  <a:gd name="connsiteX3" fmla="*/ 2715079 w 3083702"/>
                  <a:gd name="connsiteY3" fmla="*/ 1267 h 653835"/>
                  <a:gd name="connsiteX4" fmla="*/ 3083702 w 3083702"/>
                  <a:gd name="connsiteY4" fmla="*/ 58081 h 653835"/>
                  <a:gd name="connsiteX5" fmla="*/ 2821479 w 3083702"/>
                  <a:gd name="connsiteY5" fmla="*/ 533253 h 653835"/>
                  <a:gd name="connsiteX6" fmla="*/ 2715079 w 3083702"/>
                  <a:gd name="connsiteY6" fmla="*/ 639653 h 653835"/>
                  <a:gd name="connsiteX7" fmla="*/ 148125 w 3083702"/>
                  <a:gd name="connsiteY7" fmla="*/ 653131 h 653835"/>
                  <a:gd name="connsiteX0" fmla="*/ 148125 w 2944344"/>
                  <a:gd name="connsiteY0" fmla="*/ 653131 h 653835"/>
                  <a:gd name="connsiteX1" fmla="*/ 55 w 2944344"/>
                  <a:gd name="connsiteY1" fmla="*/ 286216 h 653835"/>
                  <a:gd name="connsiteX2" fmla="*/ 157564 w 2944344"/>
                  <a:gd name="connsiteY2" fmla="*/ 1267 h 653835"/>
                  <a:gd name="connsiteX3" fmla="*/ 2715079 w 2944344"/>
                  <a:gd name="connsiteY3" fmla="*/ 1267 h 653835"/>
                  <a:gd name="connsiteX4" fmla="*/ 2821479 w 2944344"/>
                  <a:gd name="connsiteY4" fmla="*/ 533253 h 653835"/>
                  <a:gd name="connsiteX5" fmla="*/ 2715079 w 2944344"/>
                  <a:gd name="connsiteY5" fmla="*/ 639653 h 653835"/>
                  <a:gd name="connsiteX6" fmla="*/ 148125 w 2944344"/>
                  <a:gd name="connsiteY6" fmla="*/ 653131 h 653835"/>
                  <a:gd name="connsiteX0" fmla="*/ 148125 w 3098468"/>
                  <a:gd name="connsiteY0" fmla="*/ 653131 h 653835"/>
                  <a:gd name="connsiteX1" fmla="*/ 55 w 3098468"/>
                  <a:gd name="connsiteY1" fmla="*/ 286216 h 653835"/>
                  <a:gd name="connsiteX2" fmla="*/ 157564 w 3098468"/>
                  <a:gd name="connsiteY2" fmla="*/ 1267 h 653835"/>
                  <a:gd name="connsiteX3" fmla="*/ 2715079 w 3098468"/>
                  <a:gd name="connsiteY3" fmla="*/ 1267 h 653835"/>
                  <a:gd name="connsiteX4" fmla="*/ 3095293 w 3098468"/>
                  <a:gd name="connsiteY4" fmla="*/ 281495 h 653835"/>
                  <a:gd name="connsiteX5" fmla="*/ 2715079 w 3098468"/>
                  <a:gd name="connsiteY5" fmla="*/ 639653 h 653835"/>
                  <a:gd name="connsiteX6" fmla="*/ 148125 w 3098468"/>
                  <a:gd name="connsiteY6" fmla="*/ 653131 h 653835"/>
                  <a:gd name="connsiteX0" fmla="*/ 148125 w 3098468"/>
                  <a:gd name="connsiteY0" fmla="*/ 653131 h 653835"/>
                  <a:gd name="connsiteX1" fmla="*/ 55 w 3098468"/>
                  <a:gd name="connsiteY1" fmla="*/ 286216 h 653835"/>
                  <a:gd name="connsiteX2" fmla="*/ 157564 w 3098468"/>
                  <a:gd name="connsiteY2" fmla="*/ 1267 h 653835"/>
                  <a:gd name="connsiteX3" fmla="*/ 2715079 w 3098468"/>
                  <a:gd name="connsiteY3" fmla="*/ 1267 h 653835"/>
                  <a:gd name="connsiteX4" fmla="*/ 3095293 w 3098468"/>
                  <a:gd name="connsiteY4" fmla="*/ 281495 h 653835"/>
                  <a:gd name="connsiteX5" fmla="*/ 3051198 w 3098468"/>
                  <a:gd name="connsiteY5" fmla="*/ 569174 h 653835"/>
                  <a:gd name="connsiteX6" fmla="*/ 148125 w 3098468"/>
                  <a:gd name="connsiteY6" fmla="*/ 653131 h 653835"/>
                  <a:gd name="connsiteX0" fmla="*/ 148125 w 3257855"/>
                  <a:gd name="connsiteY0" fmla="*/ 653131 h 653835"/>
                  <a:gd name="connsiteX1" fmla="*/ 55 w 3257855"/>
                  <a:gd name="connsiteY1" fmla="*/ 286216 h 653835"/>
                  <a:gd name="connsiteX2" fmla="*/ 157564 w 3257855"/>
                  <a:gd name="connsiteY2" fmla="*/ 1267 h 653835"/>
                  <a:gd name="connsiteX3" fmla="*/ 3047255 w 3257855"/>
                  <a:gd name="connsiteY3" fmla="*/ 15657 h 653835"/>
                  <a:gd name="connsiteX4" fmla="*/ 3095293 w 3257855"/>
                  <a:gd name="connsiteY4" fmla="*/ 281495 h 653835"/>
                  <a:gd name="connsiteX5" fmla="*/ 3051198 w 3257855"/>
                  <a:gd name="connsiteY5" fmla="*/ 569174 h 653835"/>
                  <a:gd name="connsiteX6" fmla="*/ 148125 w 3257855"/>
                  <a:gd name="connsiteY6" fmla="*/ 653131 h 653835"/>
                  <a:gd name="connsiteX0" fmla="*/ 148125 w 3111753"/>
                  <a:gd name="connsiteY0" fmla="*/ 653131 h 653835"/>
                  <a:gd name="connsiteX1" fmla="*/ 55 w 3111753"/>
                  <a:gd name="connsiteY1" fmla="*/ 286216 h 653835"/>
                  <a:gd name="connsiteX2" fmla="*/ 157564 w 3111753"/>
                  <a:gd name="connsiteY2" fmla="*/ 1267 h 653835"/>
                  <a:gd name="connsiteX3" fmla="*/ 3047255 w 3111753"/>
                  <a:gd name="connsiteY3" fmla="*/ 15657 h 653835"/>
                  <a:gd name="connsiteX4" fmla="*/ 3095293 w 3111753"/>
                  <a:gd name="connsiteY4" fmla="*/ 281495 h 653835"/>
                  <a:gd name="connsiteX5" fmla="*/ 3051198 w 3111753"/>
                  <a:gd name="connsiteY5" fmla="*/ 569174 h 653835"/>
                  <a:gd name="connsiteX6" fmla="*/ 148125 w 3111753"/>
                  <a:gd name="connsiteY6" fmla="*/ 653131 h 653835"/>
                  <a:gd name="connsiteX0" fmla="*/ 148125 w 3124848"/>
                  <a:gd name="connsiteY0" fmla="*/ 653131 h 653835"/>
                  <a:gd name="connsiteX1" fmla="*/ 55 w 3124848"/>
                  <a:gd name="connsiteY1" fmla="*/ 286216 h 653835"/>
                  <a:gd name="connsiteX2" fmla="*/ 157564 w 3124848"/>
                  <a:gd name="connsiteY2" fmla="*/ 1267 h 653835"/>
                  <a:gd name="connsiteX3" fmla="*/ 3069138 w 3124848"/>
                  <a:gd name="connsiteY3" fmla="*/ 19822 h 653835"/>
                  <a:gd name="connsiteX4" fmla="*/ 3095293 w 3124848"/>
                  <a:gd name="connsiteY4" fmla="*/ 281495 h 653835"/>
                  <a:gd name="connsiteX5" fmla="*/ 3051198 w 3124848"/>
                  <a:gd name="connsiteY5" fmla="*/ 569174 h 653835"/>
                  <a:gd name="connsiteX6" fmla="*/ 148125 w 3124848"/>
                  <a:gd name="connsiteY6" fmla="*/ 653131 h 653835"/>
                  <a:gd name="connsiteX0" fmla="*/ 148125 w 3128145"/>
                  <a:gd name="connsiteY0" fmla="*/ 653131 h 653835"/>
                  <a:gd name="connsiteX1" fmla="*/ 55 w 3128145"/>
                  <a:gd name="connsiteY1" fmla="*/ 286216 h 653835"/>
                  <a:gd name="connsiteX2" fmla="*/ 157564 w 3128145"/>
                  <a:gd name="connsiteY2" fmla="*/ 1267 h 653835"/>
                  <a:gd name="connsiteX3" fmla="*/ 3074123 w 3128145"/>
                  <a:gd name="connsiteY3" fmla="*/ 14744 h 653835"/>
                  <a:gd name="connsiteX4" fmla="*/ 3095293 w 3128145"/>
                  <a:gd name="connsiteY4" fmla="*/ 281495 h 653835"/>
                  <a:gd name="connsiteX5" fmla="*/ 3051198 w 3128145"/>
                  <a:gd name="connsiteY5" fmla="*/ 569174 h 653835"/>
                  <a:gd name="connsiteX6" fmla="*/ 148125 w 3128145"/>
                  <a:gd name="connsiteY6" fmla="*/ 653131 h 653835"/>
                  <a:gd name="connsiteX0" fmla="*/ 148125 w 3121484"/>
                  <a:gd name="connsiteY0" fmla="*/ 653131 h 653835"/>
                  <a:gd name="connsiteX1" fmla="*/ 55 w 3121484"/>
                  <a:gd name="connsiteY1" fmla="*/ 286216 h 653835"/>
                  <a:gd name="connsiteX2" fmla="*/ 157564 w 3121484"/>
                  <a:gd name="connsiteY2" fmla="*/ 1267 h 653835"/>
                  <a:gd name="connsiteX3" fmla="*/ 3074123 w 3121484"/>
                  <a:gd name="connsiteY3" fmla="*/ 14744 h 653835"/>
                  <a:gd name="connsiteX4" fmla="*/ 3095293 w 3121484"/>
                  <a:gd name="connsiteY4" fmla="*/ 281495 h 653835"/>
                  <a:gd name="connsiteX5" fmla="*/ 3051198 w 3121484"/>
                  <a:gd name="connsiteY5" fmla="*/ 569174 h 653835"/>
                  <a:gd name="connsiteX6" fmla="*/ 148125 w 3121484"/>
                  <a:gd name="connsiteY6" fmla="*/ 653131 h 653835"/>
                  <a:gd name="connsiteX0" fmla="*/ 148125 w 3124758"/>
                  <a:gd name="connsiteY0" fmla="*/ 653131 h 653835"/>
                  <a:gd name="connsiteX1" fmla="*/ 55 w 3124758"/>
                  <a:gd name="connsiteY1" fmla="*/ 286216 h 653835"/>
                  <a:gd name="connsiteX2" fmla="*/ 157564 w 3124758"/>
                  <a:gd name="connsiteY2" fmla="*/ 1267 h 653835"/>
                  <a:gd name="connsiteX3" fmla="*/ 3074123 w 3124758"/>
                  <a:gd name="connsiteY3" fmla="*/ 14744 h 653835"/>
                  <a:gd name="connsiteX4" fmla="*/ 3095293 w 3124758"/>
                  <a:gd name="connsiteY4" fmla="*/ 281495 h 653835"/>
                  <a:gd name="connsiteX5" fmla="*/ 3051198 w 3124758"/>
                  <a:gd name="connsiteY5" fmla="*/ 569174 h 653835"/>
                  <a:gd name="connsiteX6" fmla="*/ 148125 w 3124758"/>
                  <a:gd name="connsiteY6" fmla="*/ 653131 h 653835"/>
                  <a:gd name="connsiteX0" fmla="*/ 148125 w 3129350"/>
                  <a:gd name="connsiteY0" fmla="*/ 653131 h 653835"/>
                  <a:gd name="connsiteX1" fmla="*/ 55 w 3129350"/>
                  <a:gd name="connsiteY1" fmla="*/ 286216 h 653835"/>
                  <a:gd name="connsiteX2" fmla="*/ 157564 w 3129350"/>
                  <a:gd name="connsiteY2" fmla="*/ 1267 h 653835"/>
                  <a:gd name="connsiteX3" fmla="*/ 3074123 w 3129350"/>
                  <a:gd name="connsiteY3" fmla="*/ 14744 h 653835"/>
                  <a:gd name="connsiteX4" fmla="*/ 3107895 w 3129350"/>
                  <a:gd name="connsiteY4" fmla="*/ 283894 h 653835"/>
                  <a:gd name="connsiteX5" fmla="*/ 3051198 w 3129350"/>
                  <a:gd name="connsiteY5" fmla="*/ 569174 h 653835"/>
                  <a:gd name="connsiteX6" fmla="*/ 148125 w 3129350"/>
                  <a:gd name="connsiteY6" fmla="*/ 653131 h 653835"/>
                  <a:gd name="connsiteX0" fmla="*/ 148125 w 3124792"/>
                  <a:gd name="connsiteY0" fmla="*/ 653131 h 653835"/>
                  <a:gd name="connsiteX1" fmla="*/ 55 w 3124792"/>
                  <a:gd name="connsiteY1" fmla="*/ 286216 h 653835"/>
                  <a:gd name="connsiteX2" fmla="*/ 157564 w 3124792"/>
                  <a:gd name="connsiteY2" fmla="*/ 1267 h 653835"/>
                  <a:gd name="connsiteX3" fmla="*/ 3074123 w 3124792"/>
                  <a:gd name="connsiteY3" fmla="*/ 14744 h 653835"/>
                  <a:gd name="connsiteX4" fmla="*/ 3107895 w 3124792"/>
                  <a:gd name="connsiteY4" fmla="*/ 283894 h 653835"/>
                  <a:gd name="connsiteX5" fmla="*/ 3051198 w 3124792"/>
                  <a:gd name="connsiteY5" fmla="*/ 569174 h 653835"/>
                  <a:gd name="connsiteX6" fmla="*/ 148125 w 3124792"/>
                  <a:gd name="connsiteY6" fmla="*/ 653131 h 653835"/>
                  <a:gd name="connsiteX0" fmla="*/ 148125 w 3124792"/>
                  <a:gd name="connsiteY0" fmla="*/ 653131 h 653835"/>
                  <a:gd name="connsiteX1" fmla="*/ 55 w 3124792"/>
                  <a:gd name="connsiteY1" fmla="*/ 286216 h 653835"/>
                  <a:gd name="connsiteX2" fmla="*/ 157564 w 3124792"/>
                  <a:gd name="connsiteY2" fmla="*/ 1267 h 653835"/>
                  <a:gd name="connsiteX3" fmla="*/ 3074123 w 3124792"/>
                  <a:gd name="connsiteY3" fmla="*/ 14744 h 653835"/>
                  <a:gd name="connsiteX4" fmla="*/ 3107895 w 3124792"/>
                  <a:gd name="connsiteY4" fmla="*/ 283894 h 653835"/>
                  <a:gd name="connsiteX5" fmla="*/ 3051198 w 3124792"/>
                  <a:gd name="connsiteY5" fmla="*/ 569174 h 653835"/>
                  <a:gd name="connsiteX6" fmla="*/ 148125 w 3124792"/>
                  <a:gd name="connsiteY6" fmla="*/ 653131 h 653835"/>
                  <a:gd name="connsiteX0" fmla="*/ 148125 w 3120364"/>
                  <a:gd name="connsiteY0" fmla="*/ 653131 h 653835"/>
                  <a:gd name="connsiteX1" fmla="*/ 55 w 3120364"/>
                  <a:gd name="connsiteY1" fmla="*/ 286216 h 653835"/>
                  <a:gd name="connsiteX2" fmla="*/ 157564 w 3120364"/>
                  <a:gd name="connsiteY2" fmla="*/ 1267 h 653835"/>
                  <a:gd name="connsiteX3" fmla="*/ 3074123 w 3120364"/>
                  <a:gd name="connsiteY3" fmla="*/ 14744 h 653835"/>
                  <a:gd name="connsiteX4" fmla="*/ 3107895 w 3120364"/>
                  <a:gd name="connsiteY4" fmla="*/ 283894 h 653835"/>
                  <a:gd name="connsiteX5" fmla="*/ 3051198 w 3120364"/>
                  <a:gd name="connsiteY5" fmla="*/ 569174 h 653835"/>
                  <a:gd name="connsiteX6" fmla="*/ 148125 w 3120364"/>
                  <a:gd name="connsiteY6" fmla="*/ 653131 h 653835"/>
                  <a:gd name="connsiteX0" fmla="*/ 148125 w 3124711"/>
                  <a:gd name="connsiteY0" fmla="*/ 653131 h 653835"/>
                  <a:gd name="connsiteX1" fmla="*/ 55 w 3124711"/>
                  <a:gd name="connsiteY1" fmla="*/ 286216 h 653835"/>
                  <a:gd name="connsiteX2" fmla="*/ 157564 w 3124711"/>
                  <a:gd name="connsiteY2" fmla="*/ 1267 h 653835"/>
                  <a:gd name="connsiteX3" fmla="*/ 3074123 w 3124711"/>
                  <a:gd name="connsiteY3" fmla="*/ 14744 h 653835"/>
                  <a:gd name="connsiteX4" fmla="*/ 3107895 w 3124711"/>
                  <a:gd name="connsiteY4" fmla="*/ 283894 h 653835"/>
                  <a:gd name="connsiteX5" fmla="*/ 3051198 w 3124711"/>
                  <a:gd name="connsiteY5" fmla="*/ 569174 h 653835"/>
                  <a:gd name="connsiteX6" fmla="*/ 148125 w 3124711"/>
                  <a:gd name="connsiteY6" fmla="*/ 653131 h 653835"/>
                  <a:gd name="connsiteX0" fmla="*/ 148125 w 3124711"/>
                  <a:gd name="connsiteY0" fmla="*/ 653131 h 653835"/>
                  <a:gd name="connsiteX1" fmla="*/ 55 w 3124711"/>
                  <a:gd name="connsiteY1" fmla="*/ 286216 h 653835"/>
                  <a:gd name="connsiteX2" fmla="*/ 157564 w 3124711"/>
                  <a:gd name="connsiteY2" fmla="*/ 1267 h 653835"/>
                  <a:gd name="connsiteX3" fmla="*/ 3074123 w 3124711"/>
                  <a:gd name="connsiteY3" fmla="*/ 14744 h 653835"/>
                  <a:gd name="connsiteX4" fmla="*/ 3107895 w 3124711"/>
                  <a:gd name="connsiteY4" fmla="*/ 283894 h 653835"/>
                  <a:gd name="connsiteX5" fmla="*/ 3086512 w 3124711"/>
                  <a:gd name="connsiteY5" fmla="*/ 578910 h 653835"/>
                  <a:gd name="connsiteX6" fmla="*/ 148125 w 3124711"/>
                  <a:gd name="connsiteY6" fmla="*/ 653131 h 653835"/>
                  <a:gd name="connsiteX0" fmla="*/ 148125 w 3129057"/>
                  <a:gd name="connsiteY0" fmla="*/ 653131 h 653835"/>
                  <a:gd name="connsiteX1" fmla="*/ 55 w 3129057"/>
                  <a:gd name="connsiteY1" fmla="*/ 286216 h 653835"/>
                  <a:gd name="connsiteX2" fmla="*/ 157564 w 3129057"/>
                  <a:gd name="connsiteY2" fmla="*/ 1267 h 653835"/>
                  <a:gd name="connsiteX3" fmla="*/ 3074123 w 3129057"/>
                  <a:gd name="connsiteY3" fmla="*/ 14744 h 653835"/>
                  <a:gd name="connsiteX4" fmla="*/ 3107895 w 3129057"/>
                  <a:gd name="connsiteY4" fmla="*/ 283894 h 653835"/>
                  <a:gd name="connsiteX5" fmla="*/ 3086512 w 3129057"/>
                  <a:gd name="connsiteY5" fmla="*/ 578910 h 653835"/>
                  <a:gd name="connsiteX6" fmla="*/ 148125 w 3129057"/>
                  <a:gd name="connsiteY6" fmla="*/ 653131 h 653835"/>
                  <a:gd name="connsiteX0" fmla="*/ 148125 w 3130151"/>
                  <a:gd name="connsiteY0" fmla="*/ 653131 h 653835"/>
                  <a:gd name="connsiteX1" fmla="*/ 55 w 3130151"/>
                  <a:gd name="connsiteY1" fmla="*/ 286216 h 653835"/>
                  <a:gd name="connsiteX2" fmla="*/ 157564 w 3130151"/>
                  <a:gd name="connsiteY2" fmla="*/ 1267 h 653835"/>
                  <a:gd name="connsiteX3" fmla="*/ 3074123 w 3130151"/>
                  <a:gd name="connsiteY3" fmla="*/ 14744 h 653835"/>
                  <a:gd name="connsiteX4" fmla="*/ 3107895 w 3130151"/>
                  <a:gd name="connsiteY4" fmla="*/ 283894 h 653835"/>
                  <a:gd name="connsiteX5" fmla="*/ 3086512 w 3130151"/>
                  <a:gd name="connsiteY5" fmla="*/ 578910 h 653835"/>
                  <a:gd name="connsiteX6" fmla="*/ 148125 w 3130151"/>
                  <a:gd name="connsiteY6" fmla="*/ 653131 h 653835"/>
                  <a:gd name="connsiteX0" fmla="*/ 148125 w 3130151"/>
                  <a:gd name="connsiteY0" fmla="*/ 653131 h 653835"/>
                  <a:gd name="connsiteX1" fmla="*/ 55 w 3130151"/>
                  <a:gd name="connsiteY1" fmla="*/ 286216 h 653835"/>
                  <a:gd name="connsiteX2" fmla="*/ 157564 w 3130151"/>
                  <a:gd name="connsiteY2" fmla="*/ 1267 h 653835"/>
                  <a:gd name="connsiteX3" fmla="*/ 3074123 w 3130151"/>
                  <a:gd name="connsiteY3" fmla="*/ 14744 h 653835"/>
                  <a:gd name="connsiteX4" fmla="*/ 3107895 w 3130151"/>
                  <a:gd name="connsiteY4" fmla="*/ 283894 h 653835"/>
                  <a:gd name="connsiteX5" fmla="*/ 3086512 w 3130151"/>
                  <a:gd name="connsiteY5" fmla="*/ 578910 h 653835"/>
                  <a:gd name="connsiteX6" fmla="*/ 148125 w 3130151"/>
                  <a:gd name="connsiteY6" fmla="*/ 653131 h 653835"/>
                  <a:gd name="connsiteX0" fmla="*/ 148125 w 3126116"/>
                  <a:gd name="connsiteY0" fmla="*/ 653131 h 653835"/>
                  <a:gd name="connsiteX1" fmla="*/ 55 w 3126116"/>
                  <a:gd name="connsiteY1" fmla="*/ 286216 h 653835"/>
                  <a:gd name="connsiteX2" fmla="*/ 157564 w 3126116"/>
                  <a:gd name="connsiteY2" fmla="*/ 1267 h 653835"/>
                  <a:gd name="connsiteX3" fmla="*/ 3074123 w 3126116"/>
                  <a:gd name="connsiteY3" fmla="*/ 14744 h 653835"/>
                  <a:gd name="connsiteX4" fmla="*/ 3107895 w 3126116"/>
                  <a:gd name="connsiteY4" fmla="*/ 283894 h 653835"/>
                  <a:gd name="connsiteX5" fmla="*/ 3086512 w 3126116"/>
                  <a:gd name="connsiteY5" fmla="*/ 578910 h 653835"/>
                  <a:gd name="connsiteX6" fmla="*/ 148125 w 3126116"/>
                  <a:gd name="connsiteY6" fmla="*/ 653131 h 653835"/>
                  <a:gd name="connsiteX0" fmla="*/ 148125 w 3126792"/>
                  <a:gd name="connsiteY0" fmla="*/ 653131 h 653835"/>
                  <a:gd name="connsiteX1" fmla="*/ 55 w 3126792"/>
                  <a:gd name="connsiteY1" fmla="*/ 286216 h 653835"/>
                  <a:gd name="connsiteX2" fmla="*/ 157564 w 3126792"/>
                  <a:gd name="connsiteY2" fmla="*/ 1267 h 653835"/>
                  <a:gd name="connsiteX3" fmla="*/ 3074123 w 3126792"/>
                  <a:gd name="connsiteY3" fmla="*/ 14744 h 653835"/>
                  <a:gd name="connsiteX4" fmla="*/ 3107895 w 3126792"/>
                  <a:gd name="connsiteY4" fmla="*/ 283894 h 653835"/>
                  <a:gd name="connsiteX5" fmla="*/ 3086512 w 3126792"/>
                  <a:gd name="connsiteY5" fmla="*/ 578910 h 653835"/>
                  <a:gd name="connsiteX6" fmla="*/ 148125 w 3126792"/>
                  <a:gd name="connsiteY6" fmla="*/ 653131 h 653835"/>
                  <a:gd name="connsiteX0" fmla="*/ 148125 w 3128855"/>
                  <a:gd name="connsiteY0" fmla="*/ 653131 h 653835"/>
                  <a:gd name="connsiteX1" fmla="*/ 55 w 3128855"/>
                  <a:gd name="connsiteY1" fmla="*/ 286216 h 653835"/>
                  <a:gd name="connsiteX2" fmla="*/ 157564 w 3128855"/>
                  <a:gd name="connsiteY2" fmla="*/ 1267 h 653835"/>
                  <a:gd name="connsiteX3" fmla="*/ 3074123 w 3128855"/>
                  <a:gd name="connsiteY3" fmla="*/ 14744 h 653835"/>
                  <a:gd name="connsiteX4" fmla="*/ 3107895 w 3128855"/>
                  <a:gd name="connsiteY4" fmla="*/ 283894 h 653835"/>
                  <a:gd name="connsiteX5" fmla="*/ 3086512 w 3128855"/>
                  <a:gd name="connsiteY5" fmla="*/ 578910 h 653835"/>
                  <a:gd name="connsiteX6" fmla="*/ 148125 w 3128855"/>
                  <a:gd name="connsiteY6" fmla="*/ 653131 h 653835"/>
                  <a:gd name="connsiteX0" fmla="*/ 148125 w 3126187"/>
                  <a:gd name="connsiteY0" fmla="*/ 653131 h 653835"/>
                  <a:gd name="connsiteX1" fmla="*/ 55 w 3126187"/>
                  <a:gd name="connsiteY1" fmla="*/ 286216 h 653835"/>
                  <a:gd name="connsiteX2" fmla="*/ 157564 w 3126187"/>
                  <a:gd name="connsiteY2" fmla="*/ 1267 h 653835"/>
                  <a:gd name="connsiteX3" fmla="*/ 3074123 w 3126187"/>
                  <a:gd name="connsiteY3" fmla="*/ 14744 h 653835"/>
                  <a:gd name="connsiteX4" fmla="*/ 3107895 w 3126187"/>
                  <a:gd name="connsiteY4" fmla="*/ 283894 h 653835"/>
                  <a:gd name="connsiteX5" fmla="*/ 3086512 w 3126187"/>
                  <a:gd name="connsiteY5" fmla="*/ 578910 h 653835"/>
                  <a:gd name="connsiteX6" fmla="*/ 148125 w 3126187"/>
                  <a:gd name="connsiteY6" fmla="*/ 653131 h 653835"/>
                  <a:gd name="connsiteX0" fmla="*/ 148125 w 3130530"/>
                  <a:gd name="connsiteY0" fmla="*/ 653131 h 653835"/>
                  <a:gd name="connsiteX1" fmla="*/ 55 w 3130530"/>
                  <a:gd name="connsiteY1" fmla="*/ 286216 h 653835"/>
                  <a:gd name="connsiteX2" fmla="*/ 157564 w 3130530"/>
                  <a:gd name="connsiteY2" fmla="*/ 1267 h 653835"/>
                  <a:gd name="connsiteX3" fmla="*/ 3074123 w 3130530"/>
                  <a:gd name="connsiteY3" fmla="*/ 14744 h 653835"/>
                  <a:gd name="connsiteX4" fmla="*/ 3107895 w 3130530"/>
                  <a:gd name="connsiteY4" fmla="*/ 283894 h 653835"/>
                  <a:gd name="connsiteX5" fmla="*/ 3086512 w 3130530"/>
                  <a:gd name="connsiteY5" fmla="*/ 578910 h 653835"/>
                  <a:gd name="connsiteX6" fmla="*/ 148125 w 3130530"/>
                  <a:gd name="connsiteY6" fmla="*/ 653131 h 653835"/>
                  <a:gd name="connsiteX0" fmla="*/ 148125 w 3128705"/>
                  <a:gd name="connsiteY0" fmla="*/ 653131 h 653835"/>
                  <a:gd name="connsiteX1" fmla="*/ 55 w 3128705"/>
                  <a:gd name="connsiteY1" fmla="*/ 286216 h 653835"/>
                  <a:gd name="connsiteX2" fmla="*/ 157564 w 3128705"/>
                  <a:gd name="connsiteY2" fmla="*/ 1267 h 653835"/>
                  <a:gd name="connsiteX3" fmla="*/ 3074123 w 3128705"/>
                  <a:gd name="connsiteY3" fmla="*/ 14744 h 653835"/>
                  <a:gd name="connsiteX4" fmla="*/ 3107895 w 3128705"/>
                  <a:gd name="connsiteY4" fmla="*/ 283894 h 653835"/>
                  <a:gd name="connsiteX5" fmla="*/ 3086512 w 3128705"/>
                  <a:gd name="connsiteY5" fmla="*/ 578910 h 653835"/>
                  <a:gd name="connsiteX6" fmla="*/ 148125 w 3128705"/>
                  <a:gd name="connsiteY6" fmla="*/ 653131 h 653835"/>
                  <a:gd name="connsiteX0" fmla="*/ 148125 w 3129297"/>
                  <a:gd name="connsiteY0" fmla="*/ 653131 h 653835"/>
                  <a:gd name="connsiteX1" fmla="*/ 55 w 3129297"/>
                  <a:gd name="connsiteY1" fmla="*/ 286216 h 653835"/>
                  <a:gd name="connsiteX2" fmla="*/ 157564 w 3129297"/>
                  <a:gd name="connsiteY2" fmla="*/ 1267 h 653835"/>
                  <a:gd name="connsiteX3" fmla="*/ 3074123 w 3129297"/>
                  <a:gd name="connsiteY3" fmla="*/ 14744 h 653835"/>
                  <a:gd name="connsiteX4" fmla="*/ 3107895 w 3129297"/>
                  <a:gd name="connsiteY4" fmla="*/ 283894 h 653835"/>
                  <a:gd name="connsiteX5" fmla="*/ 3086512 w 3129297"/>
                  <a:gd name="connsiteY5" fmla="*/ 578910 h 653835"/>
                  <a:gd name="connsiteX6" fmla="*/ 148125 w 3129297"/>
                  <a:gd name="connsiteY6" fmla="*/ 653131 h 653835"/>
                  <a:gd name="connsiteX0" fmla="*/ 148125 w 3129878"/>
                  <a:gd name="connsiteY0" fmla="*/ 653131 h 653835"/>
                  <a:gd name="connsiteX1" fmla="*/ 55 w 3129878"/>
                  <a:gd name="connsiteY1" fmla="*/ 286216 h 653835"/>
                  <a:gd name="connsiteX2" fmla="*/ 157564 w 3129878"/>
                  <a:gd name="connsiteY2" fmla="*/ 1267 h 653835"/>
                  <a:gd name="connsiteX3" fmla="*/ 3074123 w 3129878"/>
                  <a:gd name="connsiteY3" fmla="*/ 14744 h 653835"/>
                  <a:gd name="connsiteX4" fmla="*/ 3107895 w 3129878"/>
                  <a:gd name="connsiteY4" fmla="*/ 283894 h 653835"/>
                  <a:gd name="connsiteX5" fmla="*/ 3086512 w 3129878"/>
                  <a:gd name="connsiteY5" fmla="*/ 578910 h 653835"/>
                  <a:gd name="connsiteX6" fmla="*/ 148125 w 3129878"/>
                  <a:gd name="connsiteY6" fmla="*/ 653131 h 653835"/>
                  <a:gd name="connsiteX0" fmla="*/ 148125 w 3129878"/>
                  <a:gd name="connsiteY0" fmla="*/ 653131 h 653835"/>
                  <a:gd name="connsiteX1" fmla="*/ 55 w 3129878"/>
                  <a:gd name="connsiteY1" fmla="*/ 286216 h 653835"/>
                  <a:gd name="connsiteX2" fmla="*/ 157564 w 3129878"/>
                  <a:gd name="connsiteY2" fmla="*/ 1267 h 653835"/>
                  <a:gd name="connsiteX3" fmla="*/ 3074123 w 3129878"/>
                  <a:gd name="connsiteY3" fmla="*/ 14744 h 653835"/>
                  <a:gd name="connsiteX4" fmla="*/ 3107895 w 3129878"/>
                  <a:gd name="connsiteY4" fmla="*/ 283894 h 653835"/>
                  <a:gd name="connsiteX5" fmla="*/ 3086512 w 3129878"/>
                  <a:gd name="connsiteY5" fmla="*/ 578910 h 653835"/>
                  <a:gd name="connsiteX6" fmla="*/ 148125 w 3129878"/>
                  <a:gd name="connsiteY6" fmla="*/ 653131 h 653835"/>
                  <a:gd name="connsiteX0" fmla="*/ 148125 w 3129878"/>
                  <a:gd name="connsiteY0" fmla="*/ 653131 h 653835"/>
                  <a:gd name="connsiteX1" fmla="*/ 55 w 3129878"/>
                  <a:gd name="connsiteY1" fmla="*/ 286216 h 653835"/>
                  <a:gd name="connsiteX2" fmla="*/ 157564 w 3129878"/>
                  <a:gd name="connsiteY2" fmla="*/ 1267 h 653835"/>
                  <a:gd name="connsiteX3" fmla="*/ 3074123 w 3129878"/>
                  <a:gd name="connsiteY3" fmla="*/ 14744 h 653835"/>
                  <a:gd name="connsiteX4" fmla="*/ 3107895 w 3129878"/>
                  <a:gd name="connsiteY4" fmla="*/ 283894 h 653835"/>
                  <a:gd name="connsiteX5" fmla="*/ 3086512 w 3129878"/>
                  <a:gd name="connsiteY5" fmla="*/ 578910 h 653835"/>
                  <a:gd name="connsiteX6" fmla="*/ 148125 w 3129878"/>
                  <a:gd name="connsiteY6" fmla="*/ 653131 h 653835"/>
                  <a:gd name="connsiteX0" fmla="*/ 148125 w 3129878"/>
                  <a:gd name="connsiteY0" fmla="*/ 653131 h 653835"/>
                  <a:gd name="connsiteX1" fmla="*/ 55 w 3129878"/>
                  <a:gd name="connsiteY1" fmla="*/ 286216 h 653835"/>
                  <a:gd name="connsiteX2" fmla="*/ 157564 w 3129878"/>
                  <a:gd name="connsiteY2" fmla="*/ 1267 h 653835"/>
                  <a:gd name="connsiteX3" fmla="*/ 3074123 w 3129878"/>
                  <a:gd name="connsiteY3" fmla="*/ 14744 h 653835"/>
                  <a:gd name="connsiteX4" fmla="*/ 3107895 w 3129878"/>
                  <a:gd name="connsiteY4" fmla="*/ 283894 h 653835"/>
                  <a:gd name="connsiteX5" fmla="*/ 3086512 w 3129878"/>
                  <a:gd name="connsiteY5" fmla="*/ 578910 h 653835"/>
                  <a:gd name="connsiteX6" fmla="*/ 148125 w 3129878"/>
                  <a:gd name="connsiteY6" fmla="*/ 653131 h 653835"/>
                  <a:gd name="connsiteX0" fmla="*/ 148125 w 3129878"/>
                  <a:gd name="connsiteY0" fmla="*/ 653131 h 653835"/>
                  <a:gd name="connsiteX1" fmla="*/ 55 w 3129878"/>
                  <a:gd name="connsiteY1" fmla="*/ 286216 h 653835"/>
                  <a:gd name="connsiteX2" fmla="*/ 157564 w 3129878"/>
                  <a:gd name="connsiteY2" fmla="*/ 1267 h 653835"/>
                  <a:gd name="connsiteX3" fmla="*/ 3074123 w 3129878"/>
                  <a:gd name="connsiteY3" fmla="*/ 14744 h 653835"/>
                  <a:gd name="connsiteX4" fmla="*/ 3107895 w 3129878"/>
                  <a:gd name="connsiteY4" fmla="*/ 283894 h 653835"/>
                  <a:gd name="connsiteX5" fmla="*/ 3086512 w 3129878"/>
                  <a:gd name="connsiteY5" fmla="*/ 578910 h 653835"/>
                  <a:gd name="connsiteX6" fmla="*/ 148125 w 3129878"/>
                  <a:gd name="connsiteY6" fmla="*/ 653131 h 653835"/>
                  <a:gd name="connsiteX0" fmla="*/ 148125 w 3129878"/>
                  <a:gd name="connsiteY0" fmla="*/ 653131 h 653835"/>
                  <a:gd name="connsiteX1" fmla="*/ 55 w 3129878"/>
                  <a:gd name="connsiteY1" fmla="*/ 286216 h 653835"/>
                  <a:gd name="connsiteX2" fmla="*/ 157564 w 3129878"/>
                  <a:gd name="connsiteY2" fmla="*/ 1267 h 653835"/>
                  <a:gd name="connsiteX3" fmla="*/ 3074123 w 3129878"/>
                  <a:gd name="connsiteY3" fmla="*/ 14744 h 653835"/>
                  <a:gd name="connsiteX4" fmla="*/ 3107895 w 3129878"/>
                  <a:gd name="connsiteY4" fmla="*/ 283894 h 653835"/>
                  <a:gd name="connsiteX5" fmla="*/ 3086512 w 3129878"/>
                  <a:gd name="connsiteY5" fmla="*/ 578910 h 653835"/>
                  <a:gd name="connsiteX6" fmla="*/ 148125 w 3129878"/>
                  <a:gd name="connsiteY6" fmla="*/ 653131 h 653835"/>
                  <a:gd name="connsiteX0" fmla="*/ 148125 w 3129878"/>
                  <a:gd name="connsiteY0" fmla="*/ 653131 h 653835"/>
                  <a:gd name="connsiteX1" fmla="*/ 55 w 3129878"/>
                  <a:gd name="connsiteY1" fmla="*/ 286216 h 653835"/>
                  <a:gd name="connsiteX2" fmla="*/ 157564 w 3129878"/>
                  <a:gd name="connsiteY2" fmla="*/ 1267 h 653835"/>
                  <a:gd name="connsiteX3" fmla="*/ 3074123 w 3129878"/>
                  <a:gd name="connsiteY3" fmla="*/ 14744 h 653835"/>
                  <a:gd name="connsiteX4" fmla="*/ 3107895 w 3129878"/>
                  <a:gd name="connsiteY4" fmla="*/ 283894 h 653835"/>
                  <a:gd name="connsiteX5" fmla="*/ 3086512 w 3129878"/>
                  <a:gd name="connsiteY5" fmla="*/ 578910 h 653835"/>
                  <a:gd name="connsiteX6" fmla="*/ 148125 w 3129878"/>
                  <a:gd name="connsiteY6" fmla="*/ 653131 h 653835"/>
                  <a:gd name="connsiteX0" fmla="*/ 148125 w 3129878"/>
                  <a:gd name="connsiteY0" fmla="*/ 653131 h 653835"/>
                  <a:gd name="connsiteX1" fmla="*/ 55 w 3129878"/>
                  <a:gd name="connsiteY1" fmla="*/ 286216 h 653835"/>
                  <a:gd name="connsiteX2" fmla="*/ 157564 w 3129878"/>
                  <a:gd name="connsiteY2" fmla="*/ 1267 h 653835"/>
                  <a:gd name="connsiteX3" fmla="*/ 3076616 w 3129878"/>
                  <a:gd name="connsiteY3" fmla="*/ 12205 h 653835"/>
                  <a:gd name="connsiteX4" fmla="*/ 3107895 w 3129878"/>
                  <a:gd name="connsiteY4" fmla="*/ 283894 h 653835"/>
                  <a:gd name="connsiteX5" fmla="*/ 3086512 w 3129878"/>
                  <a:gd name="connsiteY5" fmla="*/ 578910 h 653835"/>
                  <a:gd name="connsiteX6" fmla="*/ 148125 w 3129878"/>
                  <a:gd name="connsiteY6" fmla="*/ 653131 h 653835"/>
                  <a:gd name="connsiteX0" fmla="*/ 148125 w 3129878"/>
                  <a:gd name="connsiteY0" fmla="*/ 653131 h 653835"/>
                  <a:gd name="connsiteX1" fmla="*/ 55 w 3129878"/>
                  <a:gd name="connsiteY1" fmla="*/ 286216 h 653835"/>
                  <a:gd name="connsiteX2" fmla="*/ 157564 w 3129878"/>
                  <a:gd name="connsiteY2" fmla="*/ 1267 h 653835"/>
                  <a:gd name="connsiteX3" fmla="*/ 3076616 w 3129878"/>
                  <a:gd name="connsiteY3" fmla="*/ 12205 h 653835"/>
                  <a:gd name="connsiteX4" fmla="*/ 3107895 w 3129878"/>
                  <a:gd name="connsiteY4" fmla="*/ 283894 h 653835"/>
                  <a:gd name="connsiteX5" fmla="*/ 3086512 w 3129878"/>
                  <a:gd name="connsiteY5" fmla="*/ 578910 h 653835"/>
                  <a:gd name="connsiteX6" fmla="*/ 148125 w 3129878"/>
                  <a:gd name="connsiteY6" fmla="*/ 653131 h 653835"/>
                  <a:gd name="connsiteX0" fmla="*/ 148125 w 3129878"/>
                  <a:gd name="connsiteY0" fmla="*/ 653131 h 653835"/>
                  <a:gd name="connsiteX1" fmla="*/ 55 w 3129878"/>
                  <a:gd name="connsiteY1" fmla="*/ 286216 h 653835"/>
                  <a:gd name="connsiteX2" fmla="*/ 157564 w 3129878"/>
                  <a:gd name="connsiteY2" fmla="*/ 1267 h 653835"/>
                  <a:gd name="connsiteX3" fmla="*/ 3076616 w 3129878"/>
                  <a:gd name="connsiteY3" fmla="*/ 12205 h 653835"/>
                  <a:gd name="connsiteX4" fmla="*/ 3107895 w 3129878"/>
                  <a:gd name="connsiteY4" fmla="*/ 283894 h 653835"/>
                  <a:gd name="connsiteX5" fmla="*/ 3086512 w 3129878"/>
                  <a:gd name="connsiteY5" fmla="*/ 578910 h 653835"/>
                  <a:gd name="connsiteX6" fmla="*/ 148125 w 3129878"/>
                  <a:gd name="connsiteY6" fmla="*/ 653131 h 653835"/>
                  <a:gd name="connsiteX0" fmla="*/ 148125 w 3129878"/>
                  <a:gd name="connsiteY0" fmla="*/ 653131 h 653835"/>
                  <a:gd name="connsiteX1" fmla="*/ 55 w 3129878"/>
                  <a:gd name="connsiteY1" fmla="*/ 286216 h 653835"/>
                  <a:gd name="connsiteX2" fmla="*/ 157564 w 3129878"/>
                  <a:gd name="connsiteY2" fmla="*/ 1267 h 653835"/>
                  <a:gd name="connsiteX3" fmla="*/ 3076616 w 3129878"/>
                  <a:gd name="connsiteY3" fmla="*/ 12205 h 653835"/>
                  <a:gd name="connsiteX4" fmla="*/ 3107895 w 3129878"/>
                  <a:gd name="connsiteY4" fmla="*/ 283894 h 653835"/>
                  <a:gd name="connsiteX5" fmla="*/ 3086512 w 3129878"/>
                  <a:gd name="connsiteY5" fmla="*/ 578910 h 653835"/>
                  <a:gd name="connsiteX6" fmla="*/ 148125 w 3129878"/>
                  <a:gd name="connsiteY6" fmla="*/ 653131 h 653835"/>
                  <a:gd name="connsiteX0" fmla="*/ 148125 w 3129878"/>
                  <a:gd name="connsiteY0" fmla="*/ 653131 h 653835"/>
                  <a:gd name="connsiteX1" fmla="*/ 55 w 3129878"/>
                  <a:gd name="connsiteY1" fmla="*/ 286216 h 653835"/>
                  <a:gd name="connsiteX2" fmla="*/ 157564 w 3129878"/>
                  <a:gd name="connsiteY2" fmla="*/ 1267 h 653835"/>
                  <a:gd name="connsiteX3" fmla="*/ 3076616 w 3129878"/>
                  <a:gd name="connsiteY3" fmla="*/ 12205 h 653835"/>
                  <a:gd name="connsiteX4" fmla="*/ 3107895 w 3129878"/>
                  <a:gd name="connsiteY4" fmla="*/ 283894 h 653835"/>
                  <a:gd name="connsiteX5" fmla="*/ 3086512 w 3129878"/>
                  <a:gd name="connsiteY5" fmla="*/ 578910 h 653835"/>
                  <a:gd name="connsiteX6" fmla="*/ 148125 w 3129878"/>
                  <a:gd name="connsiteY6" fmla="*/ 653131 h 653835"/>
                  <a:gd name="connsiteX0" fmla="*/ 148125 w 3129878"/>
                  <a:gd name="connsiteY0" fmla="*/ 653131 h 653835"/>
                  <a:gd name="connsiteX1" fmla="*/ 55 w 3129878"/>
                  <a:gd name="connsiteY1" fmla="*/ 286216 h 653835"/>
                  <a:gd name="connsiteX2" fmla="*/ 157564 w 3129878"/>
                  <a:gd name="connsiteY2" fmla="*/ 1267 h 653835"/>
                  <a:gd name="connsiteX3" fmla="*/ 3076616 w 3129878"/>
                  <a:gd name="connsiteY3" fmla="*/ 12205 h 653835"/>
                  <a:gd name="connsiteX4" fmla="*/ 3107895 w 3129878"/>
                  <a:gd name="connsiteY4" fmla="*/ 283894 h 653835"/>
                  <a:gd name="connsiteX5" fmla="*/ 3086512 w 3129878"/>
                  <a:gd name="connsiteY5" fmla="*/ 578910 h 653835"/>
                  <a:gd name="connsiteX6" fmla="*/ 148125 w 3129878"/>
                  <a:gd name="connsiteY6" fmla="*/ 653131 h 653835"/>
                  <a:gd name="connsiteX0" fmla="*/ 148125 w 3129878"/>
                  <a:gd name="connsiteY0" fmla="*/ 653131 h 653835"/>
                  <a:gd name="connsiteX1" fmla="*/ 55 w 3129878"/>
                  <a:gd name="connsiteY1" fmla="*/ 286216 h 653835"/>
                  <a:gd name="connsiteX2" fmla="*/ 157564 w 3129878"/>
                  <a:gd name="connsiteY2" fmla="*/ 1267 h 653835"/>
                  <a:gd name="connsiteX3" fmla="*/ 3076616 w 3129878"/>
                  <a:gd name="connsiteY3" fmla="*/ 12205 h 653835"/>
                  <a:gd name="connsiteX4" fmla="*/ 3107895 w 3129878"/>
                  <a:gd name="connsiteY4" fmla="*/ 283894 h 653835"/>
                  <a:gd name="connsiteX5" fmla="*/ 3086512 w 3129878"/>
                  <a:gd name="connsiteY5" fmla="*/ 578910 h 653835"/>
                  <a:gd name="connsiteX6" fmla="*/ 148125 w 3129878"/>
                  <a:gd name="connsiteY6" fmla="*/ 653131 h 653835"/>
                  <a:gd name="connsiteX0" fmla="*/ 148125 w 3129878"/>
                  <a:gd name="connsiteY0" fmla="*/ 653131 h 653835"/>
                  <a:gd name="connsiteX1" fmla="*/ 55 w 3129878"/>
                  <a:gd name="connsiteY1" fmla="*/ 286216 h 653835"/>
                  <a:gd name="connsiteX2" fmla="*/ 157564 w 3129878"/>
                  <a:gd name="connsiteY2" fmla="*/ 1267 h 653835"/>
                  <a:gd name="connsiteX3" fmla="*/ 3076616 w 3129878"/>
                  <a:gd name="connsiteY3" fmla="*/ 12205 h 653835"/>
                  <a:gd name="connsiteX4" fmla="*/ 3107895 w 3129878"/>
                  <a:gd name="connsiteY4" fmla="*/ 283894 h 653835"/>
                  <a:gd name="connsiteX5" fmla="*/ 3086512 w 3129878"/>
                  <a:gd name="connsiteY5" fmla="*/ 578910 h 653835"/>
                  <a:gd name="connsiteX6" fmla="*/ 148125 w 3129878"/>
                  <a:gd name="connsiteY6" fmla="*/ 653131 h 653835"/>
                  <a:gd name="connsiteX0" fmla="*/ 148125 w 3133755"/>
                  <a:gd name="connsiteY0" fmla="*/ 653131 h 653835"/>
                  <a:gd name="connsiteX1" fmla="*/ 55 w 3133755"/>
                  <a:gd name="connsiteY1" fmla="*/ 286216 h 653835"/>
                  <a:gd name="connsiteX2" fmla="*/ 157564 w 3133755"/>
                  <a:gd name="connsiteY2" fmla="*/ 1267 h 653835"/>
                  <a:gd name="connsiteX3" fmla="*/ 3076616 w 3133755"/>
                  <a:gd name="connsiteY3" fmla="*/ 12205 h 653835"/>
                  <a:gd name="connsiteX4" fmla="*/ 3107895 w 3133755"/>
                  <a:gd name="connsiteY4" fmla="*/ 283894 h 653835"/>
                  <a:gd name="connsiteX5" fmla="*/ 3091894 w 3133755"/>
                  <a:gd name="connsiteY5" fmla="*/ 573426 h 653835"/>
                  <a:gd name="connsiteX6" fmla="*/ 148125 w 3133755"/>
                  <a:gd name="connsiteY6" fmla="*/ 653131 h 653835"/>
                  <a:gd name="connsiteX0" fmla="*/ 148125 w 3126356"/>
                  <a:gd name="connsiteY0" fmla="*/ 653131 h 653835"/>
                  <a:gd name="connsiteX1" fmla="*/ 55 w 3126356"/>
                  <a:gd name="connsiteY1" fmla="*/ 286216 h 653835"/>
                  <a:gd name="connsiteX2" fmla="*/ 157564 w 3126356"/>
                  <a:gd name="connsiteY2" fmla="*/ 1267 h 653835"/>
                  <a:gd name="connsiteX3" fmla="*/ 3076616 w 3126356"/>
                  <a:gd name="connsiteY3" fmla="*/ 12205 h 653835"/>
                  <a:gd name="connsiteX4" fmla="*/ 3107895 w 3126356"/>
                  <a:gd name="connsiteY4" fmla="*/ 283894 h 653835"/>
                  <a:gd name="connsiteX5" fmla="*/ 3070161 w 3126356"/>
                  <a:gd name="connsiteY5" fmla="*/ 573628 h 653835"/>
                  <a:gd name="connsiteX6" fmla="*/ 148125 w 3126356"/>
                  <a:gd name="connsiteY6" fmla="*/ 653131 h 653835"/>
                  <a:gd name="connsiteX0" fmla="*/ 153501 w 3126349"/>
                  <a:gd name="connsiteY0" fmla="*/ 647647 h 648365"/>
                  <a:gd name="connsiteX1" fmla="*/ 48 w 3126349"/>
                  <a:gd name="connsiteY1" fmla="*/ 286216 h 648365"/>
                  <a:gd name="connsiteX2" fmla="*/ 157557 w 3126349"/>
                  <a:gd name="connsiteY2" fmla="*/ 1267 h 648365"/>
                  <a:gd name="connsiteX3" fmla="*/ 3076609 w 3126349"/>
                  <a:gd name="connsiteY3" fmla="*/ 12205 h 648365"/>
                  <a:gd name="connsiteX4" fmla="*/ 3107888 w 3126349"/>
                  <a:gd name="connsiteY4" fmla="*/ 283894 h 648365"/>
                  <a:gd name="connsiteX5" fmla="*/ 3070154 w 3126349"/>
                  <a:gd name="connsiteY5" fmla="*/ 573628 h 648365"/>
                  <a:gd name="connsiteX6" fmla="*/ 153501 w 3126349"/>
                  <a:gd name="connsiteY6" fmla="*/ 647647 h 648365"/>
                  <a:gd name="connsiteX0" fmla="*/ 153501 w 3126349"/>
                  <a:gd name="connsiteY0" fmla="*/ 647647 h 648365"/>
                  <a:gd name="connsiteX1" fmla="*/ 48 w 3126349"/>
                  <a:gd name="connsiteY1" fmla="*/ 286216 h 648365"/>
                  <a:gd name="connsiteX2" fmla="*/ 157557 w 3126349"/>
                  <a:gd name="connsiteY2" fmla="*/ 1267 h 648365"/>
                  <a:gd name="connsiteX3" fmla="*/ 3076609 w 3126349"/>
                  <a:gd name="connsiteY3" fmla="*/ 12205 h 648365"/>
                  <a:gd name="connsiteX4" fmla="*/ 3107888 w 3126349"/>
                  <a:gd name="connsiteY4" fmla="*/ 283894 h 648365"/>
                  <a:gd name="connsiteX5" fmla="*/ 3070154 w 3126349"/>
                  <a:gd name="connsiteY5" fmla="*/ 573628 h 648365"/>
                  <a:gd name="connsiteX6" fmla="*/ 153501 w 3126349"/>
                  <a:gd name="connsiteY6" fmla="*/ 647647 h 648365"/>
                  <a:gd name="connsiteX0" fmla="*/ 164358 w 3126339"/>
                  <a:gd name="connsiteY0" fmla="*/ 647546 h 648264"/>
                  <a:gd name="connsiteX1" fmla="*/ 38 w 3126339"/>
                  <a:gd name="connsiteY1" fmla="*/ 286216 h 648264"/>
                  <a:gd name="connsiteX2" fmla="*/ 157547 w 3126339"/>
                  <a:gd name="connsiteY2" fmla="*/ 1267 h 648264"/>
                  <a:gd name="connsiteX3" fmla="*/ 3076599 w 3126339"/>
                  <a:gd name="connsiteY3" fmla="*/ 12205 h 648264"/>
                  <a:gd name="connsiteX4" fmla="*/ 3107878 w 3126339"/>
                  <a:gd name="connsiteY4" fmla="*/ 283894 h 648264"/>
                  <a:gd name="connsiteX5" fmla="*/ 3070144 w 3126339"/>
                  <a:gd name="connsiteY5" fmla="*/ 573628 h 648264"/>
                  <a:gd name="connsiteX6" fmla="*/ 164358 w 3126339"/>
                  <a:gd name="connsiteY6" fmla="*/ 647546 h 648264"/>
                  <a:gd name="connsiteX0" fmla="*/ 164358 w 3126339"/>
                  <a:gd name="connsiteY0" fmla="*/ 647546 h 648264"/>
                  <a:gd name="connsiteX1" fmla="*/ 38 w 3126339"/>
                  <a:gd name="connsiteY1" fmla="*/ 286216 h 648264"/>
                  <a:gd name="connsiteX2" fmla="*/ 157547 w 3126339"/>
                  <a:gd name="connsiteY2" fmla="*/ 1267 h 648264"/>
                  <a:gd name="connsiteX3" fmla="*/ 3076599 w 3126339"/>
                  <a:gd name="connsiteY3" fmla="*/ 12205 h 648264"/>
                  <a:gd name="connsiteX4" fmla="*/ 3107878 w 3126339"/>
                  <a:gd name="connsiteY4" fmla="*/ 283894 h 648264"/>
                  <a:gd name="connsiteX5" fmla="*/ 3070144 w 3126339"/>
                  <a:gd name="connsiteY5" fmla="*/ 573628 h 648264"/>
                  <a:gd name="connsiteX6" fmla="*/ 164358 w 3126339"/>
                  <a:gd name="connsiteY6" fmla="*/ 647546 h 648264"/>
                  <a:gd name="connsiteX0" fmla="*/ 164358 w 3129861"/>
                  <a:gd name="connsiteY0" fmla="*/ 647546 h 648264"/>
                  <a:gd name="connsiteX1" fmla="*/ 38 w 3129861"/>
                  <a:gd name="connsiteY1" fmla="*/ 286216 h 648264"/>
                  <a:gd name="connsiteX2" fmla="*/ 157547 w 3129861"/>
                  <a:gd name="connsiteY2" fmla="*/ 1267 h 648264"/>
                  <a:gd name="connsiteX3" fmla="*/ 3076599 w 3129861"/>
                  <a:gd name="connsiteY3" fmla="*/ 12205 h 648264"/>
                  <a:gd name="connsiteX4" fmla="*/ 3107878 w 3129861"/>
                  <a:gd name="connsiteY4" fmla="*/ 283894 h 648264"/>
                  <a:gd name="connsiteX5" fmla="*/ 3086494 w 3129861"/>
                  <a:gd name="connsiteY5" fmla="*/ 578910 h 648264"/>
                  <a:gd name="connsiteX6" fmla="*/ 164358 w 3129861"/>
                  <a:gd name="connsiteY6" fmla="*/ 647546 h 648264"/>
                  <a:gd name="connsiteX0" fmla="*/ 164358 w 3129861"/>
                  <a:gd name="connsiteY0" fmla="*/ 647546 h 648264"/>
                  <a:gd name="connsiteX1" fmla="*/ 38 w 3129861"/>
                  <a:gd name="connsiteY1" fmla="*/ 286216 h 648264"/>
                  <a:gd name="connsiteX2" fmla="*/ 157547 w 3129861"/>
                  <a:gd name="connsiteY2" fmla="*/ 1267 h 648264"/>
                  <a:gd name="connsiteX3" fmla="*/ 3076599 w 3129861"/>
                  <a:gd name="connsiteY3" fmla="*/ 12205 h 648264"/>
                  <a:gd name="connsiteX4" fmla="*/ 3107878 w 3129861"/>
                  <a:gd name="connsiteY4" fmla="*/ 283894 h 648264"/>
                  <a:gd name="connsiteX5" fmla="*/ 3086494 w 3129861"/>
                  <a:gd name="connsiteY5" fmla="*/ 578910 h 648264"/>
                  <a:gd name="connsiteX6" fmla="*/ 164358 w 3129861"/>
                  <a:gd name="connsiteY6" fmla="*/ 647546 h 648264"/>
                  <a:gd name="connsiteX0" fmla="*/ 164358 w 3129861"/>
                  <a:gd name="connsiteY0" fmla="*/ 647546 h 648264"/>
                  <a:gd name="connsiteX1" fmla="*/ 38 w 3129861"/>
                  <a:gd name="connsiteY1" fmla="*/ 286216 h 648264"/>
                  <a:gd name="connsiteX2" fmla="*/ 157547 w 3129861"/>
                  <a:gd name="connsiteY2" fmla="*/ 1267 h 648264"/>
                  <a:gd name="connsiteX3" fmla="*/ 3076599 w 3129861"/>
                  <a:gd name="connsiteY3" fmla="*/ 12205 h 648264"/>
                  <a:gd name="connsiteX4" fmla="*/ 3107878 w 3129861"/>
                  <a:gd name="connsiteY4" fmla="*/ 283894 h 648264"/>
                  <a:gd name="connsiteX5" fmla="*/ 3086494 w 3129861"/>
                  <a:gd name="connsiteY5" fmla="*/ 578910 h 648264"/>
                  <a:gd name="connsiteX6" fmla="*/ 164358 w 3129861"/>
                  <a:gd name="connsiteY6" fmla="*/ 647546 h 648264"/>
                  <a:gd name="connsiteX0" fmla="*/ 164358 w 3129861"/>
                  <a:gd name="connsiteY0" fmla="*/ 647546 h 648264"/>
                  <a:gd name="connsiteX1" fmla="*/ 38 w 3129861"/>
                  <a:gd name="connsiteY1" fmla="*/ 286216 h 648264"/>
                  <a:gd name="connsiteX2" fmla="*/ 157547 w 3129861"/>
                  <a:gd name="connsiteY2" fmla="*/ 1267 h 648264"/>
                  <a:gd name="connsiteX3" fmla="*/ 3076599 w 3129861"/>
                  <a:gd name="connsiteY3" fmla="*/ 12205 h 648264"/>
                  <a:gd name="connsiteX4" fmla="*/ 3107878 w 3129861"/>
                  <a:gd name="connsiteY4" fmla="*/ 283894 h 648264"/>
                  <a:gd name="connsiteX5" fmla="*/ 3086494 w 3129861"/>
                  <a:gd name="connsiteY5" fmla="*/ 578910 h 648264"/>
                  <a:gd name="connsiteX6" fmla="*/ 164358 w 3129861"/>
                  <a:gd name="connsiteY6" fmla="*/ 647546 h 648264"/>
                  <a:gd name="connsiteX0" fmla="*/ 164358 w 3129861"/>
                  <a:gd name="connsiteY0" fmla="*/ 647546 h 648264"/>
                  <a:gd name="connsiteX1" fmla="*/ 38 w 3129861"/>
                  <a:gd name="connsiteY1" fmla="*/ 286216 h 648264"/>
                  <a:gd name="connsiteX2" fmla="*/ 157547 w 3129861"/>
                  <a:gd name="connsiteY2" fmla="*/ 1267 h 648264"/>
                  <a:gd name="connsiteX3" fmla="*/ 3076599 w 3129861"/>
                  <a:gd name="connsiteY3" fmla="*/ 12205 h 648264"/>
                  <a:gd name="connsiteX4" fmla="*/ 3107878 w 3129861"/>
                  <a:gd name="connsiteY4" fmla="*/ 283894 h 648264"/>
                  <a:gd name="connsiteX5" fmla="*/ 3086494 w 3129861"/>
                  <a:gd name="connsiteY5" fmla="*/ 578910 h 648264"/>
                  <a:gd name="connsiteX6" fmla="*/ 164358 w 3129861"/>
                  <a:gd name="connsiteY6" fmla="*/ 647546 h 648264"/>
                  <a:gd name="connsiteX0" fmla="*/ 164358 w 3129861"/>
                  <a:gd name="connsiteY0" fmla="*/ 647546 h 648264"/>
                  <a:gd name="connsiteX1" fmla="*/ 38 w 3129861"/>
                  <a:gd name="connsiteY1" fmla="*/ 286216 h 648264"/>
                  <a:gd name="connsiteX2" fmla="*/ 157547 w 3129861"/>
                  <a:gd name="connsiteY2" fmla="*/ 1267 h 648264"/>
                  <a:gd name="connsiteX3" fmla="*/ 3076599 w 3129861"/>
                  <a:gd name="connsiteY3" fmla="*/ 12205 h 648264"/>
                  <a:gd name="connsiteX4" fmla="*/ 3107878 w 3129861"/>
                  <a:gd name="connsiteY4" fmla="*/ 283894 h 648264"/>
                  <a:gd name="connsiteX5" fmla="*/ 3086494 w 3129861"/>
                  <a:gd name="connsiteY5" fmla="*/ 578910 h 648264"/>
                  <a:gd name="connsiteX6" fmla="*/ 164358 w 3129861"/>
                  <a:gd name="connsiteY6" fmla="*/ 647546 h 648264"/>
                  <a:gd name="connsiteX0" fmla="*/ 164358 w 3129861"/>
                  <a:gd name="connsiteY0" fmla="*/ 647546 h 648264"/>
                  <a:gd name="connsiteX1" fmla="*/ 38 w 3129861"/>
                  <a:gd name="connsiteY1" fmla="*/ 286216 h 648264"/>
                  <a:gd name="connsiteX2" fmla="*/ 157547 w 3129861"/>
                  <a:gd name="connsiteY2" fmla="*/ 1267 h 648264"/>
                  <a:gd name="connsiteX3" fmla="*/ 3076599 w 3129861"/>
                  <a:gd name="connsiteY3" fmla="*/ 12205 h 648264"/>
                  <a:gd name="connsiteX4" fmla="*/ 3107878 w 3129861"/>
                  <a:gd name="connsiteY4" fmla="*/ 283894 h 648264"/>
                  <a:gd name="connsiteX5" fmla="*/ 3086494 w 3129861"/>
                  <a:gd name="connsiteY5" fmla="*/ 578910 h 648264"/>
                  <a:gd name="connsiteX6" fmla="*/ 164358 w 3129861"/>
                  <a:gd name="connsiteY6" fmla="*/ 647546 h 648264"/>
                  <a:gd name="connsiteX0" fmla="*/ 164358 w 3129861"/>
                  <a:gd name="connsiteY0" fmla="*/ 647546 h 648264"/>
                  <a:gd name="connsiteX1" fmla="*/ 38 w 3129861"/>
                  <a:gd name="connsiteY1" fmla="*/ 286216 h 648264"/>
                  <a:gd name="connsiteX2" fmla="*/ 157547 w 3129861"/>
                  <a:gd name="connsiteY2" fmla="*/ 1267 h 648264"/>
                  <a:gd name="connsiteX3" fmla="*/ 3076599 w 3129861"/>
                  <a:gd name="connsiteY3" fmla="*/ 12205 h 648264"/>
                  <a:gd name="connsiteX4" fmla="*/ 3107878 w 3129861"/>
                  <a:gd name="connsiteY4" fmla="*/ 283894 h 648264"/>
                  <a:gd name="connsiteX5" fmla="*/ 3086494 w 3129861"/>
                  <a:gd name="connsiteY5" fmla="*/ 578910 h 648264"/>
                  <a:gd name="connsiteX6" fmla="*/ 164358 w 3129861"/>
                  <a:gd name="connsiteY6" fmla="*/ 647546 h 648264"/>
                  <a:gd name="connsiteX0" fmla="*/ 164358 w 3129861"/>
                  <a:gd name="connsiteY0" fmla="*/ 647546 h 648264"/>
                  <a:gd name="connsiteX1" fmla="*/ 38 w 3129861"/>
                  <a:gd name="connsiteY1" fmla="*/ 286216 h 648264"/>
                  <a:gd name="connsiteX2" fmla="*/ 157547 w 3129861"/>
                  <a:gd name="connsiteY2" fmla="*/ 1267 h 648264"/>
                  <a:gd name="connsiteX3" fmla="*/ 3076599 w 3129861"/>
                  <a:gd name="connsiteY3" fmla="*/ 12205 h 648264"/>
                  <a:gd name="connsiteX4" fmla="*/ 3107878 w 3129861"/>
                  <a:gd name="connsiteY4" fmla="*/ 283894 h 648264"/>
                  <a:gd name="connsiteX5" fmla="*/ 3086494 w 3129861"/>
                  <a:gd name="connsiteY5" fmla="*/ 578910 h 648264"/>
                  <a:gd name="connsiteX6" fmla="*/ 164358 w 3129861"/>
                  <a:gd name="connsiteY6" fmla="*/ 647546 h 648264"/>
                  <a:gd name="connsiteX0" fmla="*/ 164358 w 3129861"/>
                  <a:gd name="connsiteY0" fmla="*/ 647546 h 648264"/>
                  <a:gd name="connsiteX1" fmla="*/ 38 w 3129861"/>
                  <a:gd name="connsiteY1" fmla="*/ 286216 h 648264"/>
                  <a:gd name="connsiteX2" fmla="*/ 157547 w 3129861"/>
                  <a:gd name="connsiteY2" fmla="*/ 1267 h 648264"/>
                  <a:gd name="connsiteX3" fmla="*/ 3076599 w 3129861"/>
                  <a:gd name="connsiteY3" fmla="*/ 12205 h 648264"/>
                  <a:gd name="connsiteX4" fmla="*/ 3107878 w 3129861"/>
                  <a:gd name="connsiteY4" fmla="*/ 283894 h 648264"/>
                  <a:gd name="connsiteX5" fmla="*/ 3086494 w 3129861"/>
                  <a:gd name="connsiteY5" fmla="*/ 578910 h 648264"/>
                  <a:gd name="connsiteX6" fmla="*/ 164358 w 3129861"/>
                  <a:gd name="connsiteY6" fmla="*/ 647546 h 648264"/>
                  <a:gd name="connsiteX0" fmla="*/ 164358 w 3128544"/>
                  <a:gd name="connsiteY0" fmla="*/ 647546 h 648264"/>
                  <a:gd name="connsiteX1" fmla="*/ 38 w 3128544"/>
                  <a:gd name="connsiteY1" fmla="*/ 286216 h 648264"/>
                  <a:gd name="connsiteX2" fmla="*/ 157547 w 3128544"/>
                  <a:gd name="connsiteY2" fmla="*/ 1267 h 648264"/>
                  <a:gd name="connsiteX3" fmla="*/ 3076599 w 3128544"/>
                  <a:gd name="connsiteY3" fmla="*/ 12205 h 648264"/>
                  <a:gd name="connsiteX4" fmla="*/ 3107878 w 3128544"/>
                  <a:gd name="connsiteY4" fmla="*/ 283894 h 648264"/>
                  <a:gd name="connsiteX5" fmla="*/ 3083137 w 3128544"/>
                  <a:gd name="connsiteY5" fmla="*/ 585784 h 648264"/>
                  <a:gd name="connsiteX6" fmla="*/ 164358 w 3128544"/>
                  <a:gd name="connsiteY6" fmla="*/ 647546 h 648264"/>
                  <a:gd name="connsiteX0" fmla="*/ 164358 w 3128544"/>
                  <a:gd name="connsiteY0" fmla="*/ 647546 h 648264"/>
                  <a:gd name="connsiteX1" fmla="*/ 38 w 3128544"/>
                  <a:gd name="connsiteY1" fmla="*/ 286216 h 648264"/>
                  <a:gd name="connsiteX2" fmla="*/ 157547 w 3128544"/>
                  <a:gd name="connsiteY2" fmla="*/ 1267 h 648264"/>
                  <a:gd name="connsiteX3" fmla="*/ 3076599 w 3128544"/>
                  <a:gd name="connsiteY3" fmla="*/ 12205 h 648264"/>
                  <a:gd name="connsiteX4" fmla="*/ 3107878 w 3128544"/>
                  <a:gd name="connsiteY4" fmla="*/ 283894 h 648264"/>
                  <a:gd name="connsiteX5" fmla="*/ 3083137 w 3128544"/>
                  <a:gd name="connsiteY5" fmla="*/ 585784 h 648264"/>
                  <a:gd name="connsiteX6" fmla="*/ 164358 w 3128544"/>
                  <a:gd name="connsiteY6" fmla="*/ 647546 h 648264"/>
                  <a:gd name="connsiteX0" fmla="*/ 164370 w 3128556"/>
                  <a:gd name="connsiteY0" fmla="*/ 647546 h 649792"/>
                  <a:gd name="connsiteX1" fmla="*/ 50 w 3128556"/>
                  <a:gd name="connsiteY1" fmla="*/ 286216 h 649792"/>
                  <a:gd name="connsiteX2" fmla="*/ 157559 w 3128556"/>
                  <a:gd name="connsiteY2" fmla="*/ 1267 h 649792"/>
                  <a:gd name="connsiteX3" fmla="*/ 3076611 w 3128556"/>
                  <a:gd name="connsiteY3" fmla="*/ 12205 h 649792"/>
                  <a:gd name="connsiteX4" fmla="*/ 3107890 w 3128556"/>
                  <a:gd name="connsiteY4" fmla="*/ 283894 h 649792"/>
                  <a:gd name="connsiteX5" fmla="*/ 3083149 w 3128556"/>
                  <a:gd name="connsiteY5" fmla="*/ 585784 h 649792"/>
                  <a:gd name="connsiteX6" fmla="*/ 164370 w 3128556"/>
                  <a:gd name="connsiteY6" fmla="*/ 647546 h 649792"/>
                  <a:gd name="connsiteX0" fmla="*/ 164370 w 3128556"/>
                  <a:gd name="connsiteY0" fmla="*/ 647546 h 650276"/>
                  <a:gd name="connsiteX1" fmla="*/ 50 w 3128556"/>
                  <a:gd name="connsiteY1" fmla="*/ 286216 h 650276"/>
                  <a:gd name="connsiteX2" fmla="*/ 157559 w 3128556"/>
                  <a:gd name="connsiteY2" fmla="*/ 1267 h 650276"/>
                  <a:gd name="connsiteX3" fmla="*/ 3076611 w 3128556"/>
                  <a:gd name="connsiteY3" fmla="*/ 12205 h 650276"/>
                  <a:gd name="connsiteX4" fmla="*/ 3107890 w 3128556"/>
                  <a:gd name="connsiteY4" fmla="*/ 283894 h 650276"/>
                  <a:gd name="connsiteX5" fmla="*/ 3083149 w 3128556"/>
                  <a:gd name="connsiteY5" fmla="*/ 585784 h 650276"/>
                  <a:gd name="connsiteX6" fmla="*/ 164370 w 3128556"/>
                  <a:gd name="connsiteY6" fmla="*/ 647546 h 650276"/>
                  <a:gd name="connsiteX0" fmla="*/ 164370 w 3128556"/>
                  <a:gd name="connsiteY0" fmla="*/ 647546 h 650276"/>
                  <a:gd name="connsiteX1" fmla="*/ 50 w 3128556"/>
                  <a:gd name="connsiteY1" fmla="*/ 286216 h 650276"/>
                  <a:gd name="connsiteX2" fmla="*/ 157559 w 3128556"/>
                  <a:gd name="connsiteY2" fmla="*/ 1267 h 650276"/>
                  <a:gd name="connsiteX3" fmla="*/ 3076611 w 3128556"/>
                  <a:gd name="connsiteY3" fmla="*/ 12205 h 650276"/>
                  <a:gd name="connsiteX4" fmla="*/ 3107890 w 3128556"/>
                  <a:gd name="connsiteY4" fmla="*/ 283894 h 650276"/>
                  <a:gd name="connsiteX5" fmla="*/ 3083149 w 3128556"/>
                  <a:gd name="connsiteY5" fmla="*/ 585784 h 650276"/>
                  <a:gd name="connsiteX6" fmla="*/ 164370 w 3128556"/>
                  <a:gd name="connsiteY6" fmla="*/ 647546 h 650276"/>
                  <a:gd name="connsiteX0" fmla="*/ 164381 w 3128567"/>
                  <a:gd name="connsiteY0" fmla="*/ 647546 h 649801"/>
                  <a:gd name="connsiteX1" fmla="*/ 61 w 3128567"/>
                  <a:gd name="connsiteY1" fmla="*/ 286216 h 649801"/>
                  <a:gd name="connsiteX2" fmla="*/ 157570 w 3128567"/>
                  <a:gd name="connsiteY2" fmla="*/ 1267 h 649801"/>
                  <a:gd name="connsiteX3" fmla="*/ 3076622 w 3128567"/>
                  <a:gd name="connsiteY3" fmla="*/ 12205 h 649801"/>
                  <a:gd name="connsiteX4" fmla="*/ 3107901 w 3128567"/>
                  <a:gd name="connsiteY4" fmla="*/ 283894 h 649801"/>
                  <a:gd name="connsiteX5" fmla="*/ 3083160 w 3128567"/>
                  <a:gd name="connsiteY5" fmla="*/ 585784 h 649801"/>
                  <a:gd name="connsiteX6" fmla="*/ 164381 w 3128567"/>
                  <a:gd name="connsiteY6" fmla="*/ 647546 h 649801"/>
                  <a:gd name="connsiteX0" fmla="*/ 164379 w 3128565"/>
                  <a:gd name="connsiteY0" fmla="*/ 647546 h 650540"/>
                  <a:gd name="connsiteX1" fmla="*/ 59 w 3128565"/>
                  <a:gd name="connsiteY1" fmla="*/ 286216 h 650540"/>
                  <a:gd name="connsiteX2" fmla="*/ 157568 w 3128565"/>
                  <a:gd name="connsiteY2" fmla="*/ 1267 h 650540"/>
                  <a:gd name="connsiteX3" fmla="*/ 3076620 w 3128565"/>
                  <a:gd name="connsiteY3" fmla="*/ 12205 h 650540"/>
                  <a:gd name="connsiteX4" fmla="*/ 3107899 w 3128565"/>
                  <a:gd name="connsiteY4" fmla="*/ 283894 h 650540"/>
                  <a:gd name="connsiteX5" fmla="*/ 3083158 w 3128565"/>
                  <a:gd name="connsiteY5" fmla="*/ 585784 h 650540"/>
                  <a:gd name="connsiteX6" fmla="*/ 164379 w 3128565"/>
                  <a:gd name="connsiteY6" fmla="*/ 647546 h 650540"/>
                  <a:gd name="connsiteX0" fmla="*/ 164376 w 3128562"/>
                  <a:gd name="connsiteY0" fmla="*/ 647546 h 650803"/>
                  <a:gd name="connsiteX1" fmla="*/ 56 w 3128562"/>
                  <a:gd name="connsiteY1" fmla="*/ 286216 h 650803"/>
                  <a:gd name="connsiteX2" fmla="*/ 157565 w 3128562"/>
                  <a:gd name="connsiteY2" fmla="*/ 1267 h 650803"/>
                  <a:gd name="connsiteX3" fmla="*/ 3076617 w 3128562"/>
                  <a:gd name="connsiteY3" fmla="*/ 12205 h 650803"/>
                  <a:gd name="connsiteX4" fmla="*/ 3107896 w 3128562"/>
                  <a:gd name="connsiteY4" fmla="*/ 283894 h 650803"/>
                  <a:gd name="connsiteX5" fmla="*/ 3083155 w 3128562"/>
                  <a:gd name="connsiteY5" fmla="*/ 585784 h 650803"/>
                  <a:gd name="connsiteX6" fmla="*/ 164376 w 3128562"/>
                  <a:gd name="connsiteY6" fmla="*/ 647546 h 650803"/>
                  <a:gd name="connsiteX0" fmla="*/ 164385 w 3128571"/>
                  <a:gd name="connsiteY0" fmla="*/ 647546 h 650041"/>
                  <a:gd name="connsiteX1" fmla="*/ 65 w 3128571"/>
                  <a:gd name="connsiteY1" fmla="*/ 286216 h 650041"/>
                  <a:gd name="connsiteX2" fmla="*/ 157574 w 3128571"/>
                  <a:gd name="connsiteY2" fmla="*/ 1267 h 650041"/>
                  <a:gd name="connsiteX3" fmla="*/ 3076626 w 3128571"/>
                  <a:gd name="connsiteY3" fmla="*/ 12205 h 650041"/>
                  <a:gd name="connsiteX4" fmla="*/ 3107905 w 3128571"/>
                  <a:gd name="connsiteY4" fmla="*/ 283894 h 650041"/>
                  <a:gd name="connsiteX5" fmla="*/ 3083164 w 3128571"/>
                  <a:gd name="connsiteY5" fmla="*/ 585784 h 650041"/>
                  <a:gd name="connsiteX6" fmla="*/ 164385 w 3128571"/>
                  <a:gd name="connsiteY6" fmla="*/ 647546 h 650041"/>
                  <a:gd name="connsiteX0" fmla="*/ 164393 w 3128579"/>
                  <a:gd name="connsiteY0" fmla="*/ 647546 h 649153"/>
                  <a:gd name="connsiteX1" fmla="*/ 73 w 3128579"/>
                  <a:gd name="connsiteY1" fmla="*/ 286216 h 649153"/>
                  <a:gd name="connsiteX2" fmla="*/ 157582 w 3128579"/>
                  <a:gd name="connsiteY2" fmla="*/ 1267 h 649153"/>
                  <a:gd name="connsiteX3" fmla="*/ 3076634 w 3128579"/>
                  <a:gd name="connsiteY3" fmla="*/ 12205 h 649153"/>
                  <a:gd name="connsiteX4" fmla="*/ 3107913 w 3128579"/>
                  <a:gd name="connsiteY4" fmla="*/ 283894 h 649153"/>
                  <a:gd name="connsiteX5" fmla="*/ 3083172 w 3128579"/>
                  <a:gd name="connsiteY5" fmla="*/ 585784 h 649153"/>
                  <a:gd name="connsiteX6" fmla="*/ 164393 w 3128579"/>
                  <a:gd name="connsiteY6" fmla="*/ 647546 h 649153"/>
                  <a:gd name="connsiteX0" fmla="*/ 164412 w 3128598"/>
                  <a:gd name="connsiteY0" fmla="*/ 647546 h 647546"/>
                  <a:gd name="connsiteX1" fmla="*/ 92 w 3128598"/>
                  <a:gd name="connsiteY1" fmla="*/ 286216 h 647546"/>
                  <a:gd name="connsiteX2" fmla="*/ 157601 w 3128598"/>
                  <a:gd name="connsiteY2" fmla="*/ 1267 h 647546"/>
                  <a:gd name="connsiteX3" fmla="*/ 3076653 w 3128598"/>
                  <a:gd name="connsiteY3" fmla="*/ 12205 h 647546"/>
                  <a:gd name="connsiteX4" fmla="*/ 3107932 w 3128598"/>
                  <a:gd name="connsiteY4" fmla="*/ 283894 h 647546"/>
                  <a:gd name="connsiteX5" fmla="*/ 3083191 w 3128598"/>
                  <a:gd name="connsiteY5" fmla="*/ 585784 h 647546"/>
                  <a:gd name="connsiteX6" fmla="*/ 164412 w 3128598"/>
                  <a:gd name="connsiteY6" fmla="*/ 647546 h 647546"/>
                  <a:gd name="connsiteX0" fmla="*/ 164369 w 3128555"/>
                  <a:gd name="connsiteY0" fmla="*/ 647546 h 649562"/>
                  <a:gd name="connsiteX1" fmla="*/ 49 w 3128555"/>
                  <a:gd name="connsiteY1" fmla="*/ 286216 h 649562"/>
                  <a:gd name="connsiteX2" fmla="*/ 157558 w 3128555"/>
                  <a:gd name="connsiteY2" fmla="*/ 1267 h 649562"/>
                  <a:gd name="connsiteX3" fmla="*/ 3076610 w 3128555"/>
                  <a:gd name="connsiteY3" fmla="*/ 12205 h 649562"/>
                  <a:gd name="connsiteX4" fmla="*/ 3107889 w 3128555"/>
                  <a:gd name="connsiteY4" fmla="*/ 283894 h 649562"/>
                  <a:gd name="connsiteX5" fmla="*/ 3083148 w 3128555"/>
                  <a:gd name="connsiteY5" fmla="*/ 585784 h 649562"/>
                  <a:gd name="connsiteX6" fmla="*/ 164369 w 3128555"/>
                  <a:gd name="connsiteY6" fmla="*/ 647546 h 649562"/>
                  <a:gd name="connsiteX0" fmla="*/ 164351 w 3128537"/>
                  <a:gd name="connsiteY0" fmla="*/ 647546 h 649762"/>
                  <a:gd name="connsiteX1" fmla="*/ 31 w 3128537"/>
                  <a:gd name="connsiteY1" fmla="*/ 286216 h 649762"/>
                  <a:gd name="connsiteX2" fmla="*/ 157540 w 3128537"/>
                  <a:gd name="connsiteY2" fmla="*/ 1267 h 649762"/>
                  <a:gd name="connsiteX3" fmla="*/ 3076592 w 3128537"/>
                  <a:gd name="connsiteY3" fmla="*/ 12205 h 649762"/>
                  <a:gd name="connsiteX4" fmla="*/ 3107871 w 3128537"/>
                  <a:gd name="connsiteY4" fmla="*/ 283894 h 649762"/>
                  <a:gd name="connsiteX5" fmla="*/ 3083130 w 3128537"/>
                  <a:gd name="connsiteY5" fmla="*/ 585784 h 649762"/>
                  <a:gd name="connsiteX6" fmla="*/ 164351 w 3128537"/>
                  <a:gd name="connsiteY6" fmla="*/ 647546 h 649762"/>
                  <a:gd name="connsiteX0" fmla="*/ 164366 w 3128552"/>
                  <a:gd name="connsiteY0" fmla="*/ 647546 h 650272"/>
                  <a:gd name="connsiteX1" fmla="*/ 46 w 3128552"/>
                  <a:gd name="connsiteY1" fmla="*/ 286216 h 650272"/>
                  <a:gd name="connsiteX2" fmla="*/ 157555 w 3128552"/>
                  <a:gd name="connsiteY2" fmla="*/ 1267 h 650272"/>
                  <a:gd name="connsiteX3" fmla="*/ 3076607 w 3128552"/>
                  <a:gd name="connsiteY3" fmla="*/ 12205 h 650272"/>
                  <a:gd name="connsiteX4" fmla="*/ 3107886 w 3128552"/>
                  <a:gd name="connsiteY4" fmla="*/ 283894 h 650272"/>
                  <a:gd name="connsiteX5" fmla="*/ 3083145 w 3128552"/>
                  <a:gd name="connsiteY5" fmla="*/ 585784 h 650272"/>
                  <a:gd name="connsiteX6" fmla="*/ 164366 w 3128552"/>
                  <a:gd name="connsiteY6" fmla="*/ 647546 h 650272"/>
                  <a:gd name="connsiteX0" fmla="*/ 164362 w 3128548"/>
                  <a:gd name="connsiteY0" fmla="*/ 647546 h 651633"/>
                  <a:gd name="connsiteX1" fmla="*/ 42 w 3128548"/>
                  <a:gd name="connsiteY1" fmla="*/ 286216 h 651633"/>
                  <a:gd name="connsiteX2" fmla="*/ 157551 w 3128548"/>
                  <a:gd name="connsiteY2" fmla="*/ 1267 h 651633"/>
                  <a:gd name="connsiteX3" fmla="*/ 3076603 w 3128548"/>
                  <a:gd name="connsiteY3" fmla="*/ 12205 h 651633"/>
                  <a:gd name="connsiteX4" fmla="*/ 3107882 w 3128548"/>
                  <a:gd name="connsiteY4" fmla="*/ 283894 h 651633"/>
                  <a:gd name="connsiteX5" fmla="*/ 3083141 w 3128548"/>
                  <a:gd name="connsiteY5" fmla="*/ 585784 h 651633"/>
                  <a:gd name="connsiteX6" fmla="*/ 164362 w 3128548"/>
                  <a:gd name="connsiteY6" fmla="*/ 647546 h 651633"/>
                  <a:gd name="connsiteX0" fmla="*/ 164362 w 3128548"/>
                  <a:gd name="connsiteY0" fmla="*/ 647546 h 652239"/>
                  <a:gd name="connsiteX1" fmla="*/ 42 w 3128548"/>
                  <a:gd name="connsiteY1" fmla="*/ 286216 h 652239"/>
                  <a:gd name="connsiteX2" fmla="*/ 157551 w 3128548"/>
                  <a:gd name="connsiteY2" fmla="*/ 1267 h 652239"/>
                  <a:gd name="connsiteX3" fmla="*/ 3076603 w 3128548"/>
                  <a:gd name="connsiteY3" fmla="*/ 12205 h 652239"/>
                  <a:gd name="connsiteX4" fmla="*/ 3107882 w 3128548"/>
                  <a:gd name="connsiteY4" fmla="*/ 283894 h 652239"/>
                  <a:gd name="connsiteX5" fmla="*/ 3083141 w 3128548"/>
                  <a:gd name="connsiteY5" fmla="*/ 585784 h 652239"/>
                  <a:gd name="connsiteX6" fmla="*/ 164362 w 3128548"/>
                  <a:gd name="connsiteY6" fmla="*/ 647546 h 652239"/>
                  <a:gd name="connsiteX0" fmla="*/ 164375 w 3128561"/>
                  <a:gd name="connsiteY0" fmla="*/ 647546 h 649796"/>
                  <a:gd name="connsiteX1" fmla="*/ 55 w 3128561"/>
                  <a:gd name="connsiteY1" fmla="*/ 286216 h 649796"/>
                  <a:gd name="connsiteX2" fmla="*/ 157564 w 3128561"/>
                  <a:gd name="connsiteY2" fmla="*/ 1267 h 649796"/>
                  <a:gd name="connsiteX3" fmla="*/ 3076616 w 3128561"/>
                  <a:gd name="connsiteY3" fmla="*/ 12205 h 649796"/>
                  <a:gd name="connsiteX4" fmla="*/ 3107895 w 3128561"/>
                  <a:gd name="connsiteY4" fmla="*/ 283894 h 649796"/>
                  <a:gd name="connsiteX5" fmla="*/ 3083154 w 3128561"/>
                  <a:gd name="connsiteY5" fmla="*/ 585784 h 649796"/>
                  <a:gd name="connsiteX6" fmla="*/ 164375 w 3128561"/>
                  <a:gd name="connsiteY6" fmla="*/ 647546 h 649796"/>
                  <a:gd name="connsiteX0" fmla="*/ 164389 w 3128575"/>
                  <a:gd name="connsiteY0" fmla="*/ 647546 h 648283"/>
                  <a:gd name="connsiteX1" fmla="*/ 69 w 3128575"/>
                  <a:gd name="connsiteY1" fmla="*/ 286216 h 648283"/>
                  <a:gd name="connsiteX2" fmla="*/ 157578 w 3128575"/>
                  <a:gd name="connsiteY2" fmla="*/ 1267 h 648283"/>
                  <a:gd name="connsiteX3" fmla="*/ 3076630 w 3128575"/>
                  <a:gd name="connsiteY3" fmla="*/ 12205 h 648283"/>
                  <a:gd name="connsiteX4" fmla="*/ 3107909 w 3128575"/>
                  <a:gd name="connsiteY4" fmla="*/ 283894 h 648283"/>
                  <a:gd name="connsiteX5" fmla="*/ 3083168 w 3128575"/>
                  <a:gd name="connsiteY5" fmla="*/ 585784 h 648283"/>
                  <a:gd name="connsiteX6" fmla="*/ 164389 w 3128575"/>
                  <a:gd name="connsiteY6" fmla="*/ 647546 h 648283"/>
                  <a:gd name="connsiteX0" fmla="*/ 164379 w 3128565"/>
                  <a:gd name="connsiteY0" fmla="*/ 647546 h 649571"/>
                  <a:gd name="connsiteX1" fmla="*/ 59 w 3128565"/>
                  <a:gd name="connsiteY1" fmla="*/ 286216 h 649571"/>
                  <a:gd name="connsiteX2" fmla="*/ 157568 w 3128565"/>
                  <a:gd name="connsiteY2" fmla="*/ 1267 h 649571"/>
                  <a:gd name="connsiteX3" fmla="*/ 3076620 w 3128565"/>
                  <a:gd name="connsiteY3" fmla="*/ 12205 h 649571"/>
                  <a:gd name="connsiteX4" fmla="*/ 3107899 w 3128565"/>
                  <a:gd name="connsiteY4" fmla="*/ 283894 h 649571"/>
                  <a:gd name="connsiteX5" fmla="*/ 3083158 w 3128565"/>
                  <a:gd name="connsiteY5" fmla="*/ 585784 h 649571"/>
                  <a:gd name="connsiteX6" fmla="*/ 164379 w 3128565"/>
                  <a:gd name="connsiteY6" fmla="*/ 647546 h 649571"/>
                  <a:gd name="connsiteX0" fmla="*/ 164371 w 3128557"/>
                  <a:gd name="connsiteY0" fmla="*/ 647546 h 650276"/>
                  <a:gd name="connsiteX1" fmla="*/ 51 w 3128557"/>
                  <a:gd name="connsiteY1" fmla="*/ 286216 h 650276"/>
                  <a:gd name="connsiteX2" fmla="*/ 157560 w 3128557"/>
                  <a:gd name="connsiteY2" fmla="*/ 1267 h 650276"/>
                  <a:gd name="connsiteX3" fmla="*/ 3076612 w 3128557"/>
                  <a:gd name="connsiteY3" fmla="*/ 12205 h 650276"/>
                  <a:gd name="connsiteX4" fmla="*/ 3107891 w 3128557"/>
                  <a:gd name="connsiteY4" fmla="*/ 283894 h 650276"/>
                  <a:gd name="connsiteX5" fmla="*/ 3083150 w 3128557"/>
                  <a:gd name="connsiteY5" fmla="*/ 585784 h 650276"/>
                  <a:gd name="connsiteX6" fmla="*/ 164371 w 3128557"/>
                  <a:gd name="connsiteY6" fmla="*/ 647546 h 650276"/>
                  <a:gd name="connsiteX0" fmla="*/ 164369 w 3128555"/>
                  <a:gd name="connsiteY0" fmla="*/ 647546 h 650027"/>
                  <a:gd name="connsiteX1" fmla="*/ 49 w 3128555"/>
                  <a:gd name="connsiteY1" fmla="*/ 286216 h 650027"/>
                  <a:gd name="connsiteX2" fmla="*/ 157558 w 3128555"/>
                  <a:gd name="connsiteY2" fmla="*/ 1267 h 650027"/>
                  <a:gd name="connsiteX3" fmla="*/ 3076610 w 3128555"/>
                  <a:gd name="connsiteY3" fmla="*/ 12205 h 650027"/>
                  <a:gd name="connsiteX4" fmla="*/ 3107889 w 3128555"/>
                  <a:gd name="connsiteY4" fmla="*/ 283894 h 650027"/>
                  <a:gd name="connsiteX5" fmla="*/ 3083148 w 3128555"/>
                  <a:gd name="connsiteY5" fmla="*/ 585784 h 650027"/>
                  <a:gd name="connsiteX6" fmla="*/ 164369 w 3128555"/>
                  <a:gd name="connsiteY6" fmla="*/ 647546 h 650027"/>
                  <a:gd name="connsiteX0" fmla="*/ 164369 w 3128555"/>
                  <a:gd name="connsiteY0" fmla="*/ 647546 h 649138"/>
                  <a:gd name="connsiteX1" fmla="*/ 49 w 3128555"/>
                  <a:gd name="connsiteY1" fmla="*/ 286216 h 649138"/>
                  <a:gd name="connsiteX2" fmla="*/ 157558 w 3128555"/>
                  <a:gd name="connsiteY2" fmla="*/ 1267 h 649138"/>
                  <a:gd name="connsiteX3" fmla="*/ 3076610 w 3128555"/>
                  <a:gd name="connsiteY3" fmla="*/ 12205 h 649138"/>
                  <a:gd name="connsiteX4" fmla="*/ 3107889 w 3128555"/>
                  <a:gd name="connsiteY4" fmla="*/ 283894 h 649138"/>
                  <a:gd name="connsiteX5" fmla="*/ 3083148 w 3128555"/>
                  <a:gd name="connsiteY5" fmla="*/ 585784 h 649138"/>
                  <a:gd name="connsiteX6" fmla="*/ 164369 w 3128555"/>
                  <a:gd name="connsiteY6" fmla="*/ 647546 h 649138"/>
                  <a:gd name="connsiteX0" fmla="*/ 164359 w 3128545"/>
                  <a:gd name="connsiteY0" fmla="*/ 647546 h 648414"/>
                  <a:gd name="connsiteX1" fmla="*/ 39 w 3128545"/>
                  <a:gd name="connsiteY1" fmla="*/ 286216 h 648414"/>
                  <a:gd name="connsiteX2" fmla="*/ 157548 w 3128545"/>
                  <a:gd name="connsiteY2" fmla="*/ 1267 h 648414"/>
                  <a:gd name="connsiteX3" fmla="*/ 3076600 w 3128545"/>
                  <a:gd name="connsiteY3" fmla="*/ 12205 h 648414"/>
                  <a:gd name="connsiteX4" fmla="*/ 3107879 w 3128545"/>
                  <a:gd name="connsiteY4" fmla="*/ 283894 h 648414"/>
                  <a:gd name="connsiteX5" fmla="*/ 3083138 w 3128545"/>
                  <a:gd name="connsiteY5" fmla="*/ 585784 h 648414"/>
                  <a:gd name="connsiteX6" fmla="*/ 164359 w 3128545"/>
                  <a:gd name="connsiteY6" fmla="*/ 647546 h 648414"/>
                  <a:gd name="connsiteX0" fmla="*/ 164381 w 3128567"/>
                  <a:gd name="connsiteY0" fmla="*/ 647546 h 649800"/>
                  <a:gd name="connsiteX1" fmla="*/ 61 w 3128567"/>
                  <a:gd name="connsiteY1" fmla="*/ 286216 h 649800"/>
                  <a:gd name="connsiteX2" fmla="*/ 157570 w 3128567"/>
                  <a:gd name="connsiteY2" fmla="*/ 1267 h 649800"/>
                  <a:gd name="connsiteX3" fmla="*/ 3076622 w 3128567"/>
                  <a:gd name="connsiteY3" fmla="*/ 12205 h 649800"/>
                  <a:gd name="connsiteX4" fmla="*/ 3107901 w 3128567"/>
                  <a:gd name="connsiteY4" fmla="*/ 283894 h 649800"/>
                  <a:gd name="connsiteX5" fmla="*/ 3083160 w 3128567"/>
                  <a:gd name="connsiteY5" fmla="*/ 585784 h 649800"/>
                  <a:gd name="connsiteX6" fmla="*/ 164381 w 3128567"/>
                  <a:gd name="connsiteY6" fmla="*/ 647546 h 649800"/>
                  <a:gd name="connsiteX0" fmla="*/ 164373 w 3128559"/>
                  <a:gd name="connsiteY0" fmla="*/ 647546 h 650535"/>
                  <a:gd name="connsiteX1" fmla="*/ 53 w 3128559"/>
                  <a:gd name="connsiteY1" fmla="*/ 286216 h 650535"/>
                  <a:gd name="connsiteX2" fmla="*/ 157562 w 3128559"/>
                  <a:gd name="connsiteY2" fmla="*/ 1267 h 650535"/>
                  <a:gd name="connsiteX3" fmla="*/ 3076614 w 3128559"/>
                  <a:gd name="connsiteY3" fmla="*/ 12205 h 650535"/>
                  <a:gd name="connsiteX4" fmla="*/ 3107893 w 3128559"/>
                  <a:gd name="connsiteY4" fmla="*/ 283894 h 650535"/>
                  <a:gd name="connsiteX5" fmla="*/ 3083152 w 3128559"/>
                  <a:gd name="connsiteY5" fmla="*/ 585784 h 650535"/>
                  <a:gd name="connsiteX6" fmla="*/ 164373 w 3128559"/>
                  <a:gd name="connsiteY6" fmla="*/ 647546 h 650535"/>
                  <a:gd name="connsiteX0" fmla="*/ 164340 w 3128526"/>
                  <a:gd name="connsiteY0" fmla="*/ 647541 h 650522"/>
                  <a:gd name="connsiteX1" fmla="*/ 20 w 3128526"/>
                  <a:gd name="connsiteY1" fmla="*/ 286211 h 650522"/>
                  <a:gd name="connsiteX2" fmla="*/ 157529 w 3128526"/>
                  <a:gd name="connsiteY2" fmla="*/ 1262 h 650522"/>
                  <a:gd name="connsiteX3" fmla="*/ 3076581 w 3128526"/>
                  <a:gd name="connsiteY3" fmla="*/ 12200 h 650522"/>
                  <a:gd name="connsiteX4" fmla="*/ 3107860 w 3128526"/>
                  <a:gd name="connsiteY4" fmla="*/ 283889 h 650522"/>
                  <a:gd name="connsiteX5" fmla="*/ 3083119 w 3128526"/>
                  <a:gd name="connsiteY5" fmla="*/ 585779 h 650522"/>
                  <a:gd name="connsiteX6" fmla="*/ 164340 w 3128526"/>
                  <a:gd name="connsiteY6" fmla="*/ 647541 h 650522"/>
                  <a:gd name="connsiteX0" fmla="*/ 169526 w 3128565"/>
                  <a:gd name="connsiteY0" fmla="*/ 649206 h 652173"/>
                  <a:gd name="connsiteX1" fmla="*/ 59 w 3128565"/>
                  <a:gd name="connsiteY1" fmla="*/ 286212 h 652173"/>
                  <a:gd name="connsiteX2" fmla="*/ 157568 w 3128565"/>
                  <a:gd name="connsiteY2" fmla="*/ 1263 h 652173"/>
                  <a:gd name="connsiteX3" fmla="*/ 3076620 w 3128565"/>
                  <a:gd name="connsiteY3" fmla="*/ 12201 h 652173"/>
                  <a:gd name="connsiteX4" fmla="*/ 3107899 w 3128565"/>
                  <a:gd name="connsiteY4" fmla="*/ 283890 h 652173"/>
                  <a:gd name="connsiteX5" fmla="*/ 3083158 w 3128565"/>
                  <a:gd name="connsiteY5" fmla="*/ 585780 h 652173"/>
                  <a:gd name="connsiteX6" fmla="*/ 169526 w 3128565"/>
                  <a:gd name="connsiteY6" fmla="*/ 649206 h 652173"/>
                  <a:gd name="connsiteX0" fmla="*/ 169526 w 3128565"/>
                  <a:gd name="connsiteY0" fmla="*/ 649206 h 652173"/>
                  <a:gd name="connsiteX1" fmla="*/ 59 w 3128565"/>
                  <a:gd name="connsiteY1" fmla="*/ 286212 h 652173"/>
                  <a:gd name="connsiteX2" fmla="*/ 157568 w 3128565"/>
                  <a:gd name="connsiteY2" fmla="*/ 1263 h 652173"/>
                  <a:gd name="connsiteX3" fmla="*/ 3076620 w 3128565"/>
                  <a:gd name="connsiteY3" fmla="*/ 12201 h 652173"/>
                  <a:gd name="connsiteX4" fmla="*/ 3107899 w 3128565"/>
                  <a:gd name="connsiteY4" fmla="*/ 283890 h 652173"/>
                  <a:gd name="connsiteX5" fmla="*/ 3083158 w 3128565"/>
                  <a:gd name="connsiteY5" fmla="*/ 585780 h 652173"/>
                  <a:gd name="connsiteX6" fmla="*/ 169526 w 3128565"/>
                  <a:gd name="connsiteY6" fmla="*/ 649206 h 652173"/>
                  <a:gd name="connsiteX0" fmla="*/ 169526 w 3128565"/>
                  <a:gd name="connsiteY0" fmla="*/ 649206 h 652173"/>
                  <a:gd name="connsiteX1" fmla="*/ 59 w 3128565"/>
                  <a:gd name="connsiteY1" fmla="*/ 286212 h 652173"/>
                  <a:gd name="connsiteX2" fmla="*/ 157568 w 3128565"/>
                  <a:gd name="connsiteY2" fmla="*/ 1263 h 652173"/>
                  <a:gd name="connsiteX3" fmla="*/ 3076620 w 3128565"/>
                  <a:gd name="connsiteY3" fmla="*/ 12201 h 652173"/>
                  <a:gd name="connsiteX4" fmla="*/ 3107899 w 3128565"/>
                  <a:gd name="connsiteY4" fmla="*/ 283890 h 652173"/>
                  <a:gd name="connsiteX5" fmla="*/ 3083158 w 3128565"/>
                  <a:gd name="connsiteY5" fmla="*/ 585780 h 652173"/>
                  <a:gd name="connsiteX6" fmla="*/ 1158089 w 3128565"/>
                  <a:gd name="connsiteY6" fmla="*/ 631132 h 652173"/>
                  <a:gd name="connsiteX7" fmla="*/ 169526 w 3128565"/>
                  <a:gd name="connsiteY7" fmla="*/ 649206 h 652173"/>
                  <a:gd name="connsiteX0" fmla="*/ 169526 w 3128565"/>
                  <a:gd name="connsiteY0" fmla="*/ 649206 h 652173"/>
                  <a:gd name="connsiteX1" fmla="*/ 59 w 3128565"/>
                  <a:gd name="connsiteY1" fmla="*/ 286212 h 652173"/>
                  <a:gd name="connsiteX2" fmla="*/ 157568 w 3128565"/>
                  <a:gd name="connsiteY2" fmla="*/ 1263 h 652173"/>
                  <a:gd name="connsiteX3" fmla="*/ 3076620 w 3128565"/>
                  <a:gd name="connsiteY3" fmla="*/ 12201 h 652173"/>
                  <a:gd name="connsiteX4" fmla="*/ 3107899 w 3128565"/>
                  <a:gd name="connsiteY4" fmla="*/ 283890 h 652173"/>
                  <a:gd name="connsiteX5" fmla="*/ 3083158 w 3128565"/>
                  <a:gd name="connsiteY5" fmla="*/ 585780 h 652173"/>
                  <a:gd name="connsiteX6" fmla="*/ 1156395 w 3128565"/>
                  <a:gd name="connsiteY6" fmla="*/ 632859 h 652173"/>
                  <a:gd name="connsiteX7" fmla="*/ 169526 w 3128565"/>
                  <a:gd name="connsiteY7" fmla="*/ 649206 h 652173"/>
                  <a:gd name="connsiteX0" fmla="*/ 169526 w 3128565"/>
                  <a:gd name="connsiteY0" fmla="*/ 649206 h 652173"/>
                  <a:gd name="connsiteX1" fmla="*/ 59 w 3128565"/>
                  <a:gd name="connsiteY1" fmla="*/ 286212 h 652173"/>
                  <a:gd name="connsiteX2" fmla="*/ 157568 w 3128565"/>
                  <a:gd name="connsiteY2" fmla="*/ 1263 h 652173"/>
                  <a:gd name="connsiteX3" fmla="*/ 3076620 w 3128565"/>
                  <a:gd name="connsiteY3" fmla="*/ 12201 h 652173"/>
                  <a:gd name="connsiteX4" fmla="*/ 3107899 w 3128565"/>
                  <a:gd name="connsiteY4" fmla="*/ 283890 h 652173"/>
                  <a:gd name="connsiteX5" fmla="*/ 3083158 w 3128565"/>
                  <a:gd name="connsiteY5" fmla="*/ 585780 h 652173"/>
                  <a:gd name="connsiteX6" fmla="*/ 1156395 w 3128565"/>
                  <a:gd name="connsiteY6" fmla="*/ 632859 h 652173"/>
                  <a:gd name="connsiteX7" fmla="*/ 169526 w 3128565"/>
                  <a:gd name="connsiteY7" fmla="*/ 649206 h 652173"/>
                  <a:gd name="connsiteX0" fmla="*/ 169526 w 3128565"/>
                  <a:gd name="connsiteY0" fmla="*/ 649206 h 652173"/>
                  <a:gd name="connsiteX1" fmla="*/ 59 w 3128565"/>
                  <a:gd name="connsiteY1" fmla="*/ 286212 h 652173"/>
                  <a:gd name="connsiteX2" fmla="*/ 157568 w 3128565"/>
                  <a:gd name="connsiteY2" fmla="*/ 1263 h 652173"/>
                  <a:gd name="connsiteX3" fmla="*/ 3076620 w 3128565"/>
                  <a:gd name="connsiteY3" fmla="*/ 12201 h 652173"/>
                  <a:gd name="connsiteX4" fmla="*/ 3107899 w 3128565"/>
                  <a:gd name="connsiteY4" fmla="*/ 283890 h 652173"/>
                  <a:gd name="connsiteX5" fmla="*/ 3083158 w 3128565"/>
                  <a:gd name="connsiteY5" fmla="*/ 585780 h 652173"/>
                  <a:gd name="connsiteX6" fmla="*/ 1156395 w 3128565"/>
                  <a:gd name="connsiteY6" fmla="*/ 632859 h 652173"/>
                  <a:gd name="connsiteX7" fmla="*/ 169526 w 3128565"/>
                  <a:gd name="connsiteY7" fmla="*/ 649206 h 652173"/>
                  <a:gd name="connsiteX0" fmla="*/ 169526 w 3167726"/>
                  <a:gd name="connsiteY0" fmla="*/ 649206 h 652173"/>
                  <a:gd name="connsiteX1" fmla="*/ 59 w 3167726"/>
                  <a:gd name="connsiteY1" fmla="*/ 286212 h 652173"/>
                  <a:gd name="connsiteX2" fmla="*/ 157568 w 3167726"/>
                  <a:gd name="connsiteY2" fmla="*/ 1263 h 652173"/>
                  <a:gd name="connsiteX3" fmla="*/ 3076620 w 3167726"/>
                  <a:gd name="connsiteY3" fmla="*/ 12201 h 652173"/>
                  <a:gd name="connsiteX4" fmla="*/ 3107899 w 3167726"/>
                  <a:gd name="connsiteY4" fmla="*/ 283890 h 652173"/>
                  <a:gd name="connsiteX5" fmla="*/ 3134118 w 3167726"/>
                  <a:gd name="connsiteY5" fmla="*/ 573456 h 652173"/>
                  <a:gd name="connsiteX6" fmla="*/ 1156395 w 3167726"/>
                  <a:gd name="connsiteY6" fmla="*/ 632859 h 652173"/>
                  <a:gd name="connsiteX7" fmla="*/ 169526 w 3167726"/>
                  <a:gd name="connsiteY7" fmla="*/ 649206 h 652173"/>
                  <a:gd name="connsiteX0" fmla="*/ 169526 w 3167726"/>
                  <a:gd name="connsiteY0" fmla="*/ 649206 h 652173"/>
                  <a:gd name="connsiteX1" fmla="*/ 59 w 3167726"/>
                  <a:gd name="connsiteY1" fmla="*/ 286212 h 652173"/>
                  <a:gd name="connsiteX2" fmla="*/ 157568 w 3167726"/>
                  <a:gd name="connsiteY2" fmla="*/ 1263 h 652173"/>
                  <a:gd name="connsiteX3" fmla="*/ 3076620 w 3167726"/>
                  <a:gd name="connsiteY3" fmla="*/ 12201 h 652173"/>
                  <a:gd name="connsiteX4" fmla="*/ 3107899 w 3167726"/>
                  <a:gd name="connsiteY4" fmla="*/ 283890 h 652173"/>
                  <a:gd name="connsiteX5" fmla="*/ 3134118 w 3167726"/>
                  <a:gd name="connsiteY5" fmla="*/ 573456 h 652173"/>
                  <a:gd name="connsiteX6" fmla="*/ 1156395 w 3167726"/>
                  <a:gd name="connsiteY6" fmla="*/ 632859 h 652173"/>
                  <a:gd name="connsiteX7" fmla="*/ 169526 w 3167726"/>
                  <a:gd name="connsiteY7" fmla="*/ 649206 h 652173"/>
                  <a:gd name="connsiteX0" fmla="*/ 169526 w 3134118"/>
                  <a:gd name="connsiteY0" fmla="*/ 649206 h 652173"/>
                  <a:gd name="connsiteX1" fmla="*/ 59 w 3134118"/>
                  <a:gd name="connsiteY1" fmla="*/ 286212 h 652173"/>
                  <a:gd name="connsiteX2" fmla="*/ 157568 w 3134118"/>
                  <a:gd name="connsiteY2" fmla="*/ 1263 h 652173"/>
                  <a:gd name="connsiteX3" fmla="*/ 3076620 w 3134118"/>
                  <a:gd name="connsiteY3" fmla="*/ 12201 h 652173"/>
                  <a:gd name="connsiteX4" fmla="*/ 3107899 w 3134118"/>
                  <a:gd name="connsiteY4" fmla="*/ 283890 h 652173"/>
                  <a:gd name="connsiteX5" fmla="*/ 3134118 w 3134118"/>
                  <a:gd name="connsiteY5" fmla="*/ 573456 h 652173"/>
                  <a:gd name="connsiteX6" fmla="*/ 1156395 w 3134118"/>
                  <a:gd name="connsiteY6" fmla="*/ 632859 h 652173"/>
                  <a:gd name="connsiteX7" fmla="*/ 169526 w 3134118"/>
                  <a:gd name="connsiteY7" fmla="*/ 649206 h 652173"/>
                  <a:gd name="connsiteX0" fmla="*/ 169526 w 3134118"/>
                  <a:gd name="connsiteY0" fmla="*/ 649206 h 652173"/>
                  <a:gd name="connsiteX1" fmla="*/ 59 w 3134118"/>
                  <a:gd name="connsiteY1" fmla="*/ 286212 h 652173"/>
                  <a:gd name="connsiteX2" fmla="*/ 157568 w 3134118"/>
                  <a:gd name="connsiteY2" fmla="*/ 1263 h 652173"/>
                  <a:gd name="connsiteX3" fmla="*/ 3076620 w 3134118"/>
                  <a:gd name="connsiteY3" fmla="*/ 12201 h 652173"/>
                  <a:gd name="connsiteX4" fmla="*/ 3107899 w 3134118"/>
                  <a:gd name="connsiteY4" fmla="*/ 283890 h 652173"/>
                  <a:gd name="connsiteX5" fmla="*/ 3134118 w 3134118"/>
                  <a:gd name="connsiteY5" fmla="*/ 573456 h 652173"/>
                  <a:gd name="connsiteX6" fmla="*/ 1156395 w 3134118"/>
                  <a:gd name="connsiteY6" fmla="*/ 632859 h 652173"/>
                  <a:gd name="connsiteX7" fmla="*/ 169526 w 3134118"/>
                  <a:gd name="connsiteY7" fmla="*/ 649206 h 652173"/>
                  <a:gd name="connsiteX0" fmla="*/ 169526 w 3146888"/>
                  <a:gd name="connsiteY0" fmla="*/ 649206 h 652173"/>
                  <a:gd name="connsiteX1" fmla="*/ 59 w 3146888"/>
                  <a:gd name="connsiteY1" fmla="*/ 286212 h 652173"/>
                  <a:gd name="connsiteX2" fmla="*/ 157568 w 3146888"/>
                  <a:gd name="connsiteY2" fmla="*/ 1263 h 652173"/>
                  <a:gd name="connsiteX3" fmla="*/ 3076620 w 3146888"/>
                  <a:gd name="connsiteY3" fmla="*/ 12201 h 652173"/>
                  <a:gd name="connsiteX4" fmla="*/ 3107899 w 3146888"/>
                  <a:gd name="connsiteY4" fmla="*/ 283890 h 652173"/>
                  <a:gd name="connsiteX5" fmla="*/ 3146888 w 3146888"/>
                  <a:gd name="connsiteY5" fmla="*/ 573346 h 652173"/>
                  <a:gd name="connsiteX6" fmla="*/ 1156395 w 3146888"/>
                  <a:gd name="connsiteY6" fmla="*/ 632859 h 652173"/>
                  <a:gd name="connsiteX7" fmla="*/ 169526 w 3146888"/>
                  <a:gd name="connsiteY7" fmla="*/ 649206 h 652173"/>
                  <a:gd name="connsiteX0" fmla="*/ 169526 w 3146888"/>
                  <a:gd name="connsiteY0" fmla="*/ 649206 h 652173"/>
                  <a:gd name="connsiteX1" fmla="*/ 59 w 3146888"/>
                  <a:gd name="connsiteY1" fmla="*/ 286212 h 652173"/>
                  <a:gd name="connsiteX2" fmla="*/ 157568 w 3146888"/>
                  <a:gd name="connsiteY2" fmla="*/ 1263 h 652173"/>
                  <a:gd name="connsiteX3" fmla="*/ 3076620 w 3146888"/>
                  <a:gd name="connsiteY3" fmla="*/ 12201 h 652173"/>
                  <a:gd name="connsiteX4" fmla="*/ 3107899 w 3146888"/>
                  <a:gd name="connsiteY4" fmla="*/ 283890 h 652173"/>
                  <a:gd name="connsiteX5" fmla="*/ 3146888 w 3146888"/>
                  <a:gd name="connsiteY5" fmla="*/ 573346 h 652173"/>
                  <a:gd name="connsiteX6" fmla="*/ 1156395 w 3146888"/>
                  <a:gd name="connsiteY6" fmla="*/ 632859 h 652173"/>
                  <a:gd name="connsiteX7" fmla="*/ 169526 w 3146888"/>
                  <a:gd name="connsiteY7" fmla="*/ 649206 h 652173"/>
                  <a:gd name="connsiteX0" fmla="*/ 169526 w 3146888"/>
                  <a:gd name="connsiteY0" fmla="*/ 649206 h 652173"/>
                  <a:gd name="connsiteX1" fmla="*/ 59 w 3146888"/>
                  <a:gd name="connsiteY1" fmla="*/ 286212 h 652173"/>
                  <a:gd name="connsiteX2" fmla="*/ 157568 w 3146888"/>
                  <a:gd name="connsiteY2" fmla="*/ 1263 h 652173"/>
                  <a:gd name="connsiteX3" fmla="*/ 3076620 w 3146888"/>
                  <a:gd name="connsiteY3" fmla="*/ 12201 h 652173"/>
                  <a:gd name="connsiteX4" fmla="*/ 3107899 w 3146888"/>
                  <a:gd name="connsiteY4" fmla="*/ 283890 h 652173"/>
                  <a:gd name="connsiteX5" fmla="*/ 3146888 w 3146888"/>
                  <a:gd name="connsiteY5" fmla="*/ 573346 h 652173"/>
                  <a:gd name="connsiteX6" fmla="*/ 1156395 w 3146888"/>
                  <a:gd name="connsiteY6" fmla="*/ 632859 h 652173"/>
                  <a:gd name="connsiteX7" fmla="*/ 169526 w 3146888"/>
                  <a:gd name="connsiteY7" fmla="*/ 649206 h 652173"/>
                  <a:gd name="connsiteX0" fmla="*/ 169526 w 3172181"/>
                  <a:gd name="connsiteY0" fmla="*/ 649206 h 652173"/>
                  <a:gd name="connsiteX1" fmla="*/ 59 w 3172181"/>
                  <a:gd name="connsiteY1" fmla="*/ 286212 h 652173"/>
                  <a:gd name="connsiteX2" fmla="*/ 157568 w 3172181"/>
                  <a:gd name="connsiteY2" fmla="*/ 1263 h 652173"/>
                  <a:gd name="connsiteX3" fmla="*/ 3134085 w 3172181"/>
                  <a:gd name="connsiteY3" fmla="*/ 11703 h 652173"/>
                  <a:gd name="connsiteX4" fmla="*/ 3107899 w 3172181"/>
                  <a:gd name="connsiteY4" fmla="*/ 283890 h 652173"/>
                  <a:gd name="connsiteX5" fmla="*/ 3146888 w 3172181"/>
                  <a:gd name="connsiteY5" fmla="*/ 573346 h 652173"/>
                  <a:gd name="connsiteX6" fmla="*/ 1156395 w 3172181"/>
                  <a:gd name="connsiteY6" fmla="*/ 632859 h 652173"/>
                  <a:gd name="connsiteX7" fmla="*/ 169526 w 3172181"/>
                  <a:gd name="connsiteY7" fmla="*/ 649206 h 652173"/>
                  <a:gd name="connsiteX0" fmla="*/ 169526 w 3146888"/>
                  <a:gd name="connsiteY0" fmla="*/ 649206 h 652173"/>
                  <a:gd name="connsiteX1" fmla="*/ 59 w 3146888"/>
                  <a:gd name="connsiteY1" fmla="*/ 286212 h 652173"/>
                  <a:gd name="connsiteX2" fmla="*/ 157568 w 3146888"/>
                  <a:gd name="connsiteY2" fmla="*/ 1263 h 652173"/>
                  <a:gd name="connsiteX3" fmla="*/ 3134085 w 3146888"/>
                  <a:gd name="connsiteY3" fmla="*/ 11703 h 652173"/>
                  <a:gd name="connsiteX4" fmla="*/ 3107899 w 3146888"/>
                  <a:gd name="connsiteY4" fmla="*/ 283890 h 652173"/>
                  <a:gd name="connsiteX5" fmla="*/ 3146888 w 3146888"/>
                  <a:gd name="connsiteY5" fmla="*/ 573346 h 652173"/>
                  <a:gd name="connsiteX6" fmla="*/ 1156395 w 3146888"/>
                  <a:gd name="connsiteY6" fmla="*/ 632859 h 652173"/>
                  <a:gd name="connsiteX7" fmla="*/ 169526 w 3146888"/>
                  <a:gd name="connsiteY7" fmla="*/ 649206 h 652173"/>
                  <a:gd name="connsiteX0" fmla="*/ 169526 w 3146888"/>
                  <a:gd name="connsiteY0" fmla="*/ 649206 h 652173"/>
                  <a:gd name="connsiteX1" fmla="*/ 59 w 3146888"/>
                  <a:gd name="connsiteY1" fmla="*/ 286212 h 652173"/>
                  <a:gd name="connsiteX2" fmla="*/ 157568 w 3146888"/>
                  <a:gd name="connsiteY2" fmla="*/ 1263 h 652173"/>
                  <a:gd name="connsiteX3" fmla="*/ 3134085 w 3146888"/>
                  <a:gd name="connsiteY3" fmla="*/ 11703 h 652173"/>
                  <a:gd name="connsiteX4" fmla="*/ 3107899 w 3146888"/>
                  <a:gd name="connsiteY4" fmla="*/ 283890 h 652173"/>
                  <a:gd name="connsiteX5" fmla="*/ 3146888 w 3146888"/>
                  <a:gd name="connsiteY5" fmla="*/ 573346 h 652173"/>
                  <a:gd name="connsiteX6" fmla="*/ 1156395 w 3146888"/>
                  <a:gd name="connsiteY6" fmla="*/ 632859 h 652173"/>
                  <a:gd name="connsiteX7" fmla="*/ 169526 w 3146888"/>
                  <a:gd name="connsiteY7" fmla="*/ 649206 h 652173"/>
                  <a:gd name="connsiteX0" fmla="*/ 169526 w 3146888"/>
                  <a:gd name="connsiteY0" fmla="*/ 649206 h 652173"/>
                  <a:gd name="connsiteX1" fmla="*/ 59 w 3146888"/>
                  <a:gd name="connsiteY1" fmla="*/ 286212 h 652173"/>
                  <a:gd name="connsiteX2" fmla="*/ 157568 w 3146888"/>
                  <a:gd name="connsiteY2" fmla="*/ 1263 h 652173"/>
                  <a:gd name="connsiteX3" fmla="*/ 3134085 w 3146888"/>
                  <a:gd name="connsiteY3" fmla="*/ 11703 h 652173"/>
                  <a:gd name="connsiteX4" fmla="*/ 3107899 w 3146888"/>
                  <a:gd name="connsiteY4" fmla="*/ 283890 h 652173"/>
                  <a:gd name="connsiteX5" fmla="*/ 3146888 w 3146888"/>
                  <a:gd name="connsiteY5" fmla="*/ 573346 h 652173"/>
                  <a:gd name="connsiteX6" fmla="*/ 1156395 w 3146888"/>
                  <a:gd name="connsiteY6" fmla="*/ 632859 h 652173"/>
                  <a:gd name="connsiteX7" fmla="*/ 169526 w 3146888"/>
                  <a:gd name="connsiteY7" fmla="*/ 649206 h 652173"/>
                  <a:gd name="connsiteX0" fmla="*/ 169526 w 3146888"/>
                  <a:gd name="connsiteY0" fmla="*/ 649206 h 652173"/>
                  <a:gd name="connsiteX1" fmla="*/ 59 w 3146888"/>
                  <a:gd name="connsiteY1" fmla="*/ 286212 h 652173"/>
                  <a:gd name="connsiteX2" fmla="*/ 157568 w 3146888"/>
                  <a:gd name="connsiteY2" fmla="*/ 1263 h 652173"/>
                  <a:gd name="connsiteX3" fmla="*/ 3134085 w 3146888"/>
                  <a:gd name="connsiteY3" fmla="*/ 11703 h 652173"/>
                  <a:gd name="connsiteX4" fmla="*/ 3107899 w 3146888"/>
                  <a:gd name="connsiteY4" fmla="*/ 283890 h 652173"/>
                  <a:gd name="connsiteX5" fmla="*/ 3146888 w 3146888"/>
                  <a:gd name="connsiteY5" fmla="*/ 573346 h 652173"/>
                  <a:gd name="connsiteX6" fmla="*/ 1156395 w 3146888"/>
                  <a:gd name="connsiteY6" fmla="*/ 632859 h 652173"/>
                  <a:gd name="connsiteX7" fmla="*/ 169526 w 3146888"/>
                  <a:gd name="connsiteY7" fmla="*/ 649206 h 652173"/>
                  <a:gd name="connsiteX0" fmla="*/ 169526 w 3146888"/>
                  <a:gd name="connsiteY0" fmla="*/ 649206 h 652173"/>
                  <a:gd name="connsiteX1" fmla="*/ 59 w 3146888"/>
                  <a:gd name="connsiteY1" fmla="*/ 286212 h 652173"/>
                  <a:gd name="connsiteX2" fmla="*/ 157568 w 3146888"/>
                  <a:gd name="connsiteY2" fmla="*/ 1263 h 652173"/>
                  <a:gd name="connsiteX3" fmla="*/ 3121375 w 3146888"/>
                  <a:gd name="connsiteY3" fmla="*/ 17756 h 652173"/>
                  <a:gd name="connsiteX4" fmla="*/ 3107899 w 3146888"/>
                  <a:gd name="connsiteY4" fmla="*/ 283890 h 652173"/>
                  <a:gd name="connsiteX5" fmla="*/ 3146888 w 3146888"/>
                  <a:gd name="connsiteY5" fmla="*/ 573346 h 652173"/>
                  <a:gd name="connsiteX6" fmla="*/ 1156395 w 3146888"/>
                  <a:gd name="connsiteY6" fmla="*/ 632859 h 652173"/>
                  <a:gd name="connsiteX7" fmla="*/ 169526 w 3146888"/>
                  <a:gd name="connsiteY7" fmla="*/ 649206 h 652173"/>
                  <a:gd name="connsiteX0" fmla="*/ 169526 w 3146888"/>
                  <a:gd name="connsiteY0" fmla="*/ 649206 h 652173"/>
                  <a:gd name="connsiteX1" fmla="*/ 59 w 3146888"/>
                  <a:gd name="connsiteY1" fmla="*/ 286212 h 652173"/>
                  <a:gd name="connsiteX2" fmla="*/ 157568 w 3146888"/>
                  <a:gd name="connsiteY2" fmla="*/ 1263 h 652173"/>
                  <a:gd name="connsiteX3" fmla="*/ 3121375 w 3146888"/>
                  <a:gd name="connsiteY3" fmla="*/ 17756 h 652173"/>
                  <a:gd name="connsiteX4" fmla="*/ 3107899 w 3146888"/>
                  <a:gd name="connsiteY4" fmla="*/ 283890 h 652173"/>
                  <a:gd name="connsiteX5" fmla="*/ 3146888 w 3146888"/>
                  <a:gd name="connsiteY5" fmla="*/ 573346 h 652173"/>
                  <a:gd name="connsiteX6" fmla="*/ 1156395 w 3146888"/>
                  <a:gd name="connsiteY6" fmla="*/ 632859 h 652173"/>
                  <a:gd name="connsiteX7" fmla="*/ 169526 w 3146888"/>
                  <a:gd name="connsiteY7" fmla="*/ 649206 h 652173"/>
                  <a:gd name="connsiteX0" fmla="*/ 169526 w 3146888"/>
                  <a:gd name="connsiteY0" fmla="*/ 649206 h 652173"/>
                  <a:gd name="connsiteX1" fmla="*/ 59 w 3146888"/>
                  <a:gd name="connsiteY1" fmla="*/ 286212 h 652173"/>
                  <a:gd name="connsiteX2" fmla="*/ 157568 w 3146888"/>
                  <a:gd name="connsiteY2" fmla="*/ 1263 h 652173"/>
                  <a:gd name="connsiteX3" fmla="*/ 3137367 w 3146888"/>
                  <a:gd name="connsiteY3" fmla="*/ 20588 h 652173"/>
                  <a:gd name="connsiteX4" fmla="*/ 3107899 w 3146888"/>
                  <a:gd name="connsiteY4" fmla="*/ 283890 h 652173"/>
                  <a:gd name="connsiteX5" fmla="*/ 3146888 w 3146888"/>
                  <a:gd name="connsiteY5" fmla="*/ 573346 h 652173"/>
                  <a:gd name="connsiteX6" fmla="*/ 1156395 w 3146888"/>
                  <a:gd name="connsiteY6" fmla="*/ 632859 h 652173"/>
                  <a:gd name="connsiteX7" fmla="*/ 169526 w 3146888"/>
                  <a:gd name="connsiteY7" fmla="*/ 649206 h 652173"/>
                  <a:gd name="connsiteX0" fmla="*/ 169526 w 3146888"/>
                  <a:gd name="connsiteY0" fmla="*/ 649206 h 652173"/>
                  <a:gd name="connsiteX1" fmla="*/ 59 w 3146888"/>
                  <a:gd name="connsiteY1" fmla="*/ 286212 h 652173"/>
                  <a:gd name="connsiteX2" fmla="*/ 157568 w 3146888"/>
                  <a:gd name="connsiteY2" fmla="*/ 1263 h 652173"/>
                  <a:gd name="connsiteX3" fmla="*/ 3137367 w 3146888"/>
                  <a:gd name="connsiteY3" fmla="*/ 20588 h 652173"/>
                  <a:gd name="connsiteX4" fmla="*/ 3107899 w 3146888"/>
                  <a:gd name="connsiteY4" fmla="*/ 283890 h 652173"/>
                  <a:gd name="connsiteX5" fmla="*/ 3146888 w 3146888"/>
                  <a:gd name="connsiteY5" fmla="*/ 573346 h 652173"/>
                  <a:gd name="connsiteX6" fmla="*/ 1156395 w 3146888"/>
                  <a:gd name="connsiteY6" fmla="*/ 632859 h 652173"/>
                  <a:gd name="connsiteX7" fmla="*/ 169526 w 3146888"/>
                  <a:gd name="connsiteY7" fmla="*/ 649206 h 652173"/>
                  <a:gd name="connsiteX0" fmla="*/ 169526 w 3146888"/>
                  <a:gd name="connsiteY0" fmla="*/ 649206 h 652173"/>
                  <a:gd name="connsiteX1" fmla="*/ 59 w 3146888"/>
                  <a:gd name="connsiteY1" fmla="*/ 286212 h 652173"/>
                  <a:gd name="connsiteX2" fmla="*/ 157568 w 3146888"/>
                  <a:gd name="connsiteY2" fmla="*/ 1263 h 652173"/>
                  <a:gd name="connsiteX3" fmla="*/ 3137367 w 3146888"/>
                  <a:gd name="connsiteY3" fmla="*/ 20588 h 652173"/>
                  <a:gd name="connsiteX4" fmla="*/ 3107899 w 3146888"/>
                  <a:gd name="connsiteY4" fmla="*/ 283890 h 652173"/>
                  <a:gd name="connsiteX5" fmla="*/ 3146888 w 3146888"/>
                  <a:gd name="connsiteY5" fmla="*/ 573346 h 652173"/>
                  <a:gd name="connsiteX6" fmla="*/ 169526 w 3146888"/>
                  <a:gd name="connsiteY6" fmla="*/ 649206 h 652173"/>
                  <a:gd name="connsiteX0" fmla="*/ 101247 w 3158510"/>
                  <a:gd name="connsiteY0" fmla="*/ 640977 h 644010"/>
                  <a:gd name="connsiteX1" fmla="*/ 11681 w 3158510"/>
                  <a:gd name="connsiteY1" fmla="*/ 286205 h 644010"/>
                  <a:gd name="connsiteX2" fmla="*/ 169190 w 3158510"/>
                  <a:gd name="connsiteY2" fmla="*/ 1256 h 644010"/>
                  <a:gd name="connsiteX3" fmla="*/ 3148989 w 3158510"/>
                  <a:gd name="connsiteY3" fmla="*/ 20581 h 644010"/>
                  <a:gd name="connsiteX4" fmla="*/ 3119521 w 3158510"/>
                  <a:gd name="connsiteY4" fmla="*/ 283883 h 644010"/>
                  <a:gd name="connsiteX5" fmla="*/ 3158510 w 3158510"/>
                  <a:gd name="connsiteY5" fmla="*/ 573339 h 644010"/>
                  <a:gd name="connsiteX6" fmla="*/ 101247 w 3158510"/>
                  <a:gd name="connsiteY6" fmla="*/ 640977 h 644010"/>
                  <a:gd name="connsiteX0" fmla="*/ 91049 w 3148312"/>
                  <a:gd name="connsiteY0" fmla="*/ 640977 h 640977"/>
                  <a:gd name="connsiteX1" fmla="*/ 1483 w 3148312"/>
                  <a:gd name="connsiteY1" fmla="*/ 286205 h 640977"/>
                  <a:gd name="connsiteX2" fmla="*/ 158992 w 3148312"/>
                  <a:gd name="connsiteY2" fmla="*/ 1256 h 640977"/>
                  <a:gd name="connsiteX3" fmla="*/ 3138791 w 3148312"/>
                  <a:gd name="connsiteY3" fmla="*/ 20581 h 640977"/>
                  <a:gd name="connsiteX4" fmla="*/ 3109323 w 3148312"/>
                  <a:gd name="connsiteY4" fmla="*/ 283883 h 640977"/>
                  <a:gd name="connsiteX5" fmla="*/ 3148312 w 3148312"/>
                  <a:gd name="connsiteY5" fmla="*/ 573339 h 640977"/>
                  <a:gd name="connsiteX6" fmla="*/ 91049 w 3148312"/>
                  <a:gd name="connsiteY6" fmla="*/ 640977 h 640977"/>
                  <a:gd name="connsiteX0" fmla="*/ 91049 w 3148312"/>
                  <a:gd name="connsiteY0" fmla="*/ 640977 h 640977"/>
                  <a:gd name="connsiteX1" fmla="*/ 1483 w 3148312"/>
                  <a:gd name="connsiteY1" fmla="*/ 286205 h 640977"/>
                  <a:gd name="connsiteX2" fmla="*/ 158992 w 3148312"/>
                  <a:gd name="connsiteY2" fmla="*/ 1256 h 640977"/>
                  <a:gd name="connsiteX3" fmla="*/ 3138791 w 3148312"/>
                  <a:gd name="connsiteY3" fmla="*/ 20581 h 640977"/>
                  <a:gd name="connsiteX4" fmla="*/ 3109323 w 3148312"/>
                  <a:gd name="connsiteY4" fmla="*/ 283883 h 640977"/>
                  <a:gd name="connsiteX5" fmla="*/ 3148312 w 3148312"/>
                  <a:gd name="connsiteY5" fmla="*/ 573339 h 640977"/>
                  <a:gd name="connsiteX6" fmla="*/ 91049 w 3148312"/>
                  <a:gd name="connsiteY6" fmla="*/ 640977 h 640977"/>
                  <a:gd name="connsiteX0" fmla="*/ 91610 w 3148873"/>
                  <a:gd name="connsiteY0" fmla="*/ 640977 h 640977"/>
                  <a:gd name="connsiteX1" fmla="*/ 2044 w 3148873"/>
                  <a:gd name="connsiteY1" fmla="*/ 286205 h 640977"/>
                  <a:gd name="connsiteX2" fmla="*/ 159553 w 3148873"/>
                  <a:gd name="connsiteY2" fmla="*/ 1256 h 640977"/>
                  <a:gd name="connsiteX3" fmla="*/ 3139352 w 3148873"/>
                  <a:gd name="connsiteY3" fmla="*/ 20581 h 640977"/>
                  <a:gd name="connsiteX4" fmla="*/ 3109884 w 3148873"/>
                  <a:gd name="connsiteY4" fmla="*/ 283883 h 640977"/>
                  <a:gd name="connsiteX5" fmla="*/ 3148873 w 3148873"/>
                  <a:gd name="connsiteY5" fmla="*/ 573339 h 640977"/>
                  <a:gd name="connsiteX6" fmla="*/ 91610 w 3148873"/>
                  <a:gd name="connsiteY6" fmla="*/ 640977 h 640977"/>
                  <a:gd name="connsiteX0" fmla="*/ 104019 w 3161282"/>
                  <a:gd name="connsiteY0" fmla="*/ 641011 h 641011"/>
                  <a:gd name="connsiteX1" fmla="*/ 1624 w 3161282"/>
                  <a:gd name="connsiteY1" fmla="*/ 280409 h 641011"/>
                  <a:gd name="connsiteX2" fmla="*/ 171962 w 3161282"/>
                  <a:gd name="connsiteY2" fmla="*/ 1290 h 641011"/>
                  <a:gd name="connsiteX3" fmla="*/ 3151761 w 3161282"/>
                  <a:gd name="connsiteY3" fmla="*/ 20615 h 641011"/>
                  <a:gd name="connsiteX4" fmla="*/ 3122293 w 3161282"/>
                  <a:gd name="connsiteY4" fmla="*/ 283917 h 641011"/>
                  <a:gd name="connsiteX5" fmla="*/ 3161282 w 3161282"/>
                  <a:gd name="connsiteY5" fmla="*/ 573373 h 641011"/>
                  <a:gd name="connsiteX6" fmla="*/ 104019 w 3161282"/>
                  <a:gd name="connsiteY6" fmla="*/ 641011 h 641011"/>
                  <a:gd name="connsiteX0" fmla="*/ 105662 w 3162925"/>
                  <a:gd name="connsiteY0" fmla="*/ 634387 h 634387"/>
                  <a:gd name="connsiteX1" fmla="*/ 3267 w 3162925"/>
                  <a:gd name="connsiteY1" fmla="*/ 273785 h 634387"/>
                  <a:gd name="connsiteX2" fmla="*/ 90659 w 3162925"/>
                  <a:gd name="connsiteY2" fmla="*/ 1327 h 634387"/>
                  <a:gd name="connsiteX3" fmla="*/ 3153404 w 3162925"/>
                  <a:gd name="connsiteY3" fmla="*/ 13991 h 634387"/>
                  <a:gd name="connsiteX4" fmla="*/ 3123936 w 3162925"/>
                  <a:gd name="connsiteY4" fmla="*/ 277293 h 634387"/>
                  <a:gd name="connsiteX5" fmla="*/ 3162925 w 3162925"/>
                  <a:gd name="connsiteY5" fmla="*/ 566749 h 634387"/>
                  <a:gd name="connsiteX6" fmla="*/ 105662 w 3162925"/>
                  <a:gd name="connsiteY6" fmla="*/ 634387 h 634387"/>
                  <a:gd name="connsiteX0" fmla="*/ 105662 w 3162925"/>
                  <a:gd name="connsiteY0" fmla="*/ 634387 h 634387"/>
                  <a:gd name="connsiteX1" fmla="*/ 3267 w 3162925"/>
                  <a:gd name="connsiteY1" fmla="*/ 273785 h 634387"/>
                  <a:gd name="connsiteX2" fmla="*/ 90660 w 3162925"/>
                  <a:gd name="connsiteY2" fmla="*/ 1327 h 634387"/>
                  <a:gd name="connsiteX3" fmla="*/ 3153404 w 3162925"/>
                  <a:gd name="connsiteY3" fmla="*/ 13991 h 634387"/>
                  <a:gd name="connsiteX4" fmla="*/ 3123936 w 3162925"/>
                  <a:gd name="connsiteY4" fmla="*/ 277293 h 634387"/>
                  <a:gd name="connsiteX5" fmla="*/ 3162925 w 3162925"/>
                  <a:gd name="connsiteY5" fmla="*/ 566749 h 634387"/>
                  <a:gd name="connsiteX6" fmla="*/ 105662 w 3162925"/>
                  <a:gd name="connsiteY6" fmla="*/ 634387 h 634387"/>
                  <a:gd name="connsiteX0" fmla="*/ 102843 w 3160106"/>
                  <a:gd name="connsiteY0" fmla="*/ 633060 h 633060"/>
                  <a:gd name="connsiteX1" fmla="*/ 448 w 3160106"/>
                  <a:gd name="connsiteY1" fmla="*/ 272458 h 633060"/>
                  <a:gd name="connsiteX2" fmla="*/ 87841 w 3160106"/>
                  <a:gd name="connsiteY2" fmla="*/ 0 h 633060"/>
                  <a:gd name="connsiteX3" fmla="*/ 3150585 w 3160106"/>
                  <a:gd name="connsiteY3" fmla="*/ 12664 h 633060"/>
                  <a:gd name="connsiteX4" fmla="*/ 3121117 w 3160106"/>
                  <a:gd name="connsiteY4" fmla="*/ 275966 h 633060"/>
                  <a:gd name="connsiteX5" fmla="*/ 3160106 w 3160106"/>
                  <a:gd name="connsiteY5" fmla="*/ 565422 h 633060"/>
                  <a:gd name="connsiteX6" fmla="*/ 102843 w 3160106"/>
                  <a:gd name="connsiteY6" fmla="*/ 633060 h 633060"/>
                  <a:gd name="connsiteX0" fmla="*/ 102511 w 3159774"/>
                  <a:gd name="connsiteY0" fmla="*/ 627175 h 627175"/>
                  <a:gd name="connsiteX1" fmla="*/ 116 w 3159774"/>
                  <a:gd name="connsiteY1" fmla="*/ 266573 h 627175"/>
                  <a:gd name="connsiteX2" fmla="*/ 93953 w 3159774"/>
                  <a:gd name="connsiteY2" fmla="*/ 0 h 627175"/>
                  <a:gd name="connsiteX3" fmla="*/ 3150253 w 3159774"/>
                  <a:gd name="connsiteY3" fmla="*/ 6779 h 627175"/>
                  <a:gd name="connsiteX4" fmla="*/ 3120785 w 3159774"/>
                  <a:gd name="connsiteY4" fmla="*/ 270081 h 627175"/>
                  <a:gd name="connsiteX5" fmla="*/ 3159774 w 3159774"/>
                  <a:gd name="connsiteY5" fmla="*/ 559537 h 627175"/>
                  <a:gd name="connsiteX6" fmla="*/ 102511 w 3159774"/>
                  <a:gd name="connsiteY6" fmla="*/ 627175 h 627175"/>
                  <a:gd name="connsiteX0" fmla="*/ 102489 w 3159752"/>
                  <a:gd name="connsiteY0" fmla="*/ 627175 h 627175"/>
                  <a:gd name="connsiteX1" fmla="*/ 94 w 3159752"/>
                  <a:gd name="connsiteY1" fmla="*/ 266573 h 627175"/>
                  <a:gd name="connsiteX2" fmla="*/ 93931 w 3159752"/>
                  <a:gd name="connsiteY2" fmla="*/ 0 h 627175"/>
                  <a:gd name="connsiteX3" fmla="*/ 3150231 w 3159752"/>
                  <a:gd name="connsiteY3" fmla="*/ 6779 h 627175"/>
                  <a:gd name="connsiteX4" fmla="*/ 3120763 w 3159752"/>
                  <a:gd name="connsiteY4" fmla="*/ 270081 h 627175"/>
                  <a:gd name="connsiteX5" fmla="*/ 3159752 w 3159752"/>
                  <a:gd name="connsiteY5" fmla="*/ 559537 h 627175"/>
                  <a:gd name="connsiteX6" fmla="*/ 102489 w 3159752"/>
                  <a:gd name="connsiteY6" fmla="*/ 627175 h 627175"/>
                  <a:gd name="connsiteX0" fmla="*/ 103968 w 3161231"/>
                  <a:gd name="connsiteY0" fmla="*/ 627175 h 627175"/>
                  <a:gd name="connsiteX1" fmla="*/ 1573 w 3161231"/>
                  <a:gd name="connsiteY1" fmla="*/ 266573 h 627175"/>
                  <a:gd name="connsiteX2" fmla="*/ 95410 w 3161231"/>
                  <a:gd name="connsiteY2" fmla="*/ 0 h 627175"/>
                  <a:gd name="connsiteX3" fmla="*/ 3151710 w 3161231"/>
                  <a:gd name="connsiteY3" fmla="*/ 6779 h 627175"/>
                  <a:gd name="connsiteX4" fmla="*/ 3122242 w 3161231"/>
                  <a:gd name="connsiteY4" fmla="*/ 270081 h 627175"/>
                  <a:gd name="connsiteX5" fmla="*/ 3161231 w 3161231"/>
                  <a:gd name="connsiteY5" fmla="*/ 559537 h 627175"/>
                  <a:gd name="connsiteX6" fmla="*/ 103968 w 3161231"/>
                  <a:gd name="connsiteY6" fmla="*/ 627175 h 627175"/>
                  <a:gd name="connsiteX0" fmla="*/ 386394 w 3443657"/>
                  <a:gd name="connsiteY0" fmla="*/ 627175 h 627175"/>
                  <a:gd name="connsiteX1" fmla="*/ 377836 w 3443657"/>
                  <a:gd name="connsiteY1" fmla="*/ 0 h 627175"/>
                  <a:gd name="connsiteX2" fmla="*/ 3434136 w 3443657"/>
                  <a:gd name="connsiteY2" fmla="*/ 6779 h 627175"/>
                  <a:gd name="connsiteX3" fmla="*/ 3404668 w 3443657"/>
                  <a:gd name="connsiteY3" fmla="*/ 270081 h 627175"/>
                  <a:gd name="connsiteX4" fmla="*/ 3443657 w 3443657"/>
                  <a:gd name="connsiteY4" fmla="*/ 559537 h 627175"/>
                  <a:gd name="connsiteX5" fmla="*/ 386394 w 3443657"/>
                  <a:gd name="connsiteY5" fmla="*/ 627175 h 627175"/>
                  <a:gd name="connsiteX0" fmla="*/ 251380 w 3308643"/>
                  <a:gd name="connsiteY0" fmla="*/ 627175 h 627175"/>
                  <a:gd name="connsiteX1" fmla="*/ 242822 w 3308643"/>
                  <a:gd name="connsiteY1" fmla="*/ 0 h 627175"/>
                  <a:gd name="connsiteX2" fmla="*/ 3299122 w 3308643"/>
                  <a:gd name="connsiteY2" fmla="*/ 6779 h 627175"/>
                  <a:gd name="connsiteX3" fmla="*/ 3269654 w 3308643"/>
                  <a:gd name="connsiteY3" fmla="*/ 270081 h 627175"/>
                  <a:gd name="connsiteX4" fmla="*/ 3308643 w 3308643"/>
                  <a:gd name="connsiteY4" fmla="*/ 559537 h 627175"/>
                  <a:gd name="connsiteX5" fmla="*/ 251380 w 3308643"/>
                  <a:gd name="connsiteY5" fmla="*/ 627175 h 627175"/>
                  <a:gd name="connsiteX0" fmla="*/ 70615 w 3127878"/>
                  <a:gd name="connsiteY0" fmla="*/ 627175 h 627175"/>
                  <a:gd name="connsiteX1" fmla="*/ 62057 w 3127878"/>
                  <a:gd name="connsiteY1" fmla="*/ 0 h 627175"/>
                  <a:gd name="connsiteX2" fmla="*/ 3118357 w 3127878"/>
                  <a:gd name="connsiteY2" fmla="*/ 6779 h 627175"/>
                  <a:gd name="connsiteX3" fmla="*/ 3088889 w 3127878"/>
                  <a:gd name="connsiteY3" fmla="*/ 270081 h 627175"/>
                  <a:gd name="connsiteX4" fmla="*/ 3127878 w 3127878"/>
                  <a:gd name="connsiteY4" fmla="*/ 559537 h 627175"/>
                  <a:gd name="connsiteX5" fmla="*/ 70615 w 3127878"/>
                  <a:gd name="connsiteY5" fmla="*/ 627175 h 627175"/>
                  <a:gd name="connsiteX0" fmla="*/ 93687 w 3150950"/>
                  <a:gd name="connsiteY0" fmla="*/ 627175 h 627175"/>
                  <a:gd name="connsiteX1" fmla="*/ 85129 w 3150950"/>
                  <a:gd name="connsiteY1" fmla="*/ 0 h 627175"/>
                  <a:gd name="connsiteX2" fmla="*/ 3141429 w 3150950"/>
                  <a:gd name="connsiteY2" fmla="*/ 6779 h 627175"/>
                  <a:gd name="connsiteX3" fmla="*/ 3111961 w 3150950"/>
                  <a:gd name="connsiteY3" fmla="*/ 270081 h 627175"/>
                  <a:gd name="connsiteX4" fmla="*/ 3150950 w 3150950"/>
                  <a:gd name="connsiteY4" fmla="*/ 559537 h 627175"/>
                  <a:gd name="connsiteX5" fmla="*/ 93687 w 3150950"/>
                  <a:gd name="connsiteY5" fmla="*/ 627175 h 627175"/>
                  <a:gd name="connsiteX0" fmla="*/ 105148 w 3162411"/>
                  <a:gd name="connsiteY0" fmla="*/ 627175 h 627175"/>
                  <a:gd name="connsiteX1" fmla="*/ 96590 w 3162411"/>
                  <a:gd name="connsiteY1" fmla="*/ 0 h 627175"/>
                  <a:gd name="connsiteX2" fmla="*/ 3152890 w 3162411"/>
                  <a:gd name="connsiteY2" fmla="*/ 6779 h 627175"/>
                  <a:gd name="connsiteX3" fmla="*/ 3123422 w 3162411"/>
                  <a:gd name="connsiteY3" fmla="*/ 270081 h 627175"/>
                  <a:gd name="connsiteX4" fmla="*/ 3162411 w 3162411"/>
                  <a:gd name="connsiteY4" fmla="*/ 559537 h 627175"/>
                  <a:gd name="connsiteX5" fmla="*/ 105148 w 3162411"/>
                  <a:gd name="connsiteY5" fmla="*/ 627175 h 627175"/>
                  <a:gd name="connsiteX0" fmla="*/ 105369 w 3162632"/>
                  <a:gd name="connsiteY0" fmla="*/ 627175 h 627175"/>
                  <a:gd name="connsiteX1" fmla="*/ 96811 w 3162632"/>
                  <a:gd name="connsiteY1" fmla="*/ 0 h 627175"/>
                  <a:gd name="connsiteX2" fmla="*/ 3153111 w 3162632"/>
                  <a:gd name="connsiteY2" fmla="*/ 6779 h 627175"/>
                  <a:gd name="connsiteX3" fmla="*/ 3123643 w 3162632"/>
                  <a:gd name="connsiteY3" fmla="*/ 270081 h 627175"/>
                  <a:gd name="connsiteX4" fmla="*/ 3162632 w 3162632"/>
                  <a:gd name="connsiteY4" fmla="*/ 559537 h 627175"/>
                  <a:gd name="connsiteX5" fmla="*/ 105369 w 3162632"/>
                  <a:gd name="connsiteY5" fmla="*/ 627175 h 627175"/>
                  <a:gd name="connsiteX0" fmla="*/ 267608 w 3324871"/>
                  <a:gd name="connsiteY0" fmla="*/ 627175 h 627175"/>
                  <a:gd name="connsiteX1" fmla="*/ 169685 w 3324871"/>
                  <a:gd name="connsiteY1" fmla="*/ 268486 h 627175"/>
                  <a:gd name="connsiteX2" fmla="*/ 259050 w 3324871"/>
                  <a:gd name="connsiteY2" fmla="*/ 0 h 627175"/>
                  <a:gd name="connsiteX3" fmla="*/ 3315350 w 3324871"/>
                  <a:gd name="connsiteY3" fmla="*/ 6779 h 627175"/>
                  <a:gd name="connsiteX4" fmla="*/ 3285882 w 3324871"/>
                  <a:gd name="connsiteY4" fmla="*/ 270081 h 627175"/>
                  <a:gd name="connsiteX5" fmla="*/ 3324871 w 3324871"/>
                  <a:gd name="connsiteY5" fmla="*/ 559537 h 627175"/>
                  <a:gd name="connsiteX6" fmla="*/ 267608 w 3324871"/>
                  <a:gd name="connsiteY6" fmla="*/ 627175 h 627175"/>
                  <a:gd name="connsiteX0" fmla="*/ 261733 w 3318996"/>
                  <a:gd name="connsiteY0" fmla="*/ 627175 h 627175"/>
                  <a:gd name="connsiteX1" fmla="*/ 163810 w 3318996"/>
                  <a:gd name="connsiteY1" fmla="*/ 268486 h 627175"/>
                  <a:gd name="connsiteX2" fmla="*/ 253175 w 3318996"/>
                  <a:gd name="connsiteY2" fmla="*/ 0 h 627175"/>
                  <a:gd name="connsiteX3" fmla="*/ 3309475 w 3318996"/>
                  <a:gd name="connsiteY3" fmla="*/ 6779 h 627175"/>
                  <a:gd name="connsiteX4" fmla="*/ 3280007 w 3318996"/>
                  <a:gd name="connsiteY4" fmla="*/ 270081 h 627175"/>
                  <a:gd name="connsiteX5" fmla="*/ 3318996 w 3318996"/>
                  <a:gd name="connsiteY5" fmla="*/ 559537 h 627175"/>
                  <a:gd name="connsiteX6" fmla="*/ 261733 w 3318996"/>
                  <a:gd name="connsiteY6" fmla="*/ 627175 h 627175"/>
                  <a:gd name="connsiteX0" fmla="*/ 261733 w 3318996"/>
                  <a:gd name="connsiteY0" fmla="*/ 627175 h 627175"/>
                  <a:gd name="connsiteX1" fmla="*/ 163810 w 3318996"/>
                  <a:gd name="connsiteY1" fmla="*/ 268486 h 627175"/>
                  <a:gd name="connsiteX2" fmla="*/ 253175 w 3318996"/>
                  <a:gd name="connsiteY2" fmla="*/ 0 h 627175"/>
                  <a:gd name="connsiteX3" fmla="*/ 3309475 w 3318996"/>
                  <a:gd name="connsiteY3" fmla="*/ 6779 h 627175"/>
                  <a:gd name="connsiteX4" fmla="*/ 3280007 w 3318996"/>
                  <a:gd name="connsiteY4" fmla="*/ 270081 h 627175"/>
                  <a:gd name="connsiteX5" fmla="*/ 3318996 w 3318996"/>
                  <a:gd name="connsiteY5" fmla="*/ 559537 h 627175"/>
                  <a:gd name="connsiteX6" fmla="*/ 261733 w 3318996"/>
                  <a:gd name="connsiteY6" fmla="*/ 627175 h 627175"/>
                  <a:gd name="connsiteX0" fmla="*/ 261733 w 3318996"/>
                  <a:gd name="connsiteY0" fmla="*/ 627175 h 627175"/>
                  <a:gd name="connsiteX1" fmla="*/ 163810 w 3318996"/>
                  <a:gd name="connsiteY1" fmla="*/ 268486 h 627175"/>
                  <a:gd name="connsiteX2" fmla="*/ 253175 w 3318996"/>
                  <a:gd name="connsiteY2" fmla="*/ 0 h 627175"/>
                  <a:gd name="connsiteX3" fmla="*/ 3309475 w 3318996"/>
                  <a:gd name="connsiteY3" fmla="*/ 6779 h 627175"/>
                  <a:gd name="connsiteX4" fmla="*/ 3280007 w 3318996"/>
                  <a:gd name="connsiteY4" fmla="*/ 270081 h 627175"/>
                  <a:gd name="connsiteX5" fmla="*/ 3318996 w 3318996"/>
                  <a:gd name="connsiteY5" fmla="*/ 559537 h 627175"/>
                  <a:gd name="connsiteX6" fmla="*/ 261733 w 3318996"/>
                  <a:gd name="connsiteY6" fmla="*/ 627175 h 627175"/>
                  <a:gd name="connsiteX0" fmla="*/ 261733 w 3318996"/>
                  <a:gd name="connsiteY0" fmla="*/ 627175 h 627175"/>
                  <a:gd name="connsiteX1" fmla="*/ 163810 w 3318996"/>
                  <a:gd name="connsiteY1" fmla="*/ 268486 h 627175"/>
                  <a:gd name="connsiteX2" fmla="*/ 253175 w 3318996"/>
                  <a:gd name="connsiteY2" fmla="*/ 0 h 627175"/>
                  <a:gd name="connsiteX3" fmla="*/ 3309475 w 3318996"/>
                  <a:gd name="connsiteY3" fmla="*/ 6779 h 627175"/>
                  <a:gd name="connsiteX4" fmla="*/ 3280007 w 3318996"/>
                  <a:gd name="connsiteY4" fmla="*/ 270081 h 627175"/>
                  <a:gd name="connsiteX5" fmla="*/ 3318996 w 3318996"/>
                  <a:gd name="connsiteY5" fmla="*/ 559537 h 627175"/>
                  <a:gd name="connsiteX6" fmla="*/ 261733 w 3318996"/>
                  <a:gd name="connsiteY6" fmla="*/ 627175 h 627175"/>
                  <a:gd name="connsiteX0" fmla="*/ 261733 w 3318996"/>
                  <a:gd name="connsiteY0" fmla="*/ 627175 h 627175"/>
                  <a:gd name="connsiteX1" fmla="*/ 163810 w 3318996"/>
                  <a:gd name="connsiteY1" fmla="*/ 268486 h 627175"/>
                  <a:gd name="connsiteX2" fmla="*/ 253175 w 3318996"/>
                  <a:gd name="connsiteY2" fmla="*/ 0 h 627175"/>
                  <a:gd name="connsiteX3" fmla="*/ 3309475 w 3318996"/>
                  <a:gd name="connsiteY3" fmla="*/ 6779 h 627175"/>
                  <a:gd name="connsiteX4" fmla="*/ 3280007 w 3318996"/>
                  <a:gd name="connsiteY4" fmla="*/ 270081 h 627175"/>
                  <a:gd name="connsiteX5" fmla="*/ 3318996 w 3318996"/>
                  <a:gd name="connsiteY5" fmla="*/ 559537 h 627175"/>
                  <a:gd name="connsiteX6" fmla="*/ 261733 w 3318996"/>
                  <a:gd name="connsiteY6" fmla="*/ 627175 h 627175"/>
                  <a:gd name="connsiteX0" fmla="*/ 101343 w 3158606"/>
                  <a:gd name="connsiteY0" fmla="*/ 627175 h 627175"/>
                  <a:gd name="connsiteX1" fmla="*/ 3420 w 3158606"/>
                  <a:gd name="connsiteY1" fmla="*/ 268486 h 627175"/>
                  <a:gd name="connsiteX2" fmla="*/ 92785 w 3158606"/>
                  <a:gd name="connsiteY2" fmla="*/ 0 h 627175"/>
                  <a:gd name="connsiteX3" fmla="*/ 3149085 w 3158606"/>
                  <a:gd name="connsiteY3" fmla="*/ 6779 h 627175"/>
                  <a:gd name="connsiteX4" fmla="*/ 3119617 w 3158606"/>
                  <a:gd name="connsiteY4" fmla="*/ 270081 h 627175"/>
                  <a:gd name="connsiteX5" fmla="*/ 3158606 w 3158606"/>
                  <a:gd name="connsiteY5" fmla="*/ 559537 h 627175"/>
                  <a:gd name="connsiteX6" fmla="*/ 101343 w 3158606"/>
                  <a:gd name="connsiteY6" fmla="*/ 627175 h 627175"/>
                  <a:gd name="connsiteX0" fmla="*/ 101343 w 3158606"/>
                  <a:gd name="connsiteY0" fmla="*/ 627175 h 627175"/>
                  <a:gd name="connsiteX1" fmla="*/ 3420 w 3158606"/>
                  <a:gd name="connsiteY1" fmla="*/ 268486 h 627175"/>
                  <a:gd name="connsiteX2" fmla="*/ 92785 w 3158606"/>
                  <a:gd name="connsiteY2" fmla="*/ 0 h 627175"/>
                  <a:gd name="connsiteX3" fmla="*/ 3149085 w 3158606"/>
                  <a:gd name="connsiteY3" fmla="*/ 6779 h 627175"/>
                  <a:gd name="connsiteX4" fmla="*/ 3119617 w 3158606"/>
                  <a:gd name="connsiteY4" fmla="*/ 270081 h 627175"/>
                  <a:gd name="connsiteX5" fmla="*/ 3158606 w 3158606"/>
                  <a:gd name="connsiteY5" fmla="*/ 559537 h 627175"/>
                  <a:gd name="connsiteX6" fmla="*/ 101343 w 3158606"/>
                  <a:gd name="connsiteY6" fmla="*/ 627175 h 627175"/>
                  <a:gd name="connsiteX0" fmla="*/ 101343 w 3158606"/>
                  <a:gd name="connsiteY0" fmla="*/ 627175 h 627175"/>
                  <a:gd name="connsiteX1" fmla="*/ 3420 w 3158606"/>
                  <a:gd name="connsiteY1" fmla="*/ 268486 h 627175"/>
                  <a:gd name="connsiteX2" fmla="*/ 92785 w 3158606"/>
                  <a:gd name="connsiteY2" fmla="*/ 0 h 627175"/>
                  <a:gd name="connsiteX3" fmla="*/ 3149085 w 3158606"/>
                  <a:gd name="connsiteY3" fmla="*/ 6779 h 627175"/>
                  <a:gd name="connsiteX4" fmla="*/ 3119617 w 3158606"/>
                  <a:gd name="connsiteY4" fmla="*/ 270081 h 627175"/>
                  <a:gd name="connsiteX5" fmla="*/ 3158606 w 3158606"/>
                  <a:gd name="connsiteY5" fmla="*/ 559537 h 627175"/>
                  <a:gd name="connsiteX6" fmla="*/ 101343 w 3158606"/>
                  <a:gd name="connsiteY6" fmla="*/ 627175 h 627175"/>
                  <a:gd name="connsiteX0" fmla="*/ 102368 w 3159631"/>
                  <a:gd name="connsiteY0" fmla="*/ 627175 h 627175"/>
                  <a:gd name="connsiteX1" fmla="*/ 4445 w 3159631"/>
                  <a:gd name="connsiteY1" fmla="*/ 268486 h 627175"/>
                  <a:gd name="connsiteX2" fmla="*/ 93810 w 3159631"/>
                  <a:gd name="connsiteY2" fmla="*/ 0 h 627175"/>
                  <a:gd name="connsiteX3" fmla="*/ 3150110 w 3159631"/>
                  <a:gd name="connsiteY3" fmla="*/ 6779 h 627175"/>
                  <a:gd name="connsiteX4" fmla="*/ 3120642 w 3159631"/>
                  <a:gd name="connsiteY4" fmla="*/ 270081 h 627175"/>
                  <a:gd name="connsiteX5" fmla="*/ 3159631 w 3159631"/>
                  <a:gd name="connsiteY5" fmla="*/ 559537 h 627175"/>
                  <a:gd name="connsiteX6" fmla="*/ 102368 w 3159631"/>
                  <a:gd name="connsiteY6" fmla="*/ 627175 h 627175"/>
                  <a:gd name="connsiteX0" fmla="*/ 102237 w 3159500"/>
                  <a:gd name="connsiteY0" fmla="*/ 627175 h 627175"/>
                  <a:gd name="connsiteX1" fmla="*/ 4314 w 3159500"/>
                  <a:gd name="connsiteY1" fmla="*/ 268486 h 627175"/>
                  <a:gd name="connsiteX2" fmla="*/ 93679 w 3159500"/>
                  <a:gd name="connsiteY2" fmla="*/ 0 h 627175"/>
                  <a:gd name="connsiteX3" fmla="*/ 3149979 w 3159500"/>
                  <a:gd name="connsiteY3" fmla="*/ 6779 h 627175"/>
                  <a:gd name="connsiteX4" fmla="*/ 3120511 w 3159500"/>
                  <a:gd name="connsiteY4" fmla="*/ 270081 h 627175"/>
                  <a:gd name="connsiteX5" fmla="*/ 3159500 w 3159500"/>
                  <a:gd name="connsiteY5" fmla="*/ 559537 h 627175"/>
                  <a:gd name="connsiteX6" fmla="*/ 102237 w 3159500"/>
                  <a:gd name="connsiteY6" fmla="*/ 627175 h 627175"/>
                  <a:gd name="connsiteX0" fmla="*/ 102237 w 3159500"/>
                  <a:gd name="connsiteY0" fmla="*/ 627175 h 627175"/>
                  <a:gd name="connsiteX1" fmla="*/ 4314 w 3159500"/>
                  <a:gd name="connsiteY1" fmla="*/ 268486 h 627175"/>
                  <a:gd name="connsiteX2" fmla="*/ 93679 w 3159500"/>
                  <a:gd name="connsiteY2" fmla="*/ 0 h 627175"/>
                  <a:gd name="connsiteX3" fmla="*/ 3149979 w 3159500"/>
                  <a:gd name="connsiteY3" fmla="*/ 6779 h 627175"/>
                  <a:gd name="connsiteX4" fmla="*/ 3120511 w 3159500"/>
                  <a:gd name="connsiteY4" fmla="*/ 270081 h 627175"/>
                  <a:gd name="connsiteX5" fmla="*/ 3159500 w 3159500"/>
                  <a:gd name="connsiteY5" fmla="*/ 559537 h 627175"/>
                  <a:gd name="connsiteX6" fmla="*/ 102237 w 3159500"/>
                  <a:gd name="connsiteY6" fmla="*/ 627175 h 627175"/>
                  <a:gd name="connsiteX0" fmla="*/ 99156 w 3156419"/>
                  <a:gd name="connsiteY0" fmla="*/ 627175 h 627175"/>
                  <a:gd name="connsiteX1" fmla="*/ 4456 w 3156419"/>
                  <a:gd name="connsiteY1" fmla="*/ 271430 h 627175"/>
                  <a:gd name="connsiteX2" fmla="*/ 90598 w 3156419"/>
                  <a:gd name="connsiteY2" fmla="*/ 0 h 627175"/>
                  <a:gd name="connsiteX3" fmla="*/ 3146898 w 3156419"/>
                  <a:gd name="connsiteY3" fmla="*/ 6779 h 627175"/>
                  <a:gd name="connsiteX4" fmla="*/ 3117430 w 3156419"/>
                  <a:gd name="connsiteY4" fmla="*/ 270081 h 627175"/>
                  <a:gd name="connsiteX5" fmla="*/ 3156419 w 3156419"/>
                  <a:gd name="connsiteY5" fmla="*/ 559537 h 627175"/>
                  <a:gd name="connsiteX6" fmla="*/ 99156 w 3156419"/>
                  <a:gd name="connsiteY6" fmla="*/ 627175 h 627175"/>
                  <a:gd name="connsiteX0" fmla="*/ 111408 w 3168671"/>
                  <a:gd name="connsiteY0" fmla="*/ 627175 h 627175"/>
                  <a:gd name="connsiteX1" fmla="*/ 3939 w 3168671"/>
                  <a:gd name="connsiteY1" fmla="*/ 271540 h 627175"/>
                  <a:gd name="connsiteX2" fmla="*/ 102850 w 3168671"/>
                  <a:gd name="connsiteY2" fmla="*/ 0 h 627175"/>
                  <a:gd name="connsiteX3" fmla="*/ 3159150 w 3168671"/>
                  <a:gd name="connsiteY3" fmla="*/ 6779 h 627175"/>
                  <a:gd name="connsiteX4" fmla="*/ 3129682 w 3168671"/>
                  <a:gd name="connsiteY4" fmla="*/ 270081 h 627175"/>
                  <a:gd name="connsiteX5" fmla="*/ 3168671 w 3168671"/>
                  <a:gd name="connsiteY5" fmla="*/ 559537 h 627175"/>
                  <a:gd name="connsiteX6" fmla="*/ 111408 w 3168671"/>
                  <a:gd name="connsiteY6" fmla="*/ 627175 h 627175"/>
                  <a:gd name="connsiteX0" fmla="*/ 111408 w 3168671"/>
                  <a:gd name="connsiteY0" fmla="*/ 627175 h 627175"/>
                  <a:gd name="connsiteX1" fmla="*/ 3939 w 3168671"/>
                  <a:gd name="connsiteY1" fmla="*/ 271541 h 627175"/>
                  <a:gd name="connsiteX2" fmla="*/ 102850 w 3168671"/>
                  <a:gd name="connsiteY2" fmla="*/ 0 h 627175"/>
                  <a:gd name="connsiteX3" fmla="*/ 3159150 w 3168671"/>
                  <a:gd name="connsiteY3" fmla="*/ 6779 h 627175"/>
                  <a:gd name="connsiteX4" fmla="*/ 3129682 w 3168671"/>
                  <a:gd name="connsiteY4" fmla="*/ 270081 h 627175"/>
                  <a:gd name="connsiteX5" fmla="*/ 3168671 w 3168671"/>
                  <a:gd name="connsiteY5" fmla="*/ 559537 h 627175"/>
                  <a:gd name="connsiteX6" fmla="*/ 111408 w 3168671"/>
                  <a:gd name="connsiteY6" fmla="*/ 627175 h 627175"/>
                  <a:gd name="connsiteX0" fmla="*/ 111408 w 3168671"/>
                  <a:gd name="connsiteY0" fmla="*/ 627175 h 627175"/>
                  <a:gd name="connsiteX1" fmla="*/ 3939 w 3168671"/>
                  <a:gd name="connsiteY1" fmla="*/ 271541 h 627175"/>
                  <a:gd name="connsiteX2" fmla="*/ 102850 w 3168671"/>
                  <a:gd name="connsiteY2" fmla="*/ 0 h 627175"/>
                  <a:gd name="connsiteX3" fmla="*/ 3159150 w 3168671"/>
                  <a:gd name="connsiteY3" fmla="*/ 6779 h 627175"/>
                  <a:gd name="connsiteX4" fmla="*/ 3129682 w 3168671"/>
                  <a:gd name="connsiteY4" fmla="*/ 270081 h 627175"/>
                  <a:gd name="connsiteX5" fmla="*/ 3168671 w 3168671"/>
                  <a:gd name="connsiteY5" fmla="*/ 559537 h 627175"/>
                  <a:gd name="connsiteX6" fmla="*/ 111408 w 3168671"/>
                  <a:gd name="connsiteY6" fmla="*/ 627175 h 627175"/>
                  <a:gd name="connsiteX0" fmla="*/ 108361 w 3165624"/>
                  <a:gd name="connsiteY0" fmla="*/ 627175 h 627175"/>
                  <a:gd name="connsiteX1" fmla="*/ 892 w 3165624"/>
                  <a:gd name="connsiteY1" fmla="*/ 271541 h 627175"/>
                  <a:gd name="connsiteX2" fmla="*/ 99803 w 3165624"/>
                  <a:gd name="connsiteY2" fmla="*/ 0 h 627175"/>
                  <a:gd name="connsiteX3" fmla="*/ 3156103 w 3165624"/>
                  <a:gd name="connsiteY3" fmla="*/ 6779 h 627175"/>
                  <a:gd name="connsiteX4" fmla="*/ 3126635 w 3165624"/>
                  <a:gd name="connsiteY4" fmla="*/ 270081 h 627175"/>
                  <a:gd name="connsiteX5" fmla="*/ 3165624 w 3165624"/>
                  <a:gd name="connsiteY5" fmla="*/ 559537 h 627175"/>
                  <a:gd name="connsiteX6" fmla="*/ 108361 w 3165624"/>
                  <a:gd name="connsiteY6" fmla="*/ 627175 h 627175"/>
                  <a:gd name="connsiteX0" fmla="*/ 108361 w 3165624"/>
                  <a:gd name="connsiteY0" fmla="*/ 627175 h 627175"/>
                  <a:gd name="connsiteX1" fmla="*/ 892 w 3165624"/>
                  <a:gd name="connsiteY1" fmla="*/ 271541 h 627175"/>
                  <a:gd name="connsiteX2" fmla="*/ 99803 w 3165624"/>
                  <a:gd name="connsiteY2" fmla="*/ 0 h 627175"/>
                  <a:gd name="connsiteX3" fmla="*/ 3156103 w 3165624"/>
                  <a:gd name="connsiteY3" fmla="*/ 6779 h 627175"/>
                  <a:gd name="connsiteX4" fmla="*/ 3126635 w 3165624"/>
                  <a:gd name="connsiteY4" fmla="*/ 270081 h 627175"/>
                  <a:gd name="connsiteX5" fmla="*/ 3165624 w 3165624"/>
                  <a:gd name="connsiteY5" fmla="*/ 559537 h 627175"/>
                  <a:gd name="connsiteX6" fmla="*/ 108361 w 3165624"/>
                  <a:gd name="connsiteY6" fmla="*/ 627175 h 627175"/>
                  <a:gd name="connsiteX0" fmla="*/ 108361 w 3165624"/>
                  <a:gd name="connsiteY0" fmla="*/ 627175 h 627175"/>
                  <a:gd name="connsiteX1" fmla="*/ 892 w 3165624"/>
                  <a:gd name="connsiteY1" fmla="*/ 271541 h 627175"/>
                  <a:gd name="connsiteX2" fmla="*/ 99803 w 3165624"/>
                  <a:gd name="connsiteY2" fmla="*/ 0 h 627175"/>
                  <a:gd name="connsiteX3" fmla="*/ 3156103 w 3165624"/>
                  <a:gd name="connsiteY3" fmla="*/ 6779 h 627175"/>
                  <a:gd name="connsiteX4" fmla="*/ 3126635 w 3165624"/>
                  <a:gd name="connsiteY4" fmla="*/ 270081 h 627175"/>
                  <a:gd name="connsiteX5" fmla="*/ 3165624 w 3165624"/>
                  <a:gd name="connsiteY5" fmla="*/ 559537 h 627175"/>
                  <a:gd name="connsiteX6" fmla="*/ 108361 w 3165624"/>
                  <a:gd name="connsiteY6" fmla="*/ 627175 h 627175"/>
                  <a:gd name="connsiteX0" fmla="*/ 108764 w 3166027"/>
                  <a:gd name="connsiteY0" fmla="*/ 627175 h 627175"/>
                  <a:gd name="connsiteX1" fmla="*/ 1295 w 3166027"/>
                  <a:gd name="connsiteY1" fmla="*/ 271541 h 627175"/>
                  <a:gd name="connsiteX2" fmla="*/ 100206 w 3166027"/>
                  <a:gd name="connsiteY2" fmla="*/ 0 h 627175"/>
                  <a:gd name="connsiteX3" fmla="*/ 3156506 w 3166027"/>
                  <a:gd name="connsiteY3" fmla="*/ 6779 h 627175"/>
                  <a:gd name="connsiteX4" fmla="*/ 3127038 w 3166027"/>
                  <a:gd name="connsiteY4" fmla="*/ 270081 h 627175"/>
                  <a:gd name="connsiteX5" fmla="*/ 3166027 w 3166027"/>
                  <a:gd name="connsiteY5" fmla="*/ 559537 h 627175"/>
                  <a:gd name="connsiteX6" fmla="*/ 108764 w 3166027"/>
                  <a:gd name="connsiteY6" fmla="*/ 627175 h 627175"/>
                  <a:gd name="connsiteX0" fmla="*/ 108764 w 3166027"/>
                  <a:gd name="connsiteY0" fmla="*/ 627175 h 627175"/>
                  <a:gd name="connsiteX1" fmla="*/ 1295 w 3166027"/>
                  <a:gd name="connsiteY1" fmla="*/ 271541 h 627175"/>
                  <a:gd name="connsiteX2" fmla="*/ 100206 w 3166027"/>
                  <a:gd name="connsiteY2" fmla="*/ 0 h 627175"/>
                  <a:gd name="connsiteX3" fmla="*/ 3156506 w 3166027"/>
                  <a:gd name="connsiteY3" fmla="*/ 6779 h 627175"/>
                  <a:gd name="connsiteX4" fmla="*/ 3127038 w 3166027"/>
                  <a:gd name="connsiteY4" fmla="*/ 270081 h 627175"/>
                  <a:gd name="connsiteX5" fmla="*/ 3166027 w 3166027"/>
                  <a:gd name="connsiteY5" fmla="*/ 559537 h 627175"/>
                  <a:gd name="connsiteX6" fmla="*/ 108764 w 3166027"/>
                  <a:gd name="connsiteY6" fmla="*/ 627175 h 627175"/>
                  <a:gd name="connsiteX0" fmla="*/ 95995 w 3166027"/>
                  <a:gd name="connsiteY0" fmla="*/ 627285 h 627285"/>
                  <a:gd name="connsiteX1" fmla="*/ 1295 w 3166027"/>
                  <a:gd name="connsiteY1" fmla="*/ 271541 h 627285"/>
                  <a:gd name="connsiteX2" fmla="*/ 100206 w 3166027"/>
                  <a:gd name="connsiteY2" fmla="*/ 0 h 627285"/>
                  <a:gd name="connsiteX3" fmla="*/ 3156506 w 3166027"/>
                  <a:gd name="connsiteY3" fmla="*/ 6779 h 627285"/>
                  <a:gd name="connsiteX4" fmla="*/ 3127038 w 3166027"/>
                  <a:gd name="connsiteY4" fmla="*/ 270081 h 627285"/>
                  <a:gd name="connsiteX5" fmla="*/ 3166027 w 3166027"/>
                  <a:gd name="connsiteY5" fmla="*/ 559537 h 627285"/>
                  <a:gd name="connsiteX6" fmla="*/ 95995 w 3166027"/>
                  <a:gd name="connsiteY6" fmla="*/ 627285 h 627285"/>
                  <a:gd name="connsiteX0" fmla="*/ 102007 w 3172039"/>
                  <a:gd name="connsiteY0" fmla="*/ 627285 h 627285"/>
                  <a:gd name="connsiteX1" fmla="*/ 1100 w 3172039"/>
                  <a:gd name="connsiteY1" fmla="*/ 289420 h 627285"/>
                  <a:gd name="connsiteX2" fmla="*/ 106218 w 3172039"/>
                  <a:gd name="connsiteY2" fmla="*/ 0 h 627285"/>
                  <a:gd name="connsiteX3" fmla="*/ 3162518 w 3172039"/>
                  <a:gd name="connsiteY3" fmla="*/ 6779 h 627285"/>
                  <a:gd name="connsiteX4" fmla="*/ 3133050 w 3172039"/>
                  <a:gd name="connsiteY4" fmla="*/ 270081 h 627285"/>
                  <a:gd name="connsiteX5" fmla="*/ 3172039 w 3172039"/>
                  <a:gd name="connsiteY5" fmla="*/ 559537 h 627285"/>
                  <a:gd name="connsiteX6" fmla="*/ 102007 w 3172039"/>
                  <a:gd name="connsiteY6" fmla="*/ 627285 h 627285"/>
                  <a:gd name="connsiteX0" fmla="*/ 104973 w 3175005"/>
                  <a:gd name="connsiteY0" fmla="*/ 627285 h 627285"/>
                  <a:gd name="connsiteX1" fmla="*/ 1022 w 3175005"/>
                  <a:gd name="connsiteY1" fmla="*/ 304300 h 627285"/>
                  <a:gd name="connsiteX2" fmla="*/ 109184 w 3175005"/>
                  <a:gd name="connsiteY2" fmla="*/ 0 h 627285"/>
                  <a:gd name="connsiteX3" fmla="*/ 3165484 w 3175005"/>
                  <a:gd name="connsiteY3" fmla="*/ 6779 h 627285"/>
                  <a:gd name="connsiteX4" fmla="*/ 3136016 w 3175005"/>
                  <a:gd name="connsiteY4" fmla="*/ 270081 h 627285"/>
                  <a:gd name="connsiteX5" fmla="*/ 3175005 w 3175005"/>
                  <a:gd name="connsiteY5" fmla="*/ 559537 h 627285"/>
                  <a:gd name="connsiteX6" fmla="*/ 104973 w 3175005"/>
                  <a:gd name="connsiteY6" fmla="*/ 627285 h 627285"/>
                  <a:gd name="connsiteX0" fmla="*/ 104973 w 3175005"/>
                  <a:gd name="connsiteY0" fmla="*/ 627285 h 627285"/>
                  <a:gd name="connsiteX1" fmla="*/ 1022 w 3175005"/>
                  <a:gd name="connsiteY1" fmla="*/ 304300 h 627285"/>
                  <a:gd name="connsiteX2" fmla="*/ 109184 w 3175005"/>
                  <a:gd name="connsiteY2" fmla="*/ 0 h 627285"/>
                  <a:gd name="connsiteX3" fmla="*/ 3165484 w 3175005"/>
                  <a:gd name="connsiteY3" fmla="*/ 6779 h 627285"/>
                  <a:gd name="connsiteX4" fmla="*/ 3136016 w 3175005"/>
                  <a:gd name="connsiteY4" fmla="*/ 270081 h 627285"/>
                  <a:gd name="connsiteX5" fmla="*/ 3175005 w 3175005"/>
                  <a:gd name="connsiteY5" fmla="*/ 559537 h 627285"/>
                  <a:gd name="connsiteX6" fmla="*/ 104973 w 3175005"/>
                  <a:gd name="connsiteY6" fmla="*/ 627285 h 627285"/>
                  <a:gd name="connsiteX0" fmla="*/ 104973 w 3175005"/>
                  <a:gd name="connsiteY0" fmla="*/ 627285 h 627285"/>
                  <a:gd name="connsiteX1" fmla="*/ 1022 w 3175005"/>
                  <a:gd name="connsiteY1" fmla="*/ 304300 h 627285"/>
                  <a:gd name="connsiteX2" fmla="*/ 109184 w 3175005"/>
                  <a:gd name="connsiteY2" fmla="*/ 0 h 627285"/>
                  <a:gd name="connsiteX3" fmla="*/ 3165484 w 3175005"/>
                  <a:gd name="connsiteY3" fmla="*/ 6779 h 627285"/>
                  <a:gd name="connsiteX4" fmla="*/ 3136016 w 3175005"/>
                  <a:gd name="connsiteY4" fmla="*/ 270081 h 627285"/>
                  <a:gd name="connsiteX5" fmla="*/ 3175005 w 3175005"/>
                  <a:gd name="connsiteY5" fmla="*/ 559537 h 627285"/>
                  <a:gd name="connsiteX6" fmla="*/ 104973 w 3175005"/>
                  <a:gd name="connsiteY6" fmla="*/ 627285 h 627285"/>
                  <a:gd name="connsiteX0" fmla="*/ 104973 w 3175005"/>
                  <a:gd name="connsiteY0" fmla="*/ 627285 h 627285"/>
                  <a:gd name="connsiteX1" fmla="*/ 1022 w 3175005"/>
                  <a:gd name="connsiteY1" fmla="*/ 304300 h 627285"/>
                  <a:gd name="connsiteX2" fmla="*/ 109184 w 3175005"/>
                  <a:gd name="connsiteY2" fmla="*/ 0 h 627285"/>
                  <a:gd name="connsiteX3" fmla="*/ 3165484 w 3175005"/>
                  <a:gd name="connsiteY3" fmla="*/ 6779 h 627285"/>
                  <a:gd name="connsiteX4" fmla="*/ 3136016 w 3175005"/>
                  <a:gd name="connsiteY4" fmla="*/ 270081 h 627285"/>
                  <a:gd name="connsiteX5" fmla="*/ 3175005 w 3175005"/>
                  <a:gd name="connsiteY5" fmla="*/ 559537 h 627285"/>
                  <a:gd name="connsiteX6" fmla="*/ 104973 w 3175005"/>
                  <a:gd name="connsiteY6" fmla="*/ 627285 h 627285"/>
                  <a:gd name="connsiteX0" fmla="*/ 104973 w 3175005"/>
                  <a:gd name="connsiteY0" fmla="*/ 627285 h 627285"/>
                  <a:gd name="connsiteX1" fmla="*/ 1022 w 3175005"/>
                  <a:gd name="connsiteY1" fmla="*/ 304300 h 627285"/>
                  <a:gd name="connsiteX2" fmla="*/ 109184 w 3175005"/>
                  <a:gd name="connsiteY2" fmla="*/ 0 h 627285"/>
                  <a:gd name="connsiteX3" fmla="*/ 3165484 w 3175005"/>
                  <a:gd name="connsiteY3" fmla="*/ 6779 h 627285"/>
                  <a:gd name="connsiteX4" fmla="*/ 3136016 w 3175005"/>
                  <a:gd name="connsiteY4" fmla="*/ 270081 h 627285"/>
                  <a:gd name="connsiteX5" fmla="*/ 3175005 w 3175005"/>
                  <a:gd name="connsiteY5" fmla="*/ 559537 h 627285"/>
                  <a:gd name="connsiteX6" fmla="*/ 104973 w 3175005"/>
                  <a:gd name="connsiteY6" fmla="*/ 627285 h 627285"/>
                  <a:gd name="connsiteX0" fmla="*/ 104973 w 3178229"/>
                  <a:gd name="connsiteY0" fmla="*/ 627285 h 627285"/>
                  <a:gd name="connsiteX1" fmla="*/ 1022 w 3178229"/>
                  <a:gd name="connsiteY1" fmla="*/ 304300 h 627285"/>
                  <a:gd name="connsiteX2" fmla="*/ 109184 w 3178229"/>
                  <a:gd name="connsiteY2" fmla="*/ 0 h 627285"/>
                  <a:gd name="connsiteX3" fmla="*/ 3165484 w 3178229"/>
                  <a:gd name="connsiteY3" fmla="*/ 6779 h 627285"/>
                  <a:gd name="connsiteX4" fmla="*/ 3136016 w 3178229"/>
                  <a:gd name="connsiteY4" fmla="*/ 270081 h 627285"/>
                  <a:gd name="connsiteX5" fmla="*/ 3178228 w 3178229"/>
                  <a:gd name="connsiteY5" fmla="*/ 562479 h 627285"/>
                  <a:gd name="connsiteX6" fmla="*/ 104973 w 3178229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4187 w 3181391"/>
                  <a:gd name="connsiteY4" fmla="*/ 268413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9637 w 3181391"/>
                  <a:gd name="connsiteY4" fmla="*/ 270052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9637 w 3181391"/>
                  <a:gd name="connsiteY4" fmla="*/ 270052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9637 w 3181391"/>
                  <a:gd name="connsiteY4" fmla="*/ 270052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50401 w 3181391"/>
                  <a:gd name="connsiteY4" fmla="*/ 259849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9467 w 3181391"/>
                  <a:gd name="connsiteY4" fmla="*/ 253203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79564"/>
                  <a:gd name="connsiteY0" fmla="*/ 627285 h 627285"/>
                  <a:gd name="connsiteX1" fmla="*/ 1022 w 3179564"/>
                  <a:gd name="connsiteY1" fmla="*/ 304300 h 627285"/>
                  <a:gd name="connsiteX2" fmla="*/ 109184 w 3179564"/>
                  <a:gd name="connsiteY2" fmla="*/ 0 h 627285"/>
                  <a:gd name="connsiteX3" fmla="*/ 3165484 w 3179564"/>
                  <a:gd name="connsiteY3" fmla="*/ 6779 h 627285"/>
                  <a:gd name="connsiteX4" fmla="*/ 3139467 w 3179564"/>
                  <a:gd name="connsiteY4" fmla="*/ 253203 h 627285"/>
                  <a:gd name="connsiteX5" fmla="*/ 3179564 w 3179564"/>
                  <a:gd name="connsiteY5" fmla="*/ 557811 h 627285"/>
                  <a:gd name="connsiteX6" fmla="*/ 104973 w 3179564"/>
                  <a:gd name="connsiteY6" fmla="*/ 627285 h 627285"/>
                  <a:gd name="connsiteX0" fmla="*/ 104973 w 3179531"/>
                  <a:gd name="connsiteY0" fmla="*/ 627285 h 627285"/>
                  <a:gd name="connsiteX1" fmla="*/ 1022 w 3179531"/>
                  <a:gd name="connsiteY1" fmla="*/ 304300 h 627285"/>
                  <a:gd name="connsiteX2" fmla="*/ 109184 w 3179531"/>
                  <a:gd name="connsiteY2" fmla="*/ 0 h 627285"/>
                  <a:gd name="connsiteX3" fmla="*/ 3165484 w 3179531"/>
                  <a:gd name="connsiteY3" fmla="*/ 6779 h 627285"/>
                  <a:gd name="connsiteX4" fmla="*/ 3139467 w 3179531"/>
                  <a:gd name="connsiteY4" fmla="*/ 253203 h 627285"/>
                  <a:gd name="connsiteX5" fmla="*/ 3179531 w 3179531"/>
                  <a:gd name="connsiteY5" fmla="*/ 554441 h 627285"/>
                  <a:gd name="connsiteX6" fmla="*/ 104973 w 3179531"/>
                  <a:gd name="connsiteY6" fmla="*/ 627285 h 627285"/>
                  <a:gd name="connsiteX0" fmla="*/ 104973 w 3181359"/>
                  <a:gd name="connsiteY0" fmla="*/ 627285 h 627285"/>
                  <a:gd name="connsiteX1" fmla="*/ 1022 w 3181359"/>
                  <a:gd name="connsiteY1" fmla="*/ 304300 h 627285"/>
                  <a:gd name="connsiteX2" fmla="*/ 109184 w 3181359"/>
                  <a:gd name="connsiteY2" fmla="*/ 0 h 627285"/>
                  <a:gd name="connsiteX3" fmla="*/ 3165484 w 3181359"/>
                  <a:gd name="connsiteY3" fmla="*/ 6779 h 627285"/>
                  <a:gd name="connsiteX4" fmla="*/ 3139467 w 3181359"/>
                  <a:gd name="connsiteY4" fmla="*/ 253203 h 627285"/>
                  <a:gd name="connsiteX5" fmla="*/ 3181359 w 3181359"/>
                  <a:gd name="connsiteY5" fmla="*/ 556110 h 627285"/>
                  <a:gd name="connsiteX6" fmla="*/ 104973 w 3181359"/>
                  <a:gd name="connsiteY6" fmla="*/ 627285 h 627285"/>
                  <a:gd name="connsiteX0" fmla="*/ 104973 w 3181359"/>
                  <a:gd name="connsiteY0" fmla="*/ 627285 h 627285"/>
                  <a:gd name="connsiteX1" fmla="*/ 1022 w 3181359"/>
                  <a:gd name="connsiteY1" fmla="*/ 304300 h 627285"/>
                  <a:gd name="connsiteX2" fmla="*/ 109184 w 3181359"/>
                  <a:gd name="connsiteY2" fmla="*/ 0 h 627285"/>
                  <a:gd name="connsiteX3" fmla="*/ 3165484 w 3181359"/>
                  <a:gd name="connsiteY3" fmla="*/ 6779 h 627285"/>
                  <a:gd name="connsiteX4" fmla="*/ 3139467 w 3181359"/>
                  <a:gd name="connsiteY4" fmla="*/ 253203 h 627285"/>
                  <a:gd name="connsiteX5" fmla="*/ 3181359 w 3181359"/>
                  <a:gd name="connsiteY5" fmla="*/ 556110 h 627285"/>
                  <a:gd name="connsiteX6" fmla="*/ 104973 w 3181359"/>
                  <a:gd name="connsiteY6" fmla="*/ 627285 h 627285"/>
                  <a:gd name="connsiteX0" fmla="*/ 104973 w 3181359"/>
                  <a:gd name="connsiteY0" fmla="*/ 627285 h 627285"/>
                  <a:gd name="connsiteX1" fmla="*/ 1022 w 3181359"/>
                  <a:gd name="connsiteY1" fmla="*/ 304300 h 627285"/>
                  <a:gd name="connsiteX2" fmla="*/ 109184 w 3181359"/>
                  <a:gd name="connsiteY2" fmla="*/ 0 h 627285"/>
                  <a:gd name="connsiteX3" fmla="*/ 3165484 w 3181359"/>
                  <a:gd name="connsiteY3" fmla="*/ 6779 h 627285"/>
                  <a:gd name="connsiteX4" fmla="*/ 3139467 w 3181359"/>
                  <a:gd name="connsiteY4" fmla="*/ 253203 h 627285"/>
                  <a:gd name="connsiteX5" fmla="*/ 3181359 w 3181359"/>
                  <a:gd name="connsiteY5" fmla="*/ 556110 h 627285"/>
                  <a:gd name="connsiteX6" fmla="*/ 104973 w 3181359"/>
                  <a:gd name="connsiteY6" fmla="*/ 627285 h 627285"/>
                  <a:gd name="connsiteX0" fmla="*/ 105022 w 3181408"/>
                  <a:gd name="connsiteY0" fmla="*/ 629065 h 629065"/>
                  <a:gd name="connsiteX1" fmla="*/ 1071 w 3181408"/>
                  <a:gd name="connsiteY1" fmla="*/ 306080 h 629065"/>
                  <a:gd name="connsiteX2" fmla="*/ 107285 w 3181408"/>
                  <a:gd name="connsiteY2" fmla="*/ 0 h 629065"/>
                  <a:gd name="connsiteX3" fmla="*/ 3165533 w 3181408"/>
                  <a:gd name="connsiteY3" fmla="*/ 8559 h 629065"/>
                  <a:gd name="connsiteX4" fmla="*/ 3139516 w 3181408"/>
                  <a:gd name="connsiteY4" fmla="*/ 254983 h 629065"/>
                  <a:gd name="connsiteX5" fmla="*/ 3181408 w 3181408"/>
                  <a:gd name="connsiteY5" fmla="*/ 557890 h 629065"/>
                  <a:gd name="connsiteX6" fmla="*/ 105022 w 3181408"/>
                  <a:gd name="connsiteY6" fmla="*/ 629065 h 629065"/>
                  <a:gd name="connsiteX0" fmla="*/ 105022 w 3181408"/>
                  <a:gd name="connsiteY0" fmla="*/ 629065 h 629065"/>
                  <a:gd name="connsiteX1" fmla="*/ 1071 w 3181408"/>
                  <a:gd name="connsiteY1" fmla="*/ 306080 h 629065"/>
                  <a:gd name="connsiteX2" fmla="*/ 107285 w 3181408"/>
                  <a:gd name="connsiteY2" fmla="*/ 0 h 629065"/>
                  <a:gd name="connsiteX3" fmla="*/ 3165533 w 3181408"/>
                  <a:gd name="connsiteY3" fmla="*/ 8559 h 629065"/>
                  <a:gd name="connsiteX4" fmla="*/ 3139516 w 3181408"/>
                  <a:gd name="connsiteY4" fmla="*/ 254983 h 629065"/>
                  <a:gd name="connsiteX5" fmla="*/ 3181408 w 3181408"/>
                  <a:gd name="connsiteY5" fmla="*/ 557890 h 629065"/>
                  <a:gd name="connsiteX6" fmla="*/ 105022 w 3181408"/>
                  <a:gd name="connsiteY6" fmla="*/ 629065 h 629065"/>
                  <a:gd name="connsiteX0" fmla="*/ 99214 w 3181408"/>
                  <a:gd name="connsiteY0" fmla="*/ 627318 h 627318"/>
                  <a:gd name="connsiteX1" fmla="*/ 1071 w 3181408"/>
                  <a:gd name="connsiteY1" fmla="*/ 306080 h 627318"/>
                  <a:gd name="connsiteX2" fmla="*/ 107285 w 3181408"/>
                  <a:gd name="connsiteY2" fmla="*/ 0 h 627318"/>
                  <a:gd name="connsiteX3" fmla="*/ 3165533 w 3181408"/>
                  <a:gd name="connsiteY3" fmla="*/ 8559 h 627318"/>
                  <a:gd name="connsiteX4" fmla="*/ 3139516 w 3181408"/>
                  <a:gd name="connsiteY4" fmla="*/ 254983 h 627318"/>
                  <a:gd name="connsiteX5" fmla="*/ 3181408 w 3181408"/>
                  <a:gd name="connsiteY5" fmla="*/ 557890 h 627318"/>
                  <a:gd name="connsiteX6" fmla="*/ 99214 w 3181408"/>
                  <a:gd name="connsiteY6" fmla="*/ 627318 h 627318"/>
                  <a:gd name="connsiteX0" fmla="*/ 101161 w 3181408"/>
                  <a:gd name="connsiteY0" fmla="*/ 629097 h 629097"/>
                  <a:gd name="connsiteX1" fmla="*/ 1071 w 3181408"/>
                  <a:gd name="connsiteY1" fmla="*/ 306080 h 629097"/>
                  <a:gd name="connsiteX2" fmla="*/ 107285 w 3181408"/>
                  <a:gd name="connsiteY2" fmla="*/ 0 h 629097"/>
                  <a:gd name="connsiteX3" fmla="*/ 3165533 w 3181408"/>
                  <a:gd name="connsiteY3" fmla="*/ 8559 h 629097"/>
                  <a:gd name="connsiteX4" fmla="*/ 3139516 w 3181408"/>
                  <a:gd name="connsiteY4" fmla="*/ 254983 h 629097"/>
                  <a:gd name="connsiteX5" fmla="*/ 3181408 w 3181408"/>
                  <a:gd name="connsiteY5" fmla="*/ 557890 h 629097"/>
                  <a:gd name="connsiteX6" fmla="*/ 101161 w 3181408"/>
                  <a:gd name="connsiteY6" fmla="*/ 629097 h 629097"/>
                  <a:gd name="connsiteX0" fmla="*/ 106969 w 3181408"/>
                  <a:gd name="connsiteY0" fmla="*/ 630843 h 630843"/>
                  <a:gd name="connsiteX1" fmla="*/ 1071 w 3181408"/>
                  <a:gd name="connsiteY1" fmla="*/ 306080 h 630843"/>
                  <a:gd name="connsiteX2" fmla="*/ 107285 w 3181408"/>
                  <a:gd name="connsiteY2" fmla="*/ 0 h 630843"/>
                  <a:gd name="connsiteX3" fmla="*/ 3165533 w 3181408"/>
                  <a:gd name="connsiteY3" fmla="*/ 8559 h 630843"/>
                  <a:gd name="connsiteX4" fmla="*/ 3139516 w 3181408"/>
                  <a:gd name="connsiteY4" fmla="*/ 254983 h 630843"/>
                  <a:gd name="connsiteX5" fmla="*/ 3181408 w 3181408"/>
                  <a:gd name="connsiteY5" fmla="*/ 557890 h 630843"/>
                  <a:gd name="connsiteX6" fmla="*/ 106969 w 3181408"/>
                  <a:gd name="connsiteY6" fmla="*/ 630843 h 630843"/>
                  <a:gd name="connsiteX0" fmla="*/ 110794 w 3181408"/>
                  <a:gd name="connsiteY0" fmla="*/ 627218 h 627218"/>
                  <a:gd name="connsiteX1" fmla="*/ 1071 w 3181408"/>
                  <a:gd name="connsiteY1" fmla="*/ 306080 h 627218"/>
                  <a:gd name="connsiteX2" fmla="*/ 107285 w 3181408"/>
                  <a:gd name="connsiteY2" fmla="*/ 0 h 627218"/>
                  <a:gd name="connsiteX3" fmla="*/ 3165533 w 3181408"/>
                  <a:gd name="connsiteY3" fmla="*/ 8559 h 627218"/>
                  <a:gd name="connsiteX4" fmla="*/ 3139516 w 3181408"/>
                  <a:gd name="connsiteY4" fmla="*/ 254983 h 627218"/>
                  <a:gd name="connsiteX5" fmla="*/ 3181408 w 3181408"/>
                  <a:gd name="connsiteY5" fmla="*/ 557890 h 627218"/>
                  <a:gd name="connsiteX6" fmla="*/ 110794 w 3181408"/>
                  <a:gd name="connsiteY6" fmla="*/ 627218 h 627218"/>
                  <a:gd name="connsiteX0" fmla="*/ 105022 w 3181408"/>
                  <a:gd name="connsiteY0" fmla="*/ 629064 h 629064"/>
                  <a:gd name="connsiteX1" fmla="*/ 1071 w 3181408"/>
                  <a:gd name="connsiteY1" fmla="*/ 306080 h 629064"/>
                  <a:gd name="connsiteX2" fmla="*/ 107285 w 3181408"/>
                  <a:gd name="connsiteY2" fmla="*/ 0 h 629064"/>
                  <a:gd name="connsiteX3" fmla="*/ 3165533 w 3181408"/>
                  <a:gd name="connsiteY3" fmla="*/ 8559 h 629064"/>
                  <a:gd name="connsiteX4" fmla="*/ 3139516 w 3181408"/>
                  <a:gd name="connsiteY4" fmla="*/ 254983 h 629064"/>
                  <a:gd name="connsiteX5" fmla="*/ 3181408 w 3181408"/>
                  <a:gd name="connsiteY5" fmla="*/ 557890 h 629064"/>
                  <a:gd name="connsiteX6" fmla="*/ 105022 w 3181408"/>
                  <a:gd name="connsiteY6" fmla="*/ 629064 h 629064"/>
                  <a:gd name="connsiteX0" fmla="*/ 74352 w 3150738"/>
                  <a:gd name="connsiteY0" fmla="*/ 629064 h 629064"/>
                  <a:gd name="connsiteX1" fmla="*/ 3374 w 3150738"/>
                  <a:gd name="connsiteY1" fmla="*/ 321960 h 629064"/>
                  <a:gd name="connsiteX2" fmla="*/ 76615 w 3150738"/>
                  <a:gd name="connsiteY2" fmla="*/ 0 h 629064"/>
                  <a:gd name="connsiteX3" fmla="*/ 3134863 w 3150738"/>
                  <a:gd name="connsiteY3" fmla="*/ 8559 h 629064"/>
                  <a:gd name="connsiteX4" fmla="*/ 3108846 w 3150738"/>
                  <a:gd name="connsiteY4" fmla="*/ 254983 h 629064"/>
                  <a:gd name="connsiteX5" fmla="*/ 3150738 w 3150738"/>
                  <a:gd name="connsiteY5" fmla="*/ 557890 h 629064"/>
                  <a:gd name="connsiteX6" fmla="*/ 74352 w 3150738"/>
                  <a:gd name="connsiteY6" fmla="*/ 629064 h 629064"/>
                  <a:gd name="connsiteX0" fmla="*/ 74352 w 3150738"/>
                  <a:gd name="connsiteY0" fmla="*/ 629064 h 629064"/>
                  <a:gd name="connsiteX1" fmla="*/ 3374 w 3150738"/>
                  <a:gd name="connsiteY1" fmla="*/ 321960 h 629064"/>
                  <a:gd name="connsiteX2" fmla="*/ 76615 w 3150738"/>
                  <a:gd name="connsiteY2" fmla="*/ 0 h 629064"/>
                  <a:gd name="connsiteX3" fmla="*/ 3134863 w 3150738"/>
                  <a:gd name="connsiteY3" fmla="*/ 8559 h 629064"/>
                  <a:gd name="connsiteX4" fmla="*/ 3108846 w 3150738"/>
                  <a:gd name="connsiteY4" fmla="*/ 254983 h 629064"/>
                  <a:gd name="connsiteX5" fmla="*/ 3150738 w 3150738"/>
                  <a:gd name="connsiteY5" fmla="*/ 557890 h 629064"/>
                  <a:gd name="connsiteX6" fmla="*/ 74352 w 3150738"/>
                  <a:gd name="connsiteY6" fmla="*/ 629064 h 629064"/>
                  <a:gd name="connsiteX0" fmla="*/ 74352 w 3150738"/>
                  <a:gd name="connsiteY0" fmla="*/ 629064 h 629064"/>
                  <a:gd name="connsiteX1" fmla="*/ 3374 w 3150738"/>
                  <a:gd name="connsiteY1" fmla="*/ 321960 h 629064"/>
                  <a:gd name="connsiteX2" fmla="*/ 76615 w 3150738"/>
                  <a:gd name="connsiteY2" fmla="*/ 0 h 629064"/>
                  <a:gd name="connsiteX3" fmla="*/ 3134863 w 3150738"/>
                  <a:gd name="connsiteY3" fmla="*/ 8559 h 629064"/>
                  <a:gd name="connsiteX4" fmla="*/ 3108846 w 3150738"/>
                  <a:gd name="connsiteY4" fmla="*/ 254983 h 629064"/>
                  <a:gd name="connsiteX5" fmla="*/ 3150738 w 3150738"/>
                  <a:gd name="connsiteY5" fmla="*/ 557890 h 629064"/>
                  <a:gd name="connsiteX6" fmla="*/ 74352 w 3150738"/>
                  <a:gd name="connsiteY6" fmla="*/ 629064 h 629064"/>
                  <a:gd name="connsiteX0" fmla="*/ 74352 w 3150738"/>
                  <a:gd name="connsiteY0" fmla="*/ 629064 h 629064"/>
                  <a:gd name="connsiteX1" fmla="*/ 3374 w 3150738"/>
                  <a:gd name="connsiteY1" fmla="*/ 321960 h 629064"/>
                  <a:gd name="connsiteX2" fmla="*/ 76615 w 3150738"/>
                  <a:gd name="connsiteY2" fmla="*/ 0 h 629064"/>
                  <a:gd name="connsiteX3" fmla="*/ 3134863 w 3150738"/>
                  <a:gd name="connsiteY3" fmla="*/ 8559 h 629064"/>
                  <a:gd name="connsiteX4" fmla="*/ 3108846 w 3150738"/>
                  <a:gd name="connsiteY4" fmla="*/ 254983 h 629064"/>
                  <a:gd name="connsiteX5" fmla="*/ 3150738 w 3150738"/>
                  <a:gd name="connsiteY5" fmla="*/ 557890 h 629064"/>
                  <a:gd name="connsiteX6" fmla="*/ 74352 w 3150738"/>
                  <a:gd name="connsiteY6" fmla="*/ 629064 h 629064"/>
                  <a:gd name="connsiteX0" fmla="*/ 73438 w 3149824"/>
                  <a:gd name="connsiteY0" fmla="*/ 629064 h 629064"/>
                  <a:gd name="connsiteX1" fmla="*/ 2460 w 3149824"/>
                  <a:gd name="connsiteY1" fmla="*/ 321960 h 629064"/>
                  <a:gd name="connsiteX2" fmla="*/ 75701 w 3149824"/>
                  <a:gd name="connsiteY2" fmla="*/ 0 h 629064"/>
                  <a:gd name="connsiteX3" fmla="*/ 3133949 w 3149824"/>
                  <a:gd name="connsiteY3" fmla="*/ 8559 h 629064"/>
                  <a:gd name="connsiteX4" fmla="*/ 3107932 w 3149824"/>
                  <a:gd name="connsiteY4" fmla="*/ 254983 h 629064"/>
                  <a:gd name="connsiteX5" fmla="*/ 3149824 w 3149824"/>
                  <a:gd name="connsiteY5" fmla="*/ 557890 h 629064"/>
                  <a:gd name="connsiteX6" fmla="*/ 73438 w 3149824"/>
                  <a:gd name="connsiteY6" fmla="*/ 629064 h 629064"/>
                  <a:gd name="connsiteX0" fmla="*/ 73507 w 3149893"/>
                  <a:gd name="connsiteY0" fmla="*/ 629064 h 629064"/>
                  <a:gd name="connsiteX1" fmla="*/ 2529 w 3149893"/>
                  <a:gd name="connsiteY1" fmla="*/ 321960 h 629064"/>
                  <a:gd name="connsiteX2" fmla="*/ 75770 w 3149893"/>
                  <a:gd name="connsiteY2" fmla="*/ 0 h 629064"/>
                  <a:gd name="connsiteX3" fmla="*/ 3134018 w 3149893"/>
                  <a:gd name="connsiteY3" fmla="*/ 8559 h 629064"/>
                  <a:gd name="connsiteX4" fmla="*/ 3108001 w 3149893"/>
                  <a:gd name="connsiteY4" fmla="*/ 254983 h 629064"/>
                  <a:gd name="connsiteX5" fmla="*/ 3149893 w 3149893"/>
                  <a:gd name="connsiteY5" fmla="*/ 557890 h 629064"/>
                  <a:gd name="connsiteX6" fmla="*/ 73507 w 3149893"/>
                  <a:gd name="connsiteY6" fmla="*/ 629064 h 629064"/>
                  <a:gd name="connsiteX0" fmla="*/ 73507 w 3149893"/>
                  <a:gd name="connsiteY0" fmla="*/ 629064 h 629064"/>
                  <a:gd name="connsiteX1" fmla="*/ 2529 w 3149893"/>
                  <a:gd name="connsiteY1" fmla="*/ 321960 h 629064"/>
                  <a:gd name="connsiteX2" fmla="*/ 75770 w 3149893"/>
                  <a:gd name="connsiteY2" fmla="*/ 0 h 629064"/>
                  <a:gd name="connsiteX3" fmla="*/ 3134018 w 3149893"/>
                  <a:gd name="connsiteY3" fmla="*/ 8559 h 629064"/>
                  <a:gd name="connsiteX4" fmla="*/ 3108001 w 3149893"/>
                  <a:gd name="connsiteY4" fmla="*/ 254983 h 629064"/>
                  <a:gd name="connsiteX5" fmla="*/ 3149893 w 3149893"/>
                  <a:gd name="connsiteY5" fmla="*/ 557890 h 629064"/>
                  <a:gd name="connsiteX6" fmla="*/ 73507 w 3149893"/>
                  <a:gd name="connsiteY6" fmla="*/ 629064 h 629064"/>
                  <a:gd name="connsiteX0" fmla="*/ 73507 w 3149893"/>
                  <a:gd name="connsiteY0" fmla="*/ 629064 h 629064"/>
                  <a:gd name="connsiteX1" fmla="*/ 2529 w 3149893"/>
                  <a:gd name="connsiteY1" fmla="*/ 321960 h 629064"/>
                  <a:gd name="connsiteX2" fmla="*/ 75770 w 3149893"/>
                  <a:gd name="connsiteY2" fmla="*/ 0 h 629064"/>
                  <a:gd name="connsiteX3" fmla="*/ 3134018 w 3149893"/>
                  <a:gd name="connsiteY3" fmla="*/ 8559 h 629064"/>
                  <a:gd name="connsiteX4" fmla="*/ 3108001 w 3149893"/>
                  <a:gd name="connsiteY4" fmla="*/ 254983 h 629064"/>
                  <a:gd name="connsiteX5" fmla="*/ 3149893 w 3149893"/>
                  <a:gd name="connsiteY5" fmla="*/ 557890 h 629064"/>
                  <a:gd name="connsiteX6" fmla="*/ 73507 w 3149893"/>
                  <a:gd name="connsiteY6" fmla="*/ 629064 h 629064"/>
                  <a:gd name="connsiteX0" fmla="*/ 73507 w 3149893"/>
                  <a:gd name="connsiteY0" fmla="*/ 629064 h 629064"/>
                  <a:gd name="connsiteX1" fmla="*/ 2529 w 3149893"/>
                  <a:gd name="connsiteY1" fmla="*/ 321960 h 629064"/>
                  <a:gd name="connsiteX2" fmla="*/ 75770 w 3149893"/>
                  <a:gd name="connsiteY2" fmla="*/ 0 h 629064"/>
                  <a:gd name="connsiteX3" fmla="*/ 3134018 w 3149893"/>
                  <a:gd name="connsiteY3" fmla="*/ 8559 h 629064"/>
                  <a:gd name="connsiteX4" fmla="*/ 3108001 w 3149893"/>
                  <a:gd name="connsiteY4" fmla="*/ 254983 h 629064"/>
                  <a:gd name="connsiteX5" fmla="*/ 3149893 w 3149893"/>
                  <a:gd name="connsiteY5" fmla="*/ 557890 h 629064"/>
                  <a:gd name="connsiteX6" fmla="*/ 73507 w 3149893"/>
                  <a:gd name="connsiteY6" fmla="*/ 629064 h 629064"/>
                  <a:gd name="connsiteX0" fmla="*/ 75261 w 3151647"/>
                  <a:gd name="connsiteY0" fmla="*/ 629064 h 629064"/>
                  <a:gd name="connsiteX1" fmla="*/ 2334 w 3151647"/>
                  <a:gd name="connsiteY1" fmla="*/ 320180 h 629064"/>
                  <a:gd name="connsiteX2" fmla="*/ 77524 w 3151647"/>
                  <a:gd name="connsiteY2" fmla="*/ 0 h 629064"/>
                  <a:gd name="connsiteX3" fmla="*/ 3135772 w 3151647"/>
                  <a:gd name="connsiteY3" fmla="*/ 8559 h 629064"/>
                  <a:gd name="connsiteX4" fmla="*/ 3109755 w 3151647"/>
                  <a:gd name="connsiteY4" fmla="*/ 254983 h 629064"/>
                  <a:gd name="connsiteX5" fmla="*/ 3151647 w 3151647"/>
                  <a:gd name="connsiteY5" fmla="*/ 557890 h 629064"/>
                  <a:gd name="connsiteX6" fmla="*/ 75261 w 3151647"/>
                  <a:gd name="connsiteY6" fmla="*/ 629064 h 629064"/>
                  <a:gd name="connsiteX0" fmla="*/ 75261 w 3151647"/>
                  <a:gd name="connsiteY0" fmla="*/ 629064 h 629064"/>
                  <a:gd name="connsiteX1" fmla="*/ 2334 w 3151647"/>
                  <a:gd name="connsiteY1" fmla="*/ 320180 h 629064"/>
                  <a:gd name="connsiteX2" fmla="*/ 77524 w 3151647"/>
                  <a:gd name="connsiteY2" fmla="*/ 0 h 629064"/>
                  <a:gd name="connsiteX3" fmla="*/ 3135772 w 3151647"/>
                  <a:gd name="connsiteY3" fmla="*/ 8559 h 629064"/>
                  <a:gd name="connsiteX4" fmla="*/ 3109755 w 3151647"/>
                  <a:gd name="connsiteY4" fmla="*/ 254983 h 629064"/>
                  <a:gd name="connsiteX5" fmla="*/ 3151647 w 3151647"/>
                  <a:gd name="connsiteY5" fmla="*/ 557890 h 629064"/>
                  <a:gd name="connsiteX6" fmla="*/ 75261 w 3151647"/>
                  <a:gd name="connsiteY6" fmla="*/ 629064 h 629064"/>
                  <a:gd name="connsiteX0" fmla="*/ 72927 w 3149313"/>
                  <a:gd name="connsiteY0" fmla="*/ 629064 h 629064"/>
                  <a:gd name="connsiteX1" fmla="*/ 0 w 3149313"/>
                  <a:gd name="connsiteY1" fmla="*/ 320180 h 629064"/>
                  <a:gd name="connsiteX2" fmla="*/ 75190 w 3149313"/>
                  <a:gd name="connsiteY2" fmla="*/ 0 h 629064"/>
                  <a:gd name="connsiteX3" fmla="*/ 3133438 w 3149313"/>
                  <a:gd name="connsiteY3" fmla="*/ 8559 h 629064"/>
                  <a:gd name="connsiteX4" fmla="*/ 3107421 w 3149313"/>
                  <a:gd name="connsiteY4" fmla="*/ 254983 h 629064"/>
                  <a:gd name="connsiteX5" fmla="*/ 3149313 w 3149313"/>
                  <a:gd name="connsiteY5" fmla="*/ 557890 h 629064"/>
                  <a:gd name="connsiteX6" fmla="*/ 72927 w 3149313"/>
                  <a:gd name="connsiteY6" fmla="*/ 629064 h 629064"/>
                  <a:gd name="connsiteX0" fmla="*/ 72927 w 3149313"/>
                  <a:gd name="connsiteY0" fmla="*/ 629064 h 629064"/>
                  <a:gd name="connsiteX1" fmla="*/ 0 w 3149313"/>
                  <a:gd name="connsiteY1" fmla="*/ 320180 h 629064"/>
                  <a:gd name="connsiteX2" fmla="*/ 75190 w 3149313"/>
                  <a:gd name="connsiteY2" fmla="*/ 0 h 629064"/>
                  <a:gd name="connsiteX3" fmla="*/ 3133438 w 3149313"/>
                  <a:gd name="connsiteY3" fmla="*/ 8559 h 629064"/>
                  <a:gd name="connsiteX4" fmla="*/ 3107421 w 3149313"/>
                  <a:gd name="connsiteY4" fmla="*/ 254983 h 629064"/>
                  <a:gd name="connsiteX5" fmla="*/ 3149313 w 3149313"/>
                  <a:gd name="connsiteY5" fmla="*/ 557890 h 629064"/>
                  <a:gd name="connsiteX6" fmla="*/ 72927 w 3149313"/>
                  <a:gd name="connsiteY6" fmla="*/ 629064 h 629064"/>
                  <a:gd name="connsiteX0" fmla="*/ 72927 w 3149313"/>
                  <a:gd name="connsiteY0" fmla="*/ 629064 h 629064"/>
                  <a:gd name="connsiteX1" fmla="*/ 0 w 3149313"/>
                  <a:gd name="connsiteY1" fmla="*/ 320180 h 629064"/>
                  <a:gd name="connsiteX2" fmla="*/ 75190 w 3149313"/>
                  <a:gd name="connsiteY2" fmla="*/ 0 h 629064"/>
                  <a:gd name="connsiteX3" fmla="*/ 3133438 w 3149313"/>
                  <a:gd name="connsiteY3" fmla="*/ 8559 h 629064"/>
                  <a:gd name="connsiteX4" fmla="*/ 3107421 w 3149313"/>
                  <a:gd name="connsiteY4" fmla="*/ 254983 h 629064"/>
                  <a:gd name="connsiteX5" fmla="*/ 3149313 w 3149313"/>
                  <a:gd name="connsiteY5" fmla="*/ 557890 h 629064"/>
                  <a:gd name="connsiteX6" fmla="*/ 72927 w 3149313"/>
                  <a:gd name="connsiteY6" fmla="*/ 629064 h 629064"/>
                  <a:gd name="connsiteX0" fmla="*/ 72927 w 3149313"/>
                  <a:gd name="connsiteY0" fmla="*/ 629064 h 629064"/>
                  <a:gd name="connsiteX1" fmla="*/ 0 w 3149313"/>
                  <a:gd name="connsiteY1" fmla="*/ 320180 h 629064"/>
                  <a:gd name="connsiteX2" fmla="*/ 75190 w 3149313"/>
                  <a:gd name="connsiteY2" fmla="*/ 0 h 629064"/>
                  <a:gd name="connsiteX3" fmla="*/ 3133438 w 3149313"/>
                  <a:gd name="connsiteY3" fmla="*/ 8559 h 629064"/>
                  <a:gd name="connsiteX4" fmla="*/ 3107421 w 3149313"/>
                  <a:gd name="connsiteY4" fmla="*/ 254983 h 629064"/>
                  <a:gd name="connsiteX5" fmla="*/ 3149313 w 3149313"/>
                  <a:gd name="connsiteY5" fmla="*/ 557890 h 629064"/>
                  <a:gd name="connsiteX6" fmla="*/ 72927 w 3149313"/>
                  <a:gd name="connsiteY6" fmla="*/ 629064 h 629064"/>
                  <a:gd name="connsiteX0" fmla="*/ 72927 w 3149313"/>
                  <a:gd name="connsiteY0" fmla="*/ 629064 h 629064"/>
                  <a:gd name="connsiteX1" fmla="*/ 0 w 3149313"/>
                  <a:gd name="connsiteY1" fmla="*/ 320180 h 629064"/>
                  <a:gd name="connsiteX2" fmla="*/ 75190 w 3149313"/>
                  <a:gd name="connsiteY2" fmla="*/ 0 h 629064"/>
                  <a:gd name="connsiteX3" fmla="*/ 3133438 w 3149313"/>
                  <a:gd name="connsiteY3" fmla="*/ 8559 h 629064"/>
                  <a:gd name="connsiteX4" fmla="*/ 3107421 w 3149313"/>
                  <a:gd name="connsiteY4" fmla="*/ 254983 h 629064"/>
                  <a:gd name="connsiteX5" fmla="*/ 3149313 w 3149313"/>
                  <a:gd name="connsiteY5" fmla="*/ 557890 h 629064"/>
                  <a:gd name="connsiteX6" fmla="*/ 72927 w 3149313"/>
                  <a:gd name="connsiteY6" fmla="*/ 629064 h 629064"/>
                  <a:gd name="connsiteX0" fmla="*/ 72927 w 3149313"/>
                  <a:gd name="connsiteY0" fmla="*/ 629064 h 629064"/>
                  <a:gd name="connsiteX1" fmla="*/ 0 w 3149313"/>
                  <a:gd name="connsiteY1" fmla="*/ 320180 h 629064"/>
                  <a:gd name="connsiteX2" fmla="*/ 75190 w 3149313"/>
                  <a:gd name="connsiteY2" fmla="*/ 0 h 629064"/>
                  <a:gd name="connsiteX3" fmla="*/ 3133438 w 3149313"/>
                  <a:gd name="connsiteY3" fmla="*/ 8559 h 629064"/>
                  <a:gd name="connsiteX4" fmla="*/ 3107421 w 3149313"/>
                  <a:gd name="connsiteY4" fmla="*/ 254983 h 629064"/>
                  <a:gd name="connsiteX5" fmla="*/ 3149313 w 3149313"/>
                  <a:gd name="connsiteY5" fmla="*/ 557890 h 629064"/>
                  <a:gd name="connsiteX6" fmla="*/ 72927 w 3149313"/>
                  <a:gd name="connsiteY6" fmla="*/ 629064 h 629064"/>
                  <a:gd name="connsiteX0" fmla="*/ 72927 w 3149313"/>
                  <a:gd name="connsiteY0" fmla="*/ 629064 h 629064"/>
                  <a:gd name="connsiteX1" fmla="*/ 0 w 3149313"/>
                  <a:gd name="connsiteY1" fmla="*/ 320180 h 629064"/>
                  <a:gd name="connsiteX2" fmla="*/ 75190 w 3149313"/>
                  <a:gd name="connsiteY2" fmla="*/ 0 h 629064"/>
                  <a:gd name="connsiteX3" fmla="*/ 3133438 w 3149313"/>
                  <a:gd name="connsiteY3" fmla="*/ 8559 h 629064"/>
                  <a:gd name="connsiteX4" fmla="*/ 3107421 w 3149313"/>
                  <a:gd name="connsiteY4" fmla="*/ 254983 h 629064"/>
                  <a:gd name="connsiteX5" fmla="*/ 3149313 w 3149313"/>
                  <a:gd name="connsiteY5" fmla="*/ 557890 h 629064"/>
                  <a:gd name="connsiteX6" fmla="*/ 72927 w 3149313"/>
                  <a:gd name="connsiteY6" fmla="*/ 629064 h 629064"/>
                  <a:gd name="connsiteX0" fmla="*/ 72927 w 3149313"/>
                  <a:gd name="connsiteY0" fmla="*/ 629064 h 629064"/>
                  <a:gd name="connsiteX1" fmla="*/ 0 w 3149313"/>
                  <a:gd name="connsiteY1" fmla="*/ 320180 h 629064"/>
                  <a:gd name="connsiteX2" fmla="*/ 75190 w 3149313"/>
                  <a:gd name="connsiteY2" fmla="*/ 0 h 629064"/>
                  <a:gd name="connsiteX3" fmla="*/ 3133438 w 3149313"/>
                  <a:gd name="connsiteY3" fmla="*/ 8559 h 629064"/>
                  <a:gd name="connsiteX4" fmla="*/ 3107421 w 3149313"/>
                  <a:gd name="connsiteY4" fmla="*/ 254983 h 629064"/>
                  <a:gd name="connsiteX5" fmla="*/ 3149313 w 3149313"/>
                  <a:gd name="connsiteY5" fmla="*/ 557890 h 629064"/>
                  <a:gd name="connsiteX6" fmla="*/ 72927 w 3149313"/>
                  <a:gd name="connsiteY6" fmla="*/ 629064 h 629064"/>
                  <a:gd name="connsiteX0" fmla="*/ 73270 w 3149656"/>
                  <a:gd name="connsiteY0" fmla="*/ 629064 h 629064"/>
                  <a:gd name="connsiteX1" fmla="*/ 343 w 3149656"/>
                  <a:gd name="connsiteY1" fmla="*/ 320180 h 629064"/>
                  <a:gd name="connsiteX2" fmla="*/ 75533 w 3149656"/>
                  <a:gd name="connsiteY2" fmla="*/ 0 h 629064"/>
                  <a:gd name="connsiteX3" fmla="*/ 3133781 w 3149656"/>
                  <a:gd name="connsiteY3" fmla="*/ 8559 h 629064"/>
                  <a:gd name="connsiteX4" fmla="*/ 3107764 w 3149656"/>
                  <a:gd name="connsiteY4" fmla="*/ 254983 h 629064"/>
                  <a:gd name="connsiteX5" fmla="*/ 3149656 w 3149656"/>
                  <a:gd name="connsiteY5" fmla="*/ 557890 h 629064"/>
                  <a:gd name="connsiteX6" fmla="*/ 73270 w 3149656"/>
                  <a:gd name="connsiteY6" fmla="*/ 629064 h 629064"/>
                  <a:gd name="connsiteX0" fmla="*/ 72927 w 3149313"/>
                  <a:gd name="connsiteY0" fmla="*/ 629064 h 629064"/>
                  <a:gd name="connsiteX1" fmla="*/ 0 w 3149313"/>
                  <a:gd name="connsiteY1" fmla="*/ 320180 h 629064"/>
                  <a:gd name="connsiteX2" fmla="*/ 75190 w 3149313"/>
                  <a:gd name="connsiteY2" fmla="*/ 0 h 629064"/>
                  <a:gd name="connsiteX3" fmla="*/ 3133438 w 3149313"/>
                  <a:gd name="connsiteY3" fmla="*/ 8559 h 629064"/>
                  <a:gd name="connsiteX4" fmla="*/ 3107421 w 3149313"/>
                  <a:gd name="connsiteY4" fmla="*/ 254983 h 629064"/>
                  <a:gd name="connsiteX5" fmla="*/ 3149313 w 3149313"/>
                  <a:gd name="connsiteY5" fmla="*/ 557890 h 629064"/>
                  <a:gd name="connsiteX6" fmla="*/ 72927 w 3149313"/>
                  <a:gd name="connsiteY6" fmla="*/ 629064 h 629064"/>
                  <a:gd name="connsiteX0" fmla="*/ 72927 w 3149313"/>
                  <a:gd name="connsiteY0" fmla="*/ 629064 h 629064"/>
                  <a:gd name="connsiteX1" fmla="*/ 0 w 3149313"/>
                  <a:gd name="connsiteY1" fmla="*/ 320180 h 629064"/>
                  <a:gd name="connsiteX2" fmla="*/ 75190 w 3149313"/>
                  <a:gd name="connsiteY2" fmla="*/ 0 h 629064"/>
                  <a:gd name="connsiteX3" fmla="*/ 3133438 w 3149313"/>
                  <a:gd name="connsiteY3" fmla="*/ 8559 h 629064"/>
                  <a:gd name="connsiteX4" fmla="*/ 3107421 w 3149313"/>
                  <a:gd name="connsiteY4" fmla="*/ 254983 h 629064"/>
                  <a:gd name="connsiteX5" fmla="*/ 3149313 w 3149313"/>
                  <a:gd name="connsiteY5" fmla="*/ 557890 h 629064"/>
                  <a:gd name="connsiteX6" fmla="*/ 72927 w 3149313"/>
                  <a:gd name="connsiteY6" fmla="*/ 629064 h 629064"/>
                  <a:gd name="connsiteX0" fmla="*/ 72927 w 3149313"/>
                  <a:gd name="connsiteY0" fmla="*/ 629064 h 629064"/>
                  <a:gd name="connsiteX1" fmla="*/ 0 w 3149313"/>
                  <a:gd name="connsiteY1" fmla="*/ 320180 h 629064"/>
                  <a:gd name="connsiteX2" fmla="*/ 75190 w 3149313"/>
                  <a:gd name="connsiteY2" fmla="*/ 0 h 629064"/>
                  <a:gd name="connsiteX3" fmla="*/ 3133438 w 3149313"/>
                  <a:gd name="connsiteY3" fmla="*/ 8559 h 629064"/>
                  <a:gd name="connsiteX4" fmla="*/ 3107421 w 3149313"/>
                  <a:gd name="connsiteY4" fmla="*/ 254983 h 629064"/>
                  <a:gd name="connsiteX5" fmla="*/ 3149313 w 3149313"/>
                  <a:gd name="connsiteY5" fmla="*/ 557890 h 629064"/>
                  <a:gd name="connsiteX6" fmla="*/ 72927 w 3149313"/>
                  <a:gd name="connsiteY6" fmla="*/ 629064 h 629064"/>
                  <a:gd name="connsiteX0" fmla="*/ 72927 w 3149313"/>
                  <a:gd name="connsiteY0" fmla="*/ 629064 h 629064"/>
                  <a:gd name="connsiteX1" fmla="*/ 0 w 3149313"/>
                  <a:gd name="connsiteY1" fmla="*/ 320180 h 629064"/>
                  <a:gd name="connsiteX2" fmla="*/ 75190 w 3149313"/>
                  <a:gd name="connsiteY2" fmla="*/ 0 h 629064"/>
                  <a:gd name="connsiteX3" fmla="*/ 3133438 w 3149313"/>
                  <a:gd name="connsiteY3" fmla="*/ 8559 h 629064"/>
                  <a:gd name="connsiteX4" fmla="*/ 3107421 w 3149313"/>
                  <a:gd name="connsiteY4" fmla="*/ 254983 h 629064"/>
                  <a:gd name="connsiteX5" fmla="*/ 3149313 w 3149313"/>
                  <a:gd name="connsiteY5" fmla="*/ 557890 h 629064"/>
                  <a:gd name="connsiteX6" fmla="*/ 72927 w 3149313"/>
                  <a:gd name="connsiteY6" fmla="*/ 629064 h 629064"/>
                  <a:gd name="connsiteX0" fmla="*/ 72927 w 3149313"/>
                  <a:gd name="connsiteY0" fmla="*/ 629064 h 629064"/>
                  <a:gd name="connsiteX1" fmla="*/ 0 w 3149313"/>
                  <a:gd name="connsiteY1" fmla="*/ 320180 h 629064"/>
                  <a:gd name="connsiteX2" fmla="*/ 75190 w 3149313"/>
                  <a:gd name="connsiteY2" fmla="*/ 0 h 629064"/>
                  <a:gd name="connsiteX3" fmla="*/ 3133438 w 3149313"/>
                  <a:gd name="connsiteY3" fmla="*/ 8559 h 629064"/>
                  <a:gd name="connsiteX4" fmla="*/ 3107421 w 3149313"/>
                  <a:gd name="connsiteY4" fmla="*/ 254983 h 629064"/>
                  <a:gd name="connsiteX5" fmla="*/ 3149313 w 3149313"/>
                  <a:gd name="connsiteY5" fmla="*/ 557890 h 629064"/>
                  <a:gd name="connsiteX6" fmla="*/ 72927 w 3149313"/>
                  <a:gd name="connsiteY6" fmla="*/ 629064 h 629064"/>
                  <a:gd name="connsiteX0" fmla="*/ 74876 w 3151262"/>
                  <a:gd name="connsiteY0" fmla="*/ 629064 h 629064"/>
                  <a:gd name="connsiteX1" fmla="*/ 0 w 3151262"/>
                  <a:gd name="connsiteY1" fmla="*/ 318400 h 629064"/>
                  <a:gd name="connsiteX2" fmla="*/ 77139 w 3151262"/>
                  <a:gd name="connsiteY2" fmla="*/ 0 h 629064"/>
                  <a:gd name="connsiteX3" fmla="*/ 3135387 w 3151262"/>
                  <a:gd name="connsiteY3" fmla="*/ 8559 h 629064"/>
                  <a:gd name="connsiteX4" fmla="*/ 3109370 w 3151262"/>
                  <a:gd name="connsiteY4" fmla="*/ 254983 h 629064"/>
                  <a:gd name="connsiteX5" fmla="*/ 3151262 w 3151262"/>
                  <a:gd name="connsiteY5" fmla="*/ 557890 h 629064"/>
                  <a:gd name="connsiteX6" fmla="*/ 74876 w 3151262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37335 w 3153210"/>
                  <a:gd name="connsiteY3" fmla="*/ 8559 h 629064"/>
                  <a:gd name="connsiteX4" fmla="*/ 3111318 w 3153210"/>
                  <a:gd name="connsiteY4" fmla="*/ 254983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37335 w 3153210"/>
                  <a:gd name="connsiteY3" fmla="*/ 8559 h 629064"/>
                  <a:gd name="connsiteX4" fmla="*/ 3111318 w 3153210"/>
                  <a:gd name="connsiteY4" fmla="*/ 254983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37335 w 3153210"/>
                  <a:gd name="connsiteY3" fmla="*/ 8559 h 629064"/>
                  <a:gd name="connsiteX4" fmla="*/ 3111318 w 3153210"/>
                  <a:gd name="connsiteY4" fmla="*/ 254983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37335 w 3153210"/>
                  <a:gd name="connsiteY3" fmla="*/ 8559 h 629064"/>
                  <a:gd name="connsiteX4" fmla="*/ 3111318 w 3153210"/>
                  <a:gd name="connsiteY4" fmla="*/ 254983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37335 w 3153210"/>
                  <a:gd name="connsiteY3" fmla="*/ 8559 h 629064"/>
                  <a:gd name="connsiteX4" fmla="*/ 3111318 w 3153210"/>
                  <a:gd name="connsiteY4" fmla="*/ 254983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37335 w 3153210"/>
                  <a:gd name="connsiteY3" fmla="*/ 8559 h 629064"/>
                  <a:gd name="connsiteX4" fmla="*/ 3111318 w 3153210"/>
                  <a:gd name="connsiteY4" fmla="*/ 254983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37335 w 3153210"/>
                  <a:gd name="connsiteY3" fmla="*/ 8559 h 629064"/>
                  <a:gd name="connsiteX4" fmla="*/ 3111318 w 3153210"/>
                  <a:gd name="connsiteY4" fmla="*/ 254983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37335 w 3153210"/>
                  <a:gd name="connsiteY3" fmla="*/ 8559 h 629064"/>
                  <a:gd name="connsiteX4" fmla="*/ 3111318 w 3153210"/>
                  <a:gd name="connsiteY4" fmla="*/ 254983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27273 w 3153210"/>
                  <a:gd name="connsiteY3" fmla="*/ 3986 h 629064"/>
                  <a:gd name="connsiteX4" fmla="*/ 3111318 w 3153210"/>
                  <a:gd name="connsiteY4" fmla="*/ 254983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27273 w 3153210"/>
                  <a:gd name="connsiteY3" fmla="*/ 3986 h 629064"/>
                  <a:gd name="connsiteX4" fmla="*/ 3111318 w 3153210"/>
                  <a:gd name="connsiteY4" fmla="*/ 254983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27273 w 3153210"/>
                  <a:gd name="connsiteY3" fmla="*/ 3986 h 629064"/>
                  <a:gd name="connsiteX4" fmla="*/ 3108837 w 3153210"/>
                  <a:gd name="connsiteY4" fmla="*/ 257336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27273 w 3153210"/>
                  <a:gd name="connsiteY3" fmla="*/ 3986 h 629064"/>
                  <a:gd name="connsiteX4" fmla="*/ 3108837 w 3153210"/>
                  <a:gd name="connsiteY4" fmla="*/ 257336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27273 w 3153210"/>
                  <a:gd name="connsiteY3" fmla="*/ 3986 h 629064"/>
                  <a:gd name="connsiteX4" fmla="*/ 3084672 w 3153210"/>
                  <a:gd name="connsiteY4" fmla="*/ 257545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27273 w 3153210"/>
                  <a:gd name="connsiteY3" fmla="*/ 3986 h 629064"/>
                  <a:gd name="connsiteX4" fmla="*/ 3084672 w 3153210"/>
                  <a:gd name="connsiteY4" fmla="*/ 257545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27273 w 3153210"/>
                  <a:gd name="connsiteY3" fmla="*/ 3986 h 629064"/>
                  <a:gd name="connsiteX4" fmla="*/ 3084672 w 3153210"/>
                  <a:gd name="connsiteY4" fmla="*/ 257545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27273 w 3153210"/>
                  <a:gd name="connsiteY3" fmla="*/ 3986 h 629064"/>
                  <a:gd name="connsiteX4" fmla="*/ 3084672 w 3153210"/>
                  <a:gd name="connsiteY4" fmla="*/ 257545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27273 w 3153210"/>
                  <a:gd name="connsiteY3" fmla="*/ 3986 h 629064"/>
                  <a:gd name="connsiteX4" fmla="*/ 3084672 w 3153210"/>
                  <a:gd name="connsiteY4" fmla="*/ 257545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17724 w 3153210"/>
                  <a:gd name="connsiteY3" fmla="*/ 7041 h 629064"/>
                  <a:gd name="connsiteX4" fmla="*/ 3084672 w 3153210"/>
                  <a:gd name="connsiteY4" fmla="*/ 257545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36998 w 3153210"/>
                  <a:gd name="connsiteY3" fmla="*/ 18757 h 629064"/>
                  <a:gd name="connsiteX4" fmla="*/ 3084672 w 3153210"/>
                  <a:gd name="connsiteY4" fmla="*/ 257545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11338 w 3153210"/>
                  <a:gd name="connsiteY3" fmla="*/ 7096 h 629064"/>
                  <a:gd name="connsiteX4" fmla="*/ 3084672 w 3153210"/>
                  <a:gd name="connsiteY4" fmla="*/ 257545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11338 w 3153210"/>
                  <a:gd name="connsiteY3" fmla="*/ 7095 h 629064"/>
                  <a:gd name="connsiteX4" fmla="*/ 3084672 w 3153210"/>
                  <a:gd name="connsiteY4" fmla="*/ 257545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098508 w 3153210"/>
                  <a:gd name="connsiteY3" fmla="*/ 1263 h 629064"/>
                  <a:gd name="connsiteX4" fmla="*/ 3084672 w 3153210"/>
                  <a:gd name="connsiteY4" fmla="*/ 257545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14500 w 3153210"/>
                  <a:gd name="connsiteY3" fmla="*/ 4096 h 629064"/>
                  <a:gd name="connsiteX4" fmla="*/ 3084672 w 3153210"/>
                  <a:gd name="connsiteY4" fmla="*/ 257545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14500 w 3153210"/>
                  <a:gd name="connsiteY3" fmla="*/ 4096 h 629064"/>
                  <a:gd name="connsiteX4" fmla="*/ 3084672 w 3153210"/>
                  <a:gd name="connsiteY4" fmla="*/ 257545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53210" h="629064">
                    <a:moveTo>
                      <a:pt x="76824" y="629064"/>
                    </a:moveTo>
                    <a:cubicBezTo>
                      <a:pt x="18190" y="503349"/>
                      <a:pt x="12940" y="436046"/>
                      <a:pt x="0" y="316621"/>
                    </a:cubicBezTo>
                    <a:cubicBezTo>
                      <a:pt x="3755" y="210534"/>
                      <a:pt x="-2072" y="102246"/>
                      <a:pt x="79087" y="0"/>
                    </a:cubicBezTo>
                    <a:lnTo>
                      <a:pt x="3114500" y="4096"/>
                    </a:lnTo>
                    <a:cubicBezTo>
                      <a:pt x="3078878" y="104219"/>
                      <a:pt x="3086877" y="197973"/>
                      <a:pt x="3084672" y="257545"/>
                    </a:cubicBezTo>
                    <a:cubicBezTo>
                      <a:pt x="3092758" y="334631"/>
                      <a:pt x="3112558" y="448344"/>
                      <a:pt x="3153210" y="557890"/>
                    </a:cubicBezTo>
                    <a:lnTo>
                      <a:pt x="76824" y="629064"/>
                    </a:lnTo>
                    <a:close/>
                  </a:path>
                </a:pathLst>
              </a:custGeom>
              <a:gradFill>
                <a:gsLst>
                  <a:gs pos="54000">
                    <a:srgbClr val="000000">
                      <a:lumMod val="85000"/>
                      <a:lumOff val="15000"/>
                    </a:srgbClr>
                  </a:gs>
                  <a:gs pos="81000">
                    <a:srgbClr val="000000">
                      <a:lumMod val="65000"/>
                      <a:lumOff val="35000"/>
                    </a:srgbClr>
                  </a:gs>
                  <a:gs pos="25758">
                    <a:srgbClr val="FFFFFF">
                      <a:lumMod val="65000"/>
                    </a:srgbClr>
                  </a:gs>
                  <a:gs pos="19000">
                    <a:srgbClr val="EDEDED">
                      <a:lumMod val="25000"/>
                    </a:srgbClr>
                  </a:gs>
                  <a:gs pos="50000">
                    <a:srgbClr val="FFFFFF">
                      <a:lumMod val="75000"/>
                    </a:srgbClr>
                  </a:gs>
                  <a:gs pos="0">
                    <a:srgbClr val="000000">
                      <a:lumMod val="65000"/>
                      <a:lumOff val="35000"/>
                    </a:srgbClr>
                  </a:gs>
                  <a:gs pos="100000">
                    <a:srgbClr val="000000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 rot="2700000" flipH="1">
                <a:off x="3041108" y="4329833"/>
                <a:ext cx="36576" cy="13716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5400">
                  <a:prstClr val="black"/>
                </a:inn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 rot="2700000" flipH="1">
                <a:off x="3010376" y="4299101"/>
                <a:ext cx="36576" cy="13716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5400">
                  <a:prstClr val="black"/>
                </a:inn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 rot="2700000" flipH="1">
                <a:off x="2979641" y="4268366"/>
                <a:ext cx="36576" cy="13716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5400">
                  <a:prstClr val="black"/>
                </a:inn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 rot="2700000" flipH="1">
                <a:off x="2948906" y="4237631"/>
                <a:ext cx="36576" cy="13716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5400">
                  <a:prstClr val="black"/>
                </a:inn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 rot="2700000" flipH="1">
                <a:off x="2918171" y="4206896"/>
                <a:ext cx="36576" cy="13716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5400">
                  <a:prstClr val="black"/>
                </a:inn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Rounded Rectangle 66"/>
              <p:cNvSpPr/>
              <p:nvPr/>
            </p:nvSpPr>
            <p:spPr>
              <a:xfrm rot="2700000" flipH="1">
                <a:off x="2887436" y="4176161"/>
                <a:ext cx="36576" cy="13716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5400">
                  <a:prstClr val="black"/>
                </a:inn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Rounded Rectangle 67"/>
              <p:cNvSpPr/>
              <p:nvPr/>
            </p:nvSpPr>
            <p:spPr>
              <a:xfrm rot="2700000" flipH="1">
                <a:off x="2856701" y="4145426"/>
                <a:ext cx="36576" cy="13716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5400">
                  <a:prstClr val="black"/>
                </a:inn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Rectangle 4"/>
              <p:cNvSpPr/>
              <p:nvPr/>
            </p:nvSpPr>
            <p:spPr>
              <a:xfrm rot="18598006">
                <a:off x="2072134" y="4679536"/>
                <a:ext cx="189486" cy="648349"/>
              </a:xfrm>
              <a:custGeom>
                <a:avLst/>
                <a:gdLst>
                  <a:gd name="connsiteX0" fmla="*/ 0 w 311084"/>
                  <a:gd name="connsiteY0" fmla="*/ 0 h 652925"/>
                  <a:gd name="connsiteX1" fmla="*/ 311084 w 311084"/>
                  <a:gd name="connsiteY1" fmla="*/ 0 h 652925"/>
                  <a:gd name="connsiteX2" fmla="*/ 311084 w 311084"/>
                  <a:gd name="connsiteY2" fmla="*/ 652925 h 652925"/>
                  <a:gd name="connsiteX3" fmla="*/ 0 w 311084"/>
                  <a:gd name="connsiteY3" fmla="*/ 652925 h 652925"/>
                  <a:gd name="connsiteX4" fmla="*/ 0 w 311084"/>
                  <a:gd name="connsiteY4" fmla="*/ 0 h 652925"/>
                  <a:gd name="connsiteX0" fmla="*/ 76652 w 311084"/>
                  <a:gd name="connsiteY0" fmla="*/ 3405 h 652925"/>
                  <a:gd name="connsiteX1" fmla="*/ 311084 w 311084"/>
                  <a:gd name="connsiteY1" fmla="*/ 0 h 652925"/>
                  <a:gd name="connsiteX2" fmla="*/ 311084 w 311084"/>
                  <a:gd name="connsiteY2" fmla="*/ 652925 h 652925"/>
                  <a:gd name="connsiteX3" fmla="*/ 0 w 311084"/>
                  <a:gd name="connsiteY3" fmla="*/ 652925 h 652925"/>
                  <a:gd name="connsiteX4" fmla="*/ 76652 w 311084"/>
                  <a:gd name="connsiteY4" fmla="*/ 3405 h 652925"/>
                  <a:gd name="connsiteX0" fmla="*/ 112077 w 346509"/>
                  <a:gd name="connsiteY0" fmla="*/ 3405 h 652925"/>
                  <a:gd name="connsiteX1" fmla="*/ 346509 w 346509"/>
                  <a:gd name="connsiteY1" fmla="*/ 0 h 652925"/>
                  <a:gd name="connsiteX2" fmla="*/ 346509 w 346509"/>
                  <a:gd name="connsiteY2" fmla="*/ 652925 h 652925"/>
                  <a:gd name="connsiteX3" fmla="*/ 35425 w 346509"/>
                  <a:gd name="connsiteY3" fmla="*/ 652925 h 652925"/>
                  <a:gd name="connsiteX4" fmla="*/ 112077 w 346509"/>
                  <a:gd name="connsiteY4" fmla="*/ 3405 h 652925"/>
                  <a:gd name="connsiteX0" fmla="*/ 90358 w 324790"/>
                  <a:gd name="connsiteY0" fmla="*/ 3405 h 652925"/>
                  <a:gd name="connsiteX1" fmla="*/ 324790 w 324790"/>
                  <a:gd name="connsiteY1" fmla="*/ 0 h 652925"/>
                  <a:gd name="connsiteX2" fmla="*/ 324790 w 324790"/>
                  <a:gd name="connsiteY2" fmla="*/ 652925 h 652925"/>
                  <a:gd name="connsiteX3" fmla="*/ 87332 w 324790"/>
                  <a:gd name="connsiteY3" fmla="*/ 652718 h 652925"/>
                  <a:gd name="connsiteX4" fmla="*/ 90358 w 324790"/>
                  <a:gd name="connsiteY4" fmla="*/ 3405 h 652925"/>
                  <a:gd name="connsiteX0" fmla="*/ 133870 w 368302"/>
                  <a:gd name="connsiteY0" fmla="*/ 3405 h 652925"/>
                  <a:gd name="connsiteX1" fmla="*/ 368302 w 368302"/>
                  <a:gd name="connsiteY1" fmla="*/ 0 h 652925"/>
                  <a:gd name="connsiteX2" fmla="*/ 368302 w 368302"/>
                  <a:gd name="connsiteY2" fmla="*/ 652925 h 652925"/>
                  <a:gd name="connsiteX3" fmla="*/ 130844 w 368302"/>
                  <a:gd name="connsiteY3" fmla="*/ 652718 h 652925"/>
                  <a:gd name="connsiteX4" fmla="*/ 133870 w 368302"/>
                  <a:gd name="connsiteY4" fmla="*/ 3405 h 652925"/>
                  <a:gd name="connsiteX0" fmla="*/ 175130 w 409562"/>
                  <a:gd name="connsiteY0" fmla="*/ 3405 h 652925"/>
                  <a:gd name="connsiteX1" fmla="*/ 409562 w 409562"/>
                  <a:gd name="connsiteY1" fmla="*/ 0 h 652925"/>
                  <a:gd name="connsiteX2" fmla="*/ 409562 w 409562"/>
                  <a:gd name="connsiteY2" fmla="*/ 652925 h 652925"/>
                  <a:gd name="connsiteX3" fmla="*/ 91150 w 409562"/>
                  <a:gd name="connsiteY3" fmla="*/ 622169 h 652925"/>
                  <a:gd name="connsiteX4" fmla="*/ 175130 w 409562"/>
                  <a:gd name="connsiteY4" fmla="*/ 3405 h 652925"/>
                  <a:gd name="connsiteX0" fmla="*/ 173334 w 407766"/>
                  <a:gd name="connsiteY0" fmla="*/ 3405 h 652925"/>
                  <a:gd name="connsiteX1" fmla="*/ 407766 w 407766"/>
                  <a:gd name="connsiteY1" fmla="*/ 0 h 652925"/>
                  <a:gd name="connsiteX2" fmla="*/ 407766 w 407766"/>
                  <a:gd name="connsiteY2" fmla="*/ 652925 h 652925"/>
                  <a:gd name="connsiteX3" fmla="*/ 92382 w 407766"/>
                  <a:gd name="connsiteY3" fmla="*/ 625781 h 652925"/>
                  <a:gd name="connsiteX4" fmla="*/ 173334 w 407766"/>
                  <a:gd name="connsiteY4" fmla="*/ 3405 h 652925"/>
                  <a:gd name="connsiteX0" fmla="*/ 173334 w 407766"/>
                  <a:gd name="connsiteY0" fmla="*/ 3405 h 662629"/>
                  <a:gd name="connsiteX1" fmla="*/ 407766 w 407766"/>
                  <a:gd name="connsiteY1" fmla="*/ 0 h 662629"/>
                  <a:gd name="connsiteX2" fmla="*/ 176053 w 407766"/>
                  <a:gd name="connsiteY2" fmla="*/ 662629 h 662629"/>
                  <a:gd name="connsiteX3" fmla="*/ 92382 w 407766"/>
                  <a:gd name="connsiteY3" fmla="*/ 625781 h 662629"/>
                  <a:gd name="connsiteX4" fmla="*/ 173334 w 407766"/>
                  <a:gd name="connsiteY4" fmla="*/ 3405 h 662629"/>
                  <a:gd name="connsiteX0" fmla="*/ 173334 w 407766"/>
                  <a:gd name="connsiteY0" fmla="*/ 3405 h 651792"/>
                  <a:gd name="connsiteX1" fmla="*/ 407766 w 407766"/>
                  <a:gd name="connsiteY1" fmla="*/ 0 h 651792"/>
                  <a:gd name="connsiteX2" fmla="*/ 166971 w 407766"/>
                  <a:gd name="connsiteY2" fmla="*/ 651792 h 651792"/>
                  <a:gd name="connsiteX3" fmla="*/ 92382 w 407766"/>
                  <a:gd name="connsiteY3" fmla="*/ 625781 h 651792"/>
                  <a:gd name="connsiteX4" fmla="*/ 173334 w 407766"/>
                  <a:gd name="connsiteY4" fmla="*/ 3405 h 651792"/>
                  <a:gd name="connsiteX0" fmla="*/ 169125 w 410781"/>
                  <a:gd name="connsiteY0" fmla="*/ 9460 h 651792"/>
                  <a:gd name="connsiteX1" fmla="*/ 410781 w 410781"/>
                  <a:gd name="connsiteY1" fmla="*/ 0 h 651792"/>
                  <a:gd name="connsiteX2" fmla="*/ 169986 w 410781"/>
                  <a:gd name="connsiteY2" fmla="*/ 651792 h 651792"/>
                  <a:gd name="connsiteX3" fmla="*/ 95397 w 410781"/>
                  <a:gd name="connsiteY3" fmla="*/ 625781 h 651792"/>
                  <a:gd name="connsiteX4" fmla="*/ 169125 w 410781"/>
                  <a:gd name="connsiteY4" fmla="*/ 9460 h 651792"/>
                  <a:gd name="connsiteX0" fmla="*/ 169125 w 208655"/>
                  <a:gd name="connsiteY0" fmla="*/ 0 h 642332"/>
                  <a:gd name="connsiteX1" fmla="*/ 208655 w 208655"/>
                  <a:gd name="connsiteY1" fmla="*/ 6196 h 642332"/>
                  <a:gd name="connsiteX2" fmla="*/ 169986 w 208655"/>
                  <a:gd name="connsiteY2" fmla="*/ 642332 h 642332"/>
                  <a:gd name="connsiteX3" fmla="*/ 95397 w 208655"/>
                  <a:gd name="connsiteY3" fmla="*/ 616321 h 642332"/>
                  <a:gd name="connsiteX4" fmla="*/ 169125 w 208655"/>
                  <a:gd name="connsiteY4" fmla="*/ 0 h 642332"/>
                  <a:gd name="connsiteX0" fmla="*/ 165030 w 211784"/>
                  <a:gd name="connsiteY0" fmla="*/ 0 h 636277"/>
                  <a:gd name="connsiteX1" fmla="*/ 211784 w 211784"/>
                  <a:gd name="connsiteY1" fmla="*/ 141 h 636277"/>
                  <a:gd name="connsiteX2" fmla="*/ 173115 w 211784"/>
                  <a:gd name="connsiteY2" fmla="*/ 636277 h 636277"/>
                  <a:gd name="connsiteX3" fmla="*/ 98526 w 211784"/>
                  <a:gd name="connsiteY3" fmla="*/ 610266 h 636277"/>
                  <a:gd name="connsiteX4" fmla="*/ 165030 w 211784"/>
                  <a:gd name="connsiteY4" fmla="*/ 0 h 636277"/>
                  <a:gd name="connsiteX0" fmla="*/ 165030 w 219009"/>
                  <a:gd name="connsiteY0" fmla="*/ 5914 h 642191"/>
                  <a:gd name="connsiteX1" fmla="*/ 219009 w 219009"/>
                  <a:gd name="connsiteY1" fmla="*/ 0 h 642191"/>
                  <a:gd name="connsiteX2" fmla="*/ 173115 w 219009"/>
                  <a:gd name="connsiteY2" fmla="*/ 642191 h 642191"/>
                  <a:gd name="connsiteX3" fmla="*/ 98526 w 219009"/>
                  <a:gd name="connsiteY3" fmla="*/ 616180 h 642191"/>
                  <a:gd name="connsiteX4" fmla="*/ 165030 w 219009"/>
                  <a:gd name="connsiteY4" fmla="*/ 5914 h 642191"/>
                  <a:gd name="connsiteX0" fmla="*/ 165030 w 215981"/>
                  <a:gd name="connsiteY0" fmla="*/ 9527 h 645804"/>
                  <a:gd name="connsiteX1" fmla="*/ 215981 w 215981"/>
                  <a:gd name="connsiteY1" fmla="*/ 0 h 645804"/>
                  <a:gd name="connsiteX2" fmla="*/ 173115 w 215981"/>
                  <a:gd name="connsiteY2" fmla="*/ 645804 h 645804"/>
                  <a:gd name="connsiteX3" fmla="*/ 98526 w 215981"/>
                  <a:gd name="connsiteY3" fmla="*/ 619793 h 645804"/>
                  <a:gd name="connsiteX4" fmla="*/ 165030 w 215981"/>
                  <a:gd name="connsiteY4" fmla="*/ 9527 h 645804"/>
                  <a:gd name="connsiteX0" fmla="*/ 165030 w 215982"/>
                  <a:gd name="connsiteY0" fmla="*/ 9527 h 645804"/>
                  <a:gd name="connsiteX1" fmla="*/ 215982 w 215982"/>
                  <a:gd name="connsiteY1" fmla="*/ 0 h 645804"/>
                  <a:gd name="connsiteX2" fmla="*/ 173116 w 215982"/>
                  <a:gd name="connsiteY2" fmla="*/ 645804 h 645804"/>
                  <a:gd name="connsiteX3" fmla="*/ 98527 w 215982"/>
                  <a:gd name="connsiteY3" fmla="*/ 619793 h 645804"/>
                  <a:gd name="connsiteX4" fmla="*/ 165030 w 215982"/>
                  <a:gd name="connsiteY4" fmla="*/ 9527 h 645804"/>
                  <a:gd name="connsiteX0" fmla="*/ 145631 w 196583"/>
                  <a:gd name="connsiteY0" fmla="*/ 9527 h 645804"/>
                  <a:gd name="connsiteX1" fmla="*/ 196583 w 196583"/>
                  <a:gd name="connsiteY1" fmla="*/ 0 h 645804"/>
                  <a:gd name="connsiteX2" fmla="*/ 153717 w 196583"/>
                  <a:gd name="connsiteY2" fmla="*/ 645804 h 645804"/>
                  <a:gd name="connsiteX3" fmla="*/ 79128 w 196583"/>
                  <a:gd name="connsiteY3" fmla="*/ 619793 h 645804"/>
                  <a:gd name="connsiteX4" fmla="*/ 145631 w 196583"/>
                  <a:gd name="connsiteY4" fmla="*/ 9527 h 645804"/>
                  <a:gd name="connsiteX0" fmla="*/ 115394 w 166346"/>
                  <a:gd name="connsiteY0" fmla="*/ 9527 h 645804"/>
                  <a:gd name="connsiteX1" fmla="*/ 166346 w 166346"/>
                  <a:gd name="connsiteY1" fmla="*/ 0 h 645804"/>
                  <a:gd name="connsiteX2" fmla="*/ 123480 w 166346"/>
                  <a:gd name="connsiteY2" fmla="*/ 645804 h 645804"/>
                  <a:gd name="connsiteX3" fmla="*/ 48891 w 166346"/>
                  <a:gd name="connsiteY3" fmla="*/ 619793 h 645804"/>
                  <a:gd name="connsiteX4" fmla="*/ 115394 w 166346"/>
                  <a:gd name="connsiteY4" fmla="*/ 9527 h 645804"/>
                  <a:gd name="connsiteX0" fmla="*/ 115394 w 166346"/>
                  <a:gd name="connsiteY0" fmla="*/ 9527 h 645804"/>
                  <a:gd name="connsiteX1" fmla="*/ 166346 w 166346"/>
                  <a:gd name="connsiteY1" fmla="*/ 0 h 645804"/>
                  <a:gd name="connsiteX2" fmla="*/ 123480 w 166346"/>
                  <a:gd name="connsiteY2" fmla="*/ 645804 h 645804"/>
                  <a:gd name="connsiteX3" fmla="*/ 48891 w 166346"/>
                  <a:gd name="connsiteY3" fmla="*/ 619793 h 645804"/>
                  <a:gd name="connsiteX4" fmla="*/ 115394 w 166346"/>
                  <a:gd name="connsiteY4" fmla="*/ 9527 h 645804"/>
                  <a:gd name="connsiteX0" fmla="*/ 115394 w 166346"/>
                  <a:gd name="connsiteY0" fmla="*/ 9527 h 645804"/>
                  <a:gd name="connsiteX1" fmla="*/ 166346 w 166346"/>
                  <a:gd name="connsiteY1" fmla="*/ 0 h 645804"/>
                  <a:gd name="connsiteX2" fmla="*/ 123480 w 166346"/>
                  <a:gd name="connsiteY2" fmla="*/ 645804 h 645804"/>
                  <a:gd name="connsiteX3" fmla="*/ 48891 w 166346"/>
                  <a:gd name="connsiteY3" fmla="*/ 619793 h 645804"/>
                  <a:gd name="connsiteX4" fmla="*/ 115394 w 166346"/>
                  <a:gd name="connsiteY4" fmla="*/ 9527 h 645804"/>
                  <a:gd name="connsiteX0" fmla="*/ 115394 w 166346"/>
                  <a:gd name="connsiteY0" fmla="*/ 9527 h 645804"/>
                  <a:gd name="connsiteX1" fmla="*/ 166346 w 166346"/>
                  <a:gd name="connsiteY1" fmla="*/ 0 h 645804"/>
                  <a:gd name="connsiteX2" fmla="*/ 123480 w 166346"/>
                  <a:gd name="connsiteY2" fmla="*/ 645804 h 645804"/>
                  <a:gd name="connsiteX3" fmla="*/ 48891 w 166346"/>
                  <a:gd name="connsiteY3" fmla="*/ 619793 h 645804"/>
                  <a:gd name="connsiteX4" fmla="*/ 115394 w 166346"/>
                  <a:gd name="connsiteY4" fmla="*/ 9527 h 645804"/>
                  <a:gd name="connsiteX0" fmla="*/ 115394 w 166346"/>
                  <a:gd name="connsiteY0" fmla="*/ 9527 h 645804"/>
                  <a:gd name="connsiteX1" fmla="*/ 166346 w 166346"/>
                  <a:gd name="connsiteY1" fmla="*/ 0 h 645804"/>
                  <a:gd name="connsiteX2" fmla="*/ 123480 w 166346"/>
                  <a:gd name="connsiteY2" fmla="*/ 645804 h 645804"/>
                  <a:gd name="connsiteX3" fmla="*/ 48891 w 166346"/>
                  <a:gd name="connsiteY3" fmla="*/ 619793 h 645804"/>
                  <a:gd name="connsiteX4" fmla="*/ 115394 w 166346"/>
                  <a:gd name="connsiteY4" fmla="*/ 9527 h 645804"/>
                  <a:gd name="connsiteX0" fmla="*/ 115733 w 166099"/>
                  <a:gd name="connsiteY0" fmla="*/ 2887 h 645804"/>
                  <a:gd name="connsiteX1" fmla="*/ 166099 w 166099"/>
                  <a:gd name="connsiteY1" fmla="*/ 0 h 645804"/>
                  <a:gd name="connsiteX2" fmla="*/ 123233 w 166099"/>
                  <a:gd name="connsiteY2" fmla="*/ 645804 h 645804"/>
                  <a:gd name="connsiteX3" fmla="*/ 48644 w 166099"/>
                  <a:gd name="connsiteY3" fmla="*/ 619793 h 645804"/>
                  <a:gd name="connsiteX4" fmla="*/ 115733 w 166099"/>
                  <a:gd name="connsiteY4" fmla="*/ 2887 h 645804"/>
                  <a:gd name="connsiteX0" fmla="*/ 115734 w 166099"/>
                  <a:gd name="connsiteY0" fmla="*/ 2887 h 645804"/>
                  <a:gd name="connsiteX1" fmla="*/ 166099 w 166099"/>
                  <a:gd name="connsiteY1" fmla="*/ 0 h 645804"/>
                  <a:gd name="connsiteX2" fmla="*/ 123233 w 166099"/>
                  <a:gd name="connsiteY2" fmla="*/ 645804 h 645804"/>
                  <a:gd name="connsiteX3" fmla="*/ 48644 w 166099"/>
                  <a:gd name="connsiteY3" fmla="*/ 619793 h 645804"/>
                  <a:gd name="connsiteX4" fmla="*/ 115734 w 166099"/>
                  <a:gd name="connsiteY4" fmla="*/ 2887 h 645804"/>
                  <a:gd name="connsiteX0" fmla="*/ 119433 w 169798"/>
                  <a:gd name="connsiteY0" fmla="*/ 2887 h 645804"/>
                  <a:gd name="connsiteX1" fmla="*/ 169798 w 169798"/>
                  <a:gd name="connsiteY1" fmla="*/ 0 h 645804"/>
                  <a:gd name="connsiteX2" fmla="*/ 126932 w 169798"/>
                  <a:gd name="connsiteY2" fmla="*/ 645804 h 645804"/>
                  <a:gd name="connsiteX3" fmla="*/ 52343 w 169798"/>
                  <a:gd name="connsiteY3" fmla="*/ 619793 h 645804"/>
                  <a:gd name="connsiteX4" fmla="*/ 119433 w 169798"/>
                  <a:gd name="connsiteY4" fmla="*/ 2887 h 645804"/>
                  <a:gd name="connsiteX0" fmla="*/ 132931 w 183296"/>
                  <a:gd name="connsiteY0" fmla="*/ 2887 h 645804"/>
                  <a:gd name="connsiteX1" fmla="*/ 183296 w 183296"/>
                  <a:gd name="connsiteY1" fmla="*/ 0 h 645804"/>
                  <a:gd name="connsiteX2" fmla="*/ 140430 w 183296"/>
                  <a:gd name="connsiteY2" fmla="*/ 645804 h 645804"/>
                  <a:gd name="connsiteX3" fmla="*/ 65841 w 183296"/>
                  <a:gd name="connsiteY3" fmla="*/ 619793 h 645804"/>
                  <a:gd name="connsiteX4" fmla="*/ 132931 w 183296"/>
                  <a:gd name="connsiteY4" fmla="*/ 2887 h 645804"/>
                  <a:gd name="connsiteX0" fmla="*/ 132931 w 183296"/>
                  <a:gd name="connsiteY0" fmla="*/ 2887 h 645804"/>
                  <a:gd name="connsiteX1" fmla="*/ 183296 w 183296"/>
                  <a:gd name="connsiteY1" fmla="*/ 0 h 645804"/>
                  <a:gd name="connsiteX2" fmla="*/ 140430 w 183296"/>
                  <a:gd name="connsiteY2" fmla="*/ 645804 h 645804"/>
                  <a:gd name="connsiteX3" fmla="*/ 65841 w 183296"/>
                  <a:gd name="connsiteY3" fmla="*/ 619793 h 645804"/>
                  <a:gd name="connsiteX4" fmla="*/ 132931 w 183296"/>
                  <a:gd name="connsiteY4" fmla="*/ 2887 h 645804"/>
                  <a:gd name="connsiteX0" fmla="*/ 132931 w 183296"/>
                  <a:gd name="connsiteY0" fmla="*/ 2887 h 645804"/>
                  <a:gd name="connsiteX1" fmla="*/ 183296 w 183296"/>
                  <a:gd name="connsiteY1" fmla="*/ 0 h 645804"/>
                  <a:gd name="connsiteX2" fmla="*/ 140430 w 183296"/>
                  <a:gd name="connsiteY2" fmla="*/ 645804 h 645804"/>
                  <a:gd name="connsiteX3" fmla="*/ 65841 w 183296"/>
                  <a:gd name="connsiteY3" fmla="*/ 619793 h 645804"/>
                  <a:gd name="connsiteX4" fmla="*/ 132931 w 183296"/>
                  <a:gd name="connsiteY4" fmla="*/ 2887 h 645804"/>
                  <a:gd name="connsiteX0" fmla="*/ 132931 w 183296"/>
                  <a:gd name="connsiteY0" fmla="*/ 2887 h 645804"/>
                  <a:gd name="connsiteX1" fmla="*/ 183296 w 183296"/>
                  <a:gd name="connsiteY1" fmla="*/ 0 h 645804"/>
                  <a:gd name="connsiteX2" fmla="*/ 140430 w 183296"/>
                  <a:gd name="connsiteY2" fmla="*/ 645804 h 645804"/>
                  <a:gd name="connsiteX3" fmla="*/ 65841 w 183296"/>
                  <a:gd name="connsiteY3" fmla="*/ 619793 h 645804"/>
                  <a:gd name="connsiteX4" fmla="*/ 132931 w 183296"/>
                  <a:gd name="connsiteY4" fmla="*/ 2887 h 645804"/>
                  <a:gd name="connsiteX0" fmla="*/ 132931 w 183296"/>
                  <a:gd name="connsiteY0" fmla="*/ 2887 h 642545"/>
                  <a:gd name="connsiteX1" fmla="*/ 183296 w 183296"/>
                  <a:gd name="connsiteY1" fmla="*/ 0 h 642545"/>
                  <a:gd name="connsiteX2" fmla="*/ 137807 w 183296"/>
                  <a:gd name="connsiteY2" fmla="*/ 642545 h 642545"/>
                  <a:gd name="connsiteX3" fmla="*/ 65841 w 183296"/>
                  <a:gd name="connsiteY3" fmla="*/ 619793 h 642545"/>
                  <a:gd name="connsiteX4" fmla="*/ 132931 w 183296"/>
                  <a:gd name="connsiteY4" fmla="*/ 2887 h 642545"/>
                  <a:gd name="connsiteX0" fmla="*/ 132931 w 183296"/>
                  <a:gd name="connsiteY0" fmla="*/ 2887 h 629505"/>
                  <a:gd name="connsiteX1" fmla="*/ 183296 w 183296"/>
                  <a:gd name="connsiteY1" fmla="*/ 0 h 629505"/>
                  <a:gd name="connsiteX2" fmla="*/ 127315 w 183296"/>
                  <a:gd name="connsiteY2" fmla="*/ 629505 h 629505"/>
                  <a:gd name="connsiteX3" fmla="*/ 65841 w 183296"/>
                  <a:gd name="connsiteY3" fmla="*/ 619793 h 629505"/>
                  <a:gd name="connsiteX4" fmla="*/ 132931 w 183296"/>
                  <a:gd name="connsiteY4" fmla="*/ 2887 h 629505"/>
                  <a:gd name="connsiteX0" fmla="*/ 132931 w 183296"/>
                  <a:gd name="connsiteY0" fmla="*/ 2887 h 629505"/>
                  <a:gd name="connsiteX1" fmla="*/ 183296 w 183296"/>
                  <a:gd name="connsiteY1" fmla="*/ 0 h 629505"/>
                  <a:gd name="connsiteX2" fmla="*/ 127315 w 183296"/>
                  <a:gd name="connsiteY2" fmla="*/ 629505 h 629505"/>
                  <a:gd name="connsiteX3" fmla="*/ 65841 w 183296"/>
                  <a:gd name="connsiteY3" fmla="*/ 619793 h 629505"/>
                  <a:gd name="connsiteX4" fmla="*/ 132931 w 183296"/>
                  <a:gd name="connsiteY4" fmla="*/ 2887 h 629505"/>
                  <a:gd name="connsiteX0" fmla="*/ 132931 w 183296"/>
                  <a:gd name="connsiteY0" fmla="*/ 2887 h 629505"/>
                  <a:gd name="connsiteX1" fmla="*/ 183296 w 183296"/>
                  <a:gd name="connsiteY1" fmla="*/ 0 h 629505"/>
                  <a:gd name="connsiteX2" fmla="*/ 127315 w 183296"/>
                  <a:gd name="connsiteY2" fmla="*/ 629505 h 629505"/>
                  <a:gd name="connsiteX3" fmla="*/ 65841 w 183296"/>
                  <a:gd name="connsiteY3" fmla="*/ 619793 h 629505"/>
                  <a:gd name="connsiteX4" fmla="*/ 132931 w 183296"/>
                  <a:gd name="connsiteY4" fmla="*/ 2887 h 629505"/>
                  <a:gd name="connsiteX0" fmla="*/ 132931 w 183296"/>
                  <a:gd name="connsiteY0" fmla="*/ 2887 h 629505"/>
                  <a:gd name="connsiteX1" fmla="*/ 183296 w 183296"/>
                  <a:gd name="connsiteY1" fmla="*/ 0 h 629505"/>
                  <a:gd name="connsiteX2" fmla="*/ 127315 w 183296"/>
                  <a:gd name="connsiteY2" fmla="*/ 629505 h 629505"/>
                  <a:gd name="connsiteX3" fmla="*/ 65841 w 183296"/>
                  <a:gd name="connsiteY3" fmla="*/ 619793 h 629505"/>
                  <a:gd name="connsiteX4" fmla="*/ 132931 w 183296"/>
                  <a:gd name="connsiteY4" fmla="*/ 2887 h 629505"/>
                  <a:gd name="connsiteX0" fmla="*/ 132931 w 183296"/>
                  <a:gd name="connsiteY0" fmla="*/ 2887 h 629505"/>
                  <a:gd name="connsiteX1" fmla="*/ 183296 w 183296"/>
                  <a:gd name="connsiteY1" fmla="*/ 0 h 629505"/>
                  <a:gd name="connsiteX2" fmla="*/ 127315 w 183296"/>
                  <a:gd name="connsiteY2" fmla="*/ 629505 h 629505"/>
                  <a:gd name="connsiteX3" fmla="*/ 65841 w 183296"/>
                  <a:gd name="connsiteY3" fmla="*/ 619793 h 629505"/>
                  <a:gd name="connsiteX4" fmla="*/ 132931 w 183296"/>
                  <a:gd name="connsiteY4" fmla="*/ 2887 h 629505"/>
                  <a:gd name="connsiteX0" fmla="*/ 132931 w 183296"/>
                  <a:gd name="connsiteY0" fmla="*/ 2887 h 629505"/>
                  <a:gd name="connsiteX1" fmla="*/ 183296 w 183296"/>
                  <a:gd name="connsiteY1" fmla="*/ 0 h 629505"/>
                  <a:gd name="connsiteX2" fmla="*/ 127315 w 183296"/>
                  <a:gd name="connsiteY2" fmla="*/ 629505 h 629505"/>
                  <a:gd name="connsiteX3" fmla="*/ 65841 w 183296"/>
                  <a:gd name="connsiteY3" fmla="*/ 619793 h 629505"/>
                  <a:gd name="connsiteX4" fmla="*/ 132931 w 183296"/>
                  <a:gd name="connsiteY4" fmla="*/ 2887 h 629505"/>
                  <a:gd name="connsiteX0" fmla="*/ 132931 w 183296"/>
                  <a:gd name="connsiteY0" fmla="*/ 2887 h 629505"/>
                  <a:gd name="connsiteX1" fmla="*/ 183296 w 183296"/>
                  <a:gd name="connsiteY1" fmla="*/ 0 h 629505"/>
                  <a:gd name="connsiteX2" fmla="*/ 127315 w 183296"/>
                  <a:gd name="connsiteY2" fmla="*/ 629505 h 629505"/>
                  <a:gd name="connsiteX3" fmla="*/ 65841 w 183296"/>
                  <a:gd name="connsiteY3" fmla="*/ 619793 h 629505"/>
                  <a:gd name="connsiteX4" fmla="*/ 132931 w 183296"/>
                  <a:gd name="connsiteY4" fmla="*/ 2887 h 629505"/>
                  <a:gd name="connsiteX0" fmla="*/ 132931 w 183296"/>
                  <a:gd name="connsiteY0" fmla="*/ 2887 h 629505"/>
                  <a:gd name="connsiteX1" fmla="*/ 183296 w 183296"/>
                  <a:gd name="connsiteY1" fmla="*/ 0 h 629505"/>
                  <a:gd name="connsiteX2" fmla="*/ 127315 w 183296"/>
                  <a:gd name="connsiteY2" fmla="*/ 629505 h 629505"/>
                  <a:gd name="connsiteX3" fmla="*/ 65841 w 183296"/>
                  <a:gd name="connsiteY3" fmla="*/ 619793 h 629505"/>
                  <a:gd name="connsiteX4" fmla="*/ 132931 w 183296"/>
                  <a:gd name="connsiteY4" fmla="*/ 2887 h 629505"/>
                  <a:gd name="connsiteX0" fmla="*/ 113279 w 163644"/>
                  <a:gd name="connsiteY0" fmla="*/ 2887 h 629505"/>
                  <a:gd name="connsiteX1" fmla="*/ 163644 w 163644"/>
                  <a:gd name="connsiteY1" fmla="*/ 0 h 629505"/>
                  <a:gd name="connsiteX2" fmla="*/ 107663 w 163644"/>
                  <a:gd name="connsiteY2" fmla="*/ 629505 h 629505"/>
                  <a:gd name="connsiteX3" fmla="*/ 46189 w 163644"/>
                  <a:gd name="connsiteY3" fmla="*/ 619793 h 629505"/>
                  <a:gd name="connsiteX4" fmla="*/ 113279 w 163644"/>
                  <a:gd name="connsiteY4" fmla="*/ 2887 h 629505"/>
                  <a:gd name="connsiteX0" fmla="*/ 105091 w 155456"/>
                  <a:gd name="connsiteY0" fmla="*/ 2887 h 629505"/>
                  <a:gd name="connsiteX1" fmla="*/ 155456 w 155456"/>
                  <a:gd name="connsiteY1" fmla="*/ 0 h 629505"/>
                  <a:gd name="connsiteX2" fmla="*/ 99475 w 155456"/>
                  <a:gd name="connsiteY2" fmla="*/ 629505 h 629505"/>
                  <a:gd name="connsiteX3" fmla="*/ 38001 w 155456"/>
                  <a:gd name="connsiteY3" fmla="*/ 619793 h 629505"/>
                  <a:gd name="connsiteX4" fmla="*/ 105091 w 155456"/>
                  <a:gd name="connsiteY4" fmla="*/ 2887 h 629505"/>
                  <a:gd name="connsiteX0" fmla="*/ 120967 w 171332"/>
                  <a:gd name="connsiteY0" fmla="*/ 2887 h 629505"/>
                  <a:gd name="connsiteX1" fmla="*/ 171332 w 171332"/>
                  <a:gd name="connsiteY1" fmla="*/ 0 h 629505"/>
                  <a:gd name="connsiteX2" fmla="*/ 115351 w 171332"/>
                  <a:gd name="connsiteY2" fmla="*/ 629505 h 629505"/>
                  <a:gd name="connsiteX3" fmla="*/ 53877 w 171332"/>
                  <a:gd name="connsiteY3" fmla="*/ 619793 h 629505"/>
                  <a:gd name="connsiteX4" fmla="*/ 120967 w 171332"/>
                  <a:gd name="connsiteY4" fmla="*/ 2887 h 629505"/>
                  <a:gd name="connsiteX0" fmla="*/ 125439 w 175804"/>
                  <a:gd name="connsiteY0" fmla="*/ 2887 h 629505"/>
                  <a:gd name="connsiteX1" fmla="*/ 175804 w 175804"/>
                  <a:gd name="connsiteY1" fmla="*/ 0 h 629505"/>
                  <a:gd name="connsiteX2" fmla="*/ 119823 w 175804"/>
                  <a:gd name="connsiteY2" fmla="*/ 629505 h 629505"/>
                  <a:gd name="connsiteX3" fmla="*/ 58349 w 175804"/>
                  <a:gd name="connsiteY3" fmla="*/ 619793 h 629505"/>
                  <a:gd name="connsiteX4" fmla="*/ 125439 w 175804"/>
                  <a:gd name="connsiteY4" fmla="*/ 2887 h 629505"/>
                  <a:gd name="connsiteX0" fmla="*/ 125439 w 175804"/>
                  <a:gd name="connsiteY0" fmla="*/ 2887 h 629505"/>
                  <a:gd name="connsiteX1" fmla="*/ 175804 w 175804"/>
                  <a:gd name="connsiteY1" fmla="*/ 0 h 629505"/>
                  <a:gd name="connsiteX2" fmla="*/ 119823 w 175804"/>
                  <a:gd name="connsiteY2" fmla="*/ 629505 h 629505"/>
                  <a:gd name="connsiteX3" fmla="*/ 58349 w 175804"/>
                  <a:gd name="connsiteY3" fmla="*/ 619793 h 629505"/>
                  <a:gd name="connsiteX4" fmla="*/ 125439 w 175804"/>
                  <a:gd name="connsiteY4" fmla="*/ 2887 h 629505"/>
                  <a:gd name="connsiteX0" fmla="*/ 125439 w 175804"/>
                  <a:gd name="connsiteY0" fmla="*/ 2887 h 629505"/>
                  <a:gd name="connsiteX1" fmla="*/ 175804 w 175804"/>
                  <a:gd name="connsiteY1" fmla="*/ 0 h 629505"/>
                  <a:gd name="connsiteX2" fmla="*/ 119823 w 175804"/>
                  <a:gd name="connsiteY2" fmla="*/ 629505 h 629505"/>
                  <a:gd name="connsiteX3" fmla="*/ 58349 w 175804"/>
                  <a:gd name="connsiteY3" fmla="*/ 619793 h 629505"/>
                  <a:gd name="connsiteX4" fmla="*/ 125439 w 175804"/>
                  <a:gd name="connsiteY4" fmla="*/ 2887 h 629505"/>
                  <a:gd name="connsiteX0" fmla="*/ 125439 w 175804"/>
                  <a:gd name="connsiteY0" fmla="*/ 2887 h 629505"/>
                  <a:gd name="connsiteX1" fmla="*/ 175804 w 175804"/>
                  <a:gd name="connsiteY1" fmla="*/ 0 h 629505"/>
                  <a:gd name="connsiteX2" fmla="*/ 119823 w 175804"/>
                  <a:gd name="connsiteY2" fmla="*/ 629505 h 629505"/>
                  <a:gd name="connsiteX3" fmla="*/ 58349 w 175804"/>
                  <a:gd name="connsiteY3" fmla="*/ 619793 h 629505"/>
                  <a:gd name="connsiteX4" fmla="*/ 125439 w 175804"/>
                  <a:gd name="connsiteY4" fmla="*/ 2887 h 629505"/>
                  <a:gd name="connsiteX0" fmla="*/ 120847 w 178976"/>
                  <a:gd name="connsiteY0" fmla="*/ 543 h 629505"/>
                  <a:gd name="connsiteX1" fmla="*/ 178976 w 178976"/>
                  <a:gd name="connsiteY1" fmla="*/ 0 h 629505"/>
                  <a:gd name="connsiteX2" fmla="*/ 122995 w 178976"/>
                  <a:gd name="connsiteY2" fmla="*/ 629505 h 629505"/>
                  <a:gd name="connsiteX3" fmla="*/ 61521 w 178976"/>
                  <a:gd name="connsiteY3" fmla="*/ 619793 h 629505"/>
                  <a:gd name="connsiteX4" fmla="*/ 120847 w 178976"/>
                  <a:gd name="connsiteY4" fmla="*/ 543 h 629505"/>
                  <a:gd name="connsiteX0" fmla="*/ 116885 w 175014"/>
                  <a:gd name="connsiteY0" fmla="*/ 543 h 629505"/>
                  <a:gd name="connsiteX1" fmla="*/ 175014 w 175014"/>
                  <a:gd name="connsiteY1" fmla="*/ 0 h 629505"/>
                  <a:gd name="connsiteX2" fmla="*/ 119033 w 175014"/>
                  <a:gd name="connsiteY2" fmla="*/ 629505 h 629505"/>
                  <a:gd name="connsiteX3" fmla="*/ 57559 w 175014"/>
                  <a:gd name="connsiteY3" fmla="*/ 619793 h 629505"/>
                  <a:gd name="connsiteX4" fmla="*/ 116885 w 175014"/>
                  <a:gd name="connsiteY4" fmla="*/ 543 h 629505"/>
                  <a:gd name="connsiteX0" fmla="*/ 113416 w 171545"/>
                  <a:gd name="connsiteY0" fmla="*/ 543 h 629505"/>
                  <a:gd name="connsiteX1" fmla="*/ 171545 w 171545"/>
                  <a:gd name="connsiteY1" fmla="*/ 0 h 629505"/>
                  <a:gd name="connsiteX2" fmla="*/ 115564 w 171545"/>
                  <a:gd name="connsiteY2" fmla="*/ 629505 h 629505"/>
                  <a:gd name="connsiteX3" fmla="*/ 54090 w 171545"/>
                  <a:gd name="connsiteY3" fmla="*/ 619793 h 629505"/>
                  <a:gd name="connsiteX4" fmla="*/ 113416 w 171545"/>
                  <a:gd name="connsiteY4" fmla="*/ 543 h 629505"/>
                  <a:gd name="connsiteX0" fmla="*/ 117988 w 176117"/>
                  <a:gd name="connsiteY0" fmla="*/ 543 h 629505"/>
                  <a:gd name="connsiteX1" fmla="*/ 176117 w 176117"/>
                  <a:gd name="connsiteY1" fmla="*/ 0 h 629505"/>
                  <a:gd name="connsiteX2" fmla="*/ 120136 w 176117"/>
                  <a:gd name="connsiteY2" fmla="*/ 629505 h 629505"/>
                  <a:gd name="connsiteX3" fmla="*/ 58662 w 176117"/>
                  <a:gd name="connsiteY3" fmla="*/ 619793 h 629505"/>
                  <a:gd name="connsiteX4" fmla="*/ 117988 w 176117"/>
                  <a:gd name="connsiteY4" fmla="*/ 543 h 629505"/>
                  <a:gd name="connsiteX0" fmla="*/ 117967 w 176096"/>
                  <a:gd name="connsiteY0" fmla="*/ 543 h 629505"/>
                  <a:gd name="connsiteX1" fmla="*/ 176096 w 176096"/>
                  <a:gd name="connsiteY1" fmla="*/ 0 h 629505"/>
                  <a:gd name="connsiteX2" fmla="*/ 120115 w 176096"/>
                  <a:gd name="connsiteY2" fmla="*/ 629505 h 629505"/>
                  <a:gd name="connsiteX3" fmla="*/ 58641 w 176096"/>
                  <a:gd name="connsiteY3" fmla="*/ 619793 h 629505"/>
                  <a:gd name="connsiteX4" fmla="*/ 117967 w 176096"/>
                  <a:gd name="connsiteY4" fmla="*/ 543 h 629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096" h="629505">
                    <a:moveTo>
                      <a:pt x="117967" y="543"/>
                    </a:moveTo>
                    <a:lnTo>
                      <a:pt x="176096" y="0"/>
                    </a:lnTo>
                    <a:cubicBezTo>
                      <a:pt x="52466" y="117464"/>
                      <a:pt x="42996" y="522450"/>
                      <a:pt x="120115" y="629505"/>
                    </a:cubicBezTo>
                    <a:lnTo>
                      <a:pt x="58641" y="619793"/>
                    </a:lnTo>
                    <a:cubicBezTo>
                      <a:pt x="-37929" y="574378"/>
                      <a:pt x="-13218" y="21962"/>
                      <a:pt x="117967" y="543"/>
                    </a:cubicBezTo>
                    <a:close/>
                  </a:path>
                </a:pathLst>
              </a:custGeom>
              <a:solidFill>
                <a:srgbClr val="000000">
                  <a:lumMod val="85000"/>
                  <a:lumOff val="1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 rot="2700000" flipH="1">
                <a:off x="2825966" y="4114691"/>
                <a:ext cx="36576" cy="13716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5400">
                  <a:prstClr val="black"/>
                </a:inn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Rounded Rectangle 70"/>
              <p:cNvSpPr/>
              <p:nvPr/>
            </p:nvSpPr>
            <p:spPr>
              <a:xfrm rot="2700000" flipH="1">
                <a:off x="2795232" y="4083956"/>
                <a:ext cx="36576" cy="13716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5400">
                  <a:prstClr val="black"/>
                </a:inn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Rounded Rectangle 82"/>
              <p:cNvSpPr/>
              <p:nvPr/>
            </p:nvSpPr>
            <p:spPr>
              <a:xfrm rot="2700000" flipH="1">
                <a:off x="2764497" y="4053221"/>
                <a:ext cx="36576" cy="13716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5400">
                  <a:prstClr val="black"/>
                </a:inn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2" name="Donut 51"/>
            <p:cNvSpPr/>
            <p:nvPr/>
          </p:nvSpPr>
          <p:spPr>
            <a:xfrm rot="18900000">
              <a:off x="2551691" y="948003"/>
              <a:ext cx="3200816" cy="3202755"/>
            </a:xfrm>
            <a:prstGeom prst="donut">
              <a:avLst>
                <a:gd name="adj" fmla="val 4932"/>
              </a:avLst>
            </a:prstGeom>
            <a:gradFill flip="none" rotWithShape="1">
              <a:gsLst>
                <a:gs pos="0">
                  <a:srgbClr val="A5A5A5"/>
                </a:gs>
                <a:gs pos="100000">
                  <a:srgbClr val="5A5A5A"/>
                </a:gs>
                <a:gs pos="0">
                  <a:srgbClr val="5A5A5A">
                    <a:lumMod val="20000"/>
                    <a:lumOff val="8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rgbClr val="909DA6">
                    <a:lumMod val="40000"/>
                    <a:lumOff val="60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Donut 52"/>
            <p:cNvSpPr/>
            <p:nvPr/>
          </p:nvSpPr>
          <p:spPr>
            <a:xfrm rot="18900000">
              <a:off x="2584098" y="991755"/>
              <a:ext cx="3135673" cy="3112946"/>
            </a:xfrm>
            <a:prstGeom prst="donut">
              <a:avLst>
                <a:gd name="adj" fmla="val 3324"/>
              </a:avLst>
            </a:prstGeom>
            <a:gradFill flip="none" rotWithShape="1">
              <a:gsLst>
                <a:gs pos="0">
                  <a:srgbClr val="5A5A5A"/>
                </a:gs>
                <a:gs pos="100000">
                  <a:srgbClr val="FFFFFF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rgbClr val="909DA6">
                    <a:lumMod val="40000"/>
                    <a:lumOff val="60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Donut 53"/>
            <p:cNvSpPr/>
            <p:nvPr/>
          </p:nvSpPr>
          <p:spPr>
            <a:xfrm rot="18900000">
              <a:off x="2616287" y="1023182"/>
              <a:ext cx="3071625" cy="3052398"/>
            </a:xfrm>
            <a:prstGeom prst="donut">
              <a:avLst>
                <a:gd name="adj" fmla="val 2520"/>
              </a:avLst>
            </a:prstGeom>
            <a:gradFill flip="none" rotWithShape="1">
              <a:gsLst>
                <a:gs pos="0">
                  <a:srgbClr val="A5A5A5"/>
                </a:gs>
                <a:gs pos="100000">
                  <a:srgbClr val="000000">
                    <a:lumMod val="85000"/>
                    <a:lumOff val="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rgbClr val="909DA6">
                    <a:lumMod val="40000"/>
                    <a:lumOff val="60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3125134">
              <a:off x="2648801" y="1195112"/>
              <a:ext cx="2655974" cy="2661474"/>
            </a:xfrm>
            <a:custGeom>
              <a:avLst/>
              <a:gdLst>
                <a:gd name="connsiteX0" fmla="*/ 334983 w 2682202"/>
                <a:gd name="connsiteY0" fmla="*/ 270452 h 2670532"/>
                <a:gd name="connsiteX1" fmla="*/ 533838 w 2682202"/>
                <a:gd name="connsiteY1" fmla="*/ 71598 h 2670532"/>
                <a:gd name="connsiteX2" fmla="*/ 629585 w 2682202"/>
                <a:gd name="connsiteY2" fmla="*/ 0 h 2670532"/>
                <a:gd name="connsiteX3" fmla="*/ 628397 w 2682202"/>
                <a:gd name="connsiteY3" fmla="*/ 1588 h 2670532"/>
                <a:gd name="connsiteX4" fmla="*/ 377863 w 2682202"/>
                <a:gd name="connsiteY4" fmla="*/ 821779 h 2670532"/>
                <a:gd name="connsiteX5" fmla="*/ 1844825 w 2682202"/>
                <a:gd name="connsiteY5" fmla="*/ 2288737 h 2670532"/>
                <a:gd name="connsiteX6" fmla="*/ 2665017 w 2682202"/>
                <a:gd name="connsiteY6" fmla="*/ 2038203 h 2670532"/>
                <a:gd name="connsiteX7" fmla="*/ 2682202 w 2682202"/>
                <a:gd name="connsiteY7" fmla="*/ 2025353 h 2670532"/>
                <a:gd name="connsiteX8" fmla="*/ 2598941 w 2682202"/>
                <a:gd name="connsiteY8" fmla="*/ 2136696 h 2670532"/>
                <a:gd name="connsiteX9" fmla="*/ 1466962 w 2682202"/>
                <a:gd name="connsiteY9" fmla="*/ 2670532 h 2670532"/>
                <a:gd name="connsiteX10" fmla="*/ 0 w 2682202"/>
                <a:gd name="connsiteY10" fmla="*/ 1203574 h 2670532"/>
                <a:gd name="connsiteX11" fmla="*/ 334983 w 2682202"/>
                <a:gd name="connsiteY11" fmla="*/ 270452 h 2670532"/>
                <a:gd name="connsiteX0" fmla="*/ 334983 w 2665017"/>
                <a:gd name="connsiteY0" fmla="*/ 270452 h 2670532"/>
                <a:gd name="connsiteX1" fmla="*/ 533838 w 2665017"/>
                <a:gd name="connsiteY1" fmla="*/ 71598 h 2670532"/>
                <a:gd name="connsiteX2" fmla="*/ 629585 w 2665017"/>
                <a:gd name="connsiteY2" fmla="*/ 0 h 2670532"/>
                <a:gd name="connsiteX3" fmla="*/ 628397 w 2665017"/>
                <a:gd name="connsiteY3" fmla="*/ 1588 h 2670532"/>
                <a:gd name="connsiteX4" fmla="*/ 377863 w 2665017"/>
                <a:gd name="connsiteY4" fmla="*/ 821779 h 2670532"/>
                <a:gd name="connsiteX5" fmla="*/ 1844825 w 2665017"/>
                <a:gd name="connsiteY5" fmla="*/ 2288737 h 2670532"/>
                <a:gd name="connsiteX6" fmla="*/ 2665017 w 2665017"/>
                <a:gd name="connsiteY6" fmla="*/ 2038203 h 2670532"/>
                <a:gd name="connsiteX7" fmla="*/ 2598941 w 2665017"/>
                <a:gd name="connsiteY7" fmla="*/ 2136696 h 2670532"/>
                <a:gd name="connsiteX8" fmla="*/ 1466962 w 2665017"/>
                <a:gd name="connsiteY8" fmla="*/ 2670532 h 2670532"/>
                <a:gd name="connsiteX9" fmla="*/ 0 w 2665017"/>
                <a:gd name="connsiteY9" fmla="*/ 1203574 h 2670532"/>
                <a:gd name="connsiteX10" fmla="*/ 334983 w 2665017"/>
                <a:gd name="connsiteY10" fmla="*/ 270452 h 2670532"/>
                <a:gd name="connsiteX0" fmla="*/ 334983 w 2665017"/>
                <a:gd name="connsiteY0" fmla="*/ 270452 h 2670539"/>
                <a:gd name="connsiteX1" fmla="*/ 533838 w 2665017"/>
                <a:gd name="connsiteY1" fmla="*/ 71598 h 2670539"/>
                <a:gd name="connsiteX2" fmla="*/ 629585 w 2665017"/>
                <a:gd name="connsiteY2" fmla="*/ 0 h 2670539"/>
                <a:gd name="connsiteX3" fmla="*/ 628397 w 2665017"/>
                <a:gd name="connsiteY3" fmla="*/ 1588 h 2670539"/>
                <a:gd name="connsiteX4" fmla="*/ 377863 w 2665017"/>
                <a:gd name="connsiteY4" fmla="*/ 821779 h 2670539"/>
                <a:gd name="connsiteX5" fmla="*/ 1844825 w 2665017"/>
                <a:gd name="connsiteY5" fmla="*/ 2288737 h 2670539"/>
                <a:gd name="connsiteX6" fmla="*/ 2665017 w 2665017"/>
                <a:gd name="connsiteY6" fmla="*/ 2038203 h 2670539"/>
                <a:gd name="connsiteX7" fmla="*/ 2598941 w 2665017"/>
                <a:gd name="connsiteY7" fmla="*/ 2136696 h 2670539"/>
                <a:gd name="connsiteX8" fmla="*/ 1466962 w 2665017"/>
                <a:gd name="connsiteY8" fmla="*/ 2670532 h 2670539"/>
                <a:gd name="connsiteX9" fmla="*/ 0 w 2665017"/>
                <a:gd name="connsiteY9" fmla="*/ 1203574 h 2670539"/>
                <a:gd name="connsiteX10" fmla="*/ 334983 w 2665017"/>
                <a:gd name="connsiteY10" fmla="*/ 270452 h 2670539"/>
                <a:gd name="connsiteX0" fmla="*/ 334983 w 2665017"/>
                <a:gd name="connsiteY0" fmla="*/ 270452 h 2670539"/>
                <a:gd name="connsiteX1" fmla="*/ 533838 w 2665017"/>
                <a:gd name="connsiteY1" fmla="*/ 71598 h 2670539"/>
                <a:gd name="connsiteX2" fmla="*/ 629585 w 2665017"/>
                <a:gd name="connsiteY2" fmla="*/ 0 h 2670539"/>
                <a:gd name="connsiteX3" fmla="*/ 628397 w 2665017"/>
                <a:gd name="connsiteY3" fmla="*/ 1588 h 2670539"/>
                <a:gd name="connsiteX4" fmla="*/ 377863 w 2665017"/>
                <a:gd name="connsiteY4" fmla="*/ 821779 h 2670539"/>
                <a:gd name="connsiteX5" fmla="*/ 1844825 w 2665017"/>
                <a:gd name="connsiteY5" fmla="*/ 2288737 h 2670539"/>
                <a:gd name="connsiteX6" fmla="*/ 2665017 w 2665017"/>
                <a:gd name="connsiteY6" fmla="*/ 2038203 h 2670539"/>
                <a:gd name="connsiteX7" fmla="*/ 2598941 w 2665017"/>
                <a:gd name="connsiteY7" fmla="*/ 2136696 h 2670539"/>
                <a:gd name="connsiteX8" fmla="*/ 1466962 w 2665017"/>
                <a:gd name="connsiteY8" fmla="*/ 2670532 h 2670539"/>
                <a:gd name="connsiteX9" fmla="*/ 0 w 2665017"/>
                <a:gd name="connsiteY9" fmla="*/ 1203574 h 2670539"/>
                <a:gd name="connsiteX10" fmla="*/ 334983 w 2665017"/>
                <a:gd name="connsiteY10" fmla="*/ 270452 h 2670539"/>
                <a:gd name="connsiteX0" fmla="*/ 334983 w 2665017"/>
                <a:gd name="connsiteY0" fmla="*/ 270452 h 2670539"/>
                <a:gd name="connsiteX1" fmla="*/ 533838 w 2665017"/>
                <a:gd name="connsiteY1" fmla="*/ 71598 h 2670539"/>
                <a:gd name="connsiteX2" fmla="*/ 629585 w 2665017"/>
                <a:gd name="connsiteY2" fmla="*/ 0 h 2670539"/>
                <a:gd name="connsiteX3" fmla="*/ 628397 w 2665017"/>
                <a:gd name="connsiteY3" fmla="*/ 1588 h 2670539"/>
                <a:gd name="connsiteX4" fmla="*/ 377863 w 2665017"/>
                <a:gd name="connsiteY4" fmla="*/ 821779 h 2670539"/>
                <a:gd name="connsiteX5" fmla="*/ 1844825 w 2665017"/>
                <a:gd name="connsiteY5" fmla="*/ 2288737 h 2670539"/>
                <a:gd name="connsiteX6" fmla="*/ 2665017 w 2665017"/>
                <a:gd name="connsiteY6" fmla="*/ 2038203 h 2670539"/>
                <a:gd name="connsiteX7" fmla="*/ 2598941 w 2665017"/>
                <a:gd name="connsiteY7" fmla="*/ 2136696 h 2670539"/>
                <a:gd name="connsiteX8" fmla="*/ 1466962 w 2665017"/>
                <a:gd name="connsiteY8" fmla="*/ 2670532 h 2670539"/>
                <a:gd name="connsiteX9" fmla="*/ 0 w 2665017"/>
                <a:gd name="connsiteY9" fmla="*/ 1203574 h 2670539"/>
                <a:gd name="connsiteX10" fmla="*/ 334983 w 2665017"/>
                <a:gd name="connsiteY10" fmla="*/ 270452 h 2670539"/>
                <a:gd name="connsiteX0" fmla="*/ 334983 w 2665017"/>
                <a:gd name="connsiteY0" fmla="*/ 270452 h 2670539"/>
                <a:gd name="connsiteX1" fmla="*/ 533838 w 2665017"/>
                <a:gd name="connsiteY1" fmla="*/ 71598 h 2670539"/>
                <a:gd name="connsiteX2" fmla="*/ 629585 w 2665017"/>
                <a:gd name="connsiteY2" fmla="*/ 0 h 2670539"/>
                <a:gd name="connsiteX3" fmla="*/ 628397 w 2665017"/>
                <a:gd name="connsiteY3" fmla="*/ 1588 h 2670539"/>
                <a:gd name="connsiteX4" fmla="*/ 377863 w 2665017"/>
                <a:gd name="connsiteY4" fmla="*/ 821779 h 2670539"/>
                <a:gd name="connsiteX5" fmla="*/ 1844825 w 2665017"/>
                <a:gd name="connsiteY5" fmla="*/ 2288737 h 2670539"/>
                <a:gd name="connsiteX6" fmla="*/ 2665017 w 2665017"/>
                <a:gd name="connsiteY6" fmla="*/ 2038203 h 2670539"/>
                <a:gd name="connsiteX7" fmla="*/ 2598941 w 2665017"/>
                <a:gd name="connsiteY7" fmla="*/ 2136696 h 2670539"/>
                <a:gd name="connsiteX8" fmla="*/ 1466962 w 2665017"/>
                <a:gd name="connsiteY8" fmla="*/ 2670532 h 2670539"/>
                <a:gd name="connsiteX9" fmla="*/ 0 w 2665017"/>
                <a:gd name="connsiteY9" fmla="*/ 1203574 h 2670539"/>
                <a:gd name="connsiteX10" fmla="*/ 334983 w 2665017"/>
                <a:gd name="connsiteY10" fmla="*/ 270452 h 267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65017" h="2670539">
                  <a:moveTo>
                    <a:pt x="334983" y="270452"/>
                  </a:moveTo>
                  <a:cubicBezTo>
                    <a:pt x="394774" y="198002"/>
                    <a:pt x="461387" y="131389"/>
                    <a:pt x="533838" y="71598"/>
                  </a:cubicBezTo>
                  <a:lnTo>
                    <a:pt x="629585" y="0"/>
                  </a:lnTo>
                  <a:lnTo>
                    <a:pt x="628397" y="1588"/>
                  </a:lnTo>
                  <a:cubicBezTo>
                    <a:pt x="470223" y="235716"/>
                    <a:pt x="377863" y="517962"/>
                    <a:pt x="377863" y="821779"/>
                  </a:cubicBezTo>
                  <a:cubicBezTo>
                    <a:pt x="377863" y="1631958"/>
                    <a:pt x="1034644" y="2288737"/>
                    <a:pt x="1844825" y="2288737"/>
                  </a:cubicBezTo>
                  <a:cubicBezTo>
                    <a:pt x="2152545" y="2283727"/>
                    <a:pt x="2439246" y="2190814"/>
                    <a:pt x="2665017" y="2038203"/>
                  </a:cubicBezTo>
                  <a:lnTo>
                    <a:pt x="2598941" y="2136696"/>
                  </a:lnTo>
                  <a:cubicBezTo>
                    <a:pt x="2329879" y="2462723"/>
                    <a:pt x="1938008" y="2666365"/>
                    <a:pt x="1466962" y="2670532"/>
                  </a:cubicBezTo>
                  <a:cubicBezTo>
                    <a:pt x="654830" y="2673037"/>
                    <a:pt x="0" y="2013753"/>
                    <a:pt x="0" y="1203574"/>
                  </a:cubicBezTo>
                  <a:cubicBezTo>
                    <a:pt x="0" y="849121"/>
                    <a:pt x="125712" y="524029"/>
                    <a:pt x="334983" y="270452"/>
                  </a:cubicBezTo>
                  <a:close/>
                </a:path>
              </a:pathLst>
            </a:custGeom>
            <a:gradFill flip="none" rotWithShape="1">
              <a:gsLst>
                <a:gs pos="90000">
                  <a:srgbClr val="000000">
                    <a:lumMod val="50000"/>
                    <a:lumOff val="50000"/>
                    <a:alpha val="64000"/>
                  </a:srgbClr>
                </a:gs>
                <a:gs pos="63000">
                  <a:srgbClr val="FFFFFF">
                    <a:alpha val="24000"/>
                  </a:srgbClr>
                </a:gs>
              </a:gsLst>
              <a:lin ang="78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6" name="Rectangle 53"/>
          <p:cNvSpPr/>
          <p:nvPr/>
        </p:nvSpPr>
        <p:spPr bwMode="auto">
          <a:xfrm>
            <a:off x="3770883" y="2318164"/>
            <a:ext cx="527050" cy="2624302"/>
          </a:xfrm>
          <a:custGeom>
            <a:avLst/>
            <a:gdLst>
              <a:gd name="connsiteX0" fmla="*/ 0 w 798450"/>
              <a:gd name="connsiteY0" fmla="*/ 0 h 1109098"/>
              <a:gd name="connsiteX1" fmla="*/ 798450 w 798450"/>
              <a:gd name="connsiteY1" fmla="*/ 0 h 1109098"/>
              <a:gd name="connsiteX2" fmla="*/ 798450 w 798450"/>
              <a:gd name="connsiteY2" fmla="*/ 1109098 h 1109098"/>
              <a:gd name="connsiteX3" fmla="*/ 0 w 798450"/>
              <a:gd name="connsiteY3" fmla="*/ 1109098 h 1109098"/>
              <a:gd name="connsiteX4" fmla="*/ 0 w 798450"/>
              <a:gd name="connsiteY4" fmla="*/ 0 h 1109098"/>
              <a:gd name="connsiteX0" fmla="*/ 0 w 798450"/>
              <a:gd name="connsiteY0" fmla="*/ 0 h 1249592"/>
              <a:gd name="connsiteX1" fmla="*/ 798450 w 798450"/>
              <a:gd name="connsiteY1" fmla="*/ 0 h 1249592"/>
              <a:gd name="connsiteX2" fmla="*/ 798450 w 798450"/>
              <a:gd name="connsiteY2" fmla="*/ 1109098 h 1249592"/>
              <a:gd name="connsiteX3" fmla="*/ 0 w 798450"/>
              <a:gd name="connsiteY3" fmla="*/ 1249592 h 1249592"/>
              <a:gd name="connsiteX4" fmla="*/ 0 w 798450"/>
              <a:gd name="connsiteY4" fmla="*/ 0 h 1249592"/>
              <a:gd name="connsiteX0" fmla="*/ 0 w 798450"/>
              <a:gd name="connsiteY0" fmla="*/ 585787 h 1249592"/>
              <a:gd name="connsiteX1" fmla="*/ 798450 w 798450"/>
              <a:gd name="connsiteY1" fmla="*/ 0 h 1249592"/>
              <a:gd name="connsiteX2" fmla="*/ 798450 w 798450"/>
              <a:gd name="connsiteY2" fmla="*/ 1109098 h 1249592"/>
              <a:gd name="connsiteX3" fmla="*/ 0 w 798450"/>
              <a:gd name="connsiteY3" fmla="*/ 1249592 h 1249592"/>
              <a:gd name="connsiteX4" fmla="*/ 0 w 798450"/>
              <a:gd name="connsiteY4" fmla="*/ 585787 h 1249592"/>
              <a:gd name="connsiteX0" fmla="*/ 2381 w 798450"/>
              <a:gd name="connsiteY0" fmla="*/ 581025 h 1249592"/>
              <a:gd name="connsiteX1" fmla="*/ 798450 w 798450"/>
              <a:gd name="connsiteY1" fmla="*/ 0 h 1249592"/>
              <a:gd name="connsiteX2" fmla="*/ 798450 w 798450"/>
              <a:gd name="connsiteY2" fmla="*/ 1109098 h 1249592"/>
              <a:gd name="connsiteX3" fmla="*/ 0 w 798450"/>
              <a:gd name="connsiteY3" fmla="*/ 1249592 h 1249592"/>
              <a:gd name="connsiteX4" fmla="*/ 2381 w 798450"/>
              <a:gd name="connsiteY4" fmla="*/ 581025 h 1249592"/>
              <a:gd name="connsiteX0" fmla="*/ 2381 w 798450"/>
              <a:gd name="connsiteY0" fmla="*/ 581025 h 1249592"/>
              <a:gd name="connsiteX1" fmla="*/ 798450 w 798450"/>
              <a:gd name="connsiteY1" fmla="*/ 0 h 1249592"/>
              <a:gd name="connsiteX2" fmla="*/ 798450 w 798450"/>
              <a:gd name="connsiteY2" fmla="*/ 1109098 h 1249592"/>
              <a:gd name="connsiteX3" fmla="*/ 0 w 798450"/>
              <a:gd name="connsiteY3" fmla="*/ 1249592 h 1249592"/>
              <a:gd name="connsiteX4" fmla="*/ 2381 w 798450"/>
              <a:gd name="connsiteY4" fmla="*/ 581025 h 1249592"/>
              <a:gd name="connsiteX0" fmla="*/ 229 w 798679"/>
              <a:gd name="connsiteY0" fmla="*/ 578644 h 1249592"/>
              <a:gd name="connsiteX1" fmla="*/ 798679 w 798679"/>
              <a:gd name="connsiteY1" fmla="*/ 0 h 1249592"/>
              <a:gd name="connsiteX2" fmla="*/ 798679 w 798679"/>
              <a:gd name="connsiteY2" fmla="*/ 1109098 h 1249592"/>
              <a:gd name="connsiteX3" fmla="*/ 229 w 798679"/>
              <a:gd name="connsiteY3" fmla="*/ 1249592 h 1249592"/>
              <a:gd name="connsiteX4" fmla="*/ 229 w 798679"/>
              <a:gd name="connsiteY4" fmla="*/ 578644 h 1249592"/>
              <a:gd name="connsiteX0" fmla="*/ 229 w 798679"/>
              <a:gd name="connsiteY0" fmla="*/ 576263 h 1249592"/>
              <a:gd name="connsiteX1" fmla="*/ 798679 w 798679"/>
              <a:gd name="connsiteY1" fmla="*/ 0 h 1249592"/>
              <a:gd name="connsiteX2" fmla="*/ 798679 w 798679"/>
              <a:gd name="connsiteY2" fmla="*/ 1109098 h 1249592"/>
              <a:gd name="connsiteX3" fmla="*/ 229 w 798679"/>
              <a:gd name="connsiteY3" fmla="*/ 1249592 h 1249592"/>
              <a:gd name="connsiteX4" fmla="*/ 229 w 798679"/>
              <a:gd name="connsiteY4" fmla="*/ 576263 h 1249592"/>
              <a:gd name="connsiteX0" fmla="*/ 229 w 798679"/>
              <a:gd name="connsiteY0" fmla="*/ 576263 h 1249592"/>
              <a:gd name="connsiteX1" fmla="*/ 798679 w 798679"/>
              <a:gd name="connsiteY1" fmla="*/ 0 h 1249592"/>
              <a:gd name="connsiteX2" fmla="*/ 798679 w 798679"/>
              <a:gd name="connsiteY2" fmla="*/ 1109098 h 1249592"/>
              <a:gd name="connsiteX3" fmla="*/ 229 w 798679"/>
              <a:gd name="connsiteY3" fmla="*/ 1249592 h 1249592"/>
              <a:gd name="connsiteX4" fmla="*/ 229 w 798679"/>
              <a:gd name="connsiteY4" fmla="*/ 576263 h 1249592"/>
              <a:gd name="connsiteX0" fmla="*/ 2381 w 798450"/>
              <a:gd name="connsiteY0" fmla="*/ 578644 h 1249592"/>
              <a:gd name="connsiteX1" fmla="*/ 798450 w 798450"/>
              <a:gd name="connsiteY1" fmla="*/ 0 h 1249592"/>
              <a:gd name="connsiteX2" fmla="*/ 798450 w 798450"/>
              <a:gd name="connsiteY2" fmla="*/ 1109098 h 1249592"/>
              <a:gd name="connsiteX3" fmla="*/ 0 w 798450"/>
              <a:gd name="connsiteY3" fmla="*/ 1249592 h 1249592"/>
              <a:gd name="connsiteX4" fmla="*/ 2381 w 798450"/>
              <a:gd name="connsiteY4" fmla="*/ 578644 h 1249592"/>
              <a:gd name="connsiteX0" fmla="*/ 2381 w 798450"/>
              <a:gd name="connsiteY0" fmla="*/ 581025 h 1249592"/>
              <a:gd name="connsiteX1" fmla="*/ 798450 w 798450"/>
              <a:gd name="connsiteY1" fmla="*/ 0 h 1249592"/>
              <a:gd name="connsiteX2" fmla="*/ 798450 w 798450"/>
              <a:gd name="connsiteY2" fmla="*/ 1109098 h 1249592"/>
              <a:gd name="connsiteX3" fmla="*/ 0 w 798450"/>
              <a:gd name="connsiteY3" fmla="*/ 1249592 h 1249592"/>
              <a:gd name="connsiteX4" fmla="*/ 2381 w 798450"/>
              <a:gd name="connsiteY4" fmla="*/ 581025 h 1249592"/>
              <a:gd name="connsiteX0" fmla="*/ 105 w 800937"/>
              <a:gd name="connsiteY0" fmla="*/ 581025 h 1249592"/>
              <a:gd name="connsiteX1" fmla="*/ 800937 w 800937"/>
              <a:gd name="connsiteY1" fmla="*/ 0 h 1249592"/>
              <a:gd name="connsiteX2" fmla="*/ 800937 w 800937"/>
              <a:gd name="connsiteY2" fmla="*/ 1109098 h 1249592"/>
              <a:gd name="connsiteX3" fmla="*/ 2487 w 800937"/>
              <a:gd name="connsiteY3" fmla="*/ 1249592 h 1249592"/>
              <a:gd name="connsiteX4" fmla="*/ 105 w 800937"/>
              <a:gd name="connsiteY4" fmla="*/ 581025 h 1249592"/>
              <a:gd name="connsiteX0" fmla="*/ 229 w 801061"/>
              <a:gd name="connsiteY0" fmla="*/ 581025 h 1251974"/>
              <a:gd name="connsiteX1" fmla="*/ 801061 w 801061"/>
              <a:gd name="connsiteY1" fmla="*/ 0 h 1251974"/>
              <a:gd name="connsiteX2" fmla="*/ 801061 w 801061"/>
              <a:gd name="connsiteY2" fmla="*/ 1109098 h 1251974"/>
              <a:gd name="connsiteX3" fmla="*/ 230 w 801061"/>
              <a:gd name="connsiteY3" fmla="*/ 1251974 h 1251974"/>
              <a:gd name="connsiteX4" fmla="*/ 229 w 801061"/>
              <a:gd name="connsiteY4" fmla="*/ 581025 h 1251974"/>
              <a:gd name="connsiteX0" fmla="*/ 2381 w 803213"/>
              <a:gd name="connsiteY0" fmla="*/ 581025 h 1254356"/>
              <a:gd name="connsiteX1" fmla="*/ 803213 w 803213"/>
              <a:gd name="connsiteY1" fmla="*/ 0 h 1254356"/>
              <a:gd name="connsiteX2" fmla="*/ 803213 w 803213"/>
              <a:gd name="connsiteY2" fmla="*/ 1109098 h 1254356"/>
              <a:gd name="connsiteX3" fmla="*/ 0 w 803213"/>
              <a:gd name="connsiteY3" fmla="*/ 1254356 h 1254356"/>
              <a:gd name="connsiteX4" fmla="*/ 2381 w 803213"/>
              <a:gd name="connsiteY4" fmla="*/ 581025 h 1254356"/>
              <a:gd name="connsiteX0" fmla="*/ 2381 w 803213"/>
              <a:gd name="connsiteY0" fmla="*/ 581025 h 1254356"/>
              <a:gd name="connsiteX1" fmla="*/ 803213 w 803213"/>
              <a:gd name="connsiteY1" fmla="*/ 0 h 1254356"/>
              <a:gd name="connsiteX2" fmla="*/ 803213 w 803213"/>
              <a:gd name="connsiteY2" fmla="*/ 1113861 h 1254356"/>
              <a:gd name="connsiteX3" fmla="*/ 0 w 803213"/>
              <a:gd name="connsiteY3" fmla="*/ 1254356 h 1254356"/>
              <a:gd name="connsiteX4" fmla="*/ 2381 w 803213"/>
              <a:gd name="connsiteY4" fmla="*/ 581025 h 1254356"/>
              <a:gd name="connsiteX0" fmla="*/ 2381 w 803213"/>
              <a:gd name="connsiteY0" fmla="*/ 591858 h 1254356"/>
              <a:gd name="connsiteX1" fmla="*/ 803213 w 803213"/>
              <a:gd name="connsiteY1" fmla="*/ 0 h 1254356"/>
              <a:gd name="connsiteX2" fmla="*/ 803213 w 803213"/>
              <a:gd name="connsiteY2" fmla="*/ 1113861 h 1254356"/>
              <a:gd name="connsiteX3" fmla="*/ 0 w 803213"/>
              <a:gd name="connsiteY3" fmla="*/ 1254356 h 1254356"/>
              <a:gd name="connsiteX4" fmla="*/ 2381 w 803213"/>
              <a:gd name="connsiteY4" fmla="*/ 591858 h 1254356"/>
              <a:gd name="connsiteX0" fmla="*/ 2381 w 803213"/>
              <a:gd name="connsiteY0" fmla="*/ 591858 h 1265189"/>
              <a:gd name="connsiteX1" fmla="*/ 803213 w 803213"/>
              <a:gd name="connsiteY1" fmla="*/ 0 h 1265189"/>
              <a:gd name="connsiteX2" fmla="*/ 803213 w 803213"/>
              <a:gd name="connsiteY2" fmla="*/ 1113861 h 1265189"/>
              <a:gd name="connsiteX3" fmla="*/ 0 w 803213"/>
              <a:gd name="connsiteY3" fmla="*/ 1265189 h 1265189"/>
              <a:gd name="connsiteX4" fmla="*/ 2381 w 803213"/>
              <a:gd name="connsiteY4" fmla="*/ 591858 h 1265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213" h="1265189">
                <a:moveTo>
                  <a:pt x="2381" y="591858"/>
                </a:moveTo>
                <a:lnTo>
                  <a:pt x="803213" y="0"/>
                </a:lnTo>
                <a:lnTo>
                  <a:pt x="803213" y="1113861"/>
                </a:lnTo>
                <a:lnTo>
                  <a:pt x="0" y="1265189"/>
                </a:lnTo>
                <a:cubicBezTo>
                  <a:pt x="794" y="1042333"/>
                  <a:pt x="1587" y="814714"/>
                  <a:pt x="2381" y="591858"/>
                </a:cubicBezTo>
                <a:close/>
              </a:path>
            </a:pathLst>
          </a:custGeom>
          <a:solidFill>
            <a:srgbClr val="92D050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8" name="Pentagon 37"/>
          <p:cNvSpPr/>
          <p:nvPr/>
        </p:nvSpPr>
        <p:spPr bwMode="auto">
          <a:xfrm>
            <a:off x="4278936" y="2286000"/>
            <a:ext cx="4874590" cy="2345075"/>
          </a:xfrm>
          <a:prstGeom prst="homePlate">
            <a:avLst>
              <a:gd name="adj" fmla="val 27101"/>
            </a:avLst>
          </a:prstGeom>
          <a:gradFill>
            <a:gsLst>
              <a:gs pos="0">
                <a:srgbClr val="92D050"/>
              </a:gs>
              <a:gs pos="100000">
                <a:srgbClr val="92D050">
                  <a:lumMod val="75000"/>
                </a:srgbClr>
              </a:gs>
            </a:gsLst>
            <a:lin ang="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7" name="TextBox 23553"/>
          <p:cNvSpPr txBox="1">
            <a:spLocks noChangeArrowheads="1"/>
          </p:cNvSpPr>
          <p:nvPr/>
        </p:nvSpPr>
        <p:spPr bwMode="auto">
          <a:xfrm>
            <a:off x="4280190" y="2486190"/>
            <a:ext cx="452201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tx1"/>
                </a:solidFill>
              </a:rPr>
              <a:t>Define DOL exceptions and technical corrections approved by OMB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9" name="TextBox 23553"/>
          <p:cNvSpPr txBox="1">
            <a:spLocks noChangeArrowheads="1"/>
          </p:cNvSpPr>
          <p:nvPr/>
        </p:nvSpPr>
        <p:spPr bwMode="auto">
          <a:xfrm>
            <a:off x="4280190" y="3607104"/>
            <a:ext cx="45915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</a:rPr>
              <a:t>Review key changes in definitions and noteworthy deletions</a:t>
            </a:r>
          </a:p>
        </p:txBody>
      </p:sp>
      <p:sp>
        <p:nvSpPr>
          <p:cNvPr id="33" name="Text Placeholder 4"/>
          <p:cNvSpPr txBox="1">
            <a:spLocks/>
          </p:cNvSpPr>
          <p:nvPr/>
        </p:nvSpPr>
        <p:spPr>
          <a:xfrm>
            <a:off x="685800" y="328613"/>
            <a:ext cx="7772400" cy="15001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r" eaLnBrk="1" hangingPunct="1">
              <a:buFontTx/>
              <a:buNone/>
            </a:pPr>
            <a:r>
              <a:rPr lang="en-US" altLang="en-US" b="1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Uniform Guidance Structure</a:t>
            </a:r>
            <a:br>
              <a:rPr lang="en-US" altLang="en-US" b="1" kern="0" dirty="0" smtClean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altLang="en-US" b="1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 &amp; Major Definitions</a:t>
            </a:r>
          </a:p>
        </p:txBody>
      </p:sp>
    </p:spTree>
    <p:extLst>
      <p:ext uri="{BB962C8B-B14F-4D97-AF65-F5344CB8AC3E}">
        <p14:creationId xmlns:p14="http://schemas.microsoft.com/office/powerpoint/2010/main" val="30297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551709" y="304800"/>
            <a:ext cx="7086600" cy="1143000"/>
          </a:xfrm>
        </p:spPr>
        <p:txBody>
          <a:bodyPr/>
          <a:lstStyle/>
          <a:p>
            <a:r>
              <a:rPr lang="en-US" dirty="0" smtClean="0"/>
              <a:t>Structure (1 of 5)</a:t>
            </a:r>
          </a:p>
          <a:p>
            <a:r>
              <a:rPr lang="en-US" sz="2800" dirty="0"/>
              <a:t>2 CFR Part 200 and 2 CFR Part </a:t>
            </a:r>
            <a:r>
              <a:rPr lang="en-US" sz="2800" dirty="0" smtClean="0"/>
              <a:t>2900 </a:t>
            </a:r>
            <a:endParaRPr lang="en-US" sz="4400" dirty="0"/>
          </a:p>
        </p:txBody>
      </p:sp>
      <p:sp>
        <p:nvSpPr>
          <p:cNvPr id="14" name="Content Placeholder 1"/>
          <p:cNvSpPr txBox="1">
            <a:spLocks/>
          </p:cNvSpPr>
          <p:nvPr/>
        </p:nvSpPr>
        <p:spPr bwMode="auto">
          <a:xfrm>
            <a:off x="645458" y="3124200"/>
            <a:ext cx="506954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/>
          <a:lstStyle>
            <a:lvl1pPr marL="342900" indent="-342900">
              <a:spcBef>
                <a:spcPct val="20000"/>
              </a:spcBef>
              <a:buChar char="•"/>
              <a:defRPr sz="2000" b="1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defRPr>
            </a:lvl1pPr>
            <a:lvl2pPr marL="697230" lvl="1" indent="-285750">
              <a:spcBef>
                <a:spcPct val="20000"/>
              </a:spcBef>
              <a:buFont typeface="Lucida Grande"/>
              <a:buChar char="-"/>
              <a:defRPr sz="1800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defRPr>
            </a:lvl2pPr>
            <a:lvl3pPr marL="739775" lvl="2" indent="-285750">
              <a:spcBef>
                <a:spcPct val="20000"/>
              </a:spcBef>
              <a:buFont typeface="Lucida Grande"/>
              <a:buChar char="-"/>
              <a:defRPr sz="1800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400" dirty="0" smtClean="0"/>
              <a:t>General </a:t>
            </a:r>
            <a:r>
              <a:rPr lang="en-US" sz="2400" dirty="0"/>
              <a:t>Provisions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Subpart</a:t>
            </a:r>
            <a:r>
              <a:rPr lang="en-US" sz="2400" dirty="0">
                <a:solidFill>
                  <a:srgbClr val="4E884B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B</a:t>
            </a:r>
            <a:r>
              <a:rPr lang="en-US" sz="2400" dirty="0">
                <a:solidFill>
                  <a:srgbClr val="4E884B"/>
                </a:solidFill>
              </a:rPr>
              <a:t>: </a:t>
            </a:r>
            <a:r>
              <a:rPr lang="en-US" sz="2400" dirty="0"/>
              <a:t>Effective dates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15" name="Content Placeholder 1"/>
          <p:cNvSpPr txBox="1">
            <a:spLocks/>
          </p:cNvSpPr>
          <p:nvPr/>
        </p:nvSpPr>
        <p:spPr bwMode="auto">
          <a:xfrm>
            <a:off x="658905" y="4552950"/>
            <a:ext cx="863749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/>
          <a:lstStyle>
            <a:lvl1pPr marL="342900" indent="-342900">
              <a:spcBef>
                <a:spcPct val="20000"/>
              </a:spcBef>
              <a:buChar char="•"/>
              <a:defRPr sz="2000" b="1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defRPr>
            </a:lvl1pPr>
            <a:lvl2pPr marL="697230" lvl="1" indent="-285750">
              <a:spcBef>
                <a:spcPct val="20000"/>
              </a:spcBef>
              <a:buFont typeface="Lucida Grande"/>
              <a:buChar char="-"/>
              <a:defRPr sz="1800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defRPr>
            </a:lvl2pPr>
            <a:lvl3pPr marL="739775" lvl="2" indent="-285750">
              <a:spcBef>
                <a:spcPct val="20000"/>
              </a:spcBef>
              <a:buFont typeface="Lucida Grande"/>
              <a:buChar char="-"/>
              <a:defRPr sz="1800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400" dirty="0" smtClean="0"/>
              <a:t>Pre-Federal </a:t>
            </a:r>
            <a:r>
              <a:rPr lang="en-US" sz="2400" dirty="0"/>
              <a:t>Award Requirements 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Subpart C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Appendix I </a:t>
            </a:r>
            <a:r>
              <a:rPr lang="en-US" sz="2400" dirty="0"/>
              <a:t>: Full Text of Notice of Funding Opportunity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16" name="Content Placeholder 1"/>
          <p:cNvSpPr txBox="1">
            <a:spLocks/>
          </p:cNvSpPr>
          <p:nvPr/>
        </p:nvSpPr>
        <p:spPr bwMode="auto">
          <a:xfrm>
            <a:off x="658905" y="1885950"/>
            <a:ext cx="6650692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/>
          <a:lstStyle>
            <a:lvl1pPr marL="342900" indent="-342900">
              <a:spcBef>
                <a:spcPct val="20000"/>
              </a:spcBef>
              <a:buChar char="•"/>
              <a:defRPr sz="2000" b="1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defRPr>
            </a:lvl1pPr>
            <a:lvl2pPr marL="697230" lvl="1" indent="-285750">
              <a:spcBef>
                <a:spcPct val="20000"/>
              </a:spcBef>
              <a:buFont typeface="Lucida Grande"/>
              <a:buChar char="-"/>
              <a:defRPr sz="1800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defRPr>
            </a:lvl2pPr>
            <a:lvl3pPr marL="739775" lvl="2" indent="-285750">
              <a:spcBef>
                <a:spcPct val="20000"/>
              </a:spcBef>
              <a:buFont typeface="Lucida Grande"/>
              <a:buChar char="-"/>
              <a:defRPr sz="1800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400" dirty="0"/>
              <a:t>Acronyms &amp; Definitions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Subpart A: </a:t>
            </a:r>
            <a:r>
              <a:rPr lang="en-US" sz="2400" dirty="0"/>
              <a:t>New and updated terms 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1149406" y="4267200"/>
            <a:ext cx="5479994" cy="0"/>
          </a:xfrm>
          <a:prstGeom prst="line">
            <a:avLst/>
          </a:prstGeom>
          <a:ln w="28575">
            <a:solidFill>
              <a:srgbClr val="FEB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149406" y="2895600"/>
            <a:ext cx="5479994" cy="0"/>
          </a:xfrm>
          <a:prstGeom prst="line">
            <a:avLst/>
          </a:prstGeom>
          <a:ln w="28575">
            <a:solidFill>
              <a:srgbClr val="FEB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05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551709" y="304800"/>
            <a:ext cx="7086600" cy="1143000"/>
          </a:xfrm>
        </p:spPr>
        <p:txBody>
          <a:bodyPr/>
          <a:lstStyle/>
          <a:p>
            <a:r>
              <a:rPr lang="en-US" dirty="0" smtClean="0"/>
              <a:t>Structure (2 of 5)</a:t>
            </a:r>
          </a:p>
          <a:p>
            <a:r>
              <a:rPr lang="en-US" sz="2800" dirty="0"/>
              <a:t>2 CFR Part 200 and 2 CFR Part </a:t>
            </a:r>
            <a:r>
              <a:rPr lang="en-US" sz="2800" dirty="0" smtClean="0"/>
              <a:t>2900 </a:t>
            </a:r>
            <a:endParaRPr lang="en-US" sz="4400" dirty="0"/>
          </a:p>
        </p:txBody>
      </p:sp>
      <p:sp>
        <p:nvSpPr>
          <p:cNvPr id="19" name="Content Placeholder 1"/>
          <p:cNvSpPr txBox="1">
            <a:spLocks/>
          </p:cNvSpPr>
          <p:nvPr/>
        </p:nvSpPr>
        <p:spPr bwMode="auto">
          <a:xfrm>
            <a:off x="644710" y="1295400"/>
            <a:ext cx="5986182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/>
          <a:lstStyle>
            <a:lvl1pPr marL="342900" indent="-342900">
              <a:spcBef>
                <a:spcPct val="20000"/>
              </a:spcBef>
              <a:buChar char="•"/>
              <a:defRPr sz="2000" b="1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defRPr>
            </a:lvl1pPr>
            <a:lvl2pPr marL="697230" lvl="1" indent="-285750">
              <a:spcBef>
                <a:spcPct val="20000"/>
              </a:spcBef>
              <a:buFont typeface="Lucida Grande"/>
              <a:buChar char="-"/>
              <a:defRPr sz="1800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defRPr>
            </a:lvl2pPr>
            <a:lvl3pPr marL="739775" lvl="2" indent="-285750">
              <a:spcBef>
                <a:spcPct val="20000"/>
              </a:spcBef>
              <a:buFont typeface="Lucida Grande"/>
              <a:buChar char="-"/>
              <a:defRPr sz="1800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/>
            <a:endParaRPr lang="en-US" sz="2000" dirty="0"/>
          </a:p>
          <a:p>
            <a:pPr lvl="1"/>
            <a:endParaRPr lang="en-US" sz="2000" dirty="0"/>
          </a:p>
          <a:p>
            <a:r>
              <a:rPr lang="en-US" sz="2400" dirty="0"/>
              <a:t>Post Federal Award Requirements 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Subpart D</a:t>
            </a:r>
          </a:p>
          <a:p>
            <a:pPr lvl="1"/>
            <a:r>
              <a:rPr lang="en-US" sz="2400" dirty="0"/>
              <a:t>Appendix II : Contract Provisions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21" name="Content Placeholder 1"/>
          <p:cNvSpPr txBox="1">
            <a:spLocks/>
          </p:cNvSpPr>
          <p:nvPr/>
        </p:nvSpPr>
        <p:spPr bwMode="auto">
          <a:xfrm>
            <a:off x="611091" y="3441886"/>
            <a:ext cx="6039511" cy="143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/>
          <a:lstStyle>
            <a:lvl1pPr marL="342900" indent="-342900">
              <a:spcBef>
                <a:spcPct val="20000"/>
              </a:spcBef>
              <a:buChar char="•"/>
              <a:defRPr sz="2000" b="1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defRPr>
            </a:lvl1pPr>
            <a:lvl2pPr marL="697230" lvl="1" indent="-285750">
              <a:spcBef>
                <a:spcPct val="20000"/>
              </a:spcBef>
              <a:buFont typeface="Lucida Grande"/>
              <a:buChar char="-"/>
              <a:defRPr sz="1800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defRPr>
            </a:lvl2pPr>
            <a:lvl3pPr marL="739775" lvl="2" indent="-285750">
              <a:spcBef>
                <a:spcPct val="20000"/>
              </a:spcBef>
              <a:buFont typeface="Lucida Grande"/>
              <a:buChar char="-"/>
              <a:defRPr sz="1800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/>
            <a:endParaRPr lang="en-US" sz="2000" dirty="0"/>
          </a:p>
          <a:p>
            <a:r>
              <a:rPr lang="en-US" sz="2400" dirty="0" smtClean="0"/>
              <a:t>Cost </a:t>
            </a:r>
            <a:r>
              <a:rPr lang="en-US" sz="2400" dirty="0"/>
              <a:t>Provisions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Subpart E &amp; 7 Appendices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22" name="Content Placeholder 1"/>
          <p:cNvSpPr txBox="1">
            <a:spLocks/>
          </p:cNvSpPr>
          <p:nvPr/>
        </p:nvSpPr>
        <p:spPr bwMode="auto">
          <a:xfrm>
            <a:off x="644709" y="5053572"/>
            <a:ext cx="6289491" cy="89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/>
          <a:lstStyle>
            <a:lvl1pPr marL="342900" indent="-342900">
              <a:spcBef>
                <a:spcPct val="20000"/>
              </a:spcBef>
              <a:buChar char="•"/>
              <a:defRPr sz="2000" b="1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defRPr>
            </a:lvl1pPr>
            <a:lvl2pPr marL="697230" lvl="1" indent="-285750">
              <a:spcBef>
                <a:spcPct val="20000"/>
              </a:spcBef>
              <a:buFont typeface="Lucida Grande"/>
              <a:buChar char="-"/>
              <a:defRPr sz="1800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defRPr>
            </a:lvl2pPr>
            <a:lvl3pPr marL="739775" lvl="2" indent="-285750">
              <a:spcBef>
                <a:spcPct val="20000"/>
              </a:spcBef>
              <a:buFont typeface="Lucida Grande"/>
              <a:buChar char="-"/>
              <a:defRPr sz="1800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400" dirty="0" smtClean="0"/>
              <a:t>Audit </a:t>
            </a:r>
            <a:r>
              <a:rPr lang="en-US" sz="2400" dirty="0"/>
              <a:t>Requirements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Subpart F &amp; 2 Appendices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149405" y="3657600"/>
            <a:ext cx="4794195" cy="0"/>
          </a:xfrm>
          <a:prstGeom prst="line">
            <a:avLst/>
          </a:prstGeom>
          <a:ln w="28575">
            <a:solidFill>
              <a:srgbClr val="FEB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40703" y="4903076"/>
            <a:ext cx="4794195" cy="0"/>
          </a:xfrm>
          <a:prstGeom prst="line">
            <a:avLst/>
          </a:prstGeom>
          <a:ln w="28575">
            <a:solidFill>
              <a:srgbClr val="FEB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35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Content Placeholder 1"/>
          <p:cNvSpPr>
            <a:spLocks noGrp="1"/>
          </p:cNvSpPr>
          <p:nvPr>
            <p:ph sz="quarter" idx="4294967295"/>
          </p:nvPr>
        </p:nvSpPr>
        <p:spPr bwMode="auto">
          <a:xfrm>
            <a:off x="-197270" y="2401021"/>
            <a:ext cx="9341270" cy="41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/>
          <a:lstStyle/>
          <a:p>
            <a:pPr marL="697230" lvl="1">
              <a:buFont typeface="Lucida Grande"/>
              <a:buChar char="-"/>
            </a:pPr>
            <a:r>
              <a:rPr lang="en-US" sz="2400" kern="1200" dirty="0">
                <a:solidFill>
                  <a:srgbClr val="0070C0"/>
                </a:solidFill>
                <a:ea typeface="+mn-ea"/>
              </a:rPr>
              <a:t>Appendix III 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— Indirect (F&amp;A) Costs Identification and </a:t>
            </a: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</a:rPr>
              <a:t>Assignment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, and Rate Determination for Institutions of Higher Education (IHEs)</a:t>
            </a:r>
          </a:p>
          <a:p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  <a:p>
            <a:pPr marL="400050" lvl="1" indent="0" eaLnBrk="1" hangingPunct="1">
              <a:spcAft>
                <a:spcPct val="25000"/>
              </a:spcAft>
              <a:buNone/>
            </a:pPr>
            <a:endParaRPr lang="en-US" sz="2000" dirty="0">
              <a:latin typeface="Arial" charset="0"/>
              <a:ea typeface="MS PGothic" charset="0"/>
            </a:endParaRPr>
          </a:p>
          <a:p>
            <a:pPr marL="746125" lvl="1" indent="-346075" eaLnBrk="1" hangingPunct="1">
              <a:spcAft>
                <a:spcPct val="25000"/>
              </a:spcAft>
            </a:pPr>
            <a:endParaRPr lang="en-US" sz="2000" dirty="0" smtClean="0">
              <a:latin typeface="Arial" charset="0"/>
              <a:ea typeface="MS PGothic" charset="0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81000" y="304800"/>
            <a:ext cx="8278091" cy="1143000"/>
          </a:xfrm>
        </p:spPr>
        <p:txBody>
          <a:bodyPr/>
          <a:lstStyle/>
          <a:p>
            <a:r>
              <a:rPr lang="en-US" dirty="0" smtClean="0"/>
              <a:t>Structure (3 of 5) </a:t>
            </a:r>
          </a:p>
          <a:p>
            <a:r>
              <a:rPr lang="en-US" sz="2800" dirty="0"/>
              <a:t>2 CFR Part 200 and 2 CFR Part </a:t>
            </a:r>
            <a:r>
              <a:rPr lang="en-US" sz="2800" dirty="0" smtClean="0"/>
              <a:t>2900 </a:t>
            </a:r>
            <a:endParaRPr lang="en-US" sz="44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-152400" y="3657600"/>
            <a:ext cx="949367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739775" lvl="2" indent="-285750">
              <a:buFont typeface="Lucida Grande"/>
              <a:buChar char="-"/>
            </a:pPr>
            <a:r>
              <a:rPr lang="en-US" dirty="0">
                <a:solidFill>
                  <a:srgbClr val="0070C0"/>
                </a:solidFill>
              </a:rPr>
              <a:t>Appendix IV </a:t>
            </a:r>
            <a:r>
              <a:rPr lang="en-US" sz="2200" kern="0" dirty="0" smtClean="0">
                <a:solidFill>
                  <a:schemeClr val="tx2">
                    <a:lumMod val="10000"/>
                  </a:schemeClr>
                </a:solidFill>
              </a:rPr>
              <a:t>— Indirect (F&amp;A) Costs Identification and Assignment, and Rate Determination for Nonprofit Organizations</a:t>
            </a:r>
          </a:p>
          <a:p>
            <a:endParaRPr lang="en-US" sz="2000" kern="0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400050" lvl="1" indent="0" eaLnBrk="1" hangingPunct="1">
              <a:spcAft>
                <a:spcPct val="25000"/>
              </a:spcAft>
              <a:buFontTx/>
              <a:buNone/>
            </a:pPr>
            <a:endParaRPr lang="en-US" sz="2000" kern="0" dirty="0" smtClean="0">
              <a:latin typeface="Arial" charset="0"/>
              <a:ea typeface="MS PGothic" charset="0"/>
            </a:endParaRPr>
          </a:p>
          <a:p>
            <a:pPr marL="746125" lvl="1" indent="-346075" eaLnBrk="1" hangingPunct="1">
              <a:spcAft>
                <a:spcPct val="25000"/>
              </a:spcAft>
            </a:pPr>
            <a:endParaRPr lang="en-US" sz="2000" kern="0" dirty="0" smtClean="0">
              <a:latin typeface="Arial" charset="0"/>
              <a:ea typeface="MS PGothic" charset="0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-197271" y="4724400"/>
            <a:ext cx="8835579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739775" lvl="2" indent="-285750">
              <a:buFont typeface="Lucida Grande"/>
              <a:buChar char="-"/>
            </a:pPr>
            <a:r>
              <a:rPr lang="en-US" dirty="0">
                <a:solidFill>
                  <a:srgbClr val="0070C0"/>
                </a:solidFill>
              </a:rPr>
              <a:t>Appendix V </a:t>
            </a:r>
            <a:r>
              <a:rPr lang="en-US" sz="2200" kern="0" dirty="0" smtClean="0">
                <a:solidFill>
                  <a:schemeClr val="tx2">
                    <a:lumMod val="10000"/>
                  </a:schemeClr>
                </a:solidFill>
              </a:rPr>
              <a:t>— State/Local Government- wide Central Service Cost Allocation Plans</a:t>
            </a:r>
          </a:p>
          <a:p>
            <a:endParaRPr lang="en-US" sz="2000" kern="0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400050" lvl="1" indent="0" eaLnBrk="1" hangingPunct="1">
              <a:spcAft>
                <a:spcPct val="25000"/>
              </a:spcAft>
              <a:buFontTx/>
              <a:buNone/>
            </a:pPr>
            <a:endParaRPr lang="en-US" sz="2000" kern="0" dirty="0" smtClean="0">
              <a:latin typeface="Arial" charset="0"/>
              <a:ea typeface="MS PGothic" charset="0"/>
            </a:endParaRPr>
          </a:p>
          <a:p>
            <a:pPr marL="746125" lvl="1" indent="-346075" eaLnBrk="1" hangingPunct="1">
              <a:spcAft>
                <a:spcPct val="25000"/>
              </a:spcAft>
            </a:pPr>
            <a:endParaRPr lang="en-US" sz="2000" kern="0" dirty="0" smtClean="0">
              <a:latin typeface="Arial" charset="0"/>
              <a:ea typeface="MS PGothic" charset="0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-197271" y="5829301"/>
            <a:ext cx="9036471" cy="64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739775" lvl="2" indent="-285750">
              <a:buFont typeface="Lucida Grande"/>
              <a:buChar char="-"/>
            </a:pPr>
            <a:r>
              <a:rPr lang="en-US" dirty="0">
                <a:solidFill>
                  <a:srgbClr val="0070C0"/>
                </a:solidFill>
              </a:rPr>
              <a:t>Appendix VI </a:t>
            </a:r>
            <a:r>
              <a:rPr lang="en-US" sz="2200" kern="0" dirty="0" smtClean="0">
                <a:solidFill>
                  <a:schemeClr val="tx2">
                    <a:lumMod val="10000"/>
                  </a:schemeClr>
                </a:solidFill>
              </a:rPr>
              <a:t>— Public Assistance Cost Allocation Plans</a:t>
            </a:r>
          </a:p>
          <a:p>
            <a:endParaRPr lang="en-US" sz="2000" kern="0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400050" lvl="1" indent="0" eaLnBrk="1" hangingPunct="1">
              <a:spcAft>
                <a:spcPct val="25000"/>
              </a:spcAft>
              <a:buFontTx/>
              <a:buNone/>
            </a:pPr>
            <a:endParaRPr lang="en-US" sz="2000" kern="0" dirty="0" smtClean="0">
              <a:latin typeface="Arial" charset="0"/>
              <a:ea typeface="MS PGothic" charset="0"/>
            </a:endParaRPr>
          </a:p>
          <a:p>
            <a:pPr marL="746125" lvl="1" indent="-346075" eaLnBrk="1" hangingPunct="1">
              <a:spcAft>
                <a:spcPct val="25000"/>
              </a:spcAft>
            </a:pPr>
            <a:endParaRPr lang="en-US" sz="2000" kern="0" dirty="0" smtClean="0">
              <a:latin typeface="Arial" charset="0"/>
              <a:ea typeface="MS P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400" y="1759082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10000"/>
                  </a:schemeClr>
                </a:solidFill>
              </a:rPr>
              <a:t>Cost Provisions: 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Subpart E &amp; 7 Appendices</a:t>
            </a:r>
          </a:p>
          <a:p>
            <a:endParaRPr lang="en-US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914400" y="3352800"/>
            <a:ext cx="6934200" cy="0"/>
          </a:xfrm>
          <a:prstGeom prst="line">
            <a:avLst/>
          </a:prstGeom>
          <a:ln w="28575">
            <a:solidFill>
              <a:srgbClr val="FEB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14400" y="4713890"/>
            <a:ext cx="6934200" cy="0"/>
          </a:xfrm>
          <a:prstGeom prst="line">
            <a:avLst/>
          </a:prstGeom>
          <a:ln w="28575">
            <a:solidFill>
              <a:srgbClr val="FEB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127335" y="5715000"/>
            <a:ext cx="6934200" cy="0"/>
          </a:xfrm>
          <a:prstGeom prst="line">
            <a:avLst/>
          </a:prstGeom>
          <a:ln w="28575">
            <a:solidFill>
              <a:srgbClr val="FEB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56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Placeholder 6"/>
          <p:cNvSpPr>
            <a:spLocks noGrp="1"/>
          </p:cNvSpPr>
          <p:nvPr>
            <p:ph type="body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>
                <a:latin typeface="Arial" charset="0"/>
                <a:ea typeface="MS PGothic" charset="0"/>
                <a:cs typeface="Arial" charset="0"/>
              </a:rPr>
              <a:t>Why This </a:t>
            </a:r>
            <a:r>
              <a:rPr lang="en-US" sz="2400" dirty="0" smtClean="0">
                <a:latin typeface="Arial" charset="0"/>
                <a:ea typeface="MS PGothic" charset="0"/>
                <a:cs typeface="Arial" charset="0"/>
              </a:rPr>
              <a:t>Topic Is </a:t>
            </a:r>
            <a:r>
              <a:rPr lang="en-US" sz="2400" dirty="0">
                <a:latin typeface="Arial" charset="0"/>
                <a:ea typeface="MS PGothic" charset="0"/>
                <a:cs typeface="Arial" charset="0"/>
              </a:rPr>
              <a:t>Needed</a:t>
            </a:r>
          </a:p>
        </p:txBody>
      </p:sp>
      <p:grpSp>
        <p:nvGrpSpPr>
          <p:cNvPr id="21507" name="Group 22"/>
          <p:cNvGrpSpPr>
            <a:grpSpLocks/>
          </p:cNvGrpSpPr>
          <p:nvPr/>
        </p:nvGrpSpPr>
        <p:grpSpPr bwMode="auto">
          <a:xfrm>
            <a:off x="304800" y="1981200"/>
            <a:ext cx="2587625" cy="3962401"/>
            <a:chOff x="738455" y="3348545"/>
            <a:chExt cx="2590800" cy="2906640"/>
          </a:xfrm>
        </p:grpSpPr>
        <p:sp>
          <p:nvSpPr>
            <p:cNvPr id="5" name="Rectangle 4"/>
            <p:cNvSpPr/>
            <p:nvPr/>
          </p:nvSpPr>
          <p:spPr>
            <a:xfrm>
              <a:off x="738455" y="3348545"/>
              <a:ext cx="2590800" cy="2906640"/>
            </a:xfrm>
            <a:prstGeom prst="rect">
              <a:avLst/>
            </a:prstGeom>
            <a:solidFill>
              <a:srgbClr val="8CC7C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518" name="TextBox 14"/>
            <p:cNvSpPr txBox="1">
              <a:spLocks noChangeArrowheads="1"/>
            </p:cNvSpPr>
            <p:nvPr/>
          </p:nvSpPr>
          <p:spPr bwMode="auto">
            <a:xfrm>
              <a:off x="970047" y="3991097"/>
              <a:ext cx="2209800" cy="1761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2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1200">
                  <a:solidFill>
                    <a:schemeClr val="tx2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1200">
                  <a:solidFill>
                    <a:schemeClr val="tx2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1200">
                  <a:solidFill>
                    <a:schemeClr val="tx2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1200">
                  <a:solidFill>
                    <a:schemeClr val="tx2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2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2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2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2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en-US" sz="1800" dirty="0">
                  <a:latin typeface="+mn-lt"/>
                </a:rPr>
                <a:t>The Uniform Guidance is the first consolidation of Federal grant management requirements in many </a:t>
              </a:r>
              <a:r>
                <a:rPr lang="en-US" sz="1800" dirty="0" smtClean="0">
                  <a:latin typeface="+mn-lt"/>
                </a:rPr>
                <a:t>years</a:t>
              </a:r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. </a:t>
              </a:r>
              <a:endParaRPr lang="en-US" sz="1800" dirty="0">
                <a:solidFill>
                  <a:schemeClr val="tx1"/>
                </a:solidFill>
                <a:latin typeface="+mn-lt"/>
              </a:endParaRPr>
            </a:p>
            <a:p>
              <a:pPr algn="ctr"/>
              <a:endParaRPr lang="en-US" sz="2000" dirty="0"/>
            </a:p>
          </p:txBody>
        </p:sp>
      </p:grpSp>
      <p:grpSp>
        <p:nvGrpSpPr>
          <p:cNvPr id="21508" name="Group 24"/>
          <p:cNvGrpSpPr>
            <a:grpSpLocks/>
          </p:cNvGrpSpPr>
          <p:nvPr/>
        </p:nvGrpSpPr>
        <p:grpSpPr bwMode="auto">
          <a:xfrm>
            <a:off x="3148013" y="1981201"/>
            <a:ext cx="2590800" cy="3959226"/>
            <a:chOff x="3268038" y="4800599"/>
            <a:chExt cx="2590800" cy="2938813"/>
          </a:xfrm>
        </p:grpSpPr>
        <p:sp>
          <p:nvSpPr>
            <p:cNvPr id="18" name="Rectangle 17"/>
            <p:cNvSpPr/>
            <p:nvPr/>
          </p:nvSpPr>
          <p:spPr>
            <a:xfrm>
              <a:off x="3268038" y="4800599"/>
              <a:ext cx="2590800" cy="2938813"/>
            </a:xfrm>
            <a:prstGeom prst="rect">
              <a:avLst/>
            </a:prstGeom>
            <a:solidFill>
              <a:srgbClr val="8CC7C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16" name="TextBox 16"/>
            <p:cNvSpPr txBox="1">
              <a:spLocks noChangeArrowheads="1"/>
            </p:cNvSpPr>
            <p:nvPr/>
          </p:nvSpPr>
          <p:spPr bwMode="auto">
            <a:xfrm>
              <a:off x="3549025" y="5209250"/>
              <a:ext cx="2057400" cy="2193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2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1200">
                  <a:solidFill>
                    <a:schemeClr val="tx2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1200">
                  <a:solidFill>
                    <a:schemeClr val="tx2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1200">
                  <a:solidFill>
                    <a:schemeClr val="tx2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1200">
                  <a:solidFill>
                    <a:schemeClr val="tx2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2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2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2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2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en-US" sz="1800" dirty="0"/>
                <a:t>There are a number of important changes </a:t>
              </a:r>
              <a:r>
                <a:rPr lang="en-US" sz="1800" dirty="0" smtClean="0"/>
                <a:t>in the </a:t>
              </a:r>
              <a:r>
                <a:rPr lang="en-US" sz="1800" dirty="0"/>
                <a:t>Guidance that will impact your grants and how they are managed.  </a:t>
              </a:r>
            </a:p>
            <a:p>
              <a:pPr algn="ctr"/>
              <a:endParaRPr lang="en-US" sz="2000" dirty="0"/>
            </a:p>
          </p:txBody>
        </p:sp>
      </p:grpSp>
      <p:grpSp>
        <p:nvGrpSpPr>
          <p:cNvPr id="21509" name="Group 25"/>
          <p:cNvGrpSpPr>
            <a:grpSpLocks/>
          </p:cNvGrpSpPr>
          <p:nvPr/>
        </p:nvGrpSpPr>
        <p:grpSpPr bwMode="auto">
          <a:xfrm>
            <a:off x="5994400" y="1981199"/>
            <a:ext cx="2590800" cy="3959224"/>
            <a:chOff x="6045485" y="4800599"/>
            <a:chExt cx="2590800" cy="2938511"/>
          </a:xfrm>
        </p:grpSpPr>
        <p:sp>
          <p:nvSpPr>
            <p:cNvPr id="20" name="Rectangle 19"/>
            <p:cNvSpPr/>
            <p:nvPr/>
          </p:nvSpPr>
          <p:spPr>
            <a:xfrm>
              <a:off x="6045485" y="4800599"/>
              <a:ext cx="2590800" cy="2938511"/>
            </a:xfrm>
            <a:prstGeom prst="rect">
              <a:avLst/>
            </a:prstGeom>
            <a:solidFill>
              <a:srgbClr val="8CC7C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514" name="TextBox 20"/>
            <p:cNvSpPr txBox="1">
              <a:spLocks noChangeArrowheads="1"/>
            </p:cNvSpPr>
            <p:nvPr/>
          </p:nvSpPr>
          <p:spPr bwMode="auto">
            <a:xfrm>
              <a:off x="6223285" y="4875226"/>
              <a:ext cx="2153289" cy="2352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2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1200">
                  <a:solidFill>
                    <a:schemeClr val="tx2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1200">
                  <a:solidFill>
                    <a:schemeClr val="tx2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1200">
                  <a:solidFill>
                    <a:schemeClr val="tx2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1200">
                  <a:solidFill>
                    <a:schemeClr val="tx2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2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2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2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2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endParaRPr lang="en-US" sz="1800" dirty="0" smtClean="0"/>
            </a:p>
            <a:p>
              <a:pPr algn="ctr"/>
              <a:endParaRPr lang="en-US" sz="1800" dirty="0"/>
            </a:p>
            <a:p>
              <a:pPr algn="ctr"/>
              <a:r>
                <a:rPr lang="en-US" sz="1800" dirty="0" smtClean="0"/>
                <a:t>There </a:t>
              </a:r>
              <a:r>
                <a:rPr lang="en-US" sz="1800" dirty="0"/>
                <a:t>are additional DOL exceptions to the Uniform </a:t>
              </a:r>
              <a:r>
                <a:rPr lang="en-US" sz="1800" dirty="0" smtClean="0"/>
                <a:t>Guidance, and many </a:t>
              </a:r>
              <a:r>
                <a:rPr lang="en-US" sz="1800" dirty="0"/>
                <a:t>changes in Subpart A – </a:t>
              </a:r>
              <a:r>
                <a:rPr lang="en-US" sz="1800" dirty="0" smtClean="0"/>
                <a:t>Definitions.</a:t>
              </a:r>
              <a:endParaRPr lang="en-US" sz="1800" dirty="0"/>
            </a:p>
            <a:p>
              <a:pPr algn="ctr"/>
              <a:r>
                <a:rPr lang="en-US" sz="1800" dirty="0" smtClean="0"/>
                <a:t>.</a:t>
              </a:r>
              <a:endParaRPr lang="en-US" sz="1800" dirty="0"/>
            </a:p>
            <a:p>
              <a:pPr algn="ctr"/>
              <a:endParaRPr lang="en-US" sz="2000" dirty="0"/>
            </a:p>
          </p:txBody>
        </p:sp>
      </p:grpSp>
      <p:pic>
        <p:nvPicPr>
          <p:cNvPr id="21510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7858" flipH="1">
            <a:off x="5087938" y="5405438"/>
            <a:ext cx="118745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7858" flipH="1">
            <a:off x="2192338" y="5405438"/>
            <a:ext cx="118745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7858" flipH="1">
            <a:off x="7831138" y="5405438"/>
            <a:ext cx="118745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25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551709" y="304800"/>
            <a:ext cx="7086600" cy="1143000"/>
          </a:xfrm>
        </p:spPr>
        <p:txBody>
          <a:bodyPr/>
          <a:lstStyle/>
          <a:p>
            <a:r>
              <a:rPr lang="en-US" dirty="0" smtClean="0"/>
              <a:t>Structure (4 of 5) </a:t>
            </a:r>
          </a:p>
          <a:p>
            <a:r>
              <a:rPr lang="en-US" sz="2800" dirty="0"/>
              <a:t>2 CFR Part 200 and 2 CFR Part </a:t>
            </a:r>
            <a:r>
              <a:rPr lang="en-US" sz="2800" dirty="0" smtClean="0"/>
              <a:t>2900</a:t>
            </a:r>
            <a:endParaRPr lang="en-US" sz="4400" dirty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 bwMode="auto">
          <a:xfrm>
            <a:off x="-228600" y="2620505"/>
            <a:ext cx="8716622" cy="65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739775" lvl="2" indent="-285750">
              <a:buFont typeface="Lucida Grande"/>
              <a:buChar char="-"/>
            </a:pPr>
            <a:r>
              <a:rPr lang="en-US" kern="0" dirty="0" smtClean="0">
                <a:solidFill>
                  <a:srgbClr val="0070C0"/>
                </a:solidFill>
              </a:rPr>
              <a:t>Appendix VII </a:t>
            </a:r>
            <a:r>
              <a:rPr lang="en-US" kern="0" dirty="0" smtClean="0">
                <a:solidFill>
                  <a:schemeClr val="tx2">
                    <a:lumMod val="10000"/>
                  </a:schemeClr>
                </a:solidFill>
              </a:rPr>
              <a:t>— State, Local Government, and Indian Tribe Indirect Cost Proposals</a:t>
            </a:r>
          </a:p>
          <a:p>
            <a:endParaRPr lang="en-US" sz="2400" kern="0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400050" lvl="1" indent="0" eaLnBrk="1" hangingPunct="1">
              <a:spcAft>
                <a:spcPct val="25000"/>
              </a:spcAft>
              <a:buFontTx/>
              <a:buNone/>
            </a:pPr>
            <a:endParaRPr lang="en-US" sz="2400" kern="0" dirty="0" smtClean="0">
              <a:latin typeface="Arial" charset="0"/>
              <a:ea typeface="MS PGothic" charset="0"/>
            </a:endParaRPr>
          </a:p>
          <a:p>
            <a:pPr marL="746125" lvl="1" indent="-346075" eaLnBrk="1" hangingPunct="1">
              <a:spcAft>
                <a:spcPct val="25000"/>
              </a:spcAft>
            </a:pPr>
            <a:endParaRPr lang="en-US" sz="2400" kern="0" dirty="0" smtClean="0">
              <a:latin typeface="Arial" charset="0"/>
              <a:ea typeface="MS PGothic" charset="0"/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 bwMode="auto">
          <a:xfrm>
            <a:off x="-228601" y="3963652"/>
            <a:ext cx="8866909" cy="68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739775" lvl="2" indent="-285750">
              <a:buFont typeface="Lucida Grande"/>
              <a:buChar char="-"/>
            </a:pPr>
            <a:r>
              <a:rPr lang="en-US" kern="0" dirty="0">
                <a:solidFill>
                  <a:srgbClr val="0070C0"/>
                </a:solidFill>
              </a:rPr>
              <a:t>Appendix VIII </a:t>
            </a:r>
            <a:r>
              <a:rPr lang="en-US" kern="0" dirty="0" smtClean="0">
                <a:solidFill>
                  <a:schemeClr val="tx2">
                    <a:lumMod val="10000"/>
                  </a:schemeClr>
                </a:solidFill>
              </a:rPr>
              <a:t>— Nonprofit Organizations Exempted From Subpart E — Cost Principles of Part 200</a:t>
            </a:r>
          </a:p>
          <a:p>
            <a:endParaRPr lang="en-US" sz="2400" kern="0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400050" lvl="1" indent="0" eaLnBrk="1" hangingPunct="1">
              <a:spcAft>
                <a:spcPct val="25000"/>
              </a:spcAft>
              <a:buFontTx/>
              <a:buNone/>
            </a:pPr>
            <a:endParaRPr lang="en-US" sz="2400" kern="0" dirty="0" smtClean="0">
              <a:latin typeface="Arial" charset="0"/>
              <a:ea typeface="MS PGothic" charset="0"/>
            </a:endParaRPr>
          </a:p>
          <a:p>
            <a:pPr marL="746125" lvl="1" indent="-346075" eaLnBrk="1" hangingPunct="1">
              <a:spcAft>
                <a:spcPct val="25000"/>
              </a:spcAft>
            </a:pPr>
            <a:endParaRPr lang="en-US" sz="2400" kern="0" dirty="0" smtClean="0">
              <a:latin typeface="Arial" charset="0"/>
              <a:ea typeface="MS PGothic" charset="0"/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 bwMode="auto">
          <a:xfrm>
            <a:off x="-228600" y="5403359"/>
            <a:ext cx="8716622" cy="46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739775" lvl="2" indent="-285750">
              <a:buFont typeface="Lucida Grande"/>
              <a:buChar char="-"/>
            </a:pPr>
            <a:r>
              <a:rPr lang="en-US" kern="0" dirty="0">
                <a:solidFill>
                  <a:srgbClr val="0070C0"/>
                </a:solidFill>
              </a:rPr>
              <a:t>Appendix IX </a:t>
            </a:r>
            <a:r>
              <a:rPr lang="en-US" kern="0" dirty="0" smtClean="0">
                <a:solidFill>
                  <a:schemeClr val="tx2">
                    <a:lumMod val="10000"/>
                  </a:schemeClr>
                </a:solidFill>
              </a:rPr>
              <a:t>to Part 200—Hospital Cost Principles</a:t>
            </a:r>
          </a:p>
          <a:p>
            <a:endParaRPr lang="en-US" sz="2400" kern="0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400050" lvl="1" indent="0" eaLnBrk="1" hangingPunct="1">
              <a:spcAft>
                <a:spcPct val="25000"/>
              </a:spcAft>
              <a:buFontTx/>
              <a:buNone/>
            </a:pPr>
            <a:endParaRPr lang="en-US" sz="2400" kern="0" dirty="0" smtClean="0">
              <a:latin typeface="Arial" charset="0"/>
              <a:ea typeface="MS PGothic" charset="0"/>
            </a:endParaRPr>
          </a:p>
          <a:p>
            <a:pPr marL="746125" lvl="1" indent="-346075" eaLnBrk="1" hangingPunct="1">
              <a:spcAft>
                <a:spcPct val="25000"/>
              </a:spcAft>
            </a:pPr>
            <a:endParaRPr lang="en-US" sz="2400" kern="0" dirty="0" smtClean="0">
              <a:latin typeface="Arial" charset="0"/>
              <a:ea typeface="MS PGothic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95400" y="1759082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10000"/>
                  </a:schemeClr>
                </a:solidFill>
              </a:rPr>
              <a:t>Cost Provisions: 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Subpart E &amp; 7 Appendices</a:t>
            </a:r>
          </a:p>
          <a:p>
            <a:endParaRPr lang="en-US" sz="2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14400" y="3657600"/>
            <a:ext cx="6934200" cy="0"/>
          </a:xfrm>
          <a:prstGeom prst="line">
            <a:avLst/>
          </a:prstGeom>
          <a:ln w="28575">
            <a:solidFill>
              <a:srgbClr val="FEB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14400" y="5029200"/>
            <a:ext cx="6934200" cy="0"/>
          </a:xfrm>
          <a:prstGeom prst="line">
            <a:avLst/>
          </a:prstGeom>
          <a:ln w="28575">
            <a:solidFill>
              <a:srgbClr val="FEB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77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324100" y="1803216"/>
            <a:ext cx="4495800" cy="766465"/>
            <a:chOff x="2057401" y="5620864"/>
            <a:chExt cx="4495800" cy="766465"/>
          </a:xfrm>
        </p:grpSpPr>
        <p:sp>
          <p:nvSpPr>
            <p:cNvPr id="6" name="Rounded Rectangle 5"/>
            <p:cNvSpPr/>
            <p:nvPr/>
          </p:nvSpPr>
          <p:spPr>
            <a:xfrm>
              <a:off x="2057401" y="5620864"/>
              <a:ext cx="4495800" cy="766465"/>
            </a:xfrm>
            <a:prstGeom prst="roundRect">
              <a:avLst/>
            </a:prstGeom>
            <a:solidFill>
              <a:srgbClr val="FEB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820368" y="5773265"/>
              <a:ext cx="3124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>
                      <a:lumMod val="10000"/>
                    </a:schemeClr>
                  </a:solidFill>
                </a:rPr>
                <a:t>Audit Requirements</a:t>
              </a:r>
              <a:endParaRPr lang="en-US" sz="24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28600" y="275907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Subpart F &amp; 2 Appendices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3599527"/>
            <a:ext cx="784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+mn-lt"/>
                <a:cs typeface="+mn-cs"/>
              </a:rPr>
              <a:t> Appendix X 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— 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Data 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Collection 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Form (Form 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SF–SAC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+mn-lt"/>
                <a:cs typeface="+mn-cs"/>
              </a:rPr>
              <a:t>Appendix XI 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— 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Compliance 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Supplement </a:t>
            </a:r>
          </a:p>
          <a:p>
            <a:pPr marL="800100" lvl="1" indent="-342900">
              <a:buFont typeface="Arial" panose="020B0604020202020204" pitchFamily="34" charset="0"/>
              <a:buChar char="‒"/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2015 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Edition 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released June 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2015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068" y="4419600"/>
            <a:ext cx="2539642" cy="1905000"/>
          </a:xfrm>
          <a:prstGeom prst="rect">
            <a:avLst/>
          </a:prstGeom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1551709" y="304800"/>
            <a:ext cx="7086600" cy="1143000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6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 smtClean="0"/>
              <a:t>Structure (5 of 5) </a:t>
            </a:r>
          </a:p>
          <a:p>
            <a:r>
              <a:rPr lang="en-US" sz="2800" kern="0" dirty="0" smtClean="0"/>
              <a:t>2 CFR Part 200 and 2 CFR Part 2900</a:t>
            </a:r>
            <a:endParaRPr lang="en-US" sz="4400" kern="0" dirty="0"/>
          </a:p>
        </p:txBody>
      </p:sp>
    </p:spTree>
    <p:extLst>
      <p:ext uri="{BB962C8B-B14F-4D97-AF65-F5344CB8AC3E}">
        <p14:creationId xmlns:p14="http://schemas.microsoft.com/office/powerpoint/2010/main" val="78391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384313" y="1981200"/>
            <a:ext cx="4005262" cy="914400"/>
          </a:xfrm>
          <a:prstGeom prst="roundRect">
            <a:avLst/>
          </a:prstGeom>
          <a:solidFill>
            <a:schemeClr val="accent1"/>
          </a:solidFill>
          <a:ln>
            <a:solidFill>
              <a:srgbClr val="8CC7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defTabSz="854075" eaLnBrk="1" hangingPunct="1">
              <a:spcBef>
                <a:spcPct val="20000"/>
              </a:spcBef>
              <a:defRPr/>
            </a:pPr>
            <a:endParaRPr lang="en-US" altLang="en-US" sz="2000" kern="0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84313" y="3007915"/>
            <a:ext cx="4005262" cy="914400"/>
          </a:xfrm>
          <a:prstGeom prst="roundRect">
            <a:avLst/>
          </a:prstGeom>
          <a:solidFill>
            <a:srgbClr val="91CE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defTabSz="854075" eaLnBrk="1" hangingPunct="1">
              <a:spcBef>
                <a:spcPct val="20000"/>
              </a:spcBef>
              <a:defRPr/>
            </a:pPr>
            <a:endParaRPr lang="en-US" altLang="en-US" sz="2000" kern="0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84313" y="4062984"/>
            <a:ext cx="4005262" cy="914400"/>
          </a:xfrm>
          <a:prstGeom prst="roundRect">
            <a:avLst/>
          </a:prstGeom>
          <a:solidFill>
            <a:srgbClr val="BBE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defTabSz="854075" eaLnBrk="1" hangingPunct="1">
              <a:spcBef>
                <a:spcPct val="20000"/>
              </a:spcBef>
              <a:defRPr/>
            </a:pPr>
            <a:endParaRPr lang="en-US" altLang="en-US" sz="2000" kern="0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lvl="1" defTabSz="854075" eaLnBrk="1" hangingPunct="1">
              <a:spcBef>
                <a:spcPct val="20000"/>
              </a:spcBef>
              <a:defRPr/>
            </a:pPr>
            <a:endParaRPr lang="en-US" altLang="en-US" sz="2000" kern="0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84313" y="5091347"/>
            <a:ext cx="4005262" cy="914400"/>
          </a:xfrm>
          <a:prstGeom prst="roundRect">
            <a:avLst/>
          </a:prstGeom>
          <a:solidFill>
            <a:srgbClr val="91CE4F"/>
          </a:solidFill>
          <a:ln>
            <a:solidFill>
              <a:srgbClr val="8CA8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defTabSz="854075" eaLnBrk="1" hangingPunct="1">
              <a:spcBef>
                <a:spcPct val="20000"/>
              </a:spcBef>
              <a:defRPr/>
            </a:pPr>
            <a:endParaRPr lang="en-US" altLang="en-US" sz="2000" kern="0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06477" y="2056004"/>
            <a:ext cx="26706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Procurement </a:t>
            </a:r>
            <a:r>
              <a:rPr lang="en-US" sz="2400" b="1" dirty="0" smtClean="0">
                <a:solidFill>
                  <a:schemeClr val="tx1"/>
                </a:solidFill>
              </a:rPr>
              <a:t>Standard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193224" y="3143071"/>
            <a:ext cx="26838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Unique </a:t>
            </a:r>
            <a:r>
              <a:rPr lang="en-US" sz="2400" b="1" dirty="0">
                <a:solidFill>
                  <a:schemeClr val="tx1"/>
                </a:solidFill>
              </a:rPr>
              <a:t>Entity Identifier</a:t>
            </a: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34" name="TextBox 57343"/>
          <p:cNvSpPr txBox="1">
            <a:spLocks noChangeArrowheads="1"/>
          </p:cNvSpPr>
          <p:nvPr/>
        </p:nvSpPr>
        <p:spPr bwMode="auto">
          <a:xfrm>
            <a:off x="1078699" y="4114800"/>
            <a:ext cx="304147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tx1"/>
                </a:solidFill>
              </a:rPr>
              <a:t>Cost Sharing or Matching 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4748" y="5181600"/>
            <a:ext cx="2154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Program Income</a:t>
            </a:r>
          </a:p>
          <a:p>
            <a:pPr algn="ctr"/>
            <a:endParaRPr lang="en-US" sz="2400" dirty="0"/>
          </a:p>
        </p:txBody>
      </p:sp>
      <p:sp>
        <p:nvSpPr>
          <p:cNvPr id="42" name="Rounded Rectangle 41"/>
          <p:cNvSpPr/>
          <p:nvPr/>
        </p:nvSpPr>
        <p:spPr>
          <a:xfrm>
            <a:off x="4681538" y="1981200"/>
            <a:ext cx="4005262" cy="914400"/>
          </a:xfrm>
          <a:prstGeom prst="roundRect">
            <a:avLst/>
          </a:prstGeom>
          <a:solidFill>
            <a:srgbClr val="91CE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defTabSz="854075" eaLnBrk="1" hangingPunct="1">
              <a:spcBef>
                <a:spcPct val="20000"/>
              </a:spcBef>
              <a:defRPr/>
            </a:pPr>
            <a:endParaRPr lang="en-US" altLang="en-US" sz="2000" kern="0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681538" y="3040745"/>
            <a:ext cx="4005262" cy="914400"/>
          </a:xfrm>
          <a:prstGeom prst="roundRect">
            <a:avLst/>
          </a:prstGeom>
          <a:solidFill>
            <a:srgbClr val="BBE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algn="ctr" defTabSz="854075" eaLnBrk="1" hangingPunct="1">
              <a:spcBef>
                <a:spcPct val="20000"/>
              </a:spcBef>
              <a:defRPr/>
            </a:pPr>
            <a:endParaRPr lang="en-US" altLang="en-US" sz="2000" kern="0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lvl="1" algn="ctr" defTabSz="854075" eaLnBrk="1" hangingPunct="1">
              <a:spcBef>
                <a:spcPct val="20000"/>
              </a:spcBef>
              <a:defRPr/>
            </a:pPr>
            <a:endParaRPr lang="en-US" altLang="en-US" sz="2000" kern="0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681538" y="4057586"/>
            <a:ext cx="4005262" cy="914400"/>
          </a:xfrm>
          <a:prstGeom prst="roundRect">
            <a:avLst/>
          </a:prstGeom>
          <a:solidFill>
            <a:srgbClr val="91CE4F"/>
          </a:solidFill>
          <a:ln>
            <a:solidFill>
              <a:srgbClr val="8CA8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defTabSz="854075" eaLnBrk="1" hangingPunct="1">
              <a:spcBef>
                <a:spcPct val="20000"/>
              </a:spcBef>
              <a:defRPr/>
            </a:pPr>
            <a:endParaRPr lang="en-US" altLang="en-US" sz="2000" kern="0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0" name="TextBox 2"/>
          <p:cNvSpPr txBox="1">
            <a:spLocks noChangeArrowheads="1"/>
          </p:cNvSpPr>
          <p:nvPr/>
        </p:nvSpPr>
        <p:spPr bwMode="auto">
          <a:xfrm>
            <a:off x="5665795" y="2057400"/>
            <a:ext cx="257765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tx1"/>
                </a:solidFill>
              </a:rPr>
              <a:t>Modified Total Direct </a:t>
            </a:r>
            <a:r>
              <a:rPr lang="en-US" sz="2400" b="1" dirty="0" smtClean="0">
                <a:solidFill>
                  <a:schemeClr val="tx1"/>
                </a:solidFill>
              </a:rPr>
              <a:t>Costs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791200" y="4267200"/>
            <a:ext cx="2819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Prior Approvals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5795" y="3143071"/>
            <a:ext cx="2583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Clarification on Payments</a:t>
            </a:r>
          </a:p>
          <a:p>
            <a:pPr algn="ctr"/>
            <a:endParaRPr lang="en-US" sz="2400" dirty="0"/>
          </a:p>
        </p:txBody>
      </p:sp>
      <p:sp>
        <p:nvSpPr>
          <p:cNvPr id="46" name="Text Placeholder 1"/>
          <p:cNvSpPr txBox="1">
            <a:spLocks/>
          </p:cNvSpPr>
          <p:nvPr/>
        </p:nvSpPr>
        <p:spPr bwMode="auto">
          <a:xfrm>
            <a:off x="1066800" y="487680"/>
            <a:ext cx="754380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sz="3600" b="1" dirty="0" smtClean="0">
                <a:solidFill>
                  <a:schemeClr val="bg1"/>
                </a:solidFill>
              </a:rPr>
              <a:t>Technical Corrections</a:t>
            </a:r>
          </a:p>
          <a:p>
            <a:pPr marL="0" lvl="5"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Federal Register published December 19, 2014</a:t>
            </a:r>
          </a:p>
          <a:p>
            <a:pPr algn="r"/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542" y="2031455"/>
            <a:ext cx="861882" cy="861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20" y="3044837"/>
            <a:ext cx="861882" cy="861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35" y="4104715"/>
            <a:ext cx="861882" cy="861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53" y="5143865"/>
            <a:ext cx="861882" cy="861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713" y="3100518"/>
            <a:ext cx="861882" cy="861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555" y="4119121"/>
            <a:ext cx="861882" cy="861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Rounded Rectangle 25"/>
          <p:cNvSpPr/>
          <p:nvPr/>
        </p:nvSpPr>
        <p:spPr>
          <a:xfrm>
            <a:off x="4681538" y="5105400"/>
            <a:ext cx="4005262" cy="914400"/>
          </a:xfrm>
          <a:prstGeom prst="roundRect">
            <a:avLst/>
          </a:prstGeom>
          <a:solidFill>
            <a:srgbClr val="BBE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defTabSz="854075" eaLnBrk="1" hangingPunct="1">
              <a:spcBef>
                <a:spcPct val="20000"/>
              </a:spcBef>
              <a:defRPr/>
            </a:pPr>
            <a:endParaRPr lang="en-US" altLang="en-US" sz="2000" kern="0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lvl="1" defTabSz="854075" eaLnBrk="1" hangingPunct="1">
              <a:spcBef>
                <a:spcPct val="20000"/>
              </a:spcBef>
              <a:defRPr/>
            </a:pPr>
            <a:endParaRPr lang="en-US" altLang="en-US" sz="2000" kern="0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375" y="5175952"/>
            <a:ext cx="861882" cy="861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5791200" y="53340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Should vs. Must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822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801088" cy="4604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1554480" y="301752"/>
            <a:ext cx="7086600" cy="1143000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6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 smtClean="0"/>
              <a:t>DOL Exceptions</a:t>
            </a:r>
          </a:p>
          <a:p>
            <a:r>
              <a:rPr lang="en-US" sz="2200" kern="0" dirty="0" smtClean="0"/>
              <a:t>2 CFR Part 2900 </a:t>
            </a:r>
          </a:p>
          <a:p>
            <a:endParaRPr lang="en-US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1322528" y="1813338"/>
            <a:ext cx="1066520" cy="355917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E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11175" y="2984274"/>
            <a:ext cx="25469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rPr>
              <a:t>Learning objectives for this section</a:t>
            </a:r>
          </a:p>
        </p:txBody>
      </p:sp>
      <p:grpSp>
        <p:nvGrpSpPr>
          <p:cNvPr id="32" name="Group 50"/>
          <p:cNvGrpSpPr>
            <a:grpSpLocks noChangeAspect="1"/>
          </p:cNvGrpSpPr>
          <p:nvPr/>
        </p:nvGrpSpPr>
        <p:grpSpPr bwMode="auto">
          <a:xfrm>
            <a:off x="3231065" y="1828800"/>
            <a:ext cx="3376110" cy="4649734"/>
            <a:chOff x="2551691" y="948003"/>
            <a:chExt cx="3200816" cy="4410188"/>
          </a:xfrm>
        </p:grpSpPr>
        <p:grpSp>
          <p:nvGrpSpPr>
            <p:cNvPr id="34" name="Group 51"/>
            <p:cNvGrpSpPr>
              <a:grpSpLocks/>
            </p:cNvGrpSpPr>
            <p:nvPr/>
          </p:nvGrpSpPr>
          <p:grpSpPr bwMode="auto">
            <a:xfrm rot="-2700000">
              <a:off x="3473895" y="4361175"/>
              <a:ext cx="1151094" cy="997016"/>
              <a:chOff x="1849696" y="4020245"/>
              <a:chExt cx="1278280" cy="1107178"/>
            </a:xfrm>
          </p:grpSpPr>
          <p:sp>
            <p:nvSpPr>
              <p:cNvPr id="41" name="Rectangle 2"/>
              <p:cNvSpPr/>
              <p:nvPr/>
            </p:nvSpPr>
            <p:spPr>
              <a:xfrm>
                <a:off x="2474460" y="4279076"/>
                <a:ext cx="432232" cy="391119"/>
              </a:xfrm>
              <a:custGeom>
                <a:avLst/>
                <a:gdLst>
                  <a:gd name="connsiteX0" fmla="*/ 0 w 266700"/>
                  <a:gd name="connsiteY0" fmla="*/ 0 h 209550"/>
                  <a:gd name="connsiteX1" fmla="*/ 266700 w 266700"/>
                  <a:gd name="connsiteY1" fmla="*/ 0 h 209550"/>
                  <a:gd name="connsiteX2" fmla="*/ 266700 w 266700"/>
                  <a:gd name="connsiteY2" fmla="*/ 209550 h 209550"/>
                  <a:gd name="connsiteX3" fmla="*/ 0 w 266700"/>
                  <a:gd name="connsiteY3" fmla="*/ 209550 h 209550"/>
                  <a:gd name="connsiteX4" fmla="*/ 0 w 266700"/>
                  <a:gd name="connsiteY4" fmla="*/ 0 h 209550"/>
                  <a:gd name="connsiteX0" fmla="*/ 88106 w 354806"/>
                  <a:gd name="connsiteY0" fmla="*/ 38100 h 247650"/>
                  <a:gd name="connsiteX1" fmla="*/ 354806 w 354806"/>
                  <a:gd name="connsiteY1" fmla="*/ 38100 h 247650"/>
                  <a:gd name="connsiteX2" fmla="*/ 354806 w 354806"/>
                  <a:gd name="connsiteY2" fmla="*/ 247650 h 247650"/>
                  <a:gd name="connsiteX3" fmla="*/ 0 w 354806"/>
                  <a:gd name="connsiteY3" fmla="*/ 0 h 247650"/>
                  <a:gd name="connsiteX4" fmla="*/ 88106 w 354806"/>
                  <a:gd name="connsiteY4" fmla="*/ 38100 h 247650"/>
                  <a:gd name="connsiteX0" fmla="*/ 88106 w 411956"/>
                  <a:gd name="connsiteY0" fmla="*/ 38100 h 397668"/>
                  <a:gd name="connsiteX1" fmla="*/ 354806 w 411956"/>
                  <a:gd name="connsiteY1" fmla="*/ 38100 h 397668"/>
                  <a:gd name="connsiteX2" fmla="*/ 411956 w 411956"/>
                  <a:gd name="connsiteY2" fmla="*/ 397668 h 397668"/>
                  <a:gd name="connsiteX3" fmla="*/ 0 w 411956"/>
                  <a:gd name="connsiteY3" fmla="*/ 0 h 397668"/>
                  <a:gd name="connsiteX4" fmla="*/ 88106 w 411956"/>
                  <a:gd name="connsiteY4" fmla="*/ 38100 h 397668"/>
                  <a:gd name="connsiteX0" fmla="*/ 88106 w 411956"/>
                  <a:gd name="connsiteY0" fmla="*/ 38100 h 397668"/>
                  <a:gd name="connsiteX1" fmla="*/ 390525 w 411956"/>
                  <a:gd name="connsiteY1" fmla="*/ 307182 h 397668"/>
                  <a:gd name="connsiteX2" fmla="*/ 411956 w 411956"/>
                  <a:gd name="connsiteY2" fmla="*/ 397668 h 397668"/>
                  <a:gd name="connsiteX3" fmla="*/ 0 w 411956"/>
                  <a:gd name="connsiteY3" fmla="*/ 0 h 397668"/>
                  <a:gd name="connsiteX4" fmla="*/ 88106 w 411956"/>
                  <a:gd name="connsiteY4" fmla="*/ 38100 h 397668"/>
                  <a:gd name="connsiteX0" fmla="*/ 92868 w 411956"/>
                  <a:gd name="connsiteY0" fmla="*/ 21431 h 397668"/>
                  <a:gd name="connsiteX1" fmla="*/ 390525 w 411956"/>
                  <a:gd name="connsiteY1" fmla="*/ 307182 h 397668"/>
                  <a:gd name="connsiteX2" fmla="*/ 411956 w 411956"/>
                  <a:gd name="connsiteY2" fmla="*/ 397668 h 397668"/>
                  <a:gd name="connsiteX3" fmla="*/ 0 w 411956"/>
                  <a:gd name="connsiteY3" fmla="*/ 0 h 397668"/>
                  <a:gd name="connsiteX4" fmla="*/ 92868 w 411956"/>
                  <a:gd name="connsiteY4" fmla="*/ 21431 h 397668"/>
                  <a:gd name="connsiteX0" fmla="*/ 92868 w 411956"/>
                  <a:gd name="connsiteY0" fmla="*/ 25376 h 401613"/>
                  <a:gd name="connsiteX1" fmla="*/ 390525 w 411956"/>
                  <a:gd name="connsiteY1" fmla="*/ 311127 h 401613"/>
                  <a:gd name="connsiteX2" fmla="*/ 411956 w 411956"/>
                  <a:gd name="connsiteY2" fmla="*/ 401613 h 401613"/>
                  <a:gd name="connsiteX3" fmla="*/ 0 w 411956"/>
                  <a:gd name="connsiteY3" fmla="*/ 3945 h 401613"/>
                  <a:gd name="connsiteX4" fmla="*/ 92868 w 411956"/>
                  <a:gd name="connsiteY4" fmla="*/ 25376 h 401613"/>
                  <a:gd name="connsiteX0" fmla="*/ 92868 w 411956"/>
                  <a:gd name="connsiteY0" fmla="*/ 25606 h 401843"/>
                  <a:gd name="connsiteX1" fmla="*/ 390525 w 411956"/>
                  <a:gd name="connsiteY1" fmla="*/ 311357 h 401843"/>
                  <a:gd name="connsiteX2" fmla="*/ 411956 w 411956"/>
                  <a:gd name="connsiteY2" fmla="*/ 401843 h 401843"/>
                  <a:gd name="connsiteX3" fmla="*/ 0 w 411956"/>
                  <a:gd name="connsiteY3" fmla="*/ 4175 h 401843"/>
                  <a:gd name="connsiteX4" fmla="*/ 92868 w 411956"/>
                  <a:gd name="connsiteY4" fmla="*/ 25606 h 401843"/>
                  <a:gd name="connsiteX0" fmla="*/ 92868 w 414173"/>
                  <a:gd name="connsiteY0" fmla="*/ 25606 h 401843"/>
                  <a:gd name="connsiteX1" fmla="*/ 390525 w 414173"/>
                  <a:gd name="connsiteY1" fmla="*/ 311357 h 401843"/>
                  <a:gd name="connsiteX2" fmla="*/ 411956 w 414173"/>
                  <a:gd name="connsiteY2" fmla="*/ 401843 h 401843"/>
                  <a:gd name="connsiteX3" fmla="*/ 0 w 414173"/>
                  <a:gd name="connsiteY3" fmla="*/ 4175 h 401843"/>
                  <a:gd name="connsiteX4" fmla="*/ 92868 w 414173"/>
                  <a:gd name="connsiteY4" fmla="*/ 25606 h 401843"/>
                  <a:gd name="connsiteX0" fmla="*/ 92868 w 414173"/>
                  <a:gd name="connsiteY0" fmla="*/ 25606 h 401843"/>
                  <a:gd name="connsiteX1" fmla="*/ 390525 w 414173"/>
                  <a:gd name="connsiteY1" fmla="*/ 311357 h 401843"/>
                  <a:gd name="connsiteX2" fmla="*/ 411956 w 414173"/>
                  <a:gd name="connsiteY2" fmla="*/ 401843 h 401843"/>
                  <a:gd name="connsiteX3" fmla="*/ 0 w 414173"/>
                  <a:gd name="connsiteY3" fmla="*/ 4175 h 401843"/>
                  <a:gd name="connsiteX4" fmla="*/ 92868 w 414173"/>
                  <a:gd name="connsiteY4" fmla="*/ 25606 h 401843"/>
                  <a:gd name="connsiteX0" fmla="*/ 92868 w 414173"/>
                  <a:gd name="connsiteY0" fmla="*/ 25606 h 401843"/>
                  <a:gd name="connsiteX1" fmla="*/ 390525 w 414173"/>
                  <a:gd name="connsiteY1" fmla="*/ 311357 h 401843"/>
                  <a:gd name="connsiteX2" fmla="*/ 411956 w 414173"/>
                  <a:gd name="connsiteY2" fmla="*/ 401843 h 401843"/>
                  <a:gd name="connsiteX3" fmla="*/ 0 w 414173"/>
                  <a:gd name="connsiteY3" fmla="*/ 4175 h 401843"/>
                  <a:gd name="connsiteX4" fmla="*/ 92868 w 414173"/>
                  <a:gd name="connsiteY4" fmla="*/ 25606 h 401843"/>
                  <a:gd name="connsiteX0" fmla="*/ 92868 w 414173"/>
                  <a:gd name="connsiteY0" fmla="*/ 25606 h 401843"/>
                  <a:gd name="connsiteX1" fmla="*/ 390525 w 414173"/>
                  <a:gd name="connsiteY1" fmla="*/ 311357 h 401843"/>
                  <a:gd name="connsiteX2" fmla="*/ 411956 w 414173"/>
                  <a:gd name="connsiteY2" fmla="*/ 401843 h 401843"/>
                  <a:gd name="connsiteX3" fmla="*/ 0 w 414173"/>
                  <a:gd name="connsiteY3" fmla="*/ 4175 h 401843"/>
                  <a:gd name="connsiteX4" fmla="*/ 92868 w 414173"/>
                  <a:gd name="connsiteY4" fmla="*/ 25606 h 401843"/>
                  <a:gd name="connsiteX0" fmla="*/ 92868 w 411956"/>
                  <a:gd name="connsiteY0" fmla="*/ 25606 h 401843"/>
                  <a:gd name="connsiteX1" fmla="*/ 390525 w 411956"/>
                  <a:gd name="connsiteY1" fmla="*/ 311357 h 401843"/>
                  <a:gd name="connsiteX2" fmla="*/ 411956 w 411956"/>
                  <a:gd name="connsiteY2" fmla="*/ 401843 h 401843"/>
                  <a:gd name="connsiteX3" fmla="*/ 0 w 411956"/>
                  <a:gd name="connsiteY3" fmla="*/ 4175 h 401843"/>
                  <a:gd name="connsiteX4" fmla="*/ 92868 w 411956"/>
                  <a:gd name="connsiteY4" fmla="*/ 25606 h 401843"/>
                  <a:gd name="connsiteX0" fmla="*/ 92868 w 411956"/>
                  <a:gd name="connsiteY0" fmla="*/ 25606 h 401843"/>
                  <a:gd name="connsiteX1" fmla="*/ 333965 w 411956"/>
                  <a:gd name="connsiteY1" fmla="*/ 301930 h 401843"/>
                  <a:gd name="connsiteX2" fmla="*/ 411956 w 411956"/>
                  <a:gd name="connsiteY2" fmla="*/ 401843 h 401843"/>
                  <a:gd name="connsiteX3" fmla="*/ 0 w 411956"/>
                  <a:gd name="connsiteY3" fmla="*/ 4175 h 401843"/>
                  <a:gd name="connsiteX4" fmla="*/ 92868 w 411956"/>
                  <a:gd name="connsiteY4" fmla="*/ 25606 h 401843"/>
                  <a:gd name="connsiteX0" fmla="*/ 135288 w 411956"/>
                  <a:gd name="connsiteY0" fmla="*/ 84280 h 399242"/>
                  <a:gd name="connsiteX1" fmla="*/ 333965 w 411956"/>
                  <a:gd name="connsiteY1" fmla="*/ 299329 h 399242"/>
                  <a:gd name="connsiteX2" fmla="*/ 411956 w 411956"/>
                  <a:gd name="connsiteY2" fmla="*/ 399242 h 399242"/>
                  <a:gd name="connsiteX3" fmla="*/ 0 w 411956"/>
                  <a:gd name="connsiteY3" fmla="*/ 1574 h 399242"/>
                  <a:gd name="connsiteX4" fmla="*/ 135288 w 411956"/>
                  <a:gd name="connsiteY4" fmla="*/ 84280 h 399242"/>
                  <a:gd name="connsiteX0" fmla="*/ 92867 w 411956"/>
                  <a:gd name="connsiteY0" fmla="*/ 21484 h 402434"/>
                  <a:gd name="connsiteX1" fmla="*/ 333965 w 411956"/>
                  <a:gd name="connsiteY1" fmla="*/ 302521 h 402434"/>
                  <a:gd name="connsiteX2" fmla="*/ 411956 w 411956"/>
                  <a:gd name="connsiteY2" fmla="*/ 402434 h 402434"/>
                  <a:gd name="connsiteX3" fmla="*/ 0 w 411956"/>
                  <a:gd name="connsiteY3" fmla="*/ 4766 h 402434"/>
                  <a:gd name="connsiteX4" fmla="*/ 92867 w 411956"/>
                  <a:gd name="connsiteY4" fmla="*/ 21484 h 402434"/>
                  <a:gd name="connsiteX0" fmla="*/ 78726 w 411956"/>
                  <a:gd name="connsiteY0" fmla="*/ 21484 h 402434"/>
                  <a:gd name="connsiteX1" fmla="*/ 333965 w 411956"/>
                  <a:gd name="connsiteY1" fmla="*/ 302521 h 402434"/>
                  <a:gd name="connsiteX2" fmla="*/ 411956 w 411956"/>
                  <a:gd name="connsiteY2" fmla="*/ 402434 h 402434"/>
                  <a:gd name="connsiteX3" fmla="*/ 0 w 411956"/>
                  <a:gd name="connsiteY3" fmla="*/ 4766 h 402434"/>
                  <a:gd name="connsiteX4" fmla="*/ 78726 w 411956"/>
                  <a:gd name="connsiteY4" fmla="*/ 21484 h 402434"/>
                  <a:gd name="connsiteX0" fmla="*/ 78726 w 411956"/>
                  <a:gd name="connsiteY0" fmla="*/ 21484 h 402434"/>
                  <a:gd name="connsiteX1" fmla="*/ 390526 w 411956"/>
                  <a:gd name="connsiteY1" fmla="*/ 330801 h 402434"/>
                  <a:gd name="connsiteX2" fmla="*/ 411956 w 411956"/>
                  <a:gd name="connsiteY2" fmla="*/ 402434 h 402434"/>
                  <a:gd name="connsiteX3" fmla="*/ 0 w 411956"/>
                  <a:gd name="connsiteY3" fmla="*/ 4766 h 402434"/>
                  <a:gd name="connsiteX4" fmla="*/ 78726 w 411956"/>
                  <a:gd name="connsiteY4" fmla="*/ 21484 h 402434"/>
                  <a:gd name="connsiteX0" fmla="*/ 78726 w 411956"/>
                  <a:gd name="connsiteY0" fmla="*/ 10585 h 405676"/>
                  <a:gd name="connsiteX1" fmla="*/ 390526 w 411956"/>
                  <a:gd name="connsiteY1" fmla="*/ 334043 h 405676"/>
                  <a:gd name="connsiteX2" fmla="*/ 411956 w 411956"/>
                  <a:gd name="connsiteY2" fmla="*/ 405676 h 405676"/>
                  <a:gd name="connsiteX3" fmla="*/ 0 w 411956"/>
                  <a:gd name="connsiteY3" fmla="*/ 8008 h 405676"/>
                  <a:gd name="connsiteX4" fmla="*/ 78726 w 411956"/>
                  <a:gd name="connsiteY4" fmla="*/ 10585 h 405676"/>
                  <a:gd name="connsiteX0" fmla="*/ 83439 w 411956"/>
                  <a:gd name="connsiteY0" fmla="*/ 1040 h 462118"/>
                  <a:gd name="connsiteX1" fmla="*/ 390526 w 411956"/>
                  <a:gd name="connsiteY1" fmla="*/ 390485 h 462118"/>
                  <a:gd name="connsiteX2" fmla="*/ 411956 w 411956"/>
                  <a:gd name="connsiteY2" fmla="*/ 462118 h 462118"/>
                  <a:gd name="connsiteX3" fmla="*/ 0 w 411956"/>
                  <a:gd name="connsiteY3" fmla="*/ 64450 h 462118"/>
                  <a:gd name="connsiteX4" fmla="*/ 83439 w 411956"/>
                  <a:gd name="connsiteY4" fmla="*/ 1040 h 462118"/>
                  <a:gd name="connsiteX0" fmla="*/ 97580 w 411956"/>
                  <a:gd name="connsiteY0" fmla="*/ 25607 h 401844"/>
                  <a:gd name="connsiteX1" fmla="*/ 390526 w 411956"/>
                  <a:gd name="connsiteY1" fmla="*/ 330211 h 401844"/>
                  <a:gd name="connsiteX2" fmla="*/ 411956 w 411956"/>
                  <a:gd name="connsiteY2" fmla="*/ 401844 h 401844"/>
                  <a:gd name="connsiteX3" fmla="*/ 0 w 411956"/>
                  <a:gd name="connsiteY3" fmla="*/ 4176 h 401844"/>
                  <a:gd name="connsiteX4" fmla="*/ 97580 w 411956"/>
                  <a:gd name="connsiteY4" fmla="*/ 25607 h 401844"/>
                  <a:gd name="connsiteX0" fmla="*/ 97580 w 461809"/>
                  <a:gd name="connsiteY0" fmla="*/ 25607 h 401844"/>
                  <a:gd name="connsiteX1" fmla="*/ 461228 w 461809"/>
                  <a:gd name="connsiteY1" fmla="*/ 334924 h 401844"/>
                  <a:gd name="connsiteX2" fmla="*/ 411956 w 461809"/>
                  <a:gd name="connsiteY2" fmla="*/ 401844 h 401844"/>
                  <a:gd name="connsiteX3" fmla="*/ 0 w 461809"/>
                  <a:gd name="connsiteY3" fmla="*/ 4176 h 401844"/>
                  <a:gd name="connsiteX4" fmla="*/ 97580 w 461809"/>
                  <a:gd name="connsiteY4" fmla="*/ 25607 h 401844"/>
                  <a:gd name="connsiteX0" fmla="*/ 97580 w 411956"/>
                  <a:gd name="connsiteY0" fmla="*/ 25607 h 401844"/>
                  <a:gd name="connsiteX1" fmla="*/ 404667 w 411956"/>
                  <a:gd name="connsiteY1" fmla="*/ 334924 h 401844"/>
                  <a:gd name="connsiteX2" fmla="*/ 411956 w 411956"/>
                  <a:gd name="connsiteY2" fmla="*/ 401844 h 401844"/>
                  <a:gd name="connsiteX3" fmla="*/ 0 w 411956"/>
                  <a:gd name="connsiteY3" fmla="*/ 4176 h 401844"/>
                  <a:gd name="connsiteX4" fmla="*/ 97580 w 411956"/>
                  <a:gd name="connsiteY4" fmla="*/ 25607 h 401844"/>
                  <a:gd name="connsiteX0" fmla="*/ 97580 w 411956"/>
                  <a:gd name="connsiteY0" fmla="*/ 25607 h 401844"/>
                  <a:gd name="connsiteX1" fmla="*/ 404667 w 411956"/>
                  <a:gd name="connsiteY1" fmla="*/ 334924 h 401844"/>
                  <a:gd name="connsiteX2" fmla="*/ 411956 w 411956"/>
                  <a:gd name="connsiteY2" fmla="*/ 401844 h 401844"/>
                  <a:gd name="connsiteX3" fmla="*/ 0 w 411956"/>
                  <a:gd name="connsiteY3" fmla="*/ 4176 h 401844"/>
                  <a:gd name="connsiteX4" fmla="*/ 97580 w 411956"/>
                  <a:gd name="connsiteY4" fmla="*/ 25607 h 401844"/>
                  <a:gd name="connsiteX0" fmla="*/ 97580 w 411956"/>
                  <a:gd name="connsiteY0" fmla="*/ 25607 h 401844"/>
                  <a:gd name="connsiteX1" fmla="*/ 404667 w 411956"/>
                  <a:gd name="connsiteY1" fmla="*/ 334924 h 401844"/>
                  <a:gd name="connsiteX2" fmla="*/ 411956 w 411956"/>
                  <a:gd name="connsiteY2" fmla="*/ 401844 h 401844"/>
                  <a:gd name="connsiteX3" fmla="*/ 0 w 411956"/>
                  <a:gd name="connsiteY3" fmla="*/ 4176 h 401844"/>
                  <a:gd name="connsiteX4" fmla="*/ 97580 w 411956"/>
                  <a:gd name="connsiteY4" fmla="*/ 25607 h 401844"/>
                  <a:gd name="connsiteX0" fmla="*/ 97580 w 411956"/>
                  <a:gd name="connsiteY0" fmla="*/ 25607 h 401844"/>
                  <a:gd name="connsiteX1" fmla="*/ 404667 w 411956"/>
                  <a:gd name="connsiteY1" fmla="*/ 334924 h 401844"/>
                  <a:gd name="connsiteX2" fmla="*/ 411956 w 411956"/>
                  <a:gd name="connsiteY2" fmla="*/ 401844 h 401844"/>
                  <a:gd name="connsiteX3" fmla="*/ 0 w 411956"/>
                  <a:gd name="connsiteY3" fmla="*/ 4176 h 401844"/>
                  <a:gd name="connsiteX4" fmla="*/ 97580 w 411956"/>
                  <a:gd name="connsiteY4" fmla="*/ 25607 h 401844"/>
                  <a:gd name="connsiteX0" fmla="*/ 97580 w 411956"/>
                  <a:gd name="connsiteY0" fmla="*/ 25607 h 401844"/>
                  <a:gd name="connsiteX1" fmla="*/ 395240 w 411956"/>
                  <a:gd name="connsiteY1" fmla="*/ 330210 h 401844"/>
                  <a:gd name="connsiteX2" fmla="*/ 411956 w 411956"/>
                  <a:gd name="connsiteY2" fmla="*/ 401844 h 401844"/>
                  <a:gd name="connsiteX3" fmla="*/ 0 w 411956"/>
                  <a:gd name="connsiteY3" fmla="*/ 4176 h 401844"/>
                  <a:gd name="connsiteX4" fmla="*/ 97580 w 411956"/>
                  <a:gd name="connsiteY4" fmla="*/ 25607 h 401844"/>
                  <a:gd name="connsiteX0" fmla="*/ 97580 w 411956"/>
                  <a:gd name="connsiteY0" fmla="*/ 25607 h 401844"/>
                  <a:gd name="connsiteX1" fmla="*/ 399954 w 411956"/>
                  <a:gd name="connsiteY1" fmla="*/ 334923 h 401844"/>
                  <a:gd name="connsiteX2" fmla="*/ 411956 w 411956"/>
                  <a:gd name="connsiteY2" fmla="*/ 401844 h 401844"/>
                  <a:gd name="connsiteX3" fmla="*/ 0 w 411956"/>
                  <a:gd name="connsiteY3" fmla="*/ 4176 h 401844"/>
                  <a:gd name="connsiteX4" fmla="*/ 97580 w 411956"/>
                  <a:gd name="connsiteY4" fmla="*/ 25607 h 401844"/>
                  <a:gd name="connsiteX0" fmla="*/ 97580 w 411956"/>
                  <a:gd name="connsiteY0" fmla="*/ 25607 h 401844"/>
                  <a:gd name="connsiteX1" fmla="*/ 399954 w 411956"/>
                  <a:gd name="connsiteY1" fmla="*/ 334923 h 401844"/>
                  <a:gd name="connsiteX2" fmla="*/ 411956 w 411956"/>
                  <a:gd name="connsiteY2" fmla="*/ 401844 h 401844"/>
                  <a:gd name="connsiteX3" fmla="*/ 0 w 411956"/>
                  <a:gd name="connsiteY3" fmla="*/ 4176 h 401844"/>
                  <a:gd name="connsiteX4" fmla="*/ 97580 w 411956"/>
                  <a:gd name="connsiteY4" fmla="*/ 25607 h 401844"/>
                  <a:gd name="connsiteX0" fmla="*/ 97580 w 411956"/>
                  <a:gd name="connsiteY0" fmla="*/ 25607 h 401844"/>
                  <a:gd name="connsiteX1" fmla="*/ 399954 w 411956"/>
                  <a:gd name="connsiteY1" fmla="*/ 339542 h 401844"/>
                  <a:gd name="connsiteX2" fmla="*/ 411956 w 411956"/>
                  <a:gd name="connsiteY2" fmla="*/ 401844 h 401844"/>
                  <a:gd name="connsiteX3" fmla="*/ 0 w 411956"/>
                  <a:gd name="connsiteY3" fmla="*/ 4176 h 401844"/>
                  <a:gd name="connsiteX4" fmla="*/ 97580 w 411956"/>
                  <a:gd name="connsiteY4" fmla="*/ 25607 h 401844"/>
                  <a:gd name="connsiteX0" fmla="*/ 97580 w 411956"/>
                  <a:gd name="connsiteY0" fmla="*/ 25607 h 401844"/>
                  <a:gd name="connsiteX1" fmla="*/ 381846 w 411956"/>
                  <a:gd name="connsiteY1" fmla="*/ 325685 h 401844"/>
                  <a:gd name="connsiteX2" fmla="*/ 411956 w 411956"/>
                  <a:gd name="connsiteY2" fmla="*/ 401844 h 401844"/>
                  <a:gd name="connsiteX3" fmla="*/ 0 w 411956"/>
                  <a:gd name="connsiteY3" fmla="*/ 4176 h 401844"/>
                  <a:gd name="connsiteX4" fmla="*/ 97580 w 411956"/>
                  <a:gd name="connsiteY4" fmla="*/ 25607 h 401844"/>
                  <a:gd name="connsiteX0" fmla="*/ 97580 w 411956"/>
                  <a:gd name="connsiteY0" fmla="*/ 25607 h 401844"/>
                  <a:gd name="connsiteX1" fmla="*/ 409007 w 411956"/>
                  <a:gd name="connsiteY1" fmla="*/ 330304 h 401844"/>
                  <a:gd name="connsiteX2" fmla="*/ 411956 w 411956"/>
                  <a:gd name="connsiteY2" fmla="*/ 401844 h 401844"/>
                  <a:gd name="connsiteX3" fmla="*/ 0 w 411956"/>
                  <a:gd name="connsiteY3" fmla="*/ 4176 h 401844"/>
                  <a:gd name="connsiteX4" fmla="*/ 97580 w 411956"/>
                  <a:gd name="connsiteY4" fmla="*/ 25607 h 401844"/>
                  <a:gd name="connsiteX0" fmla="*/ 97580 w 411956"/>
                  <a:gd name="connsiteY0" fmla="*/ 25607 h 401844"/>
                  <a:gd name="connsiteX1" fmla="*/ 390899 w 411956"/>
                  <a:gd name="connsiteY1" fmla="*/ 325685 h 401844"/>
                  <a:gd name="connsiteX2" fmla="*/ 411956 w 411956"/>
                  <a:gd name="connsiteY2" fmla="*/ 401844 h 401844"/>
                  <a:gd name="connsiteX3" fmla="*/ 0 w 411956"/>
                  <a:gd name="connsiteY3" fmla="*/ 4176 h 401844"/>
                  <a:gd name="connsiteX4" fmla="*/ 97580 w 411956"/>
                  <a:gd name="connsiteY4" fmla="*/ 25607 h 401844"/>
                  <a:gd name="connsiteX0" fmla="*/ 97580 w 402902"/>
                  <a:gd name="connsiteY0" fmla="*/ 25607 h 392607"/>
                  <a:gd name="connsiteX1" fmla="*/ 390899 w 402902"/>
                  <a:gd name="connsiteY1" fmla="*/ 325685 h 392607"/>
                  <a:gd name="connsiteX2" fmla="*/ 402902 w 402902"/>
                  <a:gd name="connsiteY2" fmla="*/ 392607 h 392607"/>
                  <a:gd name="connsiteX3" fmla="*/ 0 w 402902"/>
                  <a:gd name="connsiteY3" fmla="*/ 4176 h 392607"/>
                  <a:gd name="connsiteX4" fmla="*/ 97580 w 402902"/>
                  <a:gd name="connsiteY4" fmla="*/ 25607 h 392607"/>
                  <a:gd name="connsiteX0" fmla="*/ 97580 w 402902"/>
                  <a:gd name="connsiteY0" fmla="*/ 25607 h 392607"/>
                  <a:gd name="connsiteX1" fmla="*/ 390899 w 402902"/>
                  <a:gd name="connsiteY1" fmla="*/ 325685 h 392607"/>
                  <a:gd name="connsiteX2" fmla="*/ 402902 w 402902"/>
                  <a:gd name="connsiteY2" fmla="*/ 392607 h 392607"/>
                  <a:gd name="connsiteX3" fmla="*/ 0 w 402902"/>
                  <a:gd name="connsiteY3" fmla="*/ 4176 h 392607"/>
                  <a:gd name="connsiteX4" fmla="*/ 97580 w 402902"/>
                  <a:gd name="connsiteY4" fmla="*/ 25607 h 392607"/>
                  <a:gd name="connsiteX0" fmla="*/ 97580 w 408217"/>
                  <a:gd name="connsiteY0" fmla="*/ 25607 h 403467"/>
                  <a:gd name="connsiteX1" fmla="*/ 390899 w 408217"/>
                  <a:gd name="connsiteY1" fmla="*/ 325685 h 403467"/>
                  <a:gd name="connsiteX2" fmla="*/ 408217 w 408217"/>
                  <a:gd name="connsiteY2" fmla="*/ 403467 h 403467"/>
                  <a:gd name="connsiteX3" fmla="*/ 0 w 408217"/>
                  <a:gd name="connsiteY3" fmla="*/ 4176 h 403467"/>
                  <a:gd name="connsiteX4" fmla="*/ 97580 w 408217"/>
                  <a:gd name="connsiteY4" fmla="*/ 25607 h 403467"/>
                  <a:gd name="connsiteX0" fmla="*/ 97580 w 408217"/>
                  <a:gd name="connsiteY0" fmla="*/ 25607 h 403467"/>
                  <a:gd name="connsiteX1" fmla="*/ 390899 w 408217"/>
                  <a:gd name="connsiteY1" fmla="*/ 325685 h 403467"/>
                  <a:gd name="connsiteX2" fmla="*/ 408217 w 408217"/>
                  <a:gd name="connsiteY2" fmla="*/ 403467 h 403467"/>
                  <a:gd name="connsiteX3" fmla="*/ 0 w 408217"/>
                  <a:gd name="connsiteY3" fmla="*/ 4176 h 403467"/>
                  <a:gd name="connsiteX4" fmla="*/ 97580 w 408217"/>
                  <a:gd name="connsiteY4" fmla="*/ 25607 h 403467"/>
                  <a:gd name="connsiteX0" fmla="*/ 97580 w 408217"/>
                  <a:gd name="connsiteY0" fmla="*/ 25607 h 403467"/>
                  <a:gd name="connsiteX1" fmla="*/ 395120 w 408217"/>
                  <a:gd name="connsiteY1" fmla="*/ 325685 h 403467"/>
                  <a:gd name="connsiteX2" fmla="*/ 408217 w 408217"/>
                  <a:gd name="connsiteY2" fmla="*/ 403467 h 403467"/>
                  <a:gd name="connsiteX3" fmla="*/ 0 w 408217"/>
                  <a:gd name="connsiteY3" fmla="*/ 4176 h 403467"/>
                  <a:gd name="connsiteX4" fmla="*/ 97580 w 408217"/>
                  <a:gd name="connsiteY4" fmla="*/ 25607 h 403467"/>
                  <a:gd name="connsiteX0" fmla="*/ 97580 w 408217"/>
                  <a:gd name="connsiteY0" fmla="*/ 25607 h 403467"/>
                  <a:gd name="connsiteX1" fmla="*/ 395120 w 408217"/>
                  <a:gd name="connsiteY1" fmla="*/ 325685 h 403467"/>
                  <a:gd name="connsiteX2" fmla="*/ 408217 w 408217"/>
                  <a:gd name="connsiteY2" fmla="*/ 403467 h 403467"/>
                  <a:gd name="connsiteX3" fmla="*/ 0 w 408217"/>
                  <a:gd name="connsiteY3" fmla="*/ 4176 h 403467"/>
                  <a:gd name="connsiteX4" fmla="*/ 97580 w 408217"/>
                  <a:gd name="connsiteY4" fmla="*/ 25607 h 403467"/>
                  <a:gd name="connsiteX0" fmla="*/ 97580 w 399775"/>
                  <a:gd name="connsiteY0" fmla="*/ 25607 h 407793"/>
                  <a:gd name="connsiteX1" fmla="*/ 395120 w 399775"/>
                  <a:gd name="connsiteY1" fmla="*/ 325685 h 407793"/>
                  <a:gd name="connsiteX2" fmla="*/ 399775 w 399775"/>
                  <a:gd name="connsiteY2" fmla="*/ 407793 h 407793"/>
                  <a:gd name="connsiteX3" fmla="*/ 0 w 399775"/>
                  <a:gd name="connsiteY3" fmla="*/ 4176 h 407793"/>
                  <a:gd name="connsiteX4" fmla="*/ 97580 w 399775"/>
                  <a:gd name="connsiteY4" fmla="*/ 25607 h 407793"/>
                  <a:gd name="connsiteX0" fmla="*/ 97580 w 408218"/>
                  <a:gd name="connsiteY0" fmla="*/ 25607 h 403467"/>
                  <a:gd name="connsiteX1" fmla="*/ 395120 w 408218"/>
                  <a:gd name="connsiteY1" fmla="*/ 325685 h 403467"/>
                  <a:gd name="connsiteX2" fmla="*/ 408218 w 408218"/>
                  <a:gd name="connsiteY2" fmla="*/ 403467 h 403467"/>
                  <a:gd name="connsiteX3" fmla="*/ 0 w 408218"/>
                  <a:gd name="connsiteY3" fmla="*/ 4176 h 403467"/>
                  <a:gd name="connsiteX4" fmla="*/ 97580 w 408218"/>
                  <a:gd name="connsiteY4" fmla="*/ 25607 h 403467"/>
                  <a:gd name="connsiteX0" fmla="*/ 97580 w 399776"/>
                  <a:gd name="connsiteY0" fmla="*/ 25607 h 399141"/>
                  <a:gd name="connsiteX1" fmla="*/ 395120 w 399776"/>
                  <a:gd name="connsiteY1" fmla="*/ 325685 h 399141"/>
                  <a:gd name="connsiteX2" fmla="*/ 399776 w 399776"/>
                  <a:gd name="connsiteY2" fmla="*/ 399141 h 399141"/>
                  <a:gd name="connsiteX3" fmla="*/ 0 w 399776"/>
                  <a:gd name="connsiteY3" fmla="*/ 4176 h 399141"/>
                  <a:gd name="connsiteX4" fmla="*/ 97580 w 399776"/>
                  <a:gd name="connsiteY4" fmla="*/ 25607 h 399141"/>
                  <a:gd name="connsiteX0" fmla="*/ 97580 w 403997"/>
                  <a:gd name="connsiteY0" fmla="*/ 25607 h 399141"/>
                  <a:gd name="connsiteX1" fmla="*/ 395120 w 403997"/>
                  <a:gd name="connsiteY1" fmla="*/ 325685 h 399141"/>
                  <a:gd name="connsiteX2" fmla="*/ 403997 w 403997"/>
                  <a:gd name="connsiteY2" fmla="*/ 399141 h 399141"/>
                  <a:gd name="connsiteX3" fmla="*/ 0 w 403997"/>
                  <a:gd name="connsiteY3" fmla="*/ 4176 h 399141"/>
                  <a:gd name="connsiteX4" fmla="*/ 97580 w 403997"/>
                  <a:gd name="connsiteY4" fmla="*/ 25607 h 399141"/>
                  <a:gd name="connsiteX0" fmla="*/ 97580 w 403997"/>
                  <a:gd name="connsiteY0" fmla="*/ 25607 h 399141"/>
                  <a:gd name="connsiteX1" fmla="*/ 399341 w 403997"/>
                  <a:gd name="connsiteY1" fmla="*/ 330011 h 399141"/>
                  <a:gd name="connsiteX2" fmla="*/ 403997 w 403997"/>
                  <a:gd name="connsiteY2" fmla="*/ 399141 h 399141"/>
                  <a:gd name="connsiteX3" fmla="*/ 0 w 403997"/>
                  <a:gd name="connsiteY3" fmla="*/ 4176 h 399141"/>
                  <a:gd name="connsiteX4" fmla="*/ 97580 w 403997"/>
                  <a:gd name="connsiteY4" fmla="*/ 25607 h 399141"/>
                  <a:gd name="connsiteX0" fmla="*/ 104763 w 411180"/>
                  <a:gd name="connsiteY0" fmla="*/ 27804 h 401338"/>
                  <a:gd name="connsiteX1" fmla="*/ 406524 w 411180"/>
                  <a:gd name="connsiteY1" fmla="*/ 332208 h 401338"/>
                  <a:gd name="connsiteX2" fmla="*/ 411180 w 411180"/>
                  <a:gd name="connsiteY2" fmla="*/ 401338 h 401338"/>
                  <a:gd name="connsiteX3" fmla="*/ 0 w 411180"/>
                  <a:gd name="connsiteY3" fmla="*/ 3920 h 401338"/>
                  <a:gd name="connsiteX4" fmla="*/ 104763 w 411180"/>
                  <a:gd name="connsiteY4" fmla="*/ 27804 h 401338"/>
                  <a:gd name="connsiteX0" fmla="*/ 104763 w 411180"/>
                  <a:gd name="connsiteY0" fmla="*/ 27804 h 440590"/>
                  <a:gd name="connsiteX1" fmla="*/ 406524 w 411180"/>
                  <a:gd name="connsiteY1" fmla="*/ 332208 h 440590"/>
                  <a:gd name="connsiteX2" fmla="*/ 411180 w 411180"/>
                  <a:gd name="connsiteY2" fmla="*/ 440590 h 440590"/>
                  <a:gd name="connsiteX3" fmla="*/ 0 w 411180"/>
                  <a:gd name="connsiteY3" fmla="*/ 3920 h 440590"/>
                  <a:gd name="connsiteX4" fmla="*/ 104763 w 411180"/>
                  <a:gd name="connsiteY4" fmla="*/ 27804 h 440590"/>
                  <a:gd name="connsiteX0" fmla="*/ 104763 w 408134"/>
                  <a:gd name="connsiteY0" fmla="*/ 27804 h 403791"/>
                  <a:gd name="connsiteX1" fmla="*/ 406524 w 408134"/>
                  <a:gd name="connsiteY1" fmla="*/ 332208 h 403791"/>
                  <a:gd name="connsiteX2" fmla="*/ 399209 w 408134"/>
                  <a:gd name="connsiteY2" fmla="*/ 403791 h 403791"/>
                  <a:gd name="connsiteX3" fmla="*/ 0 w 408134"/>
                  <a:gd name="connsiteY3" fmla="*/ 3920 h 403791"/>
                  <a:gd name="connsiteX4" fmla="*/ 104763 w 408134"/>
                  <a:gd name="connsiteY4" fmla="*/ 27804 h 403791"/>
                  <a:gd name="connsiteX0" fmla="*/ 104763 w 408317"/>
                  <a:gd name="connsiteY0" fmla="*/ 27804 h 411151"/>
                  <a:gd name="connsiteX1" fmla="*/ 406524 w 408317"/>
                  <a:gd name="connsiteY1" fmla="*/ 332208 h 411151"/>
                  <a:gd name="connsiteX2" fmla="*/ 401603 w 408317"/>
                  <a:gd name="connsiteY2" fmla="*/ 411151 h 411151"/>
                  <a:gd name="connsiteX3" fmla="*/ 0 w 408317"/>
                  <a:gd name="connsiteY3" fmla="*/ 3920 h 411151"/>
                  <a:gd name="connsiteX4" fmla="*/ 104763 w 408317"/>
                  <a:gd name="connsiteY4" fmla="*/ 27804 h 411151"/>
                  <a:gd name="connsiteX0" fmla="*/ 104763 w 408317"/>
                  <a:gd name="connsiteY0" fmla="*/ 27804 h 411151"/>
                  <a:gd name="connsiteX1" fmla="*/ 406524 w 408317"/>
                  <a:gd name="connsiteY1" fmla="*/ 332208 h 411151"/>
                  <a:gd name="connsiteX2" fmla="*/ 401603 w 408317"/>
                  <a:gd name="connsiteY2" fmla="*/ 411151 h 411151"/>
                  <a:gd name="connsiteX3" fmla="*/ 0 w 408317"/>
                  <a:gd name="connsiteY3" fmla="*/ 3920 h 411151"/>
                  <a:gd name="connsiteX4" fmla="*/ 104763 w 408317"/>
                  <a:gd name="connsiteY4" fmla="*/ 27804 h 411151"/>
                  <a:gd name="connsiteX0" fmla="*/ 104763 w 408317"/>
                  <a:gd name="connsiteY0" fmla="*/ 27804 h 411151"/>
                  <a:gd name="connsiteX1" fmla="*/ 406524 w 408317"/>
                  <a:gd name="connsiteY1" fmla="*/ 332208 h 411151"/>
                  <a:gd name="connsiteX2" fmla="*/ 401603 w 408317"/>
                  <a:gd name="connsiteY2" fmla="*/ 411151 h 411151"/>
                  <a:gd name="connsiteX3" fmla="*/ 0 w 408317"/>
                  <a:gd name="connsiteY3" fmla="*/ 3920 h 411151"/>
                  <a:gd name="connsiteX4" fmla="*/ 104763 w 408317"/>
                  <a:gd name="connsiteY4" fmla="*/ 27804 h 411151"/>
                  <a:gd name="connsiteX0" fmla="*/ 104763 w 408317"/>
                  <a:gd name="connsiteY0" fmla="*/ 27804 h 411151"/>
                  <a:gd name="connsiteX1" fmla="*/ 406524 w 408317"/>
                  <a:gd name="connsiteY1" fmla="*/ 332208 h 411151"/>
                  <a:gd name="connsiteX2" fmla="*/ 401603 w 408317"/>
                  <a:gd name="connsiteY2" fmla="*/ 411151 h 411151"/>
                  <a:gd name="connsiteX3" fmla="*/ 0 w 408317"/>
                  <a:gd name="connsiteY3" fmla="*/ 3920 h 411151"/>
                  <a:gd name="connsiteX4" fmla="*/ 104763 w 408317"/>
                  <a:gd name="connsiteY4" fmla="*/ 27804 h 411151"/>
                  <a:gd name="connsiteX0" fmla="*/ 104763 w 408317"/>
                  <a:gd name="connsiteY0" fmla="*/ 27804 h 411151"/>
                  <a:gd name="connsiteX1" fmla="*/ 406524 w 408317"/>
                  <a:gd name="connsiteY1" fmla="*/ 332208 h 411151"/>
                  <a:gd name="connsiteX2" fmla="*/ 401603 w 408317"/>
                  <a:gd name="connsiteY2" fmla="*/ 411151 h 411151"/>
                  <a:gd name="connsiteX3" fmla="*/ 0 w 408317"/>
                  <a:gd name="connsiteY3" fmla="*/ 3920 h 411151"/>
                  <a:gd name="connsiteX4" fmla="*/ 104763 w 408317"/>
                  <a:gd name="connsiteY4" fmla="*/ 27804 h 411151"/>
                  <a:gd name="connsiteX0" fmla="*/ 104763 w 408317"/>
                  <a:gd name="connsiteY0" fmla="*/ 27804 h 411151"/>
                  <a:gd name="connsiteX1" fmla="*/ 406524 w 408317"/>
                  <a:gd name="connsiteY1" fmla="*/ 332208 h 411151"/>
                  <a:gd name="connsiteX2" fmla="*/ 401603 w 408317"/>
                  <a:gd name="connsiteY2" fmla="*/ 411151 h 411151"/>
                  <a:gd name="connsiteX3" fmla="*/ 0 w 408317"/>
                  <a:gd name="connsiteY3" fmla="*/ 3920 h 411151"/>
                  <a:gd name="connsiteX4" fmla="*/ 104763 w 408317"/>
                  <a:gd name="connsiteY4" fmla="*/ 27804 h 411151"/>
                  <a:gd name="connsiteX0" fmla="*/ 104763 w 408317"/>
                  <a:gd name="connsiteY0" fmla="*/ 27804 h 411151"/>
                  <a:gd name="connsiteX1" fmla="*/ 406524 w 408317"/>
                  <a:gd name="connsiteY1" fmla="*/ 332208 h 411151"/>
                  <a:gd name="connsiteX2" fmla="*/ 401603 w 408317"/>
                  <a:gd name="connsiteY2" fmla="*/ 411151 h 411151"/>
                  <a:gd name="connsiteX3" fmla="*/ 0 w 408317"/>
                  <a:gd name="connsiteY3" fmla="*/ 3920 h 411151"/>
                  <a:gd name="connsiteX4" fmla="*/ 104763 w 408317"/>
                  <a:gd name="connsiteY4" fmla="*/ 27804 h 411151"/>
                  <a:gd name="connsiteX0" fmla="*/ 85608 w 389162"/>
                  <a:gd name="connsiteY0" fmla="*/ 30031 h 413378"/>
                  <a:gd name="connsiteX1" fmla="*/ 387369 w 389162"/>
                  <a:gd name="connsiteY1" fmla="*/ 334435 h 413378"/>
                  <a:gd name="connsiteX2" fmla="*/ 382448 w 389162"/>
                  <a:gd name="connsiteY2" fmla="*/ 413378 h 413378"/>
                  <a:gd name="connsiteX3" fmla="*/ 0 w 389162"/>
                  <a:gd name="connsiteY3" fmla="*/ 3694 h 413378"/>
                  <a:gd name="connsiteX4" fmla="*/ 85608 w 389162"/>
                  <a:gd name="connsiteY4" fmla="*/ 30031 h 413378"/>
                  <a:gd name="connsiteX0" fmla="*/ 92792 w 396346"/>
                  <a:gd name="connsiteY0" fmla="*/ 36843 h 420190"/>
                  <a:gd name="connsiteX1" fmla="*/ 394553 w 396346"/>
                  <a:gd name="connsiteY1" fmla="*/ 341247 h 420190"/>
                  <a:gd name="connsiteX2" fmla="*/ 389632 w 396346"/>
                  <a:gd name="connsiteY2" fmla="*/ 420190 h 420190"/>
                  <a:gd name="connsiteX3" fmla="*/ 0 w 396346"/>
                  <a:gd name="connsiteY3" fmla="*/ 3146 h 420190"/>
                  <a:gd name="connsiteX4" fmla="*/ 92792 w 396346"/>
                  <a:gd name="connsiteY4" fmla="*/ 36843 h 420190"/>
                  <a:gd name="connsiteX0" fmla="*/ 92792 w 396346"/>
                  <a:gd name="connsiteY0" fmla="*/ 36843 h 420190"/>
                  <a:gd name="connsiteX1" fmla="*/ 394553 w 396346"/>
                  <a:gd name="connsiteY1" fmla="*/ 341247 h 420190"/>
                  <a:gd name="connsiteX2" fmla="*/ 389632 w 396346"/>
                  <a:gd name="connsiteY2" fmla="*/ 420190 h 420190"/>
                  <a:gd name="connsiteX3" fmla="*/ 0 w 396346"/>
                  <a:gd name="connsiteY3" fmla="*/ 3146 h 420190"/>
                  <a:gd name="connsiteX4" fmla="*/ 92792 w 396346"/>
                  <a:gd name="connsiteY4" fmla="*/ 36843 h 420190"/>
                  <a:gd name="connsiteX0" fmla="*/ 92792 w 395787"/>
                  <a:gd name="connsiteY0" fmla="*/ 36843 h 398111"/>
                  <a:gd name="connsiteX1" fmla="*/ 394553 w 395787"/>
                  <a:gd name="connsiteY1" fmla="*/ 341247 h 398111"/>
                  <a:gd name="connsiteX2" fmla="*/ 380055 w 395787"/>
                  <a:gd name="connsiteY2" fmla="*/ 398111 h 398111"/>
                  <a:gd name="connsiteX3" fmla="*/ 0 w 395787"/>
                  <a:gd name="connsiteY3" fmla="*/ 3146 h 398111"/>
                  <a:gd name="connsiteX4" fmla="*/ 92792 w 395787"/>
                  <a:gd name="connsiteY4" fmla="*/ 36843 h 398111"/>
                  <a:gd name="connsiteX0" fmla="*/ 92792 w 396577"/>
                  <a:gd name="connsiteY0" fmla="*/ 36843 h 393205"/>
                  <a:gd name="connsiteX1" fmla="*/ 394553 w 396577"/>
                  <a:gd name="connsiteY1" fmla="*/ 341247 h 393205"/>
                  <a:gd name="connsiteX2" fmla="*/ 392026 w 396577"/>
                  <a:gd name="connsiteY2" fmla="*/ 393205 h 393205"/>
                  <a:gd name="connsiteX3" fmla="*/ 0 w 396577"/>
                  <a:gd name="connsiteY3" fmla="*/ 3146 h 393205"/>
                  <a:gd name="connsiteX4" fmla="*/ 92792 w 396577"/>
                  <a:gd name="connsiteY4" fmla="*/ 36843 h 393205"/>
                  <a:gd name="connsiteX0" fmla="*/ 92792 w 396577"/>
                  <a:gd name="connsiteY0" fmla="*/ 36843 h 393205"/>
                  <a:gd name="connsiteX1" fmla="*/ 394553 w 396577"/>
                  <a:gd name="connsiteY1" fmla="*/ 341247 h 393205"/>
                  <a:gd name="connsiteX2" fmla="*/ 392026 w 396577"/>
                  <a:gd name="connsiteY2" fmla="*/ 393205 h 393205"/>
                  <a:gd name="connsiteX3" fmla="*/ 0 w 396577"/>
                  <a:gd name="connsiteY3" fmla="*/ 3146 h 393205"/>
                  <a:gd name="connsiteX4" fmla="*/ 92792 w 396577"/>
                  <a:gd name="connsiteY4" fmla="*/ 36843 h 393205"/>
                  <a:gd name="connsiteX0" fmla="*/ 92792 w 396879"/>
                  <a:gd name="connsiteY0" fmla="*/ 36843 h 407924"/>
                  <a:gd name="connsiteX1" fmla="*/ 394553 w 396879"/>
                  <a:gd name="connsiteY1" fmla="*/ 341247 h 407924"/>
                  <a:gd name="connsiteX2" fmla="*/ 394420 w 396879"/>
                  <a:gd name="connsiteY2" fmla="*/ 407924 h 407924"/>
                  <a:gd name="connsiteX3" fmla="*/ 0 w 396879"/>
                  <a:gd name="connsiteY3" fmla="*/ 3146 h 407924"/>
                  <a:gd name="connsiteX4" fmla="*/ 92792 w 396879"/>
                  <a:gd name="connsiteY4" fmla="*/ 36843 h 407924"/>
                  <a:gd name="connsiteX0" fmla="*/ 92792 w 396879"/>
                  <a:gd name="connsiteY0" fmla="*/ 36843 h 407924"/>
                  <a:gd name="connsiteX1" fmla="*/ 394553 w 396879"/>
                  <a:gd name="connsiteY1" fmla="*/ 341247 h 407924"/>
                  <a:gd name="connsiteX2" fmla="*/ 394420 w 396879"/>
                  <a:gd name="connsiteY2" fmla="*/ 407924 h 407924"/>
                  <a:gd name="connsiteX3" fmla="*/ 0 w 396879"/>
                  <a:gd name="connsiteY3" fmla="*/ 3146 h 407924"/>
                  <a:gd name="connsiteX4" fmla="*/ 92792 w 396879"/>
                  <a:gd name="connsiteY4" fmla="*/ 36843 h 40792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399687"/>
                  <a:gd name="connsiteY0" fmla="*/ 30033 h 401114"/>
                  <a:gd name="connsiteX1" fmla="*/ 396947 w 399687"/>
                  <a:gd name="connsiteY1" fmla="*/ 334437 h 401114"/>
                  <a:gd name="connsiteX2" fmla="*/ 399208 w 399687"/>
                  <a:gd name="connsiteY2" fmla="*/ 401114 h 401114"/>
                  <a:gd name="connsiteX3" fmla="*/ 0 w 399687"/>
                  <a:gd name="connsiteY3" fmla="*/ 3695 h 401114"/>
                  <a:gd name="connsiteX4" fmla="*/ 97580 w 399687"/>
                  <a:gd name="connsiteY4" fmla="*/ 30033 h 401114"/>
                  <a:gd name="connsiteX0" fmla="*/ 97580 w 399208"/>
                  <a:gd name="connsiteY0" fmla="*/ 30033 h 401114"/>
                  <a:gd name="connsiteX1" fmla="*/ 392159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208"/>
                  <a:gd name="connsiteY0" fmla="*/ 30033 h 401114"/>
                  <a:gd name="connsiteX1" fmla="*/ 392159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208"/>
                  <a:gd name="connsiteY0" fmla="*/ 30033 h 401114"/>
                  <a:gd name="connsiteX1" fmla="*/ 392159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208"/>
                  <a:gd name="connsiteY0" fmla="*/ 30033 h 401114"/>
                  <a:gd name="connsiteX1" fmla="*/ 392159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208"/>
                  <a:gd name="connsiteY0" fmla="*/ 30033 h 401114"/>
                  <a:gd name="connsiteX1" fmla="*/ 394553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208"/>
                  <a:gd name="connsiteY0" fmla="*/ 30033 h 401114"/>
                  <a:gd name="connsiteX1" fmla="*/ 394553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208"/>
                  <a:gd name="connsiteY0" fmla="*/ 30033 h 401114"/>
                  <a:gd name="connsiteX1" fmla="*/ 394553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208"/>
                  <a:gd name="connsiteY0" fmla="*/ 30033 h 401114"/>
                  <a:gd name="connsiteX1" fmla="*/ 394553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208"/>
                  <a:gd name="connsiteY0" fmla="*/ 30033 h 401114"/>
                  <a:gd name="connsiteX1" fmla="*/ 394553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208"/>
                  <a:gd name="connsiteY0" fmla="*/ 30033 h 401114"/>
                  <a:gd name="connsiteX1" fmla="*/ 394553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208"/>
                  <a:gd name="connsiteY0" fmla="*/ 30033 h 401114"/>
                  <a:gd name="connsiteX1" fmla="*/ 394553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208"/>
                  <a:gd name="connsiteY0" fmla="*/ 30033 h 401114"/>
                  <a:gd name="connsiteX1" fmla="*/ 394553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208"/>
                  <a:gd name="connsiteY0" fmla="*/ 30033 h 401114"/>
                  <a:gd name="connsiteX1" fmla="*/ 394553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208"/>
                  <a:gd name="connsiteY0" fmla="*/ 30033 h 401114"/>
                  <a:gd name="connsiteX1" fmla="*/ 394553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208"/>
                  <a:gd name="connsiteY0" fmla="*/ 30033 h 401114"/>
                  <a:gd name="connsiteX1" fmla="*/ 394553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208"/>
                  <a:gd name="connsiteY0" fmla="*/ 30033 h 401114"/>
                  <a:gd name="connsiteX1" fmla="*/ 394553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208"/>
                  <a:gd name="connsiteY0" fmla="*/ 30033 h 401114"/>
                  <a:gd name="connsiteX1" fmla="*/ 394553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721"/>
                  <a:gd name="connsiteY0" fmla="*/ 30033 h 401114"/>
                  <a:gd name="connsiteX1" fmla="*/ 399341 w 399721"/>
                  <a:gd name="connsiteY1" fmla="*/ 331983 h 401114"/>
                  <a:gd name="connsiteX2" fmla="*/ 399208 w 399721"/>
                  <a:gd name="connsiteY2" fmla="*/ 401114 h 401114"/>
                  <a:gd name="connsiteX3" fmla="*/ 0 w 399721"/>
                  <a:gd name="connsiteY3" fmla="*/ 3695 h 401114"/>
                  <a:gd name="connsiteX4" fmla="*/ 97580 w 399721"/>
                  <a:gd name="connsiteY4" fmla="*/ 30033 h 401114"/>
                  <a:gd name="connsiteX0" fmla="*/ 97580 w 399721"/>
                  <a:gd name="connsiteY0" fmla="*/ 30033 h 401114"/>
                  <a:gd name="connsiteX1" fmla="*/ 399341 w 399721"/>
                  <a:gd name="connsiteY1" fmla="*/ 331983 h 401114"/>
                  <a:gd name="connsiteX2" fmla="*/ 399208 w 399721"/>
                  <a:gd name="connsiteY2" fmla="*/ 401114 h 401114"/>
                  <a:gd name="connsiteX3" fmla="*/ 0 w 399721"/>
                  <a:gd name="connsiteY3" fmla="*/ 3695 h 401114"/>
                  <a:gd name="connsiteX4" fmla="*/ 97580 w 399721"/>
                  <a:gd name="connsiteY4" fmla="*/ 30033 h 401114"/>
                  <a:gd name="connsiteX0" fmla="*/ 97580 w 399341"/>
                  <a:gd name="connsiteY0" fmla="*/ 30033 h 401114"/>
                  <a:gd name="connsiteX1" fmla="*/ 399341 w 399341"/>
                  <a:gd name="connsiteY1" fmla="*/ 331983 h 401114"/>
                  <a:gd name="connsiteX2" fmla="*/ 399208 w 399341"/>
                  <a:gd name="connsiteY2" fmla="*/ 401114 h 401114"/>
                  <a:gd name="connsiteX3" fmla="*/ 0 w 399341"/>
                  <a:gd name="connsiteY3" fmla="*/ 3695 h 401114"/>
                  <a:gd name="connsiteX4" fmla="*/ 97580 w 399341"/>
                  <a:gd name="connsiteY4" fmla="*/ 30033 h 401114"/>
                  <a:gd name="connsiteX0" fmla="*/ 97580 w 399341"/>
                  <a:gd name="connsiteY0" fmla="*/ 30033 h 401114"/>
                  <a:gd name="connsiteX1" fmla="*/ 399341 w 399341"/>
                  <a:gd name="connsiteY1" fmla="*/ 331983 h 401114"/>
                  <a:gd name="connsiteX2" fmla="*/ 399208 w 399341"/>
                  <a:gd name="connsiteY2" fmla="*/ 401114 h 401114"/>
                  <a:gd name="connsiteX3" fmla="*/ 0 w 399341"/>
                  <a:gd name="connsiteY3" fmla="*/ 3695 h 401114"/>
                  <a:gd name="connsiteX4" fmla="*/ 97580 w 399341"/>
                  <a:gd name="connsiteY4" fmla="*/ 30033 h 401114"/>
                  <a:gd name="connsiteX0" fmla="*/ 97580 w 399341"/>
                  <a:gd name="connsiteY0" fmla="*/ 30033 h 401114"/>
                  <a:gd name="connsiteX1" fmla="*/ 399341 w 399341"/>
                  <a:gd name="connsiteY1" fmla="*/ 331983 h 401114"/>
                  <a:gd name="connsiteX2" fmla="*/ 399208 w 399341"/>
                  <a:gd name="connsiteY2" fmla="*/ 401114 h 401114"/>
                  <a:gd name="connsiteX3" fmla="*/ 0 w 399341"/>
                  <a:gd name="connsiteY3" fmla="*/ 3695 h 401114"/>
                  <a:gd name="connsiteX4" fmla="*/ 97580 w 399341"/>
                  <a:gd name="connsiteY4" fmla="*/ 30033 h 401114"/>
                  <a:gd name="connsiteX0" fmla="*/ 97580 w 399341"/>
                  <a:gd name="connsiteY0" fmla="*/ 30033 h 401114"/>
                  <a:gd name="connsiteX1" fmla="*/ 399341 w 399341"/>
                  <a:gd name="connsiteY1" fmla="*/ 331983 h 401114"/>
                  <a:gd name="connsiteX2" fmla="*/ 399208 w 399341"/>
                  <a:gd name="connsiteY2" fmla="*/ 401114 h 401114"/>
                  <a:gd name="connsiteX3" fmla="*/ 0 w 399341"/>
                  <a:gd name="connsiteY3" fmla="*/ 3695 h 401114"/>
                  <a:gd name="connsiteX4" fmla="*/ 97580 w 399341"/>
                  <a:gd name="connsiteY4" fmla="*/ 30033 h 401114"/>
                  <a:gd name="connsiteX0" fmla="*/ 97580 w 399341"/>
                  <a:gd name="connsiteY0" fmla="*/ 30033 h 401114"/>
                  <a:gd name="connsiteX1" fmla="*/ 399341 w 399341"/>
                  <a:gd name="connsiteY1" fmla="*/ 331983 h 401114"/>
                  <a:gd name="connsiteX2" fmla="*/ 399208 w 399341"/>
                  <a:gd name="connsiteY2" fmla="*/ 401114 h 401114"/>
                  <a:gd name="connsiteX3" fmla="*/ 0 w 399341"/>
                  <a:gd name="connsiteY3" fmla="*/ 3695 h 401114"/>
                  <a:gd name="connsiteX4" fmla="*/ 97580 w 399341"/>
                  <a:gd name="connsiteY4" fmla="*/ 30033 h 401114"/>
                  <a:gd name="connsiteX0" fmla="*/ 97580 w 399341"/>
                  <a:gd name="connsiteY0" fmla="*/ 30033 h 401114"/>
                  <a:gd name="connsiteX1" fmla="*/ 399341 w 399341"/>
                  <a:gd name="connsiteY1" fmla="*/ 331983 h 401114"/>
                  <a:gd name="connsiteX2" fmla="*/ 399208 w 399341"/>
                  <a:gd name="connsiteY2" fmla="*/ 401114 h 401114"/>
                  <a:gd name="connsiteX3" fmla="*/ 0 w 399341"/>
                  <a:gd name="connsiteY3" fmla="*/ 3695 h 401114"/>
                  <a:gd name="connsiteX4" fmla="*/ 97580 w 399341"/>
                  <a:gd name="connsiteY4" fmla="*/ 30033 h 401114"/>
                  <a:gd name="connsiteX0" fmla="*/ 97580 w 399341"/>
                  <a:gd name="connsiteY0" fmla="*/ 30033 h 401114"/>
                  <a:gd name="connsiteX1" fmla="*/ 399341 w 399341"/>
                  <a:gd name="connsiteY1" fmla="*/ 331983 h 401114"/>
                  <a:gd name="connsiteX2" fmla="*/ 399208 w 399341"/>
                  <a:gd name="connsiteY2" fmla="*/ 401114 h 401114"/>
                  <a:gd name="connsiteX3" fmla="*/ 0 w 399341"/>
                  <a:gd name="connsiteY3" fmla="*/ 3695 h 401114"/>
                  <a:gd name="connsiteX4" fmla="*/ 97580 w 399341"/>
                  <a:gd name="connsiteY4" fmla="*/ 30033 h 401114"/>
                  <a:gd name="connsiteX0" fmla="*/ 97580 w 399341"/>
                  <a:gd name="connsiteY0" fmla="*/ 30033 h 401114"/>
                  <a:gd name="connsiteX1" fmla="*/ 399341 w 399341"/>
                  <a:gd name="connsiteY1" fmla="*/ 331983 h 401114"/>
                  <a:gd name="connsiteX2" fmla="*/ 399208 w 399341"/>
                  <a:gd name="connsiteY2" fmla="*/ 401114 h 401114"/>
                  <a:gd name="connsiteX3" fmla="*/ 0 w 399341"/>
                  <a:gd name="connsiteY3" fmla="*/ 3695 h 401114"/>
                  <a:gd name="connsiteX4" fmla="*/ 97580 w 399341"/>
                  <a:gd name="connsiteY4" fmla="*/ 30033 h 401114"/>
                  <a:gd name="connsiteX0" fmla="*/ 97580 w 399208"/>
                  <a:gd name="connsiteY0" fmla="*/ 30033 h 401114"/>
                  <a:gd name="connsiteX1" fmla="*/ 396947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208"/>
                  <a:gd name="connsiteY0" fmla="*/ 30033 h 401114"/>
                  <a:gd name="connsiteX1" fmla="*/ 396947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73637 w 399208"/>
                  <a:gd name="connsiteY0" fmla="*/ 13440 h 404146"/>
                  <a:gd name="connsiteX1" fmla="*/ 396947 w 399208"/>
                  <a:gd name="connsiteY1" fmla="*/ 335015 h 404146"/>
                  <a:gd name="connsiteX2" fmla="*/ 399208 w 399208"/>
                  <a:gd name="connsiteY2" fmla="*/ 404146 h 404146"/>
                  <a:gd name="connsiteX3" fmla="*/ 0 w 399208"/>
                  <a:gd name="connsiteY3" fmla="*/ 6727 h 404146"/>
                  <a:gd name="connsiteX4" fmla="*/ 73637 w 399208"/>
                  <a:gd name="connsiteY4" fmla="*/ 13440 h 404146"/>
                  <a:gd name="connsiteX0" fmla="*/ 73637 w 399208"/>
                  <a:gd name="connsiteY0" fmla="*/ 13440 h 404146"/>
                  <a:gd name="connsiteX1" fmla="*/ 396947 w 399208"/>
                  <a:gd name="connsiteY1" fmla="*/ 335015 h 404146"/>
                  <a:gd name="connsiteX2" fmla="*/ 399208 w 399208"/>
                  <a:gd name="connsiteY2" fmla="*/ 404146 h 404146"/>
                  <a:gd name="connsiteX3" fmla="*/ 0 w 399208"/>
                  <a:gd name="connsiteY3" fmla="*/ 6727 h 404146"/>
                  <a:gd name="connsiteX4" fmla="*/ 73637 w 399208"/>
                  <a:gd name="connsiteY4" fmla="*/ 13440 h 404146"/>
                  <a:gd name="connsiteX0" fmla="*/ 73637 w 399208"/>
                  <a:gd name="connsiteY0" fmla="*/ 11323 h 402029"/>
                  <a:gd name="connsiteX1" fmla="*/ 396947 w 399208"/>
                  <a:gd name="connsiteY1" fmla="*/ 332898 h 402029"/>
                  <a:gd name="connsiteX2" fmla="*/ 399208 w 399208"/>
                  <a:gd name="connsiteY2" fmla="*/ 402029 h 402029"/>
                  <a:gd name="connsiteX3" fmla="*/ 0 w 399208"/>
                  <a:gd name="connsiteY3" fmla="*/ 4610 h 402029"/>
                  <a:gd name="connsiteX4" fmla="*/ 73637 w 399208"/>
                  <a:gd name="connsiteY4" fmla="*/ 11323 h 402029"/>
                  <a:gd name="connsiteX0" fmla="*/ 73637 w 399208"/>
                  <a:gd name="connsiteY0" fmla="*/ 6713 h 397419"/>
                  <a:gd name="connsiteX1" fmla="*/ 396947 w 399208"/>
                  <a:gd name="connsiteY1" fmla="*/ 328288 h 397419"/>
                  <a:gd name="connsiteX2" fmla="*/ 399208 w 399208"/>
                  <a:gd name="connsiteY2" fmla="*/ 397419 h 397419"/>
                  <a:gd name="connsiteX3" fmla="*/ 0 w 399208"/>
                  <a:gd name="connsiteY3" fmla="*/ 0 h 397419"/>
                  <a:gd name="connsiteX4" fmla="*/ 73637 w 399208"/>
                  <a:gd name="connsiteY4" fmla="*/ 6713 h 397419"/>
                  <a:gd name="connsiteX0" fmla="*/ 73637 w 399208"/>
                  <a:gd name="connsiteY0" fmla="*/ 6713 h 397419"/>
                  <a:gd name="connsiteX1" fmla="*/ 396947 w 399208"/>
                  <a:gd name="connsiteY1" fmla="*/ 328288 h 397419"/>
                  <a:gd name="connsiteX2" fmla="*/ 399208 w 399208"/>
                  <a:gd name="connsiteY2" fmla="*/ 397419 h 397419"/>
                  <a:gd name="connsiteX3" fmla="*/ 0 w 399208"/>
                  <a:gd name="connsiteY3" fmla="*/ 0 h 397419"/>
                  <a:gd name="connsiteX4" fmla="*/ 73637 w 399208"/>
                  <a:gd name="connsiteY4" fmla="*/ 6713 h 397419"/>
                  <a:gd name="connsiteX0" fmla="*/ 73637 w 399208"/>
                  <a:gd name="connsiteY0" fmla="*/ 6713 h 397419"/>
                  <a:gd name="connsiteX1" fmla="*/ 396947 w 399208"/>
                  <a:gd name="connsiteY1" fmla="*/ 328288 h 397419"/>
                  <a:gd name="connsiteX2" fmla="*/ 399208 w 399208"/>
                  <a:gd name="connsiteY2" fmla="*/ 397419 h 397419"/>
                  <a:gd name="connsiteX3" fmla="*/ 0 w 399208"/>
                  <a:gd name="connsiteY3" fmla="*/ 0 h 397419"/>
                  <a:gd name="connsiteX4" fmla="*/ 73637 w 399208"/>
                  <a:gd name="connsiteY4" fmla="*/ 6713 h 397419"/>
                  <a:gd name="connsiteX0" fmla="*/ 73637 w 399208"/>
                  <a:gd name="connsiteY0" fmla="*/ 6713 h 397419"/>
                  <a:gd name="connsiteX1" fmla="*/ 396947 w 399208"/>
                  <a:gd name="connsiteY1" fmla="*/ 328288 h 397419"/>
                  <a:gd name="connsiteX2" fmla="*/ 399208 w 399208"/>
                  <a:gd name="connsiteY2" fmla="*/ 397419 h 397419"/>
                  <a:gd name="connsiteX3" fmla="*/ 0 w 399208"/>
                  <a:gd name="connsiteY3" fmla="*/ 0 h 397419"/>
                  <a:gd name="connsiteX4" fmla="*/ 73637 w 399208"/>
                  <a:gd name="connsiteY4" fmla="*/ 6713 h 397419"/>
                  <a:gd name="connsiteX0" fmla="*/ 73637 w 399208"/>
                  <a:gd name="connsiteY0" fmla="*/ 6713 h 397419"/>
                  <a:gd name="connsiteX1" fmla="*/ 396947 w 399208"/>
                  <a:gd name="connsiteY1" fmla="*/ 328288 h 397419"/>
                  <a:gd name="connsiteX2" fmla="*/ 399208 w 399208"/>
                  <a:gd name="connsiteY2" fmla="*/ 397419 h 397419"/>
                  <a:gd name="connsiteX3" fmla="*/ 0 w 399208"/>
                  <a:gd name="connsiteY3" fmla="*/ 0 h 397419"/>
                  <a:gd name="connsiteX4" fmla="*/ 73637 w 399208"/>
                  <a:gd name="connsiteY4" fmla="*/ 6713 h 397419"/>
                  <a:gd name="connsiteX0" fmla="*/ 73637 w 399208"/>
                  <a:gd name="connsiteY0" fmla="*/ 6713 h 397419"/>
                  <a:gd name="connsiteX1" fmla="*/ 396947 w 399208"/>
                  <a:gd name="connsiteY1" fmla="*/ 328288 h 397419"/>
                  <a:gd name="connsiteX2" fmla="*/ 399208 w 399208"/>
                  <a:gd name="connsiteY2" fmla="*/ 397419 h 397419"/>
                  <a:gd name="connsiteX3" fmla="*/ 0 w 399208"/>
                  <a:gd name="connsiteY3" fmla="*/ 0 h 397419"/>
                  <a:gd name="connsiteX4" fmla="*/ 73637 w 399208"/>
                  <a:gd name="connsiteY4" fmla="*/ 6713 h 397419"/>
                  <a:gd name="connsiteX0" fmla="*/ 73637 w 399208"/>
                  <a:gd name="connsiteY0" fmla="*/ 6713 h 397419"/>
                  <a:gd name="connsiteX1" fmla="*/ 396947 w 399208"/>
                  <a:gd name="connsiteY1" fmla="*/ 328288 h 397419"/>
                  <a:gd name="connsiteX2" fmla="*/ 399208 w 399208"/>
                  <a:gd name="connsiteY2" fmla="*/ 397419 h 397419"/>
                  <a:gd name="connsiteX3" fmla="*/ 0 w 399208"/>
                  <a:gd name="connsiteY3" fmla="*/ 0 h 397419"/>
                  <a:gd name="connsiteX4" fmla="*/ 73637 w 399208"/>
                  <a:gd name="connsiteY4" fmla="*/ 6713 h 397419"/>
                  <a:gd name="connsiteX0" fmla="*/ 73637 w 399208"/>
                  <a:gd name="connsiteY0" fmla="*/ 6713 h 397419"/>
                  <a:gd name="connsiteX1" fmla="*/ 396947 w 399208"/>
                  <a:gd name="connsiteY1" fmla="*/ 328288 h 397419"/>
                  <a:gd name="connsiteX2" fmla="*/ 399208 w 399208"/>
                  <a:gd name="connsiteY2" fmla="*/ 397419 h 397419"/>
                  <a:gd name="connsiteX3" fmla="*/ 0 w 399208"/>
                  <a:gd name="connsiteY3" fmla="*/ 0 h 397419"/>
                  <a:gd name="connsiteX4" fmla="*/ 73637 w 399208"/>
                  <a:gd name="connsiteY4" fmla="*/ 6713 h 397419"/>
                  <a:gd name="connsiteX0" fmla="*/ 73637 w 399208"/>
                  <a:gd name="connsiteY0" fmla="*/ 6713 h 397419"/>
                  <a:gd name="connsiteX1" fmla="*/ 396947 w 399208"/>
                  <a:gd name="connsiteY1" fmla="*/ 328288 h 397419"/>
                  <a:gd name="connsiteX2" fmla="*/ 399208 w 399208"/>
                  <a:gd name="connsiteY2" fmla="*/ 397419 h 397419"/>
                  <a:gd name="connsiteX3" fmla="*/ 0 w 399208"/>
                  <a:gd name="connsiteY3" fmla="*/ 0 h 397419"/>
                  <a:gd name="connsiteX4" fmla="*/ 73637 w 399208"/>
                  <a:gd name="connsiteY4" fmla="*/ 6713 h 397419"/>
                  <a:gd name="connsiteX0" fmla="*/ 73637 w 399208"/>
                  <a:gd name="connsiteY0" fmla="*/ 6713 h 397419"/>
                  <a:gd name="connsiteX1" fmla="*/ 396947 w 399208"/>
                  <a:gd name="connsiteY1" fmla="*/ 328288 h 397419"/>
                  <a:gd name="connsiteX2" fmla="*/ 399208 w 399208"/>
                  <a:gd name="connsiteY2" fmla="*/ 397419 h 397419"/>
                  <a:gd name="connsiteX3" fmla="*/ 0 w 399208"/>
                  <a:gd name="connsiteY3" fmla="*/ 0 h 397419"/>
                  <a:gd name="connsiteX4" fmla="*/ 73637 w 399208"/>
                  <a:gd name="connsiteY4" fmla="*/ 6713 h 397419"/>
                  <a:gd name="connsiteX0" fmla="*/ 73637 w 399208"/>
                  <a:gd name="connsiteY0" fmla="*/ 4259 h 397419"/>
                  <a:gd name="connsiteX1" fmla="*/ 396947 w 399208"/>
                  <a:gd name="connsiteY1" fmla="*/ 328288 h 397419"/>
                  <a:gd name="connsiteX2" fmla="*/ 399208 w 399208"/>
                  <a:gd name="connsiteY2" fmla="*/ 397419 h 397419"/>
                  <a:gd name="connsiteX3" fmla="*/ 0 w 399208"/>
                  <a:gd name="connsiteY3" fmla="*/ 0 h 397419"/>
                  <a:gd name="connsiteX4" fmla="*/ 73637 w 399208"/>
                  <a:gd name="connsiteY4" fmla="*/ 4259 h 397419"/>
                  <a:gd name="connsiteX0" fmla="*/ 73637 w 399208"/>
                  <a:gd name="connsiteY0" fmla="*/ 4259 h 397419"/>
                  <a:gd name="connsiteX1" fmla="*/ 396947 w 399208"/>
                  <a:gd name="connsiteY1" fmla="*/ 328288 h 397419"/>
                  <a:gd name="connsiteX2" fmla="*/ 399208 w 399208"/>
                  <a:gd name="connsiteY2" fmla="*/ 397419 h 397419"/>
                  <a:gd name="connsiteX3" fmla="*/ 0 w 399208"/>
                  <a:gd name="connsiteY3" fmla="*/ 0 h 397419"/>
                  <a:gd name="connsiteX4" fmla="*/ 73637 w 399208"/>
                  <a:gd name="connsiteY4" fmla="*/ 4259 h 397419"/>
                  <a:gd name="connsiteX0" fmla="*/ 73637 w 399208"/>
                  <a:gd name="connsiteY0" fmla="*/ 1806 h 394966"/>
                  <a:gd name="connsiteX1" fmla="*/ 396947 w 399208"/>
                  <a:gd name="connsiteY1" fmla="*/ 325835 h 394966"/>
                  <a:gd name="connsiteX2" fmla="*/ 399208 w 399208"/>
                  <a:gd name="connsiteY2" fmla="*/ 394966 h 394966"/>
                  <a:gd name="connsiteX3" fmla="*/ 0 w 399208"/>
                  <a:gd name="connsiteY3" fmla="*/ 0 h 394966"/>
                  <a:gd name="connsiteX4" fmla="*/ 73637 w 399208"/>
                  <a:gd name="connsiteY4" fmla="*/ 1806 h 394966"/>
                  <a:gd name="connsiteX0" fmla="*/ 73637 w 399208"/>
                  <a:gd name="connsiteY0" fmla="*/ 1806 h 394966"/>
                  <a:gd name="connsiteX1" fmla="*/ 396947 w 399208"/>
                  <a:gd name="connsiteY1" fmla="*/ 325835 h 394966"/>
                  <a:gd name="connsiteX2" fmla="*/ 399208 w 399208"/>
                  <a:gd name="connsiteY2" fmla="*/ 394966 h 394966"/>
                  <a:gd name="connsiteX3" fmla="*/ 0 w 399208"/>
                  <a:gd name="connsiteY3" fmla="*/ 0 h 394966"/>
                  <a:gd name="connsiteX4" fmla="*/ 73637 w 399208"/>
                  <a:gd name="connsiteY4" fmla="*/ 1806 h 394966"/>
                  <a:gd name="connsiteX0" fmla="*/ 73637 w 396947"/>
                  <a:gd name="connsiteY0" fmla="*/ 1806 h 394966"/>
                  <a:gd name="connsiteX1" fmla="*/ 396947 w 396947"/>
                  <a:gd name="connsiteY1" fmla="*/ 325835 h 394966"/>
                  <a:gd name="connsiteX2" fmla="*/ 396814 w 396947"/>
                  <a:gd name="connsiteY2" fmla="*/ 394966 h 394966"/>
                  <a:gd name="connsiteX3" fmla="*/ 0 w 396947"/>
                  <a:gd name="connsiteY3" fmla="*/ 0 h 394966"/>
                  <a:gd name="connsiteX4" fmla="*/ 73637 w 396947"/>
                  <a:gd name="connsiteY4" fmla="*/ 1806 h 394966"/>
                  <a:gd name="connsiteX0" fmla="*/ 80259 w 403569"/>
                  <a:gd name="connsiteY0" fmla="*/ 5198 h 398358"/>
                  <a:gd name="connsiteX1" fmla="*/ 403569 w 403569"/>
                  <a:gd name="connsiteY1" fmla="*/ 329227 h 398358"/>
                  <a:gd name="connsiteX2" fmla="*/ 403436 w 403569"/>
                  <a:gd name="connsiteY2" fmla="*/ 398358 h 398358"/>
                  <a:gd name="connsiteX3" fmla="*/ 0 w 403569"/>
                  <a:gd name="connsiteY3" fmla="*/ 0 h 398358"/>
                  <a:gd name="connsiteX4" fmla="*/ 80259 w 403569"/>
                  <a:gd name="connsiteY4" fmla="*/ 5198 h 398358"/>
                  <a:gd name="connsiteX0" fmla="*/ 76948 w 400258"/>
                  <a:gd name="connsiteY0" fmla="*/ 0 h 393160"/>
                  <a:gd name="connsiteX1" fmla="*/ 400258 w 400258"/>
                  <a:gd name="connsiteY1" fmla="*/ 324029 h 393160"/>
                  <a:gd name="connsiteX2" fmla="*/ 400125 w 400258"/>
                  <a:gd name="connsiteY2" fmla="*/ 393160 h 393160"/>
                  <a:gd name="connsiteX3" fmla="*/ 0 w 400258"/>
                  <a:gd name="connsiteY3" fmla="*/ 1587 h 393160"/>
                  <a:gd name="connsiteX4" fmla="*/ 76948 w 400258"/>
                  <a:gd name="connsiteY4" fmla="*/ 0 h 393160"/>
                  <a:gd name="connsiteX0" fmla="*/ 80259 w 403569"/>
                  <a:gd name="connsiteY0" fmla="*/ 0 h 393160"/>
                  <a:gd name="connsiteX1" fmla="*/ 403569 w 403569"/>
                  <a:gd name="connsiteY1" fmla="*/ 324029 h 393160"/>
                  <a:gd name="connsiteX2" fmla="*/ 403436 w 403569"/>
                  <a:gd name="connsiteY2" fmla="*/ 393160 h 393160"/>
                  <a:gd name="connsiteX3" fmla="*/ 0 w 403569"/>
                  <a:gd name="connsiteY3" fmla="*/ 1587 h 393160"/>
                  <a:gd name="connsiteX4" fmla="*/ 80259 w 403569"/>
                  <a:gd name="connsiteY4" fmla="*/ 0 h 393160"/>
                  <a:gd name="connsiteX0" fmla="*/ 86881 w 410191"/>
                  <a:gd name="connsiteY0" fmla="*/ 0 h 393160"/>
                  <a:gd name="connsiteX1" fmla="*/ 410191 w 410191"/>
                  <a:gd name="connsiteY1" fmla="*/ 324029 h 393160"/>
                  <a:gd name="connsiteX2" fmla="*/ 410058 w 410191"/>
                  <a:gd name="connsiteY2" fmla="*/ 393160 h 393160"/>
                  <a:gd name="connsiteX3" fmla="*/ 0 w 410191"/>
                  <a:gd name="connsiteY3" fmla="*/ 4979 h 393160"/>
                  <a:gd name="connsiteX4" fmla="*/ 86881 w 410191"/>
                  <a:gd name="connsiteY4" fmla="*/ 0 h 393160"/>
                  <a:gd name="connsiteX0" fmla="*/ 86881 w 410191"/>
                  <a:gd name="connsiteY0" fmla="*/ 0 h 393160"/>
                  <a:gd name="connsiteX1" fmla="*/ 410191 w 410191"/>
                  <a:gd name="connsiteY1" fmla="*/ 324029 h 393160"/>
                  <a:gd name="connsiteX2" fmla="*/ 410058 w 410191"/>
                  <a:gd name="connsiteY2" fmla="*/ 393160 h 393160"/>
                  <a:gd name="connsiteX3" fmla="*/ 0 w 410191"/>
                  <a:gd name="connsiteY3" fmla="*/ 4979 h 393160"/>
                  <a:gd name="connsiteX4" fmla="*/ 86881 w 410191"/>
                  <a:gd name="connsiteY4" fmla="*/ 0 h 393160"/>
                  <a:gd name="connsiteX0" fmla="*/ 90192 w 413502"/>
                  <a:gd name="connsiteY0" fmla="*/ 0 h 393160"/>
                  <a:gd name="connsiteX1" fmla="*/ 413502 w 413502"/>
                  <a:gd name="connsiteY1" fmla="*/ 324029 h 393160"/>
                  <a:gd name="connsiteX2" fmla="*/ 413369 w 413502"/>
                  <a:gd name="connsiteY2" fmla="*/ 393160 h 393160"/>
                  <a:gd name="connsiteX3" fmla="*/ 0 w 413502"/>
                  <a:gd name="connsiteY3" fmla="*/ 4979 h 393160"/>
                  <a:gd name="connsiteX4" fmla="*/ 90192 w 413502"/>
                  <a:gd name="connsiteY4" fmla="*/ 0 h 393160"/>
                  <a:gd name="connsiteX0" fmla="*/ 93503 w 416813"/>
                  <a:gd name="connsiteY0" fmla="*/ 5199 h 398359"/>
                  <a:gd name="connsiteX1" fmla="*/ 416813 w 416813"/>
                  <a:gd name="connsiteY1" fmla="*/ 329228 h 398359"/>
                  <a:gd name="connsiteX2" fmla="*/ 416680 w 416813"/>
                  <a:gd name="connsiteY2" fmla="*/ 398359 h 398359"/>
                  <a:gd name="connsiteX3" fmla="*/ 0 w 416813"/>
                  <a:gd name="connsiteY3" fmla="*/ 0 h 398359"/>
                  <a:gd name="connsiteX4" fmla="*/ 93503 w 416813"/>
                  <a:gd name="connsiteY4" fmla="*/ 5199 h 398359"/>
                  <a:gd name="connsiteX0" fmla="*/ 90192 w 416813"/>
                  <a:gd name="connsiteY0" fmla="*/ 0 h 399946"/>
                  <a:gd name="connsiteX1" fmla="*/ 416813 w 416813"/>
                  <a:gd name="connsiteY1" fmla="*/ 330815 h 399946"/>
                  <a:gd name="connsiteX2" fmla="*/ 416680 w 416813"/>
                  <a:gd name="connsiteY2" fmla="*/ 399946 h 399946"/>
                  <a:gd name="connsiteX3" fmla="*/ 0 w 416813"/>
                  <a:gd name="connsiteY3" fmla="*/ 1587 h 399946"/>
                  <a:gd name="connsiteX4" fmla="*/ 90192 w 416813"/>
                  <a:gd name="connsiteY4" fmla="*/ 0 h 399946"/>
                  <a:gd name="connsiteX0" fmla="*/ 90192 w 416813"/>
                  <a:gd name="connsiteY0" fmla="*/ 1805 h 398359"/>
                  <a:gd name="connsiteX1" fmla="*/ 416813 w 416813"/>
                  <a:gd name="connsiteY1" fmla="*/ 329228 h 398359"/>
                  <a:gd name="connsiteX2" fmla="*/ 416680 w 416813"/>
                  <a:gd name="connsiteY2" fmla="*/ 398359 h 398359"/>
                  <a:gd name="connsiteX3" fmla="*/ 0 w 416813"/>
                  <a:gd name="connsiteY3" fmla="*/ 0 h 398359"/>
                  <a:gd name="connsiteX4" fmla="*/ 90192 w 416813"/>
                  <a:gd name="connsiteY4" fmla="*/ 1805 h 398359"/>
                  <a:gd name="connsiteX0" fmla="*/ 93503 w 420124"/>
                  <a:gd name="connsiteY0" fmla="*/ 0 h 396554"/>
                  <a:gd name="connsiteX1" fmla="*/ 420124 w 420124"/>
                  <a:gd name="connsiteY1" fmla="*/ 327423 h 396554"/>
                  <a:gd name="connsiteX2" fmla="*/ 419991 w 420124"/>
                  <a:gd name="connsiteY2" fmla="*/ 396554 h 396554"/>
                  <a:gd name="connsiteX3" fmla="*/ 0 w 420124"/>
                  <a:gd name="connsiteY3" fmla="*/ 4980 h 396554"/>
                  <a:gd name="connsiteX4" fmla="*/ 93503 w 420124"/>
                  <a:gd name="connsiteY4" fmla="*/ 0 h 396554"/>
                  <a:gd name="connsiteX0" fmla="*/ 90192 w 416813"/>
                  <a:gd name="connsiteY0" fmla="*/ 0 h 396554"/>
                  <a:gd name="connsiteX1" fmla="*/ 416813 w 416813"/>
                  <a:gd name="connsiteY1" fmla="*/ 327423 h 396554"/>
                  <a:gd name="connsiteX2" fmla="*/ 416680 w 416813"/>
                  <a:gd name="connsiteY2" fmla="*/ 396554 h 396554"/>
                  <a:gd name="connsiteX3" fmla="*/ 0 w 416813"/>
                  <a:gd name="connsiteY3" fmla="*/ 11765 h 396554"/>
                  <a:gd name="connsiteX4" fmla="*/ 90192 w 416813"/>
                  <a:gd name="connsiteY4" fmla="*/ 0 h 396554"/>
                  <a:gd name="connsiteX0" fmla="*/ 86881 w 416813"/>
                  <a:gd name="connsiteY0" fmla="*/ 0 h 389769"/>
                  <a:gd name="connsiteX1" fmla="*/ 416813 w 416813"/>
                  <a:gd name="connsiteY1" fmla="*/ 320638 h 389769"/>
                  <a:gd name="connsiteX2" fmla="*/ 416680 w 416813"/>
                  <a:gd name="connsiteY2" fmla="*/ 389769 h 389769"/>
                  <a:gd name="connsiteX3" fmla="*/ 0 w 416813"/>
                  <a:gd name="connsiteY3" fmla="*/ 4980 h 389769"/>
                  <a:gd name="connsiteX4" fmla="*/ 86881 w 416813"/>
                  <a:gd name="connsiteY4" fmla="*/ 0 h 389769"/>
                  <a:gd name="connsiteX0" fmla="*/ 86881 w 416813"/>
                  <a:gd name="connsiteY0" fmla="*/ 0 h 389769"/>
                  <a:gd name="connsiteX1" fmla="*/ 416813 w 416813"/>
                  <a:gd name="connsiteY1" fmla="*/ 320638 h 389769"/>
                  <a:gd name="connsiteX2" fmla="*/ 416680 w 416813"/>
                  <a:gd name="connsiteY2" fmla="*/ 389769 h 389769"/>
                  <a:gd name="connsiteX3" fmla="*/ 0 w 416813"/>
                  <a:gd name="connsiteY3" fmla="*/ 4980 h 389769"/>
                  <a:gd name="connsiteX4" fmla="*/ 86881 w 416813"/>
                  <a:gd name="connsiteY4" fmla="*/ 0 h 389769"/>
                  <a:gd name="connsiteX0" fmla="*/ 86881 w 416813"/>
                  <a:gd name="connsiteY0" fmla="*/ 0 h 389769"/>
                  <a:gd name="connsiteX1" fmla="*/ 416813 w 416813"/>
                  <a:gd name="connsiteY1" fmla="*/ 320638 h 389769"/>
                  <a:gd name="connsiteX2" fmla="*/ 416680 w 416813"/>
                  <a:gd name="connsiteY2" fmla="*/ 389769 h 389769"/>
                  <a:gd name="connsiteX3" fmla="*/ 0 w 416813"/>
                  <a:gd name="connsiteY3" fmla="*/ 4980 h 389769"/>
                  <a:gd name="connsiteX4" fmla="*/ 86881 w 416813"/>
                  <a:gd name="connsiteY4" fmla="*/ 0 h 389769"/>
                  <a:gd name="connsiteX0" fmla="*/ 86881 w 416813"/>
                  <a:gd name="connsiteY0" fmla="*/ 0 h 389769"/>
                  <a:gd name="connsiteX1" fmla="*/ 416813 w 416813"/>
                  <a:gd name="connsiteY1" fmla="*/ 320638 h 389769"/>
                  <a:gd name="connsiteX2" fmla="*/ 416680 w 416813"/>
                  <a:gd name="connsiteY2" fmla="*/ 389769 h 389769"/>
                  <a:gd name="connsiteX3" fmla="*/ 0 w 416813"/>
                  <a:gd name="connsiteY3" fmla="*/ 4980 h 389769"/>
                  <a:gd name="connsiteX4" fmla="*/ 86881 w 416813"/>
                  <a:gd name="connsiteY4" fmla="*/ 0 h 389769"/>
                  <a:gd name="connsiteX0" fmla="*/ 90192 w 420124"/>
                  <a:gd name="connsiteY0" fmla="*/ 0 h 389769"/>
                  <a:gd name="connsiteX1" fmla="*/ 420124 w 420124"/>
                  <a:gd name="connsiteY1" fmla="*/ 320638 h 389769"/>
                  <a:gd name="connsiteX2" fmla="*/ 419991 w 420124"/>
                  <a:gd name="connsiteY2" fmla="*/ 389769 h 389769"/>
                  <a:gd name="connsiteX3" fmla="*/ 0 w 420124"/>
                  <a:gd name="connsiteY3" fmla="*/ 4980 h 389769"/>
                  <a:gd name="connsiteX4" fmla="*/ 90192 w 420124"/>
                  <a:gd name="connsiteY4" fmla="*/ 0 h 389769"/>
                  <a:gd name="connsiteX0" fmla="*/ 90192 w 420124"/>
                  <a:gd name="connsiteY0" fmla="*/ 0 h 389769"/>
                  <a:gd name="connsiteX1" fmla="*/ 420124 w 420124"/>
                  <a:gd name="connsiteY1" fmla="*/ 320638 h 389769"/>
                  <a:gd name="connsiteX2" fmla="*/ 419991 w 420124"/>
                  <a:gd name="connsiteY2" fmla="*/ 389769 h 389769"/>
                  <a:gd name="connsiteX3" fmla="*/ 0 w 420124"/>
                  <a:gd name="connsiteY3" fmla="*/ 4980 h 389769"/>
                  <a:gd name="connsiteX4" fmla="*/ 90192 w 420124"/>
                  <a:gd name="connsiteY4" fmla="*/ 0 h 389769"/>
                  <a:gd name="connsiteX0" fmla="*/ 93503 w 420124"/>
                  <a:gd name="connsiteY0" fmla="*/ 0 h 389769"/>
                  <a:gd name="connsiteX1" fmla="*/ 420124 w 420124"/>
                  <a:gd name="connsiteY1" fmla="*/ 320638 h 389769"/>
                  <a:gd name="connsiteX2" fmla="*/ 419991 w 420124"/>
                  <a:gd name="connsiteY2" fmla="*/ 389769 h 389769"/>
                  <a:gd name="connsiteX3" fmla="*/ 0 w 420124"/>
                  <a:gd name="connsiteY3" fmla="*/ 4980 h 389769"/>
                  <a:gd name="connsiteX4" fmla="*/ 93503 w 420124"/>
                  <a:gd name="connsiteY4" fmla="*/ 0 h 389769"/>
                  <a:gd name="connsiteX0" fmla="*/ 100126 w 420124"/>
                  <a:gd name="connsiteY0" fmla="*/ 0 h 389769"/>
                  <a:gd name="connsiteX1" fmla="*/ 420124 w 420124"/>
                  <a:gd name="connsiteY1" fmla="*/ 320638 h 389769"/>
                  <a:gd name="connsiteX2" fmla="*/ 419991 w 420124"/>
                  <a:gd name="connsiteY2" fmla="*/ 389769 h 389769"/>
                  <a:gd name="connsiteX3" fmla="*/ 0 w 420124"/>
                  <a:gd name="connsiteY3" fmla="*/ 4980 h 389769"/>
                  <a:gd name="connsiteX4" fmla="*/ 100126 w 420124"/>
                  <a:gd name="connsiteY4" fmla="*/ 0 h 389769"/>
                  <a:gd name="connsiteX0" fmla="*/ 103436 w 420124"/>
                  <a:gd name="connsiteY0" fmla="*/ 0 h 396554"/>
                  <a:gd name="connsiteX1" fmla="*/ 420124 w 420124"/>
                  <a:gd name="connsiteY1" fmla="*/ 327423 h 396554"/>
                  <a:gd name="connsiteX2" fmla="*/ 419991 w 420124"/>
                  <a:gd name="connsiteY2" fmla="*/ 396554 h 396554"/>
                  <a:gd name="connsiteX3" fmla="*/ 0 w 420124"/>
                  <a:gd name="connsiteY3" fmla="*/ 11765 h 396554"/>
                  <a:gd name="connsiteX4" fmla="*/ 103436 w 420124"/>
                  <a:gd name="connsiteY4" fmla="*/ 0 h 396554"/>
                  <a:gd name="connsiteX0" fmla="*/ 106747 w 423435"/>
                  <a:gd name="connsiteY0" fmla="*/ 0 h 396554"/>
                  <a:gd name="connsiteX1" fmla="*/ 423435 w 423435"/>
                  <a:gd name="connsiteY1" fmla="*/ 327423 h 396554"/>
                  <a:gd name="connsiteX2" fmla="*/ 423302 w 423435"/>
                  <a:gd name="connsiteY2" fmla="*/ 396554 h 396554"/>
                  <a:gd name="connsiteX3" fmla="*/ 0 w 423435"/>
                  <a:gd name="connsiteY3" fmla="*/ 15157 h 396554"/>
                  <a:gd name="connsiteX4" fmla="*/ 106747 w 423435"/>
                  <a:gd name="connsiteY4" fmla="*/ 0 h 396554"/>
                  <a:gd name="connsiteX0" fmla="*/ 93503 w 410191"/>
                  <a:gd name="connsiteY0" fmla="*/ 0 h 396554"/>
                  <a:gd name="connsiteX1" fmla="*/ 410191 w 410191"/>
                  <a:gd name="connsiteY1" fmla="*/ 327423 h 396554"/>
                  <a:gd name="connsiteX2" fmla="*/ 410058 w 410191"/>
                  <a:gd name="connsiteY2" fmla="*/ 396554 h 396554"/>
                  <a:gd name="connsiteX3" fmla="*/ 0 w 410191"/>
                  <a:gd name="connsiteY3" fmla="*/ 8373 h 396554"/>
                  <a:gd name="connsiteX4" fmla="*/ 93503 w 410191"/>
                  <a:gd name="connsiteY4" fmla="*/ 0 h 396554"/>
                  <a:gd name="connsiteX0" fmla="*/ 93503 w 410191"/>
                  <a:gd name="connsiteY0" fmla="*/ 0 h 396554"/>
                  <a:gd name="connsiteX1" fmla="*/ 410191 w 410191"/>
                  <a:gd name="connsiteY1" fmla="*/ 327423 h 396554"/>
                  <a:gd name="connsiteX2" fmla="*/ 410058 w 410191"/>
                  <a:gd name="connsiteY2" fmla="*/ 396554 h 396554"/>
                  <a:gd name="connsiteX3" fmla="*/ 0 w 410191"/>
                  <a:gd name="connsiteY3" fmla="*/ 8373 h 396554"/>
                  <a:gd name="connsiteX4" fmla="*/ 93503 w 410191"/>
                  <a:gd name="connsiteY4" fmla="*/ 0 h 396554"/>
                  <a:gd name="connsiteX0" fmla="*/ 100125 w 416813"/>
                  <a:gd name="connsiteY0" fmla="*/ 0 h 396554"/>
                  <a:gd name="connsiteX1" fmla="*/ 416813 w 416813"/>
                  <a:gd name="connsiteY1" fmla="*/ 327423 h 396554"/>
                  <a:gd name="connsiteX2" fmla="*/ 416680 w 416813"/>
                  <a:gd name="connsiteY2" fmla="*/ 396554 h 396554"/>
                  <a:gd name="connsiteX3" fmla="*/ 0 w 416813"/>
                  <a:gd name="connsiteY3" fmla="*/ 4980 h 396554"/>
                  <a:gd name="connsiteX4" fmla="*/ 100125 w 416813"/>
                  <a:gd name="connsiteY4" fmla="*/ 0 h 396554"/>
                  <a:gd name="connsiteX0" fmla="*/ 100125 w 416813"/>
                  <a:gd name="connsiteY0" fmla="*/ 0 h 403339"/>
                  <a:gd name="connsiteX1" fmla="*/ 416813 w 416813"/>
                  <a:gd name="connsiteY1" fmla="*/ 334208 h 403339"/>
                  <a:gd name="connsiteX2" fmla="*/ 416680 w 416813"/>
                  <a:gd name="connsiteY2" fmla="*/ 403339 h 403339"/>
                  <a:gd name="connsiteX3" fmla="*/ 0 w 416813"/>
                  <a:gd name="connsiteY3" fmla="*/ 11765 h 403339"/>
                  <a:gd name="connsiteX4" fmla="*/ 100125 w 416813"/>
                  <a:gd name="connsiteY4" fmla="*/ 0 h 403339"/>
                  <a:gd name="connsiteX0" fmla="*/ 103437 w 416813"/>
                  <a:gd name="connsiteY0" fmla="*/ 0 h 403339"/>
                  <a:gd name="connsiteX1" fmla="*/ 416813 w 416813"/>
                  <a:gd name="connsiteY1" fmla="*/ 334208 h 403339"/>
                  <a:gd name="connsiteX2" fmla="*/ 416680 w 416813"/>
                  <a:gd name="connsiteY2" fmla="*/ 403339 h 403339"/>
                  <a:gd name="connsiteX3" fmla="*/ 0 w 416813"/>
                  <a:gd name="connsiteY3" fmla="*/ 11765 h 403339"/>
                  <a:gd name="connsiteX4" fmla="*/ 103437 w 416813"/>
                  <a:gd name="connsiteY4" fmla="*/ 0 h 403339"/>
                  <a:gd name="connsiteX0" fmla="*/ 100125 w 416813"/>
                  <a:gd name="connsiteY0" fmla="*/ 0 h 399947"/>
                  <a:gd name="connsiteX1" fmla="*/ 416813 w 416813"/>
                  <a:gd name="connsiteY1" fmla="*/ 330816 h 399947"/>
                  <a:gd name="connsiteX2" fmla="*/ 416680 w 416813"/>
                  <a:gd name="connsiteY2" fmla="*/ 399947 h 399947"/>
                  <a:gd name="connsiteX3" fmla="*/ 0 w 416813"/>
                  <a:gd name="connsiteY3" fmla="*/ 8373 h 399947"/>
                  <a:gd name="connsiteX4" fmla="*/ 100125 w 416813"/>
                  <a:gd name="connsiteY4" fmla="*/ 0 h 399947"/>
                  <a:gd name="connsiteX0" fmla="*/ 100125 w 416813"/>
                  <a:gd name="connsiteY0" fmla="*/ 0 h 396555"/>
                  <a:gd name="connsiteX1" fmla="*/ 416813 w 416813"/>
                  <a:gd name="connsiteY1" fmla="*/ 327424 h 396555"/>
                  <a:gd name="connsiteX2" fmla="*/ 416680 w 416813"/>
                  <a:gd name="connsiteY2" fmla="*/ 396555 h 396555"/>
                  <a:gd name="connsiteX3" fmla="*/ 0 w 416813"/>
                  <a:gd name="connsiteY3" fmla="*/ 4981 h 396555"/>
                  <a:gd name="connsiteX4" fmla="*/ 100125 w 416813"/>
                  <a:gd name="connsiteY4" fmla="*/ 0 h 396555"/>
                  <a:gd name="connsiteX0" fmla="*/ 100125 w 416813"/>
                  <a:gd name="connsiteY0" fmla="*/ 0 h 396555"/>
                  <a:gd name="connsiteX1" fmla="*/ 416813 w 416813"/>
                  <a:gd name="connsiteY1" fmla="*/ 327424 h 396555"/>
                  <a:gd name="connsiteX2" fmla="*/ 416680 w 416813"/>
                  <a:gd name="connsiteY2" fmla="*/ 396555 h 396555"/>
                  <a:gd name="connsiteX3" fmla="*/ 0 w 416813"/>
                  <a:gd name="connsiteY3" fmla="*/ 4981 h 396555"/>
                  <a:gd name="connsiteX4" fmla="*/ 100125 w 416813"/>
                  <a:gd name="connsiteY4" fmla="*/ 0 h 396555"/>
                  <a:gd name="connsiteX0" fmla="*/ 100125 w 416813"/>
                  <a:gd name="connsiteY0" fmla="*/ 0 h 413518"/>
                  <a:gd name="connsiteX1" fmla="*/ 416813 w 416813"/>
                  <a:gd name="connsiteY1" fmla="*/ 344387 h 413518"/>
                  <a:gd name="connsiteX2" fmla="*/ 416680 w 416813"/>
                  <a:gd name="connsiteY2" fmla="*/ 413518 h 413518"/>
                  <a:gd name="connsiteX3" fmla="*/ 0 w 416813"/>
                  <a:gd name="connsiteY3" fmla="*/ 21944 h 413518"/>
                  <a:gd name="connsiteX4" fmla="*/ 100125 w 416813"/>
                  <a:gd name="connsiteY4" fmla="*/ 0 h 413518"/>
                  <a:gd name="connsiteX0" fmla="*/ 83570 w 416813"/>
                  <a:gd name="connsiteY0" fmla="*/ 0 h 403340"/>
                  <a:gd name="connsiteX1" fmla="*/ 416813 w 416813"/>
                  <a:gd name="connsiteY1" fmla="*/ 334209 h 403340"/>
                  <a:gd name="connsiteX2" fmla="*/ 416680 w 416813"/>
                  <a:gd name="connsiteY2" fmla="*/ 403340 h 403340"/>
                  <a:gd name="connsiteX3" fmla="*/ 0 w 416813"/>
                  <a:gd name="connsiteY3" fmla="*/ 11766 h 403340"/>
                  <a:gd name="connsiteX4" fmla="*/ 83570 w 416813"/>
                  <a:gd name="connsiteY4" fmla="*/ 0 h 403340"/>
                  <a:gd name="connsiteX0" fmla="*/ 86881 w 416813"/>
                  <a:gd name="connsiteY0" fmla="*/ 0 h 413517"/>
                  <a:gd name="connsiteX1" fmla="*/ 416813 w 416813"/>
                  <a:gd name="connsiteY1" fmla="*/ 344386 h 413517"/>
                  <a:gd name="connsiteX2" fmla="*/ 416680 w 416813"/>
                  <a:gd name="connsiteY2" fmla="*/ 413517 h 413517"/>
                  <a:gd name="connsiteX3" fmla="*/ 0 w 416813"/>
                  <a:gd name="connsiteY3" fmla="*/ 21943 h 413517"/>
                  <a:gd name="connsiteX4" fmla="*/ 86881 w 416813"/>
                  <a:gd name="connsiteY4" fmla="*/ 0 h 413517"/>
                  <a:gd name="connsiteX0" fmla="*/ 86881 w 416813"/>
                  <a:gd name="connsiteY0" fmla="*/ 0 h 413517"/>
                  <a:gd name="connsiteX1" fmla="*/ 416813 w 416813"/>
                  <a:gd name="connsiteY1" fmla="*/ 344386 h 413517"/>
                  <a:gd name="connsiteX2" fmla="*/ 416680 w 416813"/>
                  <a:gd name="connsiteY2" fmla="*/ 413517 h 413517"/>
                  <a:gd name="connsiteX3" fmla="*/ 0 w 416813"/>
                  <a:gd name="connsiteY3" fmla="*/ 21943 h 413517"/>
                  <a:gd name="connsiteX4" fmla="*/ 86881 w 416813"/>
                  <a:gd name="connsiteY4" fmla="*/ 0 h 413517"/>
                  <a:gd name="connsiteX0" fmla="*/ 93503 w 416813"/>
                  <a:gd name="connsiteY0" fmla="*/ 0 h 396554"/>
                  <a:gd name="connsiteX1" fmla="*/ 416813 w 416813"/>
                  <a:gd name="connsiteY1" fmla="*/ 327423 h 396554"/>
                  <a:gd name="connsiteX2" fmla="*/ 416680 w 416813"/>
                  <a:gd name="connsiteY2" fmla="*/ 396554 h 396554"/>
                  <a:gd name="connsiteX3" fmla="*/ 0 w 416813"/>
                  <a:gd name="connsiteY3" fmla="*/ 4980 h 396554"/>
                  <a:gd name="connsiteX4" fmla="*/ 93503 w 416813"/>
                  <a:gd name="connsiteY4" fmla="*/ 0 h 396554"/>
                  <a:gd name="connsiteX0" fmla="*/ 93503 w 416813"/>
                  <a:gd name="connsiteY0" fmla="*/ 0 h 393161"/>
                  <a:gd name="connsiteX1" fmla="*/ 416813 w 416813"/>
                  <a:gd name="connsiteY1" fmla="*/ 324030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93503 w 416813"/>
                  <a:gd name="connsiteY4" fmla="*/ 0 h 393161"/>
                  <a:gd name="connsiteX0" fmla="*/ 93503 w 416813"/>
                  <a:gd name="connsiteY0" fmla="*/ 0 h 393161"/>
                  <a:gd name="connsiteX1" fmla="*/ 416813 w 416813"/>
                  <a:gd name="connsiteY1" fmla="*/ 324030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93503 w 416813"/>
                  <a:gd name="connsiteY4" fmla="*/ 0 h 393161"/>
                  <a:gd name="connsiteX0" fmla="*/ 83571 w 416813"/>
                  <a:gd name="connsiteY0" fmla="*/ 1836 h 391605"/>
                  <a:gd name="connsiteX1" fmla="*/ 416813 w 416813"/>
                  <a:gd name="connsiteY1" fmla="*/ 322474 h 391605"/>
                  <a:gd name="connsiteX2" fmla="*/ 416680 w 416813"/>
                  <a:gd name="connsiteY2" fmla="*/ 391605 h 391605"/>
                  <a:gd name="connsiteX3" fmla="*/ 0 w 416813"/>
                  <a:gd name="connsiteY3" fmla="*/ 31 h 391605"/>
                  <a:gd name="connsiteX4" fmla="*/ 83571 w 416813"/>
                  <a:gd name="connsiteY4" fmla="*/ 1836 h 391605"/>
                  <a:gd name="connsiteX0" fmla="*/ 93504 w 416813"/>
                  <a:gd name="connsiteY0" fmla="*/ 1836 h 391605"/>
                  <a:gd name="connsiteX1" fmla="*/ 416813 w 416813"/>
                  <a:gd name="connsiteY1" fmla="*/ 322474 h 391605"/>
                  <a:gd name="connsiteX2" fmla="*/ 416680 w 416813"/>
                  <a:gd name="connsiteY2" fmla="*/ 391605 h 391605"/>
                  <a:gd name="connsiteX3" fmla="*/ 0 w 416813"/>
                  <a:gd name="connsiteY3" fmla="*/ 31 h 391605"/>
                  <a:gd name="connsiteX4" fmla="*/ 93504 w 416813"/>
                  <a:gd name="connsiteY4" fmla="*/ 1836 h 391605"/>
                  <a:gd name="connsiteX0" fmla="*/ 93504 w 416813"/>
                  <a:gd name="connsiteY0" fmla="*/ 1836 h 391605"/>
                  <a:gd name="connsiteX1" fmla="*/ 416813 w 416813"/>
                  <a:gd name="connsiteY1" fmla="*/ 315688 h 391605"/>
                  <a:gd name="connsiteX2" fmla="*/ 416680 w 416813"/>
                  <a:gd name="connsiteY2" fmla="*/ 391605 h 391605"/>
                  <a:gd name="connsiteX3" fmla="*/ 0 w 416813"/>
                  <a:gd name="connsiteY3" fmla="*/ 31 h 391605"/>
                  <a:gd name="connsiteX4" fmla="*/ 93504 w 416813"/>
                  <a:gd name="connsiteY4" fmla="*/ 1836 h 391605"/>
                  <a:gd name="connsiteX0" fmla="*/ 83571 w 416813"/>
                  <a:gd name="connsiteY0" fmla="*/ 0 h 393162"/>
                  <a:gd name="connsiteX1" fmla="*/ 416813 w 416813"/>
                  <a:gd name="connsiteY1" fmla="*/ 317245 h 393162"/>
                  <a:gd name="connsiteX2" fmla="*/ 416680 w 416813"/>
                  <a:gd name="connsiteY2" fmla="*/ 393162 h 393162"/>
                  <a:gd name="connsiteX3" fmla="*/ 0 w 416813"/>
                  <a:gd name="connsiteY3" fmla="*/ 1588 h 393162"/>
                  <a:gd name="connsiteX4" fmla="*/ 83571 w 416813"/>
                  <a:gd name="connsiteY4" fmla="*/ 0 h 393162"/>
                  <a:gd name="connsiteX0" fmla="*/ 90192 w 416813"/>
                  <a:gd name="connsiteY0" fmla="*/ 0 h 393162"/>
                  <a:gd name="connsiteX1" fmla="*/ 416813 w 416813"/>
                  <a:gd name="connsiteY1" fmla="*/ 317245 h 393162"/>
                  <a:gd name="connsiteX2" fmla="*/ 416680 w 416813"/>
                  <a:gd name="connsiteY2" fmla="*/ 393162 h 393162"/>
                  <a:gd name="connsiteX3" fmla="*/ 0 w 416813"/>
                  <a:gd name="connsiteY3" fmla="*/ 1588 h 393162"/>
                  <a:gd name="connsiteX4" fmla="*/ 90192 w 416813"/>
                  <a:gd name="connsiteY4" fmla="*/ 0 h 393162"/>
                  <a:gd name="connsiteX0" fmla="*/ 90192 w 416813"/>
                  <a:gd name="connsiteY0" fmla="*/ 1836 h 391605"/>
                  <a:gd name="connsiteX1" fmla="*/ 416813 w 416813"/>
                  <a:gd name="connsiteY1" fmla="*/ 315688 h 391605"/>
                  <a:gd name="connsiteX2" fmla="*/ 416680 w 416813"/>
                  <a:gd name="connsiteY2" fmla="*/ 391605 h 391605"/>
                  <a:gd name="connsiteX3" fmla="*/ 0 w 416813"/>
                  <a:gd name="connsiteY3" fmla="*/ 31 h 391605"/>
                  <a:gd name="connsiteX4" fmla="*/ 90192 w 416813"/>
                  <a:gd name="connsiteY4" fmla="*/ 1836 h 391605"/>
                  <a:gd name="connsiteX0" fmla="*/ 90192 w 416813"/>
                  <a:gd name="connsiteY0" fmla="*/ 1836 h 391605"/>
                  <a:gd name="connsiteX1" fmla="*/ 416813 w 416813"/>
                  <a:gd name="connsiteY1" fmla="*/ 315688 h 391605"/>
                  <a:gd name="connsiteX2" fmla="*/ 416680 w 416813"/>
                  <a:gd name="connsiteY2" fmla="*/ 391605 h 391605"/>
                  <a:gd name="connsiteX3" fmla="*/ 0 w 416813"/>
                  <a:gd name="connsiteY3" fmla="*/ 31 h 391605"/>
                  <a:gd name="connsiteX4" fmla="*/ 90192 w 416813"/>
                  <a:gd name="connsiteY4" fmla="*/ 1836 h 391605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91692 w 424934"/>
                  <a:gd name="connsiteY0" fmla="*/ 6804 h 399965"/>
                  <a:gd name="connsiteX1" fmla="*/ 424934 w 424934"/>
                  <a:gd name="connsiteY1" fmla="*/ 324048 h 399965"/>
                  <a:gd name="connsiteX2" fmla="*/ 424801 w 424934"/>
                  <a:gd name="connsiteY2" fmla="*/ 399965 h 399965"/>
                  <a:gd name="connsiteX3" fmla="*/ 0 w 424934"/>
                  <a:gd name="connsiteY3" fmla="*/ 17 h 399965"/>
                  <a:gd name="connsiteX4" fmla="*/ 91692 w 424934"/>
                  <a:gd name="connsiteY4" fmla="*/ 6804 h 399965"/>
                  <a:gd name="connsiteX0" fmla="*/ 91692 w 424934"/>
                  <a:gd name="connsiteY0" fmla="*/ 6804 h 399965"/>
                  <a:gd name="connsiteX1" fmla="*/ 424934 w 424934"/>
                  <a:gd name="connsiteY1" fmla="*/ 324048 h 399965"/>
                  <a:gd name="connsiteX2" fmla="*/ 424801 w 424934"/>
                  <a:gd name="connsiteY2" fmla="*/ 399965 h 399965"/>
                  <a:gd name="connsiteX3" fmla="*/ 0 w 424934"/>
                  <a:gd name="connsiteY3" fmla="*/ 17 h 399965"/>
                  <a:gd name="connsiteX4" fmla="*/ 91692 w 424934"/>
                  <a:gd name="connsiteY4" fmla="*/ 6804 h 399965"/>
                  <a:gd name="connsiteX0" fmla="*/ 91692 w 424934"/>
                  <a:gd name="connsiteY0" fmla="*/ 6804 h 399965"/>
                  <a:gd name="connsiteX1" fmla="*/ 424934 w 424934"/>
                  <a:gd name="connsiteY1" fmla="*/ 324048 h 399965"/>
                  <a:gd name="connsiteX2" fmla="*/ 424801 w 424934"/>
                  <a:gd name="connsiteY2" fmla="*/ 399965 h 399965"/>
                  <a:gd name="connsiteX3" fmla="*/ 0 w 424934"/>
                  <a:gd name="connsiteY3" fmla="*/ 17 h 399965"/>
                  <a:gd name="connsiteX4" fmla="*/ 91692 w 424934"/>
                  <a:gd name="connsiteY4" fmla="*/ 6804 h 399965"/>
                  <a:gd name="connsiteX0" fmla="*/ 87607 w 420849"/>
                  <a:gd name="connsiteY0" fmla="*/ 2601 h 395762"/>
                  <a:gd name="connsiteX1" fmla="*/ 420849 w 420849"/>
                  <a:gd name="connsiteY1" fmla="*/ 319845 h 395762"/>
                  <a:gd name="connsiteX2" fmla="*/ 420716 w 420849"/>
                  <a:gd name="connsiteY2" fmla="*/ 395762 h 395762"/>
                  <a:gd name="connsiteX3" fmla="*/ 0 w 420849"/>
                  <a:gd name="connsiteY3" fmla="*/ 28 h 395762"/>
                  <a:gd name="connsiteX4" fmla="*/ 87607 w 420849"/>
                  <a:gd name="connsiteY4" fmla="*/ 2601 h 395762"/>
                  <a:gd name="connsiteX0" fmla="*/ 87607 w 420849"/>
                  <a:gd name="connsiteY0" fmla="*/ 2601 h 395762"/>
                  <a:gd name="connsiteX1" fmla="*/ 420849 w 420849"/>
                  <a:gd name="connsiteY1" fmla="*/ 319845 h 395762"/>
                  <a:gd name="connsiteX2" fmla="*/ 420716 w 420849"/>
                  <a:gd name="connsiteY2" fmla="*/ 395762 h 395762"/>
                  <a:gd name="connsiteX3" fmla="*/ 0 w 420849"/>
                  <a:gd name="connsiteY3" fmla="*/ 28 h 395762"/>
                  <a:gd name="connsiteX4" fmla="*/ 87607 w 420849"/>
                  <a:gd name="connsiteY4" fmla="*/ 2601 h 395762"/>
                  <a:gd name="connsiteX0" fmla="*/ 96243 w 429485"/>
                  <a:gd name="connsiteY0" fmla="*/ 0 h 393161"/>
                  <a:gd name="connsiteX1" fmla="*/ 429485 w 429485"/>
                  <a:gd name="connsiteY1" fmla="*/ 317244 h 393161"/>
                  <a:gd name="connsiteX2" fmla="*/ 429352 w 429485"/>
                  <a:gd name="connsiteY2" fmla="*/ 393161 h 393161"/>
                  <a:gd name="connsiteX3" fmla="*/ 0 w 429485"/>
                  <a:gd name="connsiteY3" fmla="*/ 1834 h 393161"/>
                  <a:gd name="connsiteX4" fmla="*/ 96243 w 429485"/>
                  <a:gd name="connsiteY4" fmla="*/ 0 h 393161"/>
                  <a:gd name="connsiteX0" fmla="*/ 96243 w 431726"/>
                  <a:gd name="connsiteY0" fmla="*/ 0 h 395583"/>
                  <a:gd name="connsiteX1" fmla="*/ 429485 w 431726"/>
                  <a:gd name="connsiteY1" fmla="*/ 317244 h 395583"/>
                  <a:gd name="connsiteX2" fmla="*/ 431726 w 431726"/>
                  <a:gd name="connsiteY2" fmla="*/ 395583 h 395583"/>
                  <a:gd name="connsiteX3" fmla="*/ 0 w 431726"/>
                  <a:gd name="connsiteY3" fmla="*/ 1834 h 395583"/>
                  <a:gd name="connsiteX4" fmla="*/ 96243 w 431726"/>
                  <a:gd name="connsiteY4" fmla="*/ 0 h 395583"/>
                  <a:gd name="connsiteX0" fmla="*/ 96243 w 431859"/>
                  <a:gd name="connsiteY0" fmla="*/ 0 h 395583"/>
                  <a:gd name="connsiteX1" fmla="*/ 431859 w 431859"/>
                  <a:gd name="connsiteY1" fmla="*/ 314822 h 395583"/>
                  <a:gd name="connsiteX2" fmla="*/ 431726 w 431859"/>
                  <a:gd name="connsiteY2" fmla="*/ 395583 h 395583"/>
                  <a:gd name="connsiteX3" fmla="*/ 0 w 431859"/>
                  <a:gd name="connsiteY3" fmla="*/ 1834 h 395583"/>
                  <a:gd name="connsiteX4" fmla="*/ 96243 w 431859"/>
                  <a:gd name="connsiteY4" fmla="*/ 0 h 395583"/>
                  <a:gd name="connsiteX0" fmla="*/ 96243 w 431859"/>
                  <a:gd name="connsiteY0" fmla="*/ 0 h 395583"/>
                  <a:gd name="connsiteX1" fmla="*/ 431859 w 431859"/>
                  <a:gd name="connsiteY1" fmla="*/ 314822 h 395583"/>
                  <a:gd name="connsiteX2" fmla="*/ 431726 w 431859"/>
                  <a:gd name="connsiteY2" fmla="*/ 395583 h 395583"/>
                  <a:gd name="connsiteX3" fmla="*/ 0 w 431859"/>
                  <a:gd name="connsiteY3" fmla="*/ 1834 h 395583"/>
                  <a:gd name="connsiteX4" fmla="*/ 96243 w 431859"/>
                  <a:gd name="connsiteY4" fmla="*/ 0 h 395583"/>
                  <a:gd name="connsiteX0" fmla="*/ 96243 w 431859"/>
                  <a:gd name="connsiteY0" fmla="*/ 0 h 395583"/>
                  <a:gd name="connsiteX1" fmla="*/ 431859 w 431859"/>
                  <a:gd name="connsiteY1" fmla="*/ 314822 h 395583"/>
                  <a:gd name="connsiteX2" fmla="*/ 431726 w 431859"/>
                  <a:gd name="connsiteY2" fmla="*/ 395583 h 395583"/>
                  <a:gd name="connsiteX3" fmla="*/ 0 w 431859"/>
                  <a:gd name="connsiteY3" fmla="*/ 1834 h 395583"/>
                  <a:gd name="connsiteX4" fmla="*/ 96243 w 431859"/>
                  <a:gd name="connsiteY4" fmla="*/ 0 h 395583"/>
                  <a:gd name="connsiteX0" fmla="*/ 96243 w 431859"/>
                  <a:gd name="connsiteY0" fmla="*/ 0 h 395583"/>
                  <a:gd name="connsiteX1" fmla="*/ 431859 w 431859"/>
                  <a:gd name="connsiteY1" fmla="*/ 314822 h 395583"/>
                  <a:gd name="connsiteX2" fmla="*/ 431726 w 431859"/>
                  <a:gd name="connsiteY2" fmla="*/ 395583 h 395583"/>
                  <a:gd name="connsiteX3" fmla="*/ 0 w 431859"/>
                  <a:gd name="connsiteY3" fmla="*/ 1834 h 395583"/>
                  <a:gd name="connsiteX4" fmla="*/ 96243 w 431859"/>
                  <a:gd name="connsiteY4" fmla="*/ 0 h 395583"/>
                  <a:gd name="connsiteX0" fmla="*/ 96243 w 431859"/>
                  <a:gd name="connsiteY0" fmla="*/ 0 h 395583"/>
                  <a:gd name="connsiteX1" fmla="*/ 431859 w 431859"/>
                  <a:gd name="connsiteY1" fmla="*/ 314822 h 395583"/>
                  <a:gd name="connsiteX2" fmla="*/ 431726 w 431859"/>
                  <a:gd name="connsiteY2" fmla="*/ 395583 h 395583"/>
                  <a:gd name="connsiteX3" fmla="*/ 0 w 431859"/>
                  <a:gd name="connsiteY3" fmla="*/ 1834 h 395583"/>
                  <a:gd name="connsiteX4" fmla="*/ 96243 w 431859"/>
                  <a:gd name="connsiteY4" fmla="*/ 0 h 395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1859" h="395583">
                    <a:moveTo>
                      <a:pt x="96243" y="0"/>
                    </a:moveTo>
                    <a:cubicBezTo>
                      <a:pt x="193368" y="131277"/>
                      <a:pt x="283037" y="198980"/>
                      <a:pt x="431859" y="314822"/>
                    </a:cubicBezTo>
                    <a:cubicBezTo>
                      <a:pt x="431821" y="352407"/>
                      <a:pt x="431731" y="355849"/>
                      <a:pt x="431726" y="395583"/>
                    </a:cubicBezTo>
                    <a:cubicBezTo>
                      <a:pt x="250391" y="319284"/>
                      <a:pt x="71010" y="167400"/>
                      <a:pt x="0" y="1834"/>
                    </a:cubicBezTo>
                    <a:lnTo>
                      <a:pt x="96243" y="0"/>
                    </a:lnTo>
                    <a:close/>
                  </a:path>
                </a:pathLst>
              </a:custGeom>
              <a:solidFill>
                <a:srgbClr val="000000">
                  <a:lumMod val="85000"/>
                  <a:lumOff val="1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Rectangle 2"/>
              <p:cNvSpPr/>
              <p:nvPr/>
            </p:nvSpPr>
            <p:spPr>
              <a:xfrm rot="2548786">
                <a:off x="2863879" y="3997869"/>
                <a:ext cx="194262" cy="563598"/>
              </a:xfrm>
              <a:custGeom>
                <a:avLst/>
                <a:gdLst>
                  <a:gd name="connsiteX0" fmla="*/ 0 w 254944"/>
                  <a:gd name="connsiteY0" fmla="*/ 0 h 554416"/>
                  <a:gd name="connsiteX1" fmla="*/ 254944 w 254944"/>
                  <a:gd name="connsiteY1" fmla="*/ 0 h 554416"/>
                  <a:gd name="connsiteX2" fmla="*/ 254944 w 254944"/>
                  <a:gd name="connsiteY2" fmla="*/ 554416 h 554416"/>
                  <a:gd name="connsiteX3" fmla="*/ 0 w 254944"/>
                  <a:gd name="connsiteY3" fmla="*/ 554416 h 554416"/>
                  <a:gd name="connsiteX4" fmla="*/ 0 w 254944"/>
                  <a:gd name="connsiteY4" fmla="*/ 0 h 554416"/>
                  <a:gd name="connsiteX0" fmla="*/ 98561 w 254944"/>
                  <a:gd name="connsiteY0" fmla="*/ 1932 h 554416"/>
                  <a:gd name="connsiteX1" fmla="*/ 254944 w 254944"/>
                  <a:gd name="connsiteY1" fmla="*/ 0 h 554416"/>
                  <a:gd name="connsiteX2" fmla="*/ 254944 w 254944"/>
                  <a:gd name="connsiteY2" fmla="*/ 554416 h 554416"/>
                  <a:gd name="connsiteX3" fmla="*/ 0 w 254944"/>
                  <a:gd name="connsiteY3" fmla="*/ 554416 h 554416"/>
                  <a:gd name="connsiteX4" fmla="*/ 98561 w 254944"/>
                  <a:gd name="connsiteY4" fmla="*/ 1932 h 554416"/>
                  <a:gd name="connsiteX0" fmla="*/ 21719 w 178102"/>
                  <a:gd name="connsiteY0" fmla="*/ 1932 h 557798"/>
                  <a:gd name="connsiteX1" fmla="*/ 178102 w 178102"/>
                  <a:gd name="connsiteY1" fmla="*/ 0 h 557798"/>
                  <a:gd name="connsiteX2" fmla="*/ 178102 w 178102"/>
                  <a:gd name="connsiteY2" fmla="*/ 554416 h 557798"/>
                  <a:gd name="connsiteX3" fmla="*/ 0 w 178102"/>
                  <a:gd name="connsiteY3" fmla="*/ 557798 h 557798"/>
                  <a:gd name="connsiteX4" fmla="*/ 21719 w 178102"/>
                  <a:gd name="connsiteY4" fmla="*/ 1932 h 557798"/>
                  <a:gd name="connsiteX0" fmla="*/ 16917 w 178102"/>
                  <a:gd name="connsiteY0" fmla="*/ 1720 h 557798"/>
                  <a:gd name="connsiteX1" fmla="*/ 178102 w 178102"/>
                  <a:gd name="connsiteY1" fmla="*/ 0 h 557798"/>
                  <a:gd name="connsiteX2" fmla="*/ 178102 w 178102"/>
                  <a:gd name="connsiteY2" fmla="*/ 554416 h 557798"/>
                  <a:gd name="connsiteX3" fmla="*/ 0 w 178102"/>
                  <a:gd name="connsiteY3" fmla="*/ 557798 h 557798"/>
                  <a:gd name="connsiteX4" fmla="*/ 16917 w 178102"/>
                  <a:gd name="connsiteY4" fmla="*/ 1720 h 557798"/>
                  <a:gd name="connsiteX0" fmla="*/ 14410 w 178102"/>
                  <a:gd name="connsiteY0" fmla="*/ 4016 h 557798"/>
                  <a:gd name="connsiteX1" fmla="*/ 178102 w 178102"/>
                  <a:gd name="connsiteY1" fmla="*/ 0 h 557798"/>
                  <a:gd name="connsiteX2" fmla="*/ 178102 w 178102"/>
                  <a:gd name="connsiteY2" fmla="*/ 554416 h 557798"/>
                  <a:gd name="connsiteX3" fmla="*/ 0 w 178102"/>
                  <a:gd name="connsiteY3" fmla="*/ 557798 h 557798"/>
                  <a:gd name="connsiteX4" fmla="*/ 14410 w 178102"/>
                  <a:gd name="connsiteY4" fmla="*/ 4016 h 557798"/>
                  <a:gd name="connsiteX0" fmla="*/ 19212 w 178102"/>
                  <a:gd name="connsiteY0" fmla="*/ 4227 h 557798"/>
                  <a:gd name="connsiteX1" fmla="*/ 178102 w 178102"/>
                  <a:gd name="connsiteY1" fmla="*/ 0 h 557798"/>
                  <a:gd name="connsiteX2" fmla="*/ 178102 w 178102"/>
                  <a:gd name="connsiteY2" fmla="*/ 554416 h 557798"/>
                  <a:gd name="connsiteX3" fmla="*/ 0 w 178102"/>
                  <a:gd name="connsiteY3" fmla="*/ 557798 h 557798"/>
                  <a:gd name="connsiteX4" fmla="*/ 19212 w 178102"/>
                  <a:gd name="connsiteY4" fmla="*/ 4227 h 557798"/>
                  <a:gd name="connsiteX0" fmla="*/ 24226 w 183116"/>
                  <a:gd name="connsiteY0" fmla="*/ 4227 h 562390"/>
                  <a:gd name="connsiteX1" fmla="*/ 183116 w 183116"/>
                  <a:gd name="connsiteY1" fmla="*/ 0 h 562390"/>
                  <a:gd name="connsiteX2" fmla="*/ 183116 w 183116"/>
                  <a:gd name="connsiteY2" fmla="*/ 554416 h 562390"/>
                  <a:gd name="connsiteX3" fmla="*/ 0 w 183116"/>
                  <a:gd name="connsiteY3" fmla="*/ 562390 h 562390"/>
                  <a:gd name="connsiteX4" fmla="*/ 24226 w 183116"/>
                  <a:gd name="connsiteY4" fmla="*/ 4227 h 562390"/>
                  <a:gd name="connsiteX0" fmla="*/ 16916 w 183116"/>
                  <a:gd name="connsiteY0" fmla="*/ 6311 h 562390"/>
                  <a:gd name="connsiteX1" fmla="*/ 183116 w 183116"/>
                  <a:gd name="connsiteY1" fmla="*/ 0 h 562390"/>
                  <a:gd name="connsiteX2" fmla="*/ 183116 w 183116"/>
                  <a:gd name="connsiteY2" fmla="*/ 554416 h 562390"/>
                  <a:gd name="connsiteX3" fmla="*/ 0 w 183116"/>
                  <a:gd name="connsiteY3" fmla="*/ 562390 h 562390"/>
                  <a:gd name="connsiteX4" fmla="*/ 16916 w 183116"/>
                  <a:gd name="connsiteY4" fmla="*/ 6311 h 562390"/>
                  <a:gd name="connsiteX0" fmla="*/ 11902 w 178102"/>
                  <a:gd name="connsiteY0" fmla="*/ 6311 h 557798"/>
                  <a:gd name="connsiteX1" fmla="*/ 178102 w 178102"/>
                  <a:gd name="connsiteY1" fmla="*/ 0 h 557798"/>
                  <a:gd name="connsiteX2" fmla="*/ 178102 w 178102"/>
                  <a:gd name="connsiteY2" fmla="*/ 554416 h 557798"/>
                  <a:gd name="connsiteX3" fmla="*/ 0 w 178102"/>
                  <a:gd name="connsiteY3" fmla="*/ 557798 h 557798"/>
                  <a:gd name="connsiteX4" fmla="*/ 11902 w 178102"/>
                  <a:gd name="connsiteY4" fmla="*/ 6311 h 557798"/>
                  <a:gd name="connsiteX0" fmla="*/ 11902 w 178102"/>
                  <a:gd name="connsiteY0" fmla="*/ 6311 h 557798"/>
                  <a:gd name="connsiteX1" fmla="*/ 178102 w 178102"/>
                  <a:gd name="connsiteY1" fmla="*/ 0 h 557798"/>
                  <a:gd name="connsiteX2" fmla="*/ 178102 w 178102"/>
                  <a:gd name="connsiteY2" fmla="*/ 554416 h 557798"/>
                  <a:gd name="connsiteX3" fmla="*/ 0 w 178102"/>
                  <a:gd name="connsiteY3" fmla="*/ 557798 h 557798"/>
                  <a:gd name="connsiteX4" fmla="*/ 11902 w 178102"/>
                  <a:gd name="connsiteY4" fmla="*/ 6311 h 557798"/>
                  <a:gd name="connsiteX0" fmla="*/ 14409 w 178102"/>
                  <a:gd name="connsiteY0" fmla="*/ 4014 h 557798"/>
                  <a:gd name="connsiteX1" fmla="*/ 178102 w 178102"/>
                  <a:gd name="connsiteY1" fmla="*/ 0 h 557798"/>
                  <a:gd name="connsiteX2" fmla="*/ 178102 w 178102"/>
                  <a:gd name="connsiteY2" fmla="*/ 554416 h 557798"/>
                  <a:gd name="connsiteX3" fmla="*/ 0 w 178102"/>
                  <a:gd name="connsiteY3" fmla="*/ 557798 h 557798"/>
                  <a:gd name="connsiteX4" fmla="*/ 14409 w 178102"/>
                  <a:gd name="connsiteY4" fmla="*/ 4014 h 557798"/>
                  <a:gd name="connsiteX0" fmla="*/ 12114 w 178102"/>
                  <a:gd name="connsiteY0" fmla="*/ 1508 h 557798"/>
                  <a:gd name="connsiteX1" fmla="*/ 178102 w 178102"/>
                  <a:gd name="connsiteY1" fmla="*/ 0 h 557798"/>
                  <a:gd name="connsiteX2" fmla="*/ 178102 w 178102"/>
                  <a:gd name="connsiteY2" fmla="*/ 554416 h 557798"/>
                  <a:gd name="connsiteX3" fmla="*/ 0 w 178102"/>
                  <a:gd name="connsiteY3" fmla="*/ 557798 h 557798"/>
                  <a:gd name="connsiteX4" fmla="*/ 12114 w 178102"/>
                  <a:gd name="connsiteY4" fmla="*/ 1508 h 557798"/>
                  <a:gd name="connsiteX0" fmla="*/ 9818 w 178102"/>
                  <a:gd name="connsiteY0" fmla="*/ 0 h 558797"/>
                  <a:gd name="connsiteX1" fmla="*/ 178102 w 178102"/>
                  <a:gd name="connsiteY1" fmla="*/ 999 h 558797"/>
                  <a:gd name="connsiteX2" fmla="*/ 178102 w 178102"/>
                  <a:gd name="connsiteY2" fmla="*/ 555415 h 558797"/>
                  <a:gd name="connsiteX3" fmla="*/ 0 w 178102"/>
                  <a:gd name="connsiteY3" fmla="*/ 558797 h 558797"/>
                  <a:gd name="connsiteX4" fmla="*/ 9818 w 178102"/>
                  <a:gd name="connsiteY4" fmla="*/ 0 h 558797"/>
                  <a:gd name="connsiteX0" fmla="*/ 9818 w 178102"/>
                  <a:gd name="connsiteY0" fmla="*/ 0 h 558798"/>
                  <a:gd name="connsiteX1" fmla="*/ 178102 w 178102"/>
                  <a:gd name="connsiteY1" fmla="*/ 1000 h 558798"/>
                  <a:gd name="connsiteX2" fmla="*/ 178102 w 178102"/>
                  <a:gd name="connsiteY2" fmla="*/ 555416 h 558798"/>
                  <a:gd name="connsiteX3" fmla="*/ 0 w 178102"/>
                  <a:gd name="connsiteY3" fmla="*/ 558798 h 558798"/>
                  <a:gd name="connsiteX4" fmla="*/ 9818 w 178102"/>
                  <a:gd name="connsiteY4" fmla="*/ 0 h 558798"/>
                  <a:gd name="connsiteX0" fmla="*/ 7311 w 175595"/>
                  <a:gd name="connsiteY0" fmla="*/ 0 h 556502"/>
                  <a:gd name="connsiteX1" fmla="*/ 175595 w 175595"/>
                  <a:gd name="connsiteY1" fmla="*/ 1000 h 556502"/>
                  <a:gd name="connsiteX2" fmla="*/ 175595 w 175595"/>
                  <a:gd name="connsiteY2" fmla="*/ 555416 h 556502"/>
                  <a:gd name="connsiteX3" fmla="*/ 0 w 175595"/>
                  <a:gd name="connsiteY3" fmla="*/ 556502 h 556502"/>
                  <a:gd name="connsiteX4" fmla="*/ 7311 w 175595"/>
                  <a:gd name="connsiteY4" fmla="*/ 0 h 556502"/>
                  <a:gd name="connsiteX0" fmla="*/ 19212 w 187496"/>
                  <a:gd name="connsiteY0" fmla="*/ 0 h 555416"/>
                  <a:gd name="connsiteX1" fmla="*/ 187496 w 187496"/>
                  <a:gd name="connsiteY1" fmla="*/ 1000 h 555416"/>
                  <a:gd name="connsiteX2" fmla="*/ 187496 w 187496"/>
                  <a:gd name="connsiteY2" fmla="*/ 555416 h 555416"/>
                  <a:gd name="connsiteX3" fmla="*/ 0 w 187496"/>
                  <a:gd name="connsiteY3" fmla="*/ 553572 h 555416"/>
                  <a:gd name="connsiteX4" fmla="*/ 19212 w 187496"/>
                  <a:gd name="connsiteY4" fmla="*/ 0 h 555416"/>
                  <a:gd name="connsiteX0" fmla="*/ 14198 w 182482"/>
                  <a:gd name="connsiteY0" fmla="*/ 0 h 555416"/>
                  <a:gd name="connsiteX1" fmla="*/ 182482 w 182482"/>
                  <a:gd name="connsiteY1" fmla="*/ 1000 h 555416"/>
                  <a:gd name="connsiteX2" fmla="*/ 182482 w 182482"/>
                  <a:gd name="connsiteY2" fmla="*/ 555416 h 555416"/>
                  <a:gd name="connsiteX3" fmla="*/ 0 w 182482"/>
                  <a:gd name="connsiteY3" fmla="*/ 548980 h 555416"/>
                  <a:gd name="connsiteX4" fmla="*/ 14198 w 182482"/>
                  <a:gd name="connsiteY4" fmla="*/ 0 h 555416"/>
                  <a:gd name="connsiteX0" fmla="*/ 9607 w 182482"/>
                  <a:gd name="connsiteY0" fmla="*/ 0 h 560430"/>
                  <a:gd name="connsiteX1" fmla="*/ 182482 w 182482"/>
                  <a:gd name="connsiteY1" fmla="*/ 6014 h 560430"/>
                  <a:gd name="connsiteX2" fmla="*/ 182482 w 182482"/>
                  <a:gd name="connsiteY2" fmla="*/ 560430 h 560430"/>
                  <a:gd name="connsiteX3" fmla="*/ 0 w 182482"/>
                  <a:gd name="connsiteY3" fmla="*/ 553994 h 560430"/>
                  <a:gd name="connsiteX4" fmla="*/ 9607 w 182482"/>
                  <a:gd name="connsiteY4" fmla="*/ 0 h 560430"/>
                  <a:gd name="connsiteX0" fmla="*/ 9607 w 182482"/>
                  <a:gd name="connsiteY0" fmla="*/ 0 h 560430"/>
                  <a:gd name="connsiteX1" fmla="*/ 182482 w 182482"/>
                  <a:gd name="connsiteY1" fmla="*/ 6014 h 560430"/>
                  <a:gd name="connsiteX2" fmla="*/ 182482 w 182482"/>
                  <a:gd name="connsiteY2" fmla="*/ 560430 h 560430"/>
                  <a:gd name="connsiteX3" fmla="*/ 0 w 182482"/>
                  <a:gd name="connsiteY3" fmla="*/ 553994 h 560430"/>
                  <a:gd name="connsiteX4" fmla="*/ 9607 w 182482"/>
                  <a:gd name="connsiteY4" fmla="*/ 0 h 560430"/>
                  <a:gd name="connsiteX0" fmla="*/ 13987 w 182482"/>
                  <a:gd name="connsiteY0" fmla="*/ 3803 h 554416"/>
                  <a:gd name="connsiteX1" fmla="*/ 182482 w 182482"/>
                  <a:gd name="connsiteY1" fmla="*/ 0 h 554416"/>
                  <a:gd name="connsiteX2" fmla="*/ 182482 w 182482"/>
                  <a:gd name="connsiteY2" fmla="*/ 554416 h 554416"/>
                  <a:gd name="connsiteX3" fmla="*/ 0 w 182482"/>
                  <a:gd name="connsiteY3" fmla="*/ 547980 h 554416"/>
                  <a:gd name="connsiteX4" fmla="*/ 13987 w 182482"/>
                  <a:gd name="connsiteY4" fmla="*/ 3803 h 554416"/>
                  <a:gd name="connsiteX0" fmla="*/ 14564 w 183059"/>
                  <a:gd name="connsiteY0" fmla="*/ 3803 h 554416"/>
                  <a:gd name="connsiteX1" fmla="*/ 183059 w 183059"/>
                  <a:gd name="connsiteY1" fmla="*/ 0 h 554416"/>
                  <a:gd name="connsiteX2" fmla="*/ 183059 w 183059"/>
                  <a:gd name="connsiteY2" fmla="*/ 554416 h 554416"/>
                  <a:gd name="connsiteX3" fmla="*/ 577 w 183059"/>
                  <a:gd name="connsiteY3" fmla="*/ 547980 h 554416"/>
                  <a:gd name="connsiteX4" fmla="*/ 240 w 183059"/>
                  <a:gd name="connsiteY4" fmla="*/ 513457 h 554416"/>
                  <a:gd name="connsiteX5" fmla="*/ 14564 w 183059"/>
                  <a:gd name="connsiteY5" fmla="*/ 3803 h 554416"/>
                  <a:gd name="connsiteX0" fmla="*/ 14564 w 183059"/>
                  <a:gd name="connsiteY0" fmla="*/ 3803 h 554416"/>
                  <a:gd name="connsiteX1" fmla="*/ 183059 w 183059"/>
                  <a:gd name="connsiteY1" fmla="*/ 0 h 554416"/>
                  <a:gd name="connsiteX2" fmla="*/ 183059 w 183059"/>
                  <a:gd name="connsiteY2" fmla="*/ 554416 h 554416"/>
                  <a:gd name="connsiteX3" fmla="*/ 577 w 183059"/>
                  <a:gd name="connsiteY3" fmla="*/ 547980 h 554416"/>
                  <a:gd name="connsiteX4" fmla="*/ 240 w 183059"/>
                  <a:gd name="connsiteY4" fmla="*/ 513457 h 554416"/>
                  <a:gd name="connsiteX5" fmla="*/ 14564 w 183059"/>
                  <a:gd name="connsiteY5" fmla="*/ 3803 h 554416"/>
                  <a:gd name="connsiteX0" fmla="*/ 29957 w 198452"/>
                  <a:gd name="connsiteY0" fmla="*/ 3803 h 554416"/>
                  <a:gd name="connsiteX1" fmla="*/ 198452 w 198452"/>
                  <a:gd name="connsiteY1" fmla="*/ 0 h 554416"/>
                  <a:gd name="connsiteX2" fmla="*/ 198452 w 198452"/>
                  <a:gd name="connsiteY2" fmla="*/ 554416 h 554416"/>
                  <a:gd name="connsiteX3" fmla="*/ 15970 w 198452"/>
                  <a:gd name="connsiteY3" fmla="*/ 547980 h 554416"/>
                  <a:gd name="connsiteX4" fmla="*/ 29957 w 198452"/>
                  <a:gd name="connsiteY4" fmla="*/ 3803 h 554416"/>
                  <a:gd name="connsiteX0" fmla="*/ 29957 w 198452"/>
                  <a:gd name="connsiteY0" fmla="*/ 3803 h 554416"/>
                  <a:gd name="connsiteX1" fmla="*/ 198452 w 198452"/>
                  <a:gd name="connsiteY1" fmla="*/ 0 h 554416"/>
                  <a:gd name="connsiteX2" fmla="*/ 198452 w 198452"/>
                  <a:gd name="connsiteY2" fmla="*/ 554416 h 554416"/>
                  <a:gd name="connsiteX3" fmla="*/ 15970 w 198452"/>
                  <a:gd name="connsiteY3" fmla="*/ 547980 h 554416"/>
                  <a:gd name="connsiteX4" fmla="*/ 29957 w 198452"/>
                  <a:gd name="connsiteY4" fmla="*/ 3803 h 554416"/>
                  <a:gd name="connsiteX0" fmla="*/ 15811 w 184306"/>
                  <a:gd name="connsiteY0" fmla="*/ 3803 h 554416"/>
                  <a:gd name="connsiteX1" fmla="*/ 184306 w 184306"/>
                  <a:gd name="connsiteY1" fmla="*/ 0 h 554416"/>
                  <a:gd name="connsiteX2" fmla="*/ 184306 w 184306"/>
                  <a:gd name="connsiteY2" fmla="*/ 554416 h 554416"/>
                  <a:gd name="connsiteX3" fmla="*/ 1824 w 184306"/>
                  <a:gd name="connsiteY3" fmla="*/ 547980 h 554416"/>
                  <a:gd name="connsiteX4" fmla="*/ 15811 w 184306"/>
                  <a:gd name="connsiteY4" fmla="*/ 3803 h 554416"/>
                  <a:gd name="connsiteX0" fmla="*/ 13987 w 182482"/>
                  <a:gd name="connsiteY0" fmla="*/ 3803 h 554416"/>
                  <a:gd name="connsiteX1" fmla="*/ 182482 w 182482"/>
                  <a:gd name="connsiteY1" fmla="*/ 0 h 554416"/>
                  <a:gd name="connsiteX2" fmla="*/ 182482 w 182482"/>
                  <a:gd name="connsiteY2" fmla="*/ 554416 h 554416"/>
                  <a:gd name="connsiteX3" fmla="*/ 0 w 182482"/>
                  <a:gd name="connsiteY3" fmla="*/ 547980 h 554416"/>
                  <a:gd name="connsiteX4" fmla="*/ 13987 w 182482"/>
                  <a:gd name="connsiteY4" fmla="*/ 3803 h 554416"/>
                  <a:gd name="connsiteX0" fmla="*/ 13987 w 182482"/>
                  <a:gd name="connsiteY0" fmla="*/ 3803 h 554416"/>
                  <a:gd name="connsiteX1" fmla="*/ 182482 w 182482"/>
                  <a:gd name="connsiteY1" fmla="*/ 0 h 554416"/>
                  <a:gd name="connsiteX2" fmla="*/ 182482 w 182482"/>
                  <a:gd name="connsiteY2" fmla="*/ 554416 h 554416"/>
                  <a:gd name="connsiteX3" fmla="*/ 0 w 182482"/>
                  <a:gd name="connsiteY3" fmla="*/ 547980 h 554416"/>
                  <a:gd name="connsiteX4" fmla="*/ 13987 w 182482"/>
                  <a:gd name="connsiteY4" fmla="*/ 3803 h 554416"/>
                  <a:gd name="connsiteX0" fmla="*/ 13987 w 182482"/>
                  <a:gd name="connsiteY0" fmla="*/ 3803 h 554416"/>
                  <a:gd name="connsiteX1" fmla="*/ 182482 w 182482"/>
                  <a:gd name="connsiteY1" fmla="*/ 0 h 554416"/>
                  <a:gd name="connsiteX2" fmla="*/ 182482 w 182482"/>
                  <a:gd name="connsiteY2" fmla="*/ 554416 h 554416"/>
                  <a:gd name="connsiteX3" fmla="*/ 0 w 182482"/>
                  <a:gd name="connsiteY3" fmla="*/ 547980 h 554416"/>
                  <a:gd name="connsiteX4" fmla="*/ 13987 w 182482"/>
                  <a:gd name="connsiteY4" fmla="*/ 3803 h 554416"/>
                  <a:gd name="connsiteX0" fmla="*/ 13987 w 182482"/>
                  <a:gd name="connsiteY0" fmla="*/ 3803 h 554416"/>
                  <a:gd name="connsiteX1" fmla="*/ 182482 w 182482"/>
                  <a:gd name="connsiteY1" fmla="*/ 0 h 554416"/>
                  <a:gd name="connsiteX2" fmla="*/ 182482 w 182482"/>
                  <a:gd name="connsiteY2" fmla="*/ 554416 h 554416"/>
                  <a:gd name="connsiteX3" fmla="*/ 0 w 182482"/>
                  <a:gd name="connsiteY3" fmla="*/ 547980 h 554416"/>
                  <a:gd name="connsiteX4" fmla="*/ 13987 w 182482"/>
                  <a:gd name="connsiteY4" fmla="*/ 3803 h 554416"/>
                  <a:gd name="connsiteX0" fmla="*/ 13987 w 182482"/>
                  <a:gd name="connsiteY0" fmla="*/ 3803 h 554416"/>
                  <a:gd name="connsiteX1" fmla="*/ 182482 w 182482"/>
                  <a:gd name="connsiteY1" fmla="*/ 0 h 554416"/>
                  <a:gd name="connsiteX2" fmla="*/ 182482 w 182482"/>
                  <a:gd name="connsiteY2" fmla="*/ 554416 h 554416"/>
                  <a:gd name="connsiteX3" fmla="*/ 0 w 182482"/>
                  <a:gd name="connsiteY3" fmla="*/ 547980 h 554416"/>
                  <a:gd name="connsiteX4" fmla="*/ 13987 w 182482"/>
                  <a:gd name="connsiteY4" fmla="*/ 3803 h 554416"/>
                  <a:gd name="connsiteX0" fmla="*/ 13987 w 182482"/>
                  <a:gd name="connsiteY0" fmla="*/ 3803 h 554416"/>
                  <a:gd name="connsiteX1" fmla="*/ 182482 w 182482"/>
                  <a:gd name="connsiteY1" fmla="*/ 0 h 554416"/>
                  <a:gd name="connsiteX2" fmla="*/ 182482 w 182482"/>
                  <a:gd name="connsiteY2" fmla="*/ 554416 h 554416"/>
                  <a:gd name="connsiteX3" fmla="*/ 0 w 182482"/>
                  <a:gd name="connsiteY3" fmla="*/ 547980 h 554416"/>
                  <a:gd name="connsiteX4" fmla="*/ 13987 w 182482"/>
                  <a:gd name="connsiteY4" fmla="*/ 3803 h 554416"/>
                  <a:gd name="connsiteX0" fmla="*/ 13987 w 182482"/>
                  <a:gd name="connsiteY0" fmla="*/ 3803 h 554416"/>
                  <a:gd name="connsiteX1" fmla="*/ 182482 w 182482"/>
                  <a:gd name="connsiteY1" fmla="*/ 0 h 554416"/>
                  <a:gd name="connsiteX2" fmla="*/ 182482 w 182482"/>
                  <a:gd name="connsiteY2" fmla="*/ 554416 h 554416"/>
                  <a:gd name="connsiteX3" fmla="*/ 0 w 182482"/>
                  <a:gd name="connsiteY3" fmla="*/ 547980 h 554416"/>
                  <a:gd name="connsiteX4" fmla="*/ 13987 w 182482"/>
                  <a:gd name="connsiteY4" fmla="*/ 3803 h 554416"/>
                  <a:gd name="connsiteX0" fmla="*/ 13987 w 182482"/>
                  <a:gd name="connsiteY0" fmla="*/ 3803 h 554416"/>
                  <a:gd name="connsiteX1" fmla="*/ 182482 w 182482"/>
                  <a:gd name="connsiteY1" fmla="*/ 0 h 554416"/>
                  <a:gd name="connsiteX2" fmla="*/ 182482 w 182482"/>
                  <a:gd name="connsiteY2" fmla="*/ 554416 h 554416"/>
                  <a:gd name="connsiteX3" fmla="*/ 0 w 182482"/>
                  <a:gd name="connsiteY3" fmla="*/ 547980 h 554416"/>
                  <a:gd name="connsiteX4" fmla="*/ 13987 w 182482"/>
                  <a:gd name="connsiteY4" fmla="*/ 3803 h 554416"/>
                  <a:gd name="connsiteX0" fmla="*/ 13987 w 182482"/>
                  <a:gd name="connsiteY0" fmla="*/ 3803 h 554416"/>
                  <a:gd name="connsiteX1" fmla="*/ 182482 w 182482"/>
                  <a:gd name="connsiteY1" fmla="*/ 0 h 554416"/>
                  <a:gd name="connsiteX2" fmla="*/ 182482 w 182482"/>
                  <a:gd name="connsiteY2" fmla="*/ 554416 h 554416"/>
                  <a:gd name="connsiteX3" fmla="*/ 0 w 182482"/>
                  <a:gd name="connsiteY3" fmla="*/ 547980 h 554416"/>
                  <a:gd name="connsiteX4" fmla="*/ 13987 w 182482"/>
                  <a:gd name="connsiteY4" fmla="*/ 3803 h 554416"/>
                  <a:gd name="connsiteX0" fmla="*/ 13987 w 182482"/>
                  <a:gd name="connsiteY0" fmla="*/ 3803 h 554416"/>
                  <a:gd name="connsiteX1" fmla="*/ 182482 w 182482"/>
                  <a:gd name="connsiteY1" fmla="*/ 0 h 554416"/>
                  <a:gd name="connsiteX2" fmla="*/ 182482 w 182482"/>
                  <a:gd name="connsiteY2" fmla="*/ 554416 h 554416"/>
                  <a:gd name="connsiteX3" fmla="*/ 0 w 182482"/>
                  <a:gd name="connsiteY3" fmla="*/ 547980 h 554416"/>
                  <a:gd name="connsiteX4" fmla="*/ 13987 w 182482"/>
                  <a:gd name="connsiteY4" fmla="*/ 3803 h 554416"/>
                  <a:gd name="connsiteX0" fmla="*/ 13987 w 182482"/>
                  <a:gd name="connsiteY0" fmla="*/ 3803 h 554416"/>
                  <a:gd name="connsiteX1" fmla="*/ 182482 w 182482"/>
                  <a:gd name="connsiteY1" fmla="*/ 0 h 554416"/>
                  <a:gd name="connsiteX2" fmla="*/ 182482 w 182482"/>
                  <a:gd name="connsiteY2" fmla="*/ 554416 h 554416"/>
                  <a:gd name="connsiteX3" fmla="*/ 0 w 182482"/>
                  <a:gd name="connsiteY3" fmla="*/ 547980 h 554416"/>
                  <a:gd name="connsiteX4" fmla="*/ 13987 w 182482"/>
                  <a:gd name="connsiteY4" fmla="*/ 3803 h 554416"/>
                  <a:gd name="connsiteX0" fmla="*/ 13987 w 197695"/>
                  <a:gd name="connsiteY0" fmla="*/ 3803 h 553400"/>
                  <a:gd name="connsiteX1" fmla="*/ 182482 w 197695"/>
                  <a:gd name="connsiteY1" fmla="*/ 0 h 553400"/>
                  <a:gd name="connsiteX2" fmla="*/ 197695 w 197695"/>
                  <a:gd name="connsiteY2" fmla="*/ 553400 h 553400"/>
                  <a:gd name="connsiteX3" fmla="*/ 0 w 197695"/>
                  <a:gd name="connsiteY3" fmla="*/ 547980 h 553400"/>
                  <a:gd name="connsiteX4" fmla="*/ 13987 w 197695"/>
                  <a:gd name="connsiteY4" fmla="*/ 3803 h 553400"/>
                  <a:gd name="connsiteX0" fmla="*/ 13987 w 197695"/>
                  <a:gd name="connsiteY0" fmla="*/ 3803 h 553400"/>
                  <a:gd name="connsiteX1" fmla="*/ 182482 w 197695"/>
                  <a:gd name="connsiteY1" fmla="*/ 0 h 553400"/>
                  <a:gd name="connsiteX2" fmla="*/ 197695 w 197695"/>
                  <a:gd name="connsiteY2" fmla="*/ 553400 h 553400"/>
                  <a:gd name="connsiteX3" fmla="*/ 0 w 197695"/>
                  <a:gd name="connsiteY3" fmla="*/ 547980 h 553400"/>
                  <a:gd name="connsiteX4" fmla="*/ 13987 w 197695"/>
                  <a:gd name="connsiteY4" fmla="*/ 3803 h 553400"/>
                  <a:gd name="connsiteX0" fmla="*/ 13987 w 197546"/>
                  <a:gd name="connsiteY0" fmla="*/ 3803 h 556764"/>
                  <a:gd name="connsiteX1" fmla="*/ 182482 w 197546"/>
                  <a:gd name="connsiteY1" fmla="*/ 0 h 556764"/>
                  <a:gd name="connsiteX2" fmla="*/ 197546 w 197546"/>
                  <a:gd name="connsiteY2" fmla="*/ 556764 h 556764"/>
                  <a:gd name="connsiteX3" fmla="*/ 0 w 197546"/>
                  <a:gd name="connsiteY3" fmla="*/ 547980 h 556764"/>
                  <a:gd name="connsiteX4" fmla="*/ 13987 w 197546"/>
                  <a:gd name="connsiteY4" fmla="*/ 3803 h 556764"/>
                  <a:gd name="connsiteX0" fmla="*/ 13987 w 197546"/>
                  <a:gd name="connsiteY0" fmla="*/ 3803 h 556764"/>
                  <a:gd name="connsiteX1" fmla="*/ 182482 w 197546"/>
                  <a:gd name="connsiteY1" fmla="*/ 0 h 556764"/>
                  <a:gd name="connsiteX2" fmla="*/ 197546 w 197546"/>
                  <a:gd name="connsiteY2" fmla="*/ 556764 h 556764"/>
                  <a:gd name="connsiteX3" fmla="*/ 0 w 197546"/>
                  <a:gd name="connsiteY3" fmla="*/ 547980 h 556764"/>
                  <a:gd name="connsiteX4" fmla="*/ 13987 w 197546"/>
                  <a:gd name="connsiteY4" fmla="*/ 3803 h 556764"/>
                  <a:gd name="connsiteX0" fmla="*/ 13987 w 197546"/>
                  <a:gd name="connsiteY0" fmla="*/ 3803 h 556764"/>
                  <a:gd name="connsiteX1" fmla="*/ 182482 w 197546"/>
                  <a:gd name="connsiteY1" fmla="*/ 0 h 556764"/>
                  <a:gd name="connsiteX2" fmla="*/ 197546 w 197546"/>
                  <a:gd name="connsiteY2" fmla="*/ 556764 h 556764"/>
                  <a:gd name="connsiteX3" fmla="*/ 0 w 197546"/>
                  <a:gd name="connsiteY3" fmla="*/ 547980 h 556764"/>
                  <a:gd name="connsiteX4" fmla="*/ 13987 w 197546"/>
                  <a:gd name="connsiteY4" fmla="*/ 3803 h 556764"/>
                  <a:gd name="connsiteX0" fmla="*/ 13987 w 197546"/>
                  <a:gd name="connsiteY0" fmla="*/ 3803 h 556764"/>
                  <a:gd name="connsiteX1" fmla="*/ 182482 w 197546"/>
                  <a:gd name="connsiteY1" fmla="*/ 0 h 556764"/>
                  <a:gd name="connsiteX2" fmla="*/ 197546 w 197546"/>
                  <a:gd name="connsiteY2" fmla="*/ 556764 h 556764"/>
                  <a:gd name="connsiteX3" fmla="*/ 0 w 197546"/>
                  <a:gd name="connsiteY3" fmla="*/ 547980 h 556764"/>
                  <a:gd name="connsiteX4" fmla="*/ 13987 w 197546"/>
                  <a:gd name="connsiteY4" fmla="*/ 3803 h 556764"/>
                  <a:gd name="connsiteX0" fmla="*/ 13987 w 197546"/>
                  <a:gd name="connsiteY0" fmla="*/ 3803 h 556764"/>
                  <a:gd name="connsiteX1" fmla="*/ 182482 w 197546"/>
                  <a:gd name="connsiteY1" fmla="*/ 0 h 556764"/>
                  <a:gd name="connsiteX2" fmla="*/ 197546 w 197546"/>
                  <a:gd name="connsiteY2" fmla="*/ 556764 h 556764"/>
                  <a:gd name="connsiteX3" fmla="*/ 0 w 197546"/>
                  <a:gd name="connsiteY3" fmla="*/ 547980 h 556764"/>
                  <a:gd name="connsiteX4" fmla="*/ 13987 w 197546"/>
                  <a:gd name="connsiteY4" fmla="*/ 3803 h 556764"/>
                  <a:gd name="connsiteX0" fmla="*/ 13987 w 197546"/>
                  <a:gd name="connsiteY0" fmla="*/ 3803 h 556764"/>
                  <a:gd name="connsiteX1" fmla="*/ 182482 w 197546"/>
                  <a:gd name="connsiteY1" fmla="*/ 0 h 556764"/>
                  <a:gd name="connsiteX2" fmla="*/ 197546 w 197546"/>
                  <a:gd name="connsiteY2" fmla="*/ 556764 h 556764"/>
                  <a:gd name="connsiteX3" fmla="*/ 0 w 197546"/>
                  <a:gd name="connsiteY3" fmla="*/ 547980 h 556764"/>
                  <a:gd name="connsiteX4" fmla="*/ 13987 w 197546"/>
                  <a:gd name="connsiteY4" fmla="*/ 3803 h 556764"/>
                  <a:gd name="connsiteX0" fmla="*/ 13987 w 197546"/>
                  <a:gd name="connsiteY0" fmla="*/ 3803 h 556764"/>
                  <a:gd name="connsiteX1" fmla="*/ 182482 w 197546"/>
                  <a:gd name="connsiteY1" fmla="*/ 0 h 556764"/>
                  <a:gd name="connsiteX2" fmla="*/ 197546 w 197546"/>
                  <a:gd name="connsiteY2" fmla="*/ 556764 h 556764"/>
                  <a:gd name="connsiteX3" fmla="*/ 0 w 197546"/>
                  <a:gd name="connsiteY3" fmla="*/ 547980 h 556764"/>
                  <a:gd name="connsiteX4" fmla="*/ 13987 w 197546"/>
                  <a:gd name="connsiteY4" fmla="*/ 3803 h 556764"/>
                  <a:gd name="connsiteX0" fmla="*/ 13987 w 197546"/>
                  <a:gd name="connsiteY0" fmla="*/ 3803 h 556764"/>
                  <a:gd name="connsiteX1" fmla="*/ 182482 w 197546"/>
                  <a:gd name="connsiteY1" fmla="*/ 0 h 556764"/>
                  <a:gd name="connsiteX2" fmla="*/ 197546 w 197546"/>
                  <a:gd name="connsiteY2" fmla="*/ 556764 h 556764"/>
                  <a:gd name="connsiteX3" fmla="*/ 0 w 197546"/>
                  <a:gd name="connsiteY3" fmla="*/ 547980 h 556764"/>
                  <a:gd name="connsiteX4" fmla="*/ 13987 w 197546"/>
                  <a:gd name="connsiteY4" fmla="*/ 3803 h 556764"/>
                  <a:gd name="connsiteX0" fmla="*/ 13987 w 197546"/>
                  <a:gd name="connsiteY0" fmla="*/ 3803 h 556764"/>
                  <a:gd name="connsiteX1" fmla="*/ 182482 w 197546"/>
                  <a:gd name="connsiteY1" fmla="*/ 0 h 556764"/>
                  <a:gd name="connsiteX2" fmla="*/ 197546 w 197546"/>
                  <a:gd name="connsiteY2" fmla="*/ 556764 h 556764"/>
                  <a:gd name="connsiteX3" fmla="*/ 0 w 197546"/>
                  <a:gd name="connsiteY3" fmla="*/ 547980 h 556764"/>
                  <a:gd name="connsiteX4" fmla="*/ 13987 w 197546"/>
                  <a:gd name="connsiteY4" fmla="*/ 3803 h 556764"/>
                  <a:gd name="connsiteX0" fmla="*/ 13987 w 197546"/>
                  <a:gd name="connsiteY0" fmla="*/ 3803 h 556764"/>
                  <a:gd name="connsiteX1" fmla="*/ 182482 w 197546"/>
                  <a:gd name="connsiteY1" fmla="*/ 0 h 556764"/>
                  <a:gd name="connsiteX2" fmla="*/ 197546 w 197546"/>
                  <a:gd name="connsiteY2" fmla="*/ 556764 h 556764"/>
                  <a:gd name="connsiteX3" fmla="*/ 0 w 197546"/>
                  <a:gd name="connsiteY3" fmla="*/ 547980 h 556764"/>
                  <a:gd name="connsiteX4" fmla="*/ 13987 w 197546"/>
                  <a:gd name="connsiteY4" fmla="*/ 3803 h 556764"/>
                  <a:gd name="connsiteX0" fmla="*/ 13987 w 197546"/>
                  <a:gd name="connsiteY0" fmla="*/ 3803 h 556764"/>
                  <a:gd name="connsiteX1" fmla="*/ 182482 w 197546"/>
                  <a:gd name="connsiteY1" fmla="*/ 0 h 556764"/>
                  <a:gd name="connsiteX2" fmla="*/ 197546 w 197546"/>
                  <a:gd name="connsiteY2" fmla="*/ 556764 h 556764"/>
                  <a:gd name="connsiteX3" fmla="*/ 0 w 197546"/>
                  <a:gd name="connsiteY3" fmla="*/ 547980 h 556764"/>
                  <a:gd name="connsiteX4" fmla="*/ 13987 w 197546"/>
                  <a:gd name="connsiteY4" fmla="*/ 3803 h 556764"/>
                  <a:gd name="connsiteX0" fmla="*/ 13987 w 197546"/>
                  <a:gd name="connsiteY0" fmla="*/ 3803 h 556764"/>
                  <a:gd name="connsiteX1" fmla="*/ 182482 w 197546"/>
                  <a:gd name="connsiteY1" fmla="*/ 0 h 556764"/>
                  <a:gd name="connsiteX2" fmla="*/ 197546 w 197546"/>
                  <a:gd name="connsiteY2" fmla="*/ 556764 h 556764"/>
                  <a:gd name="connsiteX3" fmla="*/ 0 w 197546"/>
                  <a:gd name="connsiteY3" fmla="*/ 547980 h 556764"/>
                  <a:gd name="connsiteX4" fmla="*/ 13987 w 197546"/>
                  <a:gd name="connsiteY4" fmla="*/ 3803 h 556764"/>
                  <a:gd name="connsiteX0" fmla="*/ 13987 w 197546"/>
                  <a:gd name="connsiteY0" fmla="*/ 3803 h 556764"/>
                  <a:gd name="connsiteX1" fmla="*/ 182482 w 197546"/>
                  <a:gd name="connsiteY1" fmla="*/ 0 h 556764"/>
                  <a:gd name="connsiteX2" fmla="*/ 197546 w 197546"/>
                  <a:gd name="connsiteY2" fmla="*/ 556764 h 556764"/>
                  <a:gd name="connsiteX3" fmla="*/ 0 w 197546"/>
                  <a:gd name="connsiteY3" fmla="*/ 547980 h 556764"/>
                  <a:gd name="connsiteX4" fmla="*/ 13987 w 197546"/>
                  <a:gd name="connsiteY4" fmla="*/ 3803 h 556764"/>
                  <a:gd name="connsiteX0" fmla="*/ 13987 w 197546"/>
                  <a:gd name="connsiteY0" fmla="*/ 3803 h 556764"/>
                  <a:gd name="connsiteX1" fmla="*/ 182482 w 197546"/>
                  <a:gd name="connsiteY1" fmla="*/ 0 h 556764"/>
                  <a:gd name="connsiteX2" fmla="*/ 197546 w 197546"/>
                  <a:gd name="connsiteY2" fmla="*/ 556764 h 556764"/>
                  <a:gd name="connsiteX3" fmla="*/ 0 w 197546"/>
                  <a:gd name="connsiteY3" fmla="*/ 547980 h 556764"/>
                  <a:gd name="connsiteX4" fmla="*/ 13987 w 197546"/>
                  <a:gd name="connsiteY4" fmla="*/ 3803 h 556764"/>
                  <a:gd name="connsiteX0" fmla="*/ 13987 w 197546"/>
                  <a:gd name="connsiteY0" fmla="*/ 3803 h 556764"/>
                  <a:gd name="connsiteX1" fmla="*/ 182482 w 197546"/>
                  <a:gd name="connsiteY1" fmla="*/ 0 h 556764"/>
                  <a:gd name="connsiteX2" fmla="*/ 197546 w 197546"/>
                  <a:gd name="connsiteY2" fmla="*/ 556764 h 556764"/>
                  <a:gd name="connsiteX3" fmla="*/ 0 w 197546"/>
                  <a:gd name="connsiteY3" fmla="*/ 547980 h 556764"/>
                  <a:gd name="connsiteX4" fmla="*/ 13987 w 197546"/>
                  <a:gd name="connsiteY4" fmla="*/ 3803 h 556764"/>
                  <a:gd name="connsiteX0" fmla="*/ 13987 w 197546"/>
                  <a:gd name="connsiteY0" fmla="*/ 3803 h 556764"/>
                  <a:gd name="connsiteX1" fmla="*/ 182482 w 197546"/>
                  <a:gd name="connsiteY1" fmla="*/ 0 h 556764"/>
                  <a:gd name="connsiteX2" fmla="*/ 197546 w 197546"/>
                  <a:gd name="connsiteY2" fmla="*/ 556764 h 556764"/>
                  <a:gd name="connsiteX3" fmla="*/ 0 w 197546"/>
                  <a:gd name="connsiteY3" fmla="*/ 547980 h 556764"/>
                  <a:gd name="connsiteX4" fmla="*/ 13987 w 197546"/>
                  <a:gd name="connsiteY4" fmla="*/ 3803 h 556764"/>
                  <a:gd name="connsiteX0" fmla="*/ 11623 w 195182"/>
                  <a:gd name="connsiteY0" fmla="*/ 3803 h 572055"/>
                  <a:gd name="connsiteX1" fmla="*/ 180118 w 195182"/>
                  <a:gd name="connsiteY1" fmla="*/ 0 h 572055"/>
                  <a:gd name="connsiteX2" fmla="*/ 195182 w 195182"/>
                  <a:gd name="connsiteY2" fmla="*/ 556764 h 572055"/>
                  <a:gd name="connsiteX3" fmla="*/ 0 w 195182"/>
                  <a:gd name="connsiteY3" fmla="*/ 572055 h 572055"/>
                  <a:gd name="connsiteX4" fmla="*/ 11623 w 195182"/>
                  <a:gd name="connsiteY4" fmla="*/ 3803 h 572055"/>
                  <a:gd name="connsiteX0" fmla="*/ 11623 w 190583"/>
                  <a:gd name="connsiteY0" fmla="*/ 3803 h 572055"/>
                  <a:gd name="connsiteX1" fmla="*/ 180118 w 190583"/>
                  <a:gd name="connsiteY1" fmla="*/ 0 h 572055"/>
                  <a:gd name="connsiteX2" fmla="*/ 190583 w 190583"/>
                  <a:gd name="connsiteY2" fmla="*/ 544575 h 572055"/>
                  <a:gd name="connsiteX3" fmla="*/ 0 w 190583"/>
                  <a:gd name="connsiteY3" fmla="*/ 572055 h 572055"/>
                  <a:gd name="connsiteX4" fmla="*/ 11623 w 190583"/>
                  <a:gd name="connsiteY4" fmla="*/ 3803 h 572055"/>
                  <a:gd name="connsiteX0" fmla="*/ 11623 w 190734"/>
                  <a:gd name="connsiteY0" fmla="*/ 3803 h 572055"/>
                  <a:gd name="connsiteX1" fmla="*/ 180118 w 190734"/>
                  <a:gd name="connsiteY1" fmla="*/ 0 h 572055"/>
                  <a:gd name="connsiteX2" fmla="*/ 190734 w 190734"/>
                  <a:gd name="connsiteY2" fmla="*/ 541157 h 572055"/>
                  <a:gd name="connsiteX3" fmla="*/ 0 w 190734"/>
                  <a:gd name="connsiteY3" fmla="*/ 572055 h 572055"/>
                  <a:gd name="connsiteX4" fmla="*/ 11623 w 190734"/>
                  <a:gd name="connsiteY4" fmla="*/ 3803 h 572055"/>
                  <a:gd name="connsiteX0" fmla="*/ 11623 w 194152"/>
                  <a:gd name="connsiteY0" fmla="*/ 3803 h 572055"/>
                  <a:gd name="connsiteX1" fmla="*/ 180118 w 194152"/>
                  <a:gd name="connsiteY1" fmla="*/ 0 h 572055"/>
                  <a:gd name="connsiteX2" fmla="*/ 194152 w 194152"/>
                  <a:gd name="connsiteY2" fmla="*/ 541308 h 572055"/>
                  <a:gd name="connsiteX3" fmla="*/ 0 w 194152"/>
                  <a:gd name="connsiteY3" fmla="*/ 572055 h 572055"/>
                  <a:gd name="connsiteX4" fmla="*/ 11623 w 194152"/>
                  <a:gd name="connsiteY4" fmla="*/ 3803 h 572055"/>
                  <a:gd name="connsiteX0" fmla="*/ 15077 w 194152"/>
                  <a:gd name="connsiteY0" fmla="*/ 559 h 572055"/>
                  <a:gd name="connsiteX1" fmla="*/ 180118 w 194152"/>
                  <a:gd name="connsiteY1" fmla="*/ 0 h 572055"/>
                  <a:gd name="connsiteX2" fmla="*/ 194152 w 194152"/>
                  <a:gd name="connsiteY2" fmla="*/ 541308 h 572055"/>
                  <a:gd name="connsiteX3" fmla="*/ 0 w 194152"/>
                  <a:gd name="connsiteY3" fmla="*/ 572055 h 572055"/>
                  <a:gd name="connsiteX4" fmla="*/ 15077 w 194152"/>
                  <a:gd name="connsiteY4" fmla="*/ 559 h 572055"/>
                  <a:gd name="connsiteX0" fmla="*/ 15077 w 194152"/>
                  <a:gd name="connsiteY0" fmla="*/ 559 h 572055"/>
                  <a:gd name="connsiteX1" fmla="*/ 180118 w 194152"/>
                  <a:gd name="connsiteY1" fmla="*/ 0 h 572055"/>
                  <a:gd name="connsiteX2" fmla="*/ 194152 w 194152"/>
                  <a:gd name="connsiteY2" fmla="*/ 541308 h 572055"/>
                  <a:gd name="connsiteX3" fmla="*/ 0 w 194152"/>
                  <a:gd name="connsiteY3" fmla="*/ 572055 h 572055"/>
                  <a:gd name="connsiteX4" fmla="*/ 15077 w 194152"/>
                  <a:gd name="connsiteY4" fmla="*/ 559 h 572055"/>
                  <a:gd name="connsiteX0" fmla="*/ 15077 w 194152"/>
                  <a:gd name="connsiteY0" fmla="*/ 559 h 572055"/>
                  <a:gd name="connsiteX1" fmla="*/ 180118 w 194152"/>
                  <a:gd name="connsiteY1" fmla="*/ 0 h 572055"/>
                  <a:gd name="connsiteX2" fmla="*/ 194152 w 194152"/>
                  <a:gd name="connsiteY2" fmla="*/ 541308 h 572055"/>
                  <a:gd name="connsiteX3" fmla="*/ 0 w 194152"/>
                  <a:gd name="connsiteY3" fmla="*/ 572055 h 572055"/>
                  <a:gd name="connsiteX4" fmla="*/ 15077 w 194152"/>
                  <a:gd name="connsiteY4" fmla="*/ 559 h 572055"/>
                  <a:gd name="connsiteX0" fmla="*/ 14058 w 193133"/>
                  <a:gd name="connsiteY0" fmla="*/ 559 h 548300"/>
                  <a:gd name="connsiteX1" fmla="*/ 179099 w 193133"/>
                  <a:gd name="connsiteY1" fmla="*/ 0 h 548300"/>
                  <a:gd name="connsiteX2" fmla="*/ 193133 w 193133"/>
                  <a:gd name="connsiteY2" fmla="*/ 541308 h 548300"/>
                  <a:gd name="connsiteX3" fmla="*/ 0 w 193133"/>
                  <a:gd name="connsiteY3" fmla="*/ 548300 h 548300"/>
                  <a:gd name="connsiteX4" fmla="*/ 14058 w 193133"/>
                  <a:gd name="connsiteY4" fmla="*/ 559 h 548300"/>
                  <a:gd name="connsiteX0" fmla="*/ 14058 w 193133"/>
                  <a:gd name="connsiteY0" fmla="*/ 559 h 548300"/>
                  <a:gd name="connsiteX1" fmla="*/ 179099 w 193133"/>
                  <a:gd name="connsiteY1" fmla="*/ 0 h 548300"/>
                  <a:gd name="connsiteX2" fmla="*/ 193133 w 193133"/>
                  <a:gd name="connsiteY2" fmla="*/ 541308 h 548300"/>
                  <a:gd name="connsiteX3" fmla="*/ 0 w 193133"/>
                  <a:gd name="connsiteY3" fmla="*/ 548300 h 548300"/>
                  <a:gd name="connsiteX4" fmla="*/ 14058 w 193133"/>
                  <a:gd name="connsiteY4" fmla="*/ 559 h 548300"/>
                  <a:gd name="connsiteX0" fmla="*/ 14058 w 193133"/>
                  <a:gd name="connsiteY0" fmla="*/ 559 h 548300"/>
                  <a:gd name="connsiteX1" fmla="*/ 179099 w 193133"/>
                  <a:gd name="connsiteY1" fmla="*/ 0 h 548300"/>
                  <a:gd name="connsiteX2" fmla="*/ 193133 w 193133"/>
                  <a:gd name="connsiteY2" fmla="*/ 541308 h 548300"/>
                  <a:gd name="connsiteX3" fmla="*/ 0 w 193133"/>
                  <a:gd name="connsiteY3" fmla="*/ 548300 h 548300"/>
                  <a:gd name="connsiteX4" fmla="*/ 14058 w 193133"/>
                  <a:gd name="connsiteY4" fmla="*/ 559 h 548300"/>
                  <a:gd name="connsiteX0" fmla="*/ 15987 w 195062"/>
                  <a:gd name="connsiteY0" fmla="*/ 559 h 553330"/>
                  <a:gd name="connsiteX1" fmla="*/ 181028 w 195062"/>
                  <a:gd name="connsiteY1" fmla="*/ 0 h 553330"/>
                  <a:gd name="connsiteX2" fmla="*/ 195062 w 195062"/>
                  <a:gd name="connsiteY2" fmla="*/ 541308 h 553330"/>
                  <a:gd name="connsiteX3" fmla="*/ 0 w 195062"/>
                  <a:gd name="connsiteY3" fmla="*/ 553330 h 553330"/>
                  <a:gd name="connsiteX4" fmla="*/ 15987 w 195062"/>
                  <a:gd name="connsiteY4" fmla="*/ 559 h 553330"/>
                  <a:gd name="connsiteX0" fmla="*/ 14209 w 193284"/>
                  <a:gd name="connsiteY0" fmla="*/ 559 h 551704"/>
                  <a:gd name="connsiteX1" fmla="*/ 179250 w 193284"/>
                  <a:gd name="connsiteY1" fmla="*/ 0 h 551704"/>
                  <a:gd name="connsiteX2" fmla="*/ 193284 w 193284"/>
                  <a:gd name="connsiteY2" fmla="*/ 541308 h 551704"/>
                  <a:gd name="connsiteX3" fmla="*/ 0 w 193284"/>
                  <a:gd name="connsiteY3" fmla="*/ 551704 h 551704"/>
                  <a:gd name="connsiteX4" fmla="*/ 14209 w 193284"/>
                  <a:gd name="connsiteY4" fmla="*/ 559 h 551704"/>
                  <a:gd name="connsiteX0" fmla="*/ 15987 w 195062"/>
                  <a:gd name="connsiteY0" fmla="*/ 559 h 553331"/>
                  <a:gd name="connsiteX1" fmla="*/ 181028 w 195062"/>
                  <a:gd name="connsiteY1" fmla="*/ 0 h 553331"/>
                  <a:gd name="connsiteX2" fmla="*/ 195062 w 195062"/>
                  <a:gd name="connsiteY2" fmla="*/ 541308 h 553331"/>
                  <a:gd name="connsiteX3" fmla="*/ 0 w 195062"/>
                  <a:gd name="connsiteY3" fmla="*/ 553331 h 553331"/>
                  <a:gd name="connsiteX4" fmla="*/ 15987 w 195062"/>
                  <a:gd name="connsiteY4" fmla="*/ 559 h 553331"/>
                  <a:gd name="connsiteX0" fmla="*/ 15987 w 195062"/>
                  <a:gd name="connsiteY0" fmla="*/ 559 h 555587"/>
                  <a:gd name="connsiteX1" fmla="*/ 181028 w 195062"/>
                  <a:gd name="connsiteY1" fmla="*/ 0 h 555587"/>
                  <a:gd name="connsiteX2" fmla="*/ 195062 w 195062"/>
                  <a:gd name="connsiteY2" fmla="*/ 541308 h 555587"/>
                  <a:gd name="connsiteX3" fmla="*/ 0 w 195062"/>
                  <a:gd name="connsiteY3" fmla="*/ 553331 h 555587"/>
                  <a:gd name="connsiteX4" fmla="*/ 15987 w 195062"/>
                  <a:gd name="connsiteY4" fmla="*/ 559 h 555587"/>
                  <a:gd name="connsiteX0" fmla="*/ 15987 w 195062"/>
                  <a:gd name="connsiteY0" fmla="*/ 559 h 557314"/>
                  <a:gd name="connsiteX1" fmla="*/ 181028 w 195062"/>
                  <a:gd name="connsiteY1" fmla="*/ 0 h 557314"/>
                  <a:gd name="connsiteX2" fmla="*/ 195062 w 195062"/>
                  <a:gd name="connsiteY2" fmla="*/ 541308 h 557314"/>
                  <a:gd name="connsiteX3" fmla="*/ 0 w 195062"/>
                  <a:gd name="connsiteY3" fmla="*/ 553331 h 557314"/>
                  <a:gd name="connsiteX4" fmla="*/ 15987 w 195062"/>
                  <a:gd name="connsiteY4" fmla="*/ 559 h 557314"/>
                  <a:gd name="connsiteX0" fmla="*/ 15987 w 195062"/>
                  <a:gd name="connsiteY0" fmla="*/ 559 h 557722"/>
                  <a:gd name="connsiteX1" fmla="*/ 181028 w 195062"/>
                  <a:gd name="connsiteY1" fmla="*/ 0 h 557722"/>
                  <a:gd name="connsiteX2" fmla="*/ 195062 w 195062"/>
                  <a:gd name="connsiteY2" fmla="*/ 541308 h 557722"/>
                  <a:gd name="connsiteX3" fmla="*/ 0 w 195062"/>
                  <a:gd name="connsiteY3" fmla="*/ 553331 h 557722"/>
                  <a:gd name="connsiteX4" fmla="*/ 15987 w 195062"/>
                  <a:gd name="connsiteY4" fmla="*/ 559 h 557722"/>
                  <a:gd name="connsiteX0" fmla="*/ 15987 w 195062"/>
                  <a:gd name="connsiteY0" fmla="*/ 559 h 557722"/>
                  <a:gd name="connsiteX1" fmla="*/ 181028 w 195062"/>
                  <a:gd name="connsiteY1" fmla="*/ 0 h 557722"/>
                  <a:gd name="connsiteX2" fmla="*/ 195062 w 195062"/>
                  <a:gd name="connsiteY2" fmla="*/ 541308 h 557722"/>
                  <a:gd name="connsiteX3" fmla="*/ 0 w 195062"/>
                  <a:gd name="connsiteY3" fmla="*/ 553331 h 557722"/>
                  <a:gd name="connsiteX4" fmla="*/ 15987 w 195062"/>
                  <a:gd name="connsiteY4" fmla="*/ 559 h 557722"/>
                  <a:gd name="connsiteX0" fmla="*/ 15987 w 195062"/>
                  <a:gd name="connsiteY0" fmla="*/ 559 h 556434"/>
                  <a:gd name="connsiteX1" fmla="*/ 181028 w 195062"/>
                  <a:gd name="connsiteY1" fmla="*/ 0 h 556434"/>
                  <a:gd name="connsiteX2" fmla="*/ 195062 w 195062"/>
                  <a:gd name="connsiteY2" fmla="*/ 541308 h 556434"/>
                  <a:gd name="connsiteX3" fmla="*/ 0 w 195062"/>
                  <a:gd name="connsiteY3" fmla="*/ 553331 h 556434"/>
                  <a:gd name="connsiteX4" fmla="*/ 15987 w 195062"/>
                  <a:gd name="connsiteY4" fmla="*/ 559 h 556434"/>
                  <a:gd name="connsiteX0" fmla="*/ 15987 w 195062"/>
                  <a:gd name="connsiteY0" fmla="*/ 559 h 555964"/>
                  <a:gd name="connsiteX1" fmla="*/ 181028 w 195062"/>
                  <a:gd name="connsiteY1" fmla="*/ 0 h 555964"/>
                  <a:gd name="connsiteX2" fmla="*/ 195062 w 195062"/>
                  <a:gd name="connsiteY2" fmla="*/ 541308 h 555964"/>
                  <a:gd name="connsiteX3" fmla="*/ 0 w 195062"/>
                  <a:gd name="connsiteY3" fmla="*/ 553331 h 555964"/>
                  <a:gd name="connsiteX4" fmla="*/ 15987 w 195062"/>
                  <a:gd name="connsiteY4" fmla="*/ 559 h 555964"/>
                  <a:gd name="connsiteX0" fmla="*/ 20340 w 199415"/>
                  <a:gd name="connsiteY0" fmla="*/ 559 h 586426"/>
                  <a:gd name="connsiteX1" fmla="*/ 185381 w 199415"/>
                  <a:gd name="connsiteY1" fmla="*/ 0 h 586426"/>
                  <a:gd name="connsiteX2" fmla="*/ 199415 w 199415"/>
                  <a:gd name="connsiteY2" fmla="*/ 541308 h 586426"/>
                  <a:gd name="connsiteX3" fmla="*/ -1 w 199415"/>
                  <a:gd name="connsiteY3" fmla="*/ 585443 h 586426"/>
                  <a:gd name="connsiteX4" fmla="*/ 20340 w 199415"/>
                  <a:gd name="connsiteY4" fmla="*/ 559 h 586426"/>
                  <a:gd name="connsiteX0" fmla="*/ 20341 w 214695"/>
                  <a:gd name="connsiteY0" fmla="*/ 559 h 597716"/>
                  <a:gd name="connsiteX1" fmla="*/ 185382 w 214695"/>
                  <a:gd name="connsiteY1" fmla="*/ 0 h 597716"/>
                  <a:gd name="connsiteX2" fmla="*/ 214695 w 214695"/>
                  <a:gd name="connsiteY2" fmla="*/ 594840 h 597716"/>
                  <a:gd name="connsiteX3" fmla="*/ 0 w 214695"/>
                  <a:gd name="connsiteY3" fmla="*/ 585443 h 597716"/>
                  <a:gd name="connsiteX4" fmla="*/ 20341 w 214695"/>
                  <a:gd name="connsiteY4" fmla="*/ 559 h 597716"/>
                  <a:gd name="connsiteX0" fmla="*/ 20341 w 214695"/>
                  <a:gd name="connsiteY0" fmla="*/ 559 h 597716"/>
                  <a:gd name="connsiteX1" fmla="*/ 185382 w 214695"/>
                  <a:gd name="connsiteY1" fmla="*/ 0 h 597716"/>
                  <a:gd name="connsiteX2" fmla="*/ 214695 w 214695"/>
                  <a:gd name="connsiteY2" fmla="*/ 594840 h 597716"/>
                  <a:gd name="connsiteX3" fmla="*/ 0 w 214695"/>
                  <a:gd name="connsiteY3" fmla="*/ 585443 h 597716"/>
                  <a:gd name="connsiteX4" fmla="*/ 20341 w 214695"/>
                  <a:gd name="connsiteY4" fmla="*/ 559 h 597716"/>
                  <a:gd name="connsiteX0" fmla="*/ 60643 w 214695"/>
                  <a:gd name="connsiteY0" fmla="*/ 19949 h 597716"/>
                  <a:gd name="connsiteX1" fmla="*/ 185382 w 214695"/>
                  <a:gd name="connsiteY1" fmla="*/ 0 h 597716"/>
                  <a:gd name="connsiteX2" fmla="*/ 214695 w 214695"/>
                  <a:gd name="connsiteY2" fmla="*/ 594840 h 597716"/>
                  <a:gd name="connsiteX3" fmla="*/ 0 w 214695"/>
                  <a:gd name="connsiteY3" fmla="*/ 585443 h 597716"/>
                  <a:gd name="connsiteX4" fmla="*/ 60643 w 214695"/>
                  <a:gd name="connsiteY4" fmla="*/ 19949 h 597716"/>
                  <a:gd name="connsiteX0" fmla="*/ 20342 w 214695"/>
                  <a:gd name="connsiteY0" fmla="*/ 557 h 597716"/>
                  <a:gd name="connsiteX1" fmla="*/ 185382 w 214695"/>
                  <a:gd name="connsiteY1" fmla="*/ 0 h 597716"/>
                  <a:gd name="connsiteX2" fmla="*/ 214695 w 214695"/>
                  <a:gd name="connsiteY2" fmla="*/ 594840 h 597716"/>
                  <a:gd name="connsiteX3" fmla="*/ 0 w 214695"/>
                  <a:gd name="connsiteY3" fmla="*/ 585443 h 597716"/>
                  <a:gd name="connsiteX4" fmla="*/ 20342 w 214695"/>
                  <a:gd name="connsiteY4" fmla="*/ 557 h 597716"/>
                  <a:gd name="connsiteX0" fmla="*/ 17537 w 214695"/>
                  <a:gd name="connsiteY0" fmla="*/ 0 h 600218"/>
                  <a:gd name="connsiteX1" fmla="*/ 185382 w 214695"/>
                  <a:gd name="connsiteY1" fmla="*/ 2502 h 600218"/>
                  <a:gd name="connsiteX2" fmla="*/ 214695 w 214695"/>
                  <a:gd name="connsiteY2" fmla="*/ 597342 h 600218"/>
                  <a:gd name="connsiteX3" fmla="*/ 0 w 214695"/>
                  <a:gd name="connsiteY3" fmla="*/ 587945 h 600218"/>
                  <a:gd name="connsiteX4" fmla="*/ 17537 w 214695"/>
                  <a:gd name="connsiteY4" fmla="*/ 0 h 600218"/>
                  <a:gd name="connsiteX0" fmla="*/ 17537 w 214695"/>
                  <a:gd name="connsiteY0" fmla="*/ 0 h 600218"/>
                  <a:gd name="connsiteX1" fmla="*/ 161135 w 214695"/>
                  <a:gd name="connsiteY1" fmla="*/ 19054 h 600218"/>
                  <a:gd name="connsiteX2" fmla="*/ 214695 w 214695"/>
                  <a:gd name="connsiteY2" fmla="*/ 597342 h 600218"/>
                  <a:gd name="connsiteX3" fmla="*/ 0 w 214695"/>
                  <a:gd name="connsiteY3" fmla="*/ 587945 h 600218"/>
                  <a:gd name="connsiteX4" fmla="*/ 17537 w 214695"/>
                  <a:gd name="connsiteY4" fmla="*/ 0 h 600218"/>
                  <a:gd name="connsiteX0" fmla="*/ 17537 w 214695"/>
                  <a:gd name="connsiteY0" fmla="*/ 0 h 600218"/>
                  <a:gd name="connsiteX1" fmla="*/ 199923 w 214695"/>
                  <a:gd name="connsiteY1" fmla="*/ 6077 h 600218"/>
                  <a:gd name="connsiteX2" fmla="*/ 214695 w 214695"/>
                  <a:gd name="connsiteY2" fmla="*/ 597342 h 600218"/>
                  <a:gd name="connsiteX3" fmla="*/ 0 w 214695"/>
                  <a:gd name="connsiteY3" fmla="*/ 587945 h 600218"/>
                  <a:gd name="connsiteX4" fmla="*/ 17537 w 214695"/>
                  <a:gd name="connsiteY4" fmla="*/ 0 h 600218"/>
                  <a:gd name="connsiteX0" fmla="*/ 17537 w 214695"/>
                  <a:gd name="connsiteY0" fmla="*/ 2588 h 602806"/>
                  <a:gd name="connsiteX1" fmla="*/ 203245 w 214695"/>
                  <a:gd name="connsiteY1" fmla="*/ 0 h 602806"/>
                  <a:gd name="connsiteX2" fmla="*/ 214695 w 214695"/>
                  <a:gd name="connsiteY2" fmla="*/ 599930 h 602806"/>
                  <a:gd name="connsiteX3" fmla="*/ 0 w 214695"/>
                  <a:gd name="connsiteY3" fmla="*/ 590533 h 602806"/>
                  <a:gd name="connsiteX4" fmla="*/ 17537 w 214695"/>
                  <a:gd name="connsiteY4" fmla="*/ 2588 h 602806"/>
                  <a:gd name="connsiteX0" fmla="*/ 18053 w 214695"/>
                  <a:gd name="connsiteY0" fmla="*/ 0 h 611944"/>
                  <a:gd name="connsiteX1" fmla="*/ 203245 w 214695"/>
                  <a:gd name="connsiteY1" fmla="*/ 9138 h 611944"/>
                  <a:gd name="connsiteX2" fmla="*/ 214695 w 214695"/>
                  <a:gd name="connsiteY2" fmla="*/ 609068 h 611944"/>
                  <a:gd name="connsiteX3" fmla="*/ 0 w 214695"/>
                  <a:gd name="connsiteY3" fmla="*/ 599671 h 611944"/>
                  <a:gd name="connsiteX4" fmla="*/ 18053 w 214695"/>
                  <a:gd name="connsiteY4" fmla="*/ 0 h 611944"/>
                  <a:gd name="connsiteX0" fmla="*/ 20858 w 214695"/>
                  <a:gd name="connsiteY0" fmla="*/ 0 h 608883"/>
                  <a:gd name="connsiteX1" fmla="*/ 203245 w 214695"/>
                  <a:gd name="connsiteY1" fmla="*/ 6077 h 608883"/>
                  <a:gd name="connsiteX2" fmla="*/ 214695 w 214695"/>
                  <a:gd name="connsiteY2" fmla="*/ 606007 h 608883"/>
                  <a:gd name="connsiteX3" fmla="*/ 0 w 214695"/>
                  <a:gd name="connsiteY3" fmla="*/ 596610 h 608883"/>
                  <a:gd name="connsiteX4" fmla="*/ 20858 w 214695"/>
                  <a:gd name="connsiteY4" fmla="*/ 0 h 608883"/>
                  <a:gd name="connsiteX0" fmla="*/ 20858 w 214695"/>
                  <a:gd name="connsiteY0" fmla="*/ 0 h 608883"/>
                  <a:gd name="connsiteX1" fmla="*/ 203245 w 214695"/>
                  <a:gd name="connsiteY1" fmla="*/ 6077 h 608883"/>
                  <a:gd name="connsiteX2" fmla="*/ 214695 w 214695"/>
                  <a:gd name="connsiteY2" fmla="*/ 606007 h 608883"/>
                  <a:gd name="connsiteX3" fmla="*/ 0 w 214695"/>
                  <a:gd name="connsiteY3" fmla="*/ 596610 h 608883"/>
                  <a:gd name="connsiteX4" fmla="*/ 20858 w 214695"/>
                  <a:gd name="connsiteY4" fmla="*/ 0 h 608883"/>
                  <a:gd name="connsiteX0" fmla="*/ 20858 w 214695"/>
                  <a:gd name="connsiteY0" fmla="*/ 0 h 608883"/>
                  <a:gd name="connsiteX1" fmla="*/ 203245 w 214695"/>
                  <a:gd name="connsiteY1" fmla="*/ 6077 h 608883"/>
                  <a:gd name="connsiteX2" fmla="*/ 214695 w 214695"/>
                  <a:gd name="connsiteY2" fmla="*/ 606007 h 608883"/>
                  <a:gd name="connsiteX3" fmla="*/ 0 w 214695"/>
                  <a:gd name="connsiteY3" fmla="*/ 596610 h 608883"/>
                  <a:gd name="connsiteX4" fmla="*/ 20858 w 214695"/>
                  <a:gd name="connsiteY4" fmla="*/ 0 h 608883"/>
                  <a:gd name="connsiteX0" fmla="*/ 20858 w 215212"/>
                  <a:gd name="connsiteY0" fmla="*/ 0 h 601488"/>
                  <a:gd name="connsiteX1" fmla="*/ 203245 w 215212"/>
                  <a:gd name="connsiteY1" fmla="*/ 6077 h 601488"/>
                  <a:gd name="connsiteX2" fmla="*/ 215212 w 215212"/>
                  <a:gd name="connsiteY2" fmla="*/ 594282 h 601488"/>
                  <a:gd name="connsiteX3" fmla="*/ 0 w 215212"/>
                  <a:gd name="connsiteY3" fmla="*/ 596610 h 601488"/>
                  <a:gd name="connsiteX4" fmla="*/ 20858 w 215212"/>
                  <a:gd name="connsiteY4" fmla="*/ 0 h 601488"/>
                  <a:gd name="connsiteX0" fmla="*/ 20858 w 209085"/>
                  <a:gd name="connsiteY0" fmla="*/ 0 h 604341"/>
                  <a:gd name="connsiteX1" fmla="*/ 203245 w 209085"/>
                  <a:gd name="connsiteY1" fmla="*/ 6077 h 604341"/>
                  <a:gd name="connsiteX2" fmla="*/ 209085 w 209085"/>
                  <a:gd name="connsiteY2" fmla="*/ 599886 h 604341"/>
                  <a:gd name="connsiteX3" fmla="*/ 0 w 209085"/>
                  <a:gd name="connsiteY3" fmla="*/ 596610 h 604341"/>
                  <a:gd name="connsiteX4" fmla="*/ 20858 w 209085"/>
                  <a:gd name="connsiteY4" fmla="*/ 0 h 604341"/>
                  <a:gd name="connsiteX0" fmla="*/ 20858 w 209085"/>
                  <a:gd name="connsiteY0" fmla="*/ 0 h 604341"/>
                  <a:gd name="connsiteX1" fmla="*/ 203245 w 209085"/>
                  <a:gd name="connsiteY1" fmla="*/ 6077 h 604341"/>
                  <a:gd name="connsiteX2" fmla="*/ 209085 w 209085"/>
                  <a:gd name="connsiteY2" fmla="*/ 599886 h 604341"/>
                  <a:gd name="connsiteX3" fmla="*/ 0 w 209085"/>
                  <a:gd name="connsiteY3" fmla="*/ 596610 h 604341"/>
                  <a:gd name="connsiteX4" fmla="*/ 20858 w 209085"/>
                  <a:gd name="connsiteY4" fmla="*/ 0 h 604341"/>
                  <a:gd name="connsiteX0" fmla="*/ 20858 w 209085"/>
                  <a:gd name="connsiteY0" fmla="*/ 0 h 604341"/>
                  <a:gd name="connsiteX1" fmla="*/ 203245 w 209085"/>
                  <a:gd name="connsiteY1" fmla="*/ 6077 h 604341"/>
                  <a:gd name="connsiteX2" fmla="*/ 209085 w 209085"/>
                  <a:gd name="connsiteY2" fmla="*/ 599886 h 604341"/>
                  <a:gd name="connsiteX3" fmla="*/ 0 w 209085"/>
                  <a:gd name="connsiteY3" fmla="*/ 596610 h 604341"/>
                  <a:gd name="connsiteX4" fmla="*/ 20858 w 209085"/>
                  <a:gd name="connsiteY4" fmla="*/ 0 h 604341"/>
                  <a:gd name="connsiteX0" fmla="*/ 20858 w 209085"/>
                  <a:gd name="connsiteY0" fmla="*/ 0 h 604341"/>
                  <a:gd name="connsiteX1" fmla="*/ 203245 w 209085"/>
                  <a:gd name="connsiteY1" fmla="*/ 6077 h 604341"/>
                  <a:gd name="connsiteX2" fmla="*/ 209085 w 209085"/>
                  <a:gd name="connsiteY2" fmla="*/ 599886 h 604341"/>
                  <a:gd name="connsiteX3" fmla="*/ 0 w 209085"/>
                  <a:gd name="connsiteY3" fmla="*/ 596610 h 604341"/>
                  <a:gd name="connsiteX4" fmla="*/ 20858 w 209085"/>
                  <a:gd name="connsiteY4" fmla="*/ 0 h 604341"/>
                  <a:gd name="connsiteX0" fmla="*/ 20858 w 209085"/>
                  <a:gd name="connsiteY0" fmla="*/ 0 h 604341"/>
                  <a:gd name="connsiteX1" fmla="*/ 203245 w 209085"/>
                  <a:gd name="connsiteY1" fmla="*/ 6077 h 604341"/>
                  <a:gd name="connsiteX2" fmla="*/ 209085 w 209085"/>
                  <a:gd name="connsiteY2" fmla="*/ 599886 h 604341"/>
                  <a:gd name="connsiteX3" fmla="*/ 0 w 209085"/>
                  <a:gd name="connsiteY3" fmla="*/ 596610 h 604341"/>
                  <a:gd name="connsiteX4" fmla="*/ 20858 w 209085"/>
                  <a:gd name="connsiteY4" fmla="*/ 0 h 604341"/>
                  <a:gd name="connsiteX0" fmla="*/ 20858 w 209085"/>
                  <a:gd name="connsiteY0" fmla="*/ 0 h 604341"/>
                  <a:gd name="connsiteX1" fmla="*/ 203245 w 209085"/>
                  <a:gd name="connsiteY1" fmla="*/ 6077 h 604341"/>
                  <a:gd name="connsiteX2" fmla="*/ 209085 w 209085"/>
                  <a:gd name="connsiteY2" fmla="*/ 599886 h 604341"/>
                  <a:gd name="connsiteX3" fmla="*/ 0 w 209085"/>
                  <a:gd name="connsiteY3" fmla="*/ 596610 h 604341"/>
                  <a:gd name="connsiteX4" fmla="*/ 20858 w 209085"/>
                  <a:gd name="connsiteY4" fmla="*/ 0 h 604341"/>
                  <a:gd name="connsiteX0" fmla="*/ 20858 w 209085"/>
                  <a:gd name="connsiteY0" fmla="*/ 0 h 604341"/>
                  <a:gd name="connsiteX1" fmla="*/ 203245 w 209085"/>
                  <a:gd name="connsiteY1" fmla="*/ 6077 h 604341"/>
                  <a:gd name="connsiteX2" fmla="*/ 209085 w 209085"/>
                  <a:gd name="connsiteY2" fmla="*/ 599886 h 604341"/>
                  <a:gd name="connsiteX3" fmla="*/ 0 w 209085"/>
                  <a:gd name="connsiteY3" fmla="*/ 596610 h 604341"/>
                  <a:gd name="connsiteX4" fmla="*/ 20858 w 209085"/>
                  <a:gd name="connsiteY4" fmla="*/ 0 h 604341"/>
                  <a:gd name="connsiteX0" fmla="*/ 20858 w 209085"/>
                  <a:gd name="connsiteY0" fmla="*/ 0 h 604341"/>
                  <a:gd name="connsiteX1" fmla="*/ 203245 w 209085"/>
                  <a:gd name="connsiteY1" fmla="*/ 6077 h 604341"/>
                  <a:gd name="connsiteX2" fmla="*/ 209085 w 209085"/>
                  <a:gd name="connsiteY2" fmla="*/ 599886 h 604341"/>
                  <a:gd name="connsiteX3" fmla="*/ 0 w 209085"/>
                  <a:gd name="connsiteY3" fmla="*/ 596610 h 604341"/>
                  <a:gd name="connsiteX4" fmla="*/ 20858 w 209085"/>
                  <a:gd name="connsiteY4" fmla="*/ 0 h 604341"/>
                  <a:gd name="connsiteX0" fmla="*/ 20858 w 209085"/>
                  <a:gd name="connsiteY0" fmla="*/ 0 h 604341"/>
                  <a:gd name="connsiteX1" fmla="*/ 203245 w 209085"/>
                  <a:gd name="connsiteY1" fmla="*/ 6077 h 604341"/>
                  <a:gd name="connsiteX2" fmla="*/ 209085 w 209085"/>
                  <a:gd name="connsiteY2" fmla="*/ 599886 h 604341"/>
                  <a:gd name="connsiteX3" fmla="*/ 0 w 209085"/>
                  <a:gd name="connsiteY3" fmla="*/ 596610 h 604341"/>
                  <a:gd name="connsiteX4" fmla="*/ 20858 w 209085"/>
                  <a:gd name="connsiteY4" fmla="*/ 0 h 604341"/>
                  <a:gd name="connsiteX0" fmla="*/ 20858 w 209085"/>
                  <a:gd name="connsiteY0" fmla="*/ 0 h 604341"/>
                  <a:gd name="connsiteX1" fmla="*/ 203245 w 209085"/>
                  <a:gd name="connsiteY1" fmla="*/ 6077 h 604341"/>
                  <a:gd name="connsiteX2" fmla="*/ 209085 w 209085"/>
                  <a:gd name="connsiteY2" fmla="*/ 599886 h 604341"/>
                  <a:gd name="connsiteX3" fmla="*/ 0 w 209085"/>
                  <a:gd name="connsiteY3" fmla="*/ 596610 h 604341"/>
                  <a:gd name="connsiteX4" fmla="*/ 20858 w 209085"/>
                  <a:gd name="connsiteY4" fmla="*/ 0 h 604341"/>
                  <a:gd name="connsiteX0" fmla="*/ 20858 w 209085"/>
                  <a:gd name="connsiteY0" fmla="*/ 0 h 604341"/>
                  <a:gd name="connsiteX1" fmla="*/ 203245 w 209085"/>
                  <a:gd name="connsiteY1" fmla="*/ 6077 h 604341"/>
                  <a:gd name="connsiteX2" fmla="*/ 209085 w 209085"/>
                  <a:gd name="connsiteY2" fmla="*/ 599886 h 604341"/>
                  <a:gd name="connsiteX3" fmla="*/ 0 w 209085"/>
                  <a:gd name="connsiteY3" fmla="*/ 596610 h 604341"/>
                  <a:gd name="connsiteX4" fmla="*/ 20858 w 209085"/>
                  <a:gd name="connsiteY4" fmla="*/ 0 h 604341"/>
                  <a:gd name="connsiteX0" fmla="*/ 20858 w 209085"/>
                  <a:gd name="connsiteY0" fmla="*/ 0 h 604341"/>
                  <a:gd name="connsiteX1" fmla="*/ 203245 w 209085"/>
                  <a:gd name="connsiteY1" fmla="*/ 6077 h 604341"/>
                  <a:gd name="connsiteX2" fmla="*/ 209085 w 209085"/>
                  <a:gd name="connsiteY2" fmla="*/ 599886 h 604341"/>
                  <a:gd name="connsiteX3" fmla="*/ 0 w 209085"/>
                  <a:gd name="connsiteY3" fmla="*/ 596610 h 604341"/>
                  <a:gd name="connsiteX4" fmla="*/ 20858 w 209085"/>
                  <a:gd name="connsiteY4" fmla="*/ 0 h 604341"/>
                  <a:gd name="connsiteX0" fmla="*/ 18033 w 206260"/>
                  <a:gd name="connsiteY0" fmla="*/ 0 h 610095"/>
                  <a:gd name="connsiteX1" fmla="*/ 200420 w 206260"/>
                  <a:gd name="connsiteY1" fmla="*/ 6077 h 610095"/>
                  <a:gd name="connsiteX2" fmla="*/ 206260 w 206260"/>
                  <a:gd name="connsiteY2" fmla="*/ 599886 h 610095"/>
                  <a:gd name="connsiteX3" fmla="*/ 0 w 206260"/>
                  <a:gd name="connsiteY3" fmla="*/ 606506 h 610095"/>
                  <a:gd name="connsiteX4" fmla="*/ 18033 w 206260"/>
                  <a:gd name="connsiteY4" fmla="*/ 0 h 610095"/>
                  <a:gd name="connsiteX0" fmla="*/ 21717 w 209944"/>
                  <a:gd name="connsiteY0" fmla="*/ 0 h 618504"/>
                  <a:gd name="connsiteX1" fmla="*/ 204104 w 209944"/>
                  <a:gd name="connsiteY1" fmla="*/ 6077 h 618504"/>
                  <a:gd name="connsiteX2" fmla="*/ 209944 w 209944"/>
                  <a:gd name="connsiteY2" fmla="*/ 599886 h 618504"/>
                  <a:gd name="connsiteX3" fmla="*/ 0 w 209944"/>
                  <a:gd name="connsiteY3" fmla="*/ 616358 h 618504"/>
                  <a:gd name="connsiteX4" fmla="*/ 21717 w 209944"/>
                  <a:gd name="connsiteY4" fmla="*/ 0 h 618504"/>
                  <a:gd name="connsiteX0" fmla="*/ 21716 w 209944"/>
                  <a:gd name="connsiteY0" fmla="*/ 0 h 618504"/>
                  <a:gd name="connsiteX1" fmla="*/ 204104 w 209944"/>
                  <a:gd name="connsiteY1" fmla="*/ 6077 h 618504"/>
                  <a:gd name="connsiteX2" fmla="*/ 209944 w 209944"/>
                  <a:gd name="connsiteY2" fmla="*/ 599886 h 618504"/>
                  <a:gd name="connsiteX3" fmla="*/ 0 w 209944"/>
                  <a:gd name="connsiteY3" fmla="*/ 616358 h 618504"/>
                  <a:gd name="connsiteX4" fmla="*/ 21716 w 209944"/>
                  <a:gd name="connsiteY4" fmla="*/ 0 h 618504"/>
                  <a:gd name="connsiteX0" fmla="*/ 18318 w 206546"/>
                  <a:gd name="connsiteY0" fmla="*/ 0 h 615646"/>
                  <a:gd name="connsiteX1" fmla="*/ 200706 w 206546"/>
                  <a:gd name="connsiteY1" fmla="*/ 6077 h 615646"/>
                  <a:gd name="connsiteX2" fmla="*/ 206546 w 206546"/>
                  <a:gd name="connsiteY2" fmla="*/ 599886 h 615646"/>
                  <a:gd name="connsiteX3" fmla="*/ 0 w 206546"/>
                  <a:gd name="connsiteY3" fmla="*/ 613171 h 615646"/>
                  <a:gd name="connsiteX4" fmla="*/ 18318 w 206546"/>
                  <a:gd name="connsiteY4" fmla="*/ 0 h 615646"/>
                  <a:gd name="connsiteX0" fmla="*/ 21428 w 209656"/>
                  <a:gd name="connsiteY0" fmla="*/ 0 h 612653"/>
                  <a:gd name="connsiteX1" fmla="*/ 203816 w 209656"/>
                  <a:gd name="connsiteY1" fmla="*/ 6077 h 612653"/>
                  <a:gd name="connsiteX2" fmla="*/ 209656 w 209656"/>
                  <a:gd name="connsiteY2" fmla="*/ 599886 h 612653"/>
                  <a:gd name="connsiteX3" fmla="*/ 0 w 209656"/>
                  <a:gd name="connsiteY3" fmla="*/ 609691 h 612653"/>
                  <a:gd name="connsiteX4" fmla="*/ 21428 w 209656"/>
                  <a:gd name="connsiteY4" fmla="*/ 0 h 612653"/>
                  <a:gd name="connsiteX0" fmla="*/ 21428 w 209656"/>
                  <a:gd name="connsiteY0" fmla="*/ 0 h 612654"/>
                  <a:gd name="connsiteX1" fmla="*/ 203816 w 209656"/>
                  <a:gd name="connsiteY1" fmla="*/ 6077 h 612654"/>
                  <a:gd name="connsiteX2" fmla="*/ 209656 w 209656"/>
                  <a:gd name="connsiteY2" fmla="*/ 599886 h 612654"/>
                  <a:gd name="connsiteX3" fmla="*/ 0 w 209656"/>
                  <a:gd name="connsiteY3" fmla="*/ 609692 h 612654"/>
                  <a:gd name="connsiteX4" fmla="*/ 21428 w 209656"/>
                  <a:gd name="connsiteY4" fmla="*/ 0 h 612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656" h="612654">
                    <a:moveTo>
                      <a:pt x="21428" y="0"/>
                    </a:moveTo>
                    <a:lnTo>
                      <a:pt x="203816" y="6077"/>
                    </a:lnTo>
                    <a:cubicBezTo>
                      <a:pt x="180269" y="262792"/>
                      <a:pt x="189718" y="408585"/>
                      <a:pt x="209656" y="599886"/>
                    </a:cubicBezTo>
                    <a:cubicBezTo>
                      <a:pt x="147892" y="607447"/>
                      <a:pt x="69605" y="617820"/>
                      <a:pt x="0" y="609692"/>
                    </a:cubicBezTo>
                    <a:cubicBezTo>
                      <a:pt x="7651" y="411097"/>
                      <a:pt x="15055" y="188866"/>
                      <a:pt x="2142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lumMod val="75000"/>
                      <a:lumOff val="25000"/>
                    </a:srgbClr>
                  </a:gs>
                  <a:gs pos="100000">
                    <a:srgbClr val="000000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Rectangle 3"/>
              <p:cNvSpPr/>
              <p:nvPr/>
            </p:nvSpPr>
            <p:spPr>
              <a:xfrm rot="2848394">
                <a:off x="2763296" y="3820050"/>
                <a:ext cx="48586" cy="558502"/>
              </a:xfrm>
              <a:custGeom>
                <a:avLst/>
                <a:gdLst>
                  <a:gd name="connsiteX0" fmla="*/ 0 w 55561"/>
                  <a:gd name="connsiteY0" fmla="*/ 0 h 529268"/>
                  <a:gd name="connsiteX1" fmla="*/ 55561 w 55561"/>
                  <a:gd name="connsiteY1" fmla="*/ 0 h 529268"/>
                  <a:gd name="connsiteX2" fmla="*/ 55561 w 55561"/>
                  <a:gd name="connsiteY2" fmla="*/ 529268 h 529268"/>
                  <a:gd name="connsiteX3" fmla="*/ 0 w 55561"/>
                  <a:gd name="connsiteY3" fmla="*/ 529268 h 529268"/>
                  <a:gd name="connsiteX4" fmla="*/ 0 w 55561"/>
                  <a:gd name="connsiteY4" fmla="*/ 0 h 529268"/>
                  <a:gd name="connsiteX0" fmla="*/ 0 w 79633"/>
                  <a:gd name="connsiteY0" fmla="*/ 0 h 531653"/>
                  <a:gd name="connsiteX1" fmla="*/ 79633 w 79633"/>
                  <a:gd name="connsiteY1" fmla="*/ 2385 h 531653"/>
                  <a:gd name="connsiteX2" fmla="*/ 79633 w 79633"/>
                  <a:gd name="connsiteY2" fmla="*/ 531653 h 531653"/>
                  <a:gd name="connsiteX3" fmla="*/ 24072 w 79633"/>
                  <a:gd name="connsiteY3" fmla="*/ 531653 h 531653"/>
                  <a:gd name="connsiteX4" fmla="*/ 0 w 79633"/>
                  <a:gd name="connsiteY4" fmla="*/ 0 h 531653"/>
                  <a:gd name="connsiteX0" fmla="*/ 0 w 77998"/>
                  <a:gd name="connsiteY0" fmla="*/ 0 h 533436"/>
                  <a:gd name="connsiteX1" fmla="*/ 77998 w 77998"/>
                  <a:gd name="connsiteY1" fmla="*/ 4168 h 533436"/>
                  <a:gd name="connsiteX2" fmla="*/ 77998 w 77998"/>
                  <a:gd name="connsiteY2" fmla="*/ 533436 h 533436"/>
                  <a:gd name="connsiteX3" fmla="*/ 22437 w 77998"/>
                  <a:gd name="connsiteY3" fmla="*/ 533436 h 533436"/>
                  <a:gd name="connsiteX4" fmla="*/ 0 w 77998"/>
                  <a:gd name="connsiteY4" fmla="*/ 0 h 533436"/>
                  <a:gd name="connsiteX0" fmla="*/ 0 w 88104"/>
                  <a:gd name="connsiteY0" fmla="*/ 0 h 533436"/>
                  <a:gd name="connsiteX1" fmla="*/ 88104 w 88104"/>
                  <a:gd name="connsiteY1" fmla="*/ 307 h 533436"/>
                  <a:gd name="connsiteX2" fmla="*/ 77998 w 88104"/>
                  <a:gd name="connsiteY2" fmla="*/ 533436 h 533436"/>
                  <a:gd name="connsiteX3" fmla="*/ 22437 w 88104"/>
                  <a:gd name="connsiteY3" fmla="*/ 533436 h 533436"/>
                  <a:gd name="connsiteX4" fmla="*/ 0 w 88104"/>
                  <a:gd name="connsiteY4" fmla="*/ 0 h 533436"/>
                  <a:gd name="connsiteX0" fmla="*/ 0 w 94609"/>
                  <a:gd name="connsiteY0" fmla="*/ 0 h 533436"/>
                  <a:gd name="connsiteX1" fmla="*/ 88104 w 94609"/>
                  <a:gd name="connsiteY1" fmla="*/ 307 h 533436"/>
                  <a:gd name="connsiteX2" fmla="*/ 77998 w 94609"/>
                  <a:gd name="connsiteY2" fmla="*/ 533436 h 533436"/>
                  <a:gd name="connsiteX3" fmla="*/ 22437 w 94609"/>
                  <a:gd name="connsiteY3" fmla="*/ 533436 h 533436"/>
                  <a:gd name="connsiteX4" fmla="*/ 0 w 94609"/>
                  <a:gd name="connsiteY4" fmla="*/ 0 h 533436"/>
                  <a:gd name="connsiteX0" fmla="*/ 0 w 97044"/>
                  <a:gd name="connsiteY0" fmla="*/ 0 h 533436"/>
                  <a:gd name="connsiteX1" fmla="*/ 88104 w 97044"/>
                  <a:gd name="connsiteY1" fmla="*/ 307 h 533436"/>
                  <a:gd name="connsiteX2" fmla="*/ 77998 w 97044"/>
                  <a:gd name="connsiteY2" fmla="*/ 533436 h 533436"/>
                  <a:gd name="connsiteX3" fmla="*/ 22437 w 97044"/>
                  <a:gd name="connsiteY3" fmla="*/ 533436 h 533436"/>
                  <a:gd name="connsiteX4" fmla="*/ 0 w 97044"/>
                  <a:gd name="connsiteY4" fmla="*/ 0 h 533436"/>
                  <a:gd name="connsiteX0" fmla="*/ 0 w 96525"/>
                  <a:gd name="connsiteY0" fmla="*/ 0 h 533436"/>
                  <a:gd name="connsiteX1" fmla="*/ 88104 w 96525"/>
                  <a:gd name="connsiteY1" fmla="*/ 307 h 533436"/>
                  <a:gd name="connsiteX2" fmla="*/ 77998 w 96525"/>
                  <a:gd name="connsiteY2" fmla="*/ 533436 h 533436"/>
                  <a:gd name="connsiteX3" fmla="*/ 22437 w 96525"/>
                  <a:gd name="connsiteY3" fmla="*/ 533436 h 533436"/>
                  <a:gd name="connsiteX4" fmla="*/ 0 w 96525"/>
                  <a:gd name="connsiteY4" fmla="*/ 0 h 533436"/>
                  <a:gd name="connsiteX0" fmla="*/ 0 w 96870"/>
                  <a:gd name="connsiteY0" fmla="*/ 0 h 533436"/>
                  <a:gd name="connsiteX1" fmla="*/ 88104 w 96870"/>
                  <a:gd name="connsiteY1" fmla="*/ 307 h 533436"/>
                  <a:gd name="connsiteX2" fmla="*/ 77998 w 96870"/>
                  <a:gd name="connsiteY2" fmla="*/ 533436 h 533436"/>
                  <a:gd name="connsiteX3" fmla="*/ 22437 w 96870"/>
                  <a:gd name="connsiteY3" fmla="*/ 533436 h 533436"/>
                  <a:gd name="connsiteX4" fmla="*/ 0 w 96870"/>
                  <a:gd name="connsiteY4" fmla="*/ 0 h 533436"/>
                  <a:gd name="connsiteX0" fmla="*/ 0 w 96870"/>
                  <a:gd name="connsiteY0" fmla="*/ 0 h 533436"/>
                  <a:gd name="connsiteX1" fmla="*/ 88104 w 96870"/>
                  <a:gd name="connsiteY1" fmla="*/ 307 h 533436"/>
                  <a:gd name="connsiteX2" fmla="*/ 77998 w 96870"/>
                  <a:gd name="connsiteY2" fmla="*/ 533436 h 533436"/>
                  <a:gd name="connsiteX3" fmla="*/ 22437 w 96870"/>
                  <a:gd name="connsiteY3" fmla="*/ 533436 h 533436"/>
                  <a:gd name="connsiteX4" fmla="*/ 0 w 96870"/>
                  <a:gd name="connsiteY4" fmla="*/ 0 h 533436"/>
                  <a:gd name="connsiteX0" fmla="*/ 0 w 96870"/>
                  <a:gd name="connsiteY0" fmla="*/ 0 h 533436"/>
                  <a:gd name="connsiteX1" fmla="*/ 88104 w 96870"/>
                  <a:gd name="connsiteY1" fmla="*/ 307 h 533436"/>
                  <a:gd name="connsiteX2" fmla="*/ 77998 w 96870"/>
                  <a:gd name="connsiteY2" fmla="*/ 533436 h 533436"/>
                  <a:gd name="connsiteX3" fmla="*/ 22437 w 96870"/>
                  <a:gd name="connsiteY3" fmla="*/ 533436 h 533436"/>
                  <a:gd name="connsiteX4" fmla="*/ 0 w 96870"/>
                  <a:gd name="connsiteY4" fmla="*/ 0 h 533436"/>
                  <a:gd name="connsiteX0" fmla="*/ 0 w 96870"/>
                  <a:gd name="connsiteY0" fmla="*/ 0 h 533436"/>
                  <a:gd name="connsiteX1" fmla="*/ 88104 w 96870"/>
                  <a:gd name="connsiteY1" fmla="*/ 307 h 533436"/>
                  <a:gd name="connsiteX2" fmla="*/ 77998 w 96870"/>
                  <a:gd name="connsiteY2" fmla="*/ 533436 h 533436"/>
                  <a:gd name="connsiteX3" fmla="*/ 22437 w 96870"/>
                  <a:gd name="connsiteY3" fmla="*/ 533436 h 533436"/>
                  <a:gd name="connsiteX4" fmla="*/ 0 w 96870"/>
                  <a:gd name="connsiteY4" fmla="*/ 0 h 533436"/>
                  <a:gd name="connsiteX0" fmla="*/ 0 w 96870"/>
                  <a:gd name="connsiteY0" fmla="*/ 0 h 533436"/>
                  <a:gd name="connsiteX1" fmla="*/ 88104 w 96870"/>
                  <a:gd name="connsiteY1" fmla="*/ 307 h 533436"/>
                  <a:gd name="connsiteX2" fmla="*/ 77998 w 96870"/>
                  <a:gd name="connsiteY2" fmla="*/ 533436 h 533436"/>
                  <a:gd name="connsiteX3" fmla="*/ 22437 w 96870"/>
                  <a:gd name="connsiteY3" fmla="*/ 533436 h 533436"/>
                  <a:gd name="connsiteX4" fmla="*/ 0 w 96870"/>
                  <a:gd name="connsiteY4" fmla="*/ 0 h 533436"/>
                  <a:gd name="connsiteX0" fmla="*/ 0 w 96870"/>
                  <a:gd name="connsiteY0" fmla="*/ 0 h 533436"/>
                  <a:gd name="connsiteX1" fmla="*/ 88104 w 96870"/>
                  <a:gd name="connsiteY1" fmla="*/ 307 h 533436"/>
                  <a:gd name="connsiteX2" fmla="*/ 77998 w 96870"/>
                  <a:gd name="connsiteY2" fmla="*/ 533436 h 533436"/>
                  <a:gd name="connsiteX3" fmla="*/ 22437 w 96870"/>
                  <a:gd name="connsiteY3" fmla="*/ 533436 h 533436"/>
                  <a:gd name="connsiteX4" fmla="*/ 0 w 96870"/>
                  <a:gd name="connsiteY4" fmla="*/ 0 h 533436"/>
                  <a:gd name="connsiteX0" fmla="*/ 0 w 98499"/>
                  <a:gd name="connsiteY0" fmla="*/ 0 h 533436"/>
                  <a:gd name="connsiteX1" fmla="*/ 88104 w 98499"/>
                  <a:gd name="connsiteY1" fmla="*/ 307 h 533436"/>
                  <a:gd name="connsiteX2" fmla="*/ 95665 w 98499"/>
                  <a:gd name="connsiteY2" fmla="*/ 285307 h 533436"/>
                  <a:gd name="connsiteX3" fmla="*/ 77998 w 98499"/>
                  <a:gd name="connsiteY3" fmla="*/ 533436 h 533436"/>
                  <a:gd name="connsiteX4" fmla="*/ 22437 w 98499"/>
                  <a:gd name="connsiteY4" fmla="*/ 533436 h 533436"/>
                  <a:gd name="connsiteX5" fmla="*/ 0 w 98499"/>
                  <a:gd name="connsiteY5" fmla="*/ 0 h 533436"/>
                  <a:gd name="connsiteX0" fmla="*/ 0 w 96115"/>
                  <a:gd name="connsiteY0" fmla="*/ 0 h 533436"/>
                  <a:gd name="connsiteX1" fmla="*/ 88104 w 96115"/>
                  <a:gd name="connsiteY1" fmla="*/ 307 h 533436"/>
                  <a:gd name="connsiteX2" fmla="*/ 89874 w 96115"/>
                  <a:gd name="connsiteY2" fmla="*/ 270148 h 533436"/>
                  <a:gd name="connsiteX3" fmla="*/ 77998 w 96115"/>
                  <a:gd name="connsiteY3" fmla="*/ 533436 h 533436"/>
                  <a:gd name="connsiteX4" fmla="*/ 22437 w 96115"/>
                  <a:gd name="connsiteY4" fmla="*/ 533436 h 533436"/>
                  <a:gd name="connsiteX5" fmla="*/ 0 w 96115"/>
                  <a:gd name="connsiteY5" fmla="*/ 0 h 533436"/>
                  <a:gd name="connsiteX0" fmla="*/ 0 w 96115"/>
                  <a:gd name="connsiteY0" fmla="*/ 0 h 533436"/>
                  <a:gd name="connsiteX1" fmla="*/ 88104 w 96115"/>
                  <a:gd name="connsiteY1" fmla="*/ 307 h 533436"/>
                  <a:gd name="connsiteX2" fmla="*/ 89874 w 96115"/>
                  <a:gd name="connsiteY2" fmla="*/ 270148 h 533436"/>
                  <a:gd name="connsiteX3" fmla="*/ 77998 w 96115"/>
                  <a:gd name="connsiteY3" fmla="*/ 533436 h 533436"/>
                  <a:gd name="connsiteX4" fmla="*/ 22437 w 96115"/>
                  <a:gd name="connsiteY4" fmla="*/ 533436 h 533436"/>
                  <a:gd name="connsiteX5" fmla="*/ 0 w 96115"/>
                  <a:gd name="connsiteY5" fmla="*/ 0 h 533436"/>
                  <a:gd name="connsiteX0" fmla="*/ 0 w 105074"/>
                  <a:gd name="connsiteY0" fmla="*/ 0 h 533436"/>
                  <a:gd name="connsiteX1" fmla="*/ 88104 w 105074"/>
                  <a:gd name="connsiteY1" fmla="*/ 307 h 533436"/>
                  <a:gd name="connsiteX2" fmla="*/ 89874 w 105074"/>
                  <a:gd name="connsiteY2" fmla="*/ 270148 h 533436"/>
                  <a:gd name="connsiteX3" fmla="*/ 77998 w 105074"/>
                  <a:gd name="connsiteY3" fmla="*/ 533436 h 533436"/>
                  <a:gd name="connsiteX4" fmla="*/ 22437 w 105074"/>
                  <a:gd name="connsiteY4" fmla="*/ 533436 h 533436"/>
                  <a:gd name="connsiteX5" fmla="*/ 0 w 105074"/>
                  <a:gd name="connsiteY5" fmla="*/ 0 h 533436"/>
                  <a:gd name="connsiteX0" fmla="*/ 0 w 102861"/>
                  <a:gd name="connsiteY0" fmla="*/ 0 h 533436"/>
                  <a:gd name="connsiteX1" fmla="*/ 88104 w 102861"/>
                  <a:gd name="connsiteY1" fmla="*/ 307 h 533436"/>
                  <a:gd name="connsiteX2" fmla="*/ 89874 w 102861"/>
                  <a:gd name="connsiteY2" fmla="*/ 270148 h 533436"/>
                  <a:gd name="connsiteX3" fmla="*/ 77998 w 102861"/>
                  <a:gd name="connsiteY3" fmla="*/ 533436 h 533436"/>
                  <a:gd name="connsiteX4" fmla="*/ 22437 w 102861"/>
                  <a:gd name="connsiteY4" fmla="*/ 533436 h 533436"/>
                  <a:gd name="connsiteX5" fmla="*/ 0 w 102861"/>
                  <a:gd name="connsiteY5" fmla="*/ 0 h 533436"/>
                  <a:gd name="connsiteX0" fmla="*/ 0 w 103212"/>
                  <a:gd name="connsiteY0" fmla="*/ 0 h 533436"/>
                  <a:gd name="connsiteX1" fmla="*/ 88104 w 103212"/>
                  <a:gd name="connsiteY1" fmla="*/ 307 h 533436"/>
                  <a:gd name="connsiteX2" fmla="*/ 89874 w 103212"/>
                  <a:gd name="connsiteY2" fmla="*/ 270148 h 533436"/>
                  <a:gd name="connsiteX3" fmla="*/ 77998 w 103212"/>
                  <a:gd name="connsiteY3" fmla="*/ 533436 h 533436"/>
                  <a:gd name="connsiteX4" fmla="*/ 22437 w 103212"/>
                  <a:gd name="connsiteY4" fmla="*/ 533436 h 533436"/>
                  <a:gd name="connsiteX5" fmla="*/ 0 w 103212"/>
                  <a:gd name="connsiteY5" fmla="*/ 0 h 533436"/>
                  <a:gd name="connsiteX0" fmla="*/ 0 w 102691"/>
                  <a:gd name="connsiteY0" fmla="*/ 0 h 533436"/>
                  <a:gd name="connsiteX1" fmla="*/ 88104 w 102691"/>
                  <a:gd name="connsiteY1" fmla="*/ 307 h 533436"/>
                  <a:gd name="connsiteX2" fmla="*/ 89874 w 102691"/>
                  <a:gd name="connsiteY2" fmla="*/ 270148 h 533436"/>
                  <a:gd name="connsiteX3" fmla="*/ 77998 w 102691"/>
                  <a:gd name="connsiteY3" fmla="*/ 533436 h 533436"/>
                  <a:gd name="connsiteX4" fmla="*/ 22437 w 102691"/>
                  <a:gd name="connsiteY4" fmla="*/ 533436 h 533436"/>
                  <a:gd name="connsiteX5" fmla="*/ 0 w 102691"/>
                  <a:gd name="connsiteY5" fmla="*/ 0 h 533436"/>
                  <a:gd name="connsiteX0" fmla="*/ 0 w 112847"/>
                  <a:gd name="connsiteY0" fmla="*/ 0 h 533436"/>
                  <a:gd name="connsiteX1" fmla="*/ 88104 w 112847"/>
                  <a:gd name="connsiteY1" fmla="*/ 307 h 533436"/>
                  <a:gd name="connsiteX2" fmla="*/ 103397 w 112847"/>
                  <a:gd name="connsiteY2" fmla="*/ 266140 h 533436"/>
                  <a:gd name="connsiteX3" fmla="*/ 77998 w 112847"/>
                  <a:gd name="connsiteY3" fmla="*/ 533436 h 533436"/>
                  <a:gd name="connsiteX4" fmla="*/ 22437 w 112847"/>
                  <a:gd name="connsiteY4" fmla="*/ 533436 h 533436"/>
                  <a:gd name="connsiteX5" fmla="*/ 0 w 112847"/>
                  <a:gd name="connsiteY5" fmla="*/ 0 h 533436"/>
                  <a:gd name="connsiteX0" fmla="*/ 0 w 109139"/>
                  <a:gd name="connsiteY0" fmla="*/ 0 h 533436"/>
                  <a:gd name="connsiteX1" fmla="*/ 88104 w 109139"/>
                  <a:gd name="connsiteY1" fmla="*/ 307 h 533436"/>
                  <a:gd name="connsiteX2" fmla="*/ 103397 w 109139"/>
                  <a:gd name="connsiteY2" fmla="*/ 266140 h 533436"/>
                  <a:gd name="connsiteX3" fmla="*/ 77998 w 109139"/>
                  <a:gd name="connsiteY3" fmla="*/ 533436 h 533436"/>
                  <a:gd name="connsiteX4" fmla="*/ 22437 w 109139"/>
                  <a:gd name="connsiteY4" fmla="*/ 533436 h 533436"/>
                  <a:gd name="connsiteX5" fmla="*/ 0 w 109139"/>
                  <a:gd name="connsiteY5" fmla="*/ 0 h 533436"/>
                  <a:gd name="connsiteX0" fmla="*/ 0 w 106902"/>
                  <a:gd name="connsiteY0" fmla="*/ 0 h 533436"/>
                  <a:gd name="connsiteX1" fmla="*/ 88104 w 106902"/>
                  <a:gd name="connsiteY1" fmla="*/ 307 h 533436"/>
                  <a:gd name="connsiteX2" fmla="*/ 103397 w 106902"/>
                  <a:gd name="connsiteY2" fmla="*/ 266140 h 533436"/>
                  <a:gd name="connsiteX3" fmla="*/ 77998 w 106902"/>
                  <a:gd name="connsiteY3" fmla="*/ 533436 h 533436"/>
                  <a:gd name="connsiteX4" fmla="*/ 22437 w 106902"/>
                  <a:gd name="connsiteY4" fmla="*/ 533436 h 533436"/>
                  <a:gd name="connsiteX5" fmla="*/ 0 w 106902"/>
                  <a:gd name="connsiteY5" fmla="*/ 0 h 533436"/>
                  <a:gd name="connsiteX0" fmla="*/ 0 w 106902"/>
                  <a:gd name="connsiteY0" fmla="*/ 0 h 533436"/>
                  <a:gd name="connsiteX1" fmla="*/ 88104 w 106902"/>
                  <a:gd name="connsiteY1" fmla="*/ 307 h 533436"/>
                  <a:gd name="connsiteX2" fmla="*/ 103397 w 106902"/>
                  <a:gd name="connsiteY2" fmla="*/ 266140 h 533436"/>
                  <a:gd name="connsiteX3" fmla="*/ 77998 w 106902"/>
                  <a:gd name="connsiteY3" fmla="*/ 533436 h 533436"/>
                  <a:gd name="connsiteX4" fmla="*/ 22437 w 106902"/>
                  <a:gd name="connsiteY4" fmla="*/ 533436 h 533436"/>
                  <a:gd name="connsiteX5" fmla="*/ 0 w 106902"/>
                  <a:gd name="connsiteY5" fmla="*/ 0 h 533436"/>
                  <a:gd name="connsiteX0" fmla="*/ 0 w 114095"/>
                  <a:gd name="connsiteY0" fmla="*/ 0 h 533436"/>
                  <a:gd name="connsiteX1" fmla="*/ 88104 w 114095"/>
                  <a:gd name="connsiteY1" fmla="*/ 307 h 533436"/>
                  <a:gd name="connsiteX2" fmla="*/ 111426 w 114095"/>
                  <a:gd name="connsiteY2" fmla="*/ 253808 h 533436"/>
                  <a:gd name="connsiteX3" fmla="*/ 77998 w 114095"/>
                  <a:gd name="connsiteY3" fmla="*/ 533436 h 533436"/>
                  <a:gd name="connsiteX4" fmla="*/ 22437 w 114095"/>
                  <a:gd name="connsiteY4" fmla="*/ 533436 h 533436"/>
                  <a:gd name="connsiteX5" fmla="*/ 0 w 114095"/>
                  <a:gd name="connsiteY5" fmla="*/ 0 h 533436"/>
                  <a:gd name="connsiteX0" fmla="*/ 0 w 111782"/>
                  <a:gd name="connsiteY0" fmla="*/ 0 h 533436"/>
                  <a:gd name="connsiteX1" fmla="*/ 88104 w 111782"/>
                  <a:gd name="connsiteY1" fmla="*/ 307 h 533436"/>
                  <a:gd name="connsiteX2" fmla="*/ 111426 w 111782"/>
                  <a:gd name="connsiteY2" fmla="*/ 253808 h 533436"/>
                  <a:gd name="connsiteX3" fmla="*/ 77998 w 111782"/>
                  <a:gd name="connsiteY3" fmla="*/ 533436 h 533436"/>
                  <a:gd name="connsiteX4" fmla="*/ 22437 w 111782"/>
                  <a:gd name="connsiteY4" fmla="*/ 533436 h 533436"/>
                  <a:gd name="connsiteX5" fmla="*/ 0 w 111782"/>
                  <a:gd name="connsiteY5" fmla="*/ 0 h 533436"/>
                  <a:gd name="connsiteX0" fmla="*/ 0 w 111782"/>
                  <a:gd name="connsiteY0" fmla="*/ 0 h 533436"/>
                  <a:gd name="connsiteX1" fmla="*/ 88104 w 111782"/>
                  <a:gd name="connsiteY1" fmla="*/ 307 h 533436"/>
                  <a:gd name="connsiteX2" fmla="*/ 111426 w 111782"/>
                  <a:gd name="connsiteY2" fmla="*/ 253808 h 533436"/>
                  <a:gd name="connsiteX3" fmla="*/ 77998 w 111782"/>
                  <a:gd name="connsiteY3" fmla="*/ 533436 h 533436"/>
                  <a:gd name="connsiteX4" fmla="*/ 22437 w 111782"/>
                  <a:gd name="connsiteY4" fmla="*/ 533436 h 533436"/>
                  <a:gd name="connsiteX5" fmla="*/ 0 w 111782"/>
                  <a:gd name="connsiteY5" fmla="*/ 0 h 533436"/>
                  <a:gd name="connsiteX0" fmla="*/ 0 w 111782"/>
                  <a:gd name="connsiteY0" fmla="*/ 0 h 533436"/>
                  <a:gd name="connsiteX1" fmla="*/ 88104 w 111782"/>
                  <a:gd name="connsiteY1" fmla="*/ 307 h 533436"/>
                  <a:gd name="connsiteX2" fmla="*/ 111426 w 111782"/>
                  <a:gd name="connsiteY2" fmla="*/ 253808 h 533436"/>
                  <a:gd name="connsiteX3" fmla="*/ 77998 w 111782"/>
                  <a:gd name="connsiteY3" fmla="*/ 533436 h 533436"/>
                  <a:gd name="connsiteX4" fmla="*/ 22437 w 111782"/>
                  <a:gd name="connsiteY4" fmla="*/ 533436 h 533436"/>
                  <a:gd name="connsiteX5" fmla="*/ 0 w 111782"/>
                  <a:gd name="connsiteY5" fmla="*/ 0 h 533436"/>
                  <a:gd name="connsiteX0" fmla="*/ 0 w 111782"/>
                  <a:gd name="connsiteY0" fmla="*/ 0 h 533436"/>
                  <a:gd name="connsiteX1" fmla="*/ 88104 w 111782"/>
                  <a:gd name="connsiteY1" fmla="*/ 307 h 533436"/>
                  <a:gd name="connsiteX2" fmla="*/ 111426 w 111782"/>
                  <a:gd name="connsiteY2" fmla="*/ 253808 h 533436"/>
                  <a:gd name="connsiteX3" fmla="*/ 77998 w 111782"/>
                  <a:gd name="connsiteY3" fmla="*/ 533436 h 533436"/>
                  <a:gd name="connsiteX4" fmla="*/ 22437 w 111782"/>
                  <a:gd name="connsiteY4" fmla="*/ 533436 h 533436"/>
                  <a:gd name="connsiteX5" fmla="*/ 0 w 111782"/>
                  <a:gd name="connsiteY5" fmla="*/ 0 h 533436"/>
                  <a:gd name="connsiteX0" fmla="*/ 0 w 112379"/>
                  <a:gd name="connsiteY0" fmla="*/ 0 h 533436"/>
                  <a:gd name="connsiteX1" fmla="*/ 88104 w 112379"/>
                  <a:gd name="connsiteY1" fmla="*/ 307 h 533436"/>
                  <a:gd name="connsiteX2" fmla="*/ 111426 w 112379"/>
                  <a:gd name="connsiteY2" fmla="*/ 253808 h 533436"/>
                  <a:gd name="connsiteX3" fmla="*/ 77998 w 112379"/>
                  <a:gd name="connsiteY3" fmla="*/ 533436 h 533436"/>
                  <a:gd name="connsiteX4" fmla="*/ 22437 w 112379"/>
                  <a:gd name="connsiteY4" fmla="*/ 533436 h 533436"/>
                  <a:gd name="connsiteX5" fmla="*/ 0 w 112379"/>
                  <a:gd name="connsiteY5" fmla="*/ 0 h 533436"/>
                  <a:gd name="connsiteX0" fmla="*/ 0 w 113226"/>
                  <a:gd name="connsiteY0" fmla="*/ 0 h 533436"/>
                  <a:gd name="connsiteX1" fmla="*/ 88104 w 113226"/>
                  <a:gd name="connsiteY1" fmla="*/ 307 h 533436"/>
                  <a:gd name="connsiteX2" fmla="*/ 111426 w 113226"/>
                  <a:gd name="connsiteY2" fmla="*/ 253808 h 533436"/>
                  <a:gd name="connsiteX3" fmla="*/ 77998 w 113226"/>
                  <a:gd name="connsiteY3" fmla="*/ 533436 h 533436"/>
                  <a:gd name="connsiteX4" fmla="*/ 22437 w 113226"/>
                  <a:gd name="connsiteY4" fmla="*/ 533436 h 533436"/>
                  <a:gd name="connsiteX5" fmla="*/ 0 w 113226"/>
                  <a:gd name="connsiteY5" fmla="*/ 0 h 533436"/>
                  <a:gd name="connsiteX0" fmla="*/ 0 w 113226"/>
                  <a:gd name="connsiteY0" fmla="*/ 0 h 533436"/>
                  <a:gd name="connsiteX1" fmla="*/ 88104 w 113226"/>
                  <a:gd name="connsiteY1" fmla="*/ 307 h 533436"/>
                  <a:gd name="connsiteX2" fmla="*/ 111426 w 113226"/>
                  <a:gd name="connsiteY2" fmla="*/ 253808 h 533436"/>
                  <a:gd name="connsiteX3" fmla="*/ 77998 w 113226"/>
                  <a:gd name="connsiteY3" fmla="*/ 533436 h 533436"/>
                  <a:gd name="connsiteX4" fmla="*/ 22437 w 113226"/>
                  <a:gd name="connsiteY4" fmla="*/ 533436 h 533436"/>
                  <a:gd name="connsiteX5" fmla="*/ 0 w 113226"/>
                  <a:gd name="connsiteY5" fmla="*/ 0 h 533436"/>
                  <a:gd name="connsiteX0" fmla="*/ 0 w 113226"/>
                  <a:gd name="connsiteY0" fmla="*/ 0 h 533436"/>
                  <a:gd name="connsiteX1" fmla="*/ 88104 w 113226"/>
                  <a:gd name="connsiteY1" fmla="*/ 307 h 533436"/>
                  <a:gd name="connsiteX2" fmla="*/ 111426 w 113226"/>
                  <a:gd name="connsiteY2" fmla="*/ 253808 h 533436"/>
                  <a:gd name="connsiteX3" fmla="*/ 77998 w 113226"/>
                  <a:gd name="connsiteY3" fmla="*/ 533436 h 533436"/>
                  <a:gd name="connsiteX4" fmla="*/ 22437 w 113226"/>
                  <a:gd name="connsiteY4" fmla="*/ 533436 h 533436"/>
                  <a:gd name="connsiteX5" fmla="*/ 0 w 113226"/>
                  <a:gd name="connsiteY5" fmla="*/ 0 h 533436"/>
                  <a:gd name="connsiteX0" fmla="*/ 0 w 113226"/>
                  <a:gd name="connsiteY0" fmla="*/ 0 h 533436"/>
                  <a:gd name="connsiteX1" fmla="*/ 88104 w 113226"/>
                  <a:gd name="connsiteY1" fmla="*/ 306 h 533436"/>
                  <a:gd name="connsiteX2" fmla="*/ 111426 w 113226"/>
                  <a:gd name="connsiteY2" fmla="*/ 253808 h 533436"/>
                  <a:gd name="connsiteX3" fmla="*/ 77998 w 113226"/>
                  <a:gd name="connsiteY3" fmla="*/ 533436 h 533436"/>
                  <a:gd name="connsiteX4" fmla="*/ 22437 w 113226"/>
                  <a:gd name="connsiteY4" fmla="*/ 533436 h 533436"/>
                  <a:gd name="connsiteX5" fmla="*/ 0 w 113226"/>
                  <a:gd name="connsiteY5" fmla="*/ 0 h 533436"/>
                  <a:gd name="connsiteX0" fmla="*/ 0 w 113226"/>
                  <a:gd name="connsiteY0" fmla="*/ 0 h 533436"/>
                  <a:gd name="connsiteX1" fmla="*/ 88104 w 113226"/>
                  <a:gd name="connsiteY1" fmla="*/ 306 h 533436"/>
                  <a:gd name="connsiteX2" fmla="*/ 111426 w 113226"/>
                  <a:gd name="connsiteY2" fmla="*/ 253808 h 533436"/>
                  <a:gd name="connsiteX3" fmla="*/ 77998 w 113226"/>
                  <a:gd name="connsiteY3" fmla="*/ 533436 h 533436"/>
                  <a:gd name="connsiteX4" fmla="*/ 22437 w 113226"/>
                  <a:gd name="connsiteY4" fmla="*/ 533436 h 533436"/>
                  <a:gd name="connsiteX5" fmla="*/ 0 w 113226"/>
                  <a:gd name="connsiteY5" fmla="*/ 0 h 533436"/>
                  <a:gd name="connsiteX0" fmla="*/ 0 w 113226"/>
                  <a:gd name="connsiteY0" fmla="*/ 0 h 533437"/>
                  <a:gd name="connsiteX1" fmla="*/ 88104 w 113226"/>
                  <a:gd name="connsiteY1" fmla="*/ 306 h 533437"/>
                  <a:gd name="connsiteX2" fmla="*/ 111426 w 113226"/>
                  <a:gd name="connsiteY2" fmla="*/ 253808 h 533437"/>
                  <a:gd name="connsiteX3" fmla="*/ 77998 w 113226"/>
                  <a:gd name="connsiteY3" fmla="*/ 533436 h 533437"/>
                  <a:gd name="connsiteX4" fmla="*/ 22437 w 113226"/>
                  <a:gd name="connsiteY4" fmla="*/ 533437 h 533437"/>
                  <a:gd name="connsiteX5" fmla="*/ 0 w 113226"/>
                  <a:gd name="connsiteY5" fmla="*/ 0 h 533437"/>
                  <a:gd name="connsiteX0" fmla="*/ 0 w 113226"/>
                  <a:gd name="connsiteY0" fmla="*/ 0 h 533437"/>
                  <a:gd name="connsiteX1" fmla="*/ 88104 w 113226"/>
                  <a:gd name="connsiteY1" fmla="*/ 306 h 533437"/>
                  <a:gd name="connsiteX2" fmla="*/ 111426 w 113226"/>
                  <a:gd name="connsiteY2" fmla="*/ 253808 h 533437"/>
                  <a:gd name="connsiteX3" fmla="*/ 77998 w 113226"/>
                  <a:gd name="connsiteY3" fmla="*/ 533436 h 533437"/>
                  <a:gd name="connsiteX4" fmla="*/ 22437 w 113226"/>
                  <a:gd name="connsiteY4" fmla="*/ 533437 h 533437"/>
                  <a:gd name="connsiteX5" fmla="*/ 0 w 113226"/>
                  <a:gd name="connsiteY5" fmla="*/ 0 h 533437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0 w 113184"/>
                  <a:gd name="connsiteY5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0 w 113184"/>
                  <a:gd name="connsiteY5" fmla="*/ 0 h 548890"/>
                  <a:gd name="connsiteX0" fmla="*/ 884 w 114068"/>
                  <a:gd name="connsiteY0" fmla="*/ 0 h 548890"/>
                  <a:gd name="connsiteX1" fmla="*/ 88988 w 114068"/>
                  <a:gd name="connsiteY1" fmla="*/ 306 h 548890"/>
                  <a:gd name="connsiteX2" fmla="*/ 112310 w 114068"/>
                  <a:gd name="connsiteY2" fmla="*/ 253808 h 548890"/>
                  <a:gd name="connsiteX3" fmla="*/ 77837 w 114068"/>
                  <a:gd name="connsiteY3" fmla="*/ 548890 h 548890"/>
                  <a:gd name="connsiteX4" fmla="*/ 23321 w 114068"/>
                  <a:gd name="connsiteY4" fmla="*/ 533437 h 548890"/>
                  <a:gd name="connsiteX5" fmla="*/ 884 w 114068"/>
                  <a:gd name="connsiteY5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0 w 113184"/>
                  <a:gd name="connsiteY5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0 w 113184"/>
                  <a:gd name="connsiteY5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0 w 113184"/>
                  <a:gd name="connsiteY5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0 w 113184"/>
                  <a:gd name="connsiteY5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0 w 113184"/>
                  <a:gd name="connsiteY5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0 w 113184"/>
                  <a:gd name="connsiteY5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0 w 113184"/>
                  <a:gd name="connsiteY5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0 w 113184"/>
                  <a:gd name="connsiteY5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0 w 113184"/>
                  <a:gd name="connsiteY5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0 w 113184"/>
                  <a:gd name="connsiteY5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0 w 113184"/>
                  <a:gd name="connsiteY5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0 w 113184"/>
                  <a:gd name="connsiteY5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0 w 113184"/>
                  <a:gd name="connsiteY5" fmla="*/ 0 h 548890"/>
                  <a:gd name="connsiteX0" fmla="*/ 7053 w 120237"/>
                  <a:gd name="connsiteY0" fmla="*/ 0 h 548890"/>
                  <a:gd name="connsiteX1" fmla="*/ 95157 w 120237"/>
                  <a:gd name="connsiteY1" fmla="*/ 306 h 548890"/>
                  <a:gd name="connsiteX2" fmla="*/ 118479 w 120237"/>
                  <a:gd name="connsiteY2" fmla="*/ 253808 h 548890"/>
                  <a:gd name="connsiteX3" fmla="*/ 84006 w 120237"/>
                  <a:gd name="connsiteY3" fmla="*/ 548890 h 548890"/>
                  <a:gd name="connsiteX4" fmla="*/ 29490 w 120237"/>
                  <a:gd name="connsiteY4" fmla="*/ 533437 h 548890"/>
                  <a:gd name="connsiteX5" fmla="*/ 8063 w 120237"/>
                  <a:gd name="connsiteY5" fmla="*/ 273988 h 548890"/>
                  <a:gd name="connsiteX6" fmla="*/ 7053 w 120237"/>
                  <a:gd name="connsiteY6" fmla="*/ 0 h 548890"/>
                  <a:gd name="connsiteX0" fmla="*/ 3399 w 116583"/>
                  <a:gd name="connsiteY0" fmla="*/ 0 h 548890"/>
                  <a:gd name="connsiteX1" fmla="*/ 91503 w 116583"/>
                  <a:gd name="connsiteY1" fmla="*/ 306 h 548890"/>
                  <a:gd name="connsiteX2" fmla="*/ 114825 w 116583"/>
                  <a:gd name="connsiteY2" fmla="*/ 253808 h 548890"/>
                  <a:gd name="connsiteX3" fmla="*/ 80352 w 116583"/>
                  <a:gd name="connsiteY3" fmla="*/ 548890 h 548890"/>
                  <a:gd name="connsiteX4" fmla="*/ 25836 w 116583"/>
                  <a:gd name="connsiteY4" fmla="*/ 533437 h 548890"/>
                  <a:gd name="connsiteX5" fmla="*/ 29072 w 116583"/>
                  <a:gd name="connsiteY5" fmla="*/ 290044 h 548890"/>
                  <a:gd name="connsiteX6" fmla="*/ 3399 w 116583"/>
                  <a:gd name="connsiteY6" fmla="*/ 0 h 548890"/>
                  <a:gd name="connsiteX0" fmla="*/ 3399 w 116583"/>
                  <a:gd name="connsiteY0" fmla="*/ 0 h 548890"/>
                  <a:gd name="connsiteX1" fmla="*/ 91503 w 116583"/>
                  <a:gd name="connsiteY1" fmla="*/ 306 h 548890"/>
                  <a:gd name="connsiteX2" fmla="*/ 114825 w 116583"/>
                  <a:gd name="connsiteY2" fmla="*/ 253808 h 548890"/>
                  <a:gd name="connsiteX3" fmla="*/ 80352 w 116583"/>
                  <a:gd name="connsiteY3" fmla="*/ 548890 h 548890"/>
                  <a:gd name="connsiteX4" fmla="*/ 25836 w 116583"/>
                  <a:gd name="connsiteY4" fmla="*/ 533437 h 548890"/>
                  <a:gd name="connsiteX5" fmla="*/ 29072 w 116583"/>
                  <a:gd name="connsiteY5" fmla="*/ 290044 h 548890"/>
                  <a:gd name="connsiteX6" fmla="*/ 3399 w 116583"/>
                  <a:gd name="connsiteY6" fmla="*/ 0 h 548890"/>
                  <a:gd name="connsiteX0" fmla="*/ 4786 w 117970"/>
                  <a:gd name="connsiteY0" fmla="*/ 0 h 548890"/>
                  <a:gd name="connsiteX1" fmla="*/ 92890 w 117970"/>
                  <a:gd name="connsiteY1" fmla="*/ 306 h 548890"/>
                  <a:gd name="connsiteX2" fmla="*/ 116212 w 117970"/>
                  <a:gd name="connsiteY2" fmla="*/ 253808 h 548890"/>
                  <a:gd name="connsiteX3" fmla="*/ 81739 w 117970"/>
                  <a:gd name="connsiteY3" fmla="*/ 548890 h 548890"/>
                  <a:gd name="connsiteX4" fmla="*/ 27223 w 117970"/>
                  <a:gd name="connsiteY4" fmla="*/ 533437 h 548890"/>
                  <a:gd name="connsiteX5" fmla="*/ 16788 w 117970"/>
                  <a:gd name="connsiteY5" fmla="*/ 290635 h 548890"/>
                  <a:gd name="connsiteX6" fmla="*/ 4786 w 117970"/>
                  <a:gd name="connsiteY6" fmla="*/ 0 h 548890"/>
                  <a:gd name="connsiteX0" fmla="*/ 4786 w 117970"/>
                  <a:gd name="connsiteY0" fmla="*/ 0 h 548890"/>
                  <a:gd name="connsiteX1" fmla="*/ 92890 w 117970"/>
                  <a:gd name="connsiteY1" fmla="*/ 306 h 548890"/>
                  <a:gd name="connsiteX2" fmla="*/ 116212 w 117970"/>
                  <a:gd name="connsiteY2" fmla="*/ 253808 h 548890"/>
                  <a:gd name="connsiteX3" fmla="*/ 81739 w 117970"/>
                  <a:gd name="connsiteY3" fmla="*/ 548890 h 548890"/>
                  <a:gd name="connsiteX4" fmla="*/ 27223 w 117970"/>
                  <a:gd name="connsiteY4" fmla="*/ 533437 h 548890"/>
                  <a:gd name="connsiteX5" fmla="*/ 16788 w 117970"/>
                  <a:gd name="connsiteY5" fmla="*/ 290635 h 548890"/>
                  <a:gd name="connsiteX6" fmla="*/ 4786 w 117970"/>
                  <a:gd name="connsiteY6" fmla="*/ 0 h 548890"/>
                  <a:gd name="connsiteX0" fmla="*/ 4786 w 117970"/>
                  <a:gd name="connsiteY0" fmla="*/ 0 h 548890"/>
                  <a:gd name="connsiteX1" fmla="*/ 92890 w 117970"/>
                  <a:gd name="connsiteY1" fmla="*/ 306 h 548890"/>
                  <a:gd name="connsiteX2" fmla="*/ 116212 w 117970"/>
                  <a:gd name="connsiteY2" fmla="*/ 253808 h 548890"/>
                  <a:gd name="connsiteX3" fmla="*/ 81739 w 117970"/>
                  <a:gd name="connsiteY3" fmla="*/ 548890 h 548890"/>
                  <a:gd name="connsiteX4" fmla="*/ 27223 w 117970"/>
                  <a:gd name="connsiteY4" fmla="*/ 533437 h 548890"/>
                  <a:gd name="connsiteX5" fmla="*/ 16788 w 117970"/>
                  <a:gd name="connsiteY5" fmla="*/ 290635 h 548890"/>
                  <a:gd name="connsiteX6" fmla="*/ 4786 w 117970"/>
                  <a:gd name="connsiteY6" fmla="*/ 0 h 548890"/>
                  <a:gd name="connsiteX0" fmla="*/ 4786 w 117970"/>
                  <a:gd name="connsiteY0" fmla="*/ 0 h 548890"/>
                  <a:gd name="connsiteX1" fmla="*/ 92890 w 117970"/>
                  <a:gd name="connsiteY1" fmla="*/ 306 h 548890"/>
                  <a:gd name="connsiteX2" fmla="*/ 116212 w 117970"/>
                  <a:gd name="connsiteY2" fmla="*/ 253808 h 548890"/>
                  <a:gd name="connsiteX3" fmla="*/ 81739 w 117970"/>
                  <a:gd name="connsiteY3" fmla="*/ 548890 h 548890"/>
                  <a:gd name="connsiteX4" fmla="*/ 27223 w 117970"/>
                  <a:gd name="connsiteY4" fmla="*/ 533437 h 548890"/>
                  <a:gd name="connsiteX5" fmla="*/ 16788 w 117970"/>
                  <a:gd name="connsiteY5" fmla="*/ 290635 h 548890"/>
                  <a:gd name="connsiteX6" fmla="*/ 4786 w 117970"/>
                  <a:gd name="connsiteY6" fmla="*/ 0 h 548890"/>
                  <a:gd name="connsiteX0" fmla="*/ 4786 w 117970"/>
                  <a:gd name="connsiteY0" fmla="*/ 0 h 548890"/>
                  <a:gd name="connsiteX1" fmla="*/ 92890 w 117970"/>
                  <a:gd name="connsiteY1" fmla="*/ 306 h 548890"/>
                  <a:gd name="connsiteX2" fmla="*/ 116212 w 117970"/>
                  <a:gd name="connsiteY2" fmla="*/ 253808 h 548890"/>
                  <a:gd name="connsiteX3" fmla="*/ 81739 w 117970"/>
                  <a:gd name="connsiteY3" fmla="*/ 548890 h 548890"/>
                  <a:gd name="connsiteX4" fmla="*/ 27223 w 117970"/>
                  <a:gd name="connsiteY4" fmla="*/ 533437 h 548890"/>
                  <a:gd name="connsiteX5" fmla="*/ 16788 w 117970"/>
                  <a:gd name="connsiteY5" fmla="*/ 290635 h 548890"/>
                  <a:gd name="connsiteX6" fmla="*/ 4786 w 117970"/>
                  <a:gd name="connsiteY6" fmla="*/ 0 h 548890"/>
                  <a:gd name="connsiteX0" fmla="*/ 6346 w 119530"/>
                  <a:gd name="connsiteY0" fmla="*/ 0 h 548890"/>
                  <a:gd name="connsiteX1" fmla="*/ 94450 w 119530"/>
                  <a:gd name="connsiteY1" fmla="*/ 306 h 548890"/>
                  <a:gd name="connsiteX2" fmla="*/ 117772 w 119530"/>
                  <a:gd name="connsiteY2" fmla="*/ 253808 h 548890"/>
                  <a:gd name="connsiteX3" fmla="*/ 83299 w 119530"/>
                  <a:gd name="connsiteY3" fmla="*/ 548890 h 548890"/>
                  <a:gd name="connsiteX4" fmla="*/ 28783 w 119530"/>
                  <a:gd name="connsiteY4" fmla="*/ 533437 h 548890"/>
                  <a:gd name="connsiteX5" fmla="*/ 18348 w 119530"/>
                  <a:gd name="connsiteY5" fmla="*/ 290635 h 548890"/>
                  <a:gd name="connsiteX6" fmla="*/ 6346 w 119530"/>
                  <a:gd name="connsiteY6" fmla="*/ 0 h 548890"/>
                  <a:gd name="connsiteX0" fmla="*/ 6032 w 119216"/>
                  <a:gd name="connsiteY0" fmla="*/ 0 h 548890"/>
                  <a:gd name="connsiteX1" fmla="*/ 94136 w 119216"/>
                  <a:gd name="connsiteY1" fmla="*/ 306 h 548890"/>
                  <a:gd name="connsiteX2" fmla="*/ 117458 w 119216"/>
                  <a:gd name="connsiteY2" fmla="*/ 253808 h 548890"/>
                  <a:gd name="connsiteX3" fmla="*/ 82985 w 119216"/>
                  <a:gd name="connsiteY3" fmla="*/ 548890 h 548890"/>
                  <a:gd name="connsiteX4" fmla="*/ 28469 w 119216"/>
                  <a:gd name="connsiteY4" fmla="*/ 533437 h 548890"/>
                  <a:gd name="connsiteX5" fmla="*/ 18034 w 119216"/>
                  <a:gd name="connsiteY5" fmla="*/ 290635 h 548890"/>
                  <a:gd name="connsiteX6" fmla="*/ 6032 w 119216"/>
                  <a:gd name="connsiteY6" fmla="*/ 0 h 548890"/>
                  <a:gd name="connsiteX0" fmla="*/ 3041 w 116225"/>
                  <a:gd name="connsiteY0" fmla="*/ 0 h 548890"/>
                  <a:gd name="connsiteX1" fmla="*/ 91145 w 116225"/>
                  <a:gd name="connsiteY1" fmla="*/ 306 h 548890"/>
                  <a:gd name="connsiteX2" fmla="*/ 114467 w 116225"/>
                  <a:gd name="connsiteY2" fmla="*/ 253808 h 548890"/>
                  <a:gd name="connsiteX3" fmla="*/ 79994 w 116225"/>
                  <a:gd name="connsiteY3" fmla="*/ 548890 h 548890"/>
                  <a:gd name="connsiteX4" fmla="*/ 25478 w 116225"/>
                  <a:gd name="connsiteY4" fmla="*/ 533437 h 548890"/>
                  <a:gd name="connsiteX5" fmla="*/ 15043 w 116225"/>
                  <a:gd name="connsiteY5" fmla="*/ 290635 h 548890"/>
                  <a:gd name="connsiteX6" fmla="*/ 3041 w 116225"/>
                  <a:gd name="connsiteY6" fmla="*/ 0 h 548890"/>
                  <a:gd name="connsiteX0" fmla="*/ 960 w 114144"/>
                  <a:gd name="connsiteY0" fmla="*/ 0 h 548890"/>
                  <a:gd name="connsiteX1" fmla="*/ 89064 w 114144"/>
                  <a:gd name="connsiteY1" fmla="*/ 306 h 548890"/>
                  <a:gd name="connsiteX2" fmla="*/ 112386 w 114144"/>
                  <a:gd name="connsiteY2" fmla="*/ 253808 h 548890"/>
                  <a:gd name="connsiteX3" fmla="*/ 77913 w 114144"/>
                  <a:gd name="connsiteY3" fmla="*/ 548890 h 548890"/>
                  <a:gd name="connsiteX4" fmla="*/ 23397 w 114144"/>
                  <a:gd name="connsiteY4" fmla="*/ 533437 h 548890"/>
                  <a:gd name="connsiteX5" fmla="*/ 12962 w 114144"/>
                  <a:gd name="connsiteY5" fmla="*/ 290635 h 548890"/>
                  <a:gd name="connsiteX6" fmla="*/ 960 w 114144"/>
                  <a:gd name="connsiteY6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12002 w 113184"/>
                  <a:gd name="connsiteY5" fmla="*/ 290635 h 548890"/>
                  <a:gd name="connsiteX6" fmla="*/ 0 w 113184"/>
                  <a:gd name="connsiteY6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12002 w 113184"/>
                  <a:gd name="connsiteY5" fmla="*/ 290635 h 548890"/>
                  <a:gd name="connsiteX6" fmla="*/ 0 w 113184"/>
                  <a:gd name="connsiteY6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12002 w 113184"/>
                  <a:gd name="connsiteY5" fmla="*/ 290635 h 548890"/>
                  <a:gd name="connsiteX6" fmla="*/ 0 w 113184"/>
                  <a:gd name="connsiteY6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12002 w 113184"/>
                  <a:gd name="connsiteY5" fmla="*/ 290635 h 548890"/>
                  <a:gd name="connsiteX6" fmla="*/ 0 w 113184"/>
                  <a:gd name="connsiteY6" fmla="*/ 0 h 548890"/>
                  <a:gd name="connsiteX0" fmla="*/ 605 w 113789"/>
                  <a:gd name="connsiteY0" fmla="*/ 0 h 548890"/>
                  <a:gd name="connsiteX1" fmla="*/ 88709 w 113789"/>
                  <a:gd name="connsiteY1" fmla="*/ 306 h 548890"/>
                  <a:gd name="connsiteX2" fmla="*/ 112031 w 113789"/>
                  <a:gd name="connsiteY2" fmla="*/ 253808 h 548890"/>
                  <a:gd name="connsiteX3" fmla="*/ 77558 w 113789"/>
                  <a:gd name="connsiteY3" fmla="*/ 548890 h 548890"/>
                  <a:gd name="connsiteX4" fmla="*/ 23042 w 113789"/>
                  <a:gd name="connsiteY4" fmla="*/ 533437 h 548890"/>
                  <a:gd name="connsiteX5" fmla="*/ 12607 w 113789"/>
                  <a:gd name="connsiteY5" fmla="*/ 290635 h 548890"/>
                  <a:gd name="connsiteX6" fmla="*/ 605 w 113789"/>
                  <a:gd name="connsiteY6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12002 w 113184"/>
                  <a:gd name="connsiteY5" fmla="*/ 290635 h 548890"/>
                  <a:gd name="connsiteX6" fmla="*/ 0 w 113184"/>
                  <a:gd name="connsiteY6" fmla="*/ 0 h 548890"/>
                  <a:gd name="connsiteX0" fmla="*/ 549 w 113733"/>
                  <a:gd name="connsiteY0" fmla="*/ 0 h 548890"/>
                  <a:gd name="connsiteX1" fmla="*/ 88653 w 113733"/>
                  <a:gd name="connsiteY1" fmla="*/ 306 h 548890"/>
                  <a:gd name="connsiteX2" fmla="*/ 111975 w 113733"/>
                  <a:gd name="connsiteY2" fmla="*/ 253808 h 548890"/>
                  <a:gd name="connsiteX3" fmla="*/ 77502 w 113733"/>
                  <a:gd name="connsiteY3" fmla="*/ 548890 h 548890"/>
                  <a:gd name="connsiteX4" fmla="*/ 22986 w 113733"/>
                  <a:gd name="connsiteY4" fmla="*/ 533437 h 548890"/>
                  <a:gd name="connsiteX5" fmla="*/ 12551 w 113733"/>
                  <a:gd name="connsiteY5" fmla="*/ 290635 h 548890"/>
                  <a:gd name="connsiteX6" fmla="*/ 549 w 113733"/>
                  <a:gd name="connsiteY6" fmla="*/ 0 h 548890"/>
                  <a:gd name="connsiteX0" fmla="*/ 333 w 113517"/>
                  <a:gd name="connsiteY0" fmla="*/ 0 h 548890"/>
                  <a:gd name="connsiteX1" fmla="*/ 88437 w 113517"/>
                  <a:gd name="connsiteY1" fmla="*/ 306 h 548890"/>
                  <a:gd name="connsiteX2" fmla="*/ 111759 w 113517"/>
                  <a:gd name="connsiteY2" fmla="*/ 253808 h 548890"/>
                  <a:gd name="connsiteX3" fmla="*/ 77286 w 113517"/>
                  <a:gd name="connsiteY3" fmla="*/ 548890 h 548890"/>
                  <a:gd name="connsiteX4" fmla="*/ 22770 w 113517"/>
                  <a:gd name="connsiteY4" fmla="*/ 533437 h 548890"/>
                  <a:gd name="connsiteX5" fmla="*/ 12335 w 113517"/>
                  <a:gd name="connsiteY5" fmla="*/ 290635 h 548890"/>
                  <a:gd name="connsiteX6" fmla="*/ 333 w 113517"/>
                  <a:gd name="connsiteY6" fmla="*/ 0 h 548890"/>
                  <a:gd name="connsiteX0" fmla="*/ 770 w 113954"/>
                  <a:gd name="connsiteY0" fmla="*/ 0 h 548890"/>
                  <a:gd name="connsiteX1" fmla="*/ 88874 w 113954"/>
                  <a:gd name="connsiteY1" fmla="*/ 306 h 548890"/>
                  <a:gd name="connsiteX2" fmla="*/ 112196 w 113954"/>
                  <a:gd name="connsiteY2" fmla="*/ 253808 h 548890"/>
                  <a:gd name="connsiteX3" fmla="*/ 77723 w 113954"/>
                  <a:gd name="connsiteY3" fmla="*/ 548890 h 548890"/>
                  <a:gd name="connsiteX4" fmla="*/ 23207 w 113954"/>
                  <a:gd name="connsiteY4" fmla="*/ 533437 h 548890"/>
                  <a:gd name="connsiteX5" fmla="*/ 12772 w 113954"/>
                  <a:gd name="connsiteY5" fmla="*/ 290635 h 548890"/>
                  <a:gd name="connsiteX6" fmla="*/ 770 w 113954"/>
                  <a:gd name="connsiteY6" fmla="*/ 0 h 548890"/>
                  <a:gd name="connsiteX0" fmla="*/ 770 w 113954"/>
                  <a:gd name="connsiteY0" fmla="*/ 0 h 548890"/>
                  <a:gd name="connsiteX1" fmla="*/ 88874 w 113954"/>
                  <a:gd name="connsiteY1" fmla="*/ 306 h 548890"/>
                  <a:gd name="connsiteX2" fmla="*/ 112196 w 113954"/>
                  <a:gd name="connsiteY2" fmla="*/ 253808 h 548890"/>
                  <a:gd name="connsiteX3" fmla="*/ 77723 w 113954"/>
                  <a:gd name="connsiteY3" fmla="*/ 548890 h 548890"/>
                  <a:gd name="connsiteX4" fmla="*/ 23207 w 113954"/>
                  <a:gd name="connsiteY4" fmla="*/ 533437 h 548890"/>
                  <a:gd name="connsiteX5" fmla="*/ 12772 w 113954"/>
                  <a:gd name="connsiteY5" fmla="*/ 290635 h 548890"/>
                  <a:gd name="connsiteX6" fmla="*/ 770 w 113954"/>
                  <a:gd name="connsiteY6" fmla="*/ 0 h 548890"/>
                  <a:gd name="connsiteX0" fmla="*/ 770 w 114078"/>
                  <a:gd name="connsiteY0" fmla="*/ 0 h 538489"/>
                  <a:gd name="connsiteX1" fmla="*/ 88874 w 114078"/>
                  <a:gd name="connsiteY1" fmla="*/ 306 h 538489"/>
                  <a:gd name="connsiteX2" fmla="*/ 112196 w 114078"/>
                  <a:gd name="connsiteY2" fmla="*/ 253808 h 538489"/>
                  <a:gd name="connsiteX3" fmla="*/ 80698 w 114078"/>
                  <a:gd name="connsiteY3" fmla="*/ 538489 h 538489"/>
                  <a:gd name="connsiteX4" fmla="*/ 23207 w 114078"/>
                  <a:gd name="connsiteY4" fmla="*/ 533437 h 538489"/>
                  <a:gd name="connsiteX5" fmla="*/ 12772 w 114078"/>
                  <a:gd name="connsiteY5" fmla="*/ 290635 h 538489"/>
                  <a:gd name="connsiteX6" fmla="*/ 770 w 114078"/>
                  <a:gd name="connsiteY6" fmla="*/ 0 h 538489"/>
                  <a:gd name="connsiteX0" fmla="*/ 770 w 114078"/>
                  <a:gd name="connsiteY0" fmla="*/ 0 h 538638"/>
                  <a:gd name="connsiteX1" fmla="*/ 88874 w 114078"/>
                  <a:gd name="connsiteY1" fmla="*/ 306 h 538638"/>
                  <a:gd name="connsiteX2" fmla="*/ 112196 w 114078"/>
                  <a:gd name="connsiteY2" fmla="*/ 253808 h 538638"/>
                  <a:gd name="connsiteX3" fmla="*/ 80698 w 114078"/>
                  <a:gd name="connsiteY3" fmla="*/ 538489 h 538638"/>
                  <a:gd name="connsiteX4" fmla="*/ 21718 w 114078"/>
                  <a:gd name="connsiteY4" fmla="*/ 538638 h 538638"/>
                  <a:gd name="connsiteX5" fmla="*/ 12772 w 114078"/>
                  <a:gd name="connsiteY5" fmla="*/ 290635 h 538638"/>
                  <a:gd name="connsiteX6" fmla="*/ 770 w 114078"/>
                  <a:gd name="connsiteY6" fmla="*/ 0 h 538638"/>
                  <a:gd name="connsiteX0" fmla="*/ 770 w 114078"/>
                  <a:gd name="connsiteY0" fmla="*/ 0 h 540273"/>
                  <a:gd name="connsiteX1" fmla="*/ 88874 w 114078"/>
                  <a:gd name="connsiteY1" fmla="*/ 306 h 540273"/>
                  <a:gd name="connsiteX2" fmla="*/ 112196 w 114078"/>
                  <a:gd name="connsiteY2" fmla="*/ 253808 h 540273"/>
                  <a:gd name="connsiteX3" fmla="*/ 80698 w 114078"/>
                  <a:gd name="connsiteY3" fmla="*/ 538489 h 540273"/>
                  <a:gd name="connsiteX4" fmla="*/ 23501 w 114078"/>
                  <a:gd name="connsiteY4" fmla="*/ 540273 h 540273"/>
                  <a:gd name="connsiteX5" fmla="*/ 12772 w 114078"/>
                  <a:gd name="connsiteY5" fmla="*/ 290635 h 540273"/>
                  <a:gd name="connsiteX6" fmla="*/ 770 w 114078"/>
                  <a:gd name="connsiteY6" fmla="*/ 0 h 540273"/>
                  <a:gd name="connsiteX0" fmla="*/ 770 w 114002"/>
                  <a:gd name="connsiteY0" fmla="*/ 0 h 540273"/>
                  <a:gd name="connsiteX1" fmla="*/ 88874 w 114002"/>
                  <a:gd name="connsiteY1" fmla="*/ 306 h 540273"/>
                  <a:gd name="connsiteX2" fmla="*/ 112196 w 114002"/>
                  <a:gd name="connsiteY2" fmla="*/ 253808 h 540273"/>
                  <a:gd name="connsiteX3" fmla="*/ 78915 w 114002"/>
                  <a:gd name="connsiteY3" fmla="*/ 536854 h 540273"/>
                  <a:gd name="connsiteX4" fmla="*/ 23501 w 114002"/>
                  <a:gd name="connsiteY4" fmla="*/ 540273 h 540273"/>
                  <a:gd name="connsiteX5" fmla="*/ 12772 w 114002"/>
                  <a:gd name="connsiteY5" fmla="*/ 290635 h 540273"/>
                  <a:gd name="connsiteX6" fmla="*/ 770 w 114002"/>
                  <a:gd name="connsiteY6" fmla="*/ 0 h 540273"/>
                  <a:gd name="connsiteX0" fmla="*/ 770 w 113876"/>
                  <a:gd name="connsiteY0" fmla="*/ 0 h 540419"/>
                  <a:gd name="connsiteX1" fmla="*/ 88874 w 113876"/>
                  <a:gd name="connsiteY1" fmla="*/ 306 h 540419"/>
                  <a:gd name="connsiteX2" fmla="*/ 112196 w 113876"/>
                  <a:gd name="connsiteY2" fmla="*/ 253808 h 540419"/>
                  <a:gd name="connsiteX3" fmla="*/ 75645 w 113876"/>
                  <a:gd name="connsiteY3" fmla="*/ 540419 h 540419"/>
                  <a:gd name="connsiteX4" fmla="*/ 23501 w 113876"/>
                  <a:gd name="connsiteY4" fmla="*/ 540273 h 540419"/>
                  <a:gd name="connsiteX5" fmla="*/ 12772 w 113876"/>
                  <a:gd name="connsiteY5" fmla="*/ 290635 h 540419"/>
                  <a:gd name="connsiteX6" fmla="*/ 770 w 113876"/>
                  <a:gd name="connsiteY6" fmla="*/ 0 h 540419"/>
                  <a:gd name="connsiteX0" fmla="*/ 770 w 113876"/>
                  <a:gd name="connsiteY0" fmla="*/ 0 h 540419"/>
                  <a:gd name="connsiteX1" fmla="*/ 88874 w 113876"/>
                  <a:gd name="connsiteY1" fmla="*/ 306 h 540419"/>
                  <a:gd name="connsiteX2" fmla="*/ 112196 w 113876"/>
                  <a:gd name="connsiteY2" fmla="*/ 253808 h 540419"/>
                  <a:gd name="connsiteX3" fmla="*/ 75645 w 113876"/>
                  <a:gd name="connsiteY3" fmla="*/ 540419 h 540419"/>
                  <a:gd name="connsiteX4" fmla="*/ 23501 w 113876"/>
                  <a:gd name="connsiteY4" fmla="*/ 540273 h 540419"/>
                  <a:gd name="connsiteX5" fmla="*/ 12772 w 113876"/>
                  <a:gd name="connsiteY5" fmla="*/ 290635 h 540419"/>
                  <a:gd name="connsiteX6" fmla="*/ 770 w 113876"/>
                  <a:gd name="connsiteY6" fmla="*/ 0 h 540419"/>
                  <a:gd name="connsiteX0" fmla="*/ 770 w 113876"/>
                  <a:gd name="connsiteY0" fmla="*/ 0 h 540419"/>
                  <a:gd name="connsiteX1" fmla="*/ 88874 w 113876"/>
                  <a:gd name="connsiteY1" fmla="*/ 306 h 540419"/>
                  <a:gd name="connsiteX2" fmla="*/ 112196 w 113876"/>
                  <a:gd name="connsiteY2" fmla="*/ 253808 h 540419"/>
                  <a:gd name="connsiteX3" fmla="*/ 75645 w 113876"/>
                  <a:gd name="connsiteY3" fmla="*/ 540419 h 540419"/>
                  <a:gd name="connsiteX4" fmla="*/ 23501 w 113876"/>
                  <a:gd name="connsiteY4" fmla="*/ 540273 h 540419"/>
                  <a:gd name="connsiteX5" fmla="*/ 12772 w 113876"/>
                  <a:gd name="connsiteY5" fmla="*/ 290635 h 540419"/>
                  <a:gd name="connsiteX6" fmla="*/ 770 w 113876"/>
                  <a:gd name="connsiteY6" fmla="*/ 0 h 540419"/>
                  <a:gd name="connsiteX0" fmla="*/ 770 w 124828"/>
                  <a:gd name="connsiteY0" fmla="*/ 0 h 540419"/>
                  <a:gd name="connsiteX1" fmla="*/ 88874 w 124828"/>
                  <a:gd name="connsiteY1" fmla="*/ 306 h 540419"/>
                  <a:gd name="connsiteX2" fmla="*/ 123473 w 124828"/>
                  <a:gd name="connsiteY2" fmla="*/ 280580 h 540419"/>
                  <a:gd name="connsiteX3" fmla="*/ 75645 w 124828"/>
                  <a:gd name="connsiteY3" fmla="*/ 540419 h 540419"/>
                  <a:gd name="connsiteX4" fmla="*/ 23501 w 124828"/>
                  <a:gd name="connsiteY4" fmla="*/ 540273 h 540419"/>
                  <a:gd name="connsiteX5" fmla="*/ 12772 w 124828"/>
                  <a:gd name="connsiteY5" fmla="*/ 290635 h 540419"/>
                  <a:gd name="connsiteX6" fmla="*/ 770 w 124828"/>
                  <a:gd name="connsiteY6" fmla="*/ 0 h 540419"/>
                  <a:gd name="connsiteX0" fmla="*/ 770 w 140572"/>
                  <a:gd name="connsiteY0" fmla="*/ 0 h 540419"/>
                  <a:gd name="connsiteX1" fmla="*/ 88874 w 140572"/>
                  <a:gd name="connsiteY1" fmla="*/ 306 h 540419"/>
                  <a:gd name="connsiteX2" fmla="*/ 139511 w 140572"/>
                  <a:gd name="connsiteY2" fmla="*/ 273561 h 540419"/>
                  <a:gd name="connsiteX3" fmla="*/ 75645 w 140572"/>
                  <a:gd name="connsiteY3" fmla="*/ 540419 h 540419"/>
                  <a:gd name="connsiteX4" fmla="*/ 23501 w 140572"/>
                  <a:gd name="connsiteY4" fmla="*/ 540273 h 540419"/>
                  <a:gd name="connsiteX5" fmla="*/ 12772 w 140572"/>
                  <a:gd name="connsiteY5" fmla="*/ 290635 h 540419"/>
                  <a:gd name="connsiteX6" fmla="*/ 770 w 140572"/>
                  <a:gd name="connsiteY6" fmla="*/ 0 h 540419"/>
                  <a:gd name="connsiteX0" fmla="*/ 770 w 93626"/>
                  <a:gd name="connsiteY0" fmla="*/ 0 h 540419"/>
                  <a:gd name="connsiteX1" fmla="*/ 88874 w 93626"/>
                  <a:gd name="connsiteY1" fmla="*/ 306 h 540419"/>
                  <a:gd name="connsiteX2" fmla="*/ 75645 w 93626"/>
                  <a:gd name="connsiteY2" fmla="*/ 540419 h 540419"/>
                  <a:gd name="connsiteX3" fmla="*/ 23501 w 93626"/>
                  <a:gd name="connsiteY3" fmla="*/ 540273 h 540419"/>
                  <a:gd name="connsiteX4" fmla="*/ 12772 w 93626"/>
                  <a:gd name="connsiteY4" fmla="*/ 290635 h 540419"/>
                  <a:gd name="connsiteX5" fmla="*/ 770 w 93626"/>
                  <a:gd name="connsiteY5" fmla="*/ 0 h 540419"/>
                  <a:gd name="connsiteX0" fmla="*/ 770 w 107522"/>
                  <a:gd name="connsiteY0" fmla="*/ 0 h 540419"/>
                  <a:gd name="connsiteX1" fmla="*/ 88874 w 107522"/>
                  <a:gd name="connsiteY1" fmla="*/ 306 h 540419"/>
                  <a:gd name="connsiteX2" fmla="*/ 75645 w 107522"/>
                  <a:gd name="connsiteY2" fmla="*/ 540419 h 540419"/>
                  <a:gd name="connsiteX3" fmla="*/ 23501 w 107522"/>
                  <a:gd name="connsiteY3" fmla="*/ 540273 h 540419"/>
                  <a:gd name="connsiteX4" fmla="*/ 12772 w 107522"/>
                  <a:gd name="connsiteY4" fmla="*/ 290635 h 540419"/>
                  <a:gd name="connsiteX5" fmla="*/ 770 w 107522"/>
                  <a:gd name="connsiteY5" fmla="*/ 0 h 540419"/>
                  <a:gd name="connsiteX0" fmla="*/ 770 w 127887"/>
                  <a:gd name="connsiteY0" fmla="*/ 0 h 540419"/>
                  <a:gd name="connsiteX1" fmla="*/ 88874 w 127887"/>
                  <a:gd name="connsiteY1" fmla="*/ 306 h 540419"/>
                  <a:gd name="connsiteX2" fmla="*/ 75645 w 127887"/>
                  <a:gd name="connsiteY2" fmla="*/ 540419 h 540419"/>
                  <a:gd name="connsiteX3" fmla="*/ 23501 w 127887"/>
                  <a:gd name="connsiteY3" fmla="*/ 540273 h 540419"/>
                  <a:gd name="connsiteX4" fmla="*/ 12772 w 127887"/>
                  <a:gd name="connsiteY4" fmla="*/ 290635 h 540419"/>
                  <a:gd name="connsiteX5" fmla="*/ 770 w 127887"/>
                  <a:gd name="connsiteY5" fmla="*/ 0 h 540419"/>
                  <a:gd name="connsiteX0" fmla="*/ 770 w 122863"/>
                  <a:gd name="connsiteY0" fmla="*/ 0 h 540419"/>
                  <a:gd name="connsiteX1" fmla="*/ 88874 w 122863"/>
                  <a:gd name="connsiteY1" fmla="*/ 306 h 540419"/>
                  <a:gd name="connsiteX2" fmla="*/ 75645 w 122863"/>
                  <a:gd name="connsiteY2" fmla="*/ 540419 h 540419"/>
                  <a:gd name="connsiteX3" fmla="*/ 23501 w 122863"/>
                  <a:gd name="connsiteY3" fmla="*/ 540273 h 540419"/>
                  <a:gd name="connsiteX4" fmla="*/ 12772 w 122863"/>
                  <a:gd name="connsiteY4" fmla="*/ 290635 h 540419"/>
                  <a:gd name="connsiteX5" fmla="*/ 770 w 122863"/>
                  <a:gd name="connsiteY5" fmla="*/ 0 h 540419"/>
                  <a:gd name="connsiteX0" fmla="*/ 770 w 128913"/>
                  <a:gd name="connsiteY0" fmla="*/ 0 h 540419"/>
                  <a:gd name="connsiteX1" fmla="*/ 88874 w 128913"/>
                  <a:gd name="connsiteY1" fmla="*/ 306 h 540419"/>
                  <a:gd name="connsiteX2" fmla="*/ 75645 w 128913"/>
                  <a:gd name="connsiteY2" fmla="*/ 540419 h 540419"/>
                  <a:gd name="connsiteX3" fmla="*/ 23501 w 128913"/>
                  <a:gd name="connsiteY3" fmla="*/ 540273 h 540419"/>
                  <a:gd name="connsiteX4" fmla="*/ 12772 w 128913"/>
                  <a:gd name="connsiteY4" fmla="*/ 290635 h 540419"/>
                  <a:gd name="connsiteX5" fmla="*/ 770 w 128913"/>
                  <a:gd name="connsiteY5" fmla="*/ 0 h 540419"/>
                  <a:gd name="connsiteX0" fmla="*/ 770 w 119391"/>
                  <a:gd name="connsiteY0" fmla="*/ 0 h 540419"/>
                  <a:gd name="connsiteX1" fmla="*/ 88874 w 119391"/>
                  <a:gd name="connsiteY1" fmla="*/ 306 h 540419"/>
                  <a:gd name="connsiteX2" fmla="*/ 75645 w 119391"/>
                  <a:gd name="connsiteY2" fmla="*/ 540419 h 540419"/>
                  <a:gd name="connsiteX3" fmla="*/ 23501 w 119391"/>
                  <a:gd name="connsiteY3" fmla="*/ 540273 h 540419"/>
                  <a:gd name="connsiteX4" fmla="*/ 12772 w 119391"/>
                  <a:gd name="connsiteY4" fmla="*/ 290635 h 540419"/>
                  <a:gd name="connsiteX5" fmla="*/ 770 w 119391"/>
                  <a:gd name="connsiteY5" fmla="*/ 0 h 540419"/>
                  <a:gd name="connsiteX0" fmla="*/ 415 w 127283"/>
                  <a:gd name="connsiteY0" fmla="*/ 0 h 543457"/>
                  <a:gd name="connsiteX1" fmla="*/ 96766 w 127283"/>
                  <a:gd name="connsiteY1" fmla="*/ 3344 h 543457"/>
                  <a:gd name="connsiteX2" fmla="*/ 83537 w 127283"/>
                  <a:gd name="connsiteY2" fmla="*/ 543457 h 543457"/>
                  <a:gd name="connsiteX3" fmla="*/ 31393 w 127283"/>
                  <a:gd name="connsiteY3" fmla="*/ 543311 h 543457"/>
                  <a:gd name="connsiteX4" fmla="*/ 20664 w 127283"/>
                  <a:gd name="connsiteY4" fmla="*/ 293673 h 543457"/>
                  <a:gd name="connsiteX5" fmla="*/ 415 w 127283"/>
                  <a:gd name="connsiteY5" fmla="*/ 0 h 543457"/>
                  <a:gd name="connsiteX0" fmla="*/ 219 w 142456"/>
                  <a:gd name="connsiteY0" fmla="*/ 0 h 543215"/>
                  <a:gd name="connsiteX1" fmla="*/ 111939 w 142456"/>
                  <a:gd name="connsiteY1" fmla="*/ 3102 h 543215"/>
                  <a:gd name="connsiteX2" fmla="*/ 98710 w 142456"/>
                  <a:gd name="connsiteY2" fmla="*/ 543215 h 543215"/>
                  <a:gd name="connsiteX3" fmla="*/ 46566 w 142456"/>
                  <a:gd name="connsiteY3" fmla="*/ 543069 h 543215"/>
                  <a:gd name="connsiteX4" fmla="*/ 35837 w 142456"/>
                  <a:gd name="connsiteY4" fmla="*/ 293431 h 543215"/>
                  <a:gd name="connsiteX5" fmla="*/ 219 w 142456"/>
                  <a:gd name="connsiteY5" fmla="*/ 0 h 543215"/>
                  <a:gd name="connsiteX0" fmla="*/ 219 w 142456"/>
                  <a:gd name="connsiteY0" fmla="*/ 0 h 554466"/>
                  <a:gd name="connsiteX1" fmla="*/ 111939 w 142456"/>
                  <a:gd name="connsiteY1" fmla="*/ 3102 h 554466"/>
                  <a:gd name="connsiteX2" fmla="*/ 98710 w 142456"/>
                  <a:gd name="connsiteY2" fmla="*/ 543215 h 554466"/>
                  <a:gd name="connsiteX3" fmla="*/ 32519 w 142456"/>
                  <a:gd name="connsiteY3" fmla="*/ 554466 h 554466"/>
                  <a:gd name="connsiteX4" fmla="*/ 35837 w 142456"/>
                  <a:gd name="connsiteY4" fmla="*/ 293431 h 554466"/>
                  <a:gd name="connsiteX5" fmla="*/ 219 w 142456"/>
                  <a:gd name="connsiteY5" fmla="*/ 0 h 554466"/>
                  <a:gd name="connsiteX0" fmla="*/ 219 w 137729"/>
                  <a:gd name="connsiteY0" fmla="*/ 0 h 554466"/>
                  <a:gd name="connsiteX1" fmla="*/ 111939 w 137729"/>
                  <a:gd name="connsiteY1" fmla="*/ 3102 h 554466"/>
                  <a:gd name="connsiteX2" fmla="*/ 84006 w 137729"/>
                  <a:gd name="connsiteY2" fmla="*/ 549033 h 554466"/>
                  <a:gd name="connsiteX3" fmla="*/ 32519 w 137729"/>
                  <a:gd name="connsiteY3" fmla="*/ 554466 h 554466"/>
                  <a:gd name="connsiteX4" fmla="*/ 35837 w 137729"/>
                  <a:gd name="connsiteY4" fmla="*/ 293431 h 554466"/>
                  <a:gd name="connsiteX5" fmla="*/ 219 w 137729"/>
                  <a:gd name="connsiteY5" fmla="*/ 0 h 554466"/>
                  <a:gd name="connsiteX0" fmla="*/ 219 w 137729"/>
                  <a:gd name="connsiteY0" fmla="*/ 0 h 568530"/>
                  <a:gd name="connsiteX1" fmla="*/ 111939 w 137729"/>
                  <a:gd name="connsiteY1" fmla="*/ 3102 h 568530"/>
                  <a:gd name="connsiteX2" fmla="*/ 84006 w 137729"/>
                  <a:gd name="connsiteY2" fmla="*/ 549033 h 568530"/>
                  <a:gd name="connsiteX3" fmla="*/ 26495 w 137729"/>
                  <a:gd name="connsiteY3" fmla="*/ 568530 h 568530"/>
                  <a:gd name="connsiteX4" fmla="*/ 35837 w 137729"/>
                  <a:gd name="connsiteY4" fmla="*/ 293431 h 568530"/>
                  <a:gd name="connsiteX5" fmla="*/ 219 w 137729"/>
                  <a:gd name="connsiteY5" fmla="*/ 0 h 568530"/>
                  <a:gd name="connsiteX0" fmla="*/ 219 w 138297"/>
                  <a:gd name="connsiteY0" fmla="*/ 0 h 568530"/>
                  <a:gd name="connsiteX1" fmla="*/ 111939 w 138297"/>
                  <a:gd name="connsiteY1" fmla="*/ 3102 h 568530"/>
                  <a:gd name="connsiteX2" fmla="*/ 85997 w 138297"/>
                  <a:gd name="connsiteY2" fmla="*/ 565766 h 568530"/>
                  <a:gd name="connsiteX3" fmla="*/ 26495 w 138297"/>
                  <a:gd name="connsiteY3" fmla="*/ 568530 h 568530"/>
                  <a:gd name="connsiteX4" fmla="*/ 35837 w 138297"/>
                  <a:gd name="connsiteY4" fmla="*/ 293431 h 568530"/>
                  <a:gd name="connsiteX5" fmla="*/ 219 w 138297"/>
                  <a:gd name="connsiteY5" fmla="*/ 0 h 568530"/>
                  <a:gd name="connsiteX0" fmla="*/ 219 w 143453"/>
                  <a:gd name="connsiteY0" fmla="*/ 0 h 568530"/>
                  <a:gd name="connsiteX1" fmla="*/ 111939 w 143453"/>
                  <a:gd name="connsiteY1" fmla="*/ 3102 h 568530"/>
                  <a:gd name="connsiteX2" fmla="*/ 101370 w 143453"/>
                  <a:gd name="connsiteY2" fmla="*/ 565525 h 568530"/>
                  <a:gd name="connsiteX3" fmla="*/ 26495 w 143453"/>
                  <a:gd name="connsiteY3" fmla="*/ 568530 h 568530"/>
                  <a:gd name="connsiteX4" fmla="*/ 35837 w 143453"/>
                  <a:gd name="connsiteY4" fmla="*/ 293431 h 568530"/>
                  <a:gd name="connsiteX5" fmla="*/ 219 w 143453"/>
                  <a:gd name="connsiteY5" fmla="*/ 0 h 568530"/>
                  <a:gd name="connsiteX0" fmla="*/ 380 w 143614"/>
                  <a:gd name="connsiteY0" fmla="*/ 0 h 568530"/>
                  <a:gd name="connsiteX1" fmla="*/ 112100 w 143614"/>
                  <a:gd name="connsiteY1" fmla="*/ 3102 h 568530"/>
                  <a:gd name="connsiteX2" fmla="*/ 101531 w 143614"/>
                  <a:gd name="connsiteY2" fmla="*/ 565525 h 568530"/>
                  <a:gd name="connsiteX3" fmla="*/ 26656 w 143614"/>
                  <a:gd name="connsiteY3" fmla="*/ 568530 h 568530"/>
                  <a:gd name="connsiteX4" fmla="*/ 22151 w 143614"/>
                  <a:gd name="connsiteY4" fmla="*/ 295350 h 568530"/>
                  <a:gd name="connsiteX5" fmla="*/ 380 w 143614"/>
                  <a:gd name="connsiteY5" fmla="*/ 0 h 568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3614" h="568530">
                    <a:moveTo>
                      <a:pt x="380" y="0"/>
                    </a:moveTo>
                    <a:cubicBezTo>
                      <a:pt x="29748" y="102"/>
                      <a:pt x="82732" y="3000"/>
                      <a:pt x="112100" y="3102"/>
                    </a:cubicBezTo>
                    <a:cubicBezTo>
                      <a:pt x="164837" y="350335"/>
                      <a:pt x="144500" y="461494"/>
                      <a:pt x="101531" y="565525"/>
                    </a:cubicBezTo>
                    <a:lnTo>
                      <a:pt x="26656" y="568530"/>
                    </a:lnTo>
                    <a:cubicBezTo>
                      <a:pt x="-19430" y="501899"/>
                      <a:pt x="67211" y="349941"/>
                      <a:pt x="22151" y="295350"/>
                    </a:cubicBezTo>
                    <a:cubicBezTo>
                      <a:pt x="13665" y="175833"/>
                      <a:pt x="-2701" y="72512"/>
                      <a:pt x="38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>
                      <a:lumMod val="65000"/>
                    </a:sysClr>
                  </a:gs>
                  <a:gs pos="100000">
                    <a:sysClr val="windowText" lastClr="000000">
                      <a:lumMod val="65000"/>
                      <a:lumOff val="35000"/>
                    </a:sysClr>
                  </a:gs>
                </a:gsLst>
                <a:lin ang="108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Rectangle 4"/>
              <p:cNvSpPr/>
              <p:nvPr/>
            </p:nvSpPr>
            <p:spPr>
              <a:xfrm rot="2761914">
                <a:off x="2772338" y="3848542"/>
                <a:ext cx="92314" cy="563359"/>
              </a:xfrm>
              <a:custGeom>
                <a:avLst/>
                <a:gdLst>
                  <a:gd name="connsiteX0" fmla="*/ 0 w 120693"/>
                  <a:gd name="connsiteY0" fmla="*/ 0 h 543476"/>
                  <a:gd name="connsiteX1" fmla="*/ 120693 w 120693"/>
                  <a:gd name="connsiteY1" fmla="*/ 0 h 543476"/>
                  <a:gd name="connsiteX2" fmla="*/ 120693 w 120693"/>
                  <a:gd name="connsiteY2" fmla="*/ 543476 h 543476"/>
                  <a:gd name="connsiteX3" fmla="*/ 0 w 120693"/>
                  <a:gd name="connsiteY3" fmla="*/ 543476 h 543476"/>
                  <a:gd name="connsiteX4" fmla="*/ 0 w 120693"/>
                  <a:gd name="connsiteY4" fmla="*/ 0 h 543476"/>
                  <a:gd name="connsiteX0" fmla="*/ 0 w 120693"/>
                  <a:gd name="connsiteY0" fmla="*/ 0 h 543476"/>
                  <a:gd name="connsiteX1" fmla="*/ 53352 w 120693"/>
                  <a:gd name="connsiteY1" fmla="*/ 1213 h 543476"/>
                  <a:gd name="connsiteX2" fmla="*/ 120693 w 120693"/>
                  <a:gd name="connsiteY2" fmla="*/ 543476 h 543476"/>
                  <a:gd name="connsiteX3" fmla="*/ 0 w 120693"/>
                  <a:gd name="connsiteY3" fmla="*/ 543476 h 543476"/>
                  <a:gd name="connsiteX4" fmla="*/ 0 w 120693"/>
                  <a:gd name="connsiteY4" fmla="*/ 0 h 543476"/>
                  <a:gd name="connsiteX0" fmla="*/ 0 w 53352"/>
                  <a:gd name="connsiteY0" fmla="*/ 0 h 543476"/>
                  <a:gd name="connsiteX1" fmla="*/ 53352 w 53352"/>
                  <a:gd name="connsiteY1" fmla="*/ 1213 h 543476"/>
                  <a:gd name="connsiteX2" fmla="*/ 31376 w 53352"/>
                  <a:gd name="connsiteY2" fmla="*/ 540032 h 543476"/>
                  <a:gd name="connsiteX3" fmla="*/ 0 w 53352"/>
                  <a:gd name="connsiteY3" fmla="*/ 543476 h 543476"/>
                  <a:gd name="connsiteX4" fmla="*/ 0 w 53352"/>
                  <a:gd name="connsiteY4" fmla="*/ 0 h 543476"/>
                  <a:gd name="connsiteX0" fmla="*/ 18428 w 71780"/>
                  <a:gd name="connsiteY0" fmla="*/ 0 h 548860"/>
                  <a:gd name="connsiteX1" fmla="*/ 71780 w 71780"/>
                  <a:gd name="connsiteY1" fmla="*/ 1213 h 548860"/>
                  <a:gd name="connsiteX2" fmla="*/ 49804 w 71780"/>
                  <a:gd name="connsiteY2" fmla="*/ 540032 h 548860"/>
                  <a:gd name="connsiteX3" fmla="*/ 0 w 71780"/>
                  <a:gd name="connsiteY3" fmla="*/ 548860 h 548860"/>
                  <a:gd name="connsiteX4" fmla="*/ 18428 w 71780"/>
                  <a:gd name="connsiteY4" fmla="*/ 0 h 548860"/>
                  <a:gd name="connsiteX0" fmla="*/ 18550 w 71902"/>
                  <a:gd name="connsiteY0" fmla="*/ 0 h 542125"/>
                  <a:gd name="connsiteX1" fmla="*/ 71902 w 71902"/>
                  <a:gd name="connsiteY1" fmla="*/ 1213 h 542125"/>
                  <a:gd name="connsiteX2" fmla="*/ 49926 w 71902"/>
                  <a:gd name="connsiteY2" fmla="*/ 540032 h 542125"/>
                  <a:gd name="connsiteX3" fmla="*/ 0 w 71902"/>
                  <a:gd name="connsiteY3" fmla="*/ 542125 h 542125"/>
                  <a:gd name="connsiteX4" fmla="*/ 18550 w 71902"/>
                  <a:gd name="connsiteY4" fmla="*/ 0 h 542125"/>
                  <a:gd name="connsiteX0" fmla="*/ 18733 w 72085"/>
                  <a:gd name="connsiteY0" fmla="*/ 0 h 540032"/>
                  <a:gd name="connsiteX1" fmla="*/ 72085 w 72085"/>
                  <a:gd name="connsiteY1" fmla="*/ 1213 h 540032"/>
                  <a:gd name="connsiteX2" fmla="*/ 50109 w 72085"/>
                  <a:gd name="connsiteY2" fmla="*/ 540032 h 540032"/>
                  <a:gd name="connsiteX3" fmla="*/ 0 w 72085"/>
                  <a:gd name="connsiteY3" fmla="*/ 532024 h 540032"/>
                  <a:gd name="connsiteX4" fmla="*/ 18733 w 72085"/>
                  <a:gd name="connsiteY4" fmla="*/ 0 h 540032"/>
                  <a:gd name="connsiteX0" fmla="*/ 20265 w 73617"/>
                  <a:gd name="connsiteY0" fmla="*/ 0 h 540471"/>
                  <a:gd name="connsiteX1" fmla="*/ 73617 w 73617"/>
                  <a:gd name="connsiteY1" fmla="*/ 1213 h 540471"/>
                  <a:gd name="connsiteX2" fmla="*/ 51641 w 73617"/>
                  <a:gd name="connsiteY2" fmla="*/ 540032 h 540471"/>
                  <a:gd name="connsiteX3" fmla="*/ 0 w 73617"/>
                  <a:gd name="connsiteY3" fmla="*/ 540471 h 540471"/>
                  <a:gd name="connsiteX4" fmla="*/ 20265 w 73617"/>
                  <a:gd name="connsiteY4" fmla="*/ 0 h 540471"/>
                  <a:gd name="connsiteX0" fmla="*/ 20265 w 73617"/>
                  <a:gd name="connsiteY0" fmla="*/ 0 h 540471"/>
                  <a:gd name="connsiteX1" fmla="*/ 73617 w 73617"/>
                  <a:gd name="connsiteY1" fmla="*/ 1213 h 540471"/>
                  <a:gd name="connsiteX2" fmla="*/ 51641 w 73617"/>
                  <a:gd name="connsiteY2" fmla="*/ 540032 h 540471"/>
                  <a:gd name="connsiteX3" fmla="*/ 0 w 73617"/>
                  <a:gd name="connsiteY3" fmla="*/ 540471 h 540471"/>
                  <a:gd name="connsiteX4" fmla="*/ 20265 w 73617"/>
                  <a:gd name="connsiteY4" fmla="*/ 0 h 540471"/>
                  <a:gd name="connsiteX0" fmla="*/ 20265 w 73617"/>
                  <a:gd name="connsiteY0" fmla="*/ 0 h 540471"/>
                  <a:gd name="connsiteX1" fmla="*/ 73617 w 73617"/>
                  <a:gd name="connsiteY1" fmla="*/ 1213 h 540471"/>
                  <a:gd name="connsiteX2" fmla="*/ 51641 w 73617"/>
                  <a:gd name="connsiteY2" fmla="*/ 540032 h 540471"/>
                  <a:gd name="connsiteX3" fmla="*/ 0 w 73617"/>
                  <a:gd name="connsiteY3" fmla="*/ 540471 h 540471"/>
                  <a:gd name="connsiteX4" fmla="*/ 20265 w 73617"/>
                  <a:gd name="connsiteY4" fmla="*/ 0 h 540471"/>
                  <a:gd name="connsiteX0" fmla="*/ 20265 w 73617"/>
                  <a:gd name="connsiteY0" fmla="*/ 0 h 540471"/>
                  <a:gd name="connsiteX1" fmla="*/ 73617 w 73617"/>
                  <a:gd name="connsiteY1" fmla="*/ 1213 h 540471"/>
                  <a:gd name="connsiteX2" fmla="*/ 51641 w 73617"/>
                  <a:gd name="connsiteY2" fmla="*/ 540032 h 540471"/>
                  <a:gd name="connsiteX3" fmla="*/ 0 w 73617"/>
                  <a:gd name="connsiteY3" fmla="*/ 540471 h 540471"/>
                  <a:gd name="connsiteX4" fmla="*/ 20265 w 73617"/>
                  <a:gd name="connsiteY4" fmla="*/ 0 h 540471"/>
                  <a:gd name="connsiteX0" fmla="*/ 20265 w 73617"/>
                  <a:gd name="connsiteY0" fmla="*/ 0 h 540471"/>
                  <a:gd name="connsiteX1" fmla="*/ 73617 w 73617"/>
                  <a:gd name="connsiteY1" fmla="*/ 1213 h 540471"/>
                  <a:gd name="connsiteX2" fmla="*/ 51641 w 73617"/>
                  <a:gd name="connsiteY2" fmla="*/ 540032 h 540471"/>
                  <a:gd name="connsiteX3" fmla="*/ 0 w 73617"/>
                  <a:gd name="connsiteY3" fmla="*/ 540471 h 540471"/>
                  <a:gd name="connsiteX4" fmla="*/ 20265 w 73617"/>
                  <a:gd name="connsiteY4" fmla="*/ 0 h 540471"/>
                  <a:gd name="connsiteX0" fmla="*/ 20265 w 73617"/>
                  <a:gd name="connsiteY0" fmla="*/ 0 h 540471"/>
                  <a:gd name="connsiteX1" fmla="*/ 73617 w 73617"/>
                  <a:gd name="connsiteY1" fmla="*/ 1213 h 540471"/>
                  <a:gd name="connsiteX2" fmla="*/ 51641 w 73617"/>
                  <a:gd name="connsiteY2" fmla="*/ 540032 h 540471"/>
                  <a:gd name="connsiteX3" fmla="*/ 0 w 73617"/>
                  <a:gd name="connsiteY3" fmla="*/ 540471 h 540471"/>
                  <a:gd name="connsiteX4" fmla="*/ 20265 w 73617"/>
                  <a:gd name="connsiteY4" fmla="*/ 0 h 540471"/>
                  <a:gd name="connsiteX0" fmla="*/ 20265 w 81456"/>
                  <a:gd name="connsiteY0" fmla="*/ 0 h 540471"/>
                  <a:gd name="connsiteX1" fmla="*/ 73617 w 81456"/>
                  <a:gd name="connsiteY1" fmla="*/ 1213 h 540471"/>
                  <a:gd name="connsiteX2" fmla="*/ 51641 w 81456"/>
                  <a:gd name="connsiteY2" fmla="*/ 540032 h 540471"/>
                  <a:gd name="connsiteX3" fmla="*/ 0 w 81456"/>
                  <a:gd name="connsiteY3" fmla="*/ 540471 h 540471"/>
                  <a:gd name="connsiteX4" fmla="*/ 20265 w 81456"/>
                  <a:gd name="connsiteY4" fmla="*/ 0 h 540471"/>
                  <a:gd name="connsiteX0" fmla="*/ 20265 w 88021"/>
                  <a:gd name="connsiteY0" fmla="*/ 0 h 540471"/>
                  <a:gd name="connsiteX1" fmla="*/ 73617 w 88021"/>
                  <a:gd name="connsiteY1" fmla="*/ 1213 h 540471"/>
                  <a:gd name="connsiteX2" fmla="*/ 51641 w 88021"/>
                  <a:gd name="connsiteY2" fmla="*/ 540032 h 540471"/>
                  <a:gd name="connsiteX3" fmla="*/ 0 w 88021"/>
                  <a:gd name="connsiteY3" fmla="*/ 540471 h 540471"/>
                  <a:gd name="connsiteX4" fmla="*/ 20265 w 88021"/>
                  <a:gd name="connsiteY4" fmla="*/ 0 h 540471"/>
                  <a:gd name="connsiteX0" fmla="*/ 20265 w 85101"/>
                  <a:gd name="connsiteY0" fmla="*/ 0 h 540471"/>
                  <a:gd name="connsiteX1" fmla="*/ 73617 w 85101"/>
                  <a:gd name="connsiteY1" fmla="*/ 1213 h 540471"/>
                  <a:gd name="connsiteX2" fmla="*/ 51641 w 85101"/>
                  <a:gd name="connsiteY2" fmla="*/ 540032 h 540471"/>
                  <a:gd name="connsiteX3" fmla="*/ 0 w 85101"/>
                  <a:gd name="connsiteY3" fmla="*/ 540471 h 540471"/>
                  <a:gd name="connsiteX4" fmla="*/ 20265 w 85101"/>
                  <a:gd name="connsiteY4" fmla="*/ 0 h 540471"/>
                  <a:gd name="connsiteX0" fmla="*/ 20265 w 92707"/>
                  <a:gd name="connsiteY0" fmla="*/ 0 h 540471"/>
                  <a:gd name="connsiteX1" fmla="*/ 73617 w 92707"/>
                  <a:gd name="connsiteY1" fmla="*/ 1213 h 540471"/>
                  <a:gd name="connsiteX2" fmla="*/ 51641 w 92707"/>
                  <a:gd name="connsiteY2" fmla="*/ 540032 h 540471"/>
                  <a:gd name="connsiteX3" fmla="*/ 0 w 92707"/>
                  <a:gd name="connsiteY3" fmla="*/ 540471 h 540471"/>
                  <a:gd name="connsiteX4" fmla="*/ 20265 w 92707"/>
                  <a:gd name="connsiteY4" fmla="*/ 0 h 540471"/>
                  <a:gd name="connsiteX0" fmla="*/ 20265 w 92562"/>
                  <a:gd name="connsiteY0" fmla="*/ 0 h 540471"/>
                  <a:gd name="connsiteX1" fmla="*/ 73617 w 92562"/>
                  <a:gd name="connsiteY1" fmla="*/ 1213 h 540471"/>
                  <a:gd name="connsiteX2" fmla="*/ 51641 w 92562"/>
                  <a:gd name="connsiteY2" fmla="*/ 540032 h 540471"/>
                  <a:gd name="connsiteX3" fmla="*/ 0 w 92562"/>
                  <a:gd name="connsiteY3" fmla="*/ 540471 h 540471"/>
                  <a:gd name="connsiteX4" fmla="*/ 20265 w 92562"/>
                  <a:gd name="connsiteY4" fmla="*/ 0 h 540471"/>
                  <a:gd name="connsiteX0" fmla="*/ 20265 w 117981"/>
                  <a:gd name="connsiteY0" fmla="*/ 0 h 540471"/>
                  <a:gd name="connsiteX1" fmla="*/ 73617 w 117981"/>
                  <a:gd name="connsiteY1" fmla="*/ 1213 h 540471"/>
                  <a:gd name="connsiteX2" fmla="*/ 51641 w 117981"/>
                  <a:gd name="connsiteY2" fmla="*/ 540032 h 540471"/>
                  <a:gd name="connsiteX3" fmla="*/ 0 w 117981"/>
                  <a:gd name="connsiteY3" fmla="*/ 540471 h 540471"/>
                  <a:gd name="connsiteX4" fmla="*/ 20265 w 117981"/>
                  <a:gd name="connsiteY4" fmla="*/ 0 h 540471"/>
                  <a:gd name="connsiteX0" fmla="*/ 20265 w 89569"/>
                  <a:gd name="connsiteY0" fmla="*/ 0 h 540471"/>
                  <a:gd name="connsiteX1" fmla="*/ 73617 w 89569"/>
                  <a:gd name="connsiteY1" fmla="*/ 1213 h 540471"/>
                  <a:gd name="connsiteX2" fmla="*/ 51641 w 89569"/>
                  <a:gd name="connsiteY2" fmla="*/ 540032 h 540471"/>
                  <a:gd name="connsiteX3" fmla="*/ 0 w 89569"/>
                  <a:gd name="connsiteY3" fmla="*/ 540471 h 540471"/>
                  <a:gd name="connsiteX4" fmla="*/ 20265 w 89569"/>
                  <a:gd name="connsiteY4" fmla="*/ 0 h 540471"/>
                  <a:gd name="connsiteX0" fmla="*/ 20265 w 91294"/>
                  <a:gd name="connsiteY0" fmla="*/ 0 h 540471"/>
                  <a:gd name="connsiteX1" fmla="*/ 73617 w 91294"/>
                  <a:gd name="connsiteY1" fmla="*/ 1213 h 540471"/>
                  <a:gd name="connsiteX2" fmla="*/ 51641 w 91294"/>
                  <a:gd name="connsiteY2" fmla="*/ 540032 h 540471"/>
                  <a:gd name="connsiteX3" fmla="*/ 0 w 91294"/>
                  <a:gd name="connsiteY3" fmla="*/ 540471 h 540471"/>
                  <a:gd name="connsiteX4" fmla="*/ 20265 w 91294"/>
                  <a:gd name="connsiteY4" fmla="*/ 0 h 540471"/>
                  <a:gd name="connsiteX0" fmla="*/ 20265 w 91294"/>
                  <a:gd name="connsiteY0" fmla="*/ 0 h 540471"/>
                  <a:gd name="connsiteX1" fmla="*/ 73617 w 91294"/>
                  <a:gd name="connsiteY1" fmla="*/ 1213 h 540471"/>
                  <a:gd name="connsiteX2" fmla="*/ 51641 w 91294"/>
                  <a:gd name="connsiteY2" fmla="*/ 540032 h 540471"/>
                  <a:gd name="connsiteX3" fmla="*/ 0 w 91294"/>
                  <a:gd name="connsiteY3" fmla="*/ 540471 h 540471"/>
                  <a:gd name="connsiteX4" fmla="*/ 20265 w 91294"/>
                  <a:gd name="connsiteY4" fmla="*/ 0 h 540471"/>
                  <a:gd name="connsiteX0" fmla="*/ 20265 w 91871"/>
                  <a:gd name="connsiteY0" fmla="*/ 0 h 540471"/>
                  <a:gd name="connsiteX1" fmla="*/ 73617 w 91871"/>
                  <a:gd name="connsiteY1" fmla="*/ 1213 h 540471"/>
                  <a:gd name="connsiteX2" fmla="*/ 51641 w 91871"/>
                  <a:gd name="connsiteY2" fmla="*/ 540032 h 540471"/>
                  <a:gd name="connsiteX3" fmla="*/ 0 w 91871"/>
                  <a:gd name="connsiteY3" fmla="*/ 540471 h 540471"/>
                  <a:gd name="connsiteX4" fmla="*/ 20265 w 91871"/>
                  <a:gd name="connsiteY4" fmla="*/ 0 h 540471"/>
                  <a:gd name="connsiteX0" fmla="*/ 20265 w 94043"/>
                  <a:gd name="connsiteY0" fmla="*/ 0 h 540471"/>
                  <a:gd name="connsiteX1" fmla="*/ 73617 w 94043"/>
                  <a:gd name="connsiteY1" fmla="*/ 1213 h 540471"/>
                  <a:gd name="connsiteX2" fmla="*/ 51641 w 94043"/>
                  <a:gd name="connsiteY2" fmla="*/ 540032 h 540471"/>
                  <a:gd name="connsiteX3" fmla="*/ 0 w 94043"/>
                  <a:gd name="connsiteY3" fmla="*/ 540471 h 540471"/>
                  <a:gd name="connsiteX4" fmla="*/ 20265 w 94043"/>
                  <a:gd name="connsiteY4" fmla="*/ 0 h 540471"/>
                  <a:gd name="connsiteX0" fmla="*/ 20265 w 94043"/>
                  <a:gd name="connsiteY0" fmla="*/ 0 h 540471"/>
                  <a:gd name="connsiteX1" fmla="*/ 73617 w 94043"/>
                  <a:gd name="connsiteY1" fmla="*/ 1213 h 540471"/>
                  <a:gd name="connsiteX2" fmla="*/ 51641 w 94043"/>
                  <a:gd name="connsiteY2" fmla="*/ 540032 h 540471"/>
                  <a:gd name="connsiteX3" fmla="*/ 0 w 94043"/>
                  <a:gd name="connsiteY3" fmla="*/ 540471 h 540471"/>
                  <a:gd name="connsiteX4" fmla="*/ 20265 w 94043"/>
                  <a:gd name="connsiteY4" fmla="*/ 0 h 540471"/>
                  <a:gd name="connsiteX0" fmla="*/ 20265 w 94043"/>
                  <a:gd name="connsiteY0" fmla="*/ 0 h 540471"/>
                  <a:gd name="connsiteX1" fmla="*/ 73617 w 94043"/>
                  <a:gd name="connsiteY1" fmla="*/ 1213 h 540471"/>
                  <a:gd name="connsiteX2" fmla="*/ 51641 w 94043"/>
                  <a:gd name="connsiteY2" fmla="*/ 540032 h 540471"/>
                  <a:gd name="connsiteX3" fmla="*/ 0 w 94043"/>
                  <a:gd name="connsiteY3" fmla="*/ 540471 h 540471"/>
                  <a:gd name="connsiteX4" fmla="*/ 20265 w 94043"/>
                  <a:gd name="connsiteY4" fmla="*/ 0 h 540471"/>
                  <a:gd name="connsiteX0" fmla="*/ 20265 w 94043"/>
                  <a:gd name="connsiteY0" fmla="*/ 0 h 540471"/>
                  <a:gd name="connsiteX1" fmla="*/ 73617 w 94043"/>
                  <a:gd name="connsiteY1" fmla="*/ 1213 h 540471"/>
                  <a:gd name="connsiteX2" fmla="*/ 51641 w 94043"/>
                  <a:gd name="connsiteY2" fmla="*/ 540032 h 540471"/>
                  <a:gd name="connsiteX3" fmla="*/ 0 w 94043"/>
                  <a:gd name="connsiteY3" fmla="*/ 540471 h 540471"/>
                  <a:gd name="connsiteX4" fmla="*/ 20265 w 94043"/>
                  <a:gd name="connsiteY4" fmla="*/ 0 h 540471"/>
                  <a:gd name="connsiteX0" fmla="*/ 20265 w 94043"/>
                  <a:gd name="connsiteY0" fmla="*/ 0 h 540471"/>
                  <a:gd name="connsiteX1" fmla="*/ 73617 w 94043"/>
                  <a:gd name="connsiteY1" fmla="*/ 1213 h 540471"/>
                  <a:gd name="connsiteX2" fmla="*/ 51641 w 94043"/>
                  <a:gd name="connsiteY2" fmla="*/ 540032 h 540471"/>
                  <a:gd name="connsiteX3" fmla="*/ 0 w 94043"/>
                  <a:gd name="connsiteY3" fmla="*/ 540471 h 540471"/>
                  <a:gd name="connsiteX4" fmla="*/ 20265 w 94043"/>
                  <a:gd name="connsiteY4" fmla="*/ 0 h 540471"/>
                  <a:gd name="connsiteX0" fmla="*/ 20265 w 94043"/>
                  <a:gd name="connsiteY0" fmla="*/ 0 h 540471"/>
                  <a:gd name="connsiteX1" fmla="*/ 73617 w 94043"/>
                  <a:gd name="connsiteY1" fmla="*/ 1213 h 540471"/>
                  <a:gd name="connsiteX2" fmla="*/ 51641 w 94043"/>
                  <a:gd name="connsiteY2" fmla="*/ 540032 h 540471"/>
                  <a:gd name="connsiteX3" fmla="*/ 0 w 94043"/>
                  <a:gd name="connsiteY3" fmla="*/ 540471 h 540471"/>
                  <a:gd name="connsiteX4" fmla="*/ 20265 w 94043"/>
                  <a:gd name="connsiteY4" fmla="*/ 0 h 540471"/>
                  <a:gd name="connsiteX0" fmla="*/ 20265 w 94043"/>
                  <a:gd name="connsiteY0" fmla="*/ 0 h 540471"/>
                  <a:gd name="connsiteX1" fmla="*/ 73617 w 94043"/>
                  <a:gd name="connsiteY1" fmla="*/ 1213 h 540471"/>
                  <a:gd name="connsiteX2" fmla="*/ 51641 w 94043"/>
                  <a:gd name="connsiteY2" fmla="*/ 540032 h 540471"/>
                  <a:gd name="connsiteX3" fmla="*/ 0 w 94043"/>
                  <a:gd name="connsiteY3" fmla="*/ 540471 h 540471"/>
                  <a:gd name="connsiteX4" fmla="*/ 20265 w 94043"/>
                  <a:gd name="connsiteY4" fmla="*/ 0 h 540471"/>
                  <a:gd name="connsiteX0" fmla="*/ 20265 w 94043"/>
                  <a:gd name="connsiteY0" fmla="*/ 0 h 540471"/>
                  <a:gd name="connsiteX1" fmla="*/ 73617 w 94043"/>
                  <a:gd name="connsiteY1" fmla="*/ 1213 h 540471"/>
                  <a:gd name="connsiteX2" fmla="*/ 51641 w 94043"/>
                  <a:gd name="connsiteY2" fmla="*/ 540032 h 540471"/>
                  <a:gd name="connsiteX3" fmla="*/ 0 w 94043"/>
                  <a:gd name="connsiteY3" fmla="*/ 540471 h 540471"/>
                  <a:gd name="connsiteX4" fmla="*/ 20265 w 94043"/>
                  <a:gd name="connsiteY4" fmla="*/ 0 h 540471"/>
                  <a:gd name="connsiteX0" fmla="*/ 20265 w 94043"/>
                  <a:gd name="connsiteY0" fmla="*/ 0 h 540471"/>
                  <a:gd name="connsiteX1" fmla="*/ 73617 w 94043"/>
                  <a:gd name="connsiteY1" fmla="*/ 1213 h 540471"/>
                  <a:gd name="connsiteX2" fmla="*/ 51641 w 94043"/>
                  <a:gd name="connsiteY2" fmla="*/ 540032 h 540471"/>
                  <a:gd name="connsiteX3" fmla="*/ 0 w 94043"/>
                  <a:gd name="connsiteY3" fmla="*/ 540471 h 540471"/>
                  <a:gd name="connsiteX4" fmla="*/ 20265 w 94043"/>
                  <a:gd name="connsiteY4" fmla="*/ 0 h 540471"/>
                  <a:gd name="connsiteX0" fmla="*/ 20265 w 94043"/>
                  <a:gd name="connsiteY0" fmla="*/ 0 h 540471"/>
                  <a:gd name="connsiteX1" fmla="*/ 73617 w 94043"/>
                  <a:gd name="connsiteY1" fmla="*/ 1213 h 540471"/>
                  <a:gd name="connsiteX2" fmla="*/ 51641 w 94043"/>
                  <a:gd name="connsiteY2" fmla="*/ 540032 h 540471"/>
                  <a:gd name="connsiteX3" fmla="*/ 0 w 94043"/>
                  <a:gd name="connsiteY3" fmla="*/ 540471 h 540471"/>
                  <a:gd name="connsiteX4" fmla="*/ 20265 w 94043"/>
                  <a:gd name="connsiteY4" fmla="*/ 0 h 540471"/>
                  <a:gd name="connsiteX0" fmla="*/ 20265 w 94043"/>
                  <a:gd name="connsiteY0" fmla="*/ 0 h 540471"/>
                  <a:gd name="connsiteX1" fmla="*/ 73617 w 94043"/>
                  <a:gd name="connsiteY1" fmla="*/ 1213 h 540471"/>
                  <a:gd name="connsiteX2" fmla="*/ 51641 w 94043"/>
                  <a:gd name="connsiteY2" fmla="*/ 540032 h 540471"/>
                  <a:gd name="connsiteX3" fmla="*/ 0 w 94043"/>
                  <a:gd name="connsiteY3" fmla="*/ 540471 h 540471"/>
                  <a:gd name="connsiteX4" fmla="*/ 20265 w 94043"/>
                  <a:gd name="connsiteY4" fmla="*/ 0 h 540471"/>
                  <a:gd name="connsiteX0" fmla="*/ 20265 w 91494"/>
                  <a:gd name="connsiteY0" fmla="*/ 0 h 557371"/>
                  <a:gd name="connsiteX1" fmla="*/ 73617 w 91494"/>
                  <a:gd name="connsiteY1" fmla="*/ 1213 h 557371"/>
                  <a:gd name="connsiteX2" fmla="*/ 44577 w 91494"/>
                  <a:gd name="connsiteY2" fmla="*/ 557371 h 557371"/>
                  <a:gd name="connsiteX3" fmla="*/ 0 w 91494"/>
                  <a:gd name="connsiteY3" fmla="*/ 540471 h 557371"/>
                  <a:gd name="connsiteX4" fmla="*/ 20265 w 91494"/>
                  <a:gd name="connsiteY4" fmla="*/ 0 h 557371"/>
                  <a:gd name="connsiteX0" fmla="*/ 20265 w 92286"/>
                  <a:gd name="connsiteY0" fmla="*/ 0 h 549953"/>
                  <a:gd name="connsiteX1" fmla="*/ 73617 w 92286"/>
                  <a:gd name="connsiteY1" fmla="*/ 1213 h 549953"/>
                  <a:gd name="connsiteX2" fmla="*/ 46903 w 92286"/>
                  <a:gd name="connsiteY2" fmla="*/ 549952 h 549953"/>
                  <a:gd name="connsiteX3" fmla="*/ 0 w 92286"/>
                  <a:gd name="connsiteY3" fmla="*/ 540471 h 549953"/>
                  <a:gd name="connsiteX4" fmla="*/ 20265 w 92286"/>
                  <a:gd name="connsiteY4" fmla="*/ 0 h 549953"/>
                  <a:gd name="connsiteX0" fmla="*/ 11397 w 83418"/>
                  <a:gd name="connsiteY0" fmla="*/ 0 h 549961"/>
                  <a:gd name="connsiteX1" fmla="*/ 64749 w 83418"/>
                  <a:gd name="connsiteY1" fmla="*/ 1213 h 549961"/>
                  <a:gd name="connsiteX2" fmla="*/ 38035 w 83418"/>
                  <a:gd name="connsiteY2" fmla="*/ 549952 h 549961"/>
                  <a:gd name="connsiteX3" fmla="*/ 0 w 83418"/>
                  <a:gd name="connsiteY3" fmla="*/ 548706 h 549961"/>
                  <a:gd name="connsiteX4" fmla="*/ 11397 w 83418"/>
                  <a:gd name="connsiteY4" fmla="*/ 0 h 549961"/>
                  <a:gd name="connsiteX0" fmla="*/ 11397 w 83418"/>
                  <a:gd name="connsiteY0" fmla="*/ 0 h 549961"/>
                  <a:gd name="connsiteX1" fmla="*/ 64749 w 83418"/>
                  <a:gd name="connsiteY1" fmla="*/ 1213 h 549961"/>
                  <a:gd name="connsiteX2" fmla="*/ 38035 w 83418"/>
                  <a:gd name="connsiteY2" fmla="*/ 549952 h 549961"/>
                  <a:gd name="connsiteX3" fmla="*/ 0 w 83418"/>
                  <a:gd name="connsiteY3" fmla="*/ 548706 h 549961"/>
                  <a:gd name="connsiteX4" fmla="*/ 11397 w 83418"/>
                  <a:gd name="connsiteY4" fmla="*/ 0 h 549961"/>
                  <a:gd name="connsiteX0" fmla="*/ 11397 w 83418"/>
                  <a:gd name="connsiteY0" fmla="*/ 0 h 549961"/>
                  <a:gd name="connsiteX1" fmla="*/ 64749 w 83418"/>
                  <a:gd name="connsiteY1" fmla="*/ 1213 h 549961"/>
                  <a:gd name="connsiteX2" fmla="*/ 38035 w 83418"/>
                  <a:gd name="connsiteY2" fmla="*/ 549952 h 549961"/>
                  <a:gd name="connsiteX3" fmla="*/ 0 w 83418"/>
                  <a:gd name="connsiteY3" fmla="*/ 548706 h 549961"/>
                  <a:gd name="connsiteX4" fmla="*/ 11397 w 83418"/>
                  <a:gd name="connsiteY4" fmla="*/ 0 h 549961"/>
                  <a:gd name="connsiteX0" fmla="*/ 14250 w 86271"/>
                  <a:gd name="connsiteY0" fmla="*/ 0 h 551551"/>
                  <a:gd name="connsiteX1" fmla="*/ 67602 w 86271"/>
                  <a:gd name="connsiteY1" fmla="*/ 1213 h 551551"/>
                  <a:gd name="connsiteX2" fmla="*/ 40888 w 86271"/>
                  <a:gd name="connsiteY2" fmla="*/ 549952 h 551551"/>
                  <a:gd name="connsiteX3" fmla="*/ 0 w 86271"/>
                  <a:gd name="connsiteY3" fmla="*/ 551551 h 551551"/>
                  <a:gd name="connsiteX4" fmla="*/ 14250 w 86271"/>
                  <a:gd name="connsiteY4" fmla="*/ 0 h 551551"/>
                  <a:gd name="connsiteX0" fmla="*/ 14250 w 86271"/>
                  <a:gd name="connsiteY0" fmla="*/ 0 h 551551"/>
                  <a:gd name="connsiteX1" fmla="*/ 67602 w 86271"/>
                  <a:gd name="connsiteY1" fmla="*/ 1213 h 551551"/>
                  <a:gd name="connsiteX2" fmla="*/ 40888 w 86271"/>
                  <a:gd name="connsiteY2" fmla="*/ 549952 h 551551"/>
                  <a:gd name="connsiteX3" fmla="*/ 0 w 86271"/>
                  <a:gd name="connsiteY3" fmla="*/ 551551 h 551551"/>
                  <a:gd name="connsiteX4" fmla="*/ 14250 w 86271"/>
                  <a:gd name="connsiteY4" fmla="*/ 0 h 551551"/>
                  <a:gd name="connsiteX0" fmla="*/ 14250 w 89809"/>
                  <a:gd name="connsiteY0" fmla="*/ 0 h 551551"/>
                  <a:gd name="connsiteX1" fmla="*/ 67602 w 89809"/>
                  <a:gd name="connsiteY1" fmla="*/ 1213 h 551551"/>
                  <a:gd name="connsiteX2" fmla="*/ 40888 w 89809"/>
                  <a:gd name="connsiteY2" fmla="*/ 549952 h 551551"/>
                  <a:gd name="connsiteX3" fmla="*/ 0 w 89809"/>
                  <a:gd name="connsiteY3" fmla="*/ 551551 h 551551"/>
                  <a:gd name="connsiteX4" fmla="*/ 14250 w 89809"/>
                  <a:gd name="connsiteY4" fmla="*/ 0 h 551551"/>
                  <a:gd name="connsiteX0" fmla="*/ 14250 w 94407"/>
                  <a:gd name="connsiteY0" fmla="*/ 0 h 551551"/>
                  <a:gd name="connsiteX1" fmla="*/ 67602 w 94407"/>
                  <a:gd name="connsiteY1" fmla="*/ 1213 h 551551"/>
                  <a:gd name="connsiteX2" fmla="*/ 40888 w 94407"/>
                  <a:gd name="connsiteY2" fmla="*/ 549952 h 551551"/>
                  <a:gd name="connsiteX3" fmla="*/ 0 w 94407"/>
                  <a:gd name="connsiteY3" fmla="*/ 551551 h 551551"/>
                  <a:gd name="connsiteX4" fmla="*/ 14250 w 94407"/>
                  <a:gd name="connsiteY4" fmla="*/ 0 h 551551"/>
                  <a:gd name="connsiteX0" fmla="*/ 14144 w 94301"/>
                  <a:gd name="connsiteY0" fmla="*/ 0 h 557140"/>
                  <a:gd name="connsiteX1" fmla="*/ 67496 w 94301"/>
                  <a:gd name="connsiteY1" fmla="*/ 1213 h 557140"/>
                  <a:gd name="connsiteX2" fmla="*/ 40782 w 94301"/>
                  <a:gd name="connsiteY2" fmla="*/ 549952 h 557140"/>
                  <a:gd name="connsiteX3" fmla="*/ 0 w 94301"/>
                  <a:gd name="connsiteY3" fmla="*/ 557140 h 557140"/>
                  <a:gd name="connsiteX4" fmla="*/ 14144 w 94301"/>
                  <a:gd name="connsiteY4" fmla="*/ 0 h 557140"/>
                  <a:gd name="connsiteX0" fmla="*/ 14144 w 94422"/>
                  <a:gd name="connsiteY0" fmla="*/ 0 h 566725"/>
                  <a:gd name="connsiteX1" fmla="*/ 67496 w 94422"/>
                  <a:gd name="connsiteY1" fmla="*/ 1213 h 566725"/>
                  <a:gd name="connsiteX2" fmla="*/ 41095 w 94422"/>
                  <a:gd name="connsiteY2" fmla="*/ 566724 h 566725"/>
                  <a:gd name="connsiteX3" fmla="*/ 0 w 94422"/>
                  <a:gd name="connsiteY3" fmla="*/ 557140 h 566725"/>
                  <a:gd name="connsiteX4" fmla="*/ 14144 w 94422"/>
                  <a:gd name="connsiteY4" fmla="*/ 0 h 566725"/>
                  <a:gd name="connsiteX0" fmla="*/ 14144 w 93273"/>
                  <a:gd name="connsiteY0" fmla="*/ 0 h 558397"/>
                  <a:gd name="connsiteX1" fmla="*/ 67496 w 93273"/>
                  <a:gd name="connsiteY1" fmla="*/ 1213 h 558397"/>
                  <a:gd name="connsiteX2" fmla="*/ 38035 w 93273"/>
                  <a:gd name="connsiteY2" fmla="*/ 558388 h 558397"/>
                  <a:gd name="connsiteX3" fmla="*/ 0 w 93273"/>
                  <a:gd name="connsiteY3" fmla="*/ 557140 h 558397"/>
                  <a:gd name="connsiteX4" fmla="*/ 14144 w 93273"/>
                  <a:gd name="connsiteY4" fmla="*/ 0 h 558397"/>
                  <a:gd name="connsiteX0" fmla="*/ 14144 w 93273"/>
                  <a:gd name="connsiteY0" fmla="*/ 0 h 558397"/>
                  <a:gd name="connsiteX1" fmla="*/ 67496 w 93273"/>
                  <a:gd name="connsiteY1" fmla="*/ 1213 h 558397"/>
                  <a:gd name="connsiteX2" fmla="*/ 38035 w 93273"/>
                  <a:gd name="connsiteY2" fmla="*/ 558388 h 558397"/>
                  <a:gd name="connsiteX3" fmla="*/ 0 w 93273"/>
                  <a:gd name="connsiteY3" fmla="*/ 557140 h 558397"/>
                  <a:gd name="connsiteX4" fmla="*/ 14144 w 93273"/>
                  <a:gd name="connsiteY4" fmla="*/ 0 h 558397"/>
                  <a:gd name="connsiteX0" fmla="*/ 14144 w 93273"/>
                  <a:gd name="connsiteY0" fmla="*/ 0 h 558397"/>
                  <a:gd name="connsiteX1" fmla="*/ 67496 w 93273"/>
                  <a:gd name="connsiteY1" fmla="*/ 1213 h 558397"/>
                  <a:gd name="connsiteX2" fmla="*/ 38035 w 93273"/>
                  <a:gd name="connsiteY2" fmla="*/ 558388 h 558397"/>
                  <a:gd name="connsiteX3" fmla="*/ 0 w 93273"/>
                  <a:gd name="connsiteY3" fmla="*/ 557140 h 558397"/>
                  <a:gd name="connsiteX4" fmla="*/ 14144 w 93273"/>
                  <a:gd name="connsiteY4" fmla="*/ 0 h 558397"/>
                  <a:gd name="connsiteX0" fmla="*/ 14144 w 93273"/>
                  <a:gd name="connsiteY0" fmla="*/ 0 h 558397"/>
                  <a:gd name="connsiteX1" fmla="*/ 67496 w 93273"/>
                  <a:gd name="connsiteY1" fmla="*/ 1213 h 558397"/>
                  <a:gd name="connsiteX2" fmla="*/ 38035 w 93273"/>
                  <a:gd name="connsiteY2" fmla="*/ 558388 h 558397"/>
                  <a:gd name="connsiteX3" fmla="*/ 0 w 93273"/>
                  <a:gd name="connsiteY3" fmla="*/ 557140 h 558397"/>
                  <a:gd name="connsiteX4" fmla="*/ 14144 w 93273"/>
                  <a:gd name="connsiteY4" fmla="*/ 0 h 558397"/>
                  <a:gd name="connsiteX0" fmla="*/ 14144 w 93273"/>
                  <a:gd name="connsiteY0" fmla="*/ 0 h 558397"/>
                  <a:gd name="connsiteX1" fmla="*/ 67496 w 93273"/>
                  <a:gd name="connsiteY1" fmla="*/ 1213 h 558397"/>
                  <a:gd name="connsiteX2" fmla="*/ 38035 w 93273"/>
                  <a:gd name="connsiteY2" fmla="*/ 558388 h 558397"/>
                  <a:gd name="connsiteX3" fmla="*/ 0 w 93273"/>
                  <a:gd name="connsiteY3" fmla="*/ 557140 h 558397"/>
                  <a:gd name="connsiteX4" fmla="*/ 14144 w 93273"/>
                  <a:gd name="connsiteY4" fmla="*/ 0 h 558397"/>
                  <a:gd name="connsiteX0" fmla="*/ 14144 w 93273"/>
                  <a:gd name="connsiteY0" fmla="*/ 0 h 558397"/>
                  <a:gd name="connsiteX1" fmla="*/ 67496 w 93273"/>
                  <a:gd name="connsiteY1" fmla="*/ 1213 h 558397"/>
                  <a:gd name="connsiteX2" fmla="*/ 38035 w 93273"/>
                  <a:gd name="connsiteY2" fmla="*/ 558388 h 558397"/>
                  <a:gd name="connsiteX3" fmla="*/ 0 w 93273"/>
                  <a:gd name="connsiteY3" fmla="*/ 557140 h 558397"/>
                  <a:gd name="connsiteX4" fmla="*/ 14144 w 93273"/>
                  <a:gd name="connsiteY4" fmla="*/ 0 h 558397"/>
                  <a:gd name="connsiteX0" fmla="*/ 14144 w 93273"/>
                  <a:gd name="connsiteY0" fmla="*/ 0 h 558397"/>
                  <a:gd name="connsiteX1" fmla="*/ 67496 w 93273"/>
                  <a:gd name="connsiteY1" fmla="*/ 1213 h 558397"/>
                  <a:gd name="connsiteX2" fmla="*/ 38035 w 93273"/>
                  <a:gd name="connsiteY2" fmla="*/ 558388 h 558397"/>
                  <a:gd name="connsiteX3" fmla="*/ 0 w 93273"/>
                  <a:gd name="connsiteY3" fmla="*/ 557140 h 558397"/>
                  <a:gd name="connsiteX4" fmla="*/ 14144 w 93273"/>
                  <a:gd name="connsiteY4" fmla="*/ 0 h 558397"/>
                  <a:gd name="connsiteX0" fmla="*/ 14144 w 93273"/>
                  <a:gd name="connsiteY0" fmla="*/ 0 h 558397"/>
                  <a:gd name="connsiteX1" fmla="*/ 67496 w 93273"/>
                  <a:gd name="connsiteY1" fmla="*/ 1213 h 558397"/>
                  <a:gd name="connsiteX2" fmla="*/ 38035 w 93273"/>
                  <a:gd name="connsiteY2" fmla="*/ 558388 h 558397"/>
                  <a:gd name="connsiteX3" fmla="*/ 0 w 93273"/>
                  <a:gd name="connsiteY3" fmla="*/ 557140 h 558397"/>
                  <a:gd name="connsiteX4" fmla="*/ 14144 w 93273"/>
                  <a:gd name="connsiteY4" fmla="*/ 0 h 558397"/>
                  <a:gd name="connsiteX0" fmla="*/ 14144 w 93273"/>
                  <a:gd name="connsiteY0" fmla="*/ 0 h 558397"/>
                  <a:gd name="connsiteX1" fmla="*/ 67496 w 93273"/>
                  <a:gd name="connsiteY1" fmla="*/ 1213 h 558397"/>
                  <a:gd name="connsiteX2" fmla="*/ 38035 w 93273"/>
                  <a:gd name="connsiteY2" fmla="*/ 558388 h 558397"/>
                  <a:gd name="connsiteX3" fmla="*/ 0 w 93273"/>
                  <a:gd name="connsiteY3" fmla="*/ 557140 h 558397"/>
                  <a:gd name="connsiteX4" fmla="*/ 14144 w 93273"/>
                  <a:gd name="connsiteY4" fmla="*/ 0 h 558397"/>
                  <a:gd name="connsiteX0" fmla="*/ 14144 w 93273"/>
                  <a:gd name="connsiteY0" fmla="*/ 0 h 558397"/>
                  <a:gd name="connsiteX1" fmla="*/ 67496 w 93273"/>
                  <a:gd name="connsiteY1" fmla="*/ 1213 h 558397"/>
                  <a:gd name="connsiteX2" fmla="*/ 38035 w 93273"/>
                  <a:gd name="connsiteY2" fmla="*/ 558388 h 558397"/>
                  <a:gd name="connsiteX3" fmla="*/ 0 w 93273"/>
                  <a:gd name="connsiteY3" fmla="*/ 557140 h 558397"/>
                  <a:gd name="connsiteX4" fmla="*/ 14144 w 93273"/>
                  <a:gd name="connsiteY4" fmla="*/ 0 h 558397"/>
                  <a:gd name="connsiteX0" fmla="*/ 14144 w 93273"/>
                  <a:gd name="connsiteY0" fmla="*/ 0 h 558397"/>
                  <a:gd name="connsiteX1" fmla="*/ 67496 w 93273"/>
                  <a:gd name="connsiteY1" fmla="*/ 1213 h 558397"/>
                  <a:gd name="connsiteX2" fmla="*/ 38035 w 93273"/>
                  <a:gd name="connsiteY2" fmla="*/ 558388 h 558397"/>
                  <a:gd name="connsiteX3" fmla="*/ 0 w 93273"/>
                  <a:gd name="connsiteY3" fmla="*/ 557140 h 558397"/>
                  <a:gd name="connsiteX4" fmla="*/ 14144 w 93273"/>
                  <a:gd name="connsiteY4" fmla="*/ 0 h 558397"/>
                  <a:gd name="connsiteX0" fmla="*/ 14144 w 93273"/>
                  <a:gd name="connsiteY0" fmla="*/ 0 h 558397"/>
                  <a:gd name="connsiteX1" fmla="*/ 67496 w 93273"/>
                  <a:gd name="connsiteY1" fmla="*/ 1213 h 558397"/>
                  <a:gd name="connsiteX2" fmla="*/ 38035 w 93273"/>
                  <a:gd name="connsiteY2" fmla="*/ 558388 h 558397"/>
                  <a:gd name="connsiteX3" fmla="*/ 0 w 93273"/>
                  <a:gd name="connsiteY3" fmla="*/ 557140 h 558397"/>
                  <a:gd name="connsiteX4" fmla="*/ 14144 w 93273"/>
                  <a:gd name="connsiteY4" fmla="*/ 0 h 558397"/>
                  <a:gd name="connsiteX0" fmla="*/ 14144 w 93273"/>
                  <a:gd name="connsiteY0" fmla="*/ 0 h 558397"/>
                  <a:gd name="connsiteX1" fmla="*/ 67496 w 93273"/>
                  <a:gd name="connsiteY1" fmla="*/ 1213 h 558397"/>
                  <a:gd name="connsiteX2" fmla="*/ 38035 w 93273"/>
                  <a:gd name="connsiteY2" fmla="*/ 558388 h 558397"/>
                  <a:gd name="connsiteX3" fmla="*/ 0 w 93273"/>
                  <a:gd name="connsiteY3" fmla="*/ 557140 h 558397"/>
                  <a:gd name="connsiteX4" fmla="*/ 14144 w 93273"/>
                  <a:gd name="connsiteY4" fmla="*/ 0 h 558397"/>
                  <a:gd name="connsiteX0" fmla="*/ 17422 w 96551"/>
                  <a:gd name="connsiteY0" fmla="*/ 0 h 558391"/>
                  <a:gd name="connsiteX1" fmla="*/ 70774 w 96551"/>
                  <a:gd name="connsiteY1" fmla="*/ 1213 h 558391"/>
                  <a:gd name="connsiteX2" fmla="*/ 41313 w 96551"/>
                  <a:gd name="connsiteY2" fmla="*/ 558388 h 558391"/>
                  <a:gd name="connsiteX3" fmla="*/ 0 w 96551"/>
                  <a:gd name="connsiteY3" fmla="*/ 554096 h 558391"/>
                  <a:gd name="connsiteX4" fmla="*/ 17422 w 96551"/>
                  <a:gd name="connsiteY4" fmla="*/ 0 h 558391"/>
                  <a:gd name="connsiteX0" fmla="*/ 17422 w 94821"/>
                  <a:gd name="connsiteY0" fmla="*/ 0 h 563340"/>
                  <a:gd name="connsiteX1" fmla="*/ 70774 w 94821"/>
                  <a:gd name="connsiteY1" fmla="*/ 1213 h 563340"/>
                  <a:gd name="connsiteX2" fmla="*/ 36353 w 94821"/>
                  <a:gd name="connsiteY2" fmla="*/ 563339 h 563340"/>
                  <a:gd name="connsiteX3" fmla="*/ 0 w 94821"/>
                  <a:gd name="connsiteY3" fmla="*/ 554096 h 563340"/>
                  <a:gd name="connsiteX4" fmla="*/ 17422 w 94821"/>
                  <a:gd name="connsiteY4" fmla="*/ 0 h 563340"/>
                  <a:gd name="connsiteX0" fmla="*/ 17422 w 95697"/>
                  <a:gd name="connsiteY0" fmla="*/ 0 h 565728"/>
                  <a:gd name="connsiteX1" fmla="*/ 70774 w 95697"/>
                  <a:gd name="connsiteY1" fmla="*/ 1213 h 565728"/>
                  <a:gd name="connsiteX2" fmla="*/ 38924 w 95697"/>
                  <a:gd name="connsiteY2" fmla="*/ 565727 h 565728"/>
                  <a:gd name="connsiteX3" fmla="*/ 0 w 95697"/>
                  <a:gd name="connsiteY3" fmla="*/ 554096 h 565728"/>
                  <a:gd name="connsiteX4" fmla="*/ 17422 w 95697"/>
                  <a:gd name="connsiteY4" fmla="*/ 0 h 565728"/>
                  <a:gd name="connsiteX0" fmla="*/ 17422 w 95697"/>
                  <a:gd name="connsiteY0" fmla="*/ 0 h 565728"/>
                  <a:gd name="connsiteX1" fmla="*/ 70774 w 95697"/>
                  <a:gd name="connsiteY1" fmla="*/ 1213 h 565728"/>
                  <a:gd name="connsiteX2" fmla="*/ 38923 w 95697"/>
                  <a:gd name="connsiteY2" fmla="*/ 565727 h 565728"/>
                  <a:gd name="connsiteX3" fmla="*/ 0 w 95697"/>
                  <a:gd name="connsiteY3" fmla="*/ 554096 h 565728"/>
                  <a:gd name="connsiteX4" fmla="*/ 17422 w 95697"/>
                  <a:gd name="connsiteY4" fmla="*/ 0 h 565728"/>
                  <a:gd name="connsiteX0" fmla="*/ 19629 w 97904"/>
                  <a:gd name="connsiteY0" fmla="*/ 0 h 571160"/>
                  <a:gd name="connsiteX1" fmla="*/ 72981 w 97904"/>
                  <a:gd name="connsiteY1" fmla="*/ 1213 h 571160"/>
                  <a:gd name="connsiteX2" fmla="*/ 41130 w 97904"/>
                  <a:gd name="connsiteY2" fmla="*/ 565727 h 571160"/>
                  <a:gd name="connsiteX3" fmla="*/ 0 w 97904"/>
                  <a:gd name="connsiteY3" fmla="*/ 571160 h 571160"/>
                  <a:gd name="connsiteX4" fmla="*/ 19629 w 97904"/>
                  <a:gd name="connsiteY4" fmla="*/ 0 h 571160"/>
                  <a:gd name="connsiteX0" fmla="*/ 19629 w 97904"/>
                  <a:gd name="connsiteY0" fmla="*/ 0 h 571160"/>
                  <a:gd name="connsiteX1" fmla="*/ 72981 w 97904"/>
                  <a:gd name="connsiteY1" fmla="*/ 1213 h 571160"/>
                  <a:gd name="connsiteX2" fmla="*/ 41130 w 97904"/>
                  <a:gd name="connsiteY2" fmla="*/ 565727 h 571160"/>
                  <a:gd name="connsiteX3" fmla="*/ 0 w 97904"/>
                  <a:gd name="connsiteY3" fmla="*/ 571160 h 571160"/>
                  <a:gd name="connsiteX4" fmla="*/ 19629 w 97904"/>
                  <a:gd name="connsiteY4" fmla="*/ 0 h 571160"/>
                  <a:gd name="connsiteX0" fmla="*/ 19629 w 97904"/>
                  <a:gd name="connsiteY0" fmla="*/ 0 h 571160"/>
                  <a:gd name="connsiteX1" fmla="*/ 72981 w 97904"/>
                  <a:gd name="connsiteY1" fmla="*/ 1213 h 571160"/>
                  <a:gd name="connsiteX2" fmla="*/ 41130 w 97904"/>
                  <a:gd name="connsiteY2" fmla="*/ 565727 h 571160"/>
                  <a:gd name="connsiteX3" fmla="*/ 0 w 97904"/>
                  <a:gd name="connsiteY3" fmla="*/ 571160 h 571160"/>
                  <a:gd name="connsiteX4" fmla="*/ 19629 w 97904"/>
                  <a:gd name="connsiteY4" fmla="*/ 0 h 571160"/>
                  <a:gd name="connsiteX0" fmla="*/ 19629 w 97904"/>
                  <a:gd name="connsiteY0" fmla="*/ 0 h 571160"/>
                  <a:gd name="connsiteX1" fmla="*/ 72981 w 97904"/>
                  <a:gd name="connsiteY1" fmla="*/ 1213 h 571160"/>
                  <a:gd name="connsiteX2" fmla="*/ 41130 w 97904"/>
                  <a:gd name="connsiteY2" fmla="*/ 565727 h 571160"/>
                  <a:gd name="connsiteX3" fmla="*/ 0 w 97904"/>
                  <a:gd name="connsiteY3" fmla="*/ 571160 h 571160"/>
                  <a:gd name="connsiteX4" fmla="*/ 19629 w 97904"/>
                  <a:gd name="connsiteY4" fmla="*/ 0 h 571160"/>
                  <a:gd name="connsiteX0" fmla="*/ 19629 w 98544"/>
                  <a:gd name="connsiteY0" fmla="*/ 0 h 571160"/>
                  <a:gd name="connsiteX1" fmla="*/ 72981 w 98544"/>
                  <a:gd name="connsiteY1" fmla="*/ 1213 h 571160"/>
                  <a:gd name="connsiteX2" fmla="*/ 42932 w 98544"/>
                  <a:gd name="connsiteY2" fmla="*/ 567400 h 571160"/>
                  <a:gd name="connsiteX3" fmla="*/ 0 w 98544"/>
                  <a:gd name="connsiteY3" fmla="*/ 571160 h 571160"/>
                  <a:gd name="connsiteX4" fmla="*/ 19629 w 98544"/>
                  <a:gd name="connsiteY4" fmla="*/ 0 h 571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544" h="571160">
                    <a:moveTo>
                      <a:pt x="19629" y="0"/>
                    </a:moveTo>
                    <a:lnTo>
                      <a:pt x="72981" y="1213"/>
                    </a:lnTo>
                    <a:cubicBezTo>
                      <a:pt x="114757" y="299638"/>
                      <a:pt x="105735" y="298692"/>
                      <a:pt x="42932" y="567400"/>
                    </a:cubicBezTo>
                    <a:cubicBezTo>
                      <a:pt x="25718" y="567546"/>
                      <a:pt x="17214" y="571014"/>
                      <a:pt x="0" y="571160"/>
                    </a:cubicBezTo>
                    <a:cubicBezTo>
                      <a:pt x="26174" y="363737"/>
                      <a:pt x="26517" y="214037"/>
                      <a:pt x="1962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lumMod val="75000"/>
                      <a:lumOff val="25000"/>
                    </a:srgbClr>
                  </a:gs>
                  <a:gs pos="100000">
                    <a:srgbClr val="000000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Rectangle 9"/>
              <p:cNvSpPr/>
              <p:nvPr/>
            </p:nvSpPr>
            <p:spPr>
              <a:xfrm rot="2456433">
                <a:off x="3004663" y="4081953"/>
                <a:ext cx="94702" cy="546594"/>
              </a:xfrm>
              <a:custGeom>
                <a:avLst/>
                <a:gdLst>
                  <a:gd name="connsiteX0" fmla="*/ 0 w 145256"/>
                  <a:gd name="connsiteY0" fmla="*/ 0 h 526354"/>
                  <a:gd name="connsiteX1" fmla="*/ 145256 w 145256"/>
                  <a:gd name="connsiteY1" fmla="*/ 0 h 526354"/>
                  <a:gd name="connsiteX2" fmla="*/ 145256 w 145256"/>
                  <a:gd name="connsiteY2" fmla="*/ 526354 h 526354"/>
                  <a:gd name="connsiteX3" fmla="*/ 0 w 145256"/>
                  <a:gd name="connsiteY3" fmla="*/ 526354 h 526354"/>
                  <a:gd name="connsiteX4" fmla="*/ 0 w 145256"/>
                  <a:gd name="connsiteY4" fmla="*/ 0 h 526354"/>
                  <a:gd name="connsiteX0" fmla="*/ 14448 w 159704"/>
                  <a:gd name="connsiteY0" fmla="*/ 0 h 526354"/>
                  <a:gd name="connsiteX1" fmla="*/ 159704 w 159704"/>
                  <a:gd name="connsiteY1" fmla="*/ 0 h 526354"/>
                  <a:gd name="connsiteX2" fmla="*/ 159704 w 159704"/>
                  <a:gd name="connsiteY2" fmla="*/ 526354 h 526354"/>
                  <a:gd name="connsiteX3" fmla="*/ 14448 w 159704"/>
                  <a:gd name="connsiteY3" fmla="*/ 526354 h 526354"/>
                  <a:gd name="connsiteX4" fmla="*/ 14448 w 159704"/>
                  <a:gd name="connsiteY4" fmla="*/ 0 h 526354"/>
                  <a:gd name="connsiteX0" fmla="*/ 13755 w 159011"/>
                  <a:gd name="connsiteY0" fmla="*/ 0 h 526354"/>
                  <a:gd name="connsiteX1" fmla="*/ 159011 w 159011"/>
                  <a:gd name="connsiteY1" fmla="*/ 0 h 526354"/>
                  <a:gd name="connsiteX2" fmla="*/ 159011 w 159011"/>
                  <a:gd name="connsiteY2" fmla="*/ 526354 h 526354"/>
                  <a:gd name="connsiteX3" fmla="*/ 13755 w 159011"/>
                  <a:gd name="connsiteY3" fmla="*/ 526354 h 526354"/>
                  <a:gd name="connsiteX4" fmla="*/ 13755 w 159011"/>
                  <a:gd name="connsiteY4" fmla="*/ 0 h 526354"/>
                  <a:gd name="connsiteX0" fmla="*/ 18464 w 163720"/>
                  <a:gd name="connsiteY0" fmla="*/ 0 h 526354"/>
                  <a:gd name="connsiteX1" fmla="*/ 163720 w 163720"/>
                  <a:gd name="connsiteY1" fmla="*/ 0 h 526354"/>
                  <a:gd name="connsiteX2" fmla="*/ 163720 w 163720"/>
                  <a:gd name="connsiteY2" fmla="*/ 526354 h 526354"/>
                  <a:gd name="connsiteX3" fmla="*/ 18464 w 163720"/>
                  <a:gd name="connsiteY3" fmla="*/ 526354 h 526354"/>
                  <a:gd name="connsiteX4" fmla="*/ 18464 w 163720"/>
                  <a:gd name="connsiteY4" fmla="*/ 0 h 526354"/>
                  <a:gd name="connsiteX0" fmla="*/ 21057 w 166313"/>
                  <a:gd name="connsiteY0" fmla="*/ 0 h 526354"/>
                  <a:gd name="connsiteX1" fmla="*/ 166313 w 166313"/>
                  <a:gd name="connsiteY1" fmla="*/ 0 h 526354"/>
                  <a:gd name="connsiteX2" fmla="*/ 166313 w 166313"/>
                  <a:gd name="connsiteY2" fmla="*/ 526354 h 526354"/>
                  <a:gd name="connsiteX3" fmla="*/ 21057 w 166313"/>
                  <a:gd name="connsiteY3" fmla="*/ 526354 h 526354"/>
                  <a:gd name="connsiteX4" fmla="*/ 21057 w 166313"/>
                  <a:gd name="connsiteY4" fmla="*/ 0 h 526354"/>
                  <a:gd name="connsiteX0" fmla="*/ 10873 w 156129"/>
                  <a:gd name="connsiteY0" fmla="*/ 0 h 526354"/>
                  <a:gd name="connsiteX1" fmla="*/ 156129 w 156129"/>
                  <a:gd name="connsiteY1" fmla="*/ 0 h 526354"/>
                  <a:gd name="connsiteX2" fmla="*/ 156129 w 156129"/>
                  <a:gd name="connsiteY2" fmla="*/ 526354 h 526354"/>
                  <a:gd name="connsiteX3" fmla="*/ 10873 w 156129"/>
                  <a:gd name="connsiteY3" fmla="*/ 526354 h 526354"/>
                  <a:gd name="connsiteX4" fmla="*/ 10873 w 156129"/>
                  <a:gd name="connsiteY4" fmla="*/ 0 h 526354"/>
                  <a:gd name="connsiteX0" fmla="*/ 11923 w 157179"/>
                  <a:gd name="connsiteY0" fmla="*/ 0 h 526354"/>
                  <a:gd name="connsiteX1" fmla="*/ 157179 w 157179"/>
                  <a:gd name="connsiteY1" fmla="*/ 0 h 526354"/>
                  <a:gd name="connsiteX2" fmla="*/ 157179 w 157179"/>
                  <a:gd name="connsiteY2" fmla="*/ 526354 h 526354"/>
                  <a:gd name="connsiteX3" fmla="*/ 11923 w 157179"/>
                  <a:gd name="connsiteY3" fmla="*/ 526354 h 526354"/>
                  <a:gd name="connsiteX4" fmla="*/ 11923 w 157179"/>
                  <a:gd name="connsiteY4" fmla="*/ 0 h 526354"/>
                  <a:gd name="connsiteX0" fmla="*/ 11669 w 156925"/>
                  <a:gd name="connsiteY0" fmla="*/ 0 h 526354"/>
                  <a:gd name="connsiteX1" fmla="*/ 156925 w 156925"/>
                  <a:gd name="connsiteY1" fmla="*/ 0 h 526354"/>
                  <a:gd name="connsiteX2" fmla="*/ 156925 w 156925"/>
                  <a:gd name="connsiteY2" fmla="*/ 526354 h 526354"/>
                  <a:gd name="connsiteX3" fmla="*/ 11669 w 156925"/>
                  <a:gd name="connsiteY3" fmla="*/ 526354 h 526354"/>
                  <a:gd name="connsiteX4" fmla="*/ 11669 w 156925"/>
                  <a:gd name="connsiteY4" fmla="*/ 0 h 526354"/>
                  <a:gd name="connsiteX0" fmla="*/ 10909 w 156165"/>
                  <a:gd name="connsiteY0" fmla="*/ 0 h 526354"/>
                  <a:gd name="connsiteX1" fmla="*/ 156165 w 156165"/>
                  <a:gd name="connsiteY1" fmla="*/ 0 h 526354"/>
                  <a:gd name="connsiteX2" fmla="*/ 156165 w 156165"/>
                  <a:gd name="connsiteY2" fmla="*/ 526354 h 526354"/>
                  <a:gd name="connsiteX3" fmla="*/ 10909 w 156165"/>
                  <a:gd name="connsiteY3" fmla="*/ 526354 h 526354"/>
                  <a:gd name="connsiteX4" fmla="*/ 10909 w 156165"/>
                  <a:gd name="connsiteY4" fmla="*/ 0 h 526354"/>
                  <a:gd name="connsiteX0" fmla="*/ 18259 w 163515"/>
                  <a:gd name="connsiteY0" fmla="*/ 0 h 526354"/>
                  <a:gd name="connsiteX1" fmla="*/ 163515 w 163515"/>
                  <a:gd name="connsiteY1" fmla="*/ 0 h 526354"/>
                  <a:gd name="connsiteX2" fmla="*/ 163515 w 163515"/>
                  <a:gd name="connsiteY2" fmla="*/ 526354 h 526354"/>
                  <a:gd name="connsiteX3" fmla="*/ 18259 w 163515"/>
                  <a:gd name="connsiteY3" fmla="*/ 526354 h 526354"/>
                  <a:gd name="connsiteX4" fmla="*/ 18259 w 163515"/>
                  <a:gd name="connsiteY4" fmla="*/ 0 h 526354"/>
                  <a:gd name="connsiteX0" fmla="*/ 7842 w 153098"/>
                  <a:gd name="connsiteY0" fmla="*/ 0 h 526354"/>
                  <a:gd name="connsiteX1" fmla="*/ 153098 w 153098"/>
                  <a:gd name="connsiteY1" fmla="*/ 0 h 526354"/>
                  <a:gd name="connsiteX2" fmla="*/ 153098 w 153098"/>
                  <a:gd name="connsiteY2" fmla="*/ 526354 h 526354"/>
                  <a:gd name="connsiteX3" fmla="*/ 7842 w 153098"/>
                  <a:gd name="connsiteY3" fmla="*/ 526354 h 526354"/>
                  <a:gd name="connsiteX4" fmla="*/ 7842 w 153098"/>
                  <a:gd name="connsiteY4" fmla="*/ 0 h 526354"/>
                  <a:gd name="connsiteX0" fmla="*/ 14996 w 160252"/>
                  <a:gd name="connsiteY0" fmla="*/ 0 h 526354"/>
                  <a:gd name="connsiteX1" fmla="*/ 160252 w 160252"/>
                  <a:gd name="connsiteY1" fmla="*/ 0 h 526354"/>
                  <a:gd name="connsiteX2" fmla="*/ 160252 w 160252"/>
                  <a:gd name="connsiteY2" fmla="*/ 526354 h 526354"/>
                  <a:gd name="connsiteX3" fmla="*/ 14996 w 160252"/>
                  <a:gd name="connsiteY3" fmla="*/ 526354 h 526354"/>
                  <a:gd name="connsiteX4" fmla="*/ 14996 w 160252"/>
                  <a:gd name="connsiteY4" fmla="*/ 0 h 526354"/>
                  <a:gd name="connsiteX0" fmla="*/ 16887 w 162143"/>
                  <a:gd name="connsiteY0" fmla="*/ 0 h 529236"/>
                  <a:gd name="connsiteX1" fmla="*/ 162143 w 162143"/>
                  <a:gd name="connsiteY1" fmla="*/ 0 h 529236"/>
                  <a:gd name="connsiteX2" fmla="*/ 162143 w 162143"/>
                  <a:gd name="connsiteY2" fmla="*/ 526354 h 529236"/>
                  <a:gd name="connsiteX3" fmla="*/ 9930 w 162143"/>
                  <a:gd name="connsiteY3" fmla="*/ 529236 h 529236"/>
                  <a:gd name="connsiteX4" fmla="*/ 16887 w 162143"/>
                  <a:gd name="connsiteY4" fmla="*/ 0 h 529236"/>
                  <a:gd name="connsiteX0" fmla="*/ 17947 w 163203"/>
                  <a:gd name="connsiteY0" fmla="*/ 0 h 529236"/>
                  <a:gd name="connsiteX1" fmla="*/ 163203 w 163203"/>
                  <a:gd name="connsiteY1" fmla="*/ 0 h 529236"/>
                  <a:gd name="connsiteX2" fmla="*/ 163203 w 163203"/>
                  <a:gd name="connsiteY2" fmla="*/ 526354 h 529236"/>
                  <a:gd name="connsiteX3" fmla="*/ 10990 w 163203"/>
                  <a:gd name="connsiteY3" fmla="*/ 529236 h 529236"/>
                  <a:gd name="connsiteX4" fmla="*/ 17947 w 163203"/>
                  <a:gd name="connsiteY4" fmla="*/ 0 h 529236"/>
                  <a:gd name="connsiteX0" fmla="*/ 20521 w 165777"/>
                  <a:gd name="connsiteY0" fmla="*/ 0 h 529236"/>
                  <a:gd name="connsiteX1" fmla="*/ 165777 w 165777"/>
                  <a:gd name="connsiteY1" fmla="*/ 0 h 529236"/>
                  <a:gd name="connsiteX2" fmla="*/ 165777 w 165777"/>
                  <a:gd name="connsiteY2" fmla="*/ 526354 h 529236"/>
                  <a:gd name="connsiteX3" fmla="*/ 13564 w 165777"/>
                  <a:gd name="connsiteY3" fmla="*/ 529236 h 529236"/>
                  <a:gd name="connsiteX4" fmla="*/ 20521 w 165777"/>
                  <a:gd name="connsiteY4" fmla="*/ 0 h 529236"/>
                  <a:gd name="connsiteX0" fmla="*/ 7695 w 152951"/>
                  <a:gd name="connsiteY0" fmla="*/ 0 h 529236"/>
                  <a:gd name="connsiteX1" fmla="*/ 152951 w 152951"/>
                  <a:gd name="connsiteY1" fmla="*/ 0 h 529236"/>
                  <a:gd name="connsiteX2" fmla="*/ 152951 w 152951"/>
                  <a:gd name="connsiteY2" fmla="*/ 526354 h 529236"/>
                  <a:gd name="connsiteX3" fmla="*/ 738 w 152951"/>
                  <a:gd name="connsiteY3" fmla="*/ 529236 h 529236"/>
                  <a:gd name="connsiteX4" fmla="*/ 7695 w 152951"/>
                  <a:gd name="connsiteY4" fmla="*/ 0 h 529236"/>
                  <a:gd name="connsiteX0" fmla="*/ 15839 w 161095"/>
                  <a:gd name="connsiteY0" fmla="*/ 0 h 529236"/>
                  <a:gd name="connsiteX1" fmla="*/ 161095 w 161095"/>
                  <a:gd name="connsiteY1" fmla="*/ 0 h 529236"/>
                  <a:gd name="connsiteX2" fmla="*/ 161095 w 161095"/>
                  <a:gd name="connsiteY2" fmla="*/ 526354 h 529236"/>
                  <a:gd name="connsiteX3" fmla="*/ 8882 w 161095"/>
                  <a:gd name="connsiteY3" fmla="*/ 529236 h 529236"/>
                  <a:gd name="connsiteX4" fmla="*/ 15839 w 161095"/>
                  <a:gd name="connsiteY4" fmla="*/ 0 h 529236"/>
                  <a:gd name="connsiteX0" fmla="*/ 20567 w 165823"/>
                  <a:gd name="connsiteY0" fmla="*/ 0 h 529236"/>
                  <a:gd name="connsiteX1" fmla="*/ 165823 w 165823"/>
                  <a:gd name="connsiteY1" fmla="*/ 0 h 529236"/>
                  <a:gd name="connsiteX2" fmla="*/ 165823 w 165823"/>
                  <a:gd name="connsiteY2" fmla="*/ 526354 h 529236"/>
                  <a:gd name="connsiteX3" fmla="*/ 13610 w 165823"/>
                  <a:gd name="connsiteY3" fmla="*/ 529236 h 529236"/>
                  <a:gd name="connsiteX4" fmla="*/ 20567 w 165823"/>
                  <a:gd name="connsiteY4" fmla="*/ 0 h 529236"/>
                  <a:gd name="connsiteX0" fmla="*/ 18364 w 163620"/>
                  <a:gd name="connsiteY0" fmla="*/ 0 h 529236"/>
                  <a:gd name="connsiteX1" fmla="*/ 163620 w 163620"/>
                  <a:gd name="connsiteY1" fmla="*/ 0 h 529236"/>
                  <a:gd name="connsiteX2" fmla="*/ 163620 w 163620"/>
                  <a:gd name="connsiteY2" fmla="*/ 526354 h 529236"/>
                  <a:gd name="connsiteX3" fmla="*/ 11407 w 163620"/>
                  <a:gd name="connsiteY3" fmla="*/ 529236 h 529236"/>
                  <a:gd name="connsiteX4" fmla="*/ 18364 w 163620"/>
                  <a:gd name="connsiteY4" fmla="*/ 0 h 529236"/>
                  <a:gd name="connsiteX0" fmla="*/ 14602 w 170175"/>
                  <a:gd name="connsiteY0" fmla="*/ 2643 h 529236"/>
                  <a:gd name="connsiteX1" fmla="*/ 170175 w 170175"/>
                  <a:gd name="connsiteY1" fmla="*/ 0 h 529236"/>
                  <a:gd name="connsiteX2" fmla="*/ 170175 w 170175"/>
                  <a:gd name="connsiteY2" fmla="*/ 526354 h 529236"/>
                  <a:gd name="connsiteX3" fmla="*/ 17962 w 170175"/>
                  <a:gd name="connsiteY3" fmla="*/ 529236 h 529236"/>
                  <a:gd name="connsiteX4" fmla="*/ 14602 w 170175"/>
                  <a:gd name="connsiteY4" fmla="*/ 2643 h 529236"/>
                  <a:gd name="connsiteX0" fmla="*/ 13916 w 171895"/>
                  <a:gd name="connsiteY0" fmla="*/ 0 h 540268"/>
                  <a:gd name="connsiteX1" fmla="*/ 171895 w 171895"/>
                  <a:gd name="connsiteY1" fmla="*/ 11032 h 540268"/>
                  <a:gd name="connsiteX2" fmla="*/ 171895 w 171895"/>
                  <a:gd name="connsiteY2" fmla="*/ 537386 h 540268"/>
                  <a:gd name="connsiteX3" fmla="*/ 19682 w 171895"/>
                  <a:gd name="connsiteY3" fmla="*/ 540268 h 540268"/>
                  <a:gd name="connsiteX4" fmla="*/ 13916 w 171895"/>
                  <a:gd name="connsiteY4" fmla="*/ 0 h 540268"/>
                  <a:gd name="connsiteX0" fmla="*/ 13916 w 171895"/>
                  <a:gd name="connsiteY0" fmla="*/ 0 h 540268"/>
                  <a:gd name="connsiteX1" fmla="*/ 94872 w 171895"/>
                  <a:gd name="connsiteY1" fmla="*/ 2190 h 540268"/>
                  <a:gd name="connsiteX2" fmla="*/ 171895 w 171895"/>
                  <a:gd name="connsiteY2" fmla="*/ 537386 h 540268"/>
                  <a:gd name="connsiteX3" fmla="*/ 19682 w 171895"/>
                  <a:gd name="connsiteY3" fmla="*/ 540268 h 540268"/>
                  <a:gd name="connsiteX4" fmla="*/ 13916 w 171895"/>
                  <a:gd name="connsiteY4" fmla="*/ 0 h 540268"/>
                  <a:gd name="connsiteX0" fmla="*/ 13916 w 94872"/>
                  <a:gd name="connsiteY0" fmla="*/ 0 h 545468"/>
                  <a:gd name="connsiteX1" fmla="*/ 94872 w 94872"/>
                  <a:gd name="connsiteY1" fmla="*/ 2190 h 545468"/>
                  <a:gd name="connsiteX2" fmla="*/ 71728 w 94872"/>
                  <a:gd name="connsiteY2" fmla="*/ 545468 h 545468"/>
                  <a:gd name="connsiteX3" fmla="*/ 19682 w 94872"/>
                  <a:gd name="connsiteY3" fmla="*/ 540268 h 545468"/>
                  <a:gd name="connsiteX4" fmla="*/ 13916 w 94872"/>
                  <a:gd name="connsiteY4" fmla="*/ 0 h 545468"/>
                  <a:gd name="connsiteX0" fmla="*/ 13916 w 94872"/>
                  <a:gd name="connsiteY0" fmla="*/ 0 h 545468"/>
                  <a:gd name="connsiteX1" fmla="*/ 94872 w 94872"/>
                  <a:gd name="connsiteY1" fmla="*/ 2190 h 545468"/>
                  <a:gd name="connsiteX2" fmla="*/ 71728 w 94872"/>
                  <a:gd name="connsiteY2" fmla="*/ 545468 h 545468"/>
                  <a:gd name="connsiteX3" fmla="*/ 19682 w 94872"/>
                  <a:gd name="connsiteY3" fmla="*/ 540268 h 545468"/>
                  <a:gd name="connsiteX4" fmla="*/ 13916 w 94872"/>
                  <a:gd name="connsiteY4" fmla="*/ 0 h 545468"/>
                  <a:gd name="connsiteX0" fmla="*/ 13916 w 94872"/>
                  <a:gd name="connsiteY0" fmla="*/ 0 h 545468"/>
                  <a:gd name="connsiteX1" fmla="*/ 94872 w 94872"/>
                  <a:gd name="connsiteY1" fmla="*/ 2190 h 545468"/>
                  <a:gd name="connsiteX2" fmla="*/ 71728 w 94872"/>
                  <a:gd name="connsiteY2" fmla="*/ 545468 h 545468"/>
                  <a:gd name="connsiteX3" fmla="*/ 19682 w 94872"/>
                  <a:gd name="connsiteY3" fmla="*/ 540268 h 545468"/>
                  <a:gd name="connsiteX4" fmla="*/ 13916 w 94872"/>
                  <a:gd name="connsiteY4" fmla="*/ 0 h 545468"/>
                  <a:gd name="connsiteX0" fmla="*/ 13916 w 94872"/>
                  <a:gd name="connsiteY0" fmla="*/ 0 h 543908"/>
                  <a:gd name="connsiteX1" fmla="*/ 94872 w 94872"/>
                  <a:gd name="connsiteY1" fmla="*/ 2190 h 543908"/>
                  <a:gd name="connsiteX2" fmla="*/ 73526 w 94872"/>
                  <a:gd name="connsiteY2" fmla="*/ 543908 h 543908"/>
                  <a:gd name="connsiteX3" fmla="*/ 19682 w 94872"/>
                  <a:gd name="connsiteY3" fmla="*/ 540268 h 543908"/>
                  <a:gd name="connsiteX4" fmla="*/ 13916 w 94872"/>
                  <a:gd name="connsiteY4" fmla="*/ 0 h 543908"/>
                  <a:gd name="connsiteX0" fmla="*/ 8327 w 89283"/>
                  <a:gd name="connsiteY0" fmla="*/ 0 h 543908"/>
                  <a:gd name="connsiteX1" fmla="*/ 89283 w 89283"/>
                  <a:gd name="connsiteY1" fmla="*/ 2190 h 543908"/>
                  <a:gd name="connsiteX2" fmla="*/ 67937 w 89283"/>
                  <a:gd name="connsiteY2" fmla="*/ 543908 h 543908"/>
                  <a:gd name="connsiteX3" fmla="*/ 14093 w 89283"/>
                  <a:gd name="connsiteY3" fmla="*/ 540268 h 543908"/>
                  <a:gd name="connsiteX4" fmla="*/ 8327 w 89283"/>
                  <a:gd name="connsiteY4" fmla="*/ 0 h 543908"/>
                  <a:gd name="connsiteX0" fmla="*/ 4928 w 85884"/>
                  <a:gd name="connsiteY0" fmla="*/ 0 h 543908"/>
                  <a:gd name="connsiteX1" fmla="*/ 85884 w 85884"/>
                  <a:gd name="connsiteY1" fmla="*/ 2190 h 543908"/>
                  <a:gd name="connsiteX2" fmla="*/ 64538 w 85884"/>
                  <a:gd name="connsiteY2" fmla="*/ 543908 h 543908"/>
                  <a:gd name="connsiteX3" fmla="*/ 10694 w 85884"/>
                  <a:gd name="connsiteY3" fmla="*/ 540268 h 543908"/>
                  <a:gd name="connsiteX4" fmla="*/ 4928 w 85884"/>
                  <a:gd name="connsiteY4" fmla="*/ 0 h 543908"/>
                  <a:gd name="connsiteX0" fmla="*/ 2447 w 83403"/>
                  <a:gd name="connsiteY0" fmla="*/ 0 h 543908"/>
                  <a:gd name="connsiteX1" fmla="*/ 83403 w 83403"/>
                  <a:gd name="connsiteY1" fmla="*/ 2190 h 543908"/>
                  <a:gd name="connsiteX2" fmla="*/ 62057 w 83403"/>
                  <a:gd name="connsiteY2" fmla="*/ 543908 h 543908"/>
                  <a:gd name="connsiteX3" fmla="*/ 8213 w 83403"/>
                  <a:gd name="connsiteY3" fmla="*/ 540268 h 543908"/>
                  <a:gd name="connsiteX4" fmla="*/ 2447 w 83403"/>
                  <a:gd name="connsiteY4" fmla="*/ 0 h 543908"/>
                  <a:gd name="connsiteX0" fmla="*/ 5406 w 86362"/>
                  <a:gd name="connsiteY0" fmla="*/ 0 h 543908"/>
                  <a:gd name="connsiteX1" fmla="*/ 86362 w 86362"/>
                  <a:gd name="connsiteY1" fmla="*/ 2190 h 543908"/>
                  <a:gd name="connsiteX2" fmla="*/ 65016 w 86362"/>
                  <a:gd name="connsiteY2" fmla="*/ 543908 h 543908"/>
                  <a:gd name="connsiteX3" fmla="*/ 11172 w 86362"/>
                  <a:gd name="connsiteY3" fmla="*/ 540268 h 543908"/>
                  <a:gd name="connsiteX4" fmla="*/ 5406 w 86362"/>
                  <a:gd name="connsiteY4" fmla="*/ 0 h 543908"/>
                  <a:gd name="connsiteX0" fmla="*/ 4611 w 85567"/>
                  <a:gd name="connsiteY0" fmla="*/ 0 h 543908"/>
                  <a:gd name="connsiteX1" fmla="*/ 85567 w 85567"/>
                  <a:gd name="connsiteY1" fmla="*/ 2190 h 543908"/>
                  <a:gd name="connsiteX2" fmla="*/ 64221 w 85567"/>
                  <a:gd name="connsiteY2" fmla="*/ 543908 h 543908"/>
                  <a:gd name="connsiteX3" fmla="*/ 10377 w 85567"/>
                  <a:gd name="connsiteY3" fmla="*/ 540268 h 543908"/>
                  <a:gd name="connsiteX4" fmla="*/ 4611 w 85567"/>
                  <a:gd name="connsiteY4" fmla="*/ 0 h 543908"/>
                  <a:gd name="connsiteX0" fmla="*/ 2400 w 83356"/>
                  <a:gd name="connsiteY0" fmla="*/ 0 h 543908"/>
                  <a:gd name="connsiteX1" fmla="*/ 83356 w 83356"/>
                  <a:gd name="connsiteY1" fmla="*/ 2190 h 543908"/>
                  <a:gd name="connsiteX2" fmla="*/ 62010 w 83356"/>
                  <a:gd name="connsiteY2" fmla="*/ 543908 h 543908"/>
                  <a:gd name="connsiteX3" fmla="*/ 8166 w 83356"/>
                  <a:gd name="connsiteY3" fmla="*/ 540268 h 543908"/>
                  <a:gd name="connsiteX4" fmla="*/ 2400 w 83356"/>
                  <a:gd name="connsiteY4" fmla="*/ 0 h 543908"/>
                  <a:gd name="connsiteX0" fmla="*/ 7401 w 88357"/>
                  <a:gd name="connsiteY0" fmla="*/ 0 h 543908"/>
                  <a:gd name="connsiteX1" fmla="*/ 88357 w 88357"/>
                  <a:gd name="connsiteY1" fmla="*/ 2190 h 543908"/>
                  <a:gd name="connsiteX2" fmla="*/ 67011 w 88357"/>
                  <a:gd name="connsiteY2" fmla="*/ 543908 h 543908"/>
                  <a:gd name="connsiteX3" fmla="*/ 13167 w 88357"/>
                  <a:gd name="connsiteY3" fmla="*/ 540268 h 543908"/>
                  <a:gd name="connsiteX4" fmla="*/ 7401 w 88357"/>
                  <a:gd name="connsiteY4" fmla="*/ 0 h 543908"/>
                  <a:gd name="connsiteX0" fmla="*/ 7401 w 88357"/>
                  <a:gd name="connsiteY0" fmla="*/ 0 h 543908"/>
                  <a:gd name="connsiteX1" fmla="*/ 88357 w 88357"/>
                  <a:gd name="connsiteY1" fmla="*/ 2190 h 543908"/>
                  <a:gd name="connsiteX2" fmla="*/ 67011 w 88357"/>
                  <a:gd name="connsiteY2" fmla="*/ 543908 h 543908"/>
                  <a:gd name="connsiteX3" fmla="*/ 13167 w 88357"/>
                  <a:gd name="connsiteY3" fmla="*/ 540268 h 543908"/>
                  <a:gd name="connsiteX4" fmla="*/ 7401 w 88357"/>
                  <a:gd name="connsiteY4" fmla="*/ 0 h 543908"/>
                  <a:gd name="connsiteX0" fmla="*/ 7401 w 88357"/>
                  <a:gd name="connsiteY0" fmla="*/ 0 h 543908"/>
                  <a:gd name="connsiteX1" fmla="*/ 88357 w 88357"/>
                  <a:gd name="connsiteY1" fmla="*/ 2190 h 543908"/>
                  <a:gd name="connsiteX2" fmla="*/ 67011 w 88357"/>
                  <a:gd name="connsiteY2" fmla="*/ 543908 h 543908"/>
                  <a:gd name="connsiteX3" fmla="*/ 13167 w 88357"/>
                  <a:gd name="connsiteY3" fmla="*/ 540268 h 543908"/>
                  <a:gd name="connsiteX4" fmla="*/ 7401 w 88357"/>
                  <a:gd name="connsiteY4" fmla="*/ 0 h 543908"/>
                  <a:gd name="connsiteX0" fmla="*/ 7401 w 88357"/>
                  <a:gd name="connsiteY0" fmla="*/ 0 h 543908"/>
                  <a:gd name="connsiteX1" fmla="*/ 88357 w 88357"/>
                  <a:gd name="connsiteY1" fmla="*/ 2190 h 543908"/>
                  <a:gd name="connsiteX2" fmla="*/ 67011 w 88357"/>
                  <a:gd name="connsiteY2" fmla="*/ 543908 h 543908"/>
                  <a:gd name="connsiteX3" fmla="*/ 13167 w 88357"/>
                  <a:gd name="connsiteY3" fmla="*/ 540268 h 543908"/>
                  <a:gd name="connsiteX4" fmla="*/ 7401 w 88357"/>
                  <a:gd name="connsiteY4" fmla="*/ 0 h 543908"/>
                  <a:gd name="connsiteX0" fmla="*/ 7401 w 89787"/>
                  <a:gd name="connsiteY0" fmla="*/ 0 h 543908"/>
                  <a:gd name="connsiteX1" fmla="*/ 88357 w 89787"/>
                  <a:gd name="connsiteY1" fmla="*/ 2190 h 543908"/>
                  <a:gd name="connsiteX2" fmla="*/ 50114 w 89787"/>
                  <a:gd name="connsiteY2" fmla="*/ 228184 h 543908"/>
                  <a:gd name="connsiteX3" fmla="*/ 67011 w 89787"/>
                  <a:gd name="connsiteY3" fmla="*/ 543908 h 543908"/>
                  <a:gd name="connsiteX4" fmla="*/ 13167 w 89787"/>
                  <a:gd name="connsiteY4" fmla="*/ 540268 h 543908"/>
                  <a:gd name="connsiteX5" fmla="*/ 7401 w 89787"/>
                  <a:gd name="connsiteY5" fmla="*/ 0 h 543908"/>
                  <a:gd name="connsiteX0" fmla="*/ 7401 w 90349"/>
                  <a:gd name="connsiteY0" fmla="*/ 0 h 543908"/>
                  <a:gd name="connsiteX1" fmla="*/ 88357 w 90349"/>
                  <a:gd name="connsiteY1" fmla="*/ 2190 h 543908"/>
                  <a:gd name="connsiteX2" fmla="*/ 50114 w 90349"/>
                  <a:gd name="connsiteY2" fmla="*/ 228184 h 543908"/>
                  <a:gd name="connsiteX3" fmla="*/ 67011 w 90349"/>
                  <a:gd name="connsiteY3" fmla="*/ 543908 h 543908"/>
                  <a:gd name="connsiteX4" fmla="*/ 13167 w 90349"/>
                  <a:gd name="connsiteY4" fmla="*/ 540268 h 543908"/>
                  <a:gd name="connsiteX5" fmla="*/ 7401 w 90349"/>
                  <a:gd name="connsiteY5" fmla="*/ 0 h 543908"/>
                  <a:gd name="connsiteX0" fmla="*/ 7401 w 114170"/>
                  <a:gd name="connsiteY0" fmla="*/ 0 h 543908"/>
                  <a:gd name="connsiteX1" fmla="*/ 88357 w 114170"/>
                  <a:gd name="connsiteY1" fmla="*/ 2190 h 543908"/>
                  <a:gd name="connsiteX2" fmla="*/ 107827 w 114170"/>
                  <a:gd name="connsiteY2" fmla="*/ 247473 h 543908"/>
                  <a:gd name="connsiteX3" fmla="*/ 67011 w 114170"/>
                  <a:gd name="connsiteY3" fmla="*/ 543908 h 543908"/>
                  <a:gd name="connsiteX4" fmla="*/ 13167 w 114170"/>
                  <a:gd name="connsiteY4" fmla="*/ 540268 h 543908"/>
                  <a:gd name="connsiteX5" fmla="*/ 7401 w 114170"/>
                  <a:gd name="connsiteY5" fmla="*/ 0 h 543908"/>
                  <a:gd name="connsiteX0" fmla="*/ 7401 w 114170"/>
                  <a:gd name="connsiteY0" fmla="*/ 0 h 543908"/>
                  <a:gd name="connsiteX1" fmla="*/ 88357 w 114170"/>
                  <a:gd name="connsiteY1" fmla="*/ 2190 h 543908"/>
                  <a:gd name="connsiteX2" fmla="*/ 107827 w 114170"/>
                  <a:gd name="connsiteY2" fmla="*/ 247473 h 543908"/>
                  <a:gd name="connsiteX3" fmla="*/ 67011 w 114170"/>
                  <a:gd name="connsiteY3" fmla="*/ 543908 h 543908"/>
                  <a:gd name="connsiteX4" fmla="*/ 13167 w 114170"/>
                  <a:gd name="connsiteY4" fmla="*/ 540268 h 543908"/>
                  <a:gd name="connsiteX5" fmla="*/ 7401 w 114170"/>
                  <a:gd name="connsiteY5" fmla="*/ 0 h 543908"/>
                  <a:gd name="connsiteX0" fmla="*/ 7401 w 91155"/>
                  <a:gd name="connsiteY0" fmla="*/ 0 h 543908"/>
                  <a:gd name="connsiteX1" fmla="*/ 88357 w 91155"/>
                  <a:gd name="connsiteY1" fmla="*/ 2190 h 543908"/>
                  <a:gd name="connsiteX2" fmla="*/ 67011 w 91155"/>
                  <a:gd name="connsiteY2" fmla="*/ 543908 h 543908"/>
                  <a:gd name="connsiteX3" fmla="*/ 13167 w 91155"/>
                  <a:gd name="connsiteY3" fmla="*/ 540268 h 543908"/>
                  <a:gd name="connsiteX4" fmla="*/ 7401 w 91155"/>
                  <a:gd name="connsiteY4" fmla="*/ 0 h 543908"/>
                  <a:gd name="connsiteX0" fmla="*/ 7401 w 88357"/>
                  <a:gd name="connsiteY0" fmla="*/ 0 h 543908"/>
                  <a:gd name="connsiteX1" fmla="*/ 88357 w 88357"/>
                  <a:gd name="connsiteY1" fmla="*/ 2190 h 543908"/>
                  <a:gd name="connsiteX2" fmla="*/ 67011 w 88357"/>
                  <a:gd name="connsiteY2" fmla="*/ 543908 h 543908"/>
                  <a:gd name="connsiteX3" fmla="*/ 13167 w 88357"/>
                  <a:gd name="connsiteY3" fmla="*/ 540268 h 543908"/>
                  <a:gd name="connsiteX4" fmla="*/ 7401 w 88357"/>
                  <a:gd name="connsiteY4" fmla="*/ 0 h 543908"/>
                  <a:gd name="connsiteX0" fmla="*/ 7401 w 88357"/>
                  <a:gd name="connsiteY0" fmla="*/ 0 h 543908"/>
                  <a:gd name="connsiteX1" fmla="*/ 88357 w 88357"/>
                  <a:gd name="connsiteY1" fmla="*/ 2190 h 543908"/>
                  <a:gd name="connsiteX2" fmla="*/ 67011 w 88357"/>
                  <a:gd name="connsiteY2" fmla="*/ 543908 h 543908"/>
                  <a:gd name="connsiteX3" fmla="*/ 13167 w 88357"/>
                  <a:gd name="connsiteY3" fmla="*/ 540268 h 543908"/>
                  <a:gd name="connsiteX4" fmla="*/ 7401 w 88357"/>
                  <a:gd name="connsiteY4" fmla="*/ 0 h 543908"/>
                  <a:gd name="connsiteX0" fmla="*/ 7401 w 88357"/>
                  <a:gd name="connsiteY0" fmla="*/ 0 h 543908"/>
                  <a:gd name="connsiteX1" fmla="*/ 88357 w 88357"/>
                  <a:gd name="connsiteY1" fmla="*/ 2190 h 543908"/>
                  <a:gd name="connsiteX2" fmla="*/ 67011 w 88357"/>
                  <a:gd name="connsiteY2" fmla="*/ 543908 h 543908"/>
                  <a:gd name="connsiteX3" fmla="*/ 13167 w 88357"/>
                  <a:gd name="connsiteY3" fmla="*/ 540268 h 543908"/>
                  <a:gd name="connsiteX4" fmla="*/ 7401 w 88357"/>
                  <a:gd name="connsiteY4" fmla="*/ 0 h 543908"/>
                  <a:gd name="connsiteX0" fmla="*/ 7401 w 88357"/>
                  <a:gd name="connsiteY0" fmla="*/ 0 h 543908"/>
                  <a:gd name="connsiteX1" fmla="*/ 88357 w 88357"/>
                  <a:gd name="connsiteY1" fmla="*/ 2190 h 543908"/>
                  <a:gd name="connsiteX2" fmla="*/ 67011 w 88357"/>
                  <a:gd name="connsiteY2" fmla="*/ 543908 h 543908"/>
                  <a:gd name="connsiteX3" fmla="*/ 13167 w 88357"/>
                  <a:gd name="connsiteY3" fmla="*/ 540268 h 543908"/>
                  <a:gd name="connsiteX4" fmla="*/ 7401 w 88357"/>
                  <a:gd name="connsiteY4" fmla="*/ 0 h 543908"/>
                  <a:gd name="connsiteX0" fmla="*/ 527 w 81483"/>
                  <a:gd name="connsiteY0" fmla="*/ 0 h 543908"/>
                  <a:gd name="connsiteX1" fmla="*/ 81483 w 81483"/>
                  <a:gd name="connsiteY1" fmla="*/ 2190 h 543908"/>
                  <a:gd name="connsiteX2" fmla="*/ 60137 w 81483"/>
                  <a:gd name="connsiteY2" fmla="*/ 543908 h 543908"/>
                  <a:gd name="connsiteX3" fmla="*/ 6293 w 81483"/>
                  <a:gd name="connsiteY3" fmla="*/ 540268 h 543908"/>
                  <a:gd name="connsiteX4" fmla="*/ 527 w 81483"/>
                  <a:gd name="connsiteY4" fmla="*/ 0 h 543908"/>
                  <a:gd name="connsiteX0" fmla="*/ 1363 w 82319"/>
                  <a:gd name="connsiteY0" fmla="*/ 0 h 543908"/>
                  <a:gd name="connsiteX1" fmla="*/ 82319 w 82319"/>
                  <a:gd name="connsiteY1" fmla="*/ 2190 h 543908"/>
                  <a:gd name="connsiteX2" fmla="*/ 60973 w 82319"/>
                  <a:gd name="connsiteY2" fmla="*/ 543908 h 543908"/>
                  <a:gd name="connsiteX3" fmla="*/ 7129 w 82319"/>
                  <a:gd name="connsiteY3" fmla="*/ 540268 h 543908"/>
                  <a:gd name="connsiteX4" fmla="*/ 1363 w 82319"/>
                  <a:gd name="connsiteY4" fmla="*/ 0 h 543908"/>
                  <a:gd name="connsiteX0" fmla="*/ 16879 w 97835"/>
                  <a:gd name="connsiteY0" fmla="*/ 0 h 543908"/>
                  <a:gd name="connsiteX1" fmla="*/ 97835 w 97835"/>
                  <a:gd name="connsiteY1" fmla="*/ 2190 h 543908"/>
                  <a:gd name="connsiteX2" fmla="*/ 76489 w 97835"/>
                  <a:gd name="connsiteY2" fmla="*/ 543908 h 543908"/>
                  <a:gd name="connsiteX3" fmla="*/ 22645 w 97835"/>
                  <a:gd name="connsiteY3" fmla="*/ 540268 h 543908"/>
                  <a:gd name="connsiteX4" fmla="*/ 16879 w 97835"/>
                  <a:gd name="connsiteY4" fmla="*/ 0 h 543908"/>
                  <a:gd name="connsiteX0" fmla="*/ 6721 w 87677"/>
                  <a:gd name="connsiteY0" fmla="*/ 20353 h 564261"/>
                  <a:gd name="connsiteX1" fmla="*/ 87677 w 87677"/>
                  <a:gd name="connsiteY1" fmla="*/ 22543 h 564261"/>
                  <a:gd name="connsiteX2" fmla="*/ 66331 w 87677"/>
                  <a:gd name="connsiteY2" fmla="*/ 564261 h 564261"/>
                  <a:gd name="connsiteX3" fmla="*/ 12487 w 87677"/>
                  <a:gd name="connsiteY3" fmla="*/ 560621 h 564261"/>
                  <a:gd name="connsiteX4" fmla="*/ 5342 w 87677"/>
                  <a:gd name="connsiteY4" fmla="*/ 47160 h 564261"/>
                  <a:gd name="connsiteX5" fmla="*/ 6721 w 87677"/>
                  <a:gd name="connsiteY5" fmla="*/ 20353 h 564261"/>
                  <a:gd name="connsiteX0" fmla="*/ 6721 w 87677"/>
                  <a:gd name="connsiteY0" fmla="*/ 20353 h 564261"/>
                  <a:gd name="connsiteX1" fmla="*/ 87677 w 87677"/>
                  <a:gd name="connsiteY1" fmla="*/ 22543 h 564261"/>
                  <a:gd name="connsiteX2" fmla="*/ 66331 w 87677"/>
                  <a:gd name="connsiteY2" fmla="*/ 564261 h 564261"/>
                  <a:gd name="connsiteX3" fmla="*/ 12487 w 87677"/>
                  <a:gd name="connsiteY3" fmla="*/ 560621 h 564261"/>
                  <a:gd name="connsiteX4" fmla="*/ 5342 w 87677"/>
                  <a:gd name="connsiteY4" fmla="*/ 47160 h 564261"/>
                  <a:gd name="connsiteX5" fmla="*/ 6721 w 87677"/>
                  <a:gd name="connsiteY5" fmla="*/ 20353 h 564261"/>
                  <a:gd name="connsiteX0" fmla="*/ 6313 w 87269"/>
                  <a:gd name="connsiteY0" fmla="*/ 0 h 543908"/>
                  <a:gd name="connsiteX1" fmla="*/ 87269 w 87269"/>
                  <a:gd name="connsiteY1" fmla="*/ 2190 h 543908"/>
                  <a:gd name="connsiteX2" fmla="*/ 65923 w 87269"/>
                  <a:gd name="connsiteY2" fmla="*/ 543908 h 543908"/>
                  <a:gd name="connsiteX3" fmla="*/ 12079 w 87269"/>
                  <a:gd name="connsiteY3" fmla="*/ 540268 h 543908"/>
                  <a:gd name="connsiteX4" fmla="*/ 6313 w 87269"/>
                  <a:gd name="connsiteY4" fmla="*/ 0 h 543908"/>
                  <a:gd name="connsiteX0" fmla="*/ 7151 w 85539"/>
                  <a:gd name="connsiteY0" fmla="*/ 0 h 546136"/>
                  <a:gd name="connsiteX1" fmla="*/ 85539 w 85539"/>
                  <a:gd name="connsiteY1" fmla="*/ 4418 h 546136"/>
                  <a:gd name="connsiteX2" fmla="*/ 64193 w 85539"/>
                  <a:gd name="connsiteY2" fmla="*/ 546136 h 546136"/>
                  <a:gd name="connsiteX3" fmla="*/ 10349 w 85539"/>
                  <a:gd name="connsiteY3" fmla="*/ 542496 h 546136"/>
                  <a:gd name="connsiteX4" fmla="*/ 7151 w 85539"/>
                  <a:gd name="connsiteY4" fmla="*/ 0 h 546136"/>
                  <a:gd name="connsiteX0" fmla="*/ 7151 w 85539"/>
                  <a:gd name="connsiteY0" fmla="*/ 0 h 546136"/>
                  <a:gd name="connsiteX1" fmla="*/ 85539 w 85539"/>
                  <a:gd name="connsiteY1" fmla="*/ 4418 h 546136"/>
                  <a:gd name="connsiteX2" fmla="*/ 64193 w 85539"/>
                  <a:gd name="connsiteY2" fmla="*/ 546136 h 546136"/>
                  <a:gd name="connsiteX3" fmla="*/ 10349 w 85539"/>
                  <a:gd name="connsiteY3" fmla="*/ 542496 h 546136"/>
                  <a:gd name="connsiteX4" fmla="*/ 7151 w 85539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669 w 87944"/>
                  <a:gd name="connsiteY0" fmla="*/ 0 h 546136"/>
                  <a:gd name="connsiteX1" fmla="*/ 87944 w 87944"/>
                  <a:gd name="connsiteY1" fmla="*/ 11780 h 546136"/>
                  <a:gd name="connsiteX2" fmla="*/ 64711 w 87944"/>
                  <a:gd name="connsiteY2" fmla="*/ 546136 h 546136"/>
                  <a:gd name="connsiteX3" fmla="*/ 10867 w 87944"/>
                  <a:gd name="connsiteY3" fmla="*/ 542496 h 546136"/>
                  <a:gd name="connsiteX4" fmla="*/ 7669 w 87944"/>
                  <a:gd name="connsiteY4" fmla="*/ 0 h 546136"/>
                  <a:gd name="connsiteX0" fmla="*/ 12648 w 92923"/>
                  <a:gd name="connsiteY0" fmla="*/ 0 h 546136"/>
                  <a:gd name="connsiteX1" fmla="*/ 92923 w 92923"/>
                  <a:gd name="connsiteY1" fmla="*/ 11780 h 546136"/>
                  <a:gd name="connsiteX2" fmla="*/ 69690 w 92923"/>
                  <a:gd name="connsiteY2" fmla="*/ 546136 h 546136"/>
                  <a:gd name="connsiteX3" fmla="*/ 15846 w 92923"/>
                  <a:gd name="connsiteY3" fmla="*/ 542496 h 546136"/>
                  <a:gd name="connsiteX4" fmla="*/ 12648 w 92923"/>
                  <a:gd name="connsiteY4" fmla="*/ 0 h 546136"/>
                  <a:gd name="connsiteX0" fmla="*/ 17764 w 98039"/>
                  <a:gd name="connsiteY0" fmla="*/ 0 h 546136"/>
                  <a:gd name="connsiteX1" fmla="*/ 98039 w 98039"/>
                  <a:gd name="connsiteY1" fmla="*/ 11780 h 546136"/>
                  <a:gd name="connsiteX2" fmla="*/ 74806 w 98039"/>
                  <a:gd name="connsiteY2" fmla="*/ 546136 h 546136"/>
                  <a:gd name="connsiteX3" fmla="*/ 20962 w 98039"/>
                  <a:gd name="connsiteY3" fmla="*/ 542496 h 546136"/>
                  <a:gd name="connsiteX4" fmla="*/ 17764 w 98039"/>
                  <a:gd name="connsiteY4" fmla="*/ 0 h 546136"/>
                  <a:gd name="connsiteX0" fmla="*/ 17764 w 98039"/>
                  <a:gd name="connsiteY0" fmla="*/ 0 h 546136"/>
                  <a:gd name="connsiteX1" fmla="*/ 98039 w 98039"/>
                  <a:gd name="connsiteY1" fmla="*/ 11780 h 546136"/>
                  <a:gd name="connsiteX2" fmla="*/ 74806 w 98039"/>
                  <a:gd name="connsiteY2" fmla="*/ 546136 h 546136"/>
                  <a:gd name="connsiteX3" fmla="*/ 20962 w 98039"/>
                  <a:gd name="connsiteY3" fmla="*/ 542496 h 546136"/>
                  <a:gd name="connsiteX4" fmla="*/ 17764 w 98039"/>
                  <a:gd name="connsiteY4" fmla="*/ 0 h 546136"/>
                  <a:gd name="connsiteX0" fmla="*/ 17764 w 98039"/>
                  <a:gd name="connsiteY0" fmla="*/ 0 h 546136"/>
                  <a:gd name="connsiteX1" fmla="*/ 98039 w 98039"/>
                  <a:gd name="connsiteY1" fmla="*/ 11780 h 546136"/>
                  <a:gd name="connsiteX2" fmla="*/ 74806 w 98039"/>
                  <a:gd name="connsiteY2" fmla="*/ 546136 h 546136"/>
                  <a:gd name="connsiteX3" fmla="*/ 20962 w 98039"/>
                  <a:gd name="connsiteY3" fmla="*/ 542496 h 546136"/>
                  <a:gd name="connsiteX4" fmla="*/ 17764 w 98039"/>
                  <a:gd name="connsiteY4" fmla="*/ 0 h 546136"/>
                  <a:gd name="connsiteX0" fmla="*/ 17764 w 98039"/>
                  <a:gd name="connsiteY0" fmla="*/ 0 h 546136"/>
                  <a:gd name="connsiteX1" fmla="*/ 98039 w 98039"/>
                  <a:gd name="connsiteY1" fmla="*/ 11780 h 546136"/>
                  <a:gd name="connsiteX2" fmla="*/ 74806 w 98039"/>
                  <a:gd name="connsiteY2" fmla="*/ 546136 h 546136"/>
                  <a:gd name="connsiteX3" fmla="*/ 20962 w 98039"/>
                  <a:gd name="connsiteY3" fmla="*/ 542496 h 546136"/>
                  <a:gd name="connsiteX4" fmla="*/ 17764 w 98039"/>
                  <a:gd name="connsiteY4" fmla="*/ 0 h 546136"/>
                  <a:gd name="connsiteX0" fmla="*/ 17764 w 98039"/>
                  <a:gd name="connsiteY0" fmla="*/ 0 h 546136"/>
                  <a:gd name="connsiteX1" fmla="*/ 98039 w 98039"/>
                  <a:gd name="connsiteY1" fmla="*/ 11780 h 546136"/>
                  <a:gd name="connsiteX2" fmla="*/ 74806 w 98039"/>
                  <a:gd name="connsiteY2" fmla="*/ 546136 h 546136"/>
                  <a:gd name="connsiteX3" fmla="*/ 20962 w 98039"/>
                  <a:gd name="connsiteY3" fmla="*/ 542496 h 546136"/>
                  <a:gd name="connsiteX4" fmla="*/ 17764 w 98039"/>
                  <a:gd name="connsiteY4" fmla="*/ 0 h 546136"/>
                  <a:gd name="connsiteX0" fmla="*/ 17764 w 98039"/>
                  <a:gd name="connsiteY0" fmla="*/ 0 h 546136"/>
                  <a:gd name="connsiteX1" fmla="*/ 98039 w 98039"/>
                  <a:gd name="connsiteY1" fmla="*/ 11780 h 546136"/>
                  <a:gd name="connsiteX2" fmla="*/ 74806 w 98039"/>
                  <a:gd name="connsiteY2" fmla="*/ 546136 h 546136"/>
                  <a:gd name="connsiteX3" fmla="*/ 20962 w 98039"/>
                  <a:gd name="connsiteY3" fmla="*/ 542496 h 546136"/>
                  <a:gd name="connsiteX4" fmla="*/ 17764 w 98039"/>
                  <a:gd name="connsiteY4" fmla="*/ 0 h 546136"/>
                  <a:gd name="connsiteX0" fmla="*/ 17764 w 98039"/>
                  <a:gd name="connsiteY0" fmla="*/ 0 h 546136"/>
                  <a:gd name="connsiteX1" fmla="*/ 98039 w 98039"/>
                  <a:gd name="connsiteY1" fmla="*/ 11780 h 546136"/>
                  <a:gd name="connsiteX2" fmla="*/ 74806 w 98039"/>
                  <a:gd name="connsiteY2" fmla="*/ 546136 h 546136"/>
                  <a:gd name="connsiteX3" fmla="*/ 20962 w 98039"/>
                  <a:gd name="connsiteY3" fmla="*/ 542496 h 546136"/>
                  <a:gd name="connsiteX4" fmla="*/ 17764 w 98039"/>
                  <a:gd name="connsiteY4" fmla="*/ 0 h 546136"/>
                  <a:gd name="connsiteX0" fmla="*/ 17764 w 98992"/>
                  <a:gd name="connsiteY0" fmla="*/ 1657 h 547793"/>
                  <a:gd name="connsiteX1" fmla="*/ 98992 w 98992"/>
                  <a:gd name="connsiteY1" fmla="*/ 0 h 547793"/>
                  <a:gd name="connsiteX2" fmla="*/ 74806 w 98992"/>
                  <a:gd name="connsiteY2" fmla="*/ 547793 h 547793"/>
                  <a:gd name="connsiteX3" fmla="*/ 20962 w 98992"/>
                  <a:gd name="connsiteY3" fmla="*/ 544153 h 547793"/>
                  <a:gd name="connsiteX4" fmla="*/ 17764 w 98992"/>
                  <a:gd name="connsiteY4" fmla="*/ 1657 h 547793"/>
                  <a:gd name="connsiteX0" fmla="*/ 17764 w 98992"/>
                  <a:gd name="connsiteY0" fmla="*/ 1657 h 547793"/>
                  <a:gd name="connsiteX1" fmla="*/ 98992 w 98992"/>
                  <a:gd name="connsiteY1" fmla="*/ 0 h 547793"/>
                  <a:gd name="connsiteX2" fmla="*/ 74806 w 98992"/>
                  <a:gd name="connsiteY2" fmla="*/ 547793 h 547793"/>
                  <a:gd name="connsiteX3" fmla="*/ 20962 w 98992"/>
                  <a:gd name="connsiteY3" fmla="*/ 544153 h 547793"/>
                  <a:gd name="connsiteX4" fmla="*/ 17764 w 98992"/>
                  <a:gd name="connsiteY4" fmla="*/ 1657 h 54779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71078 w 98992"/>
                  <a:gd name="connsiteY2" fmla="*/ 528960 h 544153"/>
                  <a:gd name="connsiteX3" fmla="*/ 20962 w 98992"/>
                  <a:gd name="connsiteY3" fmla="*/ 544153 h 544153"/>
                  <a:gd name="connsiteX4" fmla="*/ 17764 w 98992"/>
                  <a:gd name="connsiteY4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71078 w 98992"/>
                  <a:gd name="connsiteY2" fmla="*/ 528960 h 544153"/>
                  <a:gd name="connsiteX3" fmla="*/ 20962 w 98992"/>
                  <a:gd name="connsiteY3" fmla="*/ 544153 h 544153"/>
                  <a:gd name="connsiteX4" fmla="*/ 17764 w 98992"/>
                  <a:gd name="connsiteY4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71078 w 98992"/>
                  <a:gd name="connsiteY2" fmla="*/ 528960 h 544153"/>
                  <a:gd name="connsiteX3" fmla="*/ 20962 w 98992"/>
                  <a:gd name="connsiteY3" fmla="*/ 544153 h 544153"/>
                  <a:gd name="connsiteX4" fmla="*/ 17764 w 98992"/>
                  <a:gd name="connsiteY4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71078 w 98992"/>
                  <a:gd name="connsiteY2" fmla="*/ 528960 h 544153"/>
                  <a:gd name="connsiteX3" fmla="*/ 20962 w 98992"/>
                  <a:gd name="connsiteY3" fmla="*/ 544153 h 544153"/>
                  <a:gd name="connsiteX4" fmla="*/ 17764 w 98992"/>
                  <a:gd name="connsiteY4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71078 w 98992"/>
                  <a:gd name="connsiteY2" fmla="*/ 528960 h 544153"/>
                  <a:gd name="connsiteX3" fmla="*/ 20962 w 98992"/>
                  <a:gd name="connsiteY3" fmla="*/ 544153 h 544153"/>
                  <a:gd name="connsiteX4" fmla="*/ 17764 w 98992"/>
                  <a:gd name="connsiteY4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71078 w 98992"/>
                  <a:gd name="connsiteY2" fmla="*/ 528960 h 544153"/>
                  <a:gd name="connsiteX3" fmla="*/ 20962 w 98992"/>
                  <a:gd name="connsiteY3" fmla="*/ 544153 h 544153"/>
                  <a:gd name="connsiteX4" fmla="*/ 17764 w 98992"/>
                  <a:gd name="connsiteY4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71078 w 98992"/>
                  <a:gd name="connsiteY2" fmla="*/ 528960 h 544153"/>
                  <a:gd name="connsiteX3" fmla="*/ 20962 w 98992"/>
                  <a:gd name="connsiteY3" fmla="*/ 544153 h 544153"/>
                  <a:gd name="connsiteX4" fmla="*/ 17764 w 98992"/>
                  <a:gd name="connsiteY4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71078 w 98992"/>
                  <a:gd name="connsiteY2" fmla="*/ 528960 h 544153"/>
                  <a:gd name="connsiteX3" fmla="*/ 20962 w 98992"/>
                  <a:gd name="connsiteY3" fmla="*/ 544153 h 544153"/>
                  <a:gd name="connsiteX4" fmla="*/ 17764 w 98992"/>
                  <a:gd name="connsiteY4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71078 w 98992"/>
                  <a:gd name="connsiteY2" fmla="*/ 528960 h 544153"/>
                  <a:gd name="connsiteX3" fmla="*/ 20962 w 98992"/>
                  <a:gd name="connsiteY3" fmla="*/ 544153 h 544153"/>
                  <a:gd name="connsiteX4" fmla="*/ 17764 w 98992"/>
                  <a:gd name="connsiteY4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71078 w 98992"/>
                  <a:gd name="connsiteY2" fmla="*/ 528960 h 544153"/>
                  <a:gd name="connsiteX3" fmla="*/ 20962 w 98992"/>
                  <a:gd name="connsiteY3" fmla="*/ 544153 h 544153"/>
                  <a:gd name="connsiteX4" fmla="*/ 17764 w 98992"/>
                  <a:gd name="connsiteY4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71078 w 98992"/>
                  <a:gd name="connsiteY2" fmla="*/ 528960 h 544153"/>
                  <a:gd name="connsiteX3" fmla="*/ 20962 w 98992"/>
                  <a:gd name="connsiteY3" fmla="*/ 544153 h 544153"/>
                  <a:gd name="connsiteX4" fmla="*/ 17764 w 98992"/>
                  <a:gd name="connsiteY4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71078 w 98992"/>
                  <a:gd name="connsiteY2" fmla="*/ 528960 h 544153"/>
                  <a:gd name="connsiteX3" fmla="*/ 20962 w 98992"/>
                  <a:gd name="connsiteY3" fmla="*/ 544153 h 544153"/>
                  <a:gd name="connsiteX4" fmla="*/ 17764 w 98992"/>
                  <a:gd name="connsiteY4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71078 w 98992"/>
                  <a:gd name="connsiteY2" fmla="*/ 528960 h 544153"/>
                  <a:gd name="connsiteX3" fmla="*/ 20962 w 98992"/>
                  <a:gd name="connsiteY3" fmla="*/ 544153 h 544153"/>
                  <a:gd name="connsiteX4" fmla="*/ 17764 w 98992"/>
                  <a:gd name="connsiteY4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71078 w 98992"/>
                  <a:gd name="connsiteY2" fmla="*/ 528960 h 544153"/>
                  <a:gd name="connsiteX3" fmla="*/ 20962 w 98992"/>
                  <a:gd name="connsiteY3" fmla="*/ 544153 h 544153"/>
                  <a:gd name="connsiteX4" fmla="*/ 17764 w 98992"/>
                  <a:gd name="connsiteY4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71078 w 98992"/>
                  <a:gd name="connsiteY2" fmla="*/ 528960 h 544153"/>
                  <a:gd name="connsiteX3" fmla="*/ 20962 w 98992"/>
                  <a:gd name="connsiteY3" fmla="*/ 544153 h 544153"/>
                  <a:gd name="connsiteX4" fmla="*/ 17764 w 98992"/>
                  <a:gd name="connsiteY4" fmla="*/ 1657 h 544153"/>
                  <a:gd name="connsiteX0" fmla="*/ 17764 w 100780"/>
                  <a:gd name="connsiteY0" fmla="*/ 1657 h 544153"/>
                  <a:gd name="connsiteX1" fmla="*/ 98992 w 100780"/>
                  <a:gd name="connsiteY1" fmla="*/ 0 h 544153"/>
                  <a:gd name="connsiteX2" fmla="*/ 73714 w 100780"/>
                  <a:gd name="connsiteY2" fmla="*/ 308431 h 544153"/>
                  <a:gd name="connsiteX3" fmla="*/ 71078 w 100780"/>
                  <a:gd name="connsiteY3" fmla="*/ 528960 h 544153"/>
                  <a:gd name="connsiteX4" fmla="*/ 20962 w 100780"/>
                  <a:gd name="connsiteY4" fmla="*/ 544153 h 544153"/>
                  <a:gd name="connsiteX5" fmla="*/ 17764 w 100780"/>
                  <a:gd name="connsiteY5" fmla="*/ 1657 h 544153"/>
                  <a:gd name="connsiteX0" fmla="*/ 17764 w 100097"/>
                  <a:gd name="connsiteY0" fmla="*/ 1657 h 544153"/>
                  <a:gd name="connsiteX1" fmla="*/ 98992 w 100097"/>
                  <a:gd name="connsiteY1" fmla="*/ 0 h 544153"/>
                  <a:gd name="connsiteX2" fmla="*/ 51045 w 100097"/>
                  <a:gd name="connsiteY2" fmla="*/ 318638 h 544153"/>
                  <a:gd name="connsiteX3" fmla="*/ 71078 w 100097"/>
                  <a:gd name="connsiteY3" fmla="*/ 528960 h 544153"/>
                  <a:gd name="connsiteX4" fmla="*/ 20962 w 100097"/>
                  <a:gd name="connsiteY4" fmla="*/ 544153 h 544153"/>
                  <a:gd name="connsiteX5" fmla="*/ 17764 w 100097"/>
                  <a:gd name="connsiteY5" fmla="*/ 1657 h 544153"/>
                  <a:gd name="connsiteX0" fmla="*/ 17764 w 101002"/>
                  <a:gd name="connsiteY0" fmla="*/ 1657 h 544153"/>
                  <a:gd name="connsiteX1" fmla="*/ 98992 w 101002"/>
                  <a:gd name="connsiteY1" fmla="*/ 0 h 544153"/>
                  <a:gd name="connsiteX2" fmla="*/ 51045 w 101002"/>
                  <a:gd name="connsiteY2" fmla="*/ 318638 h 544153"/>
                  <a:gd name="connsiteX3" fmla="*/ 71078 w 101002"/>
                  <a:gd name="connsiteY3" fmla="*/ 528960 h 544153"/>
                  <a:gd name="connsiteX4" fmla="*/ 20962 w 101002"/>
                  <a:gd name="connsiteY4" fmla="*/ 544153 h 544153"/>
                  <a:gd name="connsiteX5" fmla="*/ 17764 w 101002"/>
                  <a:gd name="connsiteY5" fmla="*/ 1657 h 544153"/>
                  <a:gd name="connsiteX0" fmla="*/ 17764 w 101002"/>
                  <a:gd name="connsiteY0" fmla="*/ 1657 h 544153"/>
                  <a:gd name="connsiteX1" fmla="*/ 98992 w 101002"/>
                  <a:gd name="connsiteY1" fmla="*/ 0 h 544153"/>
                  <a:gd name="connsiteX2" fmla="*/ 51045 w 101002"/>
                  <a:gd name="connsiteY2" fmla="*/ 318638 h 544153"/>
                  <a:gd name="connsiteX3" fmla="*/ 71078 w 101002"/>
                  <a:gd name="connsiteY3" fmla="*/ 528960 h 544153"/>
                  <a:gd name="connsiteX4" fmla="*/ 20962 w 101002"/>
                  <a:gd name="connsiteY4" fmla="*/ 544153 h 544153"/>
                  <a:gd name="connsiteX5" fmla="*/ 17764 w 101002"/>
                  <a:gd name="connsiteY5" fmla="*/ 1657 h 544153"/>
                  <a:gd name="connsiteX0" fmla="*/ 17764 w 101002"/>
                  <a:gd name="connsiteY0" fmla="*/ 1657 h 544153"/>
                  <a:gd name="connsiteX1" fmla="*/ 98992 w 101002"/>
                  <a:gd name="connsiteY1" fmla="*/ 0 h 544153"/>
                  <a:gd name="connsiteX2" fmla="*/ 51045 w 101002"/>
                  <a:gd name="connsiteY2" fmla="*/ 318638 h 544153"/>
                  <a:gd name="connsiteX3" fmla="*/ 71078 w 101002"/>
                  <a:gd name="connsiteY3" fmla="*/ 528960 h 544153"/>
                  <a:gd name="connsiteX4" fmla="*/ 20962 w 101002"/>
                  <a:gd name="connsiteY4" fmla="*/ 544153 h 544153"/>
                  <a:gd name="connsiteX5" fmla="*/ 17764 w 101002"/>
                  <a:gd name="connsiteY5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51045 w 98992"/>
                  <a:gd name="connsiteY2" fmla="*/ 318638 h 544153"/>
                  <a:gd name="connsiteX3" fmla="*/ 71078 w 98992"/>
                  <a:gd name="connsiteY3" fmla="*/ 528960 h 544153"/>
                  <a:gd name="connsiteX4" fmla="*/ 20962 w 98992"/>
                  <a:gd name="connsiteY4" fmla="*/ 544153 h 544153"/>
                  <a:gd name="connsiteX5" fmla="*/ 17764 w 98992"/>
                  <a:gd name="connsiteY5" fmla="*/ 1657 h 544153"/>
                  <a:gd name="connsiteX0" fmla="*/ 17764 w 99008"/>
                  <a:gd name="connsiteY0" fmla="*/ 1657 h 544153"/>
                  <a:gd name="connsiteX1" fmla="*/ 98992 w 99008"/>
                  <a:gd name="connsiteY1" fmla="*/ 0 h 544153"/>
                  <a:gd name="connsiteX2" fmla="*/ 51045 w 99008"/>
                  <a:gd name="connsiteY2" fmla="*/ 318638 h 544153"/>
                  <a:gd name="connsiteX3" fmla="*/ 71078 w 99008"/>
                  <a:gd name="connsiteY3" fmla="*/ 528960 h 544153"/>
                  <a:gd name="connsiteX4" fmla="*/ 20962 w 99008"/>
                  <a:gd name="connsiteY4" fmla="*/ 544153 h 544153"/>
                  <a:gd name="connsiteX5" fmla="*/ 17764 w 99008"/>
                  <a:gd name="connsiteY5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51045 w 98992"/>
                  <a:gd name="connsiteY2" fmla="*/ 318638 h 544153"/>
                  <a:gd name="connsiteX3" fmla="*/ 71078 w 98992"/>
                  <a:gd name="connsiteY3" fmla="*/ 528960 h 544153"/>
                  <a:gd name="connsiteX4" fmla="*/ 20962 w 98992"/>
                  <a:gd name="connsiteY4" fmla="*/ 544153 h 544153"/>
                  <a:gd name="connsiteX5" fmla="*/ 17764 w 98992"/>
                  <a:gd name="connsiteY5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51045 w 98992"/>
                  <a:gd name="connsiteY2" fmla="*/ 318638 h 544153"/>
                  <a:gd name="connsiteX3" fmla="*/ 71078 w 98992"/>
                  <a:gd name="connsiteY3" fmla="*/ 528960 h 544153"/>
                  <a:gd name="connsiteX4" fmla="*/ 20962 w 98992"/>
                  <a:gd name="connsiteY4" fmla="*/ 544153 h 544153"/>
                  <a:gd name="connsiteX5" fmla="*/ 17764 w 98992"/>
                  <a:gd name="connsiteY5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51045 w 98992"/>
                  <a:gd name="connsiteY2" fmla="*/ 318638 h 544153"/>
                  <a:gd name="connsiteX3" fmla="*/ 71078 w 98992"/>
                  <a:gd name="connsiteY3" fmla="*/ 528960 h 544153"/>
                  <a:gd name="connsiteX4" fmla="*/ 20962 w 98992"/>
                  <a:gd name="connsiteY4" fmla="*/ 544153 h 544153"/>
                  <a:gd name="connsiteX5" fmla="*/ 17764 w 98992"/>
                  <a:gd name="connsiteY5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51045 w 98992"/>
                  <a:gd name="connsiteY2" fmla="*/ 318638 h 544153"/>
                  <a:gd name="connsiteX3" fmla="*/ 71078 w 98992"/>
                  <a:gd name="connsiteY3" fmla="*/ 528960 h 544153"/>
                  <a:gd name="connsiteX4" fmla="*/ 20962 w 98992"/>
                  <a:gd name="connsiteY4" fmla="*/ 544153 h 544153"/>
                  <a:gd name="connsiteX5" fmla="*/ 17764 w 98992"/>
                  <a:gd name="connsiteY5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51045 w 98992"/>
                  <a:gd name="connsiteY2" fmla="*/ 318638 h 544153"/>
                  <a:gd name="connsiteX3" fmla="*/ 71078 w 98992"/>
                  <a:gd name="connsiteY3" fmla="*/ 528960 h 544153"/>
                  <a:gd name="connsiteX4" fmla="*/ 20962 w 98992"/>
                  <a:gd name="connsiteY4" fmla="*/ 544153 h 544153"/>
                  <a:gd name="connsiteX5" fmla="*/ 17764 w 98992"/>
                  <a:gd name="connsiteY5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51045 w 98992"/>
                  <a:gd name="connsiteY2" fmla="*/ 318638 h 544153"/>
                  <a:gd name="connsiteX3" fmla="*/ 71078 w 98992"/>
                  <a:gd name="connsiteY3" fmla="*/ 528960 h 544153"/>
                  <a:gd name="connsiteX4" fmla="*/ 20962 w 98992"/>
                  <a:gd name="connsiteY4" fmla="*/ 544153 h 544153"/>
                  <a:gd name="connsiteX5" fmla="*/ 17764 w 98992"/>
                  <a:gd name="connsiteY5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51045 w 98992"/>
                  <a:gd name="connsiteY2" fmla="*/ 318638 h 544153"/>
                  <a:gd name="connsiteX3" fmla="*/ 71078 w 98992"/>
                  <a:gd name="connsiteY3" fmla="*/ 528960 h 544153"/>
                  <a:gd name="connsiteX4" fmla="*/ 20962 w 98992"/>
                  <a:gd name="connsiteY4" fmla="*/ 544153 h 544153"/>
                  <a:gd name="connsiteX5" fmla="*/ 17764 w 98992"/>
                  <a:gd name="connsiteY5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51045 w 98992"/>
                  <a:gd name="connsiteY2" fmla="*/ 318638 h 544153"/>
                  <a:gd name="connsiteX3" fmla="*/ 71078 w 98992"/>
                  <a:gd name="connsiteY3" fmla="*/ 528960 h 544153"/>
                  <a:gd name="connsiteX4" fmla="*/ 20962 w 98992"/>
                  <a:gd name="connsiteY4" fmla="*/ 544153 h 544153"/>
                  <a:gd name="connsiteX5" fmla="*/ 17764 w 98992"/>
                  <a:gd name="connsiteY5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51045 w 98992"/>
                  <a:gd name="connsiteY2" fmla="*/ 318638 h 544153"/>
                  <a:gd name="connsiteX3" fmla="*/ 71078 w 98992"/>
                  <a:gd name="connsiteY3" fmla="*/ 528960 h 544153"/>
                  <a:gd name="connsiteX4" fmla="*/ 20962 w 98992"/>
                  <a:gd name="connsiteY4" fmla="*/ 544153 h 544153"/>
                  <a:gd name="connsiteX5" fmla="*/ 17764 w 98992"/>
                  <a:gd name="connsiteY5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51045 w 98992"/>
                  <a:gd name="connsiteY2" fmla="*/ 318638 h 544153"/>
                  <a:gd name="connsiteX3" fmla="*/ 71078 w 98992"/>
                  <a:gd name="connsiteY3" fmla="*/ 528960 h 544153"/>
                  <a:gd name="connsiteX4" fmla="*/ 20962 w 98992"/>
                  <a:gd name="connsiteY4" fmla="*/ 544153 h 544153"/>
                  <a:gd name="connsiteX5" fmla="*/ 17764 w 98992"/>
                  <a:gd name="connsiteY5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51045 w 98992"/>
                  <a:gd name="connsiteY2" fmla="*/ 318638 h 544153"/>
                  <a:gd name="connsiteX3" fmla="*/ 71078 w 98992"/>
                  <a:gd name="connsiteY3" fmla="*/ 528960 h 544153"/>
                  <a:gd name="connsiteX4" fmla="*/ 20962 w 98992"/>
                  <a:gd name="connsiteY4" fmla="*/ 544153 h 544153"/>
                  <a:gd name="connsiteX5" fmla="*/ 17764 w 98992"/>
                  <a:gd name="connsiteY5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51045 w 98992"/>
                  <a:gd name="connsiteY2" fmla="*/ 318638 h 544153"/>
                  <a:gd name="connsiteX3" fmla="*/ 71078 w 98992"/>
                  <a:gd name="connsiteY3" fmla="*/ 528960 h 544153"/>
                  <a:gd name="connsiteX4" fmla="*/ 20962 w 98992"/>
                  <a:gd name="connsiteY4" fmla="*/ 544153 h 544153"/>
                  <a:gd name="connsiteX5" fmla="*/ 17764 w 98992"/>
                  <a:gd name="connsiteY5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51045 w 98992"/>
                  <a:gd name="connsiteY2" fmla="*/ 318638 h 544153"/>
                  <a:gd name="connsiteX3" fmla="*/ 71078 w 98992"/>
                  <a:gd name="connsiteY3" fmla="*/ 528960 h 544153"/>
                  <a:gd name="connsiteX4" fmla="*/ 20962 w 98992"/>
                  <a:gd name="connsiteY4" fmla="*/ 544153 h 544153"/>
                  <a:gd name="connsiteX5" fmla="*/ 17764 w 98992"/>
                  <a:gd name="connsiteY5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51045 w 98992"/>
                  <a:gd name="connsiteY2" fmla="*/ 318638 h 544153"/>
                  <a:gd name="connsiteX3" fmla="*/ 71078 w 98992"/>
                  <a:gd name="connsiteY3" fmla="*/ 528960 h 544153"/>
                  <a:gd name="connsiteX4" fmla="*/ 20962 w 98992"/>
                  <a:gd name="connsiteY4" fmla="*/ 544153 h 544153"/>
                  <a:gd name="connsiteX5" fmla="*/ 17764 w 98992"/>
                  <a:gd name="connsiteY5" fmla="*/ 1657 h 544153"/>
                  <a:gd name="connsiteX0" fmla="*/ 21004 w 102232"/>
                  <a:gd name="connsiteY0" fmla="*/ 1657 h 544153"/>
                  <a:gd name="connsiteX1" fmla="*/ 102232 w 102232"/>
                  <a:gd name="connsiteY1" fmla="*/ 0 h 544153"/>
                  <a:gd name="connsiteX2" fmla="*/ 54285 w 102232"/>
                  <a:gd name="connsiteY2" fmla="*/ 318638 h 544153"/>
                  <a:gd name="connsiteX3" fmla="*/ 74318 w 102232"/>
                  <a:gd name="connsiteY3" fmla="*/ 528960 h 544153"/>
                  <a:gd name="connsiteX4" fmla="*/ 24202 w 102232"/>
                  <a:gd name="connsiteY4" fmla="*/ 544153 h 544153"/>
                  <a:gd name="connsiteX5" fmla="*/ 21004 w 102232"/>
                  <a:gd name="connsiteY5" fmla="*/ 1657 h 544153"/>
                  <a:gd name="connsiteX0" fmla="*/ 20266 w 101494"/>
                  <a:gd name="connsiteY0" fmla="*/ 1657 h 544153"/>
                  <a:gd name="connsiteX1" fmla="*/ 101494 w 101494"/>
                  <a:gd name="connsiteY1" fmla="*/ 0 h 544153"/>
                  <a:gd name="connsiteX2" fmla="*/ 53547 w 101494"/>
                  <a:gd name="connsiteY2" fmla="*/ 318638 h 544153"/>
                  <a:gd name="connsiteX3" fmla="*/ 73580 w 101494"/>
                  <a:gd name="connsiteY3" fmla="*/ 528960 h 544153"/>
                  <a:gd name="connsiteX4" fmla="*/ 23464 w 101494"/>
                  <a:gd name="connsiteY4" fmla="*/ 544153 h 544153"/>
                  <a:gd name="connsiteX5" fmla="*/ 20266 w 101494"/>
                  <a:gd name="connsiteY5" fmla="*/ 1657 h 544153"/>
                  <a:gd name="connsiteX0" fmla="*/ 18811 w 100039"/>
                  <a:gd name="connsiteY0" fmla="*/ 1657 h 544153"/>
                  <a:gd name="connsiteX1" fmla="*/ 100039 w 100039"/>
                  <a:gd name="connsiteY1" fmla="*/ 0 h 544153"/>
                  <a:gd name="connsiteX2" fmla="*/ 52092 w 100039"/>
                  <a:gd name="connsiteY2" fmla="*/ 318638 h 544153"/>
                  <a:gd name="connsiteX3" fmla="*/ 72125 w 100039"/>
                  <a:gd name="connsiteY3" fmla="*/ 528960 h 544153"/>
                  <a:gd name="connsiteX4" fmla="*/ 22009 w 100039"/>
                  <a:gd name="connsiteY4" fmla="*/ 544153 h 544153"/>
                  <a:gd name="connsiteX5" fmla="*/ 18811 w 100039"/>
                  <a:gd name="connsiteY5" fmla="*/ 1657 h 544153"/>
                  <a:gd name="connsiteX0" fmla="*/ 18811 w 100039"/>
                  <a:gd name="connsiteY0" fmla="*/ 1657 h 544153"/>
                  <a:gd name="connsiteX1" fmla="*/ 100039 w 100039"/>
                  <a:gd name="connsiteY1" fmla="*/ 0 h 544153"/>
                  <a:gd name="connsiteX2" fmla="*/ 52092 w 100039"/>
                  <a:gd name="connsiteY2" fmla="*/ 318638 h 544153"/>
                  <a:gd name="connsiteX3" fmla="*/ 72125 w 100039"/>
                  <a:gd name="connsiteY3" fmla="*/ 528960 h 544153"/>
                  <a:gd name="connsiteX4" fmla="*/ 22009 w 100039"/>
                  <a:gd name="connsiteY4" fmla="*/ 544153 h 544153"/>
                  <a:gd name="connsiteX5" fmla="*/ 18811 w 100039"/>
                  <a:gd name="connsiteY5" fmla="*/ 1657 h 544153"/>
                  <a:gd name="connsiteX0" fmla="*/ 18811 w 100039"/>
                  <a:gd name="connsiteY0" fmla="*/ 1657 h 546507"/>
                  <a:gd name="connsiteX1" fmla="*/ 100039 w 100039"/>
                  <a:gd name="connsiteY1" fmla="*/ 0 h 546507"/>
                  <a:gd name="connsiteX2" fmla="*/ 52092 w 100039"/>
                  <a:gd name="connsiteY2" fmla="*/ 318638 h 546507"/>
                  <a:gd name="connsiteX3" fmla="*/ 77739 w 100039"/>
                  <a:gd name="connsiteY3" fmla="*/ 546507 h 546507"/>
                  <a:gd name="connsiteX4" fmla="*/ 22009 w 100039"/>
                  <a:gd name="connsiteY4" fmla="*/ 544153 h 546507"/>
                  <a:gd name="connsiteX5" fmla="*/ 18811 w 100039"/>
                  <a:gd name="connsiteY5" fmla="*/ 1657 h 546507"/>
                  <a:gd name="connsiteX0" fmla="*/ 18811 w 100039"/>
                  <a:gd name="connsiteY0" fmla="*/ 1657 h 546507"/>
                  <a:gd name="connsiteX1" fmla="*/ 100039 w 100039"/>
                  <a:gd name="connsiteY1" fmla="*/ 0 h 546507"/>
                  <a:gd name="connsiteX2" fmla="*/ 52092 w 100039"/>
                  <a:gd name="connsiteY2" fmla="*/ 318638 h 546507"/>
                  <a:gd name="connsiteX3" fmla="*/ 77739 w 100039"/>
                  <a:gd name="connsiteY3" fmla="*/ 546507 h 546507"/>
                  <a:gd name="connsiteX4" fmla="*/ 22009 w 100039"/>
                  <a:gd name="connsiteY4" fmla="*/ 544153 h 546507"/>
                  <a:gd name="connsiteX5" fmla="*/ 18811 w 100039"/>
                  <a:gd name="connsiteY5" fmla="*/ 1657 h 546507"/>
                  <a:gd name="connsiteX0" fmla="*/ 18811 w 100039"/>
                  <a:gd name="connsiteY0" fmla="*/ 1657 h 546507"/>
                  <a:gd name="connsiteX1" fmla="*/ 100039 w 100039"/>
                  <a:gd name="connsiteY1" fmla="*/ 0 h 546507"/>
                  <a:gd name="connsiteX2" fmla="*/ 52092 w 100039"/>
                  <a:gd name="connsiteY2" fmla="*/ 318638 h 546507"/>
                  <a:gd name="connsiteX3" fmla="*/ 77739 w 100039"/>
                  <a:gd name="connsiteY3" fmla="*/ 546507 h 546507"/>
                  <a:gd name="connsiteX4" fmla="*/ 22009 w 100039"/>
                  <a:gd name="connsiteY4" fmla="*/ 544153 h 546507"/>
                  <a:gd name="connsiteX5" fmla="*/ 18811 w 100039"/>
                  <a:gd name="connsiteY5" fmla="*/ 1657 h 546507"/>
                  <a:gd name="connsiteX0" fmla="*/ 18811 w 100039"/>
                  <a:gd name="connsiteY0" fmla="*/ 1657 h 544195"/>
                  <a:gd name="connsiteX1" fmla="*/ 100039 w 100039"/>
                  <a:gd name="connsiteY1" fmla="*/ 0 h 544195"/>
                  <a:gd name="connsiteX2" fmla="*/ 52092 w 100039"/>
                  <a:gd name="connsiteY2" fmla="*/ 318638 h 544195"/>
                  <a:gd name="connsiteX3" fmla="*/ 69329 w 100039"/>
                  <a:gd name="connsiteY3" fmla="*/ 544195 h 544195"/>
                  <a:gd name="connsiteX4" fmla="*/ 22009 w 100039"/>
                  <a:gd name="connsiteY4" fmla="*/ 544153 h 544195"/>
                  <a:gd name="connsiteX5" fmla="*/ 18811 w 100039"/>
                  <a:gd name="connsiteY5" fmla="*/ 1657 h 544195"/>
                  <a:gd name="connsiteX0" fmla="*/ 18811 w 100039"/>
                  <a:gd name="connsiteY0" fmla="*/ 1657 h 544195"/>
                  <a:gd name="connsiteX1" fmla="*/ 100039 w 100039"/>
                  <a:gd name="connsiteY1" fmla="*/ 0 h 544195"/>
                  <a:gd name="connsiteX2" fmla="*/ 52092 w 100039"/>
                  <a:gd name="connsiteY2" fmla="*/ 318638 h 544195"/>
                  <a:gd name="connsiteX3" fmla="*/ 69329 w 100039"/>
                  <a:gd name="connsiteY3" fmla="*/ 544195 h 544195"/>
                  <a:gd name="connsiteX4" fmla="*/ 22009 w 100039"/>
                  <a:gd name="connsiteY4" fmla="*/ 544153 h 544195"/>
                  <a:gd name="connsiteX5" fmla="*/ 18811 w 100039"/>
                  <a:gd name="connsiteY5" fmla="*/ 1657 h 544195"/>
                  <a:gd name="connsiteX0" fmla="*/ 18811 w 100039"/>
                  <a:gd name="connsiteY0" fmla="*/ 1657 h 544195"/>
                  <a:gd name="connsiteX1" fmla="*/ 100039 w 100039"/>
                  <a:gd name="connsiteY1" fmla="*/ 0 h 544195"/>
                  <a:gd name="connsiteX2" fmla="*/ 52092 w 100039"/>
                  <a:gd name="connsiteY2" fmla="*/ 318638 h 544195"/>
                  <a:gd name="connsiteX3" fmla="*/ 69329 w 100039"/>
                  <a:gd name="connsiteY3" fmla="*/ 544195 h 544195"/>
                  <a:gd name="connsiteX4" fmla="*/ 22009 w 100039"/>
                  <a:gd name="connsiteY4" fmla="*/ 544153 h 544195"/>
                  <a:gd name="connsiteX5" fmla="*/ 18811 w 100039"/>
                  <a:gd name="connsiteY5" fmla="*/ 1657 h 544195"/>
                  <a:gd name="connsiteX0" fmla="*/ 18811 w 100039"/>
                  <a:gd name="connsiteY0" fmla="*/ 1657 h 544195"/>
                  <a:gd name="connsiteX1" fmla="*/ 100039 w 100039"/>
                  <a:gd name="connsiteY1" fmla="*/ 0 h 544195"/>
                  <a:gd name="connsiteX2" fmla="*/ 52092 w 100039"/>
                  <a:gd name="connsiteY2" fmla="*/ 318638 h 544195"/>
                  <a:gd name="connsiteX3" fmla="*/ 69329 w 100039"/>
                  <a:gd name="connsiteY3" fmla="*/ 544195 h 544195"/>
                  <a:gd name="connsiteX4" fmla="*/ 22009 w 100039"/>
                  <a:gd name="connsiteY4" fmla="*/ 544153 h 544195"/>
                  <a:gd name="connsiteX5" fmla="*/ 18811 w 100039"/>
                  <a:gd name="connsiteY5" fmla="*/ 1657 h 544195"/>
                  <a:gd name="connsiteX0" fmla="*/ 18811 w 100039"/>
                  <a:gd name="connsiteY0" fmla="*/ 1657 h 549193"/>
                  <a:gd name="connsiteX1" fmla="*/ 100039 w 100039"/>
                  <a:gd name="connsiteY1" fmla="*/ 0 h 549193"/>
                  <a:gd name="connsiteX2" fmla="*/ 52092 w 100039"/>
                  <a:gd name="connsiteY2" fmla="*/ 318638 h 549193"/>
                  <a:gd name="connsiteX3" fmla="*/ 67259 w 100039"/>
                  <a:gd name="connsiteY3" fmla="*/ 549193 h 549193"/>
                  <a:gd name="connsiteX4" fmla="*/ 22009 w 100039"/>
                  <a:gd name="connsiteY4" fmla="*/ 544153 h 549193"/>
                  <a:gd name="connsiteX5" fmla="*/ 18811 w 100039"/>
                  <a:gd name="connsiteY5" fmla="*/ 1657 h 549193"/>
                  <a:gd name="connsiteX0" fmla="*/ 18811 w 100039"/>
                  <a:gd name="connsiteY0" fmla="*/ 1657 h 545538"/>
                  <a:gd name="connsiteX1" fmla="*/ 100039 w 100039"/>
                  <a:gd name="connsiteY1" fmla="*/ 0 h 545538"/>
                  <a:gd name="connsiteX2" fmla="*/ 52092 w 100039"/>
                  <a:gd name="connsiteY2" fmla="*/ 318638 h 545538"/>
                  <a:gd name="connsiteX3" fmla="*/ 64088 w 100039"/>
                  <a:gd name="connsiteY3" fmla="*/ 545538 h 545538"/>
                  <a:gd name="connsiteX4" fmla="*/ 22009 w 100039"/>
                  <a:gd name="connsiteY4" fmla="*/ 544153 h 545538"/>
                  <a:gd name="connsiteX5" fmla="*/ 18811 w 100039"/>
                  <a:gd name="connsiteY5" fmla="*/ 1657 h 545538"/>
                  <a:gd name="connsiteX0" fmla="*/ 18811 w 100039"/>
                  <a:gd name="connsiteY0" fmla="*/ 1657 h 545538"/>
                  <a:gd name="connsiteX1" fmla="*/ 100039 w 100039"/>
                  <a:gd name="connsiteY1" fmla="*/ 0 h 545538"/>
                  <a:gd name="connsiteX2" fmla="*/ 52092 w 100039"/>
                  <a:gd name="connsiteY2" fmla="*/ 318638 h 545538"/>
                  <a:gd name="connsiteX3" fmla="*/ 64088 w 100039"/>
                  <a:gd name="connsiteY3" fmla="*/ 545538 h 545538"/>
                  <a:gd name="connsiteX4" fmla="*/ 22009 w 100039"/>
                  <a:gd name="connsiteY4" fmla="*/ 544153 h 545538"/>
                  <a:gd name="connsiteX5" fmla="*/ 18811 w 100039"/>
                  <a:gd name="connsiteY5" fmla="*/ 1657 h 545538"/>
                  <a:gd name="connsiteX0" fmla="*/ 18811 w 100039"/>
                  <a:gd name="connsiteY0" fmla="*/ 1657 h 545538"/>
                  <a:gd name="connsiteX1" fmla="*/ 100039 w 100039"/>
                  <a:gd name="connsiteY1" fmla="*/ 0 h 545538"/>
                  <a:gd name="connsiteX2" fmla="*/ 52092 w 100039"/>
                  <a:gd name="connsiteY2" fmla="*/ 318638 h 545538"/>
                  <a:gd name="connsiteX3" fmla="*/ 64088 w 100039"/>
                  <a:gd name="connsiteY3" fmla="*/ 545538 h 545538"/>
                  <a:gd name="connsiteX4" fmla="*/ 22009 w 100039"/>
                  <a:gd name="connsiteY4" fmla="*/ 544153 h 545538"/>
                  <a:gd name="connsiteX5" fmla="*/ 18811 w 100039"/>
                  <a:gd name="connsiteY5" fmla="*/ 1657 h 545538"/>
                  <a:gd name="connsiteX0" fmla="*/ 18811 w 100039"/>
                  <a:gd name="connsiteY0" fmla="*/ 1657 h 545988"/>
                  <a:gd name="connsiteX1" fmla="*/ 100039 w 100039"/>
                  <a:gd name="connsiteY1" fmla="*/ 0 h 545988"/>
                  <a:gd name="connsiteX2" fmla="*/ 52092 w 100039"/>
                  <a:gd name="connsiteY2" fmla="*/ 318638 h 545988"/>
                  <a:gd name="connsiteX3" fmla="*/ 70425 w 100039"/>
                  <a:gd name="connsiteY3" fmla="*/ 545988 h 545988"/>
                  <a:gd name="connsiteX4" fmla="*/ 22009 w 100039"/>
                  <a:gd name="connsiteY4" fmla="*/ 544153 h 545988"/>
                  <a:gd name="connsiteX5" fmla="*/ 18811 w 100039"/>
                  <a:gd name="connsiteY5" fmla="*/ 1657 h 545988"/>
                  <a:gd name="connsiteX0" fmla="*/ 18811 w 100039"/>
                  <a:gd name="connsiteY0" fmla="*/ 1657 h 545988"/>
                  <a:gd name="connsiteX1" fmla="*/ 100039 w 100039"/>
                  <a:gd name="connsiteY1" fmla="*/ 0 h 545988"/>
                  <a:gd name="connsiteX2" fmla="*/ 52092 w 100039"/>
                  <a:gd name="connsiteY2" fmla="*/ 318638 h 545988"/>
                  <a:gd name="connsiteX3" fmla="*/ 70425 w 100039"/>
                  <a:gd name="connsiteY3" fmla="*/ 545988 h 545988"/>
                  <a:gd name="connsiteX4" fmla="*/ 22009 w 100039"/>
                  <a:gd name="connsiteY4" fmla="*/ 544153 h 545988"/>
                  <a:gd name="connsiteX5" fmla="*/ 18811 w 100039"/>
                  <a:gd name="connsiteY5" fmla="*/ 1657 h 545988"/>
                  <a:gd name="connsiteX0" fmla="*/ 17863 w 99091"/>
                  <a:gd name="connsiteY0" fmla="*/ 1657 h 597482"/>
                  <a:gd name="connsiteX1" fmla="*/ 99091 w 99091"/>
                  <a:gd name="connsiteY1" fmla="*/ 0 h 597482"/>
                  <a:gd name="connsiteX2" fmla="*/ 51144 w 99091"/>
                  <a:gd name="connsiteY2" fmla="*/ 318638 h 597482"/>
                  <a:gd name="connsiteX3" fmla="*/ 69477 w 99091"/>
                  <a:gd name="connsiteY3" fmla="*/ 545988 h 597482"/>
                  <a:gd name="connsiteX4" fmla="*/ 23185 w 99091"/>
                  <a:gd name="connsiteY4" fmla="*/ 597477 h 597482"/>
                  <a:gd name="connsiteX5" fmla="*/ 17863 w 99091"/>
                  <a:gd name="connsiteY5" fmla="*/ 1657 h 597482"/>
                  <a:gd name="connsiteX0" fmla="*/ 17863 w 99091"/>
                  <a:gd name="connsiteY0" fmla="*/ 1657 h 597489"/>
                  <a:gd name="connsiteX1" fmla="*/ 99091 w 99091"/>
                  <a:gd name="connsiteY1" fmla="*/ 0 h 597489"/>
                  <a:gd name="connsiteX2" fmla="*/ 51144 w 99091"/>
                  <a:gd name="connsiteY2" fmla="*/ 318638 h 597489"/>
                  <a:gd name="connsiteX3" fmla="*/ 73269 w 99091"/>
                  <a:gd name="connsiteY3" fmla="*/ 575799 h 597489"/>
                  <a:gd name="connsiteX4" fmla="*/ 23185 w 99091"/>
                  <a:gd name="connsiteY4" fmla="*/ 597477 h 597489"/>
                  <a:gd name="connsiteX5" fmla="*/ 17863 w 99091"/>
                  <a:gd name="connsiteY5" fmla="*/ 1657 h 597489"/>
                  <a:gd name="connsiteX0" fmla="*/ 17863 w 99091"/>
                  <a:gd name="connsiteY0" fmla="*/ 1657 h 597501"/>
                  <a:gd name="connsiteX1" fmla="*/ 99091 w 99091"/>
                  <a:gd name="connsiteY1" fmla="*/ 0 h 597501"/>
                  <a:gd name="connsiteX2" fmla="*/ 51144 w 99091"/>
                  <a:gd name="connsiteY2" fmla="*/ 318638 h 597501"/>
                  <a:gd name="connsiteX3" fmla="*/ 72434 w 99091"/>
                  <a:gd name="connsiteY3" fmla="*/ 587556 h 597501"/>
                  <a:gd name="connsiteX4" fmla="*/ 23185 w 99091"/>
                  <a:gd name="connsiteY4" fmla="*/ 597477 h 597501"/>
                  <a:gd name="connsiteX5" fmla="*/ 17863 w 99091"/>
                  <a:gd name="connsiteY5" fmla="*/ 1657 h 597501"/>
                  <a:gd name="connsiteX0" fmla="*/ 17863 w 99091"/>
                  <a:gd name="connsiteY0" fmla="*/ 1657 h 597501"/>
                  <a:gd name="connsiteX1" fmla="*/ 99091 w 99091"/>
                  <a:gd name="connsiteY1" fmla="*/ 0 h 597501"/>
                  <a:gd name="connsiteX2" fmla="*/ 51144 w 99091"/>
                  <a:gd name="connsiteY2" fmla="*/ 318638 h 597501"/>
                  <a:gd name="connsiteX3" fmla="*/ 72434 w 99091"/>
                  <a:gd name="connsiteY3" fmla="*/ 587556 h 597501"/>
                  <a:gd name="connsiteX4" fmla="*/ 23185 w 99091"/>
                  <a:gd name="connsiteY4" fmla="*/ 597477 h 597501"/>
                  <a:gd name="connsiteX5" fmla="*/ 17863 w 99091"/>
                  <a:gd name="connsiteY5" fmla="*/ 1657 h 597501"/>
                  <a:gd name="connsiteX0" fmla="*/ 17863 w 99091"/>
                  <a:gd name="connsiteY0" fmla="*/ 1657 h 597501"/>
                  <a:gd name="connsiteX1" fmla="*/ 99091 w 99091"/>
                  <a:gd name="connsiteY1" fmla="*/ 0 h 597501"/>
                  <a:gd name="connsiteX2" fmla="*/ 60589 w 99091"/>
                  <a:gd name="connsiteY2" fmla="*/ 310446 h 597501"/>
                  <a:gd name="connsiteX3" fmla="*/ 72434 w 99091"/>
                  <a:gd name="connsiteY3" fmla="*/ 587556 h 597501"/>
                  <a:gd name="connsiteX4" fmla="*/ 23185 w 99091"/>
                  <a:gd name="connsiteY4" fmla="*/ 597477 h 597501"/>
                  <a:gd name="connsiteX5" fmla="*/ 17863 w 99091"/>
                  <a:gd name="connsiteY5" fmla="*/ 1657 h 597501"/>
                  <a:gd name="connsiteX0" fmla="*/ 17863 w 99091"/>
                  <a:gd name="connsiteY0" fmla="*/ 1657 h 597501"/>
                  <a:gd name="connsiteX1" fmla="*/ 99091 w 99091"/>
                  <a:gd name="connsiteY1" fmla="*/ 0 h 597501"/>
                  <a:gd name="connsiteX2" fmla="*/ 60589 w 99091"/>
                  <a:gd name="connsiteY2" fmla="*/ 310446 h 597501"/>
                  <a:gd name="connsiteX3" fmla="*/ 72434 w 99091"/>
                  <a:gd name="connsiteY3" fmla="*/ 587556 h 597501"/>
                  <a:gd name="connsiteX4" fmla="*/ 23185 w 99091"/>
                  <a:gd name="connsiteY4" fmla="*/ 597477 h 597501"/>
                  <a:gd name="connsiteX5" fmla="*/ 17863 w 99091"/>
                  <a:gd name="connsiteY5" fmla="*/ 1657 h 597501"/>
                  <a:gd name="connsiteX0" fmla="*/ 20216 w 101444"/>
                  <a:gd name="connsiteY0" fmla="*/ 1657 h 587556"/>
                  <a:gd name="connsiteX1" fmla="*/ 101444 w 101444"/>
                  <a:gd name="connsiteY1" fmla="*/ 0 h 587556"/>
                  <a:gd name="connsiteX2" fmla="*/ 62942 w 101444"/>
                  <a:gd name="connsiteY2" fmla="*/ 310446 h 587556"/>
                  <a:gd name="connsiteX3" fmla="*/ 74787 w 101444"/>
                  <a:gd name="connsiteY3" fmla="*/ 587556 h 587556"/>
                  <a:gd name="connsiteX4" fmla="*/ 20493 w 101444"/>
                  <a:gd name="connsiteY4" fmla="*/ 585303 h 587556"/>
                  <a:gd name="connsiteX5" fmla="*/ 20216 w 101444"/>
                  <a:gd name="connsiteY5" fmla="*/ 1657 h 587556"/>
                  <a:gd name="connsiteX0" fmla="*/ 14194 w 95422"/>
                  <a:gd name="connsiteY0" fmla="*/ 1657 h 587556"/>
                  <a:gd name="connsiteX1" fmla="*/ 95422 w 95422"/>
                  <a:gd name="connsiteY1" fmla="*/ 0 h 587556"/>
                  <a:gd name="connsiteX2" fmla="*/ 56920 w 95422"/>
                  <a:gd name="connsiteY2" fmla="*/ 310446 h 587556"/>
                  <a:gd name="connsiteX3" fmla="*/ 68765 w 95422"/>
                  <a:gd name="connsiteY3" fmla="*/ 587556 h 587556"/>
                  <a:gd name="connsiteX4" fmla="*/ 14471 w 95422"/>
                  <a:gd name="connsiteY4" fmla="*/ 585303 h 587556"/>
                  <a:gd name="connsiteX5" fmla="*/ 14194 w 95422"/>
                  <a:gd name="connsiteY5" fmla="*/ 1657 h 587556"/>
                  <a:gd name="connsiteX0" fmla="*/ 15826 w 97054"/>
                  <a:gd name="connsiteY0" fmla="*/ 1657 h 587556"/>
                  <a:gd name="connsiteX1" fmla="*/ 97054 w 97054"/>
                  <a:gd name="connsiteY1" fmla="*/ 0 h 587556"/>
                  <a:gd name="connsiteX2" fmla="*/ 58552 w 97054"/>
                  <a:gd name="connsiteY2" fmla="*/ 310446 h 587556"/>
                  <a:gd name="connsiteX3" fmla="*/ 70397 w 97054"/>
                  <a:gd name="connsiteY3" fmla="*/ 587556 h 587556"/>
                  <a:gd name="connsiteX4" fmla="*/ 16103 w 97054"/>
                  <a:gd name="connsiteY4" fmla="*/ 585303 h 587556"/>
                  <a:gd name="connsiteX5" fmla="*/ 15826 w 97054"/>
                  <a:gd name="connsiteY5" fmla="*/ 1657 h 587556"/>
                  <a:gd name="connsiteX0" fmla="*/ 18642 w 99870"/>
                  <a:gd name="connsiteY0" fmla="*/ 1657 h 590764"/>
                  <a:gd name="connsiteX1" fmla="*/ 99870 w 99870"/>
                  <a:gd name="connsiteY1" fmla="*/ 0 h 590764"/>
                  <a:gd name="connsiteX2" fmla="*/ 61368 w 99870"/>
                  <a:gd name="connsiteY2" fmla="*/ 310446 h 590764"/>
                  <a:gd name="connsiteX3" fmla="*/ 73213 w 99870"/>
                  <a:gd name="connsiteY3" fmla="*/ 587556 h 590764"/>
                  <a:gd name="connsiteX4" fmla="*/ 12623 w 99870"/>
                  <a:gd name="connsiteY4" fmla="*/ 590764 h 590764"/>
                  <a:gd name="connsiteX5" fmla="*/ 18642 w 99870"/>
                  <a:gd name="connsiteY5" fmla="*/ 1657 h 590764"/>
                  <a:gd name="connsiteX0" fmla="*/ 23028 w 104256"/>
                  <a:gd name="connsiteY0" fmla="*/ 1657 h 597419"/>
                  <a:gd name="connsiteX1" fmla="*/ 104256 w 104256"/>
                  <a:gd name="connsiteY1" fmla="*/ 0 h 597419"/>
                  <a:gd name="connsiteX2" fmla="*/ 65754 w 104256"/>
                  <a:gd name="connsiteY2" fmla="*/ 310446 h 597419"/>
                  <a:gd name="connsiteX3" fmla="*/ 77599 w 104256"/>
                  <a:gd name="connsiteY3" fmla="*/ 587556 h 597419"/>
                  <a:gd name="connsiteX4" fmla="*/ 9336 w 104256"/>
                  <a:gd name="connsiteY4" fmla="*/ 597419 h 597419"/>
                  <a:gd name="connsiteX5" fmla="*/ 23028 w 104256"/>
                  <a:gd name="connsiteY5" fmla="*/ 1657 h 597419"/>
                  <a:gd name="connsiteX0" fmla="*/ 17953 w 99181"/>
                  <a:gd name="connsiteY0" fmla="*/ 1657 h 596265"/>
                  <a:gd name="connsiteX1" fmla="*/ 99181 w 99181"/>
                  <a:gd name="connsiteY1" fmla="*/ 0 h 596265"/>
                  <a:gd name="connsiteX2" fmla="*/ 60679 w 99181"/>
                  <a:gd name="connsiteY2" fmla="*/ 310446 h 596265"/>
                  <a:gd name="connsiteX3" fmla="*/ 72524 w 99181"/>
                  <a:gd name="connsiteY3" fmla="*/ 587556 h 596265"/>
                  <a:gd name="connsiteX4" fmla="*/ 13345 w 99181"/>
                  <a:gd name="connsiteY4" fmla="*/ 596265 h 596265"/>
                  <a:gd name="connsiteX5" fmla="*/ 17953 w 99181"/>
                  <a:gd name="connsiteY5" fmla="*/ 1657 h 596265"/>
                  <a:gd name="connsiteX0" fmla="*/ 17953 w 99181"/>
                  <a:gd name="connsiteY0" fmla="*/ 1657 h 596265"/>
                  <a:gd name="connsiteX1" fmla="*/ 99181 w 99181"/>
                  <a:gd name="connsiteY1" fmla="*/ 0 h 596265"/>
                  <a:gd name="connsiteX2" fmla="*/ 60679 w 99181"/>
                  <a:gd name="connsiteY2" fmla="*/ 310446 h 596265"/>
                  <a:gd name="connsiteX3" fmla="*/ 75596 w 99181"/>
                  <a:gd name="connsiteY3" fmla="*/ 594975 h 596265"/>
                  <a:gd name="connsiteX4" fmla="*/ 13345 w 99181"/>
                  <a:gd name="connsiteY4" fmla="*/ 596265 h 596265"/>
                  <a:gd name="connsiteX5" fmla="*/ 17953 w 99181"/>
                  <a:gd name="connsiteY5" fmla="*/ 1657 h 596265"/>
                  <a:gd name="connsiteX0" fmla="*/ 17953 w 99181"/>
                  <a:gd name="connsiteY0" fmla="*/ 1657 h 596265"/>
                  <a:gd name="connsiteX1" fmla="*/ 99181 w 99181"/>
                  <a:gd name="connsiteY1" fmla="*/ 0 h 596265"/>
                  <a:gd name="connsiteX2" fmla="*/ 66179 w 99181"/>
                  <a:gd name="connsiteY2" fmla="*/ 309008 h 596265"/>
                  <a:gd name="connsiteX3" fmla="*/ 75596 w 99181"/>
                  <a:gd name="connsiteY3" fmla="*/ 594975 h 596265"/>
                  <a:gd name="connsiteX4" fmla="*/ 13345 w 99181"/>
                  <a:gd name="connsiteY4" fmla="*/ 596265 h 596265"/>
                  <a:gd name="connsiteX5" fmla="*/ 17953 w 99181"/>
                  <a:gd name="connsiteY5" fmla="*/ 1657 h 596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181" h="596265">
                    <a:moveTo>
                      <a:pt x="17953" y="1657"/>
                    </a:moveTo>
                    <a:lnTo>
                      <a:pt x="99181" y="0"/>
                    </a:lnTo>
                    <a:cubicBezTo>
                      <a:pt x="91753" y="144472"/>
                      <a:pt x="92784" y="220721"/>
                      <a:pt x="66179" y="309008"/>
                    </a:cubicBezTo>
                    <a:cubicBezTo>
                      <a:pt x="82158" y="391880"/>
                      <a:pt x="97177" y="544592"/>
                      <a:pt x="75596" y="594975"/>
                    </a:cubicBezTo>
                    <a:cubicBezTo>
                      <a:pt x="55399" y="596044"/>
                      <a:pt x="33542" y="595196"/>
                      <a:pt x="13345" y="596265"/>
                    </a:cubicBezTo>
                    <a:cubicBezTo>
                      <a:pt x="-1574" y="361777"/>
                      <a:pt x="-8816" y="267408"/>
                      <a:pt x="17953" y="1657"/>
                    </a:cubicBezTo>
                    <a:close/>
                  </a:path>
                </a:pathLst>
              </a:custGeom>
              <a:gradFill>
                <a:gsLst>
                  <a:gs pos="0">
                    <a:srgbClr val="5A5A5A">
                      <a:lumMod val="60000"/>
                      <a:lumOff val="40000"/>
                    </a:srgbClr>
                  </a:gs>
                  <a:gs pos="100000">
                    <a:srgbClr val="5A5A5A"/>
                  </a:gs>
                </a:gsLst>
                <a:lin ang="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Rounded Rectangle 1"/>
              <p:cNvSpPr/>
              <p:nvPr/>
            </p:nvSpPr>
            <p:spPr>
              <a:xfrm rot="18931953">
                <a:off x="2062316" y="4436334"/>
                <a:ext cx="784331" cy="648623"/>
              </a:xfrm>
              <a:custGeom>
                <a:avLst/>
                <a:gdLst>
                  <a:gd name="connsiteX0" fmla="*/ 0 w 2770315"/>
                  <a:gd name="connsiteY0" fmla="*/ 106400 h 638386"/>
                  <a:gd name="connsiteX1" fmla="*/ 106400 w 2770315"/>
                  <a:gd name="connsiteY1" fmla="*/ 0 h 638386"/>
                  <a:gd name="connsiteX2" fmla="*/ 2663915 w 2770315"/>
                  <a:gd name="connsiteY2" fmla="*/ 0 h 638386"/>
                  <a:gd name="connsiteX3" fmla="*/ 2770315 w 2770315"/>
                  <a:gd name="connsiteY3" fmla="*/ 106400 h 638386"/>
                  <a:gd name="connsiteX4" fmla="*/ 2770315 w 2770315"/>
                  <a:gd name="connsiteY4" fmla="*/ 531986 h 638386"/>
                  <a:gd name="connsiteX5" fmla="*/ 2663915 w 2770315"/>
                  <a:gd name="connsiteY5" fmla="*/ 638386 h 638386"/>
                  <a:gd name="connsiteX6" fmla="*/ 106400 w 2770315"/>
                  <a:gd name="connsiteY6" fmla="*/ 638386 h 638386"/>
                  <a:gd name="connsiteX7" fmla="*/ 0 w 2770315"/>
                  <a:gd name="connsiteY7" fmla="*/ 531986 h 638386"/>
                  <a:gd name="connsiteX8" fmla="*/ 0 w 2770315"/>
                  <a:gd name="connsiteY8" fmla="*/ 106400 h 638386"/>
                  <a:gd name="connsiteX0" fmla="*/ 0 w 2770315"/>
                  <a:gd name="connsiteY0" fmla="*/ 106400 h 648110"/>
                  <a:gd name="connsiteX1" fmla="*/ 106400 w 2770315"/>
                  <a:gd name="connsiteY1" fmla="*/ 0 h 648110"/>
                  <a:gd name="connsiteX2" fmla="*/ 2663915 w 2770315"/>
                  <a:gd name="connsiteY2" fmla="*/ 0 h 648110"/>
                  <a:gd name="connsiteX3" fmla="*/ 2770315 w 2770315"/>
                  <a:gd name="connsiteY3" fmla="*/ 106400 h 648110"/>
                  <a:gd name="connsiteX4" fmla="*/ 2770315 w 2770315"/>
                  <a:gd name="connsiteY4" fmla="*/ 531986 h 648110"/>
                  <a:gd name="connsiteX5" fmla="*/ 2663915 w 2770315"/>
                  <a:gd name="connsiteY5" fmla="*/ 638386 h 648110"/>
                  <a:gd name="connsiteX6" fmla="*/ 89274 w 2770315"/>
                  <a:gd name="connsiteY6" fmla="*/ 648110 h 648110"/>
                  <a:gd name="connsiteX7" fmla="*/ 0 w 2770315"/>
                  <a:gd name="connsiteY7" fmla="*/ 531986 h 648110"/>
                  <a:gd name="connsiteX8" fmla="*/ 0 w 2770315"/>
                  <a:gd name="connsiteY8" fmla="*/ 106400 h 648110"/>
                  <a:gd name="connsiteX0" fmla="*/ 0 w 2770315"/>
                  <a:gd name="connsiteY0" fmla="*/ 106400 h 648146"/>
                  <a:gd name="connsiteX1" fmla="*/ 106400 w 2770315"/>
                  <a:gd name="connsiteY1" fmla="*/ 0 h 648146"/>
                  <a:gd name="connsiteX2" fmla="*/ 2663915 w 2770315"/>
                  <a:gd name="connsiteY2" fmla="*/ 0 h 648146"/>
                  <a:gd name="connsiteX3" fmla="*/ 2770315 w 2770315"/>
                  <a:gd name="connsiteY3" fmla="*/ 106400 h 648146"/>
                  <a:gd name="connsiteX4" fmla="*/ 2770315 w 2770315"/>
                  <a:gd name="connsiteY4" fmla="*/ 531986 h 648146"/>
                  <a:gd name="connsiteX5" fmla="*/ 2663915 w 2770315"/>
                  <a:gd name="connsiteY5" fmla="*/ 638386 h 648146"/>
                  <a:gd name="connsiteX6" fmla="*/ 85448 w 2770315"/>
                  <a:gd name="connsiteY6" fmla="*/ 648146 h 648146"/>
                  <a:gd name="connsiteX7" fmla="*/ 0 w 2770315"/>
                  <a:gd name="connsiteY7" fmla="*/ 531986 h 648146"/>
                  <a:gd name="connsiteX8" fmla="*/ 0 w 2770315"/>
                  <a:gd name="connsiteY8" fmla="*/ 106400 h 648146"/>
                  <a:gd name="connsiteX0" fmla="*/ 0 w 2770315"/>
                  <a:gd name="connsiteY0" fmla="*/ 106400 h 651900"/>
                  <a:gd name="connsiteX1" fmla="*/ 106400 w 2770315"/>
                  <a:gd name="connsiteY1" fmla="*/ 0 h 651900"/>
                  <a:gd name="connsiteX2" fmla="*/ 2663915 w 2770315"/>
                  <a:gd name="connsiteY2" fmla="*/ 0 h 651900"/>
                  <a:gd name="connsiteX3" fmla="*/ 2770315 w 2770315"/>
                  <a:gd name="connsiteY3" fmla="*/ 106400 h 651900"/>
                  <a:gd name="connsiteX4" fmla="*/ 2770315 w 2770315"/>
                  <a:gd name="connsiteY4" fmla="*/ 531986 h 651900"/>
                  <a:gd name="connsiteX5" fmla="*/ 2663915 w 2770315"/>
                  <a:gd name="connsiteY5" fmla="*/ 638386 h 651900"/>
                  <a:gd name="connsiteX6" fmla="*/ 93135 w 2770315"/>
                  <a:gd name="connsiteY6" fmla="*/ 651900 h 651900"/>
                  <a:gd name="connsiteX7" fmla="*/ 0 w 2770315"/>
                  <a:gd name="connsiteY7" fmla="*/ 531986 h 651900"/>
                  <a:gd name="connsiteX8" fmla="*/ 0 w 2770315"/>
                  <a:gd name="connsiteY8" fmla="*/ 106400 h 651900"/>
                  <a:gd name="connsiteX0" fmla="*/ 0 w 2770315"/>
                  <a:gd name="connsiteY0" fmla="*/ 106400 h 646179"/>
                  <a:gd name="connsiteX1" fmla="*/ 106400 w 2770315"/>
                  <a:gd name="connsiteY1" fmla="*/ 0 h 646179"/>
                  <a:gd name="connsiteX2" fmla="*/ 2663915 w 2770315"/>
                  <a:gd name="connsiteY2" fmla="*/ 0 h 646179"/>
                  <a:gd name="connsiteX3" fmla="*/ 2770315 w 2770315"/>
                  <a:gd name="connsiteY3" fmla="*/ 106400 h 646179"/>
                  <a:gd name="connsiteX4" fmla="*/ 2770315 w 2770315"/>
                  <a:gd name="connsiteY4" fmla="*/ 531986 h 646179"/>
                  <a:gd name="connsiteX5" fmla="*/ 2663915 w 2770315"/>
                  <a:gd name="connsiteY5" fmla="*/ 638386 h 646179"/>
                  <a:gd name="connsiteX6" fmla="*/ 91169 w 2770315"/>
                  <a:gd name="connsiteY6" fmla="*/ 646179 h 646179"/>
                  <a:gd name="connsiteX7" fmla="*/ 0 w 2770315"/>
                  <a:gd name="connsiteY7" fmla="*/ 531986 h 646179"/>
                  <a:gd name="connsiteX8" fmla="*/ 0 w 2770315"/>
                  <a:gd name="connsiteY8" fmla="*/ 106400 h 646179"/>
                  <a:gd name="connsiteX0" fmla="*/ 0 w 2770315"/>
                  <a:gd name="connsiteY0" fmla="*/ 106400 h 651864"/>
                  <a:gd name="connsiteX1" fmla="*/ 106400 w 2770315"/>
                  <a:gd name="connsiteY1" fmla="*/ 0 h 651864"/>
                  <a:gd name="connsiteX2" fmla="*/ 2663915 w 2770315"/>
                  <a:gd name="connsiteY2" fmla="*/ 0 h 651864"/>
                  <a:gd name="connsiteX3" fmla="*/ 2770315 w 2770315"/>
                  <a:gd name="connsiteY3" fmla="*/ 106400 h 651864"/>
                  <a:gd name="connsiteX4" fmla="*/ 2770315 w 2770315"/>
                  <a:gd name="connsiteY4" fmla="*/ 531986 h 651864"/>
                  <a:gd name="connsiteX5" fmla="*/ 2663915 w 2770315"/>
                  <a:gd name="connsiteY5" fmla="*/ 638386 h 651864"/>
                  <a:gd name="connsiteX6" fmla="*/ 96961 w 2770315"/>
                  <a:gd name="connsiteY6" fmla="*/ 651864 h 651864"/>
                  <a:gd name="connsiteX7" fmla="*/ 0 w 2770315"/>
                  <a:gd name="connsiteY7" fmla="*/ 531986 h 651864"/>
                  <a:gd name="connsiteX8" fmla="*/ 0 w 2770315"/>
                  <a:gd name="connsiteY8" fmla="*/ 106400 h 651864"/>
                  <a:gd name="connsiteX0" fmla="*/ 25064 w 2795379"/>
                  <a:gd name="connsiteY0" fmla="*/ 106400 h 651864"/>
                  <a:gd name="connsiteX1" fmla="*/ 131464 w 2795379"/>
                  <a:gd name="connsiteY1" fmla="*/ 0 h 651864"/>
                  <a:gd name="connsiteX2" fmla="*/ 2688979 w 2795379"/>
                  <a:gd name="connsiteY2" fmla="*/ 0 h 651864"/>
                  <a:gd name="connsiteX3" fmla="*/ 2795379 w 2795379"/>
                  <a:gd name="connsiteY3" fmla="*/ 106400 h 651864"/>
                  <a:gd name="connsiteX4" fmla="*/ 2795379 w 2795379"/>
                  <a:gd name="connsiteY4" fmla="*/ 531986 h 651864"/>
                  <a:gd name="connsiteX5" fmla="*/ 2688979 w 2795379"/>
                  <a:gd name="connsiteY5" fmla="*/ 638386 h 651864"/>
                  <a:gd name="connsiteX6" fmla="*/ 122025 w 2795379"/>
                  <a:gd name="connsiteY6" fmla="*/ 651864 h 651864"/>
                  <a:gd name="connsiteX7" fmla="*/ 0 w 2795379"/>
                  <a:gd name="connsiteY7" fmla="*/ 511176 h 651864"/>
                  <a:gd name="connsiteX8" fmla="*/ 25064 w 2795379"/>
                  <a:gd name="connsiteY8" fmla="*/ 106400 h 651864"/>
                  <a:gd name="connsiteX0" fmla="*/ 25064 w 2795379"/>
                  <a:gd name="connsiteY0" fmla="*/ 106400 h 651864"/>
                  <a:gd name="connsiteX1" fmla="*/ 131464 w 2795379"/>
                  <a:gd name="connsiteY1" fmla="*/ 0 h 651864"/>
                  <a:gd name="connsiteX2" fmla="*/ 2688979 w 2795379"/>
                  <a:gd name="connsiteY2" fmla="*/ 0 h 651864"/>
                  <a:gd name="connsiteX3" fmla="*/ 2795379 w 2795379"/>
                  <a:gd name="connsiteY3" fmla="*/ 106400 h 651864"/>
                  <a:gd name="connsiteX4" fmla="*/ 2795379 w 2795379"/>
                  <a:gd name="connsiteY4" fmla="*/ 531986 h 651864"/>
                  <a:gd name="connsiteX5" fmla="*/ 2688979 w 2795379"/>
                  <a:gd name="connsiteY5" fmla="*/ 638386 h 651864"/>
                  <a:gd name="connsiteX6" fmla="*/ 122025 w 2795379"/>
                  <a:gd name="connsiteY6" fmla="*/ 651864 h 651864"/>
                  <a:gd name="connsiteX7" fmla="*/ 0 w 2795379"/>
                  <a:gd name="connsiteY7" fmla="*/ 511176 h 651864"/>
                  <a:gd name="connsiteX8" fmla="*/ 25064 w 2795379"/>
                  <a:gd name="connsiteY8" fmla="*/ 106400 h 651864"/>
                  <a:gd name="connsiteX0" fmla="*/ 129510 w 2899825"/>
                  <a:gd name="connsiteY0" fmla="*/ 106400 h 651864"/>
                  <a:gd name="connsiteX1" fmla="*/ 235910 w 2899825"/>
                  <a:gd name="connsiteY1" fmla="*/ 0 h 651864"/>
                  <a:gd name="connsiteX2" fmla="*/ 2793425 w 2899825"/>
                  <a:gd name="connsiteY2" fmla="*/ 0 h 651864"/>
                  <a:gd name="connsiteX3" fmla="*/ 2899825 w 2899825"/>
                  <a:gd name="connsiteY3" fmla="*/ 106400 h 651864"/>
                  <a:gd name="connsiteX4" fmla="*/ 2899825 w 2899825"/>
                  <a:gd name="connsiteY4" fmla="*/ 531986 h 651864"/>
                  <a:gd name="connsiteX5" fmla="*/ 2793425 w 2899825"/>
                  <a:gd name="connsiteY5" fmla="*/ 638386 h 651864"/>
                  <a:gd name="connsiteX6" fmla="*/ 226471 w 2899825"/>
                  <a:gd name="connsiteY6" fmla="*/ 651864 h 651864"/>
                  <a:gd name="connsiteX7" fmla="*/ 129510 w 2899825"/>
                  <a:gd name="connsiteY7" fmla="*/ 106400 h 651864"/>
                  <a:gd name="connsiteX0" fmla="*/ 315592 w 2988946"/>
                  <a:gd name="connsiteY0" fmla="*/ 651864 h 651864"/>
                  <a:gd name="connsiteX1" fmla="*/ 325031 w 2988946"/>
                  <a:gd name="connsiteY1" fmla="*/ 0 h 651864"/>
                  <a:gd name="connsiteX2" fmla="*/ 2882546 w 2988946"/>
                  <a:gd name="connsiteY2" fmla="*/ 0 h 651864"/>
                  <a:gd name="connsiteX3" fmla="*/ 2988946 w 2988946"/>
                  <a:gd name="connsiteY3" fmla="*/ 106400 h 651864"/>
                  <a:gd name="connsiteX4" fmla="*/ 2988946 w 2988946"/>
                  <a:gd name="connsiteY4" fmla="*/ 531986 h 651864"/>
                  <a:gd name="connsiteX5" fmla="*/ 2882546 w 2988946"/>
                  <a:gd name="connsiteY5" fmla="*/ 638386 h 651864"/>
                  <a:gd name="connsiteX6" fmla="*/ 315592 w 2988946"/>
                  <a:gd name="connsiteY6" fmla="*/ 651864 h 651864"/>
                  <a:gd name="connsiteX0" fmla="*/ 226402 w 2899756"/>
                  <a:gd name="connsiteY0" fmla="*/ 651864 h 651864"/>
                  <a:gd name="connsiteX1" fmla="*/ 235841 w 2899756"/>
                  <a:gd name="connsiteY1" fmla="*/ 0 h 651864"/>
                  <a:gd name="connsiteX2" fmla="*/ 2793356 w 2899756"/>
                  <a:gd name="connsiteY2" fmla="*/ 0 h 651864"/>
                  <a:gd name="connsiteX3" fmla="*/ 2899756 w 2899756"/>
                  <a:gd name="connsiteY3" fmla="*/ 106400 h 651864"/>
                  <a:gd name="connsiteX4" fmla="*/ 2899756 w 2899756"/>
                  <a:gd name="connsiteY4" fmla="*/ 531986 h 651864"/>
                  <a:gd name="connsiteX5" fmla="*/ 2793356 w 2899756"/>
                  <a:gd name="connsiteY5" fmla="*/ 638386 h 651864"/>
                  <a:gd name="connsiteX6" fmla="*/ 226402 w 2899756"/>
                  <a:gd name="connsiteY6" fmla="*/ 651864 h 651864"/>
                  <a:gd name="connsiteX0" fmla="*/ 182108 w 2855462"/>
                  <a:gd name="connsiteY0" fmla="*/ 651864 h 651864"/>
                  <a:gd name="connsiteX1" fmla="*/ 191547 w 2855462"/>
                  <a:gd name="connsiteY1" fmla="*/ 0 h 651864"/>
                  <a:gd name="connsiteX2" fmla="*/ 2749062 w 2855462"/>
                  <a:gd name="connsiteY2" fmla="*/ 0 h 651864"/>
                  <a:gd name="connsiteX3" fmla="*/ 2855462 w 2855462"/>
                  <a:gd name="connsiteY3" fmla="*/ 106400 h 651864"/>
                  <a:gd name="connsiteX4" fmla="*/ 2855462 w 2855462"/>
                  <a:gd name="connsiteY4" fmla="*/ 531986 h 651864"/>
                  <a:gd name="connsiteX5" fmla="*/ 2749062 w 2855462"/>
                  <a:gd name="connsiteY5" fmla="*/ 638386 h 651864"/>
                  <a:gd name="connsiteX6" fmla="*/ 182108 w 2855462"/>
                  <a:gd name="connsiteY6" fmla="*/ 651864 h 651864"/>
                  <a:gd name="connsiteX0" fmla="*/ 267262 w 2940616"/>
                  <a:gd name="connsiteY0" fmla="*/ 651864 h 651864"/>
                  <a:gd name="connsiteX1" fmla="*/ 80827 w 2940616"/>
                  <a:gd name="connsiteY1" fmla="*/ 273828 h 651864"/>
                  <a:gd name="connsiteX2" fmla="*/ 276701 w 2940616"/>
                  <a:gd name="connsiteY2" fmla="*/ 0 h 651864"/>
                  <a:gd name="connsiteX3" fmla="*/ 2834216 w 2940616"/>
                  <a:gd name="connsiteY3" fmla="*/ 0 h 651864"/>
                  <a:gd name="connsiteX4" fmla="*/ 2940616 w 2940616"/>
                  <a:gd name="connsiteY4" fmla="*/ 106400 h 651864"/>
                  <a:gd name="connsiteX5" fmla="*/ 2940616 w 2940616"/>
                  <a:gd name="connsiteY5" fmla="*/ 531986 h 651864"/>
                  <a:gd name="connsiteX6" fmla="*/ 2834216 w 2940616"/>
                  <a:gd name="connsiteY6" fmla="*/ 638386 h 651864"/>
                  <a:gd name="connsiteX7" fmla="*/ 267262 w 2940616"/>
                  <a:gd name="connsiteY7" fmla="*/ 651864 h 651864"/>
                  <a:gd name="connsiteX0" fmla="*/ 251440 w 2924794"/>
                  <a:gd name="connsiteY0" fmla="*/ 651864 h 651864"/>
                  <a:gd name="connsiteX1" fmla="*/ 103370 w 2924794"/>
                  <a:gd name="connsiteY1" fmla="*/ 284949 h 651864"/>
                  <a:gd name="connsiteX2" fmla="*/ 260879 w 2924794"/>
                  <a:gd name="connsiteY2" fmla="*/ 0 h 651864"/>
                  <a:gd name="connsiteX3" fmla="*/ 2818394 w 2924794"/>
                  <a:gd name="connsiteY3" fmla="*/ 0 h 651864"/>
                  <a:gd name="connsiteX4" fmla="*/ 2924794 w 2924794"/>
                  <a:gd name="connsiteY4" fmla="*/ 106400 h 651864"/>
                  <a:gd name="connsiteX5" fmla="*/ 2924794 w 2924794"/>
                  <a:gd name="connsiteY5" fmla="*/ 531986 h 651864"/>
                  <a:gd name="connsiteX6" fmla="*/ 2818394 w 2924794"/>
                  <a:gd name="connsiteY6" fmla="*/ 638386 h 651864"/>
                  <a:gd name="connsiteX7" fmla="*/ 251440 w 2924794"/>
                  <a:gd name="connsiteY7" fmla="*/ 651864 h 651864"/>
                  <a:gd name="connsiteX0" fmla="*/ 251440 w 2924794"/>
                  <a:gd name="connsiteY0" fmla="*/ 653131 h 653131"/>
                  <a:gd name="connsiteX1" fmla="*/ 103370 w 2924794"/>
                  <a:gd name="connsiteY1" fmla="*/ 286216 h 653131"/>
                  <a:gd name="connsiteX2" fmla="*/ 260879 w 2924794"/>
                  <a:gd name="connsiteY2" fmla="*/ 1267 h 653131"/>
                  <a:gd name="connsiteX3" fmla="*/ 2818394 w 2924794"/>
                  <a:gd name="connsiteY3" fmla="*/ 1267 h 653131"/>
                  <a:gd name="connsiteX4" fmla="*/ 2924794 w 2924794"/>
                  <a:gd name="connsiteY4" fmla="*/ 107667 h 653131"/>
                  <a:gd name="connsiteX5" fmla="*/ 2924794 w 2924794"/>
                  <a:gd name="connsiteY5" fmla="*/ 533253 h 653131"/>
                  <a:gd name="connsiteX6" fmla="*/ 2818394 w 2924794"/>
                  <a:gd name="connsiteY6" fmla="*/ 639653 h 653131"/>
                  <a:gd name="connsiteX7" fmla="*/ 251440 w 2924794"/>
                  <a:gd name="connsiteY7" fmla="*/ 653131 h 653131"/>
                  <a:gd name="connsiteX0" fmla="*/ 148125 w 2821479"/>
                  <a:gd name="connsiteY0" fmla="*/ 653131 h 653835"/>
                  <a:gd name="connsiteX1" fmla="*/ 55 w 2821479"/>
                  <a:gd name="connsiteY1" fmla="*/ 286216 h 653835"/>
                  <a:gd name="connsiteX2" fmla="*/ 157564 w 2821479"/>
                  <a:gd name="connsiteY2" fmla="*/ 1267 h 653835"/>
                  <a:gd name="connsiteX3" fmla="*/ 2715079 w 2821479"/>
                  <a:gd name="connsiteY3" fmla="*/ 1267 h 653835"/>
                  <a:gd name="connsiteX4" fmla="*/ 2821479 w 2821479"/>
                  <a:gd name="connsiteY4" fmla="*/ 107667 h 653835"/>
                  <a:gd name="connsiteX5" fmla="*/ 2821479 w 2821479"/>
                  <a:gd name="connsiteY5" fmla="*/ 533253 h 653835"/>
                  <a:gd name="connsiteX6" fmla="*/ 2715079 w 2821479"/>
                  <a:gd name="connsiteY6" fmla="*/ 639653 h 653835"/>
                  <a:gd name="connsiteX7" fmla="*/ 148125 w 2821479"/>
                  <a:gd name="connsiteY7" fmla="*/ 653131 h 653835"/>
                  <a:gd name="connsiteX0" fmla="*/ 148125 w 2821479"/>
                  <a:gd name="connsiteY0" fmla="*/ 653131 h 653835"/>
                  <a:gd name="connsiteX1" fmla="*/ 55 w 2821479"/>
                  <a:gd name="connsiteY1" fmla="*/ 286216 h 653835"/>
                  <a:gd name="connsiteX2" fmla="*/ 157564 w 2821479"/>
                  <a:gd name="connsiteY2" fmla="*/ 1267 h 653835"/>
                  <a:gd name="connsiteX3" fmla="*/ 2715079 w 2821479"/>
                  <a:gd name="connsiteY3" fmla="*/ 1267 h 653835"/>
                  <a:gd name="connsiteX4" fmla="*/ 2821479 w 2821479"/>
                  <a:gd name="connsiteY4" fmla="*/ 107667 h 653835"/>
                  <a:gd name="connsiteX5" fmla="*/ 2821479 w 2821479"/>
                  <a:gd name="connsiteY5" fmla="*/ 533253 h 653835"/>
                  <a:gd name="connsiteX6" fmla="*/ 2715079 w 2821479"/>
                  <a:gd name="connsiteY6" fmla="*/ 639653 h 653835"/>
                  <a:gd name="connsiteX7" fmla="*/ 148125 w 2821479"/>
                  <a:gd name="connsiteY7" fmla="*/ 653131 h 653835"/>
                  <a:gd name="connsiteX0" fmla="*/ 148125 w 2821479"/>
                  <a:gd name="connsiteY0" fmla="*/ 653131 h 653835"/>
                  <a:gd name="connsiteX1" fmla="*/ 55 w 2821479"/>
                  <a:gd name="connsiteY1" fmla="*/ 286216 h 653835"/>
                  <a:gd name="connsiteX2" fmla="*/ 157564 w 2821479"/>
                  <a:gd name="connsiteY2" fmla="*/ 1267 h 653835"/>
                  <a:gd name="connsiteX3" fmla="*/ 2715079 w 2821479"/>
                  <a:gd name="connsiteY3" fmla="*/ 1267 h 653835"/>
                  <a:gd name="connsiteX4" fmla="*/ 2821479 w 2821479"/>
                  <a:gd name="connsiteY4" fmla="*/ 107667 h 653835"/>
                  <a:gd name="connsiteX5" fmla="*/ 2821479 w 2821479"/>
                  <a:gd name="connsiteY5" fmla="*/ 533253 h 653835"/>
                  <a:gd name="connsiteX6" fmla="*/ 2715079 w 2821479"/>
                  <a:gd name="connsiteY6" fmla="*/ 639653 h 653835"/>
                  <a:gd name="connsiteX7" fmla="*/ 148125 w 2821479"/>
                  <a:gd name="connsiteY7" fmla="*/ 653131 h 653835"/>
                  <a:gd name="connsiteX0" fmla="*/ 148125 w 3083702"/>
                  <a:gd name="connsiteY0" fmla="*/ 653131 h 653835"/>
                  <a:gd name="connsiteX1" fmla="*/ 55 w 3083702"/>
                  <a:gd name="connsiteY1" fmla="*/ 286216 h 653835"/>
                  <a:gd name="connsiteX2" fmla="*/ 157564 w 3083702"/>
                  <a:gd name="connsiteY2" fmla="*/ 1267 h 653835"/>
                  <a:gd name="connsiteX3" fmla="*/ 2715079 w 3083702"/>
                  <a:gd name="connsiteY3" fmla="*/ 1267 h 653835"/>
                  <a:gd name="connsiteX4" fmla="*/ 3083702 w 3083702"/>
                  <a:gd name="connsiteY4" fmla="*/ 58081 h 653835"/>
                  <a:gd name="connsiteX5" fmla="*/ 2821479 w 3083702"/>
                  <a:gd name="connsiteY5" fmla="*/ 533253 h 653835"/>
                  <a:gd name="connsiteX6" fmla="*/ 2715079 w 3083702"/>
                  <a:gd name="connsiteY6" fmla="*/ 639653 h 653835"/>
                  <a:gd name="connsiteX7" fmla="*/ 148125 w 3083702"/>
                  <a:gd name="connsiteY7" fmla="*/ 653131 h 653835"/>
                  <a:gd name="connsiteX0" fmla="*/ 148125 w 2944344"/>
                  <a:gd name="connsiteY0" fmla="*/ 653131 h 653835"/>
                  <a:gd name="connsiteX1" fmla="*/ 55 w 2944344"/>
                  <a:gd name="connsiteY1" fmla="*/ 286216 h 653835"/>
                  <a:gd name="connsiteX2" fmla="*/ 157564 w 2944344"/>
                  <a:gd name="connsiteY2" fmla="*/ 1267 h 653835"/>
                  <a:gd name="connsiteX3" fmla="*/ 2715079 w 2944344"/>
                  <a:gd name="connsiteY3" fmla="*/ 1267 h 653835"/>
                  <a:gd name="connsiteX4" fmla="*/ 2821479 w 2944344"/>
                  <a:gd name="connsiteY4" fmla="*/ 533253 h 653835"/>
                  <a:gd name="connsiteX5" fmla="*/ 2715079 w 2944344"/>
                  <a:gd name="connsiteY5" fmla="*/ 639653 h 653835"/>
                  <a:gd name="connsiteX6" fmla="*/ 148125 w 2944344"/>
                  <a:gd name="connsiteY6" fmla="*/ 653131 h 653835"/>
                  <a:gd name="connsiteX0" fmla="*/ 148125 w 3098468"/>
                  <a:gd name="connsiteY0" fmla="*/ 653131 h 653835"/>
                  <a:gd name="connsiteX1" fmla="*/ 55 w 3098468"/>
                  <a:gd name="connsiteY1" fmla="*/ 286216 h 653835"/>
                  <a:gd name="connsiteX2" fmla="*/ 157564 w 3098468"/>
                  <a:gd name="connsiteY2" fmla="*/ 1267 h 653835"/>
                  <a:gd name="connsiteX3" fmla="*/ 2715079 w 3098468"/>
                  <a:gd name="connsiteY3" fmla="*/ 1267 h 653835"/>
                  <a:gd name="connsiteX4" fmla="*/ 3095293 w 3098468"/>
                  <a:gd name="connsiteY4" fmla="*/ 281495 h 653835"/>
                  <a:gd name="connsiteX5" fmla="*/ 2715079 w 3098468"/>
                  <a:gd name="connsiteY5" fmla="*/ 639653 h 653835"/>
                  <a:gd name="connsiteX6" fmla="*/ 148125 w 3098468"/>
                  <a:gd name="connsiteY6" fmla="*/ 653131 h 653835"/>
                  <a:gd name="connsiteX0" fmla="*/ 148125 w 3098468"/>
                  <a:gd name="connsiteY0" fmla="*/ 653131 h 653835"/>
                  <a:gd name="connsiteX1" fmla="*/ 55 w 3098468"/>
                  <a:gd name="connsiteY1" fmla="*/ 286216 h 653835"/>
                  <a:gd name="connsiteX2" fmla="*/ 157564 w 3098468"/>
                  <a:gd name="connsiteY2" fmla="*/ 1267 h 653835"/>
                  <a:gd name="connsiteX3" fmla="*/ 2715079 w 3098468"/>
                  <a:gd name="connsiteY3" fmla="*/ 1267 h 653835"/>
                  <a:gd name="connsiteX4" fmla="*/ 3095293 w 3098468"/>
                  <a:gd name="connsiteY4" fmla="*/ 281495 h 653835"/>
                  <a:gd name="connsiteX5" fmla="*/ 3051198 w 3098468"/>
                  <a:gd name="connsiteY5" fmla="*/ 569174 h 653835"/>
                  <a:gd name="connsiteX6" fmla="*/ 148125 w 3098468"/>
                  <a:gd name="connsiteY6" fmla="*/ 653131 h 653835"/>
                  <a:gd name="connsiteX0" fmla="*/ 148125 w 3257855"/>
                  <a:gd name="connsiteY0" fmla="*/ 653131 h 653835"/>
                  <a:gd name="connsiteX1" fmla="*/ 55 w 3257855"/>
                  <a:gd name="connsiteY1" fmla="*/ 286216 h 653835"/>
                  <a:gd name="connsiteX2" fmla="*/ 157564 w 3257855"/>
                  <a:gd name="connsiteY2" fmla="*/ 1267 h 653835"/>
                  <a:gd name="connsiteX3" fmla="*/ 3047255 w 3257855"/>
                  <a:gd name="connsiteY3" fmla="*/ 15657 h 653835"/>
                  <a:gd name="connsiteX4" fmla="*/ 3095293 w 3257855"/>
                  <a:gd name="connsiteY4" fmla="*/ 281495 h 653835"/>
                  <a:gd name="connsiteX5" fmla="*/ 3051198 w 3257855"/>
                  <a:gd name="connsiteY5" fmla="*/ 569174 h 653835"/>
                  <a:gd name="connsiteX6" fmla="*/ 148125 w 3257855"/>
                  <a:gd name="connsiteY6" fmla="*/ 653131 h 653835"/>
                  <a:gd name="connsiteX0" fmla="*/ 148125 w 3111753"/>
                  <a:gd name="connsiteY0" fmla="*/ 653131 h 653835"/>
                  <a:gd name="connsiteX1" fmla="*/ 55 w 3111753"/>
                  <a:gd name="connsiteY1" fmla="*/ 286216 h 653835"/>
                  <a:gd name="connsiteX2" fmla="*/ 157564 w 3111753"/>
                  <a:gd name="connsiteY2" fmla="*/ 1267 h 653835"/>
                  <a:gd name="connsiteX3" fmla="*/ 3047255 w 3111753"/>
                  <a:gd name="connsiteY3" fmla="*/ 15657 h 653835"/>
                  <a:gd name="connsiteX4" fmla="*/ 3095293 w 3111753"/>
                  <a:gd name="connsiteY4" fmla="*/ 281495 h 653835"/>
                  <a:gd name="connsiteX5" fmla="*/ 3051198 w 3111753"/>
                  <a:gd name="connsiteY5" fmla="*/ 569174 h 653835"/>
                  <a:gd name="connsiteX6" fmla="*/ 148125 w 3111753"/>
                  <a:gd name="connsiteY6" fmla="*/ 653131 h 653835"/>
                  <a:gd name="connsiteX0" fmla="*/ 148125 w 3124848"/>
                  <a:gd name="connsiteY0" fmla="*/ 653131 h 653835"/>
                  <a:gd name="connsiteX1" fmla="*/ 55 w 3124848"/>
                  <a:gd name="connsiteY1" fmla="*/ 286216 h 653835"/>
                  <a:gd name="connsiteX2" fmla="*/ 157564 w 3124848"/>
                  <a:gd name="connsiteY2" fmla="*/ 1267 h 653835"/>
                  <a:gd name="connsiteX3" fmla="*/ 3069138 w 3124848"/>
                  <a:gd name="connsiteY3" fmla="*/ 19822 h 653835"/>
                  <a:gd name="connsiteX4" fmla="*/ 3095293 w 3124848"/>
                  <a:gd name="connsiteY4" fmla="*/ 281495 h 653835"/>
                  <a:gd name="connsiteX5" fmla="*/ 3051198 w 3124848"/>
                  <a:gd name="connsiteY5" fmla="*/ 569174 h 653835"/>
                  <a:gd name="connsiteX6" fmla="*/ 148125 w 3124848"/>
                  <a:gd name="connsiteY6" fmla="*/ 653131 h 653835"/>
                  <a:gd name="connsiteX0" fmla="*/ 148125 w 3128145"/>
                  <a:gd name="connsiteY0" fmla="*/ 653131 h 653835"/>
                  <a:gd name="connsiteX1" fmla="*/ 55 w 3128145"/>
                  <a:gd name="connsiteY1" fmla="*/ 286216 h 653835"/>
                  <a:gd name="connsiteX2" fmla="*/ 157564 w 3128145"/>
                  <a:gd name="connsiteY2" fmla="*/ 1267 h 653835"/>
                  <a:gd name="connsiteX3" fmla="*/ 3074123 w 3128145"/>
                  <a:gd name="connsiteY3" fmla="*/ 14744 h 653835"/>
                  <a:gd name="connsiteX4" fmla="*/ 3095293 w 3128145"/>
                  <a:gd name="connsiteY4" fmla="*/ 281495 h 653835"/>
                  <a:gd name="connsiteX5" fmla="*/ 3051198 w 3128145"/>
                  <a:gd name="connsiteY5" fmla="*/ 569174 h 653835"/>
                  <a:gd name="connsiteX6" fmla="*/ 148125 w 3128145"/>
                  <a:gd name="connsiteY6" fmla="*/ 653131 h 653835"/>
                  <a:gd name="connsiteX0" fmla="*/ 148125 w 3121484"/>
                  <a:gd name="connsiteY0" fmla="*/ 653131 h 653835"/>
                  <a:gd name="connsiteX1" fmla="*/ 55 w 3121484"/>
                  <a:gd name="connsiteY1" fmla="*/ 286216 h 653835"/>
                  <a:gd name="connsiteX2" fmla="*/ 157564 w 3121484"/>
                  <a:gd name="connsiteY2" fmla="*/ 1267 h 653835"/>
                  <a:gd name="connsiteX3" fmla="*/ 3074123 w 3121484"/>
                  <a:gd name="connsiteY3" fmla="*/ 14744 h 653835"/>
                  <a:gd name="connsiteX4" fmla="*/ 3095293 w 3121484"/>
                  <a:gd name="connsiteY4" fmla="*/ 281495 h 653835"/>
                  <a:gd name="connsiteX5" fmla="*/ 3051198 w 3121484"/>
                  <a:gd name="connsiteY5" fmla="*/ 569174 h 653835"/>
                  <a:gd name="connsiteX6" fmla="*/ 148125 w 3121484"/>
                  <a:gd name="connsiteY6" fmla="*/ 653131 h 653835"/>
                  <a:gd name="connsiteX0" fmla="*/ 148125 w 3124758"/>
                  <a:gd name="connsiteY0" fmla="*/ 653131 h 653835"/>
                  <a:gd name="connsiteX1" fmla="*/ 55 w 3124758"/>
                  <a:gd name="connsiteY1" fmla="*/ 286216 h 653835"/>
                  <a:gd name="connsiteX2" fmla="*/ 157564 w 3124758"/>
                  <a:gd name="connsiteY2" fmla="*/ 1267 h 653835"/>
                  <a:gd name="connsiteX3" fmla="*/ 3074123 w 3124758"/>
                  <a:gd name="connsiteY3" fmla="*/ 14744 h 653835"/>
                  <a:gd name="connsiteX4" fmla="*/ 3095293 w 3124758"/>
                  <a:gd name="connsiteY4" fmla="*/ 281495 h 653835"/>
                  <a:gd name="connsiteX5" fmla="*/ 3051198 w 3124758"/>
                  <a:gd name="connsiteY5" fmla="*/ 569174 h 653835"/>
                  <a:gd name="connsiteX6" fmla="*/ 148125 w 3124758"/>
                  <a:gd name="connsiteY6" fmla="*/ 653131 h 653835"/>
                  <a:gd name="connsiteX0" fmla="*/ 148125 w 3129350"/>
                  <a:gd name="connsiteY0" fmla="*/ 653131 h 653835"/>
                  <a:gd name="connsiteX1" fmla="*/ 55 w 3129350"/>
                  <a:gd name="connsiteY1" fmla="*/ 286216 h 653835"/>
                  <a:gd name="connsiteX2" fmla="*/ 157564 w 3129350"/>
                  <a:gd name="connsiteY2" fmla="*/ 1267 h 653835"/>
                  <a:gd name="connsiteX3" fmla="*/ 3074123 w 3129350"/>
                  <a:gd name="connsiteY3" fmla="*/ 14744 h 653835"/>
                  <a:gd name="connsiteX4" fmla="*/ 3107895 w 3129350"/>
                  <a:gd name="connsiteY4" fmla="*/ 283894 h 653835"/>
                  <a:gd name="connsiteX5" fmla="*/ 3051198 w 3129350"/>
                  <a:gd name="connsiteY5" fmla="*/ 569174 h 653835"/>
                  <a:gd name="connsiteX6" fmla="*/ 148125 w 3129350"/>
                  <a:gd name="connsiteY6" fmla="*/ 653131 h 653835"/>
                  <a:gd name="connsiteX0" fmla="*/ 148125 w 3124792"/>
                  <a:gd name="connsiteY0" fmla="*/ 653131 h 653835"/>
                  <a:gd name="connsiteX1" fmla="*/ 55 w 3124792"/>
                  <a:gd name="connsiteY1" fmla="*/ 286216 h 653835"/>
                  <a:gd name="connsiteX2" fmla="*/ 157564 w 3124792"/>
                  <a:gd name="connsiteY2" fmla="*/ 1267 h 653835"/>
                  <a:gd name="connsiteX3" fmla="*/ 3074123 w 3124792"/>
                  <a:gd name="connsiteY3" fmla="*/ 14744 h 653835"/>
                  <a:gd name="connsiteX4" fmla="*/ 3107895 w 3124792"/>
                  <a:gd name="connsiteY4" fmla="*/ 283894 h 653835"/>
                  <a:gd name="connsiteX5" fmla="*/ 3051198 w 3124792"/>
                  <a:gd name="connsiteY5" fmla="*/ 569174 h 653835"/>
                  <a:gd name="connsiteX6" fmla="*/ 148125 w 3124792"/>
                  <a:gd name="connsiteY6" fmla="*/ 653131 h 653835"/>
                  <a:gd name="connsiteX0" fmla="*/ 148125 w 3124792"/>
                  <a:gd name="connsiteY0" fmla="*/ 653131 h 653835"/>
                  <a:gd name="connsiteX1" fmla="*/ 55 w 3124792"/>
                  <a:gd name="connsiteY1" fmla="*/ 286216 h 653835"/>
                  <a:gd name="connsiteX2" fmla="*/ 157564 w 3124792"/>
                  <a:gd name="connsiteY2" fmla="*/ 1267 h 653835"/>
                  <a:gd name="connsiteX3" fmla="*/ 3074123 w 3124792"/>
                  <a:gd name="connsiteY3" fmla="*/ 14744 h 653835"/>
                  <a:gd name="connsiteX4" fmla="*/ 3107895 w 3124792"/>
                  <a:gd name="connsiteY4" fmla="*/ 283894 h 653835"/>
                  <a:gd name="connsiteX5" fmla="*/ 3051198 w 3124792"/>
                  <a:gd name="connsiteY5" fmla="*/ 569174 h 653835"/>
                  <a:gd name="connsiteX6" fmla="*/ 148125 w 3124792"/>
                  <a:gd name="connsiteY6" fmla="*/ 653131 h 653835"/>
                  <a:gd name="connsiteX0" fmla="*/ 148125 w 3120364"/>
                  <a:gd name="connsiteY0" fmla="*/ 653131 h 653835"/>
                  <a:gd name="connsiteX1" fmla="*/ 55 w 3120364"/>
                  <a:gd name="connsiteY1" fmla="*/ 286216 h 653835"/>
                  <a:gd name="connsiteX2" fmla="*/ 157564 w 3120364"/>
                  <a:gd name="connsiteY2" fmla="*/ 1267 h 653835"/>
                  <a:gd name="connsiteX3" fmla="*/ 3074123 w 3120364"/>
                  <a:gd name="connsiteY3" fmla="*/ 14744 h 653835"/>
                  <a:gd name="connsiteX4" fmla="*/ 3107895 w 3120364"/>
                  <a:gd name="connsiteY4" fmla="*/ 283894 h 653835"/>
                  <a:gd name="connsiteX5" fmla="*/ 3051198 w 3120364"/>
                  <a:gd name="connsiteY5" fmla="*/ 569174 h 653835"/>
                  <a:gd name="connsiteX6" fmla="*/ 148125 w 3120364"/>
                  <a:gd name="connsiteY6" fmla="*/ 653131 h 653835"/>
                  <a:gd name="connsiteX0" fmla="*/ 148125 w 3124711"/>
                  <a:gd name="connsiteY0" fmla="*/ 653131 h 653835"/>
                  <a:gd name="connsiteX1" fmla="*/ 55 w 3124711"/>
                  <a:gd name="connsiteY1" fmla="*/ 286216 h 653835"/>
                  <a:gd name="connsiteX2" fmla="*/ 157564 w 3124711"/>
                  <a:gd name="connsiteY2" fmla="*/ 1267 h 653835"/>
                  <a:gd name="connsiteX3" fmla="*/ 3074123 w 3124711"/>
                  <a:gd name="connsiteY3" fmla="*/ 14744 h 653835"/>
                  <a:gd name="connsiteX4" fmla="*/ 3107895 w 3124711"/>
                  <a:gd name="connsiteY4" fmla="*/ 283894 h 653835"/>
                  <a:gd name="connsiteX5" fmla="*/ 3051198 w 3124711"/>
                  <a:gd name="connsiteY5" fmla="*/ 569174 h 653835"/>
                  <a:gd name="connsiteX6" fmla="*/ 148125 w 3124711"/>
                  <a:gd name="connsiteY6" fmla="*/ 653131 h 653835"/>
                  <a:gd name="connsiteX0" fmla="*/ 148125 w 3124711"/>
                  <a:gd name="connsiteY0" fmla="*/ 653131 h 653835"/>
                  <a:gd name="connsiteX1" fmla="*/ 55 w 3124711"/>
                  <a:gd name="connsiteY1" fmla="*/ 286216 h 653835"/>
                  <a:gd name="connsiteX2" fmla="*/ 157564 w 3124711"/>
                  <a:gd name="connsiteY2" fmla="*/ 1267 h 653835"/>
                  <a:gd name="connsiteX3" fmla="*/ 3074123 w 3124711"/>
                  <a:gd name="connsiteY3" fmla="*/ 14744 h 653835"/>
                  <a:gd name="connsiteX4" fmla="*/ 3107895 w 3124711"/>
                  <a:gd name="connsiteY4" fmla="*/ 283894 h 653835"/>
                  <a:gd name="connsiteX5" fmla="*/ 3086512 w 3124711"/>
                  <a:gd name="connsiteY5" fmla="*/ 578910 h 653835"/>
                  <a:gd name="connsiteX6" fmla="*/ 148125 w 3124711"/>
                  <a:gd name="connsiteY6" fmla="*/ 653131 h 653835"/>
                  <a:gd name="connsiteX0" fmla="*/ 148125 w 3129057"/>
                  <a:gd name="connsiteY0" fmla="*/ 653131 h 653835"/>
                  <a:gd name="connsiteX1" fmla="*/ 55 w 3129057"/>
                  <a:gd name="connsiteY1" fmla="*/ 286216 h 653835"/>
                  <a:gd name="connsiteX2" fmla="*/ 157564 w 3129057"/>
                  <a:gd name="connsiteY2" fmla="*/ 1267 h 653835"/>
                  <a:gd name="connsiteX3" fmla="*/ 3074123 w 3129057"/>
                  <a:gd name="connsiteY3" fmla="*/ 14744 h 653835"/>
                  <a:gd name="connsiteX4" fmla="*/ 3107895 w 3129057"/>
                  <a:gd name="connsiteY4" fmla="*/ 283894 h 653835"/>
                  <a:gd name="connsiteX5" fmla="*/ 3086512 w 3129057"/>
                  <a:gd name="connsiteY5" fmla="*/ 578910 h 653835"/>
                  <a:gd name="connsiteX6" fmla="*/ 148125 w 3129057"/>
                  <a:gd name="connsiteY6" fmla="*/ 653131 h 653835"/>
                  <a:gd name="connsiteX0" fmla="*/ 148125 w 3130151"/>
                  <a:gd name="connsiteY0" fmla="*/ 653131 h 653835"/>
                  <a:gd name="connsiteX1" fmla="*/ 55 w 3130151"/>
                  <a:gd name="connsiteY1" fmla="*/ 286216 h 653835"/>
                  <a:gd name="connsiteX2" fmla="*/ 157564 w 3130151"/>
                  <a:gd name="connsiteY2" fmla="*/ 1267 h 653835"/>
                  <a:gd name="connsiteX3" fmla="*/ 3074123 w 3130151"/>
                  <a:gd name="connsiteY3" fmla="*/ 14744 h 653835"/>
                  <a:gd name="connsiteX4" fmla="*/ 3107895 w 3130151"/>
                  <a:gd name="connsiteY4" fmla="*/ 283894 h 653835"/>
                  <a:gd name="connsiteX5" fmla="*/ 3086512 w 3130151"/>
                  <a:gd name="connsiteY5" fmla="*/ 578910 h 653835"/>
                  <a:gd name="connsiteX6" fmla="*/ 148125 w 3130151"/>
                  <a:gd name="connsiteY6" fmla="*/ 653131 h 653835"/>
                  <a:gd name="connsiteX0" fmla="*/ 148125 w 3130151"/>
                  <a:gd name="connsiteY0" fmla="*/ 653131 h 653835"/>
                  <a:gd name="connsiteX1" fmla="*/ 55 w 3130151"/>
                  <a:gd name="connsiteY1" fmla="*/ 286216 h 653835"/>
                  <a:gd name="connsiteX2" fmla="*/ 157564 w 3130151"/>
                  <a:gd name="connsiteY2" fmla="*/ 1267 h 653835"/>
                  <a:gd name="connsiteX3" fmla="*/ 3074123 w 3130151"/>
                  <a:gd name="connsiteY3" fmla="*/ 14744 h 653835"/>
                  <a:gd name="connsiteX4" fmla="*/ 3107895 w 3130151"/>
                  <a:gd name="connsiteY4" fmla="*/ 283894 h 653835"/>
                  <a:gd name="connsiteX5" fmla="*/ 3086512 w 3130151"/>
                  <a:gd name="connsiteY5" fmla="*/ 578910 h 653835"/>
                  <a:gd name="connsiteX6" fmla="*/ 148125 w 3130151"/>
                  <a:gd name="connsiteY6" fmla="*/ 653131 h 653835"/>
                  <a:gd name="connsiteX0" fmla="*/ 148125 w 3126116"/>
                  <a:gd name="connsiteY0" fmla="*/ 653131 h 653835"/>
                  <a:gd name="connsiteX1" fmla="*/ 55 w 3126116"/>
                  <a:gd name="connsiteY1" fmla="*/ 286216 h 653835"/>
                  <a:gd name="connsiteX2" fmla="*/ 157564 w 3126116"/>
                  <a:gd name="connsiteY2" fmla="*/ 1267 h 653835"/>
                  <a:gd name="connsiteX3" fmla="*/ 3074123 w 3126116"/>
                  <a:gd name="connsiteY3" fmla="*/ 14744 h 653835"/>
                  <a:gd name="connsiteX4" fmla="*/ 3107895 w 3126116"/>
                  <a:gd name="connsiteY4" fmla="*/ 283894 h 653835"/>
                  <a:gd name="connsiteX5" fmla="*/ 3086512 w 3126116"/>
                  <a:gd name="connsiteY5" fmla="*/ 578910 h 653835"/>
                  <a:gd name="connsiteX6" fmla="*/ 148125 w 3126116"/>
                  <a:gd name="connsiteY6" fmla="*/ 653131 h 653835"/>
                  <a:gd name="connsiteX0" fmla="*/ 148125 w 3126792"/>
                  <a:gd name="connsiteY0" fmla="*/ 653131 h 653835"/>
                  <a:gd name="connsiteX1" fmla="*/ 55 w 3126792"/>
                  <a:gd name="connsiteY1" fmla="*/ 286216 h 653835"/>
                  <a:gd name="connsiteX2" fmla="*/ 157564 w 3126792"/>
                  <a:gd name="connsiteY2" fmla="*/ 1267 h 653835"/>
                  <a:gd name="connsiteX3" fmla="*/ 3074123 w 3126792"/>
                  <a:gd name="connsiteY3" fmla="*/ 14744 h 653835"/>
                  <a:gd name="connsiteX4" fmla="*/ 3107895 w 3126792"/>
                  <a:gd name="connsiteY4" fmla="*/ 283894 h 653835"/>
                  <a:gd name="connsiteX5" fmla="*/ 3086512 w 3126792"/>
                  <a:gd name="connsiteY5" fmla="*/ 578910 h 653835"/>
                  <a:gd name="connsiteX6" fmla="*/ 148125 w 3126792"/>
                  <a:gd name="connsiteY6" fmla="*/ 653131 h 653835"/>
                  <a:gd name="connsiteX0" fmla="*/ 148125 w 3128855"/>
                  <a:gd name="connsiteY0" fmla="*/ 653131 h 653835"/>
                  <a:gd name="connsiteX1" fmla="*/ 55 w 3128855"/>
                  <a:gd name="connsiteY1" fmla="*/ 286216 h 653835"/>
                  <a:gd name="connsiteX2" fmla="*/ 157564 w 3128855"/>
                  <a:gd name="connsiteY2" fmla="*/ 1267 h 653835"/>
                  <a:gd name="connsiteX3" fmla="*/ 3074123 w 3128855"/>
                  <a:gd name="connsiteY3" fmla="*/ 14744 h 653835"/>
                  <a:gd name="connsiteX4" fmla="*/ 3107895 w 3128855"/>
                  <a:gd name="connsiteY4" fmla="*/ 283894 h 653835"/>
                  <a:gd name="connsiteX5" fmla="*/ 3086512 w 3128855"/>
                  <a:gd name="connsiteY5" fmla="*/ 578910 h 653835"/>
                  <a:gd name="connsiteX6" fmla="*/ 148125 w 3128855"/>
                  <a:gd name="connsiteY6" fmla="*/ 653131 h 653835"/>
                  <a:gd name="connsiteX0" fmla="*/ 148125 w 3126187"/>
                  <a:gd name="connsiteY0" fmla="*/ 653131 h 653835"/>
                  <a:gd name="connsiteX1" fmla="*/ 55 w 3126187"/>
                  <a:gd name="connsiteY1" fmla="*/ 286216 h 653835"/>
                  <a:gd name="connsiteX2" fmla="*/ 157564 w 3126187"/>
                  <a:gd name="connsiteY2" fmla="*/ 1267 h 653835"/>
                  <a:gd name="connsiteX3" fmla="*/ 3074123 w 3126187"/>
                  <a:gd name="connsiteY3" fmla="*/ 14744 h 653835"/>
                  <a:gd name="connsiteX4" fmla="*/ 3107895 w 3126187"/>
                  <a:gd name="connsiteY4" fmla="*/ 283894 h 653835"/>
                  <a:gd name="connsiteX5" fmla="*/ 3086512 w 3126187"/>
                  <a:gd name="connsiteY5" fmla="*/ 578910 h 653835"/>
                  <a:gd name="connsiteX6" fmla="*/ 148125 w 3126187"/>
                  <a:gd name="connsiteY6" fmla="*/ 653131 h 653835"/>
                  <a:gd name="connsiteX0" fmla="*/ 148125 w 3130530"/>
                  <a:gd name="connsiteY0" fmla="*/ 653131 h 653835"/>
                  <a:gd name="connsiteX1" fmla="*/ 55 w 3130530"/>
                  <a:gd name="connsiteY1" fmla="*/ 286216 h 653835"/>
                  <a:gd name="connsiteX2" fmla="*/ 157564 w 3130530"/>
                  <a:gd name="connsiteY2" fmla="*/ 1267 h 653835"/>
                  <a:gd name="connsiteX3" fmla="*/ 3074123 w 3130530"/>
                  <a:gd name="connsiteY3" fmla="*/ 14744 h 653835"/>
                  <a:gd name="connsiteX4" fmla="*/ 3107895 w 3130530"/>
                  <a:gd name="connsiteY4" fmla="*/ 283894 h 653835"/>
                  <a:gd name="connsiteX5" fmla="*/ 3086512 w 3130530"/>
                  <a:gd name="connsiteY5" fmla="*/ 578910 h 653835"/>
                  <a:gd name="connsiteX6" fmla="*/ 148125 w 3130530"/>
                  <a:gd name="connsiteY6" fmla="*/ 653131 h 653835"/>
                  <a:gd name="connsiteX0" fmla="*/ 148125 w 3128705"/>
                  <a:gd name="connsiteY0" fmla="*/ 653131 h 653835"/>
                  <a:gd name="connsiteX1" fmla="*/ 55 w 3128705"/>
                  <a:gd name="connsiteY1" fmla="*/ 286216 h 653835"/>
                  <a:gd name="connsiteX2" fmla="*/ 157564 w 3128705"/>
                  <a:gd name="connsiteY2" fmla="*/ 1267 h 653835"/>
                  <a:gd name="connsiteX3" fmla="*/ 3074123 w 3128705"/>
                  <a:gd name="connsiteY3" fmla="*/ 14744 h 653835"/>
                  <a:gd name="connsiteX4" fmla="*/ 3107895 w 3128705"/>
                  <a:gd name="connsiteY4" fmla="*/ 283894 h 653835"/>
                  <a:gd name="connsiteX5" fmla="*/ 3086512 w 3128705"/>
                  <a:gd name="connsiteY5" fmla="*/ 578910 h 653835"/>
                  <a:gd name="connsiteX6" fmla="*/ 148125 w 3128705"/>
                  <a:gd name="connsiteY6" fmla="*/ 653131 h 653835"/>
                  <a:gd name="connsiteX0" fmla="*/ 148125 w 3129297"/>
                  <a:gd name="connsiteY0" fmla="*/ 653131 h 653835"/>
                  <a:gd name="connsiteX1" fmla="*/ 55 w 3129297"/>
                  <a:gd name="connsiteY1" fmla="*/ 286216 h 653835"/>
                  <a:gd name="connsiteX2" fmla="*/ 157564 w 3129297"/>
                  <a:gd name="connsiteY2" fmla="*/ 1267 h 653835"/>
                  <a:gd name="connsiteX3" fmla="*/ 3074123 w 3129297"/>
                  <a:gd name="connsiteY3" fmla="*/ 14744 h 653835"/>
                  <a:gd name="connsiteX4" fmla="*/ 3107895 w 3129297"/>
                  <a:gd name="connsiteY4" fmla="*/ 283894 h 653835"/>
                  <a:gd name="connsiteX5" fmla="*/ 3086512 w 3129297"/>
                  <a:gd name="connsiteY5" fmla="*/ 578910 h 653835"/>
                  <a:gd name="connsiteX6" fmla="*/ 148125 w 3129297"/>
                  <a:gd name="connsiteY6" fmla="*/ 653131 h 653835"/>
                  <a:gd name="connsiteX0" fmla="*/ 148125 w 3129878"/>
                  <a:gd name="connsiteY0" fmla="*/ 653131 h 653835"/>
                  <a:gd name="connsiteX1" fmla="*/ 55 w 3129878"/>
                  <a:gd name="connsiteY1" fmla="*/ 286216 h 653835"/>
                  <a:gd name="connsiteX2" fmla="*/ 157564 w 3129878"/>
                  <a:gd name="connsiteY2" fmla="*/ 1267 h 653835"/>
                  <a:gd name="connsiteX3" fmla="*/ 3074123 w 3129878"/>
                  <a:gd name="connsiteY3" fmla="*/ 14744 h 653835"/>
                  <a:gd name="connsiteX4" fmla="*/ 3107895 w 3129878"/>
                  <a:gd name="connsiteY4" fmla="*/ 283894 h 653835"/>
                  <a:gd name="connsiteX5" fmla="*/ 3086512 w 3129878"/>
                  <a:gd name="connsiteY5" fmla="*/ 578910 h 653835"/>
                  <a:gd name="connsiteX6" fmla="*/ 148125 w 3129878"/>
                  <a:gd name="connsiteY6" fmla="*/ 653131 h 653835"/>
                  <a:gd name="connsiteX0" fmla="*/ 148125 w 3129878"/>
                  <a:gd name="connsiteY0" fmla="*/ 653131 h 653835"/>
                  <a:gd name="connsiteX1" fmla="*/ 55 w 3129878"/>
                  <a:gd name="connsiteY1" fmla="*/ 286216 h 653835"/>
                  <a:gd name="connsiteX2" fmla="*/ 157564 w 3129878"/>
                  <a:gd name="connsiteY2" fmla="*/ 1267 h 653835"/>
                  <a:gd name="connsiteX3" fmla="*/ 3074123 w 3129878"/>
                  <a:gd name="connsiteY3" fmla="*/ 14744 h 653835"/>
                  <a:gd name="connsiteX4" fmla="*/ 3107895 w 3129878"/>
                  <a:gd name="connsiteY4" fmla="*/ 283894 h 653835"/>
                  <a:gd name="connsiteX5" fmla="*/ 3086512 w 3129878"/>
                  <a:gd name="connsiteY5" fmla="*/ 578910 h 653835"/>
                  <a:gd name="connsiteX6" fmla="*/ 148125 w 3129878"/>
                  <a:gd name="connsiteY6" fmla="*/ 653131 h 653835"/>
                  <a:gd name="connsiteX0" fmla="*/ 148125 w 3129878"/>
                  <a:gd name="connsiteY0" fmla="*/ 653131 h 653835"/>
                  <a:gd name="connsiteX1" fmla="*/ 55 w 3129878"/>
                  <a:gd name="connsiteY1" fmla="*/ 286216 h 653835"/>
                  <a:gd name="connsiteX2" fmla="*/ 157564 w 3129878"/>
                  <a:gd name="connsiteY2" fmla="*/ 1267 h 653835"/>
                  <a:gd name="connsiteX3" fmla="*/ 3074123 w 3129878"/>
                  <a:gd name="connsiteY3" fmla="*/ 14744 h 653835"/>
                  <a:gd name="connsiteX4" fmla="*/ 3107895 w 3129878"/>
                  <a:gd name="connsiteY4" fmla="*/ 283894 h 653835"/>
                  <a:gd name="connsiteX5" fmla="*/ 3086512 w 3129878"/>
                  <a:gd name="connsiteY5" fmla="*/ 578910 h 653835"/>
                  <a:gd name="connsiteX6" fmla="*/ 148125 w 3129878"/>
                  <a:gd name="connsiteY6" fmla="*/ 653131 h 653835"/>
                  <a:gd name="connsiteX0" fmla="*/ 148125 w 3129878"/>
                  <a:gd name="connsiteY0" fmla="*/ 653131 h 653835"/>
                  <a:gd name="connsiteX1" fmla="*/ 55 w 3129878"/>
                  <a:gd name="connsiteY1" fmla="*/ 286216 h 653835"/>
                  <a:gd name="connsiteX2" fmla="*/ 157564 w 3129878"/>
                  <a:gd name="connsiteY2" fmla="*/ 1267 h 653835"/>
                  <a:gd name="connsiteX3" fmla="*/ 3074123 w 3129878"/>
                  <a:gd name="connsiteY3" fmla="*/ 14744 h 653835"/>
                  <a:gd name="connsiteX4" fmla="*/ 3107895 w 3129878"/>
                  <a:gd name="connsiteY4" fmla="*/ 283894 h 653835"/>
                  <a:gd name="connsiteX5" fmla="*/ 3086512 w 3129878"/>
                  <a:gd name="connsiteY5" fmla="*/ 578910 h 653835"/>
                  <a:gd name="connsiteX6" fmla="*/ 148125 w 3129878"/>
                  <a:gd name="connsiteY6" fmla="*/ 653131 h 653835"/>
                  <a:gd name="connsiteX0" fmla="*/ 148125 w 3129878"/>
                  <a:gd name="connsiteY0" fmla="*/ 653131 h 653835"/>
                  <a:gd name="connsiteX1" fmla="*/ 55 w 3129878"/>
                  <a:gd name="connsiteY1" fmla="*/ 286216 h 653835"/>
                  <a:gd name="connsiteX2" fmla="*/ 157564 w 3129878"/>
                  <a:gd name="connsiteY2" fmla="*/ 1267 h 653835"/>
                  <a:gd name="connsiteX3" fmla="*/ 3074123 w 3129878"/>
                  <a:gd name="connsiteY3" fmla="*/ 14744 h 653835"/>
                  <a:gd name="connsiteX4" fmla="*/ 3107895 w 3129878"/>
                  <a:gd name="connsiteY4" fmla="*/ 283894 h 653835"/>
                  <a:gd name="connsiteX5" fmla="*/ 3086512 w 3129878"/>
                  <a:gd name="connsiteY5" fmla="*/ 578910 h 653835"/>
                  <a:gd name="connsiteX6" fmla="*/ 148125 w 3129878"/>
                  <a:gd name="connsiteY6" fmla="*/ 653131 h 653835"/>
                  <a:gd name="connsiteX0" fmla="*/ 148125 w 3129878"/>
                  <a:gd name="connsiteY0" fmla="*/ 653131 h 653835"/>
                  <a:gd name="connsiteX1" fmla="*/ 55 w 3129878"/>
                  <a:gd name="connsiteY1" fmla="*/ 286216 h 653835"/>
                  <a:gd name="connsiteX2" fmla="*/ 157564 w 3129878"/>
                  <a:gd name="connsiteY2" fmla="*/ 1267 h 653835"/>
                  <a:gd name="connsiteX3" fmla="*/ 3074123 w 3129878"/>
                  <a:gd name="connsiteY3" fmla="*/ 14744 h 653835"/>
                  <a:gd name="connsiteX4" fmla="*/ 3107895 w 3129878"/>
                  <a:gd name="connsiteY4" fmla="*/ 283894 h 653835"/>
                  <a:gd name="connsiteX5" fmla="*/ 3086512 w 3129878"/>
                  <a:gd name="connsiteY5" fmla="*/ 578910 h 653835"/>
                  <a:gd name="connsiteX6" fmla="*/ 148125 w 3129878"/>
                  <a:gd name="connsiteY6" fmla="*/ 653131 h 653835"/>
                  <a:gd name="connsiteX0" fmla="*/ 148125 w 3129878"/>
                  <a:gd name="connsiteY0" fmla="*/ 653131 h 653835"/>
                  <a:gd name="connsiteX1" fmla="*/ 55 w 3129878"/>
                  <a:gd name="connsiteY1" fmla="*/ 286216 h 653835"/>
                  <a:gd name="connsiteX2" fmla="*/ 157564 w 3129878"/>
                  <a:gd name="connsiteY2" fmla="*/ 1267 h 653835"/>
                  <a:gd name="connsiteX3" fmla="*/ 3074123 w 3129878"/>
                  <a:gd name="connsiteY3" fmla="*/ 14744 h 653835"/>
                  <a:gd name="connsiteX4" fmla="*/ 3107895 w 3129878"/>
                  <a:gd name="connsiteY4" fmla="*/ 283894 h 653835"/>
                  <a:gd name="connsiteX5" fmla="*/ 3086512 w 3129878"/>
                  <a:gd name="connsiteY5" fmla="*/ 578910 h 653835"/>
                  <a:gd name="connsiteX6" fmla="*/ 148125 w 3129878"/>
                  <a:gd name="connsiteY6" fmla="*/ 653131 h 653835"/>
                  <a:gd name="connsiteX0" fmla="*/ 148125 w 3129878"/>
                  <a:gd name="connsiteY0" fmla="*/ 653131 h 653835"/>
                  <a:gd name="connsiteX1" fmla="*/ 55 w 3129878"/>
                  <a:gd name="connsiteY1" fmla="*/ 286216 h 653835"/>
                  <a:gd name="connsiteX2" fmla="*/ 157564 w 3129878"/>
                  <a:gd name="connsiteY2" fmla="*/ 1267 h 653835"/>
                  <a:gd name="connsiteX3" fmla="*/ 3076616 w 3129878"/>
                  <a:gd name="connsiteY3" fmla="*/ 12205 h 653835"/>
                  <a:gd name="connsiteX4" fmla="*/ 3107895 w 3129878"/>
                  <a:gd name="connsiteY4" fmla="*/ 283894 h 653835"/>
                  <a:gd name="connsiteX5" fmla="*/ 3086512 w 3129878"/>
                  <a:gd name="connsiteY5" fmla="*/ 578910 h 653835"/>
                  <a:gd name="connsiteX6" fmla="*/ 148125 w 3129878"/>
                  <a:gd name="connsiteY6" fmla="*/ 653131 h 653835"/>
                  <a:gd name="connsiteX0" fmla="*/ 148125 w 3129878"/>
                  <a:gd name="connsiteY0" fmla="*/ 653131 h 653835"/>
                  <a:gd name="connsiteX1" fmla="*/ 55 w 3129878"/>
                  <a:gd name="connsiteY1" fmla="*/ 286216 h 653835"/>
                  <a:gd name="connsiteX2" fmla="*/ 157564 w 3129878"/>
                  <a:gd name="connsiteY2" fmla="*/ 1267 h 653835"/>
                  <a:gd name="connsiteX3" fmla="*/ 3076616 w 3129878"/>
                  <a:gd name="connsiteY3" fmla="*/ 12205 h 653835"/>
                  <a:gd name="connsiteX4" fmla="*/ 3107895 w 3129878"/>
                  <a:gd name="connsiteY4" fmla="*/ 283894 h 653835"/>
                  <a:gd name="connsiteX5" fmla="*/ 3086512 w 3129878"/>
                  <a:gd name="connsiteY5" fmla="*/ 578910 h 653835"/>
                  <a:gd name="connsiteX6" fmla="*/ 148125 w 3129878"/>
                  <a:gd name="connsiteY6" fmla="*/ 653131 h 653835"/>
                  <a:gd name="connsiteX0" fmla="*/ 148125 w 3129878"/>
                  <a:gd name="connsiteY0" fmla="*/ 653131 h 653835"/>
                  <a:gd name="connsiteX1" fmla="*/ 55 w 3129878"/>
                  <a:gd name="connsiteY1" fmla="*/ 286216 h 653835"/>
                  <a:gd name="connsiteX2" fmla="*/ 157564 w 3129878"/>
                  <a:gd name="connsiteY2" fmla="*/ 1267 h 653835"/>
                  <a:gd name="connsiteX3" fmla="*/ 3076616 w 3129878"/>
                  <a:gd name="connsiteY3" fmla="*/ 12205 h 653835"/>
                  <a:gd name="connsiteX4" fmla="*/ 3107895 w 3129878"/>
                  <a:gd name="connsiteY4" fmla="*/ 283894 h 653835"/>
                  <a:gd name="connsiteX5" fmla="*/ 3086512 w 3129878"/>
                  <a:gd name="connsiteY5" fmla="*/ 578910 h 653835"/>
                  <a:gd name="connsiteX6" fmla="*/ 148125 w 3129878"/>
                  <a:gd name="connsiteY6" fmla="*/ 653131 h 653835"/>
                  <a:gd name="connsiteX0" fmla="*/ 148125 w 3129878"/>
                  <a:gd name="connsiteY0" fmla="*/ 653131 h 653835"/>
                  <a:gd name="connsiteX1" fmla="*/ 55 w 3129878"/>
                  <a:gd name="connsiteY1" fmla="*/ 286216 h 653835"/>
                  <a:gd name="connsiteX2" fmla="*/ 157564 w 3129878"/>
                  <a:gd name="connsiteY2" fmla="*/ 1267 h 653835"/>
                  <a:gd name="connsiteX3" fmla="*/ 3076616 w 3129878"/>
                  <a:gd name="connsiteY3" fmla="*/ 12205 h 653835"/>
                  <a:gd name="connsiteX4" fmla="*/ 3107895 w 3129878"/>
                  <a:gd name="connsiteY4" fmla="*/ 283894 h 653835"/>
                  <a:gd name="connsiteX5" fmla="*/ 3086512 w 3129878"/>
                  <a:gd name="connsiteY5" fmla="*/ 578910 h 653835"/>
                  <a:gd name="connsiteX6" fmla="*/ 148125 w 3129878"/>
                  <a:gd name="connsiteY6" fmla="*/ 653131 h 653835"/>
                  <a:gd name="connsiteX0" fmla="*/ 148125 w 3129878"/>
                  <a:gd name="connsiteY0" fmla="*/ 653131 h 653835"/>
                  <a:gd name="connsiteX1" fmla="*/ 55 w 3129878"/>
                  <a:gd name="connsiteY1" fmla="*/ 286216 h 653835"/>
                  <a:gd name="connsiteX2" fmla="*/ 157564 w 3129878"/>
                  <a:gd name="connsiteY2" fmla="*/ 1267 h 653835"/>
                  <a:gd name="connsiteX3" fmla="*/ 3076616 w 3129878"/>
                  <a:gd name="connsiteY3" fmla="*/ 12205 h 653835"/>
                  <a:gd name="connsiteX4" fmla="*/ 3107895 w 3129878"/>
                  <a:gd name="connsiteY4" fmla="*/ 283894 h 653835"/>
                  <a:gd name="connsiteX5" fmla="*/ 3086512 w 3129878"/>
                  <a:gd name="connsiteY5" fmla="*/ 578910 h 653835"/>
                  <a:gd name="connsiteX6" fmla="*/ 148125 w 3129878"/>
                  <a:gd name="connsiteY6" fmla="*/ 653131 h 653835"/>
                  <a:gd name="connsiteX0" fmla="*/ 148125 w 3129878"/>
                  <a:gd name="connsiteY0" fmla="*/ 653131 h 653835"/>
                  <a:gd name="connsiteX1" fmla="*/ 55 w 3129878"/>
                  <a:gd name="connsiteY1" fmla="*/ 286216 h 653835"/>
                  <a:gd name="connsiteX2" fmla="*/ 157564 w 3129878"/>
                  <a:gd name="connsiteY2" fmla="*/ 1267 h 653835"/>
                  <a:gd name="connsiteX3" fmla="*/ 3076616 w 3129878"/>
                  <a:gd name="connsiteY3" fmla="*/ 12205 h 653835"/>
                  <a:gd name="connsiteX4" fmla="*/ 3107895 w 3129878"/>
                  <a:gd name="connsiteY4" fmla="*/ 283894 h 653835"/>
                  <a:gd name="connsiteX5" fmla="*/ 3086512 w 3129878"/>
                  <a:gd name="connsiteY5" fmla="*/ 578910 h 653835"/>
                  <a:gd name="connsiteX6" fmla="*/ 148125 w 3129878"/>
                  <a:gd name="connsiteY6" fmla="*/ 653131 h 653835"/>
                  <a:gd name="connsiteX0" fmla="*/ 148125 w 3129878"/>
                  <a:gd name="connsiteY0" fmla="*/ 653131 h 653835"/>
                  <a:gd name="connsiteX1" fmla="*/ 55 w 3129878"/>
                  <a:gd name="connsiteY1" fmla="*/ 286216 h 653835"/>
                  <a:gd name="connsiteX2" fmla="*/ 157564 w 3129878"/>
                  <a:gd name="connsiteY2" fmla="*/ 1267 h 653835"/>
                  <a:gd name="connsiteX3" fmla="*/ 3076616 w 3129878"/>
                  <a:gd name="connsiteY3" fmla="*/ 12205 h 653835"/>
                  <a:gd name="connsiteX4" fmla="*/ 3107895 w 3129878"/>
                  <a:gd name="connsiteY4" fmla="*/ 283894 h 653835"/>
                  <a:gd name="connsiteX5" fmla="*/ 3086512 w 3129878"/>
                  <a:gd name="connsiteY5" fmla="*/ 578910 h 653835"/>
                  <a:gd name="connsiteX6" fmla="*/ 148125 w 3129878"/>
                  <a:gd name="connsiteY6" fmla="*/ 653131 h 653835"/>
                  <a:gd name="connsiteX0" fmla="*/ 148125 w 3129878"/>
                  <a:gd name="connsiteY0" fmla="*/ 653131 h 653835"/>
                  <a:gd name="connsiteX1" fmla="*/ 55 w 3129878"/>
                  <a:gd name="connsiteY1" fmla="*/ 286216 h 653835"/>
                  <a:gd name="connsiteX2" fmla="*/ 157564 w 3129878"/>
                  <a:gd name="connsiteY2" fmla="*/ 1267 h 653835"/>
                  <a:gd name="connsiteX3" fmla="*/ 3076616 w 3129878"/>
                  <a:gd name="connsiteY3" fmla="*/ 12205 h 653835"/>
                  <a:gd name="connsiteX4" fmla="*/ 3107895 w 3129878"/>
                  <a:gd name="connsiteY4" fmla="*/ 283894 h 653835"/>
                  <a:gd name="connsiteX5" fmla="*/ 3086512 w 3129878"/>
                  <a:gd name="connsiteY5" fmla="*/ 578910 h 653835"/>
                  <a:gd name="connsiteX6" fmla="*/ 148125 w 3129878"/>
                  <a:gd name="connsiteY6" fmla="*/ 653131 h 653835"/>
                  <a:gd name="connsiteX0" fmla="*/ 148125 w 3133755"/>
                  <a:gd name="connsiteY0" fmla="*/ 653131 h 653835"/>
                  <a:gd name="connsiteX1" fmla="*/ 55 w 3133755"/>
                  <a:gd name="connsiteY1" fmla="*/ 286216 h 653835"/>
                  <a:gd name="connsiteX2" fmla="*/ 157564 w 3133755"/>
                  <a:gd name="connsiteY2" fmla="*/ 1267 h 653835"/>
                  <a:gd name="connsiteX3" fmla="*/ 3076616 w 3133755"/>
                  <a:gd name="connsiteY3" fmla="*/ 12205 h 653835"/>
                  <a:gd name="connsiteX4" fmla="*/ 3107895 w 3133755"/>
                  <a:gd name="connsiteY4" fmla="*/ 283894 h 653835"/>
                  <a:gd name="connsiteX5" fmla="*/ 3091894 w 3133755"/>
                  <a:gd name="connsiteY5" fmla="*/ 573426 h 653835"/>
                  <a:gd name="connsiteX6" fmla="*/ 148125 w 3133755"/>
                  <a:gd name="connsiteY6" fmla="*/ 653131 h 653835"/>
                  <a:gd name="connsiteX0" fmla="*/ 148125 w 3126356"/>
                  <a:gd name="connsiteY0" fmla="*/ 653131 h 653835"/>
                  <a:gd name="connsiteX1" fmla="*/ 55 w 3126356"/>
                  <a:gd name="connsiteY1" fmla="*/ 286216 h 653835"/>
                  <a:gd name="connsiteX2" fmla="*/ 157564 w 3126356"/>
                  <a:gd name="connsiteY2" fmla="*/ 1267 h 653835"/>
                  <a:gd name="connsiteX3" fmla="*/ 3076616 w 3126356"/>
                  <a:gd name="connsiteY3" fmla="*/ 12205 h 653835"/>
                  <a:gd name="connsiteX4" fmla="*/ 3107895 w 3126356"/>
                  <a:gd name="connsiteY4" fmla="*/ 283894 h 653835"/>
                  <a:gd name="connsiteX5" fmla="*/ 3070161 w 3126356"/>
                  <a:gd name="connsiteY5" fmla="*/ 573628 h 653835"/>
                  <a:gd name="connsiteX6" fmla="*/ 148125 w 3126356"/>
                  <a:gd name="connsiteY6" fmla="*/ 653131 h 653835"/>
                  <a:gd name="connsiteX0" fmla="*/ 153501 w 3126349"/>
                  <a:gd name="connsiteY0" fmla="*/ 647647 h 648365"/>
                  <a:gd name="connsiteX1" fmla="*/ 48 w 3126349"/>
                  <a:gd name="connsiteY1" fmla="*/ 286216 h 648365"/>
                  <a:gd name="connsiteX2" fmla="*/ 157557 w 3126349"/>
                  <a:gd name="connsiteY2" fmla="*/ 1267 h 648365"/>
                  <a:gd name="connsiteX3" fmla="*/ 3076609 w 3126349"/>
                  <a:gd name="connsiteY3" fmla="*/ 12205 h 648365"/>
                  <a:gd name="connsiteX4" fmla="*/ 3107888 w 3126349"/>
                  <a:gd name="connsiteY4" fmla="*/ 283894 h 648365"/>
                  <a:gd name="connsiteX5" fmla="*/ 3070154 w 3126349"/>
                  <a:gd name="connsiteY5" fmla="*/ 573628 h 648365"/>
                  <a:gd name="connsiteX6" fmla="*/ 153501 w 3126349"/>
                  <a:gd name="connsiteY6" fmla="*/ 647647 h 648365"/>
                  <a:gd name="connsiteX0" fmla="*/ 153501 w 3126349"/>
                  <a:gd name="connsiteY0" fmla="*/ 647647 h 648365"/>
                  <a:gd name="connsiteX1" fmla="*/ 48 w 3126349"/>
                  <a:gd name="connsiteY1" fmla="*/ 286216 h 648365"/>
                  <a:gd name="connsiteX2" fmla="*/ 157557 w 3126349"/>
                  <a:gd name="connsiteY2" fmla="*/ 1267 h 648365"/>
                  <a:gd name="connsiteX3" fmla="*/ 3076609 w 3126349"/>
                  <a:gd name="connsiteY3" fmla="*/ 12205 h 648365"/>
                  <a:gd name="connsiteX4" fmla="*/ 3107888 w 3126349"/>
                  <a:gd name="connsiteY4" fmla="*/ 283894 h 648365"/>
                  <a:gd name="connsiteX5" fmla="*/ 3070154 w 3126349"/>
                  <a:gd name="connsiteY5" fmla="*/ 573628 h 648365"/>
                  <a:gd name="connsiteX6" fmla="*/ 153501 w 3126349"/>
                  <a:gd name="connsiteY6" fmla="*/ 647647 h 648365"/>
                  <a:gd name="connsiteX0" fmla="*/ 164358 w 3126339"/>
                  <a:gd name="connsiteY0" fmla="*/ 647546 h 648264"/>
                  <a:gd name="connsiteX1" fmla="*/ 38 w 3126339"/>
                  <a:gd name="connsiteY1" fmla="*/ 286216 h 648264"/>
                  <a:gd name="connsiteX2" fmla="*/ 157547 w 3126339"/>
                  <a:gd name="connsiteY2" fmla="*/ 1267 h 648264"/>
                  <a:gd name="connsiteX3" fmla="*/ 3076599 w 3126339"/>
                  <a:gd name="connsiteY3" fmla="*/ 12205 h 648264"/>
                  <a:gd name="connsiteX4" fmla="*/ 3107878 w 3126339"/>
                  <a:gd name="connsiteY4" fmla="*/ 283894 h 648264"/>
                  <a:gd name="connsiteX5" fmla="*/ 3070144 w 3126339"/>
                  <a:gd name="connsiteY5" fmla="*/ 573628 h 648264"/>
                  <a:gd name="connsiteX6" fmla="*/ 164358 w 3126339"/>
                  <a:gd name="connsiteY6" fmla="*/ 647546 h 648264"/>
                  <a:gd name="connsiteX0" fmla="*/ 164358 w 3126339"/>
                  <a:gd name="connsiteY0" fmla="*/ 647546 h 648264"/>
                  <a:gd name="connsiteX1" fmla="*/ 38 w 3126339"/>
                  <a:gd name="connsiteY1" fmla="*/ 286216 h 648264"/>
                  <a:gd name="connsiteX2" fmla="*/ 157547 w 3126339"/>
                  <a:gd name="connsiteY2" fmla="*/ 1267 h 648264"/>
                  <a:gd name="connsiteX3" fmla="*/ 3076599 w 3126339"/>
                  <a:gd name="connsiteY3" fmla="*/ 12205 h 648264"/>
                  <a:gd name="connsiteX4" fmla="*/ 3107878 w 3126339"/>
                  <a:gd name="connsiteY4" fmla="*/ 283894 h 648264"/>
                  <a:gd name="connsiteX5" fmla="*/ 3070144 w 3126339"/>
                  <a:gd name="connsiteY5" fmla="*/ 573628 h 648264"/>
                  <a:gd name="connsiteX6" fmla="*/ 164358 w 3126339"/>
                  <a:gd name="connsiteY6" fmla="*/ 647546 h 648264"/>
                  <a:gd name="connsiteX0" fmla="*/ 164358 w 3129861"/>
                  <a:gd name="connsiteY0" fmla="*/ 647546 h 648264"/>
                  <a:gd name="connsiteX1" fmla="*/ 38 w 3129861"/>
                  <a:gd name="connsiteY1" fmla="*/ 286216 h 648264"/>
                  <a:gd name="connsiteX2" fmla="*/ 157547 w 3129861"/>
                  <a:gd name="connsiteY2" fmla="*/ 1267 h 648264"/>
                  <a:gd name="connsiteX3" fmla="*/ 3076599 w 3129861"/>
                  <a:gd name="connsiteY3" fmla="*/ 12205 h 648264"/>
                  <a:gd name="connsiteX4" fmla="*/ 3107878 w 3129861"/>
                  <a:gd name="connsiteY4" fmla="*/ 283894 h 648264"/>
                  <a:gd name="connsiteX5" fmla="*/ 3086494 w 3129861"/>
                  <a:gd name="connsiteY5" fmla="*/ 578910 h 648264"/>
                  <a:gd name="connsiteX6" fmla="*/ 164358 w 3129861"/>
                  <a:gd name="connsiteY6" fmla="*/ 647546 h 648264"/>
                  <a:gd name="connsiteX0" fmla="*/ 164358 w 3129861"/>
                  <a:gd name="connsiteY0" fmla="*/ 647546 h 648264"/>
                  <a:gd name="connsiteX1" fmla="*/ 38 w 3129861"/>
                  <a:gd name="connsiteY1" fmla="*/ 286216 h 648264"/>
                  <a:gd name="connsiteX2" fmla="*/ 157547 w 3129861"/>
                  <a:gd name="connsiteY2" fmla="*/ 1267 h 648264"/>
                  <a:gd name="connsiteX3" fmla="*/ 3076599 w 3129861"/>
                  <a:gd name="connsiteY3" fmla="*/ 12205 h 648264"/>
                  <a:gd name="connsiteX4" fmla="*/ 3107878 w 3129861"/>
                  <a:gd name="connsiteY4" fmla="*/ 283894 h 648264"/>
                  <a:gd name="connsiteX5" fmla="*/ 3086494 w 3129861"/>
                  <a:gd name="connsiteY5" fmla="*/ 578910 h 648264"/>
                  <a:gd name="connsiteX6" fmla="*/ 164358 w 3129861"/>
                  <a:gd name="connsiteY6" fmla="*/ 647546 h 648264"/>
                  <a:gd name="connsiteX0" fmla="*/ 164358 w 3129861"/>
                  <a:gd name="connsiteY0" fmla="*/ 647546 h 648264"/>
                  <a:gd name="connsiteX1" fmla="*/ 38 w 3129861"/>
                  <a:gd name="connsiteY1" fmla="*/ 286216 h 648264"/>
                  <a:gd name="connsiteX2" fmla="*/ 157547 w 3129861"/>
                  <a:gd name="connsiteY2" fmla="*/ 1267 h 648264"/>
                  <a:gd name="connsiteX3" fmla="*/ 3076599 w 3129861"/>
                  <a:gd name="connsiteY3" fmla="*/ 12205 h 648264"/>
                  <a:gd name="connsiteX4" fmla="*/ 3107878 w 3129861"/>
                  <a:gd name="connsiteY4" fmla="*/ 283894 h 648264"/>
                  <a:gd name="connsiteX5" fmla="*/ 3086494 w 3129861"/>
                  <a:gd name="connsiteY5" fmla="*/ 578910 h 648264"/>
                  <a:gd name="connsiteX6" fmla="*/ 164358 w 3129861"/>
                  <a:gd name="connsiteY6" fmla="*/ 647546 h 648264"/>
                  <a:gd name="connsiteX0" fmla="*/ 164358 w 3129861"/>
                  <a:gd name="connsiteY0" fmla="*/ 647546 h 648264"/>
                  <a:gd name="connsiteX1" fmla="*/ 38 w 3129861"/>
                  <a:gd name="connsiteY1" fmla="*/ 286216 h 648264"/>
                  <a:gd name="connsiteX2" fmla="*/ 157547 w 3129861"/>
                  <a:gd name="connsiteY2" fmla="*/ 1267 h 648264"/>
                  <a:gd name="connsiteX3" fmla="*/ 3076599 w 3129861"/>
                  <a:gd name="connsiteY3" fmla="*/ 12205 h 648264"/>
                  <a:gd name="connsiteX4" fmla="*/ 3107878 w 3129861"/>
                  <a:gd name="connsiteY4" fmla="*/ 283894 h 648264"/>
                  <a:gd name="connsiteX5" fmla="*/ 3086494 w 3129861"/>
                  <a:gd name="connsiteY5" fmla="*/ 578910 h 648264"/>
                  <a:gd name="connsiteX6" fmla="*/ 164358 w 3129861"/>
                  <a:gd name="connsiteY6" fmla="*/ 647546 h 648264"/>
                  <a:gd name="connsiteX0" fmla="*/ 164358 w 3129861"/>
                  <a:gd name="connsiteY0" fmla="*/ 647546 h 648264"/>
                  <a:gd name="connsiteX1" fmla="*/ 38 w 3129861"/>
                  <a:gd name="connsiteY1" fmla="*/ 286216 h 648264"/>
                  <a:gd name="connsiteX2" fmla="*/ 157547 w 3129861"/>
                  <a:gd name="connsiteY2" fmla="*/ 1267 h 648264"/>
                  <a:gd name="connsiteX3" fmla="*/ 3076599 w 3129861"/>
                  <a:gd name="connsiteY3" fmla="*/ 12205 h 648264"/>
                  <a:gd name="connsiteX4" fmla="*/ 3107878 w 3129861"/>
                  <a:gd name="connsiteY4" fmla="*/ 283894 h 648264"/>
                  <a:gd name="connsiteX5" fmla="*/ 3086494 w 3129861"/>
                  <a:gd name="connsiteY5" fmla="*/ 578910 h 648264"/>
                  <a:gd name="connsiteX6" fmla="*/ 164358 w 3129861"/>
                  <a:gd name="connsiteY6" fmla="*/ 647546 h 648264"/>
                  <a:gd name="connsiteX0" fmla="*/ 164358 w 3129861"/>
                  <a:gd name="connsiteY0" fmla="*/ 647546 h 648264"/>
                  <a:gd name="connsiteX1" fmla="*/ 38 w 3129861"/>
                  <a:gd name="connsiteY1" fmla="*/ 286216 h 648264"/>
                  <a:gd name="connsiteX2" fmla="*/ 157547 w 3129861"/>
                  <a:gd name="connsiteY2" fmla="*/ 1267 h 648264"/>
                  <a:gd name="connsiteX3" fmla="*/ 3076599 w 3129861"/>
                  <a:gd name="connsiteY3" fmla="*/ 12205 h 648264"/>
                  <a:gd name="connsiteX4" fmla="*/ 3107878 w 3129861"/>
                  <a:gd name="connsiteY4" fmla="*/ 283894 h 648264"/>
                  <a:gd name="connsiteX5" fmla="*/ 3086494 w 3129861"/>
                  <a:gd name="connsiteY5" fmla="*/ 578910 h 648264"/>
                  <a:gd name="connsiteX6" fmla="*/ 164358 w 3129861"/>
                  <a:gd name="connsiteY6" fmla="*/ 647546 h 648264"/>
                  <a:gd name="connsiteX0" fmla="*/ 164358 w 3129861"/>
                  <a:gd name="connsiteY0" fmla="*/ 647546 h 648264"/>
                  <a:gd name="connsiteX1" fmla="*/ 38 w 3129861"/>
                  <a:gd name="connsiteY1" fmla="*/ 286216 h 648264"/>
                  <a:gd name="connsiteX2" fmla="*/ 157547 w 3129861"/>
                  <a:gd name="connsiteY2" fmla="*/ 1267 h 648264"/>
                  <a:gd name="connsiteX3" fmla="*/ 3076599 w 3129861"/>
                  <a:gd name="connsiteY3" fmla="*/ 12205 h 648264"/>
                  <a:gd name="connsiteX4" fmla="*/ 3107878 w 3129861"/>
                  <a:gd name="connsiteY4" fmla="*/ 283894 h 648264"/>
                  <a:gd name="connsiteX5" fmla="*/ 3086494 w 3129861"/>
                  <a:gd name="connsiteY5" fmla="*/ 578910 h 648264"/>
                  <a:gd name="connsiteX6" fmla="*/ 164358 w 3129861"/>
                  <a:gd name="connsiteY6" fmla="*/ 647546 h 648264"/>
                  <a:gd name="connsiteX0" fmla="*/ 164358 w 3129861"/>
                  <a:gd name="connsiteY0" fmla="*/ 647546 h 648264"/>
                  <a:gd name="connsiteX1" fmla="*/ 38 w 3129861"/>
                  <a:gd name="connsiteY1" fmla="*/ 286216 h 648264"/>
                  <a:gd name="connsiteX2" fmla="*/ 157547 w 3129861"/>
                  <a:gd name="connsiteY2" fmla="*/ 1267 h 648264"/>
                  <a:gd name="connsiteX3" fmla="*/ 3076599 w 3129861"/>
                  <a:gd name="connsiteY3" fmla="*/ 12205 h 648264"/>
                  <a:gd name="connsiteX4" fmla="*/ 3107878 w 3129861"/>
                  <a:gd name="connsiteY4" fmla="*/ 283894 h 648264"/>
                  <a:gd name="connsiteX5" fmla="*/ 3086494 w 3129861"/>
                  <a:gd name="connsiteY5" fmla="*/ 578910 h 648264"/>
                  <a:gd name="connsiteX6" fmla="*/ 164358 w 3129861"/>
                  <a:gd name="connsiteY6" fmla="*/ 647546 h 648264"/>
                  <a:gd name="connsiteX0" fmla="*/ 164358 w 3129861"/>
                  <a:gd name="connsiteY0" fmla="*/ 647546 h 648264"/>
                  <a:gd name="connsiteX1" fmla="*/ 38 w 3129861"/>
                  <a:gd name="connsiteY1" fmla="*/ 286216 h 648264"/>
                  <a:gd name="connsiteX2" fmla="*/ 157547 w 3129861"/>
                  <a:gd name="connsiteY2" fmla="*/ 1267 h 648264"/>
                  <a:gd name="connsiteX3" fmla="*/ 3076599 w 3129861"/>
                  <a:gd name="connsiteY3" fmla="*/ 12205 h 648264"/>
                  <a:gd name="connsiteX4" fmla="*/ 3107878 w 3129861"/>
                  <a:gd name="connsiteY4" fmla="*/ 283894 h 648264"/>
                  <a:gd name="connsiteX5" fmla="*/ 3086494 w 3129861"/>
                  <a:gd name="connsiteY5" fmla="*/ 578910 h 648264"/>
                  <a:gd name="connsiteX6" fmla="*/ 164358 w 3129861"/>
                  <a:gd name="connsiteY6" fmla="*/ 647546 h 648264"/>
                  <a:gd name="connsiteX0" fmla="*/ 164358 w 3129861"/>
                  <a:gd name="connsiteY0" fmla="*/ 647546 h 648264"/>
                  <a:gd name="connsiteX1" fmla="*/ 38 w 3129861"/>
                  <a:gd name="connsiteY1" fmla="*/ 286216 h 648264"/>
                  <a:gd name="connsiteX2" fmla="*/ 157547 w 3129861"/>
                  <a:gd name="connsiteY2" fmla="*/ 1267 h 648264"/>
                  <a:gd name="connsiteX3" fmla="*/ 3076599 w 3129861"/>
                  <a:gd name="connsiteY3" fmla="*/ 12205 h 648264"/>
                  <a:gd name="connsiteX4" fmla="*/ 3107878 w 3129861"/>
                  <a:gd name="connsiteY4" fmla="*/ 283894 h 648264"/>
                  <a:gd name="connsiteX5" fmla="*/ 3086494 w 3129861"/>
                  <a:gd name="connsiteY5" fmla="*/ 578910 h 648264"/>
                  <a:gd name="connsiteX6" fmla="*/ 164358 w 3129861"/>
                  <a:gd name="connsiteY6" fmla="*/ 647546 h 648264"/>
                  <a:gd name="connsiteX0" fmla="*/ 164358 w 3128544"/>
                  <a:gd name="connsiteY0" fmla="*/ 647546 h 648264"/>
                  <a:gd name="connsiteX1" fmla="*/ 38 w 3128544"/>
                  <a:gd name="connsiteY1" fmla="*/ 286216 h 648264"/>
                  <a:gd name="connsiteX2" fmla="*/ 157547 w 3128544"/>
                  <a:gd name="connsiteY2" fmla="*/ 1267 h 648264"/>
                  <a:gd name="connsiteX3" fmla="*/ 3076599 w 3128544"/>
                  <a:gd name="connsiteY3" fmla="*/ 12205 h 648264"/>
                  <a:gd name="connsiteX4" fmla="*/ 3107878 w 3128544"/>
                  <a:gd name="connsiteY4" fmla="*/ 283894 h 648264"/>
                  <a:gd name="connsiteX5" fmla="*/ 3083137 w 3128544"/>
                  <a:gd name="connsiteY5" fmla="*/ 585784 h 648264"/>
                  <a:gd name="connsiteX6" fmla="*/ 164358 w 3128544"/>
                  <a:gd name="connsiteY6" fmla="*/ 647546 h 648264"/>
                  <a:gd name="connsiteX0" fmla="*/ 164358 w 3128544"/>
                  <a:gd name="connsiteY0" fmla="*/ 647546 h 648264"/>
                  <a:gd name="connsiteX1" fmla="*/ 38 w 3128544"/>
                  <a:gd name="connsiteY1" fmla="*/ 286216 h 648264"/>
                  <a:gd name="connsiteX2" fmla="*/ 157547 w 3128544"/>
                  <a:gd name="connsiteY2" fmla="*/ 1267 h 648264"/>
                  <a:gd name="connsiteX3" fmla="*/ 3076599 w 3128544"/>
                  <a:gd name="connsiteY3" fmla="*/ 12205 h 648264"/>
                  <a:gd name="connsiteX4" fmla="*/ 3107878 w 3128544"/>
                  <a:gd name="connsiteY4" fmla="*/ 283894 h 648264"/>
                  <a:gd name="connsiteX5" fmla="*/ 3083137 w 3128544"/>
                  <a:gd name="connsiteY5" fmla="*/ 585784 h 648264"/>
                  <a:gd name="connsiteX6" fmla="*/ 164358 w 3128544"/>
                  <a:gd name="connsiteY6" fmla="*/ 647546 h 648264"/>
                  <a:gd name="connsiteX0" fmla="*/ 164370 w 3128556"/>
                  <a:gd name="connsiteY0" fmla="*/ 647546 h 649792"/>
                  <a:gd name="connsiteX1" fmla="*/ 50 w 3128556"/>
                  <a:gd name="connsiteY1" fmla="*/ 286216 h 649792"/>
                  <a:gd name="connsiteX2" fmla="*/ 157559 w 3128556"/>
                  <a:gd name="connsiteY2" fmla="*/ 1267 h 649792"/>
                  <a:gd name="connsiteX3" fmla="*/ 3076611 w 3128556"/>
                  <a:gd name="connsiteY3" fmla="*/ 12205 h 649792"/>
                  <a:gd name="connsiteX4" fmla="*/ 3107890 w 3128556"/>
                  <a:gd name="connsiteY4" fmla="*/ 283894 h 649792"/>
                  <a:gd name="connsiteX5" fmla="*/ 3083149 w 3128556"/>
                  <a:gd name="connsiteY5" fmla="*/ 585784 h 649792"/>
                  <a:gd name="connsiteX6" fmla="*/ 164370 w 3128556"/>
                  <a:gd name="connsiteY6" fmla="*/ 647546 h 649792"/>
                  <a:gd name="connsiteX0" fmla="*/ 164370 w 3128556"/>
                  <a:gd name="connsiteY0" fmla="*/ 647546 h 650276"/>
                  <a:gd name="connsiteX1" fmla="*/ 50 w 3128556"/>
                  <a:gd name="connsiteY1" fmla="*/ 286216 h 650276"/>
                  <a:gd name="connsiteX2" fmla="*/ 157559 w 3128556"/>
                  <a:gd name="connsiteY2" fmla="*/ 1267 h 650276"/>
                  <a:gd name="connsiteX3" fmla="*/ 3076611 w 3128556"/>
                  <a:gd name="connsiteY3" fmla="*/ 12205 h 650276"/>
                  <a:gd name="connsiteX4" fmla="*/ 3107890 w 3128556"/>
                  <a:gd name="connsiteY4" fmla="*/ 283894 h 650276"/>
                  <a:gd name="connsiteX5" fmla="*/ 3083149 w 3128556"/>
                  <a:gd name="connsiteY5" fmla="*/ 585784 h 650276"/>
                  <a:gd name="connsiteX6" fmla="*/ 164370 w 3128556"/>
                  <a:gd name="connsiteY6" fmla="*/ 647546 h 650276"/>
                  <a:gd name="connsiteX0" fmla="*/ 164370 w 3128556"/>
                  <a:gd name="connsiteY0" fmla="*/ 647546 h 650276"/>
                  <a:gd name="connsiteX1" fmla="*/ 50 w 3128556"/>
                  <a:gd name="connsiteY1" fmla="*/ 286216 h 650276"/>
                  <a:gd name="connsiteX2" fmla="*/ 157559 w 3128556"/>
                  <a:gd name="connsiteY2" fmla="*/ 1267 h 650276"/>
                  <a:gd name="connsiteX3" fmla="*/ 3076611 w 3128556"/>
                  <a:gd name="connsiteY3" fmla="*/ 12205 h 650276"/>
                  <a:gd name="connsiteX4" fmla="*/ 3107890 w 3128556"/>
                  <a:gd name="connsiteY4" fmla="*/ 283894 h 650276"/>
                  <a:gd name="connsiteX5" fmla="*/ 3083149 w 3128556"/>
                  <a:gd name="connsiteY5" fmla="*/ 585784 h 650276"/>
                  <a:gd name="connsiteX6" fmla="*/ 164370 w 3128556"/>
                  <a:gd name="connsiteY6" fmla="*/ 647546 h 650276"/>
                  <a:gd name="connsiteX0" fmla="*/ 164381 w 3128567"/>
                  <a:gd name="connsiteY0" fmla="*/ 647546 h 649801"/>
                  <a:gd name="connsiteX1" fmla="*/ 61 w 3128567"/>
                  <a:gd name="connsiteY1" fmla="*/ 286216 h 649801"/>
                  <a:gd name="connsiteX2" fmla="*/ 157570 w 3128567"/>
                  <a:gd name="connsiteY2" fmla="*/ 1267 h 649801"/>
                  <a:gd name="connsiteX3" fmla="*/ 3076622 w 3128567"/>
                  <a:gd name="connsiteY3" fmla="*/ 12205 h 649801"/>
                  <a:gd name="connsiteX4" fmla="*/ 3107901 w 3128567"/>
                  <a:gd name="connsiteY4" fmla="*/ 283894 h 649801"/>
                  <a:gd name="connsiteX5" fmla="*/ 3083160 w 3128567"/>
                  <a:gd name="connsiteY5" fmla="*/ 585784 h 649801"/>
                  <a:gd name="connsiteX6" fmla="*/ 164381 w 3128567"/>
                  <a:gd name="connsiteY6" fmla="*/ 647546 h 649801"/>
                  <a:gd name="connsiteX0" fmla="*/ 164379 w 3128565"/>
                  <a:gd name="connsiteY0" fmla="*/ 647546 h 650540"/>
                  <a:gd name="connsiteX1" fmla="*/ 59 w 3128565"/>
                  <a:gd name="connsiteY1" fmla="*/ 286216 h 650540"/>
                  <a:gd name="connsiteX2" fmla="*/ 157568 w 3128565"/>
                  <a:gd name="connsiteY2" fmla="*/ 1267 h 650540"/>
                  <a:gd name="connsiteX3" fmla="*/ 3076620 w 3128565"/>
                  <a:gd name="connsiteY3" fmla="*/ 12205 h 650540"/>
                  <a:gd name="connsiteX4" fmla="*/ 3107899 w 3128565"/>
                  <a:gd name="connsiteY4" fmla="*/ 283894 h 650540"/>
                  <a:gd name="connsiteX5" fmla="*/ 3083158 w 3128565"/>
                  <a:gd name="connsiteY5" fmla="*/ 585784 h 650540"/>
                  <a:gd name="connsiteX6" fmla="*/ 164379 w 3128565"/>
                  <a:gd name="connsiteY6" fmla="*/ 647546 h 650540"/>
                  <a:gd name="connsiteX0" fmla="*/ 164376 w 3128562"/>
                  <a:gd name="connsiteY0" fmla="*/ 647546 h 650803"/>
                  <a:gd name="connsiteX1" fmla="*/ 56 w 3128562"/>
                  <a:gd name="connsiteY1" fmla="*/ 286216 h 650803"/>
                  <a:gd name="connsiteX2" fmla="*/ 157565 w 3128562"/>
                  <a:gd name="connsiteY2" fmla="*/ 1267 h 650803"/>
                  <a:gd name="connsiteX3" fmla="*/ 3076617 w 3128562"/>
                  <a:gd name="connsiteY3" fmla="*/ 12205 h 650803"/>
                  <a:gd name="connsiteX4" fmla="*/ 3107896 w 3128562"/>
                  <a:gd name="connsiteY4" fmla="*/ 283894 h 650803"/>
                  <a:gd name="connsiteX5" fmla="*/ 3083155 w 3128562"/>
                  <a:gd name="connsiteY5" fmla="*/ 585784 h 650803"/>
                  <a:gd name="connsiteX6" fmla="*/ 164376 w 3128562"/>
                  <a:gd name="connsiteY6" fmla="*/ 647546 h 650803"/>
                  <a:gd name="connsiteX0" fmla="*/ 164385 w 3128571"/>
                  <a:gd name="connsiteY0" fmla="*/ 647546 h 650041"/>
                  <a:gd name="connsiteX1" fmla="*/ 65 w 3128571"/>
                  <a:gd name="connsiteY1" fmla="*/ 286216 h 650041"/>
                  <a:gd name="connsiteX2" fmla="*/ 157574 w 3128571"/>
                  <a:gd name="connsiteY2" fmla="*/ 1267 h 650041"/>
                  <a:gd name="connsiteX3" fmla="*/ 3076626 w 3128571"/>
                  <a:gd name="connsiteY3" fmla="*/ 12205 h 650041"/>
                  <a:gd name="connsiteX4" fmla="*/ 3107905 w 3128571"/>
                  <a:gd name="connsiteY4" fmla="*/ 283894 h 650041"/>
                  <a:gd name="connsiteX5" fmla="*/ 3083164 w 3128571"/>
                  <a:gd name="connsiteY5" fmla="*/ 585784 h 650041"/>
                  <a:gd name="connsiteX6" fmla="*/ 164385 w 3128571"/>
                  <a:gd name="connsiteY6" fmla="*/ 647546 h 650041"/>
                  <a:gd name="connsiteX0" fmla="*/ 164393 w 3128579"/>
                  <a:gd name="connsiteY0" fmla="*/ 647546 h 649153"/>
                  <a:gd name="connsiteX1" fmla="*/ 73 w 3128579"/>
                  <a:gd name="connsiteY1" fmla="*/ 286216 h 649153"/>
                  <a:gd name="connsiteX2" fmla="*/ 157582 w 3128579"/>
                  <a:gd name="connsiteY2" fmla="*/ 1267 h 649153"/>
                  <a:gd name="connsiteX3" fmla="*/ 3076634 w 3128579"/>
                  <a:gd name="connsiteY3" fmla="*/ 12205 h 649153"/>
                  <a:gd name="connsiteX4" fmla="*/ 3107913 w 3128579"/>
                  <a:gd name="connsiteY4" fmla="*/ 283894 h 649153"/>
                  <a:gd name="connsiteX5" fmla="*/ 3083172 w 3128579"/>
                  <a:gd name="connsiteY5" fmla="*/ 585784 h 649153"/>
                  <a:gd name="connsiteX6" fmla="*/ 164393 w 3128579"/>
                  <a:gd name="connsiteY6" fmla="*/ 647546 h 649153"/>
                  <a:gd name="connsiteX0" fmla="*/ 164412 w 3128598"/>
                  <a:gd name="connsiteY0" fmla="*/ 647546 h 647546"/>
                  <a:gd name="connsiteX1" fmla="*/ 92 w 3128598"/>
                  <a:gd name="connsiteY1" fmla="*/ 286216 h 647546"/>
                  <a:gd name="connsiteX2" fmla="*/ 157601 w 3128598"/>
                  <a:gd name="connsiteY2" fmla="*/ 1267 h 647546"/>
                  <a:gd name="connsiteX3" fmla="*/ 3076653 w 3128598"/>
                  <a:gd name="connsiteY3" fmla="*/ 12205 h 647546"/>
                  <a:gd name="connsiteX4" fmla="*/ 3107932 w 3128598"/>
                  <a:gd name="connsiteY4" fmla="*/ 283894 h 647546"/>
                  <a:gd name="connsiteX5" fmla="*/ 3083191 w 3128598"/>
                  <a:gd name="connsiteY5" fmla="*/ 585784 h 647546"/>
                  <a:gd name="connsiteX6" fmla="*/ 164412 w 3128598"/>
                  <a:gd name="connsiteY6" fmla="*/ 647546 h 647546"/>
                  <a:gd name="connsiteX0" fmla="*/ 164369 w 3128555"/>
                  <a:gd name="connsiteY0" fmla="*/ 647546 h 649562"/>
                  <a:gd name="connsiteX1" fmla="*/ 49 w 3128555"/>
                  <a:gd name="connsiteY1" fmla="*/ 286216 h 649562"/>
                  <a:gd name="connsiteX2" fmla="*/ 157558 w 3128555"/>
                  <a:gd name="connsiteY2" fmla="*/ 1267 h 649562"/>
                  <a:gd name="connsiteX3" fmla="*/ 3076610 w 3128555"/>
                  <a:gd name="connsiteY3" fmla="*/ 12205 h 649562"/>
                  <a:gd name="connsiteX4" fmla="*/ 3107889 w 3128555"/>
                  <a:gd name="connsiteY4" fmla="*/ 283894 h 649562"/>
                  <a:gd name="connsiteX5" fmla="*/ 3083148 w 3128555"/>
                  <a:gd name="connsiteY5" fmla="*/ 585784 h 649562"/>
                  <a:gd name="connsiteX6" fmla="*/ 164369 w 3128555"/>
                  <a:gd name="connsiteY6" fmla="*/ 647546 h 649562"/>
                  <a:gd name="connsiteX0" fmla="*/ 164351 w 3128537"/>
                  <a:gd name="connsiteY0" fmla="*/ 647546 h 649762"/>
                  <a:gd name="connsiteX1" fmla="*/ 31 w 3128537"/>
                  <a:gd name="connsiteY1" fmla="*/ 286216 h 649762"/>
                  <a:gd name="connsiteX2" fmla="*/ 157540 w 3128537"/>
                  <a:gd name="connsiteY2" fmla="*/ 1267 h 649762"/>
                  <a:gd name="connsiteX3" fmla="*/ 3076592 w 3128537"/>
                  <a:gd name="connsiteY3" fmla="*/ 12205 h 649762"/>
                  <a:gd name="connsiteX4" fmla="*/ 3107871 w 3128537"/>
                  <a:gd name="connsiteY4" fmla="*/ 283894 h 649762"/>
                  <a:gd name="connsiteX5" fmla="*/ 3083130 w 3128537"/>
                  <a:gd name="connsiteY5" fmla="*/ 585784 h 649762"/>
                  <a:gd name="connsiteX6" fmla="*/ 164351 w 3128537"/>
                  <a:gd name="connsiteY6" fmla="*/ 647546 h 649762"/>
                  <a:gd name="connsiteX0" fmla="*/ 164366 w 3128552"/>
                  <a:gd name="connsiteY0" fmla="*/ 647546 h 650272"/>
                  <a:gd name="connsiteX1" fmla="*/ 46 w 3128552"/>
                  <a:gd name="connsiteY1" fmla="*/ 286216 h 650272"/>
                  <a:gd name="connsiteX2" fmla="*/ 157555 w 3128552"/>
                  <a:gd name="connsiteY2" fmla="*/ 1267 h 650272"/>
                  <a:gd name="connsiteX3" fmla="*/ 3076607 w 3128552"/>
                  <a:gd name="connsiteY3" fmla="*/ 12205 h 650272"/>
                  <a:gd name="connsiteX4" fmla="*/ 3107886 w 3128552"/>
                  <a:gd name="connsiteY4" fmla="*/ 283894 h 650272"/>
                  <a:gd name="connsiteX5" fmla="*/ 3083145 w 3128552"/>
                  <a:gd name="connsiteY5" fmla="*/ 585784 h 650272"/>
                  <a:gd name="connsiteX6" fmla="*/ 164366 w 3128552"/>
                  <a:gd name="connsiteY6" fmla="*/ 647546 h 650272"/>
                  <a:gd name="connsiteX0" fmla="*/ 164362 w 3128548"/>
                  <a:gd name="connsiteY0" fmla="*/ 647546 h 651633"/>
                  <a:gd name="connsiteX1" fmla="*/ 42 w 3128548"/>
                  <a:gd name="connsiteY1" fmla="*/ 286216 h 651633"/>
                  <a:gd name="connsiteX2" fmla="*/ 157551 w 3128548"/>
                  <a:gd name="connsiteY2" fmla="*/ 1267 h 651633"/>
                  <a:gd name="connsiteX3" fmla="*/ 3076603 w 3128548"/>
                  <a:gd name="connsiteY3" fmla="*/ 12205 h 651633"/>
                  <a:gd name="connsiteX4" fmla="*/ 3107882 w 3128548"/>
                  <a:gd name="connsiteY4" fmla="*/ 283894 h 651633"/>
                  <a:gd name="connsiteX5" fmla="*/ 3083141 w 3128548"/>
                  <a:gd name="connsiteY5" fmla="*/ 585784 h 651633"/>
                  <a:gd name="connsiteX6" fmla="*/ 164362 w 3128548"/>
                  <a:gd name="connsiteY6" fmla="*/ 647546 h 651633"/>
                  <a:gd name="connsiteX0" fmla="*/ 164362 w 3128548"/>
                  <a:gd name="connsiteY0" fmla="*/ 647546 h 652239"/>
                  <a:gd name="connsiteX1" fmla="*/ 42 w 3128548"/>
                  <a:gd name="connsiteY1" fmla="*/ 286216 h 652239"/>
                  <a:gd name="connsiteX2" fmla="*/ 157551 w 3128548"/>
                  <a:gd name="connsiteY2" fmla="*/ 1267 h 652239"/>
                  <a:gd name="connsiteX3" fmla="*/ 3076603 w 3128548"/>
                  <a:gd name="connsiteY3" fmla="*/ 12205 h 652239"/>
                  <a:gd name="connsiteX4" fmla="*/ 3107882 w 3128548"/>
                  <a:gd name="connsiteY4" fmla="*/ 283894 h 652239"/>
                  <a:gd name="connsiteX5" fmla="*/ 3083141 w 3128548"/>
                  <a:gd name="connsiteY5" fmla="*/ 585784 h 652239"/>
                  <a:gd name="connsiteX6" fmla="*/ 164362 w 3128548"/>
                  <a:gd name="connsiteY6" fmla="*/ 647546 h 652239"/>
                  <a:gd name="connsiteX0" fmla="*/ 164375 w 3128561"/>
                  <a:gd name="connsiteY0" fmla="*/ 647546 h 649796"/>
                  <a:gd name="connsiteX1" fmla="*/ 55 w 3128561"/>
                  <a:gd name="connsiteY1" fmla="*/ 286216 h 649796"/>
                  <a:gd name="connsiteX2" fmla="*/ 157564 w 3128561"/>
                  <a:gd name="connsiteY2" fmla="*/ 1267 h 649796"/>
                  <a:gd name="connsiteX3" fmla="*/ 3076616 w 3128561"/>
                  <a:gd name="connsiteY3" fmla="*/ 12205 h 649796"/>
                  <a:gd name="connsiteX4" fmla="*/ 3107895 w 3128561"/>
                  <a:gd name="connsiteY4" fmla="*/ 283894 h 649796"/>
                  <a:gd name="connsiteX5" fmla="*/ 3083154 w 3128561"/>
                  <a:gd name="connsiteY5" fmla="*/ 585784 h 649796"/>
                  <a:gd name="connsiteX6" fmla="*/ 164375 w 3128561"/>
                  <a:gd name="connsiteY6" fmla="*/ 647546 h 649796"/>
                  <a:gd name="connsiteX0" fmla="*/ 164389 w 3128575"/>
                  <a:gd name="connsiteY0" fmla="*/ 647546 h 648283"/>
                  <a:gd name="connsiteX1" fmla="*/ 69 w 3128575"/>
                  <a:gd name="connsiteY1" fmla="*/ 286216 h 648283"/>
                  <a:gd name="connsiteX2" fmla="*/ 157578 w 3128575"/>
                  <a:gd name="connsiteY2" fmla="*/ 1267 h 648283"/>
                  <a:gd name="connsiteX3" fmla="*/ 3076630 w 3128575"/>
                  <a:gd name="connsiteY3" fmla="*/ 12205 h 648283"/>
                  <a:gd name="connsiteX4" fmla="*/ 3107909 w 3128575"/>
                  <a:gd name="connsiteY4" fmla="*/ 283894 h 648283"/>
                  <a:gd name="connsiteX5" fmla="*/ 3083168 w 3128575"/>
                  <a:gd name="connsiteY5" fmla="*/ 585784 h 648283"/>
                  <a:gd name="connsiteX6" fmla="*/ 164389 w 3128575"/>
                  <a:gd name="connsiteY6" fmla="*/ 647546 h 648283"/>
                  <a:gd name="connsiteX0" fmla="*/ 164379 w 3128565"/>
                  <a:gd name="connsiteY0" fmla="*/ 647546 h 649571"/>
                  <a:gd name="connsiteX1" fmla="*/ 59 w 3128565"/>
                  <a:gd name="connsiteY1" fmla="*/ 286216 h 649571"/>
                  <a:gd name="connsiteX2" fmla="*/ 157568 w 3128565"/>
                  <a:gd name="connsiteY2" fmla="*/ 1267 h 649571"/>
                  <a:gd name="connsiteX3" fmla="*/ 3076620 w 3128565"/>
                  <a:gd name="connsiteY3" fmla="*/ 12205 h 649571"/>
                  <a:gd name="connsiteX4" fmla="*/ 3107899 w 3128565"/>
                  <a:gd name="connsiteY4" fmla="*/ 283894 h 649571"/>
                  <a:gd name="connsiteX5" fmla="*/ 3083158 w 3128565"/>
                  <a:gd name="connsiteY5" fmla="*/ 585784 h 649571"/>
                  <a:gd name="connsiteX6" fmla="*/ 164379 w 3128565"/>
                  <a:gd name="connsiteY6" fmla="*/ 647546 h 649571"/>
                  <a:gd name="connsiteX0" fmla="*/ 164371 w 3128557"/>
                  <a:gd name="connsiteY0" fmla="*/ 647546 h 650276"/>
                  <a:gd name="connsiteX1" fmla="*/ 51 w 3128557"/>
                  <a:gd name="connsiteY1" fmla="*/ 286216 h 650276"/>
                  <a:gd name="connsiteX2" fmla="*/ 157560 w 3128557"/>
                  <a:gd name="connsiteY2" fmla="*/ 1267 h 650276"/>
                  <a:gd name="connsiteX3" fmla="*/ 3076612 w 3128557"/>
                  <a:gd name="connsiteY3" fmla="*/ 12205 h 650276"/>
                  <a:gd name="connsiteX4" fmla="*/ 3107891 w 3128557"/>
                  <a:gd name="connsiteY4" fmla="*/ 283894 h 650276"/>
                  <a:gd name="connsiteX5" fmla="*/ 3083150 w 3128557"/>
                  <a:gd name="connsiteY5" fmla="*/ 585784 h 650276"/>
                  <a:gd name="connsiteX6" fmla="*/ 164371 w 3128557"/>
                  <a:gd name="connsiteY6" fmla="*/ 647546 h 650276"/>
                  <a:gd name="connsiteX0" fmla="*/ 164369 w 3128555"/>
                  <a:gd name="connsiteY0" fmla="*/ 647546 h 650027"/>
                  <a:gd name="connsiteX1" fmla="*/ 49 w 3128555"/>
                  <a:gd name="connsiteY1" fmla="*/ 286216 h 650027"/>
                  <a:gd name="connsiteX2" fmla="*/ 157558 w 3128555"/>
                  <a:gd name="connsiteY2" fmla="*/ 1267 h 650027"/>
                  <a:gd name="connsiteX3" fmla="*/ 3076610 w 3128555"/>
                  <a:gd name="connsiteY3" fmla="*/ 12205 h 650027"/>
                  <a:gd name="connsiteX4" fmla="*/ 3107889 w 3128555"/>
                  <a:gd name="connsiteY4" fmla="*/ 283894 h 650027"/>
                  <a:gd name="connsiteX5" fmla="*/ 3083148 w 3128555"/>
                  <a:gd name="connsiteY5" fmla="*/ 585784 h 650027"/>
                  <a:gd name="connsiteX6" fmla="*/ 164369 w 3128555"/>
                  <a:gd name="connsiteY6" fmla="*/ 647546 h 650027"/>
                  <a:gd name="connsiteX0" fmla="*/ 164369 w 3128555"/>
                  <a:gd name="connsiteY0" fmla="*/ 647546 h 649138"/>
                  <a:gd name="connsiteX1" fmla="*/ 49 w 3128555"/>
                  <a:gd name="connsiteY1" fmla="*/ 286216 h 649138"/>
                  <a:gd name="connsiteX2" fmla="*/ 157558 w 3128555"/>
                  <a:gd name="connsiteY2" fmla="*/ 1267 h 649138"/>
                  <a:gd name="connsiteX3" fmla="*/ 3076610 w 3128555"/>
                  <a:gd name="connsiteY3" fmla="*/ 12205 h 649138"/>
                  <a:gd name="connsiteX4" fmla="*/ 3107889 w 3128555"/>
                  <a:gd name="connsiteY4" fmla="*/ 283894 h 649138"/>
                  <a:gd name="connsiteX5" fmla="*/ 3083148 w 3128555"/>
                  <a:gd name="connsiteY5" fmla="*/ 585784 h 649138"/>
                  <a:gd name="connsiteX6" fmla="*/ 164369 w 3128555"/>
                  <a:gd name="connsiteY6" fmla="*/ 647546 h 649138"/>
                  <a:gd name="connsiteX0" fmla="*/ 164359 w 3128545"/>
                  <a:gd name="connsiteY0" fmla="*/ 647546 h 648414"/>
                  <a:gd name="connsiteX1" fmla="*/ 39 w 3128545"/>
                  <a:gd name="connsiteY1" fmla="*/ 286216 h 648414"/>
                  <a:gd name="connsiteX2" fmla="*/ 157548 w 3128545"/>
                  <a:gd name="connsiteY2" fmla="*/ 1267 h 648414"/>
                  <a:gd name="connsiteX3" fmla="*/ 3076600 w 3128545"/>
                  <a:gd name="connsiteY3" fmla="*/ 12205 h 648414"/>
                  <a:gd name="connsiteX4" fmla="*/ 3107879 w 3128545"/>
                  <a:gd name="connsiteY4" fmla="*/ 283894 h 648414"/>
                  <a:gd name="connsiteX5" fmla="*/ 3083138 w 3128545"/>
                  <a:gd name="connsiteY5" fmla="*/ 585784 h 648414"/>
                  <a:gd name="connsiteX6" fmla="*/ 164359 w 3128545"/>
                  <a:gd name="connsiteY6" fmla="*/ 647546 h 648414"/>
                  <a:gd name="connsiteX0" fmla="*/ 164381 w 3128567"/>
                  <a:gd name="connsiteY0" fmla="*/ 647546 h 649800"/>
                  <a:gd name="connsiteX1" fmla="*/ 61 w 3128567"/>
                  <a:gd name="connsiteY1" fmla="*/ 286216 h 649800"/>
                  <a:gd name="connsiteX2" fmla="*/ 157570 w 3128567"/>
                  <a:gd name="connsiteY2" fmla="*/ 1267 h 649800"/>
                  <a:gd name="connsiteX3" fmla="*/ 3076622 w 3128567"/>
                  <a:gd name="connsiteY3" fmla="*/ 12205 h 649800"/>
                  <a:gd name="connsiteX4" fmla="*/ 3107901 w 3128567"/>
                  <a:gd name="connsiteY4" fmla="*/ 283894 h 649800"/>
                  <a:gd name="connsiteX5" fmla="*/ 3083160 w 3128567"/>
                  <a:gd name="connsiteY5" fmla="*/ 585784 h 649800"/>
                  <a:gd name="connsiteX6" fmla="*/ 164381 w 3128567"/>
                  <a:gd name="connsiteY6" fmla="*/ 647546 h 649800"/>
                  <a:gd name="connsiteX0" fmla="*/ 164373 w 3128559"/>
                  <a:gd name="connsiteY0" fmla="*/ 647546 h 650535"/>
                  <a:gd name="connsiteX1" fmla="*/ 53 w 3128559"/>
                  <a:gd name="connsiteY1" fmla="*/ 286216 h 650535"/>
                  <a:gd name="connsiteX2" fmla="*/ 157562 w 3128559"/>
                  <a:gd name="connsiteY2" fmla="*/ 1267 h 650535"/>
                  <a:gd name="connsiteX3" fmla="*/ 3076614 w 3128559"/>
                  <a:gd name="connsiteY3" fmla="*/ 12205 h 650535"/>
                  <a:gd name="connsiteX4" fmla="*/ 3107893 w 3128559"/>
                  <a:gd name="connsiteY4" fmla="*/ 283894 h 650535"/>
                  <a:gd name="connsiteX5" fmla="*/ 3083152 w 3128559"/>
                  <a:gd name="connsiteY5" fmla="*/ 585784 h 650535"/>
                  <a:gd name="connsiteX6" fmla="*/ 164373 w 3128559"/>
                  <a:gd name="connsiteY6" fmla="*/ 647546 h 650535"/>
                  <a:gd name="connsiteX0" fmla="*/ 164340 w 3128526"/>
                  <a:gd name="connsiteY0" fmla="*/ 647541 h 650522"/>
                  <a:gd name="connsiteX1" fmla="*/ 20 w 3128526"/>
                  <a:gd name="connsiteY1" fmla="*/ 286211 h 650522"/>
                  <a:gd name="connsiteX2" fmla="*/ 157529 w 3128526"/>
                  <a:gd name="connsiteY2" fmla="*/ 1262 h 650522"/>
                  <a:gd name="connsiteX3" fmla="*/ 3076581 w 3128526"/>
                  <a:gd name="connsiteY3" fmla="*/ 12200 h 650522"/>
                  <a:gd name="connsiteX4" fmla="*/ 3107860 w 3128526"/>
                  <a:gd name="connsiteY4" fmla="*/ 283889 h 650522"/>
                  <a:gd name="connsiteX5" fmla="*/ 3083119 w 3128526"/>
                  <a:gd name="connsiteY5" fmla="*/ 585779 h 650522"/>
                  <a:gd name="connsiteX6" fmla="*/ 164340 w 3128526"/>
                  <a:gd name="connsiteY6" fmla="*/ 647541 h 650522"/>
                  <a:gd name="connsiteX0" fmla="*/ 169526 w 3128565"/>
                  <a:gd name="connsiteY0" fmla="*/ 649206 h 652173"/>
                  <a:gd name="connsiteX1" fmla="*/ 59 w 3128565"/>
                  <a:gd name="connsiteY1" fmla="*/ 286212 h 652173"/>
                  <a:gd name="connsiteX2" fmla="*/ 157568 w 3128565"/>
                  <a:gd name="connsiteY2" fmla="*/ 1263 h 652173"/>
                  <a:gd name="connsiteX3" fmla="*/ 3076620 w 3128565"/>
                  <a:gd name="connsiteY3" fmla="*/ 12201 h 652173"/>
                  <a:gd name="connsiteX4" fmla="*/ 3107899 w 3128565"/>
                  <a:gd name="connsiteY4" fmla="*/ 283890 h 652173"/>
                  <a:gd name="connsiteX5" fmla="*/ 3083158 w 3128565"/>
                  <a:gd name="connsiteY5" fmla="*/ 585780 h 652173"/>
                  <a:gd name="connsiteX6" fmla="*/ 169526 w 3128565"/>
                  <a:gd name="connsiteY6" fmla="*/ 649206 h 652173"/>
                  <a:gd name="connsiteX0" fmla="*/ 169526 w 3128565"/>
                  <a:gd name="connsiteY0" fmla="*/ 649206 h 652173"/>
                  <a:gd name="connsiteX1" fmla="*/ 59 w 3128565"/>
                  <a:gd name="connsiteY1" fmla="*/ 286212 h 652173"/>
                  <a:gd name="connsiteX2" fmla="*/ 157568 w 3128565"/>
                  <a:gd name="connsiteY2" fmla="*/ 1263 h 652173"/>
                  <a:gd name="connsiteX3" fmla="*/ 3076620 w 3128565"/>
                  <a:gd name="connsiteY3" fmla="*/ 12201 h 652173"/>
                  <a:gd name="connsiteX4" fmla="*/ 3107899 w 3128565"/>
                  <a:gd name="connsiteY4" fmla="*/ 283890 h 652173"/>
                  <a:gd name="connsiteX5" fmla="*/ 3083158 w 3128565"/>
                  <a:gd name="connsiteY5" fmla="*/ 585780 h 652173"/>
                  <a:gd name="connsiteX6" fmla="*/ 169526 w 3128565"/>
                  <a:gd name="connsiteY6" fmla="*/ 649206 h 652173"/>
                  <a:gd name="connsiteX0" fmla="*/ 169526 w 3128565"/>
                  <a:gd name="connsiteY0" fmla="*/ 649206 h 652173"/>
                  <a:gd name="connsiteX1" fmla="*/ 59 w 3128565"/>
                  <a:gd name="connsiteY1" fmla="*/ 286212 h 652173"/>
                  <a:gd name="connsiteX2" fmla="*/ 157568 w 3128565"/>
                  <a:gd name="connsiteY2" fmla="*/ 1263 h 652173"/>
                  <a:gd name="connsiteX3" fmla="*/ 3076620 w 3128565"/>
                  <a:gd name="connsiteY3" fmla="*/ 12201 h 652173"/>
                  <a:gd name="connsiteX4" fmla="*/ 3107899 w 3128565"/>
                  <a:gd name="connsiteY4" fmla="*/ 283890 h 652173"/>
                  <a:gd name="connsiteX5" fmla="*/ 3083158 w 3128565"/>
                  <a:gd name="connsiteY5" fmla="*/ 585780 h 652173"/>
                  <a:gd name="connsiteX6" fmla="*/ 1158089 w 3128565"/>
                  <a:gd name="connsiteY6" fmla="*/ 631132 h 652173"/>
                  <a:gd name="connsiteX7" fmla="*/ 169526 w 3128565"/>
                  <a:gd name="connsiteY7" fmla="*/ 649206 h 652173"/>
                  <a:gd name="connsiteX0" fmla="*/ 169526 w 3128565"/>
                  <a:gd name="connsiteY0" fmla="*/ 649206 h 652173"/>
                  <a:gd name="connsiteX1" fmla="*/ 59 w 3128565"/>
                  <a:gd name="connsiteY1" fmla="*/ 286212 h 652173"/>
                  <a:gd name="connsiteX2" fmla="*/ 157568 w 3128565"/>
                  <a:gd name="connsiteY2" fmla="*/ 1263 h 652173"/>
                  <a:gd name="connsiteX3" fmla="*/ 3076620 w 3128565"/>
                  <a:gd name="connsiteY3" fmla="*/ 12201 h 652173"/>
                  <a:gd name="connsiteX4" fmla="*/ 3107899 w 3128565"/>
                  <a:gd name="connsiteY4" fmla="*/ 283890 h 652173"/>
                  <a:gd name="connsiteX5" fmla="*/ 3083158 w 3128565"/>
                  <a:gd name="connsiteY5" fmla="*/ 585780 h 652173"/>
                  <a:gd name="connsiteX6" fmla="*/ 1156395 w 3128565"/>
                  <a:gd name="connsiteY6" fmla="*/ 632859 h 652173"/>
                  <a:gd name="connsiteX7" fmla="*/ 169526 w 3128565"/>
                  <a:gd name="connsiteY7" fmla="*/ 649206 h 652173"/>
                  <a:gd name="connsiteX0" fmla="*/ 169526 w 3128565"/>
                  <a:gd name="connsiteY0" fmla="*/ 649206 h 652173"/>
                  <a:gd name="connsiteX1" fmla="*/ 59 w 3128565"/>
                  <a:gd name="connsiteY1" fmla="*/ 286212 h 652173"/>
                  <a:gd name="connsiteX2" fmla="*/ 157568 w 3128565"/>
                  <a:gd name="connsiteY2" fmla="*/ 1263 h 652173"/>
                  <a:gd name="connsiteX3" fmla="*/ 3076620 w 3128565"/>
                  <a:gd name="connsiteY3" fmla="*/ 12201 h 652173"/>
                  <a:gd name="connsiteX4" fmla="*/ 3107899 w 3128565"/>
                  <a:gd name="connsiteY4" fmla="*/ 283890 h 652173"/>
                  <a:gd name="connsiteX5" fmla="*/ 3083158 w 3128565"/>
                  <a:gd name="connsiteY5" fmla="*/ 585780 h 652173"/>
                  <a:gd name="connsiteX6" fmla="*/ 1156395 w 3128565"/>
                  <a:gd name="connsiteY6" fmla="*/ 632859 h 652173"/>
                  <a:gd name="connsiteX7" fmla="*/ 169526 w 3128565"/>
                  <a:gd name="connsiteY7" fmla="*/ 649206 h 652173"/>
                  <a:gd name="connsiteX0" fmla="*/ 169526 w 3128565"/>
                  <a:gd name="connsiteY0" fmla="*/ 649206 h 652173"/>
                  <a:gd name="connsiteX1" fmla="*/ 59 w 3128565"/>
                  <a:gd name="connsiteY1" fmla="*/ 286212 h 652173"/>
                  <a:gd name="connsiteX2" fmla="*/ 157568 w 3128565"/>
                  <a:gd name="connsiteY2" fmla="*/ 1263 h 652173"/>
                  <a:gd name="connsiteX3" fmla="*/ 3076620 w 3128565"/>
                  <a:gd name="connsiteY3" fmla="*/ 12201 h 652173"/>
                  <a:gd name="connsiteX4" fmla="*/ 3107899 w 3128565"/>
                  <a:gd name="connsiteY4" fmla="*/ 283890 h 652173"/>
                  <a:gd name="connsiteX5" fmla="*/ 3083158 w 3128565"/>
                  <a:gd name="connsiteY5" fmla="*/ 585780 h 652173"/>
                  <a:gd name="connsiteX6" fmla="*/ 1156395 w 3128565"/>
                  <a:gd name="connsiteY6" fmla="*/ 632859 h 652173"/>
                  <a:gd name="connsiteX7" fmla="*/ 169526 w 3128565"/>
                  <a:gd name="connsiteY7" fmla="*/ 649206 h 652173"/>
                  <a:gd name="connsiteX0" fmla="*/ 169526 w 3167726"/>
                  <a:gd name="connsiteY0" fmla="*/ 649206 h 652173"/>
                  <a:gd name="connsiteX1" fmla="*/ 59 w 3167726"/>
                  <a:gd name="connsiteY1" fmla="*/ 286212 h 652173"/>
                  <a:gd name="connsiteX2" fmla="*/ 157568 w 3167726"/>
                  <a:gd name="connsiteY2" fmla="*/ 1263 h 652173"/>
                  <a:gd name="connsiteX3" fmla="*/ 3076620 w 3167726"/>
                  <a:gd name="connsiteY3" fmla="*/ 12201 h 652173"/>
                  <a:gd name="connsiteX4" fmla="*/ 3107899 w 3167726"/>
                  <a:gd name="connsiteY4" fmla="*/ 283890 h 652173"/>
                  <a:gd name="connsiteX5" fmla="*/ 3134118 w 3167726"/>
                  <a:gd name="connsiteY5" fmla="*/ 573456 h 652173"/>
                  <a:gd name="connsiteX6" fmla="*/ 1156395 w 3167726"/>
                  <a:gd name="connsiteY6" fmla="*/ 632859 h 652173"/>
                  <a:gd name="connsiteX7" fmla="*/ 169526 w 3167726"/>
                  <a:gd name="connsiteY7" fmla="*/ 649206 h 652173"/>
                  <a:gd name="connsiteX0" fmla="*/ 169526 w 3167726"/>
                  <a:gd name="connsiteY0" fmla="*/ 649206 h 652173"/>
                  <a:gd name="connsiteX1" fmla="*/ 59 w 3167726"/>
                  <a:gd name="connsiteY1" fmla="*/ 286212 h 652173"/>
                  <a:gd name="connsiteX2" fmla="*/ 157568 w 3167726"/>
                  <a:gd name="connsiteY2" fmla="*/ 1263 h 652173"/>
                  <a:gd name="connsiteX3" fmla="*/ 3076620 w 3167726"/>
                  <a:gd name="connsiteY3" fmla="*/ 12201 h 652173"/>
                  <a:gd name="connsiteX4" fmla="*/ 3107899 w 3167726"/>
                  <a:gd name="connsiteY4" fmla="*/ 283890 h 652173"/>
                  <a:gd name="connsiteX5" fmla="*/ 3134118 w 3167726"/>
                  <a:gd name="connsiteY5" fmla="*/ 573456 h 652173"/>
                  <a:gd name="connsiteX6" fmla="*/ 1156395 w 3167726"/>
                  <a:gd name="connsiteY6" fmla="*/ 632859 h 652173"/>
                  <a:gd name="connsiteX7" fmla="*/ 169526 w 3167726"/>
                  <a:gd name="connsiteY7" fmla="*/ 649206 h 652173"/>
                  <a:gd name="connsiteX0" fmla="*/ 169526 w 3134118"/>
                  <a:gd name="connsiteY0" fmla="*/ 649206 h 652173"/>
                  <a:gd name="connsiteX1" fmla="*/ 59 w 3134118"/>
                  <a:gd name="connsiteY1" fmla="*/ 286212 h 652173"/>
                  <a:gd name="connsiteX2" fmla="*/ 157568 w 3134118"/>
                  <a:gd name="connsiteY2" fmla="*/ 1263 h 652173"/>
                  <a:gd name="connsiteX3" fmla="*/ 3076620 w 3134118"/>
                  <a:gd name="connsiteY3" fmla="*/ 12201 h 652173"/>
                  <a:gd name="connsiteX4" fmla="*/ 3107899 w 3134118"/>
                  <a:gd name="connsiteY4" fmla="*/ 283890 h 652173"/>
                  <a:gd name="connsiteX5" fmla="*/ 3134118 w 3134118"/>
                  <a:gd name="connsiteY5" fmla="*/ 573456 h 652173"/>
                  <a:gd name="connsiteX6" fmla="*/ 1156395 w 3134118"/>
                  <a:gd name="connsiteY6" fmla="*/ 632859 h 652173"/>
                  <a:gd name="connsiteX7" fmla="*/ 169526 w 3134118"/>
                  <a:gd name="connsiteY7" fmla="*/ 649206 h 652173"/>
                  <a:gd name="connsiteX0" fmla="*/ 169526 w 3134118"/>
                  <a:gd name="connsiteY0" fmla="*/ 649206 h 652173"/>
                  <a:gd name="connsiteX1" fmla="*/ 59 w 3134118"/>
                  <a:gd name="connsiteY1" fmla="*/ 286212 h 652173"/>
                  <a:gd name="connsiteX2" fmla="*/ 157568 w 3134118"/>
                  <a:gd name="connsiteY2" fmla="*/ 1263 h 652173"/>
                  <a:gd name="connsiteX3" fmla="*/ 3076620 w 3134118"/>
                  <a:gd name="connsiteY3" fmla="*/ 12201 h 652173"/>
                  <a:gd name="connsiteX4" fmla="*/ 3107899 w 3134118"/>
                  <a:gd name="connsiteY4" fmla="*/ 283890 h 652173"/>
                  <a:gd name="connsiteX5" fmla="*/ 3134118 w 3134118"/>
                  <a:gd name="connsiteY5" fmla="*/ 573456 h 652173"/>
                  <a:gd name="connsiteX6" fmla="*/ 1156395 w 3134118"/>
                  <a:gd name="connsiteY6" fmla="*/ 632859 h 652173"/>
                  <a:gd name="connsiteX7" fmla="*/ 169526 w 3134118"/>
                  <a:gd name="connsiteY7" fmla="*/ 649206 h 652173"/>
                  <a:gd name="connsiteX0" fmla="*/ 169526 w 3146888"/>
                  <a:gd name="connsiteY0" fmla="*/ 649206 h 652173"/>
                  <a:gd name="connsiteX1" fmla="*/ 59 w 3146888"/>
                  <a:gd name="connsiteY1" fmla="*/ 286212 h 652173"/>
                  <a:gd name="connsiteX2" fmla="*/ 157568 w 3146888"/>
                  <a:gd name="connsiteY2" fmla="*/ 1263 h 652173"/>
                  <a:gd name="connsiteX3" fmla="*/ 3076620 w 3146888"/>
                  <a:gd name="connsiteY3" fmla="*/ 12201 h 652173"/>
                  <a:gd name="connsiteX4" fmla="*/ 3107899 w 3146888"/>
                  <a:gd name="connsiteY4" fmla="*/ 283890 h 652173"/>
                  <a:gd name="connsiteX5" fmla="*/ 3146888 w 3146888"/>
                  <a:gd name="connsiteY5" fmla="*/ 573346 h 652173"/>
                  <a:gd name="connsiteX6" fmla="*/ 1156395 w 3146888"/>
                  <a:gd name="connsiteY6" fmla="*/ 632859 h 652173"/>
                  <a:gd name="connsiteX7" fmla="*/ 169526 w 3146888"/>
                  <a:gd name="connsiteY7" fmla="*/ 649206 h 652173"/>
                  <a:gd name="connsiteX0" fmla="*/ 169526 w 3146888"/>
                  <a:gd name="connsiteY0" fmla="*/ 649206 h 652173"/>
                  <a:gd name="connsiteX1" fmla="*/ 59 w 3146888"/>
                  <a:gd name="connsiteY1" fmla="*/ 286212 h 652173"/>
                  <a:gd name="connsiteX2" fmla="*/ 157568 w 3146888"/>
                  <a:gd name="connsiteY2" fmla="*/ 1263 h 652173"/>
                  <a:gd name="connsiteX3" fmla="*/ 3076620 w 3146888"/>
                  <a:gd name="connsiteY3" fmla="*/ 12201 h 652173"/>
                  <a:gd name="connsiteX4" fmla="*/ 3107899 w 3146888"/>
                  <a:gd name="connsiteY4" fmla="*/ 283890 h 652173"/>
                  <a:gd name="connsiteX5" fmla="*/ 3146888 w 3146888"/>
                  <a:gd name="connsiteY5" fmla="*/ 573346 h 652173"/>
                  <a:gd name="connsiteX6" fmla="*/ 1156395 w 3146888"/>
                  <a:gd name="connsiteY6" fmla="*/ 632859 h 652173"/>
                  <a:gd name="connsiteX7" fmla="*/ 169526 w 3146888"/>
                  <a:gd name="connsiteY7" fmla="*/ 649206 h 652173"/>
                  <a:gd name="connsiteX0" fmla="*/ 169526 w 3146888"/>
                  <a:gd name="connsiteY0" fmla="*/ 649206 h 652173"/>
                  <a:gd name="connsiteX1" fmla="*/ 59 w 3146888"/>
                  <a:gd name="connsiteY1" fmla="*/ 286212 h 652173"/>
                  <a:gd name="connsiteX2" fmla="*/ 157568 w 3146888"/>
                  <a:gd name="connsiteY2" fmla="*/ 1263 h 652173"/>
                  <a:gd name="connsiteX3" fmla="*/ 3076620 w 3146888"/>
                  <a:gd name="connsiteY3" fmla="*/ 12201 h 652173"/>
                  <a:gd name="connsiteX4" fmla="*/ 3107899 w 3146888"/>
                  <a:gd name="connsiteY4" fmla="*/ 283890 h 652173"/>
                  <a:gd name="connsiteX5" fmla="*/ 3146888 w 3146888"/>
                  <a:gd name="connsiteY5" fmla="*/ 573346 h 652173"/>
                  <a:gd name="connsiteX6" fmla="*/ 1156395 w 3146888"/>
                  <a:gd name="connsiteY6" fmla="*/ 632859 h 652173"/>
                  <a:gd name="connsiteX7" fmla="*/ 169526 w 3146888"/>
                  <a:gd name="connsiteY7" fmla="*/ 649206 h 652173"/>
                  <a:gd name="connsiteX0" fmla="*/ 169526 w 3172181"/>
                  <a:gd name="connsiteY0" fmla="*/ 649206 h 652173"/>
                  <a:gd name="connsiteX1" fmla="*/ 59 w 3172181"/>
                  <a:gd name="connsiteY1" fmla="*/ 286212 h 652173"/>
                  <a:gd name="connsiteX2" fmla="*/ 157568 w 3172181"/>
                  <a:gd name="connsiteY2" fmla="*/ 1263 h 652173"/>
                  <a:gd name="connsiteX3" fmla="*/ 3134085 w 3172181"/>
                  <a:gd name="connsiteY3" fmla="*/ 11703 h 652173"/>
                  <a:gd name="connsiteX4" fmla="*/ 3107899 w 3172181"/>
                  <a:gd name="connsiteY4" fmla="*/ 283890 h 652173"/>
                  <a:gd name="connsiteX5" fmla="*/ 3146888 w 3172181"/>
                  <a:gd name="connsiteY5" fmla="*/ 573346 h 652173"/>
                  <a:gd name="connsiteX6" fmla="*/ 1156395 w 3172181"/>
                  <a:gd name="connsiteY6" fmla="*/ 632859 h 652173"/>
                  <a:gd name="connsiteX7" fmla="*/ 169526 w 3172181"/>
                  <a:gd name="connsiteY7" fmla="*/ 649206 h 652173"/>
                  <a:gd name="connsiteX0" fmla="*/ 169526 w 3146888"/>
                  <a:gd name="connsiteY0" fmla="*/ 649206 h 652173"/>
                  <a:gd name="connsiteX1" fmla="*/ 59 w 3146888"/>
                  <a:gd name="connsiteY1" fmla="*/ 286212 h 652173"/>
                  <a:gd name="connsiteX2" fmla="*/ 157568 w 3146888"/>
                  <a:gd name="connsiteY2" fmla="*/ 1263 h 652173"/>
                  <a:gd name="connsiteX3" fmla="*/ 3134085 w 3146888"/>
                  <a:gd name="connsiteY3" fmla="*/ 11703 h 652173"/>
                  <a:gd name="connsiteX4" fmla="*/ 3107899 w 3146888"/>
                  <a:gd name="connsiteY4" fmla="*/ 283890 h 652173"/>
                  <a:gd name="connsiteX5" fmla="*/ 3146888 w 3146888"/>
                  <a:gd name="connsiteY5" fmla="*/ 573346 h 652173"/>
                  <a:gd name="connsiteX6" fmla="*/ 1156395 w 3146888"/>
                  <a:gd name="connsiteY6" fmla="*/ 632859 h 652173"/>
                  <a:gd name="connsiteX7" fmla="*/ 169526 w 3146888"/>
                  <a:gd name="connsiteY7" fmla="*/ 649206 h 652173"/>
                  <a:gd name="connsiteX0" fmla="*/ 169526 w 3146888"/>
                  <a:gd name="connsiteY0" fmla="*/ 649206 h 652173"/>
                  <a:gd name="connsiteX1" fmla="*/ 59 w 3146888"/>
                  <a:gd name="connsiteY1" fmla="*/ 286212 h 652173"/>
                  <a:gd name="connsiteX2" fmla="*/ 157568 w 3146888"/>
                  <a:gd name="connsiteY2" fmla="*/ 1263 h 652173"/>
                  <a:gd name="connsiteX3" fmla="*/ 3134085 w 3146888"/>
                  <a:gd name="connsiteY3" fmla="*/ 11703 h 652173"/>
                  <a:gd name="connsiteX4" fmla="*/ 3107899 w 3146888"/>
                  <a:gd name="connsiteY4" fmla="*/ 283890 h 652173"/>
                  <a:gd name="connsiteX5" fmla="*/ 3146888 w 3146888"/>
                  <a:gd name="connsiteY5" fmla="*/ 573346 h 652173"/>
                  <a:gd name="connsiteX6" fmla="*/ 1156395 w 3146888"/>
                  <a:gd name="connsiteY6" fmla="*/ 632859 h 652173"/>
                  <a:gd name="connsiteX7" fmla="*/ 169526 w 3146888"/>
                  <a:gd name="connsiteY7" fmla="*/ 649206 h 652173"/>
                  <a:gd name="connsiteX0" fmla="*/ 169526 w 3146888"/>
                  <a:gd name="connsiteY0" fmla="*/ 649206 h 652173"/>
                  <a:gd name="connsiteX1" fmla="*/ 59 w 3146888"/>
                  <a:gd name="connsiteY1" fmla="*/ 286212 h 652173"/>
                  <a:gd name="connsiteX2" fmla="*/ 157568 w 3146888"/>
                  <a:gd name="connsiteY2" fmla="*/ 1263 h 652173"/>
                  <a:gd name="connsiteX3" fmla="*/ 3134085 w 3146888"/>
                  <a:gd name="connsiteY3" fmla="*/ 11703 h 652173"/>
                  <a:gd name="connsiteX4" fmla="*/ 3107899 w 3146888"/>
                  <a:gd name="connsiteY4" fmla="*/ 283890 h 652173"/>
                  <a:gd name="connsiteX5" fmla="*/ 3146888 w 3146888"/>
                  <a:gd name="connsiteY5" fmla="*/ 573346 h 652173"/>
                  <a:gd name="connsiteX6" fmla="*/ 1156395 w 3146888"/>
                  <a:gd name="connsiteY6" fmla="*/ 632859 h 652173"/>
                  <a:gd name="connsiteX7" fmla="*/ 169526 w 3146888"/>
                  <a:gd name="connsiteY7" fmla="*/ 649206 h 652173"/>
                  <a:gd name="connsiteX0" fmla="*/ 169526 w 3146888"/>
                  <a:gd name="connsiteY0" fmla="*/ 649206 h 652173"/>
                  <a:gd name="connsiteX1" fmla="*/ 59 w 3146888"/>
                  <a:gd name="connsiteY1" fmla="*/ 286212 h 652173"/>
                  <a:gd name="connsiteX2" fmla="*/ 157568 w 3146888"/>
                  <a:gd name="connsiteY2" fmla="*/ 1263 h 652173"/>
                  <a:gd name="connsiteX3" fmla="*/ 3134085 w 3146888"/>
                  <a:gd name="connsiteY3" fmla="*/ 11703 h 652173"/>
                  <a:gd name="connsiteX4" fmla="*/ 3107899 w 3146888"/>
                  <a:gd name="connsiteY4" fmla="*/ 283890 h 652173"/>
                  <a:gd name="connsiteX5" fmla="*/ 3146888 w 3146888"/>
                  <a:gd name="connsiteY5" fmla="*/ 573346 h 652173"/>
                  <a:gd name="connsiteX6" fmla="*/ 1156395 w 3146888"/>
                  <a:gd name="connsiteY6" fmla="*/ 632859 h 652173"/>
                  <a:gd name="connsiteX7" fmla="*/ 169526 w 3146888"/>
                  <a:gd name="connsiteY7" fmla="*/ 649206 h 652173"/>
                  <a:gd name="connsiteX0" fmla="*/ 169526 w 3146888"/>
                  <a:gd name="connsiteY0" fmla="*/ 649206 h 652173"/>
                  <a:gd name="connsiteX1" fmla="*/ 59 w 3146888"/>
                  <a:gd name="connsiteY1" fmla="*/ 286212 h 652173"/>
                  <a:gd name="connsiteX2" fmla="*/ 157568 w 3146888"/>
                  <a:gd name="connsiteY2" fmla="*/ 1263 h 652173"/>
                  <a:gd name="connsiteX3" fmla="*/ 3121375 w 3146888"/>
                  <a:gd name="connsiteY3" fmla="*/ 17756 h 652173"/>
                  <a:gd name="connsiteX4" fmla="*/ 3107899 w 3146888"/>
                  <a:gd name="connsiteY4" fmla="*/ 283890 h 652173"/>
                  <a:gd name="connsiteX5" fmla="*/ 3146888 w 3146888"/>
                  <a:gd name="connsiteY5" fmla="*/ 573346 h 652173"/>
                  <a:gd name="connsiteX6" fmla="*/ 1156395 w 3146888"/>
                  <a:gd name="connsiteY6" fmla="*/ 632859 h 652173"/>
                  <a:gd name="connsiteX7" fmla="*/ 169526 w 3146888"/>
                  <a:gd name="connsiteY7" fmla="*/ 649206 h 652173"/>
                  <a:gd name="connsiteX0" fmla="*/ 169526 w 3146888"/>
                  <a:gd name="connsiteY0" fmla="*/ 649206 h 652173"/>
                  <a:gd name="connsiteX1" fmla="*/ 59 w 3146888"/>
                  <a:gd name="connsiteY1" fmla="*/ 286212 h 652173"/>
                  <a:gd name="connsiteX2" fmla="*/ 157568 w 3146888"/>
                  <a:gd name="connsiteY2" fmla="*/ 1263 h 652173"/>
                  <a:gd name="connsiteX3" fmla="*/ 3121375 w 3146888"/>
                  <a:gd name="connsiteY3" fmla="*/ 17756 h 652173"/>
                  <a:gd name="connsiteX4" fmla="*/ 3107899 w 3146888"/>
                  <a:gd name="connsiteY4" fmla="*/ 283890 h 652173"/>
                  <a:gd name="connsiteX5" fmla="*/ 3146888 w 3146888"/>
                  <a:gd name="connsiteY5" fmla="*/ 573346 h 652173"/>
                  <a:gd name="connsiteX6" fmla="*/ 1156395 w 3146888"/>
                  <a:gd name="connsiteY6" fmla="*/ 632859 h 652173"/>
                  <a:gd name="connsiteX7" fmla="*/ 169526 w 3146888"/>
                  <a:gd name="connsiteY7" fmla="*/ 649206 h 652173"/>
                  <a:gd name="connsiteX0" fmla="*/ 169526 w 3146888"/>
                  <a:gd name="connsiteY0" fmla="*/ 649206 h 652173"/>
                  <a:gd name="connsiteX1" fmla="*/ 59 w 3146888"/>
                  <a:gd name="connsiteY1" fmla="*/ 286212 h 652173"/>
                  <a:gd name="connsiteX2" fmla="*/ 157568 w 3146888"/>
                  <a:gd name="connsiteY2" fmla="*/ 1263 h 652173"/>
                  <a:gd name="connsiteX3" fmla="*/ 3137367 w 3146888"/>
                  <a:gd name="connsiteY3" fmla="*/ 20588 h 652173"/>
                  <a:gd name="connsiteX4" fmla="*/ 3107899 w 3146888"/>
                  <a:gd name="connsiteY4" fmla="*/ 283890 h 652173"/>
                  <a:gd name="connsiteX5" fmla="*/ 3146888 w 3146888"/>
                  <a:gd name="connsiteY5" fmla="*/ 573346 h 652173"/>
                  <a:gd name="connsiteX6" fmla="*/ 1156395 w 3146888"/>
                  <a:gd name="connsiteY6" fmla="*/ 632859 h 652173"/>
                  <a:gd name="connsiteX7" fmla="*/ 169526 w 3146888"/>
                  <a:gd name="connsiteY7" fmla="*/ 649206 h 652173"/>
                  <a:gd name="connsiteX0" fmla="*/ 169526 w 3146888"/>
                  <a:gd name="connsiteY0" fmla="*/ 649206 h 652173"/>
                  <a:gd name="connsiteX1" fmla="*/ 59 w 3146888"/>
                  <a:gd name="connsiteY1" fmla="*/ 286212 h 652173"/>
                  <a:gd name="connsiteX2" fmla="*/ 157568 w 3146888"/>
                  <a:gd name="connsiteY2" fmla="*/ 1263 h 652173"/>
                  <a:gd name="connsiteX3" fmla="*/ 3137367 w 3146888"/>
                  <a:gd name="connsiteY3" fmla="*/ 20588 h 652173"/>
                  <a:gd name="connsiteX4" fmla="*/ 3107899 w 3146888"/>
                  <a:gd name="connsiteY4" fmla="*/ 283890 h 652173"/>
                  <a:gd name="connsiteX5" fmla="*/ 3146888 w 3146888"/>
                  <a:gd name="connsiteY5" fmla="*/ 573346 h 652173"/>
                  <a:gd name="connsiteX6" fmla="*/ 1156395 w 3146888"/>
                  <a:gd name="connsiteY6" fmla="*/ 632859 h 652173"/>
                  <a:gd name="connsiteX7" fmla="*/ 169526 w 3146888"/>
                  <a:gd name="connsiteY7" fmla="*/ 649206 h 652173"/>
                  <a:gd name="connsiteX0" fmla="*/ 169526 w 3146888"/>
                  <a:gd name="connsiteY0" fmla="*/ 649206 h 652173"/>
                  <a:gd name="connsiteX1" fmla="*/ 59 w 3146888"/>
                  <a:gd name="connsiteY1" fmla="*/ 286212 h 652173"/>
                  <a:gd name="connsiteX2" fmla="*/ 157568 w 3146888"/>
                  <a:gd name="connsiteY2" fmla="*/ 1263 h 652173"/>
                  <a:gd name="connsiteX3" fmla="*/ 3137367 w 3146888"/>
                  <a:gd name="connsiteY3" fmla="*/ 20588 h 652173"/>
                  <a:gd name="connsiteX4" fmla="*/ 3107899 w 3146888"/>
                  <a:gd name="connsiteY4" fmla="*/ 283890 h 652173"/>
                  <a:gd name="connsiteX5" fmla="*/ 3146888 w 3146888"/>
                  <a:gd name="connsiteY5" fmla="*/ 573346 h 652173"/>
                  <a:gd name="connsiteX6" fmla="*/ 169526 w 3146888"/>
                  <a:gd name="connsiteY6" fmla="*/ 649206 h 652173"/>
                  <a:gd name="connsiteX0" fmla="*/ 101247 w 3158510"/>
                  <a:gd name="connsiteY0" fmla="*/ 640977 h 644010"/>
                  <a:gd name="connsiteX1" fmla="*/ 11681 w 3158510"/>
                  <a:gd name="connsiteY1" fmla="*/ 286205 h 644010"/>
                  <a:gd name="connsiteX2" fmla="*/ 169190 w 3158510"/>
                  <a:gd name="connsiteY2" fmla="*/ 1256 h 644010"/>
                  <a:gd name="connsiteX3" fmla="*/ 3148989 w 3158510"/>
                  <a:gd name="connsiteY3" fmla="*/ 20581 h 644010"/>
                  <a:gd name="connsiteX4" fmla="*/ 3119521 w 3158510"/>
                  <a:gd name="connsiteY4" fmla="*/ 283883 h 644010"/>
                  <a:gd name="connsiteX5" fmla="*/ 3158510 w 3158510"/>
                  <a:gd name="connsiteY5" fmla="*/ 573339 h 644010"/>
                  <a:gd name="connsiteX6" fmla="*/ 101247 w 3158510"/>
                  <a:gd name="connsiteY6" fmla="*/ 640977 h 644010"/>
                  <a:gd name="connsiteX0" fmla="*/ 91049 w 3148312"/>
                  <a:gd name="connsiteY0" fmla="*/ 640977 h 640977"/>
                  <a:gd name="connsiteX1" fmla="*/ 1483 w 3148312"/>
                  <a:gd name="connsiteY1" fmla="*/ 286205 h 640977"/>
                  <a:gd name="connsiteX2" fmla="*/ 158992 w 3148312"/>
                  <a:gd name="connsiteY2" fmla="*/ 1256 h 640977"/>
                  <a:gd name="connsiteX3" fmla="*/ 3138791 w 3148312"/>
                  <a:gd name="connsiteY3" fmla="*/ 20581 h 640977"/>
                  <a:gd name="connsiteX4" fmla="*/ 3109323 w 3148312"/>
                  <a:gd name="connsiteY4" fmla="*/ 283883 h 640977"/>
                  <a:gd name="connsiteX5" fmla="*/ 3148312 w 3148312"/>
                  <a:gd name="connsiteY5" fmla="*/ 573339 h 640977"/>
                  <a:gd name="connsiteX6" fmla="*/ 91049 w 3148312"/>
                  <a:gd name="connsiteY6" fmla="*/ 640977 h 640977"/>
                  <a:gd name="connsiteX0" fmla="*/ 91049 w 3148312"/>
                  <a:gd name="connsiteY0" fmla="*/ 640977 h 640977"/>
                  <a:gd name="connsiteX1" fmla="*/ 1483 w 3148312"/>
                  <a:gd name="connsiteY1" fmla="*/ 286205 h 640977"/>
                  <a:gd name="connsiteX2" fmla="*/ 158992 w 3148312"/>
                  <a:gd name="connsiteY2" fmla="*/ 1256 h 640977"/>
                  <a:gd name="connsiteX3" fmla="*/ 3138791 w 3148312"/>
                  <a:gd name="connsiteY3" fmla="*/ 20581 h 640977"/>
                  <a:gd name="connsiteX4" fmla="*/ 3109323 w 3148312"/>
                  <a:gd name="connsiteY4" fmla="*/ 283883 h 640977"/>
                  <a:gd name="connsiteX5" fmla="*/ 3148312 w 3148312"/>
                  <a:gd name="connsiteY5" fmla="*/ 573339 h 640977"/>
                  <a:gd name="connsiteX6" fmla="*/ 91049 w 3148312"/>
                  <a:gd name="connsiteY6" fmla="*/ 640977 h 640977"/>
                  <a:gd name="connsiteX0" fmla="*/ 91610 w 3148873"/>
                  <a:gd name="connsiteY0" fmla="*/ 640977 h 640977"/>
                  <a:gd name="connsiteX1" fmla="*/ 2044 w 3148873"/>
                  <a:gd name="connsiteY1" fmla="*/ 286205 h 640977"/>
                  <a:gd name="connsiteX2" fmla="*/ 159553 w 3148873"/>
                  <a:gd name="connsiteY2" fmla="*/ 1256 h 640977"/>
                  <a:gd name="connsiteX3" fmla="*/ 3139352 w 3148873"/>
                  <a:gd name="connsiteY3" fmla="*/ 20581 h 640977"/>
                  <a:gd name="connsiteX4" fmla="*/ 3109884 w 3148873"/>
                  <a:gd name="connsiteY4" fmla="*/ 283883 h 640977"/>
                  <a:gd name="connsiteX5" fmla="*/ 3148873 w 3148873"/>
                  <a:gd name="connsiteY5" fmla="*/ 573339 h 640977"/>
                  <a:gd name="connsiteX6" fmla="*/ 91610 w 3148873"/>
                  <a:gd name="connsiteY6" fmla="*/ 640977 h 640977"/>
                  <a:gd name="connsiteX0" fmla="*/ 104019 w 3161282"/>
                  <a:gd name="connsiteY0" fmla="*/ 641011 h 641011"/>
                  <a:gd name="connsiteX1" fmla="*/ 1624 w 3161282"/>
                  <a:gd name="connsiteY1" fmla="*/ 280409 h 641011"/>
                  <a:gd name="connsiteX2" fmla="*/ 171962 w 3161282"/>
                  <a:gd name="connsiteY2" fmla="*/ 1290 h 641011"/>
                  <a:gd name="connsiteX3" fmla="*/ 3151761 w 3161282"/>
                  <a:gd name="connsiteY3" fmla="*/ 20615 h 641011"/>
                  <a:gd name="connsiteX4" fmla="*/ 3122293 w 3161282"/>
                  <a:gd name="connsiteY4" fmla="*/ 283917 h 641011"/>
                  <a:gd name="connsiteX5" fmla="*/ 3161282 w 3161282"/>
                  <a:gd name="connsiteY5" fmla="*/ 573373 h 641011"/>
                  <a:gd name="connsiteX6" fmla="*/ 104019 w 3161282"/>
                  <a:gd name="connsiteY6" fmla="*/ 641011 h 641011"/>
                  <a:gd name="connsiteX0" fmla="*/ 105662 w 3162925"/>
                  <a:gd name="connsiteY0" fmla="*/ 634387 h 634387"/>
                  <a:gd name="connsiteX1" fmla="*/ 3267 w 3162925"/>
                  <a:gd name="connsiteY1" fmla="*/ 273785 h 634387"/>
                  <a:gd name="connsiteX2" fmla="*/ 90659 w 3162925"/>
                  <a:gd name="connsiteY2" fmla="*/ 1327 h 634387"/>
                  <a:gd name="connsiteX3" fmla="*/ 3153404 w 3162925"/>
                  <a:gd name="connsiteY3" fmla="*/ 13991 h 634387"/>
                  <a:gd name="connsiteX4" fmla="*/ 3123936 w 3162925"/>
                  <a:gd name="connsiteY4" fmla="*/ 277293 h 634387"/>
                  <a:gd name="connsiteX5" fmla="*/ 3162925 w 3162925"/>
                  <a:gd name="connsiteY5" fmla="*/ 566749 h 634387"/>
                  <a:gd name="connsiteX6" fmla="*/ 105662 w 3162925"/>
                  <a:gd name="connsiteY6" fmla="*/ 634387 h 634387"/>
                  <a:gd name="connsiteX0" fmla="*/ 105662 w 3162925"/>
                  <a:gd name="connsiteY0" fmla="*/ 634387 h 634387"/>
                  <a:gd name="connsiteX1" fmla="*/ 3267 w 3162925"/>
                  <a:gd name="connsiteY1" fmla="*/ 273785 h 634387"/>
                  <a:gd name="connsiteX2" fmla="*/ 90660 w 3162925"/>
                  <a:gd name="connsiteY2" fmla="*/ 1327 h 634387"/>
                  <a:gd name="connsiteX3" fmla="*/ 3153404 w 3162925"/>
                  <a:gd name="connsiteY3" fmla="*/ 13991 h 634387"/>
                  <a:gd name="connsiteX4" fmla="*/ 3123936 w 3162925"/>
                  <a:gd name="connsiteY4" fmla="*/ 277293 h 634387"/>
                  <a:gd name="connsiteX5" fmla="*/ 3162925 w 3162925"/>
                  <a:gd name="connsiteY5" fmla="*/ 566749 h 634387"/>
                  <a:gd name="connsiteX6" fmla="*/ 105662 w 3162925"/>
                  <a:gd name="connsiteY6" fmla="*/ 634387 h 634387"/>
                  <a:gd name="connsiteX0" fmla="*/ 102843 w 3160106"/>
                  <a:gd name="connsiteY0" fmla="*/ 633060 h 633060"/>
                  <a:gd name="connsiteX1" fmla="*/ 448 w 3160106"/>
                  <a:gd name="connsiteY1" fmla="*/ 272458 h 633060"/>
                  <a:gd name="connsiteX2" fmla="*/ 87841 w 3160106"/>
                  <a:gd name="connsiteY2" fmla="*/ 0 h 633060"/>
                  <a:gd name="connsiteX3" fmla="*/ 3150585 w 3160106"/>
                  <a:gd name="connsiteY3" fmla="*/ 12664 h 633060"/>
                  <a:gd name="connsiteX4" fmla="*/ 3121117 w 3160106"/>
                  <a:gd name="connsiteY4" fmla="*/ 275966 h 633060"/>
                  <a:gd name="connsiteX5" fmla="*/ 3160106 w 3160106"/>
                  <a:gd name="connsiteY5" fmla="*/ 565422 h 633060"/>
                  <a:gd name="connsiteX6" fmla="*/ 102843 w 3160106"/>
                  <a:gd name="connsiteY6" fmla="*/ 633060 h 633060"/>
                  <a:gd name="connsiteX0" fmla="*/ 102511 w 3159774"/>
                  <a:gd name="connsiteY0" fmla="*/ 627175 h 627175"/>
                  <a:gd name="connsiteX1" fmla="*/ 116 w 3159774"/>
                  <a:gd name="connsiteY1" fmla="*/ 266573 h 627175"/>
                  <a:gd name="connsiteX2" fmla="*/ 93953 w 3159774"/>
                  <a:gd name="connsiteY2" fmla="*/ 0 h 627175"/>
                  <a:gd name="connsiteX3" fmla="*/ 3150253 w 3159774"/>
                  <a:gd name="connsiteY3" fmla="*/ 6779 h 627175"/>
                  <a:gd name="connsiteX4" fmla="*/ 3120785 w 3159774"/>
                  <a:gd name="connsiteY4" fmla="*/ 270081 h 627175"/>
                  <a:gd name="connsiteX5" fmla="*/ 3159774 w 3159774"/>
                  <a:gd name="connsiteY5" fmla="*/ 559537 h 627175"/>
                  <a:gd name="connsiteX6" fmla="*/ 102511 w 3159774"/>
                  <a:gd name="connsiteY6" fmla="*/ 627175 h 627175"/>
                  <a:gd name="connsiteX0" fmla="*/ 102489 w 3159752"/>
                  <a:gd name="connsiteY0" fmla="*/ 627175 h 627175"/>
                  <a:gd name="connsiteX1" fmla="*/ 94 w 3159752"/>
                  <a:gd name="connsiteY1" fmla="*/ 266573 h 627175"/>
                  <a:gd name="connsiteX2" fmla="*/ 93931 w 3159752"/>
                  <a:gd name="connsiteY2" fmla="*/ 0 h 627175"/>
                  <a:gd name="connsiteX3" fmla="*/ 3150231 w 3159752"/>
                  <a:gd name="connsiteY3" fmla="*/ 6779 h 627175"/>
                  <a:gd name="connsiteX4" fmla="*/ 3120763 w 3159752"/>
                  <a:gd name="connsiteY4" fmla="*/ 270081 h 627175"/>
                  <a:gd name="connsiteX5" fmla="*/ 3159752 w 3159752"/>
                  <a:gd name="connsiteY5" fmla="*/ 559537 h 627175"/>
                  <a:gd name="connsiteX6" fmla="*/ 102489 w 3159752"/>
                  <a:gd name="connsiteY6" fmla="*/ 627175 h 627175"/>
                  <a:gd name="connsiteX0" fmla="*/ 103968 w 3161231"/>
                  <a:gd name="connsiteY0" fmla="*/ 627175 h 627175"/>
                  <a:gd name="connsiteX1" fmla="*/ 1573 w 3161231"/>
                  <a:gd name="connsiteY1" fmla="*/ 266573 h 627175"/>
                  <a:gd name="connsiteX2" fmla="*/ 95410 w 3161231"/>
                  <a:gd name="connsiteY2" fmla="*/ 0 h 627175"/>
                  <a:gd name="connsiteX3" fmla="*/ 3151710 w 3161231"/>
                  <a:gd name="connsiteY3" fmla="*/ 6779 h 627175"/>
                  <a:gd name="connsiteX4" fmla="*/ 3122242 w 3161231"/>
                  <a:gd name="connsiteY4" fmla="*/ 270081 h 627175"/>
                  <a:gd name="connsiteX5" fmla="*/ 3161231 w 3161231"/>
                  <a:gd name="connsiteY5" fmla="*/ 559537 h 627175"/>
                  <a:gd name="connsiteX6" fmla="*/ 103968 w 3161231"/>
                  <a:gd name="connsiteY6" fmla="*/ 627175 h 627175"/>
                  <a:gd name="connsiteX0" fmla="*/ 386394 w 3443657"/>
                  <a:gd name="connsiteY0" fmla="*/ 627175 h 627175"/>
                  <a:gd name="connsiteX1" fmla="*/ 377836 w 3443657"/>
                  <a:gd name="connsiteY1" fmla="*/ 0 h 627175"/>
                  <a:gd name="connsiteX2" fmla="*/ 3434136 w 3443657"/>
                  <a:gd name="connsiteY2" fmla="*/ 6779 h 627175"/>
                  <a:gd name="connsiteX3" fmla="*/ 3404668 w 3443657"/>
                  <a:gd name="connsiteY3" fmla="*/ 270081 h 627175"/>
                  <a:gd name="connsiteX4" fmla="*/ 3443657 w 3443657"/>
                  <a:gd name="connsiteY4" fmla="*/ 559537 h 627175"/>
                  <a:gd name="connsiteX5" fmla="*/ 386394 w 3443657"/>
                  <a:gd name="connsiteY5" fmla="*/ 627175 h 627175"/>
                  <a:gd name="connsiteX0" fmla="*/ 251380 w 3308643"/>
                  <a:gd name="connsiteY0" fmla="*/ 627175 h 627175"/>
                  <a:gd name="connsiteX1" fmla="*/ 242822 w 3308643"/>
                  <a:gd name="connsiteY1" fmla="*/ 0 h 627175"/>
                  <a:gd name="connsiteX2" fmla="*/ 3299122 w 3308643"/>
                  <a:gd name="connsiteY2" fmla="*/ 6779 h 627175"/>
                  <a:gd name="connsiteX3" fmla="*/ 3269654 w 3308643"/>
                  <a:gd name="connsiteY3" fmla="*/ 270081 h 627175"/>
                  <a:gd name="connsiteX4" fmla="*/ 3308643 w 3308643"/>
                  <a:gd name="connsiteY4" fmla="*/ 559537 h 627175"/>
                  <a:gd name="connsiteX5" fmla="*/ 251380 w 3308643"/>
                  <a:gd name="connsiteY5" fmla="*/ 627175 h 627175"/>
                  <a:gd name="connsiteX0" fmla="*/ 70615 w 3127878"/>
                  <a:gd name="connsiteY0" fmla="*/ 627175 h 627175"/>
                  <a:gd name="connsiteX1" fmla="*/ 62057 w 3127878"/>
                  <a:gd name="connsiteY1" fmla="*/ 0 h 627175"/>
                  <a:gd name="connsiteX2" fmla="*/ 3118357 w 3127878"/>
                  <a:gd name="connsiteY2" fmla="*/ 6779 h 627175"/>
                  <a:gd name="connsiteX3" fmla="*/ 3088889 w 3127878"/>
                  <a:gd name="connsiteY3" fmla="*/ 270081 h 627175"/>
                  <a:gd name="connsiteX4" fmla="*/ 3127878 w 3127878"/>
                  <a:gd name="connsiteY4" fmla="*/ 559537 h 627175"/>
                  <a:gd name="connsiteX5" fmla="*/ 70615 w 3127878"/>
                  <a:gd name="connsiteY5" fmla="*/ 627175 h 627175"/>
                  <a:gd name="connsiteX0" fmla="*/ 93687 w 3150950"/>
                  <a:gd name="connsiteY0" fmla="*/ 627175 h 627175"/>
                  <a:gd name="connsiteX1" fmla="*/ 85129 w 3150950"/>
                  <a:gd name="connsiteY1" fmla="*/ 0 h 627175"/>
                  <a:gd name="connsiteX2" fmla="*/ 3141429 w 3150950"/>
                  <a:gd name="connsiteY2" fmla="*/ 6779 h 627175"/>
                  <a:gd name="connsiteX3" fmla="*/ 3111961 w 3150950"/>
                  <a:gd name="connsiteY3" fmla="*/ 270081 h 627175"/>
                  <a:gd name="connsiteX4" fmla="*/ 3150950 w 3150950"/>
                  <a:gd name="connsiteY4" fmla="*/ 559537 h 627175"/>
                  <a:gd name="connsiteX5" fmla="*/ 93687 w 3150950"/>
                  <a:gd name="connsiteY5" fmla="*/ 627175 h 627175"/>
                  <a:gd name="connsiteX0" fmla="*/ 105148 w 3162411"/>
                  <a:gd name="connsiteY0" fmla="*/ 627175 h 627175"/>
                  <a:gd name="connsiteX1" fmla="*/ 96590 w 3162411"/>
                  <a:gd name="connsiteY1" fmla="*/ 0 h 627175"/>
                  <a:gd name="connsiteX2" fmla="*/ 3152890 w 3162411"/>
                  <a:gd name="connsiteY2" fmla="*/ 6779 h 627175"/>
                  <a:gd name="connsiteX3" fmla="*/ 3123422 w 3162411"/>
                  <a:gd name="connsiteY3" fmla="*/ 270081 h 627175"/>
                  <a:gd name="connsiteX4" fmla="*/ 3162411 w 3162411"/>
                  <a:gd name="connsiteY4" fmla="*/ 559537 h 627175"/>
                  <a:gd name="connsiteX5" fmla="*/ 105148 w 3162411"/>
                  <a:gd name="connsiteY5" fmla="*/ 627175 h 627175"/>
                  <a:gd name="connsiteX0" fmla="*/ 105369 w 3162632"/>
                  <a:gd name="connsiteY0" fmla="*/ 627175 h 627175"/>
                  <a:gd name="connsiteX1" fmla="*/ 96811 w 3162632"/>
                  <a:gd name="connsiteY1" fmla="*/ 0 h 627175"/>
                  <a:gd name="connsiteX2" fmla="*/ 3153111 w 3162632"/>
                  <a:gd name="connsiteY2" fmla="*/ 6779 h 627175"/>
                  <a:gd name="connsiteX3" fmla="*/ 3123643 w 3162632"/>
                  <a:gd name="connsiteY3" fmla="*/ 270081 h 627175"/>
                  <a:gd name="connsiteX4" fmla="*/ 3162632 w 3162632"/>
                  <a:gd name="connsiteY4" fmla="*/ 559537 h 627175"/>
                  <a:gd name="connsiteX5" fmla="*/ 105369 w 3162632"/>
                  <a:gd name="connsiteY5" fmla="*/ 627175 h 627175"/>
                  <a:gd name="connsiteX0" fmla="*/ 267608 w 3324871"/>
                  <a:gd name="connsiteY0" fmla="*/ 627175 h 627175"/>
                  <a:gd name="connsiteX1" fmla="*/ 169685 w 3324871"/>
                  <a:gd name="connsiteY1" fmla="*/ 268486 h 627175"/>
                  <a:gd name="connsiteX2" fmla="*/ 259050 w 3324871"/>
                  <a:gd name="connsiteY2" fmla="*/ 0 h 627175"/>
                  <a:gd name="connsiteX3" fmla="*/ 3315350 w 3324871"/>
                  <a:gd name="connsiteY3" fmla="*/ 6779 h 627175"/>
                  <a:gd name="connsiteX4" fmla="*/ 3285882 w 3324871"/>
                  <a:gd name="connsiteY4" fmla="*/ 270081 h 627175"/>
                  <a:gd name="connsiteX5" fmla="*/ 3324871 w 3324871"/>
                  <a:gd name="connsiteY5" fmla="*/ 559537 h 627175"/>
                  <a:gd name="connsiteX6" fmla="*/ 267608 w 3324871"/>
                  <a:gd name="connsiteY6" fmla="*/ 627175 h 627175"/>
                  <a:gd name="connsiteX0" fmla="*/ 261733 w 3318996"/>
                  <a:gd name="connsiteY0" fmla="*/ 627175 h 627175"/>
                  <a:gd name="connsiteX1" fmla="*/ 163810 w 3318996"/>
                  <a:gd name="connsiteY1" fmla="*/ 268486 h 627175"/>
                  <a:gd name="connsiteX2" fmla="*/ 253175 w 3318996"/>
                  <a:gd name="connsiteY2" fmla="*/ 0 h 627175"/>
                  <a:gd name="connsiteX3" fmla="*/ 3309475 w 3318996"/>
                  <a:gd name="connsiteY3" fmla="*/ 6779 h 627175"/>
                  <a:gd name="connsiteX4" fmla="*/ 3280007 w 3318996"/>
                  <a:gd name="connsiteY4" fmla="*/ 270081 h 627175"/>
                  <a:gd name="connsiteX5" fmla="*/ 3318996 w 3318996"/>
                  <a:gd name="connsiteY5" fmla="*/ 559537 h 627175"/>
                  <a:gd name="connsiteX6" fmla="*/ 261733 w 3318996"/>
                  <a:gd name="connsiteY6" fmla="*/ 627175 h 627175"/>
                  <a:gd name="connsiteX0" fmla="*/ 261733 w 3318996"/>
                  <a:gd name="connsiteY0" fmla="*/ 627175 h 627175"/>
                  <a:gd name="connsiteX1" fmla="*/ 163810 w 3318996"/>
                  <a:gd name="connsiteY1" fmla="*/ 268486 h 627175"/>
                  <a:gd name="connsiteX2" fmla="*/ 253175 w 3318996"/>
                  <a:gd name="connsiteY2" fmla="*/ 0 h 627175"/>
                  <a:gd name="connsiteX3" fmla="*/ 3309475 w 3318996"/>
                  <a:gd name="connsiteY3" fmla="*/ 6779 h 627175"/>
                  <a:gd name="connsiteX4" fmla="*/ 3280007 w 3318996"/>
                  <a:gd name="connsiteY4" fmla="*/ 270081 h 627175"/>
                  <a:gd name="connsiteX5" fmla="*/ 3318996 w 3318996"/>
                  <a:gd name="connsiteY5" fmla="*/ 559537 h 627175"/>
                  <a:gd name="connsiteX6" fmla="*/ 261733 w 3318996"/>
                  <a:gd name="connsiteY6" fmla="*/ 627175 h 627175"/>
                  <a:gd name="connsiteX0" fmla="*/ 261733 w 3318996"/>
                  <a:gd name="connsiteY0" fmla="*/ 627175 h 627175"/>
                  <a:gd name="connsiteX1" fmla="*/ 163810 w 3318996"/>
                  <a:gd name="connsiteY1" fmla="*/ 268486 h 627175"/>
                  <a:gd name="connsiteX2" fmla="*/ 253175 w 3318996"/>
                  <a:gd name="connsiteY2" fmla="*/ 0 h 627175"/>
                  <a:gd name="connsiteX3" fmla="*/ 3309475 w 3318996"/>
                  <a:gd name="connsiteY3" fmla="*/ 6779 h 627175"/>
                  <a:gd name="connsiteX4" fmla="*/ 3280007 w 3318996"/>
                  <a:gd name="connsiteY4" fmla="*/ 270081 h 627175"/>
                  <a:gd name="connsiteX5" fmla="*/ 3318996 w 3318996"/>
                  <a:gd name="connsiteY5" fmla="*/ 559537 h 627175"/>
                  <a:gd name="connsiteX6" fmla="*/ 261733 w 3318996"/>
                  <a:gd name="connsiteY6" fmla="*/ 627175 h 627175"/>
                  <a:gd name="connsiteX0" fmla="*/ 261733 w 3318996"/>
                  <a:gd name="connsiteY0" fmla="*/ 627175 h 627175"/>
                  <a:gd name="connsiteX1" fmla="*/ 163810 w 3318996"/>
                  <a:gd name="connsiteY1" fmla="*/ 268486 h 627175"/>
                  <a:gd name="connsiteX2" fmla="*/ 253175 w 3318996"/>
                  <a:gd name="connsiteY2" fmla="*/ 0 h 627175"/>
                  <a:gd name="connsiteX3" fmla="*/ 3309475 w 3318996"/>
                  <a:gd name="connsiteY3" fmla="*/ 6779 h 627175"/>
                  <a:gd name="connsiteX4" fmla="*/ 3280007 w 3318996"/>
                  <a:gd name="connsiteY4" fmla="*/ 270081 h 627175"/>
                  <a:gd name="connsiteX5" fmla="*/ 3318996 w 3318996"/>
                  <a:gd name="connsiteY5" fmla="*/ 559537 h 627175"/>
                  <a:gd name="connsiteX6" fmla="*/ 261733 w 3318996"/>
                  <a:gd name="connsiteY6" fmla="*/ 627175 h 627175"/>
                  <a:gd name="connsiteX0" fmla="*/ 261733 w 3318996"/>
                  <a:gd name="connsiteY0" fmla="*/ 627175 h 627175"/>
                  <a:gd name="connsiteX1" fmla="*/ 163810 w 3318996"/>
                  <a:gd name="connsiteY1" fmla="*/ 268486 h 627175"/>
                  <a:gd name="connsiteX2" fmla="*/ 253175 w 3318996"/>
                  <a:gd name="connsiteY2" fmla="*/ 0 h 627175"/>
                  <a:gd name="connsiteX3" fmla="*/ 3309475 w 3318996"/>
                  <a:gd name="connsiteY3" fmla="*/ 6779 h 627175"/>
                  <a:gd name="connsiteX4" fmla="*/ 3280007 w 3318996"/>
                  <a:gd name="connsiteY4" fmla="*/ 270081 h 627175"/>
                  <a:gd name="connsiteX5" fmla="*/ 3318996 w 3318996"/>
                  <a:gd name="connsiteY5" fmla="*/ 559537 h 627175"/>
                  <a:gd name="connsiteX6" fmla="*/ 261733 w 3318996"/>
                  <a:gd name="connsiteY6" fmla="*/ 627175 h 627175"/>
                  <a:gd name="connsiteX0" fmla="*/ 101343 w 3158606"/>
                  <a:gd name="connsiteY0" fmla="*/ 627175 h 627175"/>
                  <a:gd name="connsiteX1" fmla="*/ 3420 w 3158606"/>
                  <a:gd name="connsiteY1" fmla="*/ 268486 h 627175"/>
                  <a:gd name="connsiteX2" fmla="*/ 92785 w 3158606"/>
                  <a:gd name="connsiteY2" fmla="*/ 0 h 627175"/>
                  <a:gd name="connsiteX3" fmla="*/ 3149085 w 3158606"/>
                  <a:gd name="connsiteY3" fmla="*/ 6779 h 627175"/>
                  <a:gd name="connsiteX4" fmla="*/ 3119617 w 3158606"/>
                  <a:gd name="connsiteY4" fmla="*/ 270081 h 627175"/>
                  <a:gd name="connsiteX5" fmla="*/ 3158606 w 3158606"/>
                  <a:gd name="connsiteY5" fmla="*/ 559537 h 627175"/>
                  <a:gd name="connsiteX6" fmla="*/ 101343 w 3158606"/>
                  <a:gd name="connsiteY6" fmla="*/ 627175 h 627175"/>
                  <a:gd name="connsiteX0" fmla="*/ 101343 w 3158606"/>
                  <a:gd name="connsiteY0" fmla="*/ 627175 h 627175"/>
                  <a:gd name="connsiteX1" fmla="*/ 3420 w 3158606"/>
                  <a:gd name="connsiteY1" fmla="*/ 268486 h 627175"/>
                  <a:gd name="connsiteX2" fmla="*/ 92785 w 3158606"/>
                  <a:gd name="connsiteY2" fmla="*/ 0 h 627175"/>
                  <a:gd name="connsiteX3" fmla="*/ 3149085 w 3158606"/>
                  <a:gd name="connsiteY3" fmla="*/ 6779 h 627175"/>
                  <a:gd name="connsiteX4" fmla="*/ 3119617 w 3158606"/>
                  <a:gd name="connsiteY4" fmla="*/ 270081 h 627175"/>
                  <a:gd name="connsiteX5" fmla="*/ 3158606 w 3158606"/>
                  <a:gd name="connsiteY5" fmla="*/ 559537 h 627175"/>
                  <a:gd name="connsiteX6" fmla="*/ 101343 w 3158606"/>
                  <a:gd name="connsiteY6" fmla="*/ 627175 h 627175"/>
                  <a:gd name="connsiteX0" fmla="*/ 101343 w 3158606"/>
                  <a:gd name="connsiteY0" fmla="*/ 627175 h 627175"/>
                  <a:gd name="connsiteX1" fmla="*/ 3420 w 3158606"/>
                  <a:gd name="connsiteY1" fmla="*/ 268486 h 627175"/>
                  <a:gd name="connsiteX2" fmla="*/ 92785 w 3158606"/>
                  <a:gd name="connsiteY2" fmla="*/ 0 h 627175"/>
                  <a:gd name="connsiteX3" fmla="*/ 3149085 w 3158606"/>
                  <a:gd name="connsiteY3" fmla="*/ 6779 h 627175"/>
                  <a:gd name="connsiteX4" fmla="*/ 3119617 w 3158606"/>
                  <a:gd name="connsiteY4" fmla="*/ 270081 h 627175"/>
                  <a:gd name="connsiteX5" fmla="*/ 3158606 w 3158606"/>
                  <a:gd name="connsiteY5" fmla="*/ 559537 h 627175"/>
                  <a:gd name="connsiteX6" fmla="*/ 101343 w 3158606"/>
                  <a:gd name="connsiteY6" fmla="*/ 627175 h 627175"/>
                  <a:gd name="connsiteX0" fmla="*/ 102368 w 3159631"/>
                  <a:gd name="connsiteY0" fmla="*/ 627175 h 627175"/>
                  <a:gd name="connsiteX1" fmla="*/ 4445 w 3159631"/>
                  <a:gd name="connsiteY1" fmla="*/ 268486 h 627175"/>
                  <a:gd name="connsiteX2" fmla="*/ 93810 w 3159631"/>
                  <a:gd name="connsiteY2" fmla="*/ 0 h 627175"/>
                  <a:gd name="connsiteX3" fmla="*/ 3150110 w 3159631"/>
                  <a:gd name="connsiteY3" fmla="*/ 6779 h 627175"/>
                  <a:gd name="connsiteX4" fmla="*/ 3120642 w 3159631"/>
                  <a:gd name="connsiteY4" fmla="*/ 270081 h 627175"/>
                  <a:gd name="connsiteX5" fmla="*/ 3159631 w 3159631"/>
                  <a:gd name="connsiteY5" fmla="*/ 559537 h 627175"/>
                  <a:gd name="connsiteX6" fmla="*/ 102368 w 3159631"/>
                  <a:gd name="connsiteY6" fmla="*/ 627175 h 627175"/>
                  <a:gd name="connsiteX0" fmla="*/ 102237 w 3159500"/>
                  <a:gd name="connsiteY0" fmla="*/ 627175 h 627175"/>
                  <a:gd name="connsiteX1" fmla="*/ 4314 w 3159500"/>
                  <a:gd name="connsiteY1" fmla="*/ 268486 h 627175"/>
                  <a:gd name="connsiteX2" fmla="*/ 93679 w 3159500"/>
                  <a:gd name="connsiteY2" fmla="*/ 0 h 627175"/>
                  <a:gd name="connsiteX3" fmla="*/ 3149979 w 3159500"/>
                  <a:gd name="connsiteY3" fmla="*/ 6779 h 627175"/>
                  <a:gd name="connsiteX4" fmla="*/ 3120511 w 3159500"/>
                  <a:gd name="connsiteY4" fmla="*/ 270081 h 627175"/>
                  <a:gd name="connsiteX5" fmla="*/ 3159500 w 3159500"/>
                  <a:gd name="connsiteY5" fmla="*/ 559537 h 627175"/>
                  <a:gd name="connsiteX6" fmla="*/ 102237 w 3159500"/>
                  <a:gd name="connsiteY6" fmla="*/ 627175 h 627175"/>
                  <a:gd name="connsiteX0" fmla="*/ 102237 w 3159500"/>
                  <a:gd name="connsiteY0" fmla="*/ 627175 h 627175"/>
                  <a:gd name="connsiteX1" fmla="*/ 4314 w 3159500"/>
                  <a:gd name="connsiteY1" fmla="*/ 268486 h 627175"/>
                  <a:gd name="connsiteX2" fmla="*/ 93679 w 3159500"/>
                  <a:gd name="connsiteY2" fmla="*/ 0 h 627175"/>
                  <a:gd name="connsiteX3" fmla="*/ 3149979 w 3159500"/>
                  <a:gd name="connsiteY3" fmla="*/ 6779 h 627175"/>
                  <a:gd name="connsiteX4" fmla="*/ 3120511 w 3159500"/>
                  <a:gd name="connsiteY4" fmla="*/ 270081 h 627175"/>
                  <a:gd name="connsiteX5" fmla="*/ 3159500 w 3159500"/>
                  <a:gd name="connsiteY5" fmla="*/ 559537 h 627175"/>
                  <a:gd name="connsiteX6" fmla="*/ 102237 w 3159500"/>
                  <a:gd name="connsiteY6" fmla="*/ 627175 h 627175"/>
                  <a:gd name="connsiteX0" fmla="*/ 99156 w 3156419"/>
                  <a:gd name="connsiteY0" fmla="*/ 627175 h 627175"/>
                  <a:gd name="connsiteX1" fmla="*/ 4456 w 3156419"/>
                  <a:gd name="connsiteY1" fmla="*/ 271430 h 627175"/>
                  <a:gd name="connsiteX2" fmla="*/ 90598 w 3156419"/>
                  <a:gd name="connsiteY2" fmla="*/ 0 h 627175"/>
                  <a:gd name="connsiteX3" fmla="*/ 3146898 w 3156419"/>
                  <a:gd name="connsiteY3" fmla="*/ 6779 h 627175"/>
                  <a:gd name="connsiteX4" fmla="*/ 3117430 w 3156419"/>
                  <a:gd name="connsiteY4" fmla="*/ 270081 h 627175"/>
                  <a:gd name="connsiteX5" fmla="*/ 3156419 w 3156419"/>
                  <a:gd name="connsiteY5" fmla="*/ 559537 h 627175"/>
                  <a:gd name="connsiteX6" fmla="*/ 99156 w 3156419"/>
                  <a:gd name="connsiteY6" fmla="*/ 627175 h 627175"/>
                  <a:gd name="connsiteX0" fmla="*/ 111408 w 3168671"/>
                  <a:gd name="connsiteY0" fmla="*/ 627175 h 627175"/>
                  <a:gd name="connsiteX1" fmla="*/ 3939 w 3168671"/>
                  <a:gd name="connsiteY1" fmla="*/ 271540 h 627175"/>
                  <a:gd name="connsiteX2" fmla="*/ 102850 w 3168671"/>
                  <a:gd name="connsiteY2" fmla="*/ 0 h 627175"/>
                  <a:gd name="connsiteX3" fmla="*/ 3159150 w 3168671"/>
                  <a:gd name="connsiteY3" fmla="*/ 6779 h 627175"/>
                  <a:gd name="connsiteX4" fmla="*/ 3129682 w 3168671"/>
                  <a:gd name="connsiteY4" fmla="*/ 270081 h 627175"/>
                  <a:gd name="connsiteX5" fmla="*/ 3168671 w 3168671"/>
                  <a:gd name="connsiteY5" fmla="*/ 559537 h 627175"/>
                  <a:gd name="connsiteX6" fmla="*/ 111408 w 3168671"/>
                  <a:gd name="connsiteY6" fmla="*/ 627175 h 627175"/>
                  <a:gd name="connsiteX0" fmla="*/ 111408 w 3168671"/>
                  <a:gd name="connsiteY0" fmla="*/ 627175 h 627175"/>
                  <a:gd name="connsiteX1" fmla="*/ 3939 w 3168671"/>
                  <a:gd name="connsiteY1" fmla="*/ 271541 h 627175"/>
                  <a:gd name="connsiteX2" fmla="*/ 102850 w 3168671"/>
                  <a:gd name="connsiteY2" fmla="*/ 0 h 627175"/>
                  <a:gd name="connsiteX3" fmla="*/ 3159150 w 3168671"/>
                  <a:gd name="connsiteY3" fmla="*/ 6779 h 627175"/>
                  <a:gd name="connsiteX4" fmla="*/ 3129682 w 3168671"/>
                  <a:gd name="connsiteY4" fmla="*/ 270081 h 627175"/>
                  <a:gd name="connsiteX5" fmla="*/ 3168671 w 3168671"/>
                  <a:gd name="connsiteY5" fmla="*/ 559537 h 627175"/>
                  <a:gd name="connsiteX6" fmla="*/ 111408 w 3168671"/>
                  <a:gd name="connsiteY6" fmla="*/ 627175 h 627175"/>
                  <a:gd name="connsiteX0" fmla="*/ 111408 w 3168671"/>
                  <a:gd name="connsiteY0" fmla="*/ 627175 h 627175"/>
                  <a:gd name="connsiteX1" fmla="*/ 3939 w 3168671"/>
                  <a:gd name="connsiteY1" fmla="*/ 271541 h 627175"/>
                  <a:gd name="connsiteX2" fmla="*/ 102850 w 3168671"/>
                  <a:gd name="connsiteY2" fmla="*/ 0 h 627175"/>
                  <a:gd name="connsiteX3" fmla="*/ 3159150 w 3168671"/>
                  <a:gd name="connsiteY3" fmla="*/ 6779 h 627175"/>
                  <a:gd name="connsiteX4" fmla="*/ 3129682 w 3168671"/>
                  <a:gd name="connsiteY4" fmla="*/ 270081 h 627175"/>
                  <a:gd name="connsiteX5" fmla="*/ 3168671 w 3168671"/>
                  <a:gd name="connsiteY5" fmla="*/ 559537 h 627175"/>
                  <a:gd name="connsiteX6" fmla="*/ 111408 w 3168671"/>
                  <a:gd name="connsiteY6" fmla="*/ 627175 h 627175"/>
                  <a:gd name="connsiteX0" fmla="*/ 108361 w 3165624"/>
                  <a:gd name="connsiteY0" fmla="*/ 627175 h 627175"/>
                  <a:gd name="connsiteX1" fmla="*/ 892 w 3165624"/>
                  <a:gd name="connsiteY1" fmla="*/ 271541 h 627175"/>
                  <a:gd name="connsiteX2" fmla="*/ 99803 w 3165624"/>
                  <a:gd name="connsiteY2" fmla="*/ 0 h 627175"/>
                  <a:gd name="connsiteX3" fmla="*/ 3156103 w 3165624"/>
                  <a:gd name="connsiteY3" fmla="*/ 6779 h 627175"/>
                  <a:gd name="connsiteX4" fmla="*/ 3126635 w 3165624"/>
                  <a:gd name="connsiteY4" fmla="*/ 270081 h 627175"/>
                  <a:gd name="connsiteX5" fmla="*/ 3165624 w 3165624"/>
                  <a:gd name="connsiteY5" fmla="*/ 559537 h 627175"/>
                  <a:gd name="connsiteX6" fmla="*/ 108361 w 3165624"/>
                  <a:gd name="connsiteY6" fmla="*/ 627175 h 627175"/>
                  <a:gd name="connsiteX0" fmla="*/ 108361 w 3165624"/>
                  <a:gd name="connsiteY0" fmla="*/ 627175 h 627175"/>
                  <a:gd name="connsiteX1" fmla="*/ 892 w 3165624"/>
                  <a:gd name="connsiteY1" fmla="*/ 271541 h 627175"/>
                  <a:gd name="connsiteX2" fmla="*/ 99803 w 3165624"/>
                  <a:gd name="connsiteY2" fmla="*/ 0 h 627175"/>
                  <a:gd name="connsiteX3" fmla="*/ 3156103 w 3165624"/>
                  <a:gd name="connsiteY3" fmla="*/ 6779 h 627175"/>
                  <a:gd name="connsiteX4" fmla="*/ 3126635 w 3165624"/>
                  <a:gd name="connsiteY4" fmla="*/ 270081 h 627175"/>
                  <a:gd name="connsiteX5" fmla="*/ 3165624 w 3165624"/>
                  <a:gd name="connsiteY5" fmla="*/ 559537 h 627175"/>
                  <a:gd name="connsiteX6" fmla="*/ 108361 w 3165624"/>
                  <a:gd name="connsiteY6" fmla="*/ 627175 h 627175"/>
                  <a:gd name="connsiteX0" fmla="*/ 108361 w 3165624"/>
                  <a:gd name="connsiteY0" fmla="*/ 627175 h 627175"/>
                  <a:gd name="connsiteX1" fmla="*/ 892 w 3165624"/>
                  <a:gd name="connsiteY1" fmla="*/ 271541 h 627175"/>
                  <a:gd name="connsiteX2" fmla="*/ 99803 w 3165624"/>
                  <a:gd name="connsiteY2" fmla="*/ 0 h 627175"/>
                  <a:gd name="connsiteX3" fmla="*/ 3156103 w 3165624"/>
                  <a:gd name="connsiteY3" fmla="*/ 6779 h 627175"/>
                  <a:gd name="connsiteX4" fmla="*/ 3126635 w 3165624"/>
                  <a:gd name="connsiteY4" fmla="*/ 270081 h 627175"/>
                  <a:gd name="connsiteX5" fmla="*/ 3165624 w 3165624"/>
                  <a:gd name="connsiteY5" fmla="*/ 559537 h 627175"/>
                  <a:gd name="connsiteX6" fmla="*/ 108361 w 3165624"/>
                  <a:gd name="connsiteY6" fmla="*/ 627175 h 627175"/>
                  <a:gd name="connsiteX0" fmla="*/ 108764 w 3166027"/>
                  <a:gd name="connsiteY0" fmla="*/ 627175 h 627175"/>
                  <a:gd name="connsiteX1" fmla="*/ 1295 w 3166027"/>
                  <a:gd name="connsiteY1" fmla="*/ 271541 h 627175"/>
                  <a:gd name="connsiteX2" fmla="*/ 100206 w 3166027"/>
                  <a:gd name="connsiteY2" fmla="*/ 0 h 627175"/>
                  <a:gd name="connsiteX3" fmla="*/ 3156506 w 3166027"/>
                  <a:gd name="connsiteY3" fmla="*/ 6779 h 627175"/>
                  <a:gd name="connsiteX4" fmla="*/ 3127038 w 3166027"/>
                  <a:gd name="connsiteY4" fmla="*/ 270081 h 627175"/>
                  <a:gd name="connsiteX5" fmla="*/ 3166027 w 3166027"/>
                  <a:gd name="connsiteY5" fmla="*/ 559537 h 627175"/>
                  <a:gd name="connsiteX6" fmla="*/ 108764 w 3166027"/>
                  <a:gd name="connsiteY6" fmla="*/ 627175 h 627175"/>
                  <a:gd name="connsiteX0" fmla="*/ 108764 w 3166027"/>
                  <a:gd name="connsiteY0" fmla="*/ 627175 h 627175"/>
                  <a:gd name="connsiteX1" fmla="*/ 1295 w 3166027"/>
                  <a:gd name="connsiteY1" fmla="*/ 271541 h 627175"/>
                  <a:gd name="connsiteX2" fmla="*/ 100206 w 3166027"/>
                  <a:gd name="connsiteY2" fmla="*/ 0 h 627175"/>
                  <a:gd name="connsiteX3" fmla="*/ 3156506 w 3166027"/>
                  <a:gd name="connsiteY3" fmla="*/ 6779 h 627175"/>
                  <a:gd name="connsiteX4" fmla="*/ 3127038 w 3166027"/>
                  <a:gd name="connsiteY4" fmla="*/ 270081 h 627175"/>
                  <a:gd name="connsiteX5" fmla="*/ 3166027 w 3166027"/>
                  <a:gd name="connsiteY5" fmla="*/ 559537 h 627175"/>
                  <a:gd name="connsiteX6" fmla="*/ 108764 w 3166027"/>
                  <a:gd name="connsiteY6" fmla="*/ 627175 h 627175"/>
                  <a:gd name="connsiteX0" fmla="*/ 95995 w 3166027"/>
                  <a:gd name="connsiteY0" fmla="*/ 627285 h 627285"/>
                  <a:gd name="connsiteX1" fmla="*/ 1295 w 3166027"/>
                  <a:gd name="connsiteY1" fmla="*/ 271541 h 627285"/>
                  <a:gd name="connsiteX2" fmla="*/ 100206 w 3166027"/>
                  <a:gd name="connsiteY2" fmla="*/ 0 h 627285"/>
                  <a:gd name="connsiteX3" fmla="*/ 3156506 w 3166027"/>
                  <a:gd name="connsiteY3" fmla="*/ 6779 h 627285"/>
                  <a:gd name="connsiteX4" fmla="*/ 3127038 w 3166027"/>
                  <a:gd name="connsiteY4" fmla="*/ 270081 h 627285"/>
                  <a:gd name="connsiteX5" fmla="*/ 3166027 w 3166027"/>
                  <a:gd name="connsiteY5" fmla="*/ 559537 h 627285"/>
                  <a:gd name="connsiteX6" fmla="*/ 95995 w 3166027"/>
                  <a:gd name="connsiteY6" fmla="*/ 627285 h 627285"/>
                  <a:gd name="connsiteX0" fmla="*/ 102007 w 3172039"/>
                  <a:gd name="connsiteY0" fmla="*/ 627285 h 627285"/>
                  <a:gd name="connsiteX1" fmla="*/ 1100 w 3172039"/>
                  <a:gd name="connsiteY1" fmla="*/ 289420 h 627285"/>
                  <a:gd name="connsiteX2" fmla="*/ 106218 w 3172039"/>
                  <a:gd name="connsiteY2" fmla="*/ 0 h 627285"/>
                  <a:gd name="connsiteX3" fmla="*/ 3162518 w 3172039"/>
                  <a:gd name="connsiteY3" fmla="*/ 6779 h 627285"/>
                  <a:gd name="connsiteX4" fmla="*/ 3133050 w 3172039"/>
                  <a:gd name="connsiteY4" fmla="*/ 270081 h 627285"/>
                  <a:gd name="connsiteX5" fmla="*/ 3172039 w 3172039"/>
                  <a:gd name="connsiteY5" fmla="*/ 559537 h 627285"/>
                  <a:gd name="connsiteX6" fmla="*/ 102007 w 3172039"/>
                  <a:gd name="connsiteY6" fmla="*/ 627285 h 627285"/>
                  <a:gd name="connsiteX0" fmla="*/ 104973 w 3175005"/>
                  <a:gd name="connsiteY0" fmla="*/ 627285 h 627285"/>
                  <a:gd name="connsiteX1" fmla="*/ 1022 w 3175005"/>
                  <a:gd name="connsiteY1" fmla="*/ 304300 h 627285"/>
                  <a:gd name="connsiteX2" fmla="*/ 109184 w 3175005"/>
                  <a:gd name="connsiteY2" fmla="*/ 0 h 627285"/>
                  <a:gd name="connsiteX3" fmla="*/ 3165484 w 3175005"/>
                  <a:gd name="connsiteY3" fmla="*/ 6779 h 627285"/>
                  <a:gd name="connsiteX4" fmla="*/ 3136016 w 3175005"/>
                  <a:gd name="connsiteY4" fmla="*/ 270081 h 627285"/>
                  <a:gd name="connsiteX5" fmla="*/ 3175005 w 3175005"/>
                  <a:gd name="connsiteY5" fmla="*/ 559537 h 627285"/>
                  <a:gd name="connsiteX6" fmla="*/ 104973 w 3175005"/>
                  <a:gd name="connsiteY6" fmla="*/ 627285 h 627285"/>
                  <a:gd name="connsiteX0" fmla="*/ 104973 w 3175005"/>
                  <a:gd name="connsiteY0" fmla="*/ 627285 h 627285"/>
                  <a:gd name="connsiteX1" fmla="*/ 1022 w 3175005"/>
                  <a:gd name="connsiteY1" fmla="*/ 304300 h 627285"/>
                  <a:gd name="connsiteX2" fmla="*/ 109184 w 3175005"/>
                  <a:gd name="connsiteY2" fmla="*/ 0 h 627285"/>
                  <a:gd name="connsiteX3" fmla="*/ 3165484 w 3175005"/>
                  <a:gd name="connsiteY3" fmla="*/ 6779 h 627285"/>
                  <a:gd name="connsiteX4" fmla="*/ 3136016 w 3175005"/>
                  <a:gd name="connsiteY4" fmla="*/ 270081 h 627285"/>
                  <a:gd name="connsiteX5" fmla="*/ 3175005 w 3175005"/>
                  <a:gd name="connsiteY5" fmla="*/ 559537 h 627285"/>
                  <a:gd name="connsiteX6" fmla="*/ 104973 w 3175005"/>
                  <a:gd name="connsiteY6" fmla="*/ 627285 h 627285"/>
                  <a:gd name="connsiteX0" fmla="*/ 104973 w 3175005"/>
                  <a:gd name="connsiteY0" fmla="*/ 627285 h 627285"/>
                  <a:gd name="connsiteX1" fmla="*/ 1022 w 3175005"/>
                  <a:gd name="connsiteY1" fmla="*/ 304300 h 627285"/>
                  <a:gd name="connsiteX2" fmla="*/ 109184 w 3175005"/>
                  <a:gd name="connsiteY2" fmla="*/ 0 h 627285"/>
                  <a:gd name="connsiteX3" fmla="*/ 3165484 w 3175005"/>
                  <a:gd name="connsiteY3" fmla="*/ 6779 h 627285"/>
                  <a:gd name="connsiteX4" fmla="*/ 3136016 w 3175005"/>
                  <a:gd name="connsiteY4" fmla="*/ 270081 h 627285"/>
                  <a:gd name="connsiteX5" fmla="*/ 3175005 w 3175005"/>
                  <a:gd name="connsiteY5" fmla="*/ 559537 h 627285"/>
                  <a:gd name="connsiteX6" fmla="*/ 104973 w 3175005"/>
                  <a:gd name="connsiteY6" fmla="*/ 627285 h 627285"/>
                  <a:gd name="connsiteX0" fmla="*/ 104973 w 3175005"/>
                  <a:gd name="connsiteY0" fmla="*/ 627285 h 627285"/>
                  <a:gd name="connsiteX1" fmla="*/ 1022 w 3175005"/>
                  <a:gd name="connsiteY1" fmla="*/ 304300 h 627285"/>
                  <a:gd name="connsiteX2" fmla="*/ 109184 w 3175005"/>
                  <a:gd name="connsiteY2" fmla="*/ 0 h 627285"/>
                  <a:gd name="connsiteX3" fmla="*/ 3165484 w 3175005"/>
                  <a:gd name="connsiteY3" fmla="*/ 6779 h 627285"/>
                  <a:gd name="connsiteX4" fmla="*/ 3136016 w 3175005"/>
                  <a:gd name="connsiteY4" fmla="*/ 270081 h 627285"/>
                  <a:gd name="connsiteX5" fmla="*/ 3175005 w 3175005"/>
                  <a:gd name="connsiteY5" fmla="*/ 559537 h 627285"/>
                  <a:gd name="connsiteX6" fmla="*/ 104973 w 3175005"/>
                  <a:gd name="connsiteY6" fmla="*/ 627285 h 627285"/>
                  <a:gd name="connsiteX0" fmla="*/ 104973 w 3175005"/>
                  <a:gd name="connsiteY0" fmla="*/ 627285 h 627285"/>
                  <a:gd name="connsiteX1" fmla="*/ 1022 w 3175005"/>
                  <a:gd name="connsiteY1" fmla="*/ 304300 h 627285"/>
                  <a:gd name="connsiteX2" fmla="*/ 109184 w 3175005"/>
                  <a:gd name="connsiteY2" fmla="*/ 0 h 627285"/>
                  <a:gd name="connsiteX3" fmla="*/ 3165484 w 3175005"/>
                  <a:gd name="connsiteY3" fmla="*/ 6779 h 627285"/>
                  <a:gd name="connsiteX4" fmla="*/ 3136016 w 3175005"/>
                  <a:gd name="connsiteY4" fmla="*/ 270081 h 627285"/>
                  <a:gd name="connsiteX5" fmla="*/ 3175005 w 3175005"/>
                  <a:gd name="connsiteY5" fmla="*/ 559537 h 627285"/>
                  <a:gd name="connsiteX6" fmla="*/ 104973 w 3175005"/>
                  <a:gd name="connsiteY6" fmla="*/ 627285 h 627285"/>
                  <a:gd name="connsiteX0" fmla="*/ 104973 w 3178229"/>
                  <a:gd name="connsiteY0" fmla="*/ 627285 h 627285"/>
                  <a:gd name="connsiteX1" fmla="*/ 1022 w 3178229"/>
                  <a:gd name="connsiteY1" fmla="*/ 304300 h 627285"/>
                  <a:gd name="connsiteX2" fmla="*/ 109184 w 3178229"/>
                  <a:gd name="connsiteY2" fmla="*/ 0 h 627285"/>
                  <a:gd name="connsiteX3" fmla="*/ 3165484 w 3178229"/>
                  <a:gd name="connsiteY3" fmla="*/ 6779 h 627285"/>
                  <a:gd name="connsiteX4" fmla="*/ 3136016 w 3178229"/>
                  <a:gd name="connsiteY4" fmla="*/ 270081 h 627285"/>
                  <a:gd name="connsiteX5" fmla="*/ 3178228 w 3178229"/>
                  <a:gd name="connsiteY5" fmla="*/ 562479 h 627285"/>
                  <a:gd name="connsiteX6" fmla="*/ 104973 w 3178229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4187 w 3181391"/>
                  <a:gd name="connsiteY4" fmla="*/ 268413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9637 w 3181391"/>
                  <a:gd name="connsiteY4" fmla="*/ 270052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9637 w 3181391"/>
                  <a:gd name="connsiteY4" fmla="*/ 270052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9637 w 3181391"/>
                  <a:gd name="connsiteY4" fmla="*/ 270052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50401 w 3181391"/>
                  <a:gd name="connsiteY4" fmla="*/ 259849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9467 w 3181391"/>
                  <a:gd name="connsiteY4" fmla="*/ 253203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79564"/>
                  <a:gd name="connsiteY0" fmla="*/ 627285 h 627285"/>
                  <a:gd name="connsiteX1" fmla="*/ 1022 w 3179564"/>
                  <a:gd name="connsiteY1" fmla="*/ 304300 h 627285"/>
                  <a:gd name="connsiteX2" fmla="*/ 109184 w 3179564"/>
                  <a:gd name="connsiteY2" fmla="*/ 0 h 627285"/>
                  <a:gd name="connsiteX3" fmla="*/ 3165484 w 3179564"/>
                  <a:gd name="connsiteY3" fmla="*/ 6779 h 627285"/>
                  <a:gd name="connsiteX4" fmla="*/ 3139467 w 3179564"/>
                  <a:gd name="connsiteY4" fmla="*/ 253203 h 627285"/>
                  <a:gd name="connsiteX5" fmla="*/ 3179564 w 3179564"/>
                  <a:gd name="connsiteY5" fmla="*/ 557811 h 627285"/>
                  <a:gd name="connsiteX6" fmla="*/ 104973 w 3179564"/>
                  <a:gd name="connsiteY6" fmla="*/ 627285 h 627285"/>
                  <a:gd name="connsiteX0" fmla="*/ 104973 w 3179531"/>
                  <a:gd name="connsiteY0" fmla="*/ 627285 h 627285"/>
                  <a:gd name="connsiteX1" fmla="*/ 1022 w 3179531"/>
                  <a:gd name="connsiteY1" fmla="*/ 304300 h 627285"/>
                  <a:gd name="connsiteX2" fmla="*/ 109184 w 3179531"/>
                  <a:gd name="connsiteY2" fmla="*/ 0 h 627285"/>
                  <a:gd name="connsiteX3" fmla="*/ 3165484 w 3179531"/>
                  <a:gd name="connsiteY3" fmla="*/ 6779 h 627285"/>
                  <a:gd name="connsiteX4" fmla="*/ 3139467 w 3179531"/>
                  <a:gd name="connsiteY4" fmla="*/ 253203 h 627285"/>
                  <a:gd name="connsiteX5" fmla="*/ 3179531 w 3179531"/>
                  <a:gd name="connsiteY5" fmla="*/ 554441 h 627285"/>
                  <a:gd name="connsiteX6" fmla="*/ 104973 w 3179531"/>
                  <a:gd name="connsiteY6" fmla="*/ 627285 h 627285"/>
                  <a:gd name="connsiteX0" fmla="*/ 104973 w 3181359"/>
                  <a:gd name="connsiteY0" fmla="*/ 627285 h 627285"/>
                  <a:gd name="connsiteX1" fmla="*/ 1022 w 3181359"/>
                  <a:gd name="connsiteY1" fmla="*/ 304300 h 627285"/>
                  <a:gd name="connsiteX2" fmla="*/ 109184 w 3181359"/>
                  <a:gd name="connsiteY2" fmla="*/ 0 h 627285"/>
                  <a:gd name="connsiteX3" fmla="*/ 3165484 w 3181359"/>
                  <a:gd name="connsiteY3" fmla="*/ 6779 h 627285"/>
                  <a:gd name="connsiteX4" fmla="*/ 3139467 w 3181359"/>
                  <a:gd name="connsiteY4" fmla="*/ 253203 h 627285"/>
                  <a:gd name="connsiteX5" fmla="*/ 3181359 w 3181359"/>
                  <a:gd name="connsiteY5" fmla="*/ 556110 h 627285"/>
                  <a:gd name="connsiteX6" fmla="*/ 104973 w 3181359"/>
                  <a:gd name="connsiteY6" fmla="*/ 627285 h 627285"/>
                  <a:gd name="connsiteX0" fmla="*/ 104973 w 3181359"/>
                  <a:gd name="connsiteY0" fmla="*/ 627285 h 627285"/>
                  <a:gd name="connsiteX1" fmla="*/ 1022 w 3181359"/>
                  <a:gd name="connsiteY1" fmla="*/ 304300 h 627285"/>
                  <a:gd name="connsiteX2" fmla="*/ 109184 w 3181359"/>
                  <a:gd name="connsiteY2" fmla="*/ 0 h 627285"/>
                  <a:gd name="connsiteX3" fmla="*/ 3165484 w 3181359"/>
                  <a:gd name="connsiteY3" fmla="*/ 6779 h 627285"/>
                  <a:gd name="connsiteX4" fmla="*/ 3139467 w 3181359"/>
                  <a:gd name="connsiteY4" fmla="*/ 253203 h 627285"/>
                  <a:gd name="connsiteX5" fmla="*/ 3181359 w 3181359"/>
                  <a:gd name="connsiteY5" fmla="*/ 556110 h 627285"/>
                  <a:gd name="connsiteX6" fmla="*/ 104973 w 3181359"/>
                  <a:gd name="connsiteY6" fmla="*/ 627285 h 627285"/>
                  <a:gd name="connsiteX0" fmla="*/ 104973 w 3181359"/>
                  <a:gd name="connsiteY0" fmla="*/ 627285 h 627285"/>
                  <a:gd name="connsiteX1" fmla="*/ 1022 w 3181359"/>
                  <a:gd name="connsiteY1" fmla="*/ 304300 h 627285"/>
                  <a:gd name="connsiteX2" fmla="*/ 109184 w 3181359"/>
                  <a:gd name="connsiteY2" fmla="*/ 0 h 627285"/>
                  <a:gd name="connsiteX3" fmla="*/ 3165484 w 3181359"/>
                  <a:gd name="connsiteY3" fmla="*/ 6779 h 627285"/>
                  <a:gd name="connsiteX4" fmla="*/ 3139467 w 3181359"/>
                  <a:gd name="connsiteY4" fmla="*/ 253203 h 627285"/>
                  <a:gd name="connsiteX5" fmla="*/ 3181359 w 3181359"/>
                  <a:gd name="connsiteY5" fmla="*/ 556110 h 627285"/>
                  <a:gd name="connsiteX6" fmla="*/ 104973 w 3181359"/>
                  <a:gd name="connsiteY6" fmla="*/ 627285 h 627285"/>
                  <a:gd name="connsiteX0" fmla="*/ 105022 w 3181408"/>
                  <a:gd name="connsiteY0" fmla="*/ 629065 h 629065"/>
                  <a:gd name="connsiteX1" fmla="*/ 1071 w 3181408"/>
                  <a:gd name="connsiteY1" fmla="*/ 306080 h 629065"/>
                  <a:gd name="connsiteX2" fmla="*/ 107285 w 3181408"/>
                  <a:gd name="connsiteY2" fmla="*/ 0 h 629065"/>
                  <a:gd name="connsiteX3" fmla="*/ 3165533 w 3181408"/>
                  <a:gd name="connsiteY3" fmla="*/ 8559 h 629065"/>
                  <a:gd name="connsiteX4" fmla="*/ 3139516 w 3181408"/>
                  <a:gd name="connsiteY4" fmla="*/ 254983 h 629065"/>
                  <a:gd name="connsiteX5" fmla="*/ 3181408 w 3181408"/>
                  <a:gd name="connsiteY5" fmla="*/ 557890 h 629065"/>
                  <a:gd name="connsiteX6" fmla="*/ 105022 w 3181408"/>
                  <a:gd name="connsiteY6" fmla="*/ 629065 h 629065"/>
                  <a:gd name="connsiteX0" fmla="*/ 105022 w 3181408"/>
                  <a:gd name="connsiteY0" fmla="*/ 629065 h 629065"/>
                  <a:gd name="connsiteX1" fmla="*/ 1071 w 3181408"/>
                  <a:gd name="connsiteY1" fmla="*/ 306080 h 629065"/>
                  <a:gd name="connsiteX2" fmla="*/ 107285 w 3181408"/>
                  <a:gd name="connsiteY2" fmla="*/ 0 h 629065"/>
                  <a:gd name="connsiteX3" fmla="*/ 3165533 w 3181408"/>
                  <a:gd name="connsiteY3" fmla="*/ 8559 h 629065"/>
                  <a:gd name="connsiteX4" fmla="*/ 3139516 w 3181408"/>
                  <a:gd name="connsiteY4" fmla="*/ 254983 h 629065"/>
                  <a:gd name="connsiteX5" fmla="*/ 3181408 w 3181408"/>
                  <a:gd name="connsiteY5" fmla="*/ 557890 h 629065"/>
                  <a:gd name="connsiteX6" fmla="*/ 105022 w 3181408"/>
                  <a:gd name="connsiteY6" fmla="*/ 629065 h 629065"/>
                  <a:gd name="connsiteX0" fmla="*/ 99214 w 3181408"/>
                  <a:gd name="connsiteY0" fmla="*/ 627318 h 627318"/>
                  <a:gd name="connsiteX1" fmla="*/ 1071 w 3181408"/>
                  <a:gd name="connsiteY1" fmla="*/ 306080 h 627318"/>
                  <a:gd name="connsiteX2" fmla="*/ 107285 w 3181408"/>
                  <a:gd name="connsiteY2" fmla="*/ 0 h 627318"/>
                  <a:gd name="connsiteX3" fmla="*/ 3165533 w 3181408"/>
                  <a:gd name="connsiteY3" fmla="*/ 8559 h 627318"/>
                  <a:gd name="connsiteX4" fmla="*/ 3139516 w 3181408"/>
                  <a:gd name="connsiteY4" fmla="*/ 254983 h 627318"/>
                  <a:gd name="connsiteX5" fmla="*/ 3181408 w 3181408"/>
                  <a:gd name="connsiteY5" fmla="*/ 557890 h 627318"/>
                  <a:gd name="connsiteX6" fmla="*/ 99214 w 3181408"/>
                  <a:gd name="connsiteY6" fmla="*/ 627318 h 627318"/>
                  <a:gd name="connsiteX0" fmla="*/ 101161 w 3181408"/>
                  <a:gd name="connsiteY0" fmla="*/ 629097 h 629097"/>
                  <a:gd name="connsiteX1" fmla="*/ 1071 w 3181408"/>
                  <a:gd name="connsiteY1" fmla="*/ 306080 h 629097"/>
                  <a:gd name="connsiteX2" fmla="*/ 107285 w 3181408"/>
                  <a:gd name="connsiteY2" fmla="*/ 0 h 629097"/>
                  <a:gd name="connsiteX3" fmla="*/ 3165533 w 3181408"/>
                  <a:gd name="connsiteY3" fmla="*/ 8559 h 629097"/>
                  <a:gd name="connsiteX4" fmla="*/ 3139516 w 3181408"/>
                  <a:gd name="connsiteY4" fmla="*/ 254983 h 629097"/>
                  <a:gd name="connsiteX5" fmla="*/ 3181408 w 3181408"/>
                  <a:gd name="connsiteY5" fmla="*/ 557890 h 629097"/>
                  <a:gd name="connsiteX6" fmla="*/ 101161 w 3181408"/>
                  <a:gd name="connsiteY6" fmla="*/ 629097 h 629097"/>
                  <a:gd name="connsiteX0" fmla="*/ 106969 w 3181408"/>
                  <a:gd name="connsiteY0" fmla="*/ 630843 h 630843"/>
                  <a:gd name="connsiteX1" fmla="*/ 1071 w 3181408"/>
                  <a:gd name="connsiteY1" fmla="*/ 306080 h 630843"/>
                  <a:gd name="connsiteX2" fmla="*/ 107285 w 3181408"/>
                  <a:gd name="connsiteY2" fmla="*/ 0 h 630843"/>
                  <a:gd name="connsiteX3" fmla="*/ 3165533 w 3181408"/>
                  <a:gd name="connsiteY3" fmla="*/ 8559 h 630843"/>
                  <a:gd name="connsiteX4" fmla="*/ 3139516 w 3181408"/>
                  <a:gd name="connsiteY4" fmla="*/ 254983 h 630843"/>
                  <a:gd name="connsiteX5" fmla="*/ 3181408 w 3181408"/>
                  <a:gd name="connsiteY5" fmla="*/ 557890 h 630843"/>
                  <a:gd name="connsiteX6" fmla="*/ 106969 w 3181408"/>
                  <a:gd name="connsiteY6" fmla="*/ 630843 h 630843"/>
                  <a:gd name="connsiteX0" fmla="*/ 110794 w 3181408"/>
                  <a:gd name="connsiteY0" fmla="*/ 627218 h 627218"/>
                  <a:gd name="connsiteX1" fmla="*/ 1071 w 3181408"/>
                  <a:gd name="connsiteY1" fmla="*/ 306080 h 627218"/>
                  <a:gd name="connsiteX2" fmla="*/ 107285 w 3181408"/>
                  <a:gd name="connsiteY2" fmla="*/ 0 h 627218"/>
                  <a:gd name="connsiteX3" fmla="*/ 3165533 w 3181408"/>
                  <a:gd name="connsiteY3" fmla="*/ 8559 h 627218"/>
                  <a:gd name="connsiteX4" fmla="*/ 3139516 w 3181408"/>
                  <a:gd name="connsiteY4" fmla="*/ 254983 h 627218"/>
                  <a:gd name="connsiteX5" fmla="*/ 3181408 w 3181408"/>
                  <a:gd name="connsiteY5" fmla="*/ 557890 h 627218"/>
                  <a:gd name="connsiteX6" fmla="*/ 110794 w 3181408"/>
                  <a:gd name="connsiteY6" fmla="*/ 627218 h 627218"/>
                  <a:gd name="connsiteX0" fmla="*/ 105022 w 3181408"/>
                  <a:gd name="connsiteY0" fmla="*/ 629064 h 629064"/>
                  <a:gd name="connsiteX1" fmla="*/ 1071 w 3181408"/>
                  <a:gd name="connsiteY1" fmla="*/ 306080 h 629064"/>
                  <a:gd name="connsiteX2" fmla="*/ 107285 w 3181408"/>
                  <a:gd name="connsiteY2" fmla="*/ 0 h 629064"/>
                  <a:gd name="connsiteX3" fmla="*/ 3165533 w 3181408"/>
                  <a:gd name="connsiteY3" fmla="*/ 8559 h 629064"/>
                  <a:gd name="connsiteX4" fmla="*/ 3139516 w 3181408"/>
                  <a:gd name="connsiteY4" fmla="*/ 254983 h 629064"/>
                  <a:gd name="connsiteX5" fmla="*/ 3181408 w 3181408"/>
                  <a:gd name="connsiteY5" fmla="*/ 557890 h 629064"/>
                  <a:gd name="connsiteX6" fmla="*/ 105022 w 3181408"/>
                  <a:gd name="connsiteY6" fmla="*/ 629064 h 629064"/>
                  <a:gd name="connsiteX0" fmla="*/ 74352 w 3150738"/>
                  <a:gd name="connsiteY0" fmla="*/ 629064 h 629064"/>
                  <a:gd name="connsiteX1" fmla="*/ 3374 w 3150738"/>
                  <a:gd name="connsiteY1" fmla="*/ 321960 h 629064"/>
                  <a:gd name="connsiteX2" fmla="*/ 76615 w 3150738"/>
                  <a:gd name="connsiteY2" fmla="*/ 0 h 629064"/>
                  <a:gd name="connsiteX3" fmla="*/ 3134863 w 3150738"/>
                  <a:gd name="connsiteY3" fmla="*/ 8559 h 629064"/>
                  <a:gd name="connsiteX4" fmla="*/ 3108846 w 3150738"/>
                  <a:gd name="connsiteY4" fmla="*/ 254983 h 629064"/>
                  <a:gd name="connsiteX5" fmla="*/ 3150738 w 3150738"/>
                  <a:gd name="connsiteY5" fmla="*/ 557890 h 629064"/>
                  <a:gd name="connsiteX6" fmla="*/ 74352 w 3150738"/>
                  <a:gd name="connsiteY6" fmla="*/ 629064 h 629064"/>
                  <a:gd name="connsiteX0" fmla="*/ 74352 w 3150738"/>
                  <a:gd name="connsiteY0" fmla="*/ 629064 h 629064"/>
                  <a:gd name="connsiteX1" fmla="*/ 3374 w 3150738"/>
                  <a:gd name="connsiteY1" fmla="*/ 321960 h 629064"/>
                  <a:gd name="connsiteX2" fmla="*/ 76615 w 3150738"/>
                  <a:gd name="connsiteY2" fmla="*/ 0 h 629064"/>
                  <a:gd name="connsiteX3" fmla="*/ 3134863 w 3150738"/>
                  <a:gd name="connsiteY3" fmla="*/ 8559 h 629064"/>
                  <a:gd name="connsiteX4" fmla="*/ 3108846 w 3150738"/>
                  <a:gd name="connsiteY4" fmla="*/ 254983 h 629064"/>
                  <a:gd name="connsiteX5" fmla="*/ 3150738 w 3150738"/>
                  <a:gd name="connsiteY5" fmla="*/ 557890 h 629064"/>
                  <a:gd name="connsiteX6" fmla="*/ 74352 w 3150738"/>
                  <a:gd name="connsiteY6" fmla="*/ 629064 h 629064"/>
                  <a:gd name="connsiteX0" fmla="*/ 74352 w 3150738"/>
                  <a:gd name="connsiteY0" fmla="*/ 629064 h 629064"/>
                  <a:gd name="connsiteX1" fmla="*/ 3374 w 3150738"/>
                  <a:gd name="connsiteY1" fmla="*/ 321960 h 629064"/>
                  <a:gd name="connsiteX2" fmla="*/ 76615 w 3150738"/>
                  <a:gd name="connsiteY2" fmla="*/ 0 h 629064"/>
                  <a:gd name="connsiteX3" fmla="*/ 3134863 w 3150738"/>
                  <a:gd name="connsiteY3" fmla="*/ 8559 h 629064"/>
                  <a:gd name="connsiteX4" fmla="*/ 3108846 w 3150738"/>
                  <a:gd name="connsiteY4" fmla="*/ 254983 h 629064"/>
                  <a:gd name="connsiteX5" fmla="*/ 3150738 w 3150738"/>
                  <a:gd name="connsiteY5" fmla="*/ 557890 h 629064"/>
                  <a:gd name="connsiteX6" fmla="*/ 74352 w 3150738"/>
                  <a:gd name="connsiteY6" fmla="*/ 629064 h 629064"/>
                  <a:gd name="connsiteX0" fmla="*/ 74352 w 3150738"/>
                  <a:gd name="connsiteY0" fmla="*/ 629064 h 629064"/>
                  <a:gd name="connsiteX1" fmla="*/ 3374 w 3150738"/>
                  <a:gd name="connsiteY1" fmla="*/ 321960 h 629064"/>
                  <a:gd name="connsiteX2" fmla="*/ 76615 w 3150738"/>
                  <a:gd name="connsiteY2" fmla="*/ 0 h 629064"/>
                  <a:gd name="connsiteX3" fmla="*/ 3134863 w 3150738"/>
                  <a:gd name="connsiteY3" fmla="*/ 8559 h 629064"/>
                  <a:gd name="connsiteX4" fmla="*/ 3108846 w 3150738"/>
                  <a:gd name="connsiteY4" fmla="*/ 254983 h 629064"/>
                  <a:gd name="connsiteX5" fmla="*/ 3150738 w 3150738"/>
                  <a:gd name="connsiteY5" fmla="*/ 557890 h 629064"/>
                  <a:gd name="connsiteX6" fmla="*/ 74352 w 3150738"/>
                  <a:gd name="connsiteY6" fmla="*/ 629064 h 629064"/>
                  <a:gd name="connsiteX0" fmla="*/ 73438 w 3149824"/>
                  <a:gd name="connsiteY0" fmla="*/ 629064 h 629064"/>
                  <a:gd name="connsiteX1" fmla="*/ 2460 w 3149824"/>
                  <a:gd name="connsiteY1" fmla="*/ 321960 h 629064"/>
                  <a:gd name="connsiteX2" fmla="*/ 75701 w 3149824"/>
                  <a:gd name="connsiteY2" fmla="*/ 0 h 629064"/>
                  <a:gd name="connsiteX3" fmla="*/ 3133949 w 3149824"/>
                  <a:gd name="connsiteY3" fmla="*/ 8559 h 629064"/>
                  <a:gd name="connsiteX4" fmla="*/ 3107932 w 3149824"/>
                  <a:gd name="connsiteY4" fmla="*/ 254983 h 629064"/>
                  <a:gd name="connsiteX5" fmla="*/ 3149824 w 3149824"/>
                  <a:gd name="connsiteY5" fmla="*/ 557890 h 629064"/>
                  <a:gd name="connsiteX6" fmla="*/ 73438 w 3149824"/>
                  <a:gd name="connsiteY6" fmla="*/ 629064 h 629064"/>
                  <a:gd name="connsiteX0" fmla="*/ 73507 w 3149893"/>
                  <a:gd name="connsiteY0" fmla="*/ 629064 h 629064"/>
                  <a:gd name="connsiteX1" fmla="*/ 2529 w 3149893"/>
                  <a:gd name="connsiteY1" fmla="*/ 321960 h 629064"/>
                  <a:gd name="connsiteX2" fmla="*/ 75770 w 3149893"/>
                  <a:gd name="connsiteY2" fmla="*/ 0 h 629064"/>
                  <a:gd name="connsiteX3" fmla="*/ 3134018 w 3149893"/>
                  <a:gd name="connsiteY3" fmla="*/ 8559 h 629064"/>
                  <a:gd name="connsiteX4" fmla="*/ 3108001 w 3149893"/>
                  <a:gd name="connsiteY4" fmla="*/ 254983 h 629064"/>
                  <a:gd name="connsiteX5" fmla="*/ 3149893 w 3149893"/>
                  <a:gd name="connsiteY5" fmla="*/ 557890 h 629064"/>
                  <a:gd name="connsiteX6" fmla="*/ 73507 w 3149893"/>
                  <a:gd name="connsiteY6" fmla="*/ 629064 h 629064"/>
                  <a:gd name="connsiteX0" fmla="*/ 73507 w 3149893"/>
                  <a:gd name="connsiteY0" fmla="*/ 629064 h 629064"/>
                  <a:gd name="connsiteX1" fmla="*/ 2529 w 3149893"/>
                  <a:gd name="connsiteY1" fmla="*/ 321960 h 629064"/>
                  <a:gd name="connsiteX2" fmla="*/ 75770 w 3149893"/>
                  <a:gd name="connsiteY2" fmla="*/ 0 h 629064"/>
                  <a:gd name="connsiteX3" fmla="*/ 3134018 w 3149893"/>
                  <a:gd name="connsiteY3" fmla="*/ 8559 h 629064"/>
                  <a:gd name="connsiteX4" fmla="*/ 3108001 w 3149893"/>
                  <a:gd name="connsiteY4" fmla="*/ 254983 h 629064"/>
                  <a:gd name="connsiteX5" fmla="*/ 3149893 w 3149893"/>
                  <a:gd name="connsiteY5" fmla="*/ 557890 h 629064"/>
                  <a:gd name="connsiteX6" fmla="*/ 73507 w 3149893"/>
                  <a:gd name="connsiteY6" fmla="*/ 629064 h 629064"/>
                  <a:gd name="connsiteX0" fmla="*/ 73507 w 3149893"/>
                  <a:gd name="connsiteY0" fmla="*/ 629064 h 629064"/>
                  <a:gd name="connsiteX1" fmla="*/ 2529 w 3149893"/>
                  <a:gd name="connsiteY1" fmla="*/ 321960 h 629064"/>
                  <a:gd name="connsiteX2" fmla="*/ 75770 w 3149893"/>
                  <a:gd name="connsiteY2" fmla="*/ 0 h 629064"/>
                  <a:gd name="connsiteX3" fmla="*/ 3134018 w 3149893"/>
                  <a:gd name="connsiteY3" fmla="*/ 8559 h 629064"/>
                  <a:gd name="connsiteX4" fmla="*/ 3108001 w 3149893"/>
                  <a:gd name="connsiteY4" fmla="*/ 254983 h 629064"/>
                  <a:gd name="connsiteX5" fmla="*/ 3149893 w 3149893"/>
                  <a:gd name="connsiteY5" fmla="*/ 557890 h 629064"/>
                  <a:gd name="connsiteX6" fmla="*/ 73507 w 3149893"/>
                  <a:gd name="connsiteY6" fmla="*/ 629064 h 629064"/>
                  <a:gd name="connsiteX0" fmla="*/ 73507 w 3149893"/>
                  <a:gd name="connsiteY0" fmla="*/ 629064 h 629064"/>
                  <a:gd name="connsiteX1" fmla="*/ 2529 w 3149893"/>
                  <a:gd name="connsiteY1" fmla="*/ 321960 h 629064"/>
                  <a:gd name="connsiteX2" fmla="*/ 75770 w 3149893"/>
                  <a:gd name="connsiteY2" fmla="*/ 0 h 629064"/>
                  <a:gd name="connsiteX3" fmla="*/ 3134018 w 3149893"/>
                  <a:gd name="connsiteY3" fmla="*/ 8559 h 629064"/>
                  <a:gd name="connsiteX4" fmla="*/ 3108001 w 3149893"/>
                  <a:gd name="connsiteY4" fmla="*/ 254983 h 629064"/>
                  <a:gd name="connsiteX5" fmla="*/ 3149893 w 3149893"/>
                  <a:gd name="connsiteY5" fmla="*/ 557890 h 629064"/>
                  <a:gd name="connsiteX6" fmla="*/ 73507 w 3149893"/>
                  <a:gd name="connsiteY6" fmla="*/ 629064 h 629064"/>
                  <a:gd name="connsiteX0" fmla="*/ 75261 w 3151647"/>
                  <a:gd name="connsiteY0" fmla="*/ 629064 h 629064"/>
                  <a:gd name="connsiteX1" fmla="*/ 2334 w 3151647"/>
                  <a:gd name="connsiteY1" fmla="*/ 320180 h 629064"/>
                  <a:gd name="connsiteX2" fmla="*/ 77524 w 3151647"/>
                  <a:gd name="connsiteY2" fmla="*/ 0 h 629064"/>
                  <a:gd name="connsiteX3" fmla="*/ 3135772 w 3151647"/>
                  <a:gd name="connsiteY3" fmla="*/ 8559 h 629064"/>
                  <a:gd name="connsiteX4" fmla="*/ 3109755 w 3151647"/>
                  <a:gd name="connsiteY4" fmla="*/ 254983 h 629064"/>
                  <a:gd name="connsiteX5" fmla="*/ 3151647 w 3151647"/>
                  <a:gd name="connsiteY5" fmla="*/ 557890 h 629064"/>
                  <a:gd name="connsiteX6" fmla="*/ 75261 w 3151647"/>
                  <a:gd name="connsiteY6" fmla="*/ 629064 h 629064"/>
                  <a:gd name="connsiteX0" fmla="*/ 75261 w 3151647"/>
                  <a:gd name="connsiteY0" fmla="*/ 629064 h 629064"/>
                  <a:gd name="connsiteX1" fmla="*/ 2334 w 3151647"/>
                  <a:gd name="connsiteY1" fmla="*/ 320180 h 629064"/>
                  <a:gd name="connsiteX2" fmla="*/ 77524 w 3151647"/>
                  <a:gd name="connsiteY2" fmla="*/ 0 h 629064"/>
                  <a:gd name="connsiteX3" fmla="*/ 3135772 w 3151647"/>
                  <a:gd name="connsiteY3" fmla="*/ 8559 h 629064"/>
                  <a:gd name="connsiteX4" fmla="*/ 3109755 w 3151647"/>
                  <a:gd name="connsiteY4" fmla="*/ 254983 h 629064"/>
                  <a:gd name="connsiteX5" fmla="*/ 3151647 w 3151647"/>
                  <a:gd name="connsiteY5" fmla="*/ 557890 h 629064"/>
                  <a:gd name="connsiteX6" fmla="*/ 75261 w 3151647"/>
                  <a:gd name="connsiteY6" fmla="*/ 629064 h 629064"/>
                  <a:gd name="connsiteX0" fmla="*/ 72927 w 3149313"/>
                  <a:gd name="connsiteY0" fmla="*/ 629064 h 629064"/>
                  <a:gd name="connsiteX1" fmla="*/ 0 w 3149313"/>
                  <a:gd name="connsiteY1" fmla="*/ 320180 h 629064"/>
                  <a:gd name="connsiteX2" fmla="*/ 75190 w 3149313"/>
                  <a:gd name="connsiteY2" fmla="*/ 0 h 629064"/>
                  <a:gd name="connsiteX3" fmla="*/ 3133438 w 3149313"/>
                  <a:gd name="connsiteY3" fmla="*/ 8559 h 629064"/>
                  <a:gd name="connsiteX4" fmla="*/ 3107421 w 3149313"/>
                  <a:gd name="connsiteY4" fmla="*/ 254983 h 629064"/>
                  <a:gd name="connsiteX5" fmla="*/ 3149313 w 3149313"/>
                  <a:gd name="connsiteY5" fmla="*/ 557890 h 629064"/>
                  <a:gd name="connsiteX6" fmla="*/ 72927 w 3149313"/>
                  <a:gd name="connsiteY6" fmla="*/ 629064 h 629064"/>
                  <a:gd name="connsiteX0" fmla="*/ 72927 w 3149313"/>
                  <a:gd name="connsiteY0" fmla="*/ 629064 h 629064"/>
                  <a:gd name="connsiteX1" fmla="*/ 0 w 3149313"/>
                  <a:gd name="connsiteY1" fmla="*/ 320180 h 629064"/>
                  <a:gd name="connsiteX2" fmla="*/ 75190 w 3149313"/>
                  <a:gd name="connsiteY2" fmla="*/ 0 h 629064"/>
                  <a:gd name="connsiteX3" fmla="*/ 3133438 w 3149313"/>
                  <a:gd name="connsiteY3" fmla="*/ 8559 h 629064"/>
                  <a:gd name="connsiteX4" fmla="*/ 3107421 w 3149313"/>
                  <a:gd name="connsiteY4" fmla="*/ 254983 h 629064"/>
                  <a:gd name="connsiteX5" fmla="*/ 3149313 w 3149313"/>
                  <a:gd name="connsiteY5" fmla="*/ 557890 h 629064"/>
                  <a:gd name="connsiteX6" fmla="*/ 72927 w 3149313"/>
                  <a:gd name="connsiteY6" fmla="*/ 629064 h 629064"/>
                  <a:gd name="connsiteX0" fmla="*/ 72927 w 3149313"/>
                  <a:gd name="connsiteY0" fmla="*/ 629064 h 629064"/>
                  <a:gd name="connsiteX1" fmla="*/ 0 w 3149313"/>
                  <a:gd name="connsiteY1" fmla="*/ 320180 h 629064"/>
                  <a:gd name="connsiteX2" fmla="*/ 75190 w 3149313"/>
                  <a:gd name="connsiteY2" fmla="*/ 0 h 629064"/>
                  <a:gd name="connsiteX3" fmla="*/ 3133438 w 3149313"/>
                  <a:gd name="connsiteY3" fmla="*/ 8559 h 629064"/>
                  <a:gd name="connsiteX4" fmla="*/ 3107421 w 3149313"/>
                  <a:gd name="connsiteY4" fmla="*/ 254983 h 629064"/>
                  <a:gd name="connsiteX5" fmla="*/ 3149313 w 3149313"/>
                  <a:gd name="connsiteY5" fmla="*/ 557890 h 629064"/>
                  <a:gd name="connsiteX6" fmla="*/ 72927 w 3149313"/>
                  <a:gd name="connsiteY6" fmla="*/ 629064 h 629064"/>
                  <a:gd name="connsiteX0" fmla="*/ 72927 w 3149313"/>
                  <a:gd name="connsiteY0" fmla="*/ 629064 h 629064"/>
                  <a:gd name="connsiteX1" fmla="*/ 0 w 3149313"/>
                  <a:gd name="connsiteY1" fmla="*/ 320180 h 629064"/>
                  <a:gd name="connsiteX2" fmla="*/ 75190 w 3149313"/>
                  <a:gd name="connsiteY2" fmla="*/ 0 h 629064"/>
                  <a:gd name="connsiteX3" fmla="*/ 3133438 w 3149313"/>
                  <a:gd name="connsiteY3" fmla="*/ 8559 h 629064"/>
                  <a:gd name="connsiteX4" fmla="*/ 3107421 w 3149313"/>
                  <a:gd name="connsiteY4" fmla="*/ 254983 h 629064"/>
                  <a:gd name="connsiteX5" fmla="*/ 3149313 w 3149313"/>
                  <a:gd name="connsiteY5" fmla="*/ 557890 h 629064"/>
                  <a:gd name="connsiteX6" fmla="*/ 72927 w 3149313"/>
                  <a:gd name="connsiteY6" fmla="*/ 629064 h 629064"/>
                  <a:gd name="connsiteX0" fmla="*/ 72927 w 3149313"/>
                  <a:gd name="connsiteY0" fmla="*/ 629064 h 629064"/>
                  <a:gd name="connsiteX1" fmla="*/ 0 w 3149313"/>
                  <a:gd name="connsiteY1" fmla="*/ 320180 h 629064"/>
                  <a:gd name="connsiteX2" fmla="*/ 75190 w 3149313"/>
                  <a:gd name="connsiteY2" fmla="*/ 0 h 629064"/>
                  <a:gd name="connsiteX3" fmla="*/ 3133438 w 3149313"/>
                  <a:gd name="connsiteY3" fmla="*/ 8559 h 629064"/>
                  <a:gd name="connsiteX4" fmla="*/ 3107421 w 3149313"/>
                  <a:gd name="connsiteY4" fmla="*/ 254983 h 629064"/>
                  <a:gd name="connsiteX5" fmla="*/ 3149313 w 3149313"/>
                  <a:gd name="connsiteY5" fmla="*/ 557890 h 629064"/>
                  <a:gd name="connsiteX6" fmla="*/ 72927 w 3149313"/>
                  <a:gd name="connsiteY6" fmla="*/ 629064 h 629064"/>
                  <a:gd name="connsiteX0" fmla="*/ 72927 w 3149313"/>
                  <a:gd name="connsiteY0" fmla="*/ 629064 h 629064"/>
                  <a:gd name="connsiteX1" fmla="*/ 0 w 3149313"/>
                  <a:gd name="connsiteY1" fmla="*/ 320180 h 629064"/>
                  <a:gd name="connsiteX2" fmla="*/ 75190 w 3149313"/>
                  <a:gd name="connsiteY2" fmla="*/ 0 h 629064"/>
                  <a:gd name="connsiteX3" fmla="*/ 3133438 w 3149313"/>
                  <a:gd name="connsiteY3" fmla="*/ 8559 h 629064"/>
                  <a:gd name="connsiteX4" fmla="*/ 3107421 w 3149313"/>
                  <a:gd name="connsiteY4" fmla="*/ 254983 h 629064"/>
                  <a:gd name="connsiteX5" fmla="*/ 3149313 w 3149313"/>
                  <a:gd name="connsiteY5" fmla="*/ 557890 h 629064"/>
                  <a:gd name="connsiteX6" fmla="*/ 72927 w 3149313"/>
                  <a:gd name="connsiteY6" fmla="*/ 629064 h 629064"/>
                  <a:gd name="connsiteX0" fmla="*/ 72927 w 3149313"/>
                  <a:gd name="connsiteY0" fmla="*/ 629064 h 629064"/>
                  <a:gd name="connsiteX1" fmla="*/ 0 w 3149313"/>
                  <a:gd name="connsiteY1" fmla="*/ 320180 h 629064"/>
                  <a:gd name="connsiteX2" fmla="*/ 75190 w 3149313"/>
                  <a:gd name="connsiteY2" fmla="*/ 0 h 629064"/>
                  <a:gd name="connsiteX3" fmla="*/ 3133438 w 3149313"/>
                  <a:gd name="connsiteY3" fmla="*/ 8559 h 629064"/>
                  <a:gd name="connsiteX4" fmla="*/ 3107421 w 3149313"/>
                  <a:gd name="connsiteY4" fmla="*/ 254983 h 629064"/>
                  <a:gd name="connsiteX5" fmla="*/ 3149313 w 3149313"/>
                  <a:gd name="connsiteY5" fmla="*/ 557890 h 629064"/>
                  <a:gd name="connsiteX6" fmla="*/ 72927 w 3149313"/>
                  <a:gd name="connsiteY6" fmla="*/ 629064 h 629064"/>
                  <a:gd name="connsiteX0" fmla="*/ 72927 w 3149313"/>
                  <a:gd name="connsiteY0" fmla="*/ 629064 h 629064"/>
                  <a:gd name="connsiteX1" fmla="*/ 0 w 3149313"/>
                  <a:gd name="connsiteY1" fmla="*/ 320180 h 629064"/>
                  <a:gd name="connsiteX2" fmla="*/ 75190 w 3149313"/>
                  <a:gd name="connsiteY2" fmla="*/ 0 h 629064"/>
                  <a:gd name="connsiteX3" fmla="*/ 3133438 w 3149313"/>
                  <a:gd name="connsiteY3" fmla="*/ 8559 h 629064"/>
                  <a:gd name="connsiteX4" fmla="*/ 3107421 w 3149313"/>
                  <a:gd name="connsiteY4" fmla="*/ 254983 h 629064"/>
                  <a:gd name="connsiteX5" fmla="*/ 3149313 w 3149313"/>
                  <a:gd name="connsiteY5" fmla="*/ 557890 h 629064"/>
                  <a:gd name="connsiteX6" fmla="*/ 72927 w 3149313"/>
                  <a:gd name="connsiteY6" fmla="*/ 629064 h 629064"/>
                  <a:gd name="connsiteX0" fmla="*/ 73270 w 3149656"/>
                  <a:gd name="connsiteY0" fmla="*/ 629064 h 629064"/>
                  <a:gd name="connsiteX1" fmla="*/ 343 w 3149656"/>
                  <a:gd name="connsiteY1" fmla="*/ 320180 h 629064"/>
                  <a:gd name="connsiteX2" fmla="*/ 75533 w 3149656"/>
                  <a:gd name="connsiteY2" fmla="*/ 0 h 629064"/>
                  <a:gd name="connsiteX3" fmla="*/ 3133781 w 3149656"/>
                  <a:gd name="connsiteY3" fmla="*/ 8559 h 629064"/>
                  <a:gd name="connsiteX4" fmla="*/ 3107764 w 3149656"/>
                  <a:gd name="connsiteY4" fmla="*/ 254983 h 629064"/>
                  <a:gd name="connsiteX5" fmla="*/ 3149656 w 3149656"/>
                  <a:gd name="connsiteY5" fmla="*/ 557890 h 629064"/>
                  <a:gd name="connsiteX6" fmla="*/ 73270 w 3149656"/>
                  <a:gd name="connsiteY6" fmla="*/ 629064 h 629064"/>
                  <a:gd name="connsiteX0" fmla="*/ 72927 w 3149313"/>
                  <a:gd name="connsiteY0" fmla="*/ 629064 h 629064"/>
                  <a:gd name="connsiteX1" fmla="*/ 0 w 3149313"/>
                  <a:gd name="connsiteY1" fmla="*/ 320180 h 629064"/>
                  <a:gd name="connsiteX2" fmla="*/ 75190 w 3149313"/>
                  <a:gd name="connsiteY2" fmla="*/ 0 h 629064"/>
                  <a:gd name="connsiteX3" fmla="*/ 3133438 w 3149313"/>
                  <a:gd name="connsiteY3" fmla="*/ 8559 h 629064"/>
                  <a:gd name="connsiteX4" fmla="*/ 3107421 w 3149313"/>
                  <a:gd name="connsiteY4" fmla="*/ 254983 h 629064"/>
                  <a:gd name="connsiteX5" fmla="*/ 3149313 w 3149313"/>
                  <a:gd name="connsiteY5" fmla="*/ 557890 h 629064"/>
                  <a:gd name="connsiteX6" fmla="*/ 72927 w 3149313"/>
                  <a:gd name="connsiteY6" fmla="*/ 629064 h 629064"/>
                  <a:gd name="connsiteX0" fmla="*/ 72927 w 3149313"/>
                  <a:gd name="connsiteY0" fmla="*/ 629064 h 629064"/>
                  <a:gd name="connsiteX1" fmla="*/ 0 w 3149313"/>
                  <a:gd name="connsiteY1" fmla="*/ 320180 h 629064"/>
                  <a:gd name="connsiteX2" fmla="*/ 75190 w 3149313"/>
                  <a:gd name="connsiteY2" fmla="*/ 0 h 629064"/>
                  <a:gd name="connsiteX3" fmla="*/ 3133438 w 3149313"/>
                  <a:gd name="connsiteY3" fmla="*/ 8559 h 629064"/>
                  <a:gd name="connsiteX4" fmla="*/ 3107421 w 3149313"/>
                  <a:gd name="connsiteY4" fmla="*/ 254983 h 629064"/>
                  <a:gd name="connsiteX5" fmla="*/ 3149313 w 3149313"/>
                  <a:gd name="connsiteY5" fmla="*/ 557890 h 629064"/>
                  <a:gd name="connsiteX6" fmla="*/ 72927 w 3149313"/>
                  <a:gd name="connsiteY6" fmla="*/ 629064 h 629064"/>
                  <a:gd name="connsiteX0" fmla="*/ 72927 w 3149313"/>
                  <a:gd name="connsiteY0" fmla="*/ 629064 h 629064"/>
                  <a:gd name="connsiteX1" fmla="*/ 0 w 3149313"/>
                  <a:gd name="connsiteY1" fmla="*/ 320180 h 629064"/>
                  <a:gd name="connsiteX2" fmla="*/ 75190 w 3149313"/>
                  <a:gd name="connsiteY2" fmla="*/ 0 h 629064"/>
                  <a:gd name="connsiteX3" fmla="*/ 3133438 w 3149313"/>
                  <a:gd name="connsiteY3" fmla="*/ 8559 h 629064"/>
                  <a:gd name="connsiteX4" fmla="*/ 3107421 w 3149313"/>
                  <a:gd name="connsiteY4" fmla="*/ 254983 h 629064"/>
                  <a:gd name="connsiteX5" fmla="*/ 3149313 w 3149313"/>
                  <a:gd name="connsiteY5" fmla="*/ 557890 h 629064"/>
                  <a:gd name="connsiteX6" fmla="*/ 72927 w 3149313"/>
                  <a:gd name="connsiteY6" fmla="*/ 629064 h 629064"/>
                  <a:gd name="connsiteX0" fmla="*/ 72927 w 3149313"/>
                  <a:gd name="connsiteY0" fmla="*/ 629064 h 629064"/>
                  <a:gd name="connsiteX1" fmla="*/ 0 w 3149313"/>
                  <a:gd name="connsiteY1" fmla="*/ 320180 h 629064"/>
                  <a:gd name="connsiteX2" fmla="*/ 75190 w 3149313"/>
                  <a:gd name="connsiteY2" fmla="*/ 0 h 629064"/>
                  <a:gd name="connsiteX3" fmla="*/ 3133438 w 3149313"/>
                  <a:gd name="connsiteY3" fmla="*/ 8559 h 629064"/>
                  <a:gd name="connsiteX4" fmla="*/ 3107421 w 3149313"/>
                  <a:gd name="connsiteY4" fmla="*/ 254983 h 629064"/>
                  <a:gd name="connsiteX5" fmla="*/ 3149313 w 3149313"/>
                  <a:gd name="connsiteY5" fmla="*/ 557890 h 629064"/>
                  <a:gd name="connsiteX6" fmla="*/ 72927 w 3149313"/>
                  <a:gd name="connsiteY6" fmla="*/ 629064 h 629064"/>
                  <a:gd name="connsiteX0" fmla="*/ 72927 w 3149313"/>
                  <a:gd name="connsiteY0" fmla="*/ 629064 h 629064"/>
                  <a:gd name="connsiteX1" fmla="*/ 0 w 3149313"/>
                  <a:gd name="connsiteY1" fmla="*/ 320180 h 629064"/>
                  <a:gd name="connsiteX2" fmla="*/ 75190 w 3149313"/>
                  <a:gd name="connsiteY2" fmla="*/ 0 h 629064"/>
                  <a:gd name="connsiteX3" fmla="*/ 3133438 w 3149313"/>
                  <a:gd name="connsiteY3" fmla="*/ 8559 h 629064"/>
                  <a:gd name="connsiteX4" fmla="*/ 3107421 w 3149313"/>
                  <a:gd name="connsiteY4" fmla="*/ 254983 h 629064"/>
                  <a:gd name="connsiteX5" fmla="*/ 3149313 w 3149313"/>
                  <a:gd name="connsiteY5" fmla="*/ 557890 h 629064"/>
                  <a:gd name="connsiteX6" fmla="*/ 72927 w 3149313"/>
                  <a:gd name="connsiteY6" fmla="*/ 629064 h 629064"/>
                  <a:gd name="connsiteX0" fmla="*/ 74876 w 3151262"/>
                  <a:gd name="connsiteY0" fmla="*/ 629064 h 629064"/>
                  <a:gd name="connsiteX1" fmla="*/ 0 w 3151262"/>
                  <a:gd name="connsiteY1" fmla="*/ 318400 h 629064"/>
                  <a:gd name="connsiteX2" fmla="*/ 77139 w 3151262"/>
                  <a:gd name="connsiteY2" fmla="*/ 0 h 629064"/>
                  <a:gd name="connsiteX3" fmla="*/ 3135387 w 3151262"/>
                  <a:gd name="connsiteY3" fmla="*/ 8559 h 629064"/>
                  <a:gd name="connsiteX4" fmla="*/ 3109370 w 3151262"/>
                  <a:gd name="connsiteY4" fmla="*/ 254983 h 629064"/>
                  <a:gd name="connsiteX5" fmla="*/ 3151262 w 3151262"/>
                  <a:gd name="connsiteY5" fmla="*/ 557890 h 629064"/>
                  <a:gd name="connsiteX6" fmla="*/ 74876 w 3151262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37335 w 3153210"/>
                  <a:gd name="connsiteY3" fmla="*/ 8559 h 629064"/>
                  <a:gd name="connsiteX4" fmla="*/ 3111318 w 3153210"/>
                  <a:gd name="connsiteY4" fmla="*/ 254983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37335 w 3153210"/>
                  <a:gd name="connsiteY3" fmla="*/ 8559 h 629064"/>
                  <a:gd name="connsiteX4" fmla="*/ 3111318 w 3153210"/>
                  <a:gd name="connsiteY4" fmla="*/ 254983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37335 w 3153210"/>
                  <a:gd name="connsiteY3" fmla="*/ 8559 h 629064"/>
                  <a:gd name="connsiteX4" fmla="*/ 3111318 w 3153210"/>
                  <a:gd name="connsiteY4" fmla="*/ 254983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37335 w 3153210"/>
                  <a:gd name="connsiteY3" fmla="*/ 8559 h 629064"/>
                  <a:gd name="connsiteX4" fmla="*/ 3111318 w 3153210"/>
                  <a:gd name="connsiteY4" fmla="*/ 254983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37335 w 3153210"/>
                  <a:gd name="connsiteY3" fmla="*/ 8559 h 629064"/>
                  <a:gd name="connsiteX4" fmla="*/ 3111318 w 3153210"/>
                  <a:gd name="connsiteY4" fmla="*/ 254983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37335 w 3153210"/>
                  <a:gd name="connsiteY3" fmla="*/ 8559 h 629064"/>
                  <a:gd name="connsiteX4" fmla="*/ 3111318 w 3153210"/>
                  <a:gd name="connsiteY4" fmla="*/ 254983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37335 w 3153210"/>
                  <a:gd name="connsiteY3" fmla="*/ 8559 h 629064"/>
                  <a:gd name="connsiteX4" fmla="*/ 3111318 w 3153210"/>
                  <a:gd name="connsiteY4" fmla="*/ 254983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37335 w 3153210"/>
                  <a:gd name="connsiteY3" fmla="*/ 8559 h 629064"/>
                  <a:gd name="connsiteX4" fmla="*/ 3111318 w 3153210"/>
                  <a:gd name="connsiteY4" fmla="*/ 254983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27273 w 3153210"/>
                  <a:gd name="connsiteY3" fmla="*/ 3986 h 629064"/>
                  <a:gd name="connsiteX4" fmla="*/ 3111318 w 3153210"/>
                  <a:gd name="connsiteY4" fmla="*/ 254983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27273 w 3153210"/>
                  <a:gd name="connsiteY3" fmla="*/ 3986 h 629064"/>
                  <a:gd name="connsiteX4" fmla="*/ 3111318 w 3153210"/>
                  <a:gd name="connsiteY4" fmla="*/ 254983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27273 w 3153210"/>
                  <a:gd name="connsiteY3" fmla="*/ 3986 h 629064"/>
                  <a:gd name="connsiteX4" fmla="*/ 3108837 w 3153210"/>
                  <a:gd name="connsiteY4" fmla="*/ 257336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27273 w 3153210"/>
                  <a:gd name="connsiteY3" fmla="*/ 3986 h 629064"/>
                  <a:gd name="connsiteX4" fmla="*/ 3108837 w 3153210"/>
                  <a:gd name="connsiteY4" fmla="*/ 257336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27273 w 3153210"/>
                  <a:gd name="connsiteY3" fmla="*/ 3986 h 629064"/>
                  <a:gd name="connsiteX4" fmla="*/ 3084672 w 3153210"/>
                  <a:gd name="connsiteY4" fmla="*/ 257545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27273 w 3153210"/>
                  <a:gd name="connsiteY3" fmla="*/ 3986 h 629064"/>
                  <a:gd name="connsiteX4" fmla="*/ 3084672 w 3153210"/>
                  <a:gd name="connsiteY4" fmla="*/ 257545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27273 w 3153210"/>
                  <a:gd name="connsiteY3" fmla="*/ 3986 h 629064"/>
                  <a:gd name="connsiteX4" fmla="*/ 3084672 w 3153210"/>
                  <a:gd name="connsiteY4" fmla="*/ 257545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27273 w 3153210"/>
                  <a:gd name="connsiteY3" fmla="*/ 3986 h 629064"/>
                  <a:gd name="connsiteX4" fmla="*/ 3084672 w 3153210"/>
                  <a:gd name="connsiteY4" fmla="*/ 257545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27273 w 3153210"/>
                  <a:gd name="connsiteY3" fmla="*/ 3986 h 629064"/>
                  <a:gd name="connsiteX4" fmla="*/ 3084672 w 3153210"/>
                  <a:gd name="connsiteY4" fmla="*/ 257545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17724 w 3153210"/>
                  <a:gd name="connsiteY3" fmla="*/ 7041 h 629064"/>
                  <a:gd name="connsiteX4" fmla="*/ 3084672 w 3153210"/>
                  <a:gd name="connsiteY4" fmla="*/ 257545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36998 w 3153210"/>
                  <a:gd name="connsiteY3" fmla="*/ 18757 h 629064"/>
                  <a:gd name="connsiteX4" fmla="*/ 3084672 w 3153210"/>
                  <a:gd name="connsiteY4" fmla="*/ 257545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11338 w 3153210"/>
                  <a:gd name="connsiteY3" fmla="*/ 7096 h 629064"/>
                  <a:gd name="connsiteX4" fmla="*/ 3084672 w 3153210"/>
                  <a:gd name="connsiteY4" fmla="*/ 257545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11338 w 3153210"/>
                  <a:gd name="connsiteY3" fmla="*/ 7095 h 629064"/>
                  <a:gd name="connsiteX4" fmla="*/ 3084672 w 3153210"/>
                  <a:gd name="connsiteY4" fmla="*/ 257545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098508 w 3153210"/>
                  <a:gd name="connsiteY3" fmla="*/ 1263 h 629064"/>
                  <a:gd name="connsiteX4" fmla="*/ 3084672 w 3153210"/>
                  <a:gd name="connsiteY4" fmla="*/ 257545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14500 w 3153210"/>
                  <a:gd name="connsiteY3" fmla="*/ 4096 h 629064"/>
                  <a:gd name="connsiteX4" fmla="*/ 3084672 w 3153210"/>
                  <a:gd name="connsiteY4" fmla="*/ 257545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14500 w 3153210"/>
                  <a:gd name="connsiteY3" fmla="*/ 4096 h 629064"/>
                  <a:gd name="connsiteX4" fmla="*/ 3084672 w 3153210"/>
                  <a:gd name="connsiteY4" fmla="*/ 257545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53210" h="629064">
                    <a:moveTo>
                      <a:pt x="76824" y="629064"/>
                    </a:moveTo>
                    <a:cubicBezTo>
                      <a:pt x="18190" y="503349"/>
                      <a:pt x="12940" y="436046"/>
                      <a:pt x="0" y="316621"/>
                    </a:cubicBezTo>
                    <a:cubicBezTo>
                      <a:pt x="3755" y="210534"/>
                      <a:pt x="-2072" y="102246"/>
                      <a:pt x="79087" y="0"/>
                    </a:cubicBezTo>
                    <a:lnTo>
                      <a:pt x="3114500" y="4096"/>
                    </a:lnTo>
                    <a:cubicBezTo>
                      <a:pt x="3078878" y="104219"/>
                      <a:pt x="3086877" y="197973"/>
                      <a:pt x="3084672" y="257545"/>
                    </a:cubicBezTo>
                    <a:cubicBezTo>
                      <a:pt x="3092758" y="334631"/>
                      <a:pt x="3112558" y="448344"/>
                      <a:pt x="3153210" y="557890"/>
                    </a:cubicBezTo>
                    <a:lnTo>
                      <a:pt x="76824" y="629064"/>
                    </a:lnTo>
                    <a:close/>
                  </a:path>
                </a:pathLst>
              </a:custGeom>
              <a:gradFill>
                <a:gsLst>
                  <a:gs pos="54000">
                    <a:srgbClr val="000000">
                      <a:lumMod val="85000"/>
                      <a:lumOff val="15000"/>
                    </a:srgbClr>
                  </a:gs>
                  <a:gs pos="81000">
                    <a:srgbClr val="000000">
                      <a:lumMod val="65000"/>
                      <a:lumOff val="35000"/>
                    </a:srgbClr>
                  </a:gs>
                  <a:gs pos="25758">
                    <a:srgbClr val="FFFFFF">
                      <a:lumMod val="65000"/>
                    </a:srgbClr>
                  </a:gs>
                  <a:gs pos="19000">
                    <a:srgbClr val="EDEDED">
                      <a:lumMod val="25000"/>
                    </a:srgbClr>
                  </a:gs>
                  <a:gs pos="50000">
                    <a:srgbClr val="FFFFFF">
                      <a:lumMod val="75000"/>
                    </a:srgbClr>
                  </a:gs>
                  <a:gs pos="0">
                    <a:srgbClr val="000000">
                      <a:lumMod val="65000"/>
                      <a:lumOff val="35000"/>
                    </a:srgbClr>
                  </a:gs>
                  <a:gs pos="100000">
                    <a:srgbClr val="000000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 rot="2700000" flipH="1">
                <a:off x="3041108" y="4329833"/>
                <a:ext cx="36576" cy="13716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5400">
                  <a:prstClr val="black"/>
                </a:inn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 rot="2700000" flipH="1">
                <a:off x="3010376" y="4299101"/>
                <a:ext cx="36576" cy="13716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5400">
                  <a:prstClr val="black"/>
                </a:inn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 rot="2700000" flipH="1">
                <a:off x="2979641" y="4268366"/>
                <a:ext cx="36576" cy="13716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5400">
                  <a:prstClr val="black"/>
                </a:inn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 rot="2700000" flipH="1">
                <a:off x="2948906" y="4237631"/>
                <a:ext cx="36576" cy="13716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5400">
                  <a:prstClr val="black"/>
                </a:inn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Rounded Rectangle 72"/>
              <p:cNvSpPr/>
              <p:nvPr/>
            </p:nvSpPr>
            <p:spPr>
              <a:xfrm rot="2700000" flipH="1">
                <a:off x="2918171" y="4206896"/>
                <a:ext cx="36576" cy="13716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5400">
                  <a:prstClr val="black"/>
                </a:inn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Rounded Rectangle 73"/>
              <p:cNvSpPr/>
              <p:nvPr/>
            </p:nvSpPr>
            <p:spPr>
              <a:xfrm rot="2700000" flipH="1">
                <a:off x="2887436" y="4176161"/>
                <a:ext cx="36576" cy="13716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5400">
                  <a:prstClr val="black"/>
                </a:inn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Rounded Rectangle 74"/>
              <p:cNvSpPr/>
              <p:nvPr/>
            </p:nvSpPr>
            <p:spPr>
              <a:xfrm rot="2700000" flipH="1">
                <a:off x="2856701" y="4145426"/>
                <a:ext cx="36576" cy="13716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5400">
                  <a:prstClr val="black"/>
                </a:inn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4"/>
              <p:cNvSpPr/>
              <p:nvPr/>
            </p:nvSpPr>
            <p:spPr>
              <a:xfrm rot="18598006">
                <a:off x="2072134" y="4679536"/>
                <a:ext cx="189486" cy="648349"/>
              </a:xfrm>
              <a:custGeom>
                <a:avLst/>
                <a:gdLst>
                  <a:gd name="connsiteX0" fmla="*/ 0 w 311084"/>
                  <a:gd name="connsiteY0" fmla="*/ 0 h 652925"/>
                  <a:gd name="connsiteX1" fmla="*/ 311084 w 311084"/>
                  <a:gd name="connsiteY1" fmla="*/ 0 h 652925"/>
                  <a:gd name="connsiteX2" fmla="*/ 311084 w 311084"/>
                  <a:gd name="connsiteY2" fmla="*/ 652925 h 652925"/>
                  <a:gd name="connsiteX3" fmla="*/ 0 w 311084"/>
                  <a:gd name="connsiteY3" fmla="*/ 652925 h 652925"/>
                  <a:gd name="connsiteX4" fmla="*/ 0 w 311084"/>
                  <a:gd name="connsiteY4" fmla="*/ 0 h 652925"/>
                  <a:gd name="connsiteX0" fmla="*/ 76652 w 311084"/>
                  <a:gd name="connsiteY0" fmla="*/ 3405 h 652925"/>
                  <a:gd name="connsiteX1" fmla="*/ 311084 w 311084"/>
                  <a:gd name="connsiteY1" fmla="*/ 0 h 652925"/>
                  <a:gd name="connsiteX2" fmla="*/ 311084 w 311084"/>
                  <a:gd name="connsiteY2" fmla="*/ 652925 h 652925"/>
                  <a:gd name="connsiteX3" fmla="*/ 0 w 311084"/>
                  <a:gd name="connsiteY3" fmla="*/ 652925 h 652925"/>
                  <a:gd name="connsiteX4" fmla="*/ 76652 w 311084"/>
                  <a:gd name="connsiteY4" fmla="*/ 3405 h 652925"/>
                  <a:gd name="connsiteX0" fmla="*/ 112077 w 346509"/>
                  <a:gd name="connsiteY0" fmla="*/ 3405 h 652925"/>
                  <a:gd name="connsiteX1" fmla="*/ 346509 w 346509"/>
                  <a:gd name="connsiteY1" fmla="*/ 0 h 652925"/>
                  <a:gd name="connsiteX2" fmla="*/ 346509 w 346509"/>
                  <a:gd name="connsiteY2" fmla="*/ 652925 h 652925"/>
                  <a:gd name="connsiteX3" fmla="*/ 35425 w 346509"/>
                  <a:gd name="connsiteY3" fmla="*/ 652925 h 652925"/>
                  <a:gd name="connsiteX4" fmla="*/ 112077 w 346509"/>
                  <a:gd name="connsiteY4" fmla="*/ 3405 h 652925"/>
                  <a:gd name="connsiteX0" fmla="*/ 90358 w 324790"/>
                  <a:gd name="connsiteY0" fmla="*/ 3405 h 652925"/>
                  <a:gd name="connsiteX1" fmla="*/ 324790 w 324790"/>
                  <a:gd name="connsiteY1" fmla="*/ 0 h 652925"/>
                  <a:gd name="connsiteX2" fmla="*/ 324790 w 324790"/>
                  <a:gd name="connsiteY2" fmla="*/ 652925 h 652925"/>
                  <a:gd name="connsiteX3" fmla="*/ 87332 w 324790"/>
                  <a:gd name="connsiteY3" fmla="*/ 652718 h 652925"/>
                  <a:gd name="connsiteX4" fmla="*/ 90358 w 324790"/>
                  <a:gd name="connsiteY4" fmla="*/ 3405 h 652925"/>
                  <a:gd name="connsiteX0" fmla="*/ 133870 w 368302"/>
                  <a:gd name="connsiteY0" fmla="*/ 3405 h 652925"/>
                  <a:gd name="connsiteX1" fmla="*/ 368302 w 368302"/>
                  <a:gd name="connsiteY1" fmla="*/ 0 h 652925"/>
                  <a:gd name="connsiteX2" fmla="*/ 368302 w 368302"/>
                  <a:gd name="connsiteY2" fmla="*/ 652925 h 652925"/>
                  <a:gd name="connsiteX3" fmla="*/ 130844 w 368302"/>
                  <a:gd name="connsiteY3" fmla="*/ 652718 h 652925"/>
                  <a:gd name="connsiteX4" fmla="*/ 133870 w 368302"/>
                  <a:gd name="connsiteY4" fmla="*/ 3405 h 652925"/>
                  <a:gd name="connsiteX0" fmla="*/ 175130 w 409562"/>
                  <a:gd name="connsiteY0" fmla="*/ 3405 h 652925"/>
                  <a:gd name="connsiteX1" fmla="*/ 409562 w 409562"/>
                  <a:gd name="connsiteY1" fmla="*/ 0 h 652925"/>
                  <a:gd name="connsiteX2" fmla="*/ 409562 w 409562"/>
                  <a:gd name="connsiteY2" fmla="*/ 652925 h 652925"/>
                  <a:gd name="connsiteX3" fmla="*/ 91150 w 409562"/>
                  <a:gd name="connsiteY3" fmla="*/ 622169 h 652925"/>
                  <a:gd name="connsiteX4" fmla="*/ 175130 w 409562"/>
                  <a:gd name="connsiteY4" fmla="*/ 3405 h 652925"/>
                  <a:gd name="connsiteX0" fmla="*/ 173334 w 407766"/>
                  <a:gd name="connsiteY0" fmla="*/ 3405 h 652925"/>
                  <a:gd name="connsiteX1" fmla="*/ 407766 w 407766"/>
                  <a:gd name="connsiteY1" fmla="*/ 0 h 652925"/>
                  <a:gd name="connsiteX2" fmla="*/ 407766 w 407766"/>
                  <a:gd name="connsiteY2" fmla="*/ 652925 h 652925"/>
                  <a:gd name="connsiteX3" fmla="*/ 92382 w 407766"/>
                  <a:gd name="connsiteY3" fmla="*/ 625781 h 652925"/>
                  <a:gd name="connsiteX4" fmla="*/ 173334 w 407766"/>
                  <a:gd name="connsiteY4" fmla="*/ 3405 h 652925"/>
                  <a:gd name="connsiteX0" fmla="*/ 173334 w 407766"/>
                  <a:gd name="connsiteY0" fmla="*/ 3405 h 662629"/>
                  <a:gd name="connsiteX1" fmla="*/ 407766 w 407766"/>
                  <a:gd name="connsiteY1" fmla="*/ 0 h 662629"/>
                  <a:gd name="connsiteX2" fmla="*/ 176053 w 407766"/>
                  <a:gd name="connsiteY2" fmla="*/ 662629 h 662629"/>
                  <a:gd name="connsiteX3" fmla="*/ 92382 w 407766"/>
                  <a:gd name="connsiteY3" fmla="*/ 625781 h 662629"/>
                  <a:gd name="connsiteX4" fmla="*/ 173334 w 407766"/>
                  <a:gd name="connsiteY4" fmla="*/ 3405 h 662629"/>
                  <a:gd name="connsiteX0" fmla="*/ 173334 w 407766"/>
                  <a:gd name="connsiteY0" fmla="*/ 3405 h 651792"/>
                  <a:gd name="connsiteX1" fmla="*/ 407766 w 407766"/>
                  <a:gd name="connsiteY1" fmla="*/ 0 h 651792"/>
                  <a:gd name="connsiteX2" fmla="*/ 166971 w 407766"/>
                  <a:gd name="connsiteY2" fmla="*/ 651792 h 651792"/>
                  <a:gd name="connsiteX3" fmla="*/ 92382 w 407766"/>
                  <a:gd name="connsiteY3" fmla="*/ 625781 h 651792"/>
                  <a:gd name="connsiteX4" fmla="*/ 173334 w 407766"/>
                  <a:gd name="connsiteY4" fmla="*/ 3405 h 651792"/>
                  <a:gd name="connsiteX0" fmla="*/ 169125 w 410781"/>
                  <a:gd name="connsiteY0" fmla="*/ 9460 h 651792"/>
                  <a:gd name="connsiteX1" fmla="*/ 410781 w 410781"/>
                  <a:gd name="connsiteY1" fmla="*/ 0 h 651792"/>
                  <a:gd name="connsiteX2" fmla="*/ 169986 w 410781"/>
                  <a:gd name="connsiteY2" fmla="*/ 651792 h 651792"/>
                  <a:gd name="connsiteX3" fmla="*/ 95397 w 410781"/>
                  <a:gd name="connsiteY3" fmla="*/ 625781 h 651792"/>
                  <a:gd name="connsiteX4" fmla="*/ 169125 w 410781"/>
                  <a:gd name="connsiteY4" fmla="*/ 9460 h 651792"/>
                  <a:gd name="connsiteX0" fmla="*/ 169125 w 208655"/>
                  <a:gd name="connsiteY0" fmla="*/ 0 h 642332"/>
                  <a:gd name="connsiteX1" fmla="*/ 208655 w 208655"/>
                  <a:gd name="connsiteY1" fmla="*/ 6196 h 642332"/>
                  <a:gd name="connsiteX2" fmla="*/ 169986 w 208655"/>
                  <a:gd name="connsiteY2" fmla="*/ 642332 h 642332"/>
                  <a:gd name="connsiteX3" fmla="*/ 95397 w 208655"/>
                  <a:gd name="connsiteY3" fmla="*/ 616321 h 642332"/>
                  <a:gd name="connsiteX4" fmla="*/ 169125 w 208655"/>
                  <a:gd name="connsiteY4" fmla="*/ 0 h 642332"/>
                  <a:gd name="connsiteX0" fmla="*/ 165030 w 211784"/>
                  <a:gd name="connsiteY0" fmla="*/ 0 h 636277"/>
                  <a:gd name="connsiteX1" fmla="*/ 211784 w 211784"/>
                  <a:gd name="connsiteY1" fmla="*/ 141 h 636277"/>
                  <a:gd name="connsiteX2" fmla="*/ 173115 w 211784"/>
                  <a:gd name="connsiteY2" fmla="*/ 636277 h 636277"/>
                  <a:gd name="connsiteX3" fmla="*/ 98526 w 211784"/>
                  <a:gd name="connsiteY3" fmla="*/ 610266 h 636277"/>
                  <a:gd name="connsiteX4" fmla="*/ 165030 w 211784"/>
                  <a:gd name="connsiteY4" fmla="*/ 0 h 636277"/>
                  <a:gd name="connsiteX0" fmla="*/ 165030 w 219009"/>
                  <a:gd name="connsiteY0" fmla="*/ 5914 h 642191"/>
                  <a:gd name="connsiteX1" fmla="*/ 219009 w 219009"/>
                  <a:gd name="connsiteY1" fmla="*/ 0 h 642191"/>
                  <a:gd name="connsiteX2" fmla="*/ 173115 w 219009"/>
                  <a:gd name="connsiteY2" fmla="*/ 642191 h 642191"/>
                  <a:gd name="connsiteX3" fmla="*/ 98526 w 219009"/>
                  <a:gd name="connsiteY3" fmla="*/ 616180 h 642191"/>
                  <a:gd name="connsiteX4" fmla="*/ 165030 w 219009"/>
                  <a:gd name="connsiteY4" fmla="*/ 5914 h 642191"/>
                  <a:gd name="connsiteX0" fmla="*/ 165030 w 215981"/>
                  <a:gd name="connsiteY0" fmla="*/ 9527 h 645804"/>
                  <a:gd name="connsiteX1" fmla="*/ 215981 w 215981"/>
                  <a:gd name="connsiteY1" fmla="*/ 0 h 645804"/>
                  <a:gd name="connsiteX2" fmla="*/ 173115 w 215981"/>
                  <a:gd name="connsiteY2" fmla="*/ 645804 h 645804"/>
                  <a:gd name="connsiteX3" fmla="*/ 98526 w 215981"/>
                  <a:gd name="connsiteY3" fmla="*/ 619793 h 645804"/>
                  <a:gd name="connsiteX4" fmla="*/ 165030 w 215981"/>
                  <a:gd name="connsiteY4" fmla="*/ 9527 h 645804"/>
                  <a:gd name="connsiteX0" fmla="*/ 165030 w 215982"/>
                  <a:gd name="connsiteY0" fmla="*/ 9527 h 645804"/>
                  <a:gd name="connsiteX1" fmla="*/ 215982 w 215982"/>
                  <a:gd name="connsiteY1" fmla="*/ 0 h 645804"/>
                  <a:gd name="connsiteX2" fmla="*/ 173116 w 215982"/>
                  <a:gd name="connsiteY2" fmla="*/ 645804 h 645804"/>
                  <a:gd name="connsiteX3" fmla="*/ 98527 w 215982"/>
                  <a:gd name="connsiteY3" fmla="*/ 619793 h 645804"/>
                  <a:gd name="connsiteX4" fmla="*/ 165030 w 215982"/>
                  <a:gd name="connsiteY4" fmla="*/ 9527 h 645804"/>
                  <a:gd name="connsiteX0" fmla="*/ 145631 w 196583"/>
                  <a:gd name="connsiteY0" fmla="*/ 9527 h 645804"/>
                  <a:gd name="connsiteX1" fmla="*/ 196583 w 196583"/>
                  <a:gd name="connsiteY1" fmla="*/ 0 h 645804"/>
                  <a:gd name="connsiteX2" fmla="*/ 153717 w 196583"/>
                  <a:gd name="connsiteY2" fmla="*/ 645804 h 645804"/>
                  <a:gd name="connsiteX3" fmla="*/ 79128 w 196583"/>
                  <a:gd name="connsiteY3" fmla="*/ 619793 h 645804"/>
                  <a:gd name="connsiteX4" fmla="*/ 145631 w 196583"/>
                  <a:gd name="connsiteY4" fmla="*/ 9527 h 645804"/>
                  <a:gd name="connsiteX0" fmla="*/ 115394 w 166346"/>
                  <a:gd name="connsiteY0" fmla="*/ 9527 h 645804"/>
                  <a:gd name="connsiteX1" fmla="*/ 166346 w 166346"/>
                  <a:gd name="connsiteY1" fmla="*/ 0 h 645804"/>
                  <a:gd name="connsiteX2" fmla="*/ 123480 w 166346"/>
                  <a:gd name="connsiteY2" fmla="*/ 645804 h 645804"/>
                  <a:gd name="connsiteX3" fmla="*/ 48891 w 166346"/>
                  <a:gd name="connsiteY3" fmla="*/ 619793 h 645804"/>
                  <a:gd name="connsiteX4" fmla="*/ 115394 w 166346"/>
                  <a:gd name="connsiteY4" fmla="*/ 9527 h 645804"/>
                  <a:gd name="connsiteX0" fmla="*/ 115394 w 166346"/>
                  <a:gd name="connsiteY0" fmla="*/ 9527 h 645804"/>
                  <a:gd name="connsiteX1" fmla="*/ 166346 w 166346"/>
                  <a:gd name="connsiteY1" fmla="*/ 0 h 645804"/>
                  <a:gd name="connsiteX2" fmla="*/ 123480 w 166346"/>
                  <a:gd name="connsiteY2" fmla="*/ 645804 h 645804"/>
                  <a:gd name="connsiteX3" fmla="*/ 48891 w 166346"/>
                  <a:gd name="connsiteY3" fmla="*/ 619793 h 645804"/>
                  <a:gd name="connsiteX4" fmla="*/ 115394 w 166346"/>
                  <a:gd name="connsiteY4" fmla="*/ 9527 h 645804"/>
                  <a:gd name="connsiteX0" fmla="*/ 115394 w 166346"/>
                  <a:gd name="connsiteY0" fmla="*/ 9527 h 645804"/>
                  <a:gd name="connsiteX1" fmla="*/ 166346 w 166346"/>
                  <a:gd name="connsiteY1" fmla="*/ 0 h 645804"/>
                  <a:gd name="connsiteX2" fmla="*/ 123480 w 166346"/>
                  <a:gd name="connsiteY2" fmla="*/ 645804 h 645804"/>
                  <a:gd name="connsiteX3" fmla="*/ 48891 w 166346"/>
                  <a:gd name="connsiteY3" fmla="*/ 619793 h 645804"/>
                  <a:gd name="connsiteX4" fmla="*/ 115394 w 166346"/>
                  <a:gd name="connsiteY4" fmla="*/ 9527 h 645804"/>
                  <a:gd name="connsiteX0" fmla="*/ 115394 w 166346"/>
                  <a:gd name="connsiteY0" fmla="*/ 9527 h 645804"/>
                  <a:gd name="connsiteX1" fmla="*/ 166346 w 166346"/>
                  <a:gd name="connsiteY1" fmla="*/ 0 h 645804"/>
                  <a:gd name="connsiteX2" fmla="*/ 123480 w 166346"/>
                  <a:gd name="connsiteY2" fmla="*/ 645804 h 645804"/>
                  <a:gd name="connsiteX3" fmla="*/ 48891 w 166346"/>
                  <a:gd name="connsiteY3" fmla="*/ 619793 h 645804"/>
                  <a:gd name="connsiteX4" fmla="*/ 115394 w 166346"/>
                  <a:gd name="connsiteY4" fmla="*/ 9527 h 645804"/>
                  <a:gd name="connsiteX0" fmla="*/ 115394 w 166346"/>
                  <a:gd name="connsiteY0" fmla="*/ 9527 h 645804"/>
                  <a:gd name="connsiteX1" fmla="*/ 166346 w 166346"/>
                  <a:gd name="connsiteY1" fmla="*/ 0 h 645804"/>
                  <a:gd name="connsiteX2" fmla="*/ 123480 w 166346"/>
                  <a:gd name="connsiteY2" fmla="*/ 645804 h 645804"/>
                  <a:gd name="connsiteX3" fmla="*/ 48891 w 166346"/>
                  <a:gd name="connsiteY3" fmla="*/ 619793 h 645804"/>
                  <a:gd name="connsiteX4" fmla="*/ 115394 w 166346"/>
                  <a:gd name="connsiteY4" fmla="*/ 9527 h 645804"/>
                  <a:gd name="connsiteX0" fmla="*/ 115733 w 166099"/>
                  <a:gd name="connsiteY0" fmla="*/ 2887 h 645804"/>
                  <a:gd name="connsiteX1" fmla="*/ 166099 w 166099"/>
                  <a:gd name="connsiteY1" fmla="*/ 0 h 645804"/>
                  <a:gd name="connsiteX2" fmla="*/ 123233 w 166099"/>
                  <a:gd name="connsiteY2" fmla="*/ 645804 h 645804"/>
                  <a:gd name="connsiteX3" fmla="*/ 48644 w 166099"/>
                  <a:gd name="connsiteY3" fmla="*/ 619793 h 645804"/>
                  <a:gd name="connsiteX4" fmla="*/ 115733 w 166099"/>
                  <a:gd name="connsiteY4" fmla="*/ 2887 h 645804"/>
                  <a:gd name="connsiteX0" fmla="*/ 115734 w 166099"/>
                  <a:gd name="connsiteY0" fmla="*/ 2887 h 645804"/>
                  <a:gd name="connsiteX1" fmla="*/ 166099 w 166099"/>
                  <a:gd name="connsiteY1" fmla="*/ 0 h 645804"/>
                  <a:gd name="connsiteX2" fmla="*/ 123233 w 166099"/>
                  <a:gd name="connsiteY2" fmla="*/ 645804 h 645804"/>
                  <a:gd name="connsiteX3" fmla="*/ 48644 w 166099"/>
                  <a:gd name="connsiteY3" fmla="*/ 619793 h 645804"/>
                  <a:gd name="connsiteX4" fmla="*/ 115734 w 166099"/>
                  <a:gd name="connsiteY4" fmla="*/ 2887 h 645804"/>
                  <a:gd name="connsiteX0" fmla="*/ 119433 w 169798"/>
                  <a:gd name="connsiteY0" fmla="*/ 2887 h 645804"/>
                  <a:gd name="connsiteX1" fmla="*/ 169798 w 169798"/>
                  <a:gd name="connsiteY1" fmla="*/ 0 h 645804"/>
                  <a:gd name="connsiteX2" fmla="*/ 126932 w 169798"/>
                  <a:gd name="connsiteY2" fmla="*/ 645804 h 645804"/>
                  <a:gd name="connsiteX3" fmla="*/ 52343 w 169798"/>
                  <a:gd name="connsiteY3" fmla="*/ 619793 h 645804"/>
                  <a:gd name="connsiteX4" fmla="*/ 119433 w 169798"/>
                  <a:gd name="connsiteY4" fmla="*/ 2887 h 645804"/>
                  <a:gd name="connsiteX0" fmla="*/ 132931 w 183296"/>
                  <a:gd name="connsiteY0" fmla="*/ 2887 h 645804"/>
                  <a:gd name="connsiteX1" fmla="*/ 183296 w 183296"/>
                  <a:gd name="connsiteY1" fmla="*/ 0 h 645804"/>
                  <a:gd name="connsiteX2" fmla="*/ 140430 w 183296"/>
                  <a:gd name="connsiteY2" fmla="*/ 645804 h 645804"/>
                  <a:gd name="connsiteX3" fmla="*/ 65841 w 183296"/>
                  <a:gd name="connsiteY3" fmla="*/ 619793 h 645804"/>
                  <a:gd name="connsiteX4" fmla="*/ 132931 w 183296"/>
                  <a:gd name="connsiteY4" fmla="*/ 2887 h 645804"/>
                  <a:gd name="connsiteX0" fmla="*/ 132931 w 183296"/>
                  <a:gd name="connsiteY0" fmla="*/ 2887 h 645804"/>
                  <a:gd name="connsiteX1" fmla="*/ 183296 w 183296"/>
                  <a:gd name="connsiteY1" fmla="*/ 0 h 645804"/>
                  <a:gd name="connsiteX2" fmla="*/ 140430 w 183296"/>
                  <a:gd name="connsiteY2" fmla="*/ 645804 h 645804"/>
                  <a:gd name="connsiteX3" fmla="*/ 65841 w 183296"/>
                  <a:gd name="connsiteY3" fmla="*/ 619793 h 645804"/>
                  <a:gd name="connsiteX4" fmla="*/ 132931 w 183296"/>
                  <a:gd name="connsiteY4" fmla="*/ 2887 h 645804"/>
                  <a:gd name="connsiteX0" fmla="*/ 132931 w 183296"/>
                  <a:gd name="connsiteY0" fmla="*/ 2887 h 645804"/>
                  <a:gd name="connsiteX1" fmla="*/ 183296 w 183296"/>
                  <a:gd name="connsiteY1" fmla="*/ 0 h 645804"/>
                  <a:gd name="connsiteX2" fmla="*/ 140430 w 183296"/>
                  <a:gd name="connsiteY2" fmla="*/ 645804 h 645804"/>
                  <a:gd name="connsiteX3" fmla="*/ 65841 w 183296"/>
                  <a:gd name="connsiteY3" fmla="*/ 619793 h 645804"/>
                  <a:gd name="connsiteX4" fmla="*/ 132931 w 183296"/>
                  <a:gd name="connsiteY4" fmla="*/ 2887 h 645804"/>
                  <a:gd name="connsiteX0" fmla="*/ 132931 w 183296"/>
                  <a:gd name="connsiteY0" fmla="*/ 2887 h 645804"/>
                  <a:gd name="connsiteX1" fmla="*/ 183296 w 183296"/>
                  <a:gd name="connsiteY1" fmla="*/ 0 h 645804"/>
                  <a:gd name="connsiteX2" fmla="*/ 140430 w 183296"/>
                  <a:gd name="connsiteY2" fmla="*/ 645804 h 645804"/>
                  <a:gd name="connsiteX3" fmla="*/ 65841 w 183296"/>
                  <a:gd name="connsiteY3" fmla="*/ 619793 h 645804"/>
                  <a:gd name="connsiteX4" fmla="*/ 132931 w 183296"/>
                  <a:gd name="connsiteY4" fmla="*/ 2887 h 645804"/>
                  <a:gd name="connsiteX0" fmla="*/ 132931 w 183296"/>
                  <a:gd name="connsiteY0" fmla="*/ 2887 h 642545"/>
                  <a:gd name="connsiteX1" fmla="*/ 183296 w 183296"/>
                  <a:gd name="connsiteY1" fmla="*/ 0 h 642545"/>
                  <a:gd name="connsiteX2" fmla="*/ 137807 w 183296"/>
                  <a:gd name="connsiteY2" fmla="*/ 642545 h 642545"/>
                  <a:gd name="connsiteX3" fmla="*/ 65841 w 183296"/>
                  <a:gd name="connsiteY3" fmla="*/ 619793 h 642545"/>
                  <a:gd name="connsiteX4" fmla="*/ 132931 w 183296"/>
                  <a:gd name="connsiteY4" fmla="*/ 2887 h 642545"/>
                  <a:gd name="connsiteX0" fmla="*/ 132931 w 183296"/>
                  <a:gd name="connsiteY0" fmla="*/ 2887 h 629505"/>
                  <a:gd name="connsiteX1" fmla="*/ 183296 w 183296"/>
                  <a:gd name="connsiteY1" fmla="*/ 0 h 629505"/>
                  <a:gd name="connsiteX2" fmla="*/ 127315 w 183296"/>
                  <a:gd name="connsiteY2" fmla="*/ 629505 h 629505"/>
                  <a:gd name="connsiteX3" fmla="*/ 65841 w 183296"/>
                  <a:gd name="connsiteY3" fmla="*/ 619793 h 629505"/>
                  <a:gd name="connsiteX4" fmla="*/ 132931 w 183296"/>
                  <a:gd name="connsiteY4" fmla="*/ 2887 h 629505"/>
                  <a:gd name="connsiteX0" fmla="*/ 132931 w 183296"/>
                  <a:gd name="connsiteY0" fmla="*/ 2887 h 629505"/>
                  <a:gd name="connsiteX1" fmla="*/ 183296 w 183296"/>
                  <a:gd name="connsiteY1" fmla="*/ 0 h 629505"/>
                  <a:gd name="connsiteX2" fmla="*/ 127315 w 183296"/>
                  <a:gd name="connsiteY2" fmla="*/ 629505 h 629505"/>
                  <a:gd name="connsiteX3" fmla="*/ 65841 w 183296"/>
                  <a:gd name="connsiteY3" fmla="*/ 619793 h 629505"/>
                  <a:gd name="connsiteX4" fmla="*/ 132931 w 183296"/>
                  <a:gd name="connsiteY4" fmla="*/ 2887 h 629505"/>
                  <a:gd name="connsiteX0" fmla="*/ 132931 w 183296"/>
                  <a:gd name="connsiteY0" fmla="*/ 2887 h 629505"/>
                  <a:gd name="connsiteX1" fmla="*/ 183296 w 183296"/>
                  <a:gd name="connsiteY1" fmla="*/ 0 h 629505"/>
                  <a:gd name="connsiteX2" fmla="*/ 127315 w 183296"/>
                  <a:gd name="connsiteY2" fmla="*/ 629505 h 629505"/>
                  <a:gd name="connsiteX3" fmla="*/ 65841 w 183296"/>
                  <a:gd name="connsiteY3" fmla="*/ 619793 h 629505"/>
                  <a:gd name="connsiteX4" fmla="*/ 132931 w 183296"/>
                  <a:gd name="connsiteY4" fmla="*/ 2887 h 629505"/>
                  <a:gd name="connsiteX0" fmla="*/ 132931 w 183296"/>
                  <a:gd name="connsiteY0" fmla="*/ 2887 h 629505"/>
                  <a:gd name="connsiteX1" fmla="*/ 183296 w 183296"/>
                  <a:gd name="connsiteY1" fmla="*/ 0 h 629505"/>
                  <a:gd name="connsiteX2" fmla="*/ 127315 w 183296"/>
                  <a:gd name="connsiteY2" fmla="*/ 629505 h 629505"/>
                  <a:gd name="connsiteX3" fmla="*/ 65841 w 183296"/>
                  <a:gd name="connsiteY3" fmla="*/ 619793 h 629505"/>
                  <a:gd name="connsiteX4" fmla="*/ 132931 w 183296"/>
                  <a:gd name="connsiteY4" fmla="*/ 2887 h 629505"/>
                  <a:gd name="connsiteX0" fmla="*/ 132931 w 183296"/>
                  <a:gd name="connsiteY0" fmla="*/ 2887 h 629505"/>
                  <a:gd name="connsiteX1" fmla="*/ 183296 w 183296"/>
                  <a:gd name="connsiteY1" fmla="*/ 0 h 629505"/>
                  <a:gd name="connsiteX2" fmla="*/ 127315 w 183296"/>
                  <a:gd name="connsiteY2" fmla="*/ 629505 h 629505"/>
                  <a:gd name="connsiteX3" fmla="*/ 65841 w 183296"/>
                  <a:gd name="connsiteY3" fmla="*/ 619793 h 629505"/>
                  <a:gd name="connsiteX4" fmla="*/ 132931 w 183296"/>
                  <a:gd name="connsiteY4" fmla="*/ 2887 h 629505"/>
                  <a:gd name="connsiteX0" fmla="*/ 132931 w 183296"/>
                  <a:gd name="connsiteY0" fmla="*/ 2887 h 629505"/>
                  <a:gd name="connsiteX1" fmla="*/ 183296 w 183296"/>
                  <a:gd name="connsiteY1" fmla="*/ 0 h 629505"/>
                  <a:gd name="connsiteX2" fmla="*/ 127315 w 183296"/>
                  <a:gd name="connsiteY2" fmla="*/ 629505 h 629505"/>
                  <a:gd name="connsiteX3" fmla="*/ 65841 w 183296"/>
                  <a:gd name="connsiteY3" fmla="*/ 619793 h 629505"/>
                  <a:gd name="connsiteX4" fmla="*/ 132931 w 183296"/>
                  <a:gd name="connsiteY4" fmla="*/ 2887 h 629505"/>
                  <a:gd name="connsiteX0" fmla="*/ 132931 w 183296"/>
                  <a:gd name="connsiteY0" fmla="*/ 2887 h 629505"/>
                  <a:gd name="connsiteX1" fmla="*/ 183296 w 183296"/>
                  <a:gd name="connsiteY1" fmla="*/ 0 h 629505"/>
                  <a:gd name="connsiteX2" fmla="*/ 127315 w 183296"/>
                  <a:gd name="connsiteY2" fmla="*/ 629505 h 629505"/>
                  <a:gd name="connsiteX3" fmla="*/ 65841 w 183296"/>
                  <a:gd name="connsiteY3" fmla="*/ 619793 h 629505"/>
                  <a:gd name="connsiteX4" fmla="*/ 132931 w 183296"/>
                  <a:gd name="connsiteY4" fmla="*/ 2887 h 629505"/>
                  <a:gd name="connsiteX0" fmla="*/ 132931 w 183296"/>
                  <a:gd name="connsiteY0" fmla="*/ 2887 h 629505"/>
                  <a:gd name="connsiteX1" fmla="*/ 183296 w 183296"/>
                  <a:gd name="connsiteY1" fmla="*/ 0 h 629505"/>
                  <a:gd name="connsiteX2" fmla="*/ 127315 w 183296"/>
                  <a:gd name="connsiteY2" fmla="*/ 629505 h 629505"/>
                  <a:gd name="connsiteX3" fmla="*/ 65841 w 183296"/>
                  <a:gd name="connsiteY3" fmla="*/ 619793 h 629505"/>
                  <a:gd name="connsiteX4" fmla="*/ 132931 w 183296"/>
                  <a:gd name="connsiteY4" fmla="*/ 2887 h 629505"/>
                  <a:gd name="connsiteX0" fmla="*/ 113279 w 163644"/>
                  <a:gd name="connsiteY0" fmla="*/ 2887 h 629505"/>
                  <a:gd name="connsiteX1" fmla="*/ 163644 w 163644"/>
                  <a:gd name="connsiteY1" fmla="*/ 0 h 629505"/>
                  <a:gd name="connsiteX2" fmla="*/ 107663 w 163644"/>
                  <a:gd name="connsiteY2" fmla="*/ 629505 h 629505"/>
                  <a:gd name="connsiteX3" fmla="*/ 46189 w 163644"/>
                  <a:gd name="connsiteY3" fmla="*/ 619793 h 629505"/>
                  <a:gd name="connsiteX4" fmla="*/ 113279 w 163644"/>
                  <a:gd name="connsiteY4" fmla="*/ 2887 h 629505"/>
                  <a:gd name="connsiteX0" fmla="*/ 105091 w 155456"/>
                  <a:gd name="connsiteY0" fmla="*/ 2887 h 629505"/>
                  <a:gd name="connsiteX1" fmla="*/ 155456 w 155456"/>
                  <a:gd name="connsiteY1" fmla="*/ 0 h 629505"/>
                  <a:gd name="connsiteX2" fmla="*/ 99475 w 155456"/>
                  <a:gd name="connsiteY2" fmla="*/ 629505 h 629505"/>
                  <a:gd name="connsiteX3" fmla="*/ 38001 w 155456"/>
                  <a:gd name="connsiteY3" fmla="*/ 619793 h 629505"/>
                  <a:gd name="connsiteX4" fmla="*/ 105091 w 155456"/>
                  <a:gd name="connsiteY4" fmla="*/ 2887 h 629505"/>
                  <a:gd name="connsiteX0" fmla="*/ 120967 w 171332"/>
                  <a:gd name="connsiteY0" fmla="*/ 2887 h 629505"/>
                  <a:gd name="connsiteX1" fmla="*/ 171332 w 171332"/>
                  <a:gd name="connsiteY1" fmla="*/ 0 h 629505"/>
                  <a:gd name="connsiteX2" fmla="*/ 115351 w 171332"/>
                  <a:gd name="connsiteY2" fmla="*/ 629505 h 629505"/>
                  <a:gd name="connsiteX3" fmla="*/ 53877 w 171332"/>
                  <a:gd name="connsiteY3" fmla="*/ 619793 h 629505"/>
                  <a:gd name="connsiteX4" fmla="*/ 120967 w 171332"/>
                  <a:gd name="connsiteY4" fmla="*/ 2887 h 629505"/>
                  <a:gd name="connsiteX0" fmla="*/ 125439 w 175804"/>
                  <a:gd name="connsiteY0" fmla="*/ 2887 h 629505"/>
                  <a:gd name="connsiteX1" fmla="*/ 175804 w 175804"/>
                  <a:gd name="connsiteY1" fmla="*/ 0 h 629505"/>
                  <a:gd name="connsiteX2" fmla="*/ 119823 w 175804"/>
                  <a:gd name="connsiteY2" fmla="*/ 629505 h 629505"/>
                  <a:gd name="connsiteX3" fmla="*/ 58349 w 175804"/>
                  <a:gd name="connsiteY3" fmla="*/ 619793 h 629505"/>
                  <a:gd name="connsiteX4" fmla="*/ 125439 w 175804"/>
                  <a:gd name="connsiteY4" fmla="*/ 2887 h 629505"/>
                  <a:gd name="connsiteX0" fmla="*/ 125439 w 175804"/>
                  <a:gd name="connsiteY0" fmla="*/ 2887 h 629505"/>
                  <a:gd name="connsiteX1" fmla="*/ 175804 w 175804"/>
                  <a:gd name="connsiteY1" fmla="*/ 0 h 629505"/>
                  <a:gd name="connsiteX2" fmla="*/ 119823 w 175804"/>
                  <a:gd name="connsiteY2" fmla="*/ 629505 h 629505"/>
                  <a:gd name="connsiteX3" fmla="*/ 58349 w 175804"/>
                  <a:gd name="connsiteY3" fmla="*/ 619793 h 629505"/>
                  <a:gd name="connsiteX4" fmla="*/ 125439 w 175804"/>
                  <a:gd name="connsiteY4" fmla="*/ 2887 h 629505"/>
                  <a:gd name="connsiteX0" fmla="*/ 125439 w 175804"/>
                  <a:gd name="connsiteY0" fmla="*/ 2887 h 629505"/>
                  <a:gd name="connsiteX1" fmla="*/ 175804 w 175804"/>
                  <a:gd name="connsiteY1" fmla="*/ 0 h 629505"/>
                  <a:gd name="connsiteX2" fmla="*/ 119823 w 175804"/>
                  <a:gd name="connsiteY2" fmla="*/ 629505 h 629505"/>
                  <a:gd name="connsiteX3" fmla="*/ 58349 w 175804"/>
                  <a:gd name="connsiteY3" fmla="*/ 619793 h 629505"/>
                  <a:gd name="connsiteX4" fmla="*/ 125439 w 175804"/>
                  <a:gd name="connsiteY4" fmla="*/ 2887 h 629505"/>
                  <a:gd name="connsiteX0" fmla="*/ 125439 w 175804"/>
                  <a:gd name="connsiteY0" fmla="*/ 2887 h 629505"/>
                  <a:gd name="connsiteX1" fmla="*/ 175804 w 175804"/>
                  <a:gd name="connsiteY1" fmla="*/ 0 h 629505"/>
                  <a:gd name="connsiteX2" fmla="*/ 119823 w 175804"/>
                  <a:gd name="connsiteY2" fmla="*/ 629505 h 629505"/>
                  <a:gd name="connsiteX3" fmla="*/ 58349 w 175804"/>
                  <a:gd name="connsiteY3" fmla="*/ 619793 h 629505"/>
                  <a:gd name="connsiteX4" fmla="*/ 125439 w 175804"/>
                  <a:gd name="connsiteY4" fmla="*/ 2887 h 629505"/>
                  <a:gd name="connsiteX0" fmla="*/ 120847 w 178976"/>
                  <a:gd name="connsiteY0" fmla="*/ 543 h 629505"/>
                  <a:gd name="connsiteX1" fmla="*/ 178976 w 178976"/>
                  <a:gd name="connsiteY1" fmla="*/ 0 h 629505"/>
                  <a:gd name="connsiteX2" fmla="*/ 122995 w 178976"/>
                  <a:gd name="connsiteY2" fmla="*/ 629505 h 629505"/>
                  <a:gd name="connsiteX3" fmla="*/ 61521 w 178976"/>
                  <a:gd name="connsiteY3" fmla="*/ 619793 h 629505"/>
                  <a:gd name="connsiteX4" fmla="*/ 120847 w 178976"/>
                  <a:gd name="connsiteY4" fmla="*/ 543 h 629505"/>
                  <a:gd name="connsiteX0" fmla="*/ 116885 w 175014"/>
                  <a:gd name="connsiteY0" fmla="*/ 543 h 629505"/>
                  <a:gd name="connsiteX1" fmla="*/ 175014 w 175014"/>
                  <a:gd name="connsiteY1" fmla="*/ 0 h 629505"/>
                  <a:gd name="connsiteX2" fmla="*/ 119033 w 175014"/>
                  <a:gd name="connsiteY2" fmla="*/ 629505 h 629505"/>
                  <a:gd name="connsiteX3" fmla="*/ 57559 w 175014"/>
                  <a:gd name="connsiteY3" fmla="*/ 619793 h 629505"/>
                  <a:gd name="connsiteX4" fmla="*/ 116885 w 175014"/>
                  <a:gd name="connsiteY4" fmla="*/ 543 h 629505"/>
                  <a:gd name="connsiteX0" fmla="*/ 113416 w 171545"/>
                  <a:gd name="connsiteY0" fmla="*/ 543 h 629505"/>
                  <a:gd name="connsiteX1" fmla="*/ 171545 w 171545"/>
                  <a:gd name="connsiteY1" fmla="*/ 0 h 629505"/>
                  <a:gd name="connsiteX2" fmla="*/ 115564 w 171545"/>
                  <a:gd name="connsiteY2" fmla="*/ 629505 h 629505"/>
                  <a:gd name="connsiteX3" fmla="*/ 54090 w 171545"/>
                  <a:gd name="connsiteY3" fmla="*/ 619793 h 629505"/>
                  <a:gd name="connsiteX4" fmla="*/ 113416 w 171545"/>
                  <a:gd name="connsiteY4" fmla="*/ 543 h 629505"/>
                  <a:gd name="connsiteX0" fmla="*/ 117988 w 176117"/>
                  <a:gd name="connsiteY0" fmla="*/ 543 h 629505"/>
                  <a:gd name="connsiteX1" fmla="*/ 176117 w 176117"/>
                  <a:gd name="connsiteY1" fmla="*/ 0 h 629505"/>
                  <a:gd name="connsiteX2" fmla="*/ 120136 w 176117"/>
                  <a:gd name="connsiteY2" fmla="*/ 629505 h 629505"/>
                  <a:gd name="connsiteX3" fmla="*/ 58662 w 176117"/>
                  <a:gd name="connsiteY3" fmla="*/ 619793 h 629505"/>
                  <a:gd name="connsiteX4" fmla="*/ 117988 w 176117"/>
                  <a:gd name="connsiteY4" fmla="*/ 543 h 629505"/>
                  <a:gd name="connsiteX0" fmla="*/ 117967 w 176096"/>
                  <a:gd name="connsiteY0" fmla="*/ 543 h 629505"/>
                  <a:gd name="connsiteX1" fmla="*/ 176096 w 176096"/>
                  <a:gd name="connsiteY1" fmla="*/ 0 h 629505"/>
                  <a:gd name="connsiteX2" fmla="*/ 120115 w 176096"/>
                  <a:gd name="connsiteY2" fmla="*/ 629505 h 629505"/>
                  <a:gd name="connsiteX3" fmla="*/ 58641 w 176096"/>
                  <a:gd name="connsiteY3" fmla="*/ 619793 h 629505"/>
                  <a:gd name="connsiteX4" fmla="*/ 117967 w 176096"/>
                  <a:gd name="connsiteY4" fmla="*/ 543 h 629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096" h="629505">
                    <a:moveTo>
                      <a:pt x="117967" y="543"/>
                    </a:moveTo>
                    <a:lnTo>
                      <a:pt x="176096" y="0"/>
                    </a:lnTo>
                    <a:cubicBezTo>
                      <a:pt x="52466" y="117464"/>
                      <a:pt x="42996" y="522450"/>
                      <a:pt x="120115" y="629505"/>
                    </a:cubicBezTo>
                    <a:lnTo>
                      <a:pt x="58641" y="619793"/>
                    </a:lnTo>
                    <a:cubicBezTo>
                      <a:pt x="-37929" y="574378"/>
                      <a:pt x="-13218" y="21962"/>
                      <a:pt x="117967" y="543"/>
                    </a:cubicBezTo>
                    <a:close/>
                  </a:path>
                </a:pathLst>
              </a:custGeom>
              <a:solidFill>
                <a:srgbClr val="000000">
                  <a:lumMod val="85000"/>
                  <a:lumOff val="1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Rounded Rectangle 76"/>
              <p:cNvSpPr/>
              <p:nvPr/>
            </p:nvSpPr>
            <p:spPr>
              <a:xfrm rot="2700000" flipH="1">
                <a:off x="2825966" y="4114691"/>
                <a:ext cx="36576" cy="13716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5400">
                  <a:prstClr val="black"/>
                </a:inn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Rounded Rectangle 77"/>
              <p:cNvSpPr/>
              <p:nvPr/>
            </p:nvSpPr>
            <p:spPr>
              <a:xfrm rot="2700000" flipH="1">
                <a:off x="2795232" y="4083956"/>
                <a:ext cx="36576" cy="13716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5400">
                  <a:prstClr val="black"/>
                </a:inn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Rounded Rectangle 78"/>
              <p:cNvSpPr/>
              <p:nvPr/>
            </p:nvSpPr>
            <p:spPr>
              <a:xfrm rot="2700000" flipH="1">
                <a:off x="2764497" y="4053221"/>
                <a:ext cx="36576" cy="13716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5400">
                  <a:prstClr val="black"/>
                </a:inn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6" name="Donut 35"/>
            <p:cNvSpPr/>
            <p:nvPr/>
          </p:nvSpPr>
          <p:spPr>
            <a:xfrm rot="18900000">
              <a:off x="2551691" y="948003"/>
              <a:ext cx="3200816" cy="3202755"/>
            </a:xfrm>
            <a:prstGeom prst="donut">
              <a:avLst>
                <a:gd name="adj" fmla="val 4932"/>
              </a:avLst>
            </a:prstGeom>
            <a:gradFill flip="none" rotWithShape="1">
              <a:gsLst>
                <a:gs pos="0">
                  <a:srgbClr val="A5A5A5"/>
                </a:gs>
                <a:gs pos="100000">
                  <a:srgbClr val="5A5A5A"/>
                </a:gs>
                <a:gs pos="0">
                  <a:srgbClr val="5A5A5A">
                    <a:lumMod val="20000"/>
                    <a:lumOff val="8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rgbClr val="909DA6">
                    <a:lumMod val="40000"/>
                    <a:lumOff val="60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Donut 36"/>
            <p:cNvSpPr/>
            <p:nvPr/>
          </p:nvSpPr>
          <p:spPr>
            <a:xfrm rot="18900000">
              <a:off x="2584098" y="991755"/>
              <a:ext cx="3135673" cy="3112946"/>
            </a:xfrm>
            <a:prstGeom prst="donut">
              <a:avLst>
                <a:gd name="adj" fmla="val 3324"/>
              </a:avLst>
            </a:prstGeom>
            <a:gradFill flip="none" rotWithShape="1">
              <a:gsLst>
                <a:gs pos="0">
                  <a:srgbClr val="5A5A5A"/>
                </a:gs>
                <a:gs pos="100000">
                  <a:srgbClr val="FFFFFF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rgbClr val="909DA6">
                    <a:lumMod val="40000"/>
                    <a:lumOff val="60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Donut 37"/>
            <p:cNvSpPr/>
            <p:nvPr/>
          </p:nvSpPr>
          <p:spPr>
            <a:xfrm rot="18900000">
              <a:off x="2616287" y="1023182"/>
              <a:ext cx="3071625" cy="3052398"/>
            </a:xfrm>
            <a:prstGeom prst="donut">
              <a:avLst>
                <a:gd name="adj" fmla="val 2520"/>
              </a:avLst>
            </a:prstGeom>
            <a:gradFill flip="none" rotWithShape="1">
              <a:gsLst>
                <a:gs pos="0">
                  <a:srgbClr val="A5A5A5"/>
                </a:gs>
                <a:gs pos="100000">
                  <a:srgbClr val="000000">
                    <a:lumMod val="85000"/>
                    <a:lumOff val="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rgbClr val="909DA6">
                    <a:lumMod val="40000"/>
                    <a:lumOff val="60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 rot="3125134">
              <a:off x="2648801" y="1195112"/>
              <a:ext cx="2655974" cy="2661474"/>
            </a:xfrm>
            <a:custGeom>
              <a:avLst/>
              <a:gdLst>
                <a:gd name="connsiteX0" fmla="*/ 334983 w 2682202"/>
                <a:gd name="connsiteY0" fmla="*/ 270452 h 2670532"/>
                <a:gd name="connsiteX1" fmla="*/ 533838 w 2682202"/>
                <a:gd name="connsiteY1" fmla="*/ 71598 h 2670532"/>
                <a:gd name="connsiteX2" fmla="*/ 629585 w 2682202"/>
                <a:gd name="connsiteY2" fmla="*/ 0 h 2670532"/>
                <a:gd name="connsiteX3" fmla="*/ 628397 w 2682202"/>
                <a:gd name="connsiteY3" fmla="*/ 1588 h 2670532"/>
                <a:gd name="connsiteX4" fmla="*/ 377863 w 2682202"/>
                <a:gd name="connsiteY4" fmla="*/ 821779 h 2670532"/>
                <a:gd name="connsiteX5" fmla="*/ 1844825 w 2682202"/>
                <a:gd name="connsiteY5" fmla="*/ 2288737 h 2670532"/>
                <a:gd name="connsiteX6" fmla="*/ 2665017 w 2682202"/>
                <a:gd name="connsiteY6" fmla="*/ 2038203 h 2670532"/>
                <a:gd name="connsiteX7" fmla="*/ 2682202 w 2682202"/>
                <a:gd name="connsiteY7" fmla="*/ 2025353 h 2670532"/>
                <a:gd name="connsiteX8" fmla="*/ 2598941 w 2682202"/>
                <a:gd name="connsiteY8" fmla="*/ 2136696 h 2670532"/>
                <a:gd name="connsiteX9" fmla="*/ 1466962 w 2682202"/>
                <a:gd name="connsiteY9" fmla="*/ 2670532 h 2670532"/>
                <a:gd name="connsiteX10" fmla="*/ 0 w 2682202"/>
                <a:gd name="connsiteY10" fmla="*/ 1203574 h 2670532"/>
                <a:gd name="connsiteX11" fmla="*/ 334983 w 2682202"/>
                <a:gd name="connsiteY11" fmla="*/ 270452 h 2670532"/>
                <a:gd name="connsiteX0" fmla="*/ 334983 w 2665017"/>
                <a:gd name="connsiteY0" fmla="*/ 270452 h 2670532"/>
                <a:gd name="connsiteX1" fmla="*/ 533838 w 2665017"/>
                <a:gd name="connsiteY1" fmla="*/ 71598 h 2670532"/>
                <a:gd name="connsiteX2" fmla="*/ 629585 w 2665017"/>
                <a:gd name="connsiteY2" fmla="*/ 0 h 2670532"/>
                <a:gd name="connsiteX3" fmla="*/ 628397 w 2665017"/>
                <a:gd name="connsiteY3" fmla="*/ 1588 h 2670532"/>
                <a:gd name="connsiteX4" fmla="*/ 377863 w 2665017"/>
                <a:gd name="connsiteY4" fmla="*/ 821779 h 2670532"/>
                <a:gd name="connsiteX5" fmla="*/ 1844825 w 2665017"/>
                <a:gd name="connsiteY5" fmla="*/ 2288737 h 2670532"/>
                <a:gd name="connsiteX6" fmla="*/ 2665017 w 2665017"/>
                <a:gd name="connsiteY6" fmla="*/ 2038203 h 2670532"/>
                <a:gd name="connsiteX7" fmla="*/ 2598941 w 2665017"/>
                <a:gd name="connsiteY7" fmla="*/ 2136696 h 2670532"/>
                <a:gd name="connsiteX8" fmla="*/ 1466962 w 2665017"/>
                <a:gd name="connsiteY8" fmla="*/ 2670532 h 2670532"/>
                <a:gd name="connsiteX9" fmla="*/ 0 w 2665017"/>
                <a:gd name="connsiteY9" fmla="*/ 1203574 h 2670532"/>
                <a:gd name="connsiteX10" fmla="*/ 334983 w 2665017"/>
                <a:gd name="connsiteY10" fmla="*/ 270452 h 2670532"/>
                <a:gd name="connsiteX0" fmla="*/ 334983 w 2665017"/>
                <a:gd name="connsiteY0" fmla="*/ 270452 h 2670539"/>
                <a:gd name="connsiteX1" fmla="*/ 533838 w 2665017"/>
                <a:gd name="connsiteY1" fmla="*/ 71598 h 2670539"/>
                <a:gd name="connsiteX2" fmla="*/ 629585 w 2665017"/>
                <a:gd name="connsiteY2" fmla="*/ 0 h 2670539"/>
                <a:gd name="connsiteX3" fmla="*/ 628397 w 2665017"/>
                <a:gd name="connsiteY3" fmla="*/ 1588 h 2670539"/>
                <a:gd name="connsiteX4" fmla="*/ 377863 w 2665017"/>
                <a:gd name="connsiteY4" fmla="*/ 821779 h 2670539"/>
                <a:gd name="connsiteX5" fmla="*/ 1844825 w 2665017"/>
                <a:gd name="connsiteY5" fmla="*/ 2288737 h 2670539"/>
                <a:gd name="connsiteX6" fmla="*/ 2665017 w 2665017"/>
                <a:gd name="connsiteY6" fmla="*/ 2038203 h 2670539"/>
                <a:gd name="connsiteX7" fmla="*/ 2598941 w 2665017"/>
                <a:gd name="connsiteY7" fmla="*/ 2136696 h 2670539"/>
                <a:gd name="connsiteX8" fmla="*/ 1466962 w 2665017"/>
                <a:gd name="connsiteY8" fmla="*/ 2670532 h 2670539"/>
                <a:gd name="connsiteX9" fmla="*/ 0 w 2665017"/>
                <a:gd name="connsiteY9" fmla="*/ 1203574 h 2670539"/>
                <a:gd name="connsiteX10" fmla="*/ 334983 w 2665017"/>
                <a:gd name="connsiteY10" fmla="*/ 270452 h 2670539"/>
                <a:gd name="connsiteX0" fmla="*/ 334983 w 2665017"/>
                <a:gd name="connsiteY0" fmla="*/ 270452 h 2670539"/>
                <a:gd name="connsiteX1" fmla="*/ 533838 w 2665017"/>
                <a:gd name="connsiteY1" fmla="*/ 71598 h 2670539"/>
                <a:gd name="connsiteX2" fmla="*/ 629585 w 2665017"/>
                <a:gd name="connsiteY2" fmla="*/ 0 h 2670539"/>
                <a:gd name="connsiteX3" fmla="*/ 628397 w 2665017"/>
                <a:gd name="connsiteY3" fmla="*/ 1588 h 2670539"/>
                <a:gd name="connsiteX4" fmla="*/ 377863 w 2665017"/>
                <a:gd name="connsiteY4" fmla="*/ 821779 h 2670539"/>
                <a:gd name="connsiteX5" fmla="*/ 1844825 w 2665017"/>
                <a:gd name="connsiteY5" fmla="*/ 2288737 h 2670539"/>
                <a:gd name="connsiteX6" fmla="*/ 2665017 w 2665017"/>
                <a:gd name="connsiteY6" fmla="*/ 2038203 h 2670539"/>
                <a:gd name="connsiteX7" fmla="*/ 2598941 w 2665017"/>
                <a:gd name="connsiteY7" fmla="*/ 2136696 h 2670539"/>
                <a:gd name="connsiteX8" fmla="*/ 1466962 w 2665017"/>
                <a:gd name="connsiteY8" fmla="*/ 2670532 h 2670539"/>
                <a:gd name="connsiteX9" fmla="*/ 0 w 2665017"/>
                <a:gd name="connsiteY9" fmla="*/ 1203574 h 2670539"/>
                <a:gd name="connsiteX10" fmla="*/ 334983 w 2665017"/>
                <a:gd name="connsiteY10" fmla="*/ 270452 h 2670539"/>
                <a:gd name="connsiteX0" fmla="*/ 334983 w 2665017"/>
                <a:gd name="connsiteY0" fmla="*/ 270452 h 2670539"/>
                <a:gd name="connsiteX1" fmla="*/ 533838 w 2665017"/>
                <a:gd name="connsiteY1" fmla="*/ 71598 h 2670539"/>
                <a:gd name="connsiteX2" fmla="*/ 629585 w 2665017"/>
                <a:gd name="connsiteY2" fmla="*/ 0 h 2670539"/>
                <a:gd name="connsiteX3" fmla="*/ 628397 w 2665017"/>
                <a:gd name="connsiteY3" fmla="*/ 1588 h 2670539"/>
                <a:gd name="connsiteX4" fmla="*/ 377863 w 2665017"/>
                <a:gd name="connsiteY4" fmla="*/ 821779 h 2670539"/>
                <a:gd name="connsiteX5" fmla="*/ 1844825 w 2665017"/>
                <a:gd name="connsiteY5" fmla="*/ 2288737 h 2670539"/>
                <a:gd name="connsiteX6" fmla="*/ 2665017 w 2665017"/>
                <a:gd name="connsiteY6" fmla="*/ 2038203 h 2670539"/>
                <a:gd name="connsiteX7" fmla="*/ 2598941 w 2665017"/>
                <a:gd name="connsiteY7" fmla="*/ 2136696 h 2670539"/>
                <a:gd name="connsiteX8" fmla="*/ 1466962 w 2665017"/>
                <a:gd name="connsiteY8" fmla="*/ 2670532 h 2670539"/>
                <a:gd name="connsiteX9" fmla="*/ 0 w 2665017"/>
                <a:gd name="connsiteY9" fmla="*/ 1203574 h 2670539"/>
                <a:gd name="connsiteX10" fmla="*/ 334983 w 2665017"/>
                <a:gd name="connsiteY10" fmla="*/ 270452 h 2670539"/>
                <a:gd name="connsiteX0" fmla="*/ 334983 w 2665017"/>
                <a:gd name="connsiteY0" fmla="*/ 270452 h 2670539"/>
                <a:gd name="connsiteX1" fmla="*/ 533838 w 2665017"/>
                <a:gd name="connsiteY1" fmla="*/ 71598 h 2670539"/>
                <a:gd name="connsiteX2" fmla="*/ 629585 w 2665017"/>
                <a:gd name="connsiteY2" fmla="*/ 0 h 2670539"/>
                <a:gd name="connsiteX3" fmla="*/ 628397 w 2665017"/>
                <a:gd name="connsiteY3" fmla="*/ 1588 h 2670539"/>
                <a:gd name="connsiteX4" fmla="*/ 377863 w 2665017"/>
                <a:gd name="connsiteY4" fmla="*/ 821779 h 2670539"/>
                <a:gd name="connsiteX5" fmla="*/ 1844825 w 2665017"/>
                <a:gd name="connsiteY5" fmla="*/ 2288737 h 2670539"/>
                <a:gd name="connsiteX6" fmla="*/ 2665017 w 2665017"/>
                <a:gd name="connsiteY6" fmla="*/ 2038203 h 2670539"/>
                <a:gd name="connsiteX7" fmla="*/ 2598941 w 2665017"/>
                <a:gd name="connsiteY7" fmla="*/ 2136696 h 2670539"/>
                <a:gd name="connsiteX8" fmla="*/ 1466962 w 2665017"/>
                <a:gd name="connsiteY8" fmla="*/ 2670532 h 2670539"/>
                <a:gd name="connsiteX9" fmla="*/ 0 w 2665017"/>
                <a:gd name="connsiteY9" fmla="*/ 1203574 h 2670539"/>
                <a:gd name="connsiteX10" fmla="*/ 334983 w 2665017"/>
                <a:gd name="connsiteY10" fmla="*/ 270452 h 267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65017" h="2670539">
                  <a:moveTo>
                    <a:pt x="334983" y="270452"/>
                  </a:moveTo>
                  <a:cubicBezTo>
                    <a:pt x="394774" y="198002"/>
                    <a:pt x="461387" y="131389"/>
                    <a:pt x="533838" y="71598"/>
                  </a:cubicBezTo>
                  <a:lnTo>
                    <a:pt x="629585" y="0"/>
                  </a:lnTo>
                  <a:lnTo>
                    <a:pt x="628397" y="1588"/>
                  </a:lnTo>
                  <a:cubicBezTo>
                    <a:pt x="470223" y="235716"/>
                    <a:pt x="377863" y="517962"/>
                    <a:pt x="377863" y="821779"/>
                  </a:cubicBezTo>
                  <a:cubicBezTo>
                    <a:pt x="377863" y="1631958"/>
                    <a:pt x="1034644" y="2288737"/>
                    <a:pt x="1844825" y="2288737"/>
                  </a:cubicBezTo>
                  <a:cubicBezTo>
                    <a:pt x="2152545" y="2283727"/>
                    <a:pt x="2439246" y="2190814"/>
                    <a:pt x="2665017" y="2038203"/>
                  </a:cubicBezTo>
                  <a:lnTo>
                    <a:pt x="2598941" y="2136696"/>
                  </a:lnTo>
                  <a:cubicBezTo>
                    <a:pt x="2329879" y="2462723"/>
                    <a:pt x="1938008" y="2666365"/>
                    <a:pt x="1466962" y="2670532"/>
                  </a:cubicBezTo>
                  <a:cubicBezTo>
                    <a:pt x="654830" y="2673037"/>
                    <a:pt x="0" y="2013753"/>
                    <a:pt x="0" y="1203574"/>
                  </a:cubicBezTo>
                  <a:cubicBezTo>
                    <a:pt x="0" y="849121"/>
                    <a:pt x="125712" y="524029"/>
                    <a:pt x="334983" y="270452"/>
                  </a:cubicBezTo>
                  <a:close/>
                </a:path>
              </a:pathLst>
            </a:custGeom>
            <a:gradFill flip="none" rotWithShape="1">
              <a:gsLst>
                <a:gs pos="90000">
                  <a:srgbClr val="000000">
                    <a:lumMod val="50000"/>
                    <a:lumOff val="50000"/>
                    <a:alpha val="64000"/>
                  </a:srgbClr>
                </a:gs>
                <a:gs pos="63000">
                  <a:srgbClr val="FFFFFF">
                    <a:alpha val="24000"/>
                  </a:srgbClr>
                </a:gs>
              </a:gsLst>
              <a:lin ang="78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89093" name="Text Placeholder 1"/>
          <p:cNvSpPr txBox="1">
            <a:spLocks/>
          </p:cNvSpPr>
          <p:nvPr/>
        </p:nvSpPr>
        <p:spPr bwMode="auto">
          <a:xfrm>
            <a:off x="1752599" y="639763"/>
            <a:ext cx="7021513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indent="0" algn="r" eaLnBrk="1" hangingPunct="1">
              <a:buNone/>
            </a:pPr>
            <a:r>
              <a:rPr lang="en-US" alt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Pre-Award </a:t>
            </a:r>
            <a:r>
              <a:rPr lang="en-US" altLang="en-US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Requirements Uniform Guidance</a:t>
            </a:r>
            <a:r>
              <a:rPr lang="en-US" alt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en-US" altLang="en-US" sz="24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altLang="en-US" sz="2000" b="1" dirty="0">
                <a:solidFill>
                  <a:schemeClr val="bg1"/>
                </a:solidFill>
                <a:cs typeface="Arial" panose="020B0604020202020204" pitchFamily="34" charset="0"/>
              </a:rPr>
              <a:t>Subpart C</a:t>
            </a:r>
          </a:p>
        </p:txBody>
      </p:sp>
      <p:sp>
        <p:nvSpPr>
          <p:cNvPr id="35" name="Rectangle 54"/>
          <p:cNvSpPr/>
          <p:nvPr/>
        </p:nvSpPr>
        <p:spPr bwMode="auto">
          <a:xfrm>
            <a:off x="3593399" y="2811423"/>
            <a:ext cx="506412" cy="1791127"/>
          </a:xfrm>
          <a:custGeom>
            <a:avLst/>
            <a:gdLst>
              <a:gd name="connsiteX0" fmla="*/ 0 w 798450"/>
              <a:gd name="connsiteY0" fmla="*/ 0 h 1109098"/>
              <a:gd name="connsiteX1" fmla="*/ 798450 w 798450"/>
              <a:gd name="connsiteY1" fmla="*/ 0 h 1109098"/>
              <a:gd name="connsiteX2" fmla="*/ 798450 w 798450"/>
              <a:gd name="connsiteY2" fmla="*/ 1109098 h 1109098"/>
              <a:gd name="connsiteX3" fmla="*/ 0 w 798450"/>
              <a:gd name="connsiteY3" fmla="*/ 1109098 h 1109098"/>
              <a:gd name="connsiteX4" fmla="*/ 0 w 798450"/>
              <a:gd name="connsiteY4" fmla="*/ 0 h 1109098"/>
              <a:gd name="connsiteX0" fmla="*/ 3175 w 801625"/>
              <a:gd name="connsiteY0" fmla="*/ 0 h 1109098"/>
              <a:gd name="connsiteX1" fmla="*/ 801625 w 801625"/>
              <a:gd name="connsiteY1" fmla="*/ 0 h 1109098"/>
              <a:gd name="connsiteX2" fmla="*/ 801625 w 801625"/>
              <a:gd name="connsiteY2" fmla="*/ 1109098 h 1109098"/>
              <a:gd name="connsiteX3" fmla="*/ 0 w 801625"/>
              <a:gd name="connsiteY3" fmla="*/ 801123 h 1109098"/>
              <a:gd name="connsiteX4" fmla="*/ 3175 w 801625"/>
              <a:gd name="connsiteY4" fmla="*/ 0 h 1109098"/>
              <a:gd name="connsiteX0" fmla="*/ 305 w 801930"/>
              <a:gd name="connsiteY0" fmla="*/ 139700 h 1109098"/>
              <a:gd name="connsiteX1" fmla="*/ 801930 w 801930"/>
              <a:gd name="connsiteY1" fmla="*/ 0 h 1109098"/>
              <a:gd name="connsiteX2" fmla="*/ 801930 w 801930"/>
              <a:gd name="connsiteY2" fmla="*/ 1109098 h 1109098"/>
              <a:gd name="connsiteX3" fmla="*/ 305 w 801930"/>
              <a:gd name="connsiteY3" fmla="*/ 801123 h 1109098"/>
              <a:gd name="connsiteX4" fmla="*/ 305 w 801930"/>
              <a:gd name="connsiteY4" fmla="*/ 139700 h 1109098"/>
              <a:gd name="connsiteX0" fmla="*/ 163 w 801788"/>
              <a:gd name="connsiteY0" fmla="*/ 139700 h 1109098"/>
              <a:gd name="connsiteX1" fmla="*/ 801788 w 801788"/>
              <a:gd name="connsiteY1" fmla="*/ 0 h 1109098"/>
              <a:gd name="connsiteX2" fmla="*/ 801788 w 801788"/>
              <a:gd name="connsiteY2" fmla="*/ 1109098 h 1109098"/>
              <a:gd name="connsiteX3" fmla="*/ 2544 w 801788"/>
              <a:gd name="connsiteY3" fmla="*/ 801123 h 1109098"/>
              <a:gd name="connsiteX4" fmla="*/ 163 w 801788"/>
              <a:gd name="connsiteY4" fmla="*/ 139700 h 1109098"/>
              <a:gd name="connsiteX0" fmla="*/ 306 w 799550"/>
              <a:gd name="connsiteY0" fmla="*/ 137319 h 1109098"/>
              <a:gd name="connsiteX1" fmla="*/ 799550 w 799550"/>
              <a:gd name="connsiteY1" fmla="*/ 0 h 1109098"/>
              <a:gd name="connsiteX2" fmla="*/ 799550 w 799550"/>
              <a:gd name="connsiteY2" fmla="*/ 1109098 h 1109098"/>
              <a:gd name="connsiteX3" fmla="*/ 306 w 799550"/>
              <a:gd name="connsiteY3" fmla="*/ 801123 h 1109098"/>
              <a:gd name="connsiteX4" fmla="*/ 306 w 799550"/>
              <a:gd name="connsiteY4" fmla="*/ 137319 h 1109098"/>
              <a:gd name="connsiteX0" fmla="*/ 2381 w 799244"/>
              <a:gd name="connsiteY0" fmla="*/ 144462 h 1109098"/>
              <a:gd name="connsiteX1" fmla="*/ 799244 w 799244"/>
              <a:gd name="connsiteY1" fmla="*/ 0 h 1109098"/>
              <a:gd name="connsiteX2" fmla="*/ 799244 w 799244"/>
              <a:gd name="connsiteY2" fmla="*/ 1109098 h 1109098"/>
              <a:gd name="connsiteX3" fmla="*/ 0 w 799244"/>
              <a:gd name="connsiteY3" fmla="*/ 801123 h 1109098"/>
              <a:gd name="connsiteX4" fmla="*/ 2381 w 799244"/>
              <a:gd name="connsiteY4" fmla="*/ 144462 h 1109098"/>
              <a:gd name="connsiteX0" fmla="*/ 305 w 799549"/>
              <a:gd name="connsiteY0" fmla="*/ 151606 h 1109098"/>
              <a:gd name="connsiteX1" fmla="*/ 799549 w 799549"/>
              <a:gd name="connsiteY1" fmla="*/ 0 h 1109098"/>
              <a:gd name="connsiteX2" fmla="*/ 799549 w 799549"/>
              <a:gd name="connsiteY2" fmla="*/ 1109098 h 1109098"/>
              <a:gd name="connsiteX3" fmla="*/ 305 w 799549"/>
              <a:gd name="connsiteY3" fmla="*/ 801123 h 1109098"/>
              <a:gd name="connsiteX4" fmla="*/ 305 w 799549"/>
              <a:gd name="connsiteY4" fmla="*/ 151606 h 1109098"/>
              <a:gd name="connsiteX0" fmla="*/ 2381 w 799244"/>
              <a:gd name="connsiteY0" fmla="*/ 137318 h 1109098"/>
              <a:gd name="connsiteX1" fmla="*/ 799244 w 799244"/>
              <a:gd name="connsiteY1" fmla="*/ 0 h 1109098"/>
              <a:gd name="connsiteX2" fmla="*/ 799244 w 799244"/>
              <a:gd name="connsiteY2" fmla="*/ 1109098 h 1109098"/>
              <a:gd name="connsiteX3" fmla="*/ 0 w 799244"/>
              <a:gd name="connsiteY3" fmla="*/ 801123 h 1109098"/>
              <a:gd name="connsiteX4" fmla="*/ 2381 w 799244"/>
              <a:gd name="connsiteY4" fmla="*/ 137318 h 1109098"/>
              <a:gd name="connsiteX0" fmla="*/ 305 w 799550"/>
              <a:gd name="connsiteY0" fmla="*/ 139699 h 1109098"/>
              <a:gd name="connsiteX1" fmla="*/ 799550 w 799550"/>
              <a:gd name="connsiteY1" fmla="*/ 0 h 1109098"/>
              <a:gd name="connsiteX2" fmla="*/ 799550 w 799550"/>
              <a:gd name="connsiteY2" fmla="*/ 1109098 h 1109098"/>
              <a:gd name="connsiteX3" fmla="*/ 306 w 799550"/>
              <a:gd name="connsiteY3" fmla="*/ 801123 h 1109098"/>
              <a:gd name="connsiteX4" fmla="*/ 305 w 799550"/>
              <a:gd name="connsiteY4" fmla="*/ 139699 h 1109098"/>
              <a:gd name="connsiteX0" fmla="*/ 305 w 799550"/>
              <a:gd name="connsiteY0" fmla="*/ 139699 h 1109098"/>
              <a:gd name="connsiteX1" fmla="*/ 799550 w 799550"/>
              <a:gd name="connsiteY1" fmla="*/ 0 h 1109098"/>
              <a:gd name="connsiteX2" fmla="*/ 799550 w 799550"/>
              <a:gd name="connsiteY2" fmla="*/ 1109098 h 1109098"/>
              <a:gd name="connsiteX3" fmla="*/ 306 w 799550"/>
              <a:gd name="connsiteY3" fmla="*/ 805886 h 1109098"/>
              <a:gd name="connsiteX4" fmla="*/ 305 w 799550"/>
              <a:gd name="connsiteY4" fmla="*/ 139699 h 1109098"/>
              <a:gd name="connsiteX0" fmla="*/ 305 w 804312"/>
              <a:gd name="connsiteY0" fmla="*/ 139699 h 1111479"/>
              <a:gd name="connsiteX1" fmla="*/ 799550 w 804312"/>
              <a:gd name="connsiteY1" fmla="*/ 0 h 1111479"/>
              <a:gd name="connsiteX2" fmla="*/ 804312 w 804312"/>
              <a:gd name="connsiteY2" fmla="*/ 1111479 h 1111479"/>
              <a:gd name="connsiteX3" fmla="*/ 306 w 804312"/>
              <a:gd name="connsiteY3" fmla="*/ 805886 h 1111479"/>
              <a:gd name="connsiteX4" fmla="*/ 305 w 804312"/>
              <a:gd name="connsiteY4" fmla="*/ 139699 h 1111479"/>
              <a:gd name="connsiteX0" fmla="*/ 305 w 800008"/>
              <a:gd name="connsiteY0" fmla="*/ 139699 h 1109098"/>
              <a:gd name="connsiteX1" fmla="*/ 799550 w 800008"/>
              <a:gd name="connsiteY1" fmla="*/ 0 h 1109098"/>
              <a:gd name="connsiteX2" fmla="*/ 799549 w 800008"/>
              <a:gd name="connsiteY2" fmla="*/ 1109098 h 1109098"/>
              <a:gd name="connsiteX3" fmla="*/ 306 w 800008"/>
              <a:gd name="connsiteY3" fmla="*/ 805886 h 1109098"/>
              <a:gd name="connsiteX4" fmla="*/ 305 w 800008"/>
              <a:gd name="connsiteY4" fmla="*/ 139699 h 1109098"/>
              <a:gd name="connsiteX0" fmla="*/ 132 w 799835"/>
              <a:gd name="connsiteY0" fmla="*/ 139699 h 1109098"/>
              <a:gd name="connsiteX1" fmla="*/ 799377 w 799835"/>
              <a:gd name="connsiteY1" fmla="*/ 0 h 1109098"/>
              <a:gd name="connsiteX2" fmla="*/ 799376 w 799835"/>
              <a:gd name="connsiteY2" fmla="*/ 1109098 h 1109098"/>
              <a:gd name="connsiteX3" fmla="*/ 3745 w 799835"/>
              <a:gd name="connsiteY3" fmla="*/ 813107 h 1109098"/>
              <a:gd name="connsiteX4" fmla="*/ 132 w 799835"/>
              <a:gd name="connsiteY4" fmla="*/ 139699 h 1109098"/>
              <a:gd name="connsiteX0" fmla="*/ 132 w 799835"/>
              <a:gd name="connsiteY0" fmla="*/ 139699 h 1119931"/>
              <a:gd name="connsiteX1" fmla="*/ 799377 w 799835"/>
              <a:gd name="connsiteY1" fmla="*/ 0 h 1119931"/>
              <a:gd name="connsiteX2" fmla="*/ 799376 w 799835"/>
              <a:gd name="connsiteY2" fmla="*/ 1119931 h 1119931"/>
              <a:gd name="connsiteX3" fmla="*/ 3745 w 799835"/>
              <a:gd name="connsiteY3" fmla="*/ 813107 h 1119931"/>
              <a:gd name="connsiteX4" fmla="*/ 132 w 799835"/>
              <a:gd name="connsiteY4" fmla="*/ 139699 h 1119931"/>
              <a:gd name="connsiteX0" fmla="*/ 305 w 800008"/>
              <a:gd name="connsiteY0" fmla="*/ 139699 h 1119931"/>
              <a:gd name="connsiteX1" fmla="*/ 799550 w 800008"/>
              <a:gd name="connsiteY1" fmla="*/ 0 h 1119931"/>
              <a:gd name="connsiteX2" fmla="*/ 799549 w 800008"/>
              <a:gd name="connsiteY2" fmla="*/ 1119931 h 1119931"/>
              <a:gd name="connsiteX3" fmla="*/ 308 w 800008"/>
              <a:gd name="connsiteY3" fmla="*/ 820328 h 1119931"/>
              <a:gd name="connsiteX4" fmla="*/ 305 w 800008"/>
              <a:gd name="connsiteY4" fmla="*/ 139699 h 1119931"/>
              <a:gd name="connsiteX0" fmla="*/ 3609 w 803312"/>
              <a:gd name="connsiteY0" fmla="*/ 139699 h 1119931"/>
              <a:gd name="connsiteX1" fmla="*/ 802854 w 803312"/>
              <a:gd name="connsiteY1" fmla="*/ 0 h 1119931"/>
              <a:gd name="connsiteX2" fmla="*/ 802853 w 803312"/>
              <a:gd name="connsiteY2" fmla="*/ 1119931 h 1119931"/>
              <a:gd name="connsiteX3" fmla="*/ 0 w 803312"/>
              <a:gd name="connsiteY3" fmla="*/ 816716 h 1119931"/>
              <a:gd name="connsiteX4" fmla="*/ 3609 w 803312"/>
              <a:gd name="connsiteY4" fmla="*/ 139699 h 1119931"/>
              <a:gd name="connsiteX0" fmla="*/ 304 w 803618"/>
              <a:gd name="connsiteY0" fmla="*/ 143310 h 1119931"/>
              <a:gd name="connsiteX1" fmla="*/ 803160 w 803618"/>
              <a:gd name="connsiteY1" fmla="*/ 0 h 1119931"/>
              <a:gd name="connsiteX2" fmla="*/ 803159 w 803618"/>
              <a:gd name="connsiteY2" fmla="*/ 1119931 h 1119931"/>
              <a:gd name="connsiteX3" fmla="*/ 306 w 803618"/>
              <a:gd name="connsiteY3" fmla="*/ 816716 h 1119931"/>
              <a:gd name="connsiteX4" fmla="*/ 304 w 803618"/>
              <a:gd name="connsiteY4" fmla="*/ 143310 h 1119931"/>
              <a:gd name="connsiteX0" fmla="*/ 7219 w 810533"/>
              <a:gd name="connsiteY0" fmla="*/ 143310 h 1119931"/>
              <a:gd name="connsiteX1" fmla="*/ 810075 w 810533"/>
              <a:gd name="connsiteY1" fmla="*/ 0 h 1119931"/>
              <a:gd name="connsiteX2" fmla="*/ 810074 w 810533"/>
              <a:gd name="connsiteY2" fmla="*/ 1119931 h 1119931"/>
              <a:gd name="connsiteX3" fmla="*/ 0 w 810533"/>
              <a:gd name="connsiteY3" fmla="*/ 816716 h 1119931"/>
              <a:gd name="connsiteX4" fmla="*/ 7219 w 810533"/>
              <a:gd name="connsiteY4" fmla="*/ 143310 h 1119931"/>
              <a:gd name="connsiteX0" fmla="*/ 3608 w 806922"/>
              <a:gd name="connsiteY0" fmla="*/ 143310 h 1119931"/>
              <a:gd name="connsiteX1" fmla="*/ 806464 w 806922"/>
              <a:gd name="connsiteY1" fmla="*/ 0 h 1119931"/>
              <a:gd name="connsiteX2" fmla="*/ 806463 w 806922"/>
              <a:gd name="connsiteY2" fmla="*/ 1119931 h 1119931"/>
              <a:gd name="connsiteX3" fmla="*/ 0 w 806922"/>
              <a:gd name="connsiteY3" fmla="*/ 820326 h 1119931"/>
              <a:gd name="connsiteX4" fmla="*/ 3608 w 806922"/>
              <a:gd name="connsiteY4" fmla="*/ 143310 h 1119931"/>
              <a:gd name="connsiteX0" fmla="*/ 3608 w 806922"/>
              <a:gd name="connsiteY0" fmla="*/ 143310 h 1119931"/>
              <a:gd name="connsiteX1" fmla="*/ 806464 w 806922"/>
              <a:gd name="connsiteY1" fmla="*/ 0 h 1119931"/>
              <a:gd name="connsiteX2" fmla="*/ 806463 w 806922"/>
              <a:gd name="connsiteY2" fmla="*/ 1119931 h 1119931"/>
              <a:gd name="connsiteX3" fmla="*/ 0 w 806922"/>
              <a:gd name="connsiteY3" fmla="*/ 813103 h 1119931"/>
              <a:gd name="connsiteX4" fmla="*/ 3608 w 806922"/>
              <a:gd name="connsiteY4" fmla="*/ 143310 h 1119931"/>
              <a:gd name="connsiteX0" fmla="*/ 3608 w 806922"/>
              <a:gd name="connsiteY0" fmla="*/ 143310 h 1119931"/>
              <a:gd name="connsiteX1" fmla="*/ 806464 w 806922"/>
              <a:gd name="connsiteY1" fmla="*/ 0 h 1119931"/>
              <a:gd name="connsiteX2" fmla="*/ 806463 w 806922"/>
              <a:gd name="connsiteY2" fmla="*/ 1119931 h 1119931"/>
              <a:gd name="connsiteX3" fmla="*/ 0 w 806922"/>
              <a:gd name="connsiteY3" fmla="*/ 813103 h 1119931"/>
              <a:gd name="connsiteX4" fmla="*/ 3608 w 806922"/>
              <a:gd name="connsiteY4" fmla="*/ 143310 h 1119931"/>
              <a:gd name="connsiteX0" fmla="*/ 3608 w 806922"/>
              <a:gd name="connsiteY0" fmla="*/ 143310 h 1119931"/>
              <a:gd name="connsiteX1" fmla="*/ 806464 w 806922"/>
              <a:gd name="connsiteY1" fmla="*/ 0 h 1119931"/>
              <a:gd name="connsiteX2" fmla="*/ 806463 w 806922"/>
              <a:gd name="connsiteY2" fmla="*/ 1119931 h 1119931"/>
              <a:gd name="connsiteX3" fmla="*/ 0 w 806922"/>
              <a:gd name="connsiteY3" fmla="*/ 813103 h 1119931"/>
              <a:gd name="connsiteX4" fmla="*/ 3608 w 806922"/>
              <a:gd name="connsiteY4" fmla="*/ 143310 h 1119931"/>
              <a:gd name="connsiteX0" fmla="*/ 3608 w 806922"/>
              <a:gd name="connsiteY0" fmla="*/ 143310 h 1119931"/>
              <a:gd name="connsiteX1" fmla="*/ 806464 w 806922"/>
              <a:gd name="connsiteY1" fmla="*/ 0 h 1119931"/>
              <a:gd name="connsiteX2" fmla="*/ 806463 w 806922"/>
              <a:gd name="connsiteY2" fmla="*/ 1119931 h 1119931"/>
              <a:gd name="connsiteX3" fmla="*/ 0 w 806922"/>
              <a:gd name="connsiteY3" fmla="*/ 813103 h 1119931"/>
              <a:gd name="connsiteX4" fmla="*/ 3608 w 806922"/>
              <a:gd name="connsiteY4" fmla="*/ 143310 h 1119931"/>
              <a:gd name="connsiteX0" fmla="*/ 3608 w 806922"/>
              <a:gd name="connsiteY0" fmla="*/ 143310 h 1119931"/>
              <a:gd name="connsiteX1" fmla="*/ 806464 w 806922"/>
              <a:gd name="connsiteY1" fmla="*/ 0 h 1119931"/>
              <a:gd name="connsiteX2" fmla="*/ 806463 w 806922"/>
              <a:gd name="connsiteY2" fmla="*/ 1119931 h 1119931"/>
              <a:gd name="connsiteX3" fmla="*/ 0 w 806922"/>
              <a:gd name="connsiteY3" fmla="*/ 813103 h 1119931"/>
              <a:gd name="connsiteX4" fmla="*/ 3608 w 806922"/>
              <a:gd name="connsiteY4" fmla="*/ 143310 h 1119931"/>
              <a:gd name="connsiteX0" fmla="*/ 4315 w 807629"/>
              <a:gd name="connsiteY0" fmla="*/ 143310 h 1119931"/>
              <a:gd name="connsiteX1" fmla="*/ 807171 w 807629"/>
              <a:gd name="connsiteY1" fmla="*/ 0 h 1119931"/>
              <a:gd name="connsiteX2" fmla="*/ 807170 w 807629"/>
              <a:gd name="connsiteY2" fmla="*/ 1119931 h 1119931"/>
              <a:gd name="connsiteX3" fmla="*/ 707 w 807629"/>
              <a:gd name="connsiteY3" fmla="*/ 813103 h 1119931"/>
              <a:gd name="connsiteX4" fmla="*/ 4315 w 807629"/>
              <a:gd name="connsiteY4" fmla="*/ 143310 h 1119931"/>
              <a:gd name="connsiteX0" fmla="*/ 3608 w 806922"/>
              <a:gd name="connsiteY0" fmla="*/ 143310 h 1119931"/>
              <a:gd name="connsiteX1" fmla="*/ 806464 w 806922"/>
              <a:gd name="connsiteY1" fmla="*/ 0 h 1119931"/>
              <a:gd name="connsiteX2" fmla="*/ 806463 w 806922"/>
              <a:gd name="connsiteY2" fmla="*/ 1119931 h 1119931"/>
              <a:gd name="connsiteX3" fmla="*/ 0 w 806922"/>
              <a:gd name="connsiteY3" fmla="*/ 813103 h 1119931"/>
              <a:gd name="connsiteX4" fmla="*/ 3608 w 806922"/>
              <a:gd name="connsiteY4" fmla="*/ 143310 h 1119931"/>
              <a:gd name="connsiteX0" fmla="*/ 3608 w 806922"/>
              <a:gd name="connsiteY0" fmla="*/ 143310 h 1119931"/>
              <a:gd name="connsiteX1" fmla="*/ 806464 w 806922"/>
              <a:gd name="connsiteY1" fmla="*/ 0 h 1119931"/>
              <a:gd name="connsiteX2" fmla="*/ 806463 w 806922"/>
              <a:gd name="connsiteY2" fmla="*/ 1119931 h 1119931"/>
              <a:gd name="connsiteX3" fmla="*/ 0 w 806922"/>
              <a:gd name="connsiteY3" fmla="*/ 813103 h 1119931"/>
              <a:gd name="connsiteX4" fmla="*/ 3608 w 806922"/>
              <a:gd name="connsiteY4" fmla="*/ 143310 h 1119931"/>
              <a:gd name="connsiteX0" fmla="*/ 3608 w 806922"/>
              <a:gd name="connsiteY0" fmla="*/ 143310 h 1119931"/>
              <a:gd name="connsiteX1" fmla="*/ 806464 w 806922"/>
              <a:gd name="connsiteY1" fmla="*/ 0 h 1119931"/>
              <a:gd name="connsiteX2" fmla="*/ 806463 w 806922"/>
              <a:gd name="connsiteY2" fmla="*/ 1119931 h 1119931"/>
              <a:gd name="connsiteX3" fmla="*/ 0 w 806922"/>
              <a:gd name="connsiteY3" fmla="*/ 813103 h 1119931"/>
              <a:gd name="connsiteX4" fmla="*/ 3608 w 806922"/>
              <a:gd name="connsiteY4" fmla="*/ 143310 h 111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922" h="1119931">
                <a:moveTo>
                  <a:pt x="3608" y="143310"/>
                </a:moveTo>
                <a:lnTo>
                  <a:pt x="806464" y="0"/>
                </a:lnTo>
                <a:cubicBezTo>
                  <a:pt x="808051" y="370493"/>
                  <a:pt x="804876" y="749438"/>
                  <a:pt x="806463" y="1119931"/>
                </a:cubicBezTo>
                <a:lnTo>
                  <a:pt x="0" y="813103"/>
                </a:lnTo>
                <a:cubicBezTo>
                  <a:pt x="1058" y="676055"/>
                  <a:pt x="2551" y="330911"/>
                  <a:pt x="3608" y="143310"/>
                </a:cubicBezTo>
                <a:close/>
              </a:path>
            </a:pathLst>
          </a:custGeom>
          <a:solidFill>
            <a:srgbClr val="EAAD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9" name="Pentagon 38"/>
          <p:cNvSpPr/>
          <p:nvPr/>
        </p:nvSpPr>
        <p:spPr>
          <a:xfrm>
            <a:off x="4099811" y="2811423"/>
            <a:ext cx="5021964" cy="1775442"/>
          </a:xfrm>
          <a:prstGeom prst="homePlate">
            <a:avLst>
              <a:gd name="adj" fmla="val 27101"/>
            </a:avLst>
          </a:prstGeom>
          <a:solidFill>
            <a:srgbClr val="FEBE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3" name="TextBox 23555"/>
          <p:cNvSpPr txBox="1">
            <a:spLocks noChangeArrowheads="1"/>
          </p:cNvSpPr>
          <p:nvPr/>
        </p:nvSpPr>
        <p:spPr bwMode="auto">
          <a:xfrm>
            <a:off x="4054475" y="3124200"/>
            <a:ext cx="50673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</a:rPr>
              <a:t>List the </a:t>
            </a:r>
            <a:r>
              <a:rPr lang="en-US" altLang="en-US" sz="2400" dirty="0" smtClean="0">
                <a:solidFill>
                  <a:schemeClr val="tx1"/>
                </a:solidFill>
              </a:rPr>
              <a:t>major changes brought about from the Uniform guidance</a:t>
            </a:r>
            <a:endParaRPr lang="en-US" altLang="en-US" sz="2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31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/>
          <p:cNvSpPr>
            <a:spLocks noGrp="1"/>
          </p:cNvSpPr>
          <p:nvPr>
            <p:ph type="body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Arial" charset="0"/>
                <a:ea typeface="MS PGothic" charset="0"/>
              </a:rPr>
              <a:t>Definitions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4684987" y="2460486"/>
            <a:ext cx="0" cy="3108325"/>
          </a:xfrm>
          <a:prstGeom prst="line">
            <a:avLst/>
          </a:prstGeom>
          <a:ln w="317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4"/>
          <p:cNvSpPr txBox="1">
            <a:spLocks/>
          </p:cNvSpPr>
          <p:nvPr/>
        </p:nvSpPr>
        <p:spPr bwMode="auto">
          <a:xfrm>
            <a:off x="228601" y="2438400"/>
            <a:ext cx="4419599" cy="201168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indent="-342900" eaLnBrk="1" hangingPunct="1">
              <a:spcBef>
                <a:spcPts val="600"/>
              </a:spcBef>
              <a:defRPr/>
            </a:pPr>
            <a:r>
              <a:rPr lang="en-US" altLang="en-US" sz="2000" kern="0" dirty="0" smtClean="0"/>
              <a:t>Consolidates, updates, and clarifies</a:t>
            </a:r>
          </a:p>
          <a:p>
            <a:pPr marL="342900" indent="-342900" eaLnBrk="1" hangingPunct="1">
              <a:spcBef>
                <a:spcPts val="600"/>
              </a:spcBef>
              <a:defRPr/>
            </a:pPr>
            <a:r>
              <a:rPr lang="en-US" altLang="en-US" sz="2000" kern="0" dirty="0" smtClean="0"/>
              <a:t>Adds a number of new definitions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en-US" altLang="en-US" sz="2000" kern="0" dirty="0" smtClean="0">
                <a:ea typeface="MS PGothic" panose="020B0600070205080204" pitchFamily="34" charset="-128"/>
              </a:rPr>
              <a:t>Also renames or deletes a number of definitions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175260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kern="0" dirty="0" smtClean="0">
                <a:solidFill>
                  <a:srgbClr val="4E884B"/>
                </a:solidFill>
              </a:rPr>
              <a:t>Subpart </a:t>
            </a:r>
            <a:r>
              <a:rPr lang="en-US" altLang="en-US" sz="2400" b="1" kern="0" dirty="0">
                <a:solidFill>
                  <a:srgbClr val="4E884B"/>
                </a:solidFill>
              </a:rPr>
              <a:t>A of the Uniform Guidance</a:t>
            </a:r>
          </a:p>
          <a:p>
            <a:endParaRPr lang="en-US" sz="1600" b="1" dirty="0">
              <a:solidFill>
                <a:srgbClr val="4E884B"/>
              </a:solidFill>
            </a:endParaRPr>
          </a:p>
        </p:txBody>
      </p:sp>
      <p:sp>
        <p:nvSpPr>
          <p:cNvPr id="21" name="Content Placeholder 4"/>
          <p:cNvSpPr txBox="1">
            <a:spLocks/>
          </p:cNvSpPr>
          <p:nvPr/>
        </p:nvSpPr>
        <p:spPr bwMode="auto">
          <a:xfrm>
            <a:off x="390939" y="4876800"/>
            <a:ext cx="3495261" cy="146304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lvl="1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 smtClean="0">
                <a:ea typeface="MS PGothic" panose="020B0600070205080204" pitchFamily="34" charset="-128"/>
              </a:rPr>
              <a:t>B</a:t>
            </a:r>
            <a:r>
              <a:rPr lang="en-US" sz="2000" kern="0" dirty="0" smtClean="0"/>
              <a:t>udget</a:t>
            </a:r>
          </a:p>
          <a:p>
            <a:pPr marL="342900" lvl="1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 smtClean="0"/>
              <a:t>Non-Federal entity  </a:t>
            </a:r>
          </a:p>
          <a:p>
            <a:pPr marL="342900" lvl="1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 smtClean="0"/>
              <a:t>Questioned costs</a:t>
            </a:r>
          </a:p>
          <a:p>
            <a:pPr marL="171450" eaLnBrk="1" hangingPunct="1">
              <a:spcBef>
                <a:spcPts val="600"/>
              </a:spcBef>
              <a:defRPr/>
            </a:pPr>
            <a:endParaRPr lang="en-US" altLang="en-US" kern="0" dirty="0">
              <a:ea typeface="MS PGothic" panose="020B0600070205080204" pitchFamily="34" charset="-128"/>
            </a:endParaRPr>
          </a:p>
        </p:txBody>
      </p:sp>
      <p:sp>
        <p:nvSpPr>
          <p:cNvPr id="22" name="Content Placeholder 4"/>
          <p:cNvSpPr txBox="1">
            <a:spLocks/>
          </p:cNvSpPr>
          <p:nvPr/>
        </p:nvSpPr>
        <p:spPr bwMode="auto">
          <a:xfrm>
            <a:off x="5257800" y="2620119"/>
            <a:ext cx="3048000" cy="549414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00"/>
              </a:spcBef>
              <a:buNone/>
              <a:defRPr/>
            </a:pPr>
            <a:r>
              <a:rPr lang="en-US" altLang="en-US" sz="2000" kern="0" dirty="0" smtClean="0">
                <a:ea typeface="MS PGothic" panose="020B0600070205080204" pitchFamily="34" charset="-128"/>
              </a:rPr>
              <a:t>OMB Crosswalk between new and old definitions</a:t>
            </a:r>
            <a:endParaRPr lang="en-US" altLang="en-US" sz="1200" kern="0" dirty="0" smtClean="0">
              <a:ea typeface="MS PGothic" panose="020B0600070205080204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5787" y="4354442"/>
            <a:ext cx="3165613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eaLnBrk="1" hangingPunct="1">
              <a:spcBef>
                <a:spcPts val="600"/>
              </a:spcBef>
              <a:defRPr/>
            </a:pPr>
            <a:r>
              <a:rPr lang="en-US" altLang="en-US" sz="2400" b="1" kern="0" dirty="0">
                <a:solidFill>
                  <a:srgbClr val="FFC000"/>
                </a:solidFill>
                <a:ea typeface="MS PGothic" panose="020B0600070205080204" pitchFamily="34" charset="-128"/>
              </a:rPr>
              <a:t>DOL Exceptions </a:t>
            </a:r>
          </a:p>
          <a:p>
            <a:endParaRPr lang="en-US" sz="3200" b="1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432" y="3391083"/>
            <a:ext cx="2630737" cy="2030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904593" y="5696118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hlinkClick r:id="rId4"/>
              </a:rPr>
              <a:t>https://</a:t>
            </a:r>
            <a:r>
              <a:rPr lang="en-US" sz="1800" dirty="0" smtClean="0">
                <a:hlinkClick r:id="rId4"/>
              </a:rPr>
              <a:t>www.whitehouse.gov/omb/grants_docs</a:t>
            </a:r>
            <a:endParaRPr lang="en-US" sz="1800" dirty="0"/>
          </a:p>
        </p:txBody>
      </p:sp>
      <p:sp>
        <p:nvSpPr>
          <p:cNvPr id="11" name="Text Placeholder 1"/>
          <p:cNvSpPr txBox="1">
            <a:spLocks/>
          </p:cNvSpPr>
          <p:nvPr/>
        </p:nvSpPr>
        <p:spPr>
          <a:xfrm>
            <a:off x="1074683" y="162910"/>
            <a:ext cx="7543800" cy="762000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6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 smtClean="0"/>
              <a:t>Major Changes: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54324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1"/>
          <p:cNvSpPr>
            <a:spLocks noGrp="1"/>
          </p:cNvSpPr>
          <p:nvPr>
            <p:ph type="body" sz="quarter" idx="12"/>
          </p:nvPr>
        </p:nvSpPr>
        <p:spPr bwMode="auto">
          <a:xfrm>
            <a:off x="1066800" y="758952"/>
            <a:ext cx="7543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rgbClr val="FFFFFF"/>
                </a:solidFill>
              </a:rPr>
              <a:t>Definitions </a:t>
            </a:r>
            <a:r>
              <a:rPr lang="en-US" dirty="0" smtClean="0">
                <a:solidFill>
                  <a:srgbClr val="FFFFFF"/>
                </a:solidFill>
              </a:rPr>
              <a:t>and </a:t>
            </a:r>
            <a:r>
              <a:rPr lang="en-US" dirty="0">
                <a:solidFill>
                  <a:srgbClr val="FFFFFF"/>
                </a:solidFill>
              </a:rPr>
              <a:t>New Items</a:t>
            </a:r>
          </a:p>
          <a:p>
            <a:endParaRPr lang="en-US" altLang="en-US" dirty="0" smtClean="0">
              <a:solidFill>
                <a:srgbClr val="FFFFFF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124200" y="2743200"/>
            <a:ext cx="2514600" cy="22003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38800" y="1854398"/>
            <a:ext cx="30480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Conflict of I</a:t>
            </a:r>
            <a:r>
              <a:rPr lang="en-US" sz="2000" dirty="0" smtClean="0">
                <a:solidFill>
                  <a:srgbClr val="000000"/>
                </a:solidFill>
              </a:rPr>
              <a:t>nterest</a:t>
            </a:r>
          </a:p>
          <a:p>
            <a:pPr marL="342900" indent="-342900">
              <a:buFont typeface="Arial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Procurement </a:t>
            </a:r>
            <a:r>
              <a:rPr lang="en-US" sz="2000" dirty="0" smtClean="0">
                <a:solidFill>
                  <a:srgbClr val="000000"/>
                </a:solidFill>
              </a:rPr>
              <a:t>Methods</a:t>
            </a:r>
          </a:p>
          <a:p>
            <a:pPr marL="342900" indent="-342900">
              <a:buFont typeface="Arial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7472" indent="-347472">
              <a:buFont typeface="Arial"/>
              <a:buChar char="•"/>
            </a:pPr>
            <a:r>
              <a:rPr lang="en-US" sz="2000" dirty="0">
                <a:solidFill>
                  <a:srgbClr val="D8D8D8">
                    <a:lumMod val="10000"/>
                  </a:srgbClr>
                </a:solidFill>
              </a:rPr>
              <a:t>Support for </a:t>
            </a:r>
            <a:r>
              <a:rPr lang="en-US" sz="2000" dirty="0" smtClean="0">
                <a:solidFill>
                  <a:srgbClr val="D8D8D8">
                    <a:lumMod val="10000"/>
                  </a:srgbClr>
                </a:solidFill>
              </a:rPr>
              <a:t>Indirect </a:t>
            </a:r>
            <a:r>
              <a:rPr lang="en-US" sz="2000" dirty="0">
                <a:solidFill>
                  <a:srgbClr val="D8D8D8">
                    <a:lumMod val="10000"/>
                  </a:srgbClr>
                </a:solidFill>
              </a:rPr>
              <a:t>Cost rates</a:t>
            </a:r>
          </a:p>
          <a:p>
            <a:r>
              <a:rPr lang="en-US" sz="2000" dirty="0">
                <a:solidFill>
                  <a:srgbClr val="D8D8D8">
                    <a:lumMod val="10000"/>
                  </a:srgbClr>
                </a:solidFill>
              </a:rPr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D8D8D8">
                    <a:lumMod val="10000"/>
                  </a:srgbClr>
                </a:solidFill>
              </a:rPr>
              <a:t>De </a:t>
            </a:r>
            <a:r>
              <a:rPr lang="en-US" sz="2000" dirty="0" err="1">
                <a:solidFill>
                  <a:srgbClr val="D8D8D8">
                    <a:lumMod val="10000"/>
                  </a:srgbClr>
                </a:solidFill>
              </a:rPr>
              <a:t>Minimis</a:t>
            </a:r>
            <a:r>
              <a:rPr lang="en-US" sz="2000" dirty="0">
                <a:solidFill>
                  <a:srgbClr val="D8D8D8">
                    <a:lumMod val="10000"/>
                  </a:srgbClr>
                </a:solidFill>
              </a:rPr>
              <a:t> </a:t>
            </a:r>
            <a:r>
              <a:rPr lang="en-US" sz="2000" dirty="0" smtClean="0">
                <a:solidFill>
                  <a:srgbClr val="D8D8D8">
                    <a:lumMod val="10000"/>
                  </a:srgbClr>
                </a:solidFill>
              </a:rPr>
              <a:t>Rate</a:t>
            </a:r>
          </a:p>
          <a:p>
            <a:pPr marL="342900" indent="-342900">
              <a:buFont typeface="Arial"/>
              <a:buChar char="•"/>
            </a:pPr>
            <a:endParaRPr lang="en-US" sz="2000" dirty="0">
              <a:solidFill>
                <a:srgbClr val="D8D8D8">
                  <a:lumMod val="10000"/>
                </a:srgb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D8D8D8">
                    <a:lumMod val="10000"/>
                  </a:srgbClr>
                </a:solidFill>
              </a:rPr>
              <a:t>Computing Devices</a:t>
            </a:r>
          </a:p>
          <a:p>
            <a:r>
              <a:rPr lang="en-US" sz="2000" dirty="0">
                <a:solidFill>
                  <a:srgbClr val="D8D8D8">
                    <a:lumMod val="10000"/>
                  </a:srgbClr>
                </a:solidFill>
              </a:rPr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D8D8D8">
                    <a:lumMod val="10000"/>
                  </a:srgbClr>
                </a:solidFill>
              </a:rPr>
              <a:t>Improper Payments 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>
              <a:solidFill>
                <a:srgbClr val="D8D8D8">
                  <a:lumMod val="10000"/>
                </a:srgb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COSO</a:t>
            </a:r>
          </a:p>
          <a:p>
            <a:pPr marL="342900" indent="-342900">
              <a:buFont typeface="Arial"/>
              <a:buChar char="•"/>
            </a:pPr>
            <a:endParaRPr lang="en-US" sz="1800" dirty="0">
              <a:solidFill>
                <a:srgbClr val="D8D8D8">
                  <a:lumMod val="10000"/>
                </a:srgbClr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1800" dirty="0">
              <a:solidFill>
                <a:srgbClr val="000000"/>
              </a:solidFill>
            </a:endParaRPr>
          </a:p>
          <a:p>
            <a:endParaRPr 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76600" y="3243217"/>
            <a:ext cx="2057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Important </a:t>
            </a:r>
          </a:p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additions or changes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" y="2514600"/>
            <a:ext cx="2775057" cy="2775057"/>
          </a:xfrm>
          <a:prstGeom prst="rect">
            <a:avLst/>
          </a:prstGeom>
        </p:spPr>
      </p:pic>
      <p:sp>
        <p:nvSpPr>
          <p:cNvPr id="7" name="Text Placeholder 1"/>
          <p:cNvSpPr txBox="1">
            <a:spLocks/>
          </p:cNvSpPr>
          <p:nvPr/>
        </p:nvSpPr>
        <p:spPr>
          <a:xfrm>
            <a:off x="1074683" y="162910"/>
            <a:ext cx="7543800" cy="762000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6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 smtClean="0"/>
              <a:t>Major Changes: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19055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 bwMode="auto">
          <a:xfrm>
            <a:off x="1066800" y="762000"/>
            <a:ext cx="75438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Arial" charset="0"/>
                <a:ea typeface="MS PGothic" charset="0"/>
              </a:rPr>
              <a:t>New Definitions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1033462" y="1822662"/>
            <a:ext cx="54864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indent="-347472" eaLnBrk="1" hangingPunct="1"/>
            <a:r>
              <a:rPr lang="en-US" sz="2400" kern="0" dirty="0" smtClean="0">
                <a:latin typeface="Arial" charset="0"/>
                <a:ea typeface="MS PGothic" charset="0"/>
              </a:rPr>
              <a:t>200.8 Budget</a:t>
            </a:r>
          </a:p>
          <a:p>
            <a:pPr lvl="1" defTabSz="854075" eaLnBrk="1" hangingPunct="1"/>
            <a:r>
              <a:rPr lang="en-US" sz="2400" kern="0" dirty="0" smtClean="0">
                <a:latin typeface="Arial" charset="0"/>
                <a:ea typeface="MS PGothic" charset="0"/>
                <a:cs typeface="MS PGothic" charset="0"/>
              </a:rPr>
              <a:t>DOL clarification at 2 CFR 2900.1</a:t>
            </a:r>
          </a:p>
          <a:p>
            <a:pPr eaLnBrk="1" hangingPunct="1"/>
            <a:r>
              <a:rPr lang="en-US" sz="2400" kern="0" dirty="0" smtClean="0">
                <a:latin typeface="Arial" charset="0"/>
                <a:ea typeface="MS PGothic" charset="0"/>
              </a:rPr>
              <a:t>200.23 Contractor</a:t>
            </a:r>
          </a:p>
          <a:p>
            <a:pPr eaLnBrk="1" hangingPunct="1"/>
            <a:r>
              <a:rPr lang="en-US" sz="2400" kern="0" dirty="0" smtClean="0">
                <a:latin typeface="Arial" charset="0"/>
                <a:ea typeface="MS PGothic" charset="0"/>
              </a:rPr>
              <a:t>200.45 Fixed Amount Awards</a:t>
            </a:r>
          </a:p>
          <a:p>
            <a:pPr eaLnBrk="1" hangingPunct="1"/>
            <a:r>
              <a:rPr lang="en-US" sz="2400" kern="0" dirty="0" smtClean="0">
                <a:latin typeface="Arial" charset="0"/>
                <a:ea typeface="MS PGothic" charset="0"/>
              </a:rPr>
              <a:t>200.61 Internal Controls</a:t>
            </a:r>
          </a:p>
          <a:p>
            <a:pPr eaLnBrk="1" hangingPunct="1"/>
            <a:endParaRPr lang="en-US" sz="2400" b="1" kern="0" dirty="0" smtClean="0">
              <a:latin typeface="Arial" charset="0"/>
              <a:ea typeface="MS PGothic" charset="0"/>
            </a:endParaRPr>
          </a:p>
          <a:p>
            <a:pPr defTabSz="854075" eaLnBrk="1" hangingPunct="1"/>
            <a:endParaRPr lang="en-US" sz="2400" kern="0" dirty="0" smtClean="0">
              <a:latin typeface="Arial" charset="0"/>
              <a:ea typeface="MS PGothic" charset="0"/>
              <a:cs typeface="MS PGothic" charset="0"/>
            </a:endParaRPr>
          </a:p>
          <a:p>
            <a:pPr defTabSz="854075" eaLnBrk="1" hangingPunct="1"/>
            <a:endParaRPr lang="en-US" sz="2400" kern="0" dirty="0"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704" y="4311438"/>
            <a:ext cx="2983992" cy="1989328"/>
          </a:xfrm>
          <a:prstGeom prst="rect">
            <a:avLst/>
          </a:prstGeom>
        </p:spPr>
      </p:pic>
      <p:sp>
        <p:nvSpPr>
          <p:cNvPr id="12" name="Text Placeholder 1"/>
          <p:cNvSpPr txBox="1">
            <a:spLocks/>
          </p:cNvSpPr>
          <p:nvPr/>
        </p:nvSpPr>
        <p:spPr>
          <a:xfrm>
            <a:off x="1074683" y="162910"/>
            <a:ext cx="7543800" cy="762000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6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 smtClean="0"/>
              <a:t>Major Changes: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04140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Box 5"/>
          <p:cNvSpPr txBox="1">
            <a:spLocks noChangeArrowheads="1"/>
          </p:cNvSpPr>
          <p:nvPr/>
        </p:nvSpPr>
        <p:spPr bwMode="auto">
          <a:xfrm>
            <a:off x="990600" y="1911138"/>
            <a:ext cx="6477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800100" indent="-3429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257300" indent="-3429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342900" indent="-342900" eaLnBrk="1" hangingPunct="1">
              <a:buFontTx/>
              <a:buChar char="•"/>
            </a:pPr>
            <a:r>
              <a:rPr lang="en-US" sz="2400" dirty="0" smtClean="0"/>
              <a:t>200.67 </a:t>
            </a:r>
            <a:r>
              <a:rPr lang="en-US" sz="2400" dirty="0"/>
              <a:t>Micro-Purchase</a:t>
            </a:r>
          </a:p>
          <a:p>
            <a:pPr marL="342900" indent="-342900" eaLnBrk="1" hangingPunct="1">
              <a:buFontTx/>
              <a:buChar char="•"/>
            </a:pPr>
            <a:r>
              <a:rPr lang="en-US" sz="2400" dirty="0"/>
              <a:t>200.68 Modified Total Direct Cost (MTDC)</a:t>
            </a:r>
          </a:p>
          <a:p>
            <a:pPr marL="342900" indent="-342900" eaLnBrk="1" hangingPunct="1">
              <a:buFontTx/>
              <a:buChar char="•"/>
            </a:pPr>
            <a:r>
              <a:rPr lang="en-US" sz="2400" dirty="0"/>
              <a:t>200.69 Non-Federal Entity</a:t>
            </a:r>
          </a:p>
          <a:p>
            <a:pPr marL="342900" indent="-342900" eaLnBrk="1" hangingPunct="1">
              <a:buFontTx/>
              <a:buChar char="•"/>
            </a:pPr>
            <a:r>
              <a:rPr lang="en-US" sz="2400" dirty="0"/>
              <a:t>200.79 PII and Protected  PII</a:t>
            </a:r>
          </a:p>
          <a:p>
            <a:pPr marL="342900" indent="-342900" eaLnBrk="1" hangingPunct="1">
              <a:buFontTx/>
              <a:buChar char="•"/>
            </a:pPr>
            <a:r>
              <a:rPr lang="en-US" sz="2400" dirty="0"/>
              <a:t>200.88 Simplified Acquisition Threshold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200.74 Pass-through Entity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200.92 </a:t>
            </a:r>
            <a:r>
              <a:rPr lang="en-US" sz="2400" dirty="0" err="1"/>
              <a:t>Subaward</a:t>
            </a:r>
            <a:endParaRPr lang="en-US" sz="240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554480" y="301752"/>
            <a:ext cx="7086600" cy="11430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New Definitions (2)</a:t>
            </a:r>
            <a:endParaRPr lang="en-US" sz="2200" dirty="0"/>
          </a:p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671132"/>
            <a:ext cx="2438400" cy="1625600"/>
          </a:xfrm>
          <a:prstGeom prst="rect">
            <a:avLst/>
          </a:prstGeom>
        </p:spPr>
      </p:pic>
      <p:sp>
        <p:nvSpPr>
          <p:cNvPr id="13" name="Text Placeholder 1"/>
          <p:cNvSpPr txBox="1">
            <a:spLocks/>
          </p:cNvSpPr>
          <p:nvPr/>
        </p:nvSpPr>
        <p:spPr>
          <a:xfrm>
            <a:off x="1074683" y="162910"/>
            <a:ext cx="7543800" cy="762000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6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 smtClean="0"/>
              <a:t>Major Changes: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19656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1"/>
          <p:cNvSpPr>
            <a:spLocks noChangeArrowheads="1"/>
          </p:cNvSpPr>
          <p:nvPr/>
        </p:nvSpPr>
        <p:spPr bwMode="auto">
          <a:xfrm>
            <a:off x="759411" y="2043143"/>
            <a:ext cx="7513326" cy="660322"/>
          </a:xfrm>
          <a:prstGeom prst="roundRect">
            <a:avLst>
              <a:gd name="adj" fmla="val 16667"/>
            </a:avLst>
          </a:prstGeom>
          <a:solidFill>
            <a:srgbClr val="8CC7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758718" y="2054504"/>
            <a:ext cx="74676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285750" algn="ctr" eaLnBrk="1" hangingPunct="1">
              <a:defRPr/>
            </a:pPr>
            <a:r>
              <a:rPr lang="en-US" altLang="en-US" sz="2800" dirty="0" smtClean="0">
                <a:cs typeface="+mn-cs"/>
              </a:rPr>
              <a:t>Merit Review</a:t>
            </a:r>
          </a:p>
          <a:p>
            <a:pPr algn="ctr">
              <a:defRPr/>
            </a:pPr>
            <a:endParaRPr lang="en-US" altLang="en-US" sz="2400" dirty="0" smtClean="0">
              <a:cs typeface="+mn-cs"/>
            </a:endParaRPr>
          </a:p>
        </p:txBody>
      </p:sp>
      <p:sp>
        <p:nvSpPr>
          <p:cNvPr id="68618" name="TextBox 2"/>
          <p:cNvSpPr txBox="1">
            <a:spLocks noChangeArrowheads="1"/>
          </p:cNvSpPr>
          <p:nvPr/>
        </p:nvSpPr>
        <p:spPr bwMode="auto">
          <a:xfrm>
            <a:off x="336853" y="3124200"/>
            <a:ext cx="79248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42900" indent="-3429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altLang="en-US" sz="2800" dirty="0"/>
              <a:t>Specifies the criteria that the Federal awarding agency will use to evaluate </a:t>
            </a:r>
            <a:r>
              <a:rPr lang="en-US" altLang="en-US" sz="2800" u="sng" dirty="0"/>
              <a:t>all grant applications</a:t>
            </a:r>
          </a:p>
          <a:p>
            <a:pPr>
              <a:buFont typeface="Arial" charset="0"/>
              <a:buChar char="•"/>
            </a:pPr>
            <a:endParaRPr lang="en-US" sz="1600" dirty="0"/>
          </a:p>
        </p:txBody>
      </p:sp>
      <p:sp>
        <p:nvSpPr>
          <p:cNvPr id="68619" name="TextBox 14"/>
          <p:cNvSpPr txBox="1">
            <a:spLocks noChangeArrowheads="1"/>
          </p:cNvSpPr>
          <p:nvPr/>
        </p:nvSpPr>
        <p:spPr bwMode="auto">
          <a:xfrm>
            <a:off x="76200" y="4836452"/>
            <a:ext cx="82296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3429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914400" indent="-28575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571500" lvl="2" indent="-342900" eaLnBrk="1" hangingPunct="1">
              <a:buFont typeface="Arial" charset="0"/>
              <a:buChar char="•"/>
            </a:pPr>
            <a:r>
              <a:rPr lang="en-US" altLang="en-US" sz="2800" dirty="0" smtClean="0"/>
              <a:t>Appendix I of the Uniform Guidance provides additional detail</a:t>
            </a:r>
          </a:p>
          <a:p>
            <a:pPr eaLnBrk="1" hangingPunct="1">
              <a:buFont typeface="Arial" charset="0"/>
              <a:buChar char="•"/>
            </a:pPr>
            <a:endParaRPr lang="en-US" sz="2000" dirty="0"/>
          </a:p>
        </p:txBody>
      </p:sp>
      <p:sp>
        <p:nvSpPr>
          <p:cNvPr id="22" name="Rectangle 21"/>
          <p:cNvSpPr/>
          <p:nvPr/>
        </p:nvSpPr>
        <p:spPr>
          <a:xfrm>
            <a:off x="2590800" y="6063733"/>
            <a:ext cx="44918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/>
              <a:t>Applies to ETA discretionary </a:t>
            </a:r>
            <a:r>
              <a:rPr lang="en-US" altLang="en-US" sz="2000" dirty="0" smtClean="0"/>
              <a:t>awards </a:t>
            </a:r>
            <a:endParaRPr lang="en-US" altLang="en-US" sz="2000" dirty="0"/>
          </a:p>
        </p:txBody>
      </p:sp>
      <p:sp>
        <p:nvSpPr>
          <p:cNvPr id="10" name="Text Placeholder 1"/>
          <p:cNvSpPr txBox="1">
            <a:spLocks/>
          </p:cNvSpPr>
          <p:nvPr/>
        </p:nvSpPr>
        <p:spPr bwMode="auto">
          <a:xfrm>
            <a:off x="609600" y="304800"/>
            <a:ext cx="8001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600" b="1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endParaRPr lang="en-US" altLang="en-US" sz="2800" kern="0" dirty="0" smtClean="0"/>
          </a:p>
          <a:p>
            <a:pPr>
              <a:defRPr/>
            </a:pPr>
            <a:r>
              <a:rPr lang="en-US" altLang="en-US" sz="2800" dirty="0"/>
              <a:t>Merit Review vs</a:t>
            </a:r>
            <a:r>
              <a:rPr lang="en-US" altLang="en-US" sz="2800" dirty="0" smtClean="0"/>
              <a:t>. </a:t>
            </a:r>
            <a:r>
              <a:rPr lang="en-US" altLang="en-US" sz="2800" dirty="0"/>
              <a:t>Risk </a:t>
            </a:r>
            <a:r>
              <a:rPr lang="en-US" altLang="en-US" sz="2800" dirty="0" smtClean="0"/>
              <a:t>Assessment</a:t>
            </a:r>
            <a:endParaRPr lang="en-US" altLang="en-US" sz="2800" kern="0" dirty="0" smtClean="0"/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1074683" y="162910"/>
            <a:ext cx="7543800" cy="762000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6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 smtClean="0"/>
              <a:t>Major Changes: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9480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 Same Side Corner Rectangle 46"/>
          <p:cNvSpPr/>
          <p:nvPr/>
        </p:nvSpPr>
        <p:spPr>
          <a:xfrm rot="16200000">
            <a:off x="1424511" y="1279074"/>
            <a:ext cx="636000" cy="355917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5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8" name="Round Same Side Corner Rectangle 47"/>
          <p:cNvSpPr/>
          <p:nvPr/>
        </p:nvSpPr>
        <p:spPr>
          <a:xfrm rot="16200000">
            <a:off x="1320749" y="2033750"/>
            <a:ext cx="873346" cy="3559175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92D050">
                  <a:lumMod val="50000"/>
                </a:srgbClr>
              </a:gs>
              <a:gs pos="3000">
                <a:srgbClr val="92D050"/>
              </a:gs>
              <a:gs pos="100000">
                <a:srgbClr val="92D050">
                  <a:lumMod val="75000"/>
                </a:srgb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9" name="Round Same Side Corner Rectangle 48"/>
          <p:cNvSpPr/>
          <p:nvPr/>
        </p:nvSpPr>
        <p:spPr>
          <a:xfrm rot="16200000">
            <a:off x="1419488" y="3480131"/>
            <a:ext cx="675866" cy="3559175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1BD4D9">
                  <a:lumMod val="50000"/>
                </a:srgbClr>
              </a:gs>
              <a:gs pos="3000">
                <a:srgbClr val="1BD4D9"/>
              </a:gs>
              <a:gs pos="100000">
                <a:srgbClr val="1BD4D9">
                  <a:lumMod val="75000"/>
                </a:srgb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0" name="Round Same Side Corner Rectangle 49"/>
          <p:cNvSpPr/>
          <p:nvPr/>
        </p:nvSpPr>
        <p:spPr>
          <a:xfrm rot="16200000">
            <a:off x="1402688" y="2802373"/>
            <a:ext cx="679647" cy="355917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E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55645" y="3467342"/>
            <a:ext cx="22013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rPr>
              <a:t>Structure and DOL Exceptions </a:t>
            </a:r>
            <a:endParaRPr lang="en-US" sz="2000" dirty="0">
              <a:solidFill>
                <a:schemeClr val="tx1"/>
              </a:solidFill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81000" y="2863285"/>
            <a:ext cx="2362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rPr>
              <a:t>Uniform Guidance</a:t>
            </a:r>
            <a:endParaRPr lang="en-US" sz="2000" dirty="0">
              <a:solidFill>
                <a:schemeClr val="tx1"/>
              </a:solidFill>
              <a:latin typeface="+mn-lt"/>
              <a:ea typeface="ＭＳ Ｐゴシック" panose="020B0600070205080204" pitchFamily="34" charset="-128"/>
              <a:cs typeface="+mn-cs"/>
            </a:endParaRPr>
          </a:p>
          <a:p>
            <a:pPr>
              <a:defRPr/>
            </a:pPr>
            <a:endParaRPr lang="en-US" sz="2000" dirty="0">
              <a:solidFill>
                <a:schemeClr val="tx1"/>
              </a:solidFill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4" name="TextBox 84"/>
          <p:cNvSpPr txBox="1">
            <a:spLocks noChangeArrowheads="1"/>
          </p:cNvSpPr>
          <p:nvPr/>
        </p:nvSpPr>
        <p:spPr bwMode="auto">
          <a:xfrm>
            <a:off x="381000" y="4936388"/>
            <a:ext cx="229374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Applicability and Implementation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-22166" y="4335917"/>
            <a:ext cx="292576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rPr>
              <a:t>Major Changes</a:t>
            </a:r>
            <a:endParaRPr lang="en-US" sz="2000" dirty="0">
              <a:solidFill>
                <a:schemeClr val="tx1"/>
              </a:solidFill>
              <a:latin typeface="+mn-lt"/>
              <a:ea typeface="ＭＳ Ｐゴシック" panose="020B0600070205080204" pitchFamily="34" charset="-128"/>
              <a:cs typeface="+mn-cs"/>
            </a:endParaRPr>
          </a:p>
          <a:p>
            <a:pPr>
              <a:defRPr/>
            </a:pPr>
            <a:endParaRPr lang="en-US" sz="2000" dirty="0">
              <a:solidFill>
                <a:schemeClr val="tx1"/>
              </a:solidFill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56" name="Group 50"/>
          <p:cNvGrpSpPr>
            <a:grpSpLocks noChangeAspect="1"/>
          </p:cNvGrpSpPr>
          <p:nvPr/>
        </p:nvGrpSpPr>
        <p:grpSpPr bwMode="auto">
          <a:xfrm>
            <a:off x="2435793" y="2122071"/>
            <a:ext cx="4047763" cy="6909740"/>
            <a:chOff x="2551691" y="948003"/>
            <a:chExt cx="3200816" cy="5463930"/>
          </a:xfrm>
        </p:grpSpPr>
        <p:grpSp>
          <p:nvGrpSpPr>
            <p:cNvPr id="57" name="Group 51"/>
            <p:cNvGrpSpPr>
              <a:grpSpLocks/>
            </p:cNvGrpSpPr>
            <p:nvPr/>
          </p:nvGrpSpPr>
          <p:grpSpPr bwMode="auto">
            <a:xfrm rot="-2700000">
              <a:off x="3028410" y="4547676"/>
              <a:ext cx="2033871" cy="1864257"/>
              <a:chOff x="869380" y="4022434"/>
              <a:chExt cx="2258596" cy="2070239"/>
            </a:xfrm>
          </p:grpSpPr>
          <p:sp>
            <p:nvSpPr>
              <p:cNvPr id="62" name="Rectangle 2"/>
              <p:cNvSpPr/>
              <p:nvPr/>
            </p:nvSpPr>
            <p:spPr>
              <a:xfrm>
                <a:off x="2475550" y="4257697"/>
                <a:ext cx="432325" cy="391949"/>
              </a:xfrm>
              <a:custGeom>
                <a:avLst/>
                <a:gdLst>
                  <a:gd name="connsiteX0" fmla="*/ 0 w 266700"/>
                  <a:gd name="connsiteY0" fmla="*/ 0 h 209550"/>
                  <a:gd name="connsiteX1" fmla="*/ 266700 w 266700"/>
                  <a:gd name="connsiteY1" fmla="*/ 0 h 209550"/>
                  <a:gd name="connsiteX2" fmla="*/ 266700 w 266700"/>
                  <a:gd name="connsiteY2" fmla="*/ 209550 h 209550"/>
                  <a:gd name="connsiteX3" fmla="*/ 0 w 266700"/>
                  <a:gd name="connsiteY3" fmla="*/ 209550 h 209550"/>
                  <a:gd name="connsiteX4" fmla="*/ 0 w 266700"/>
                  <a:gd name="connsiteY4" fmla="*/ 0 h 209550"/>
                  <a:gd name="connsiteX0" fmla="*/ 88106 w 354806"/>
                  <a:gd name="connsiteY0" fmla="*/ 38100 h 247650"/>
                  <a:gd name="connsiteX1" fmla="*/ 354806 w 354806"/>
                  <a:gd name="connsiteY1" fmla="*/ 38100 h 247650"/>
                  <a:gd name="connsiteX2" fmla="*/ 354806 w 354806"/>
                  <a:gd name="connsiteY2" fmla="*/ 247650 h 247650"/>
                  <a:gd name="connsiteX3" fmla="*/ 0 w 354806"/>
                  <a:gd name="connsiteY3" fmla="*/ 0 h 247650"/>
                  <a:gd name="connsiteX4" fmla="*/ 88106 w 354806"/>
                  <a:gd name="connsiteY4" fmla="*/ 38100 h 247650"/>
                  <a:gd name="connsiteX0" fmla="*/ 88106 w 411956"/>
                  <a:gd name="connsiteY0" fmla="*/ 38100 h 397668"/>
                  <a:gd name="connsiteX1" fmla="*/ 354806 w 411956"/>
                  <a:gd name="connsiteY1" fmla="*/ 38100 h 397668"/>
                  <a:gd name="connsiteX2" fmla="*/ 411956 w 411956"/>
                  <a:gd name="connsiteY2" fmla="*/ 397668 h 397668"/>
                  <a:gd name="connsiteX3" fmla="*/ 0 w 411956"/>
                  <a:gd name="connsiteY3" fmla="*/ 0 h 397668"/>
                  <a:gd name="connsiteX4" fmla="*/ 88106 w 411956"/>
                  <a:gd name="connsiteY4" fmla="*/ 38100 h 397668"/>
                  <a:gd name="connsiteX0" fmla="*/ 88106 w 411956"/>
                  <a:gd name="connsiteY0" fmla="*/ 38100 h 397668"/>
                  <a:gd name="connsiteX1" fmla="*/ 390525 w 411956"/>
                  <a:gd name="connsiteY1" fmla="*/ 307182 h 397668"/>
                  <a:gd name="connsiteX2" fmla="*/ 411956 w 411956"/>
                  <a:gd name="connsiteY2" fmla="*/ 397668 h 397668"/>
                  <a:gd name="connsiteX3" fmla="*/ 0 w 411956"/>
                  <a:gd name="connsiteY3" fmla="*/ 0 h 397668"/>
                  <a:gd name="connsiteX4" fmla="*/ 88106 w 411956"/>
                  <a:gd name="connsiteY4" fmla="*/ 38100 h 397668"/>
                  <a:gd name="connsiteX0" fmla="*/ 92868 w 411956"/>
                  <a:gd name="connsiteY0" fmla="*/ 21431 h 397668"/>
                  <a:gd name="connsiteX1" fmla="*/ 390525 w 411956"/>
                  <a:gd name="connsiteY1" fmla="*/ 307182 h 397668"/>
                  <a:gd name="connsiteX2" fmla="*/ 411956 w 411956"/>
                  <a:gd name="connsiteY2" fmla="*/ 397668 h 397668"/>
                  <a:gd name="connsiteX3" fmla="*/ 0 w 411956"/>
                  <a:gd name="connsiteY3" fmla="*/ 0 h 397668"/>
                  <a:gd name="connsiteX4" fmla="*/ 92868 w 411956"/>
                  <a:gd name="connsiteY4" fmla="*/ 21431 h 397668"/>
                  <a:gd name="connsiteX0" fmla="*/ 92868 w 411956"/>
                  <a:gd name="connsiteY0" fmla="*/ 25376 h 401613"/>
                  <a:gd name="connsiteX1" fmla="*/ 390525 w 411956"/>
                  <a:gd name="connsiteY1" fmla="*/ 311127 h 401613"/>
                  <a:gd name="connsiteX2" fmla="*/ 411956 w 411956"/>
                  <a:gd name="connsiteY2" fmla="*/ 401613 h 401613"/>
                  <a:gd name="connsiteX3" fmla="*/ 0 w 411956"/>
                  <a:gd name="connsiteY3" fmla="*/ 3945 h 401613"/>
                  <a:gd name="connsiteX4" fmla="*/ 92868 w 411956"/>
                  <a:gd name="connsiteY4" fmla="*/ 25376 h 401613"/>
                  <a:gd name="connsiteX0" fmla="*/ 92868 w 411956"/>
                  <a:gd name="connsiteY0" fmla="*/ 25606 h 401843"/>
                  <a:gd name="connsiteX1" fmla="*/ 390525 w 411956"/>
                  <a:gd name="connsiteY1" fmla="*/ 311357 h 401843"/>
                  <a:gd name="connsiteX2" fmla="*/ 411956 w 411956"/>
                  <a:gd name="connsiteY2" fmla="*/ 401843 h 401843"/>
                  <a:gd name="connsiteX3" fmla="*/ 0 w 411956"/>
                  <a:gd name="connsiteY3" fmla="*/ 4175 h 401843"/>
                  <a:gd name="connsiteX4" fmla="*/ 92868 w 411956"/>
                  <a:gd name="connsiteY4" fmla="*/ 25606 h 401843"/>
                  <a:gd name="connsiteX0" fmla="*/ 92868 w 414173"/>
                  <a:gd name="connsiteY0" fmla="*/ 25606 h 401843"/>
                  <a:gd name="connsiteX1" fmla="*/ 390525 w 414173"/>
                  <a:gd name="connsiteY1" fmla="*/ 311357 h 401843"/>
                  <a:gd name="connsiteX2" fmla="*/ 411956 w 414173"/>
                  <a:gd name="connsiteY2" fmla="*/ 401843 h 401843"/>
                  <a:gd name="connsiteX3" fmla="*/ 0 w 414173"/>
                  <a:gd name="connsiteY3" fmla="*/ 4175 h 401843"/>
                  <a:gd name="connsiteX4" fmla="*/ 92868 w 414173"/>
                  <a:gd name="connsiteY4" fmla="*/ 25606 h 401843"/>
                  <a:gd name="connsiteX0" fmla="*/ 92868 w 414173"/>
                  <a:gd name="connsiteY0" fmla="*/ 25606 h 401843"/>
                  <a:gd name="connsiteX1" fmla="*/ 390525 w 414173"/>
                  <a:gd name="connsiteY1" fmla="*/ 311357 h 401843"/>
                  <a:gd name="connsiteX2" fmla="*/ 411956 w 414173"/>
                  <a:gd name="connsiteY2" fmla="*/ 401843 h 401843"/>
                  <a:gd name="connsiteX3" fmla="*/ 0 w 414173"/>
                  <a:gd name="connsiteY3" fmla="*/ 4175 h 401843"/>
                  <a:gd name="connsiteX4" fmla="*/ 92868 w 414173"/>
                  <a:gd name="connsiteY4" fmla="*/ 25606 h 401843"/>
                  <a:gd name="connsiteX0" fmla="*/ 92868 w 414173"/>
                  <a:gd name="connsiteY0" fmla="*/ 25606 h 401843"/>
                  <a:gd name="connsiteX1" fmla="*/ 390525 w 414173"/>
                  <a:gd name="connsiteY1" fmla="*/ 311357 h 401843"/>
                  <a:gd name="connsiteX2" fmla="*/ 411956 w 414173"/>
                  <a:gd name="connsiteY2" fmla="*/ 401843 h 401843"/>
                  <a:gd name="connsiteX3" fmla="*/ 0 w 414173"/>
                  <a:gd name="connsiteY3" fmla="*/ 4175 h 401843"/>
                  <a:gd name="connsiteX4" fmla="*/ 92868 w 414173"/>
                  <a:gd name="connsiteY4" fmla="*/ 25606 h 401843"/>
                  <a:gd name="connsiteX0" fmla="*/ 92868 w 414173"/>
                  <a:gd name="connsiteY0" fmla="*/ 25606 h 401843"/>
                  <a:gd name="connsiteX1" fmla="*/ 390525 w 414173"/>
                  <a:gd name="connsiteY1" fmla="*/ 311357 h 401843"/>
                  <a:gd name="connsiteX2" fmla="*/ 411956 w 414173"/>
                  <a:gd name="connsiteY2" fmla="*/ 401843 h 401843"/>
                  <a:gd name="connsiteX3" fmla="*/ 0 w 414173"/>
                  <a:gd name="connsiteY3" fmla="*/ 4175 h 401843"/>
                  <a:gd name="connsiteX4" fmla="*/ 92868 w 414173"/>
                  <a:gd name="connsiteY4" fmla="*/ 25606 h 401843"/>
                  <a:gd name="connsiteX0" fmla="*/ 92868 w 411956"/>
                  <a:gd name="connsiteY0" fmla="*/ 25606 h 401843"/>
                  <a:gd name="connsiteX1" fmla="*/ 390525 w 411956"/>
                  <a:gd name="connsiteY1" fmla="*/ 311357 h 401843"/>
                  <a:gd name="connsiteX2" fmla="*/ 411956 w 411956"/>
                  <a:gd name="connsiteY2" fmla="*/ 401843 h 401843"/>
                  <a:gd name="connsiteX3" fmla="*/ 0 w 411956"/>
                  <a:gd name="connsiteY3" fmla="*/ 4175 h 401843"/>
                  <a:gd name="connsiteX4" fmla="*/ 92868 w 411956"/>
                  <a:gd name="connsiteY4" fmla="*/ 25606 h 401843"/>
                  <a:gd name="connsiteX0" fmla="*/ 92868 w 411956"/>
                  <a:gd name="connsiteY0" fmla="*/ 25606 h 401843"/>
                  <a:gd name="connsiteX1" fmla="*/ 333965 w 411956"/>
                  <a:gd name="connsiteY1" fmla="*/ 301930 h 401843"/>
                  <a:gd name="connsiteX2" fmla="*/ 411956 w 411956"/>
                  <a:gd name="connsiteY2" fmla="*/ 401843 h 401843"/>
                  <a:gd name="connsiteX3" fmla="*/ 0 w 411956"/>
                  <a:gd name="connsiteY3" fmla="*/ 4175 h 401843"/>
                  <a:gd name="connsiteX4" fmla="*/ 92868 w 411956"/>
                  <a:gd name="connsiteY4" fmla="*/ 25606 h 401843"/>
                  <a:gd name="connsiteX0" fmla="*/ 135288 w 411956"/>
                  <a:gd name="connsiteY0" fmla="*/ 84280 h 399242"/>
                  <a:gd name="connsiteX1" fmla="*/ 333965 w 411956"/>
                  <a:gd name="connsiteY1" fmla="*/ 299329 h 399242"/>
                  <a:gd name="connsiteX2" fmla="*/ 411956 w 411956"/>
                  <a:gd name="connsiteY2" fmla="*/ 399242 h 399242"/>
                  <a:gd name="connsiteX3" fmla="*/ 0 w 411956"/>
                  <a:gd name="connsiteY3" fmla="*/ 1574 h 399242"/>
                  <a:gd name="connsiteX4" fmla="*/ 135288 w 411956"/>
                  <a:gd name="connsiteY4" fmla="*/ 84280 h 399242"/>
                  <a:gd name="connsiteX0" fmla="*/ 92867 w 411956"/>
                  <a:gd name="connsiteY0" fmla="*/ 21484 h 402434"/>
                  <a:gd name="connsiteX1" fmla="*/ 333965 w 411956"/>
                  <a:gd name="connsiteY1" fmla="*/ 302521 h 402434"/>
                  <a:gd name="connsiteX2" fmla="*/ 411956 w 411956"/>
                  <a:gd name="connsiteY2" fmla="*/ 402434 h 402434"/>
                  <a:gd name="connsiteX3" fmla="*/ 0 w 411956"/>
                  <a:gd name="connsiteY3" fmla="*/ 4766 h 402434"/>
                  <a:gd name="connsiteX4" fmla="*/ 92867 w 411956"/>
                  <a:gd name="connsiteY4" fmla="*/ 21484 h 402434"/>
                  <a:gd name="connsiteX0" fmla="*/ 78726 w 411956"/>
                  <a:gd name="connsiteY0" fmla="*/ 21484 h 402434"/>
                  <a:gd name="connsiteX1" fmla="*/ 333965 w 411956"/>
                  <a:gd name="connsiteY1" fmla="*/ 302521 h 402434"/>
                  <a:gd name="connsiteX2" fmla="*/ 411956 w 411956"/>
                  <a:gd name="connsiteY2" fmla="*/ 402434 h 402434"/>
                  <a:gd name="connsiteX3" fmla="*/ 0 w 411956"/>
                  <a:gd name="connsiteY3" fmla="*/ 4766 h 402434"/>
                  <a:gd name="connsiteX4" fmla="*/ 78726 w 411956"/>
                  <a:gd name="connsiteY4" fmla="*/ 21484 h 402434"/>
                  <a:gd name="connsiteX0" fmla="*/ 78726 w 411956"/>
                  <a:gd name="connsiteY0" fmla="*/ 21484 h 402434"/>
                  <a:gd name="connsiteX1" fmla="*/ 390526 w 411956"/>
                  <a:gd name="connsiteY1" fmla="*/ 330801 h 402434"/>
                  <a:gd name="connsiteX2" fmla="*/ 411956 w 411956"/>
                  <a:gd name="connsiteY2" fmla="*/ 402434 h 402434"/>
                  <a:gd name="connsiteX3" fmla="*/ 0 w 411956"/>
                  <a:gd name="connsiteY3" fmla="*/ 4766 h 402434"/>
                  <a:gd name="connsiteX4" fmla="*/ 78726 w 411956"/>
                  <a:gd name="connsiteY4" fmla="*/ 21484 h 402434"/>
                  <a:gd name="connsiteX0" fmla="*/ 78726 w 411956"/>
                  <a:gd name="connsiteY0" fmla="*/ 10585 h 405676"/>
                  <a:gd name="connsiteX1" fmla="*/ 390526 w 411956"/>
                  <a:gd name="connsiteY1" fmla="*/ 334043 h 405676"/>
                  <a:gd name="connsiteX2" fmla="*/ 411956 w 411956"/>
                  <a:gd name="connsiteY2" fmla="*/ 405676 h 405676"/>
                  <a:gd name="connsiteX3" fmla="*/ 0 w 411956"/>
                  <a:gd name="connsiteY3" fmla="*/ 8008 h 405676"/>
                  <a:gd name="connsiteX4" fmla="*/ 78726 w 411956"/>
                  <a:gd name="connsiteY4" fmla="*/ 10585 h 405676"/>
                  <a:gd name="connsiteX0" fmla="*/ 83439 w 411956"/>
                  <a:gd name="connsiteY0" fmla="*/ 1040 h 462118"/>
                  <a:gd name="connsiteX1" fmla="*/ 390526 w 411956"/>
                  <a:gd name="connsiteY1" fmla="*/ 390485 h 462118"/>
                  <a:gd name="connsiteX2" fmla="*/ 411956 w 411956"/>
                  <a:gd name="connsiteY2" fmla="*/ 462118 h 462118"/>
                  <a:gd name="connsiteX3" fmla="*/ 0 w 411956"/>
                  <a:gd name="connsiteY3" fmla="*/ 64450 h 462118"/>
                  <a:gd name="connsiteX4" fmla="*/ 83439 w 411956"/>
                  <a:gd name="connsiteY4" fmla="*/ 1040 h 462118"/>
                  <a:gd name="connsiteX0" fmla="*/ 97580 w 411956"/>
                  <a:gd name="connsiteY0" fmla="*/ 25607 h 401844"/>
                  <a:gd name="connsiteX1" fmla="*/ 390526 w 411956"/>
                  <a:gd name="connsiteY1" fmla="*/ 330211 h 401844"/>
                  <a:gd name="connsiteX2" fmla="*/ 411956 w 411956"/>
                  <a:gd name="connsiteY2" fmla="*/ 401844 h 401844"/>
                  <a:gd name="connsiteX3" fmla="*/ 0 w 411956"/>
                  <a:gd name="connsiteY3" fmla="*/ 4176 h 401844"/>
                  <a:gd name="connsiteX4" fmla="*/ 97580 w 411956"/>
                  <a:gd name="connsiteY4" fmla="*/ 25607 h 401844"/>
                  <a:gd name="connsiteX0" fmla="*/ 97580 w 461809"/>
                  <a:gd name="connsiteY0" fmla="*/ 25607 h 401844"/>
                  <a:gd name="connsiteX1" fmla="*/ 461228 w 461809"/>
                  <a:gd name="connsiteY1" fmla="*/ 334924 h 401844"/>
                  <a:gd name="connsiteX2" fmla="*/ 411956 w 461809"/>
                  <a:gd name="connsiteY2" fmla="*/ 401844 h 401844"/>
                  <a:gd name="connsiteX3" fmla="*/ 0 w 461809"/>
                  <a:gd name="connsiteY3" fmla="*/ 4176 h 401844"/>
                  <a:gd name="connsiteX4" fmla="*/ 97580 w 461809"/>
                  <a:gd name="connsiteY4" fmla="*/ 25607 h 401844"/>
                  <a:gd name="connsiteX0" fmla="*/ 97580 w 411956"/>
                  <a:gd name="connsiteY0" fmla="*/ 25607 h 401844"/>
                  <a:gd name="connsiteX1" fmla="*/ 404667 w 411956"/>
                  <a:gd name="connsiteY1" fmla="*/ 334924 h 401844"/>
                  <a:gd name="connsiteX2" fmla="*/ 411956 w 411956"/>
                  <a:gd name="connsiteY2" fmla="*/ 401844 h 401844"/>
                  <a:gd name="connsiteX3" fmla="*/ 0 w 411956"/>
                  <a:gd name="connsiteY3" fmla="*/ 4176 h 401844"/>
                  <a:gd name="connsiteX4" fmla="*/ 97580 w 411956"/>
                  <a:gd name="connsiteY4" fmla="*/ 25607 h 401844"/>
                  <a:gd name="connsiteX0" fmla="*/ 97580 w 411956"/>
                  <a:gd name="connsiteY0" fmla="*/ 25607 h 401844"/>
                  <a:gd name="connsiteX1" fmla="*/ 404667 w 411956"/>
                  <a:gd name="connsiteY1" fmla="*/ 334924 h 401844"/>
                  <a:gd name="connsiteX2" fmla="*/ 411956 w 411956"/>
                  <a:gd name="connsiteY2" fmla="*/ 401844 h 401844"/>
                  <a:gd name="connsiteX3" fmla="*/ 0 w 411956"/>
                  <a:gd name="connsiteY3" fmla="*/ 4176 h 401844"/>
                  <a:gd name="connsiteX4" fmla="*/ 97580 w 411956"/>
                  <a:gd name="connsiteY4" fmla="*/ 25607 h 401844"/>
                  <a:gd name="connsiteX0" fmla="*/ 97580 w 411956"/>
                  <a:gd name="connsiteY0" fmla="*/ 25607 h 401844"/>
                  <a:gd name="connsiteX1" fmla="*/ 404667 w 411956"/>
                  <a:gd name="connsiteY1" fmla="*/ 334924 h 401844"/>
                  <a:gd name="connsiteX2" fmla="*/ 411956 w 411956"/>
                  <a:gd name="connsiteY2" fmla="*/ 401844 h 401844"/>
                  <a:gd name="connsiteX3" fmla="*/ 0 w 411956"/>
                  <a:gd name="connsiteY3" fmla="*/ 4176 h 401844"/>
                  <a:gd name="connsiteX4" fmla="*/ 97580 w 411956"/>
                  <a:gd name="connsiteY4" fmla="*/ 25607 h 401844"/>
                  <a:gd name="connsiteX0" fmla="*/ 97580 w 411956"/>
                  <a:gd name="connsiteY0" fmla="*/ 25607 h 401844"/>
                  <a:gd name="connsiteX1" fmla="*/ 404667 w 411956"/>
                  <a:gd name="connsiteY1" fmla="*/ 334924 h 401844"/>
                  <a:gd name="connsiteX2" fmla="*/ 411956 w 411956"/>
                  <a:gd name="connsiteY2" fmla="*/ 401844 h 401844"/>
                  <a:gd name="connsiteX3" fmla="*/ 0 w 411956"/>
                  <a:gd name="connsiteY3" fmla="*/ 4176 h 401844"/>
                  <a:gd name="connsiteX4" fmla="*/ 97580 w 411956"/>
                  <a:gd name="connsiteY4" fmla="*/ 25607 h 401844"/>
                  <a:gd name="connsiteX0" fmla="*/ 97580 w 411956"/>
                  <a:gd name="connsiteY0" fmla="*/ 25607 h 401844"/>
                  <a:gd name="connsiteX1" fmla="*/ 395240 w 411956"/>
                  <a:gd name="connsiteY1" fmla="*/ 330210 h 401844"/>
                  <a:gd name="connsiteX2" fmla="*/ 411956 w 411956"/>
                  <a:gd name="connsiteY2" fmla="*/ 401844 h 401844"/>
                  <a:gd name="connsiteX3" fmla="*/ 0 w 411956"/>
                  <a:gd name="connsiteY3" fmla="*/ 4176 h 401844"/>
                  <a:gd name="connsiteX4" fmla="*/ 97580 w 411956"/>
                  <a:gd name="connsiteY4" fmla="*/ 25607 h 401844"/>
                  <a:gd name="connsiteX0" fmla="*/ 97580 w 411956"/>
                  <a:gd name="connsiteY0" fmla="*/ 25607 h 401844"/>
                  <a:gd name="connsiteX1" fmla="*/ 399954 w 411956"/>
                  <a:gd name="connsiteY1" fmla="*/ 334923 h 401844"/>
                  <a:gd name="connsiteX2" fmla="*/ 411956 w 411956"/>
                  <a:gd name="connsiteY2" fmla="*/ 401844 h 401844"/>
                  <a:gd name="connsiteX3" fmla="*/ 0 w 411956"/>
                  <a:gd name="connsiteY3" fmla="*/ 4176 h 401844"/>
                  <a:gd name="connsiteX4" fmla="*/ 97580 w 411956"/>
                  <a:gd name="connsiteY4" fmla="*/ 25607 h 401844"/>
                  <a:gd name="connsiteX0" fmla="*/ 97580 w 411956"/>
                  <a:gd name="connsiteY0" fmla="*/ 25607 h 401844"/>
                  <a:gd name="connsiteX1" fmla="*/ 399954 w 411956"/>
                  <a:gd name="connsiteY1" fmla="*/ 334923 h 401844"/>
                  <a:gd name="connsiteX2" fmla="*/ 411956 w 411956"/>
                  <a:gd name="connsiteY2" fmla="*/ 401844 h 401844"/>
                  <a:gd name="connsiteX3" fmla="*/ 0 w 411956"/>
                  <a:gd name="connsiteY3" fmla="*/ 4176 h 401844"/>
                  <a:gd name="connsiteX4" fmla="*/ 97580 w 411956"/>
                  <a:gd name="connsiteY4" fmla="*/ 25607 h 401844"/>
                  <a:gd name="connsiteX0" fmla="*/ 97580 w 411956"/>
                  <a:gd name="connsiteY0" fmla="*/ 25607 h 401844"/>
                  <a:gd name="connsiteX1" fmla="*/ 399954 w 411956"/>
                  <a:gd name="connsiteY1" fmla="*/ 339542 h 401844"/>
                  <a:gd name="connsiteX2" fmla="*/ 411956 w 411956"/>
                  <a:gd name="connsiteY2" fmla="*/ 401844 h 401844"/>
                  <a:gd name="connsiteX3" fmla="*/ 0 w 411956"/>
                  <a:gd name="connsiteY3" fmla="*/ 4176 h 401844"/>
                  <a:gd name="connsiteX4" fmla="*/ 97580 w 411956"/>
                  <a:gd name="connsiteY4" fmla="*/ 25607 h 401844"/>
                  <a:gd name="connsiteX0" fmla="*/ 97580 w 411956"/>
                  <a:gd name="connsiteY0" fmla="*/ 25607 h 401844"/>
                  <a:gd name="connsiteX1" fmla="*/ 381846 w 411956"/>
                  <a:gd name="connsiteY1" fmla="*/ 325685 h 401844"/>
                  <a:gd name="connsiteX2" fmla="*/ 411956 w 411956"/>
                  <a:gd name="connsiteY2" fmla="*/ 401844 h 401844"/>
                  <a:gd name="connsiteX3" fmla="*/ 0 w 411956"/>
                  <a:gd name="connsiteY3" fmla="*/ 4176 h 401844"/>
                  <a:gd name="connsiteX4" fmla="*/ 97580 w 411956"/>
                  <a:gd name="connsiteY4" fmla="*/ 25607 h 401844"/>
                  <a:gd name="connsiteX0" fmla="*/ 97580 w 411956"/>
                  <a:gd name="connsiteY0" fmla="*/ 25607 h 401844"/>
                  <a:gd name="connsiteX1" fmla="*/ 409007 w 411956"/>
                  <a:gd name="connsiteY1" fmla="*/ 330304 h 401844"/>
                  <a:gd name="connsiteX2" fmla="*/ 411956 w 411956"/>
                  <a:gd name="connsiteY2" fmla="*/ 401844 h 401844"/>
                  <a:gd name="connsiteX3" fmla="*/ 0 w 411956"/>
                  <a:gd name="connsiteY3" fmla="*/ 4176 h 401844"/>
                  <a:gd name="connsiteX4" fmla="*/ 97580 w 411956"/>
                  <a:gd name="connsiteY4" fmla="*/ 25607 h 401844"/>
                  <a:gd name="connsiteX0" fmla="*/ 97580 w 411956"/>
                  <a:gd name="connsiteY0" fmla="*/ 25607 h 401844"/>
                  <a:gd name="connsiteX1" fmla="*/ 390899 w 411956"/>
                  <a:gd name="connsiteY1" fmla="*/ 325685 h 401844"/>
                  <a:gd name="connsiteX2" fmla="*/ 411956 w 411956"/>
                  <a:gd name="connsiteY2" fmla="*/ 401844 h 401844"/>
                  <a:gd name="connsiteX3" fmla="*/ 0 w 411956"/>
                  <a:gd name="connsiteY3" fmla="*/ 4176 h 401844"/>
                  <a:gd name="connsiteX4" fmla="*/ 97580 w 411956"/>
                  <a:gd name="connsiteY4" fmla="*/ 25607 h 401844"/>
                  <a:gd name="connsiteX0" fmla="*/ 97580 w 402902"/>
                  <a:gd name="connsiteY0" fmla="*/ 25607 h 392607"/>
                  <a:gd name="connsiteX1" fmla="*/ 390899 w 402902"/>
                  <a:gd name="connsiteY1" fmla="*/ 325685 h 392607"/>
                  <a:gd name="connsiteX2" fmla="*/ 402902 w 402902"/>
                  <a:gd name="connsiteY2" fmla="*/ 392607 h 392607"/>
                  <a:gd name="connsiteX3" fmla="*/ 0 w 402902"/>
                  <a:gd name="connsiteY3" fmla="*/ 4176 h 392607"/>
                  <a:gd name="connsiteX4" fmla="*/ 97580 w 402902"/>
                  <a:gd name="connsiteY4" fmla="*/ 25607 h 392607"/>
                  <a:gd name="connsiteX0" fmla="*/ 97580 w 402902"/>
                  <a:gd name="connsiteY0" fmla="*/ 25607 h 392607"/>
                  <a:gd name="connsiteX1" fmla="*/ 390899 w 402902"/>
                  <a:gd name="connsiteY1" fmla="*/ 325685 h 392607"/>
                  <a:gd name="connsiteX2" fmla="*/ 402902 w 402902"/>
                  <a:gd name="connsiteY2" fmla="*/ 392607 h 392607"/>
                  <a:gd name="connsiteX3" fmla="*/ 0 w 402902"/>
                  <a:gd name="connsiteY3" fmla="*/ 4176 h 392607"/>
                  <a:gd name="connsiteX4" fmla="*/ 97580 w 402902"/>
                  <a:gd name="connsiteY4" fmla="*/ 25607 h 392607"/>
                  <a:gd name="connsiteX0" fmla="*/ 97580 w 408217"/>
                  <a:gd name="connsiteY0" fmla="*/ 25607 h 403467"/>
                  <a:gd name="connsiteX1" fmla="*/ 390899 w 408217"/>
                  <a:gd name="connsiteY1" fmla="*/ 325685 h 403467"/>
                  <a:gd name="connsiteX2" fmla="*/ 408217 w 408217"/>
                  <a:gd name="connsiteY2" fmla="*/ 403467 h 403467"/>
                  <a:gd name="connsiteX3" fmla="*/ 0 w 408217"/>
                  <a:gd name="connsiteY3" fmla="*/ 4176 h 403467"/>
                  <a:gd name="connsiteX4" fmla="*/ 97580 w 408217"/>
                  <a:gd name="connsiteY4" fmla="*/ 25607 h 403467"/>
                  <a:gd name="connsiteX0" fmla="*/ 97580 w 408217"/>
                  <a:gd name="connsiteY0" fmla="*/ 25607 h 403467"/>
                  <a:gd name="connsiteX1" fmla="*/ 390899 w 408217"/>
                  <a:gd name="connsiteY1" fmla="*/ 325685 h 403467"/>
                  <a:gd name="connsiteX2" fmla="*/ 408217 w 408217"/>
                  <a:gd name="connsiteY2" fmla="*/ 403467 h 403467"/>
                  <a:gd name="connsiteX3" fmla="*/ 0 w 408217"/>
                  <a:gd name="connsiteY3" fmla="*/ 4176 h 403467"/>
                  <a:gd name="connsiteX4" fmla="*/ 97580 w 408217"/>
                  <a:gd name="connsiteY4" fmla="*/ 25607 h 403467"/>
                  <a:gd name="connsiteX0" fmla="*/ 97580 w 408217"/>
                  <a:gd name="connsiteY0" fmla="*/ 25607 h 403467"/>
                  <a:gd name="connsiteX1" fmla="*/ 395120 w 408217"/>
                  <a:gd name="connsiteY1" fmla="*/ 325685 h 403467"/>
                  <a:gd name="connsiteX2" fmla="*/ 408217 w 408217"/>
                  <a:gd name="connsiteY2" fmla="*/ 403467 h 403467"/>
                  <a:gd name="connsiteX3" fmla="*/ 0 w 408217"/>
                  <a:gd name="connsiteY3" fmla="*/ 4176 h 403467"/>
                  <a:gd name="connsiteX4" fmla="*/ 97580 w 408217"/>
                  <a:gd name="connsiteY4" fmla="*/ 25607 h 403467"/>
                  <a:gd name="connsiteX0" fmla="*/ 97580 w 408217"/>
                  <a:gd name="connsiteY0" fmla="*/ 25607 h 403467"/>
                  <a:gd name="connsiteX1" fmla="*/ 395120 w 408217"/>
                  <a:gd name="connsiteY1" fmla="*/ 325685 h 403467"/>
                  <a:gd name="connsiteX2" fmla="*/ 408217 w 408217"/>
                  <a:gd name="connsiteY2" fmla="*/ 403467 h 403467"/>
                  <a:gd name="connsiteX3" fmla="*/ 0 w 408217"/>
                  <a:gd name="connsiteY3" fmla="*/ 4176 h 403467"/>
                  <a:gd name="connsiteX4" fmla="*/ 97580 w 408217"/>
                  <a:gd name="connsiteY4" fmla="*/ 25607 h 403467"/>
                  <a:gd name="connsiteX0" fmla="*/ 97580 w 399775"/>
                  <a:gd name="connsiteY0" fmla="*/ 25607 h 407793"/>
                  <a:gd name="connsiteX1" fmla="*/ 395120 w 399775"/>
                  <a:gd name="connsiteY1" fmla="*/ 325685 h 407793"/>
                  <a:gd name="connsiteX2" fmla="*/ 399775 w 399775"/>
                  <a:gd name="connsiteY2" fmla="*/ 407793 h 407793"/>
                  <a:gd name="connsiteX3" fmla="*/ 0 w 399775"/>
                  <a:gd name="connsiteY3" fmla="*/ 4176 h 407793"/>
                  <a:gd name="connsiteX4" fmla="*/ 97580 w 399775"/>
                  <a:gd name="connsiteY4" fmla="*/ 25607 h 407793"/>
                  <a:gd name="connsiteX0" fmla="*/ 97580 w 408218"/>
                  <a:gd name="connsiteY0" fmla="*/ 25607 h 403467"/>
                  <a:gd name="connsiteX1" fmla="*/ 395120 w 408218"/>
                  <a:gd name="connsiteY1" fmla="*/ 325685 h 403467"/>
                  <a:gd name="connsiteX2" fmla="*/ 408218 w 408218"/>
                  <a:gd name="connsiteY2" fmla="*/ 403467 h 403467"/>
                  <a:gd name="connsiteX3" fmla="*/ 0 w 408218"/>
                  <a:gd name="connsiteY3" fmla="*/ 4176 h 403467"/>
                  <a:gd name="connsiteX4" fmla="*/ 97580 w 408218"/>
                  <a:gd name="connsiteY4" fmla="*/ 25607 h 403467"/>
                  <a:gd name="connsiteX0" fmla="*/ 97580 w 399776"/>
                  <a:gd name="connsiteY0" fmla="*/ 25607 h 399141"/>
                  <a:gd name="connsiteX1" fmla="*/ 395120 w 399776"/>
                  <a:gd name="connsiteY1" fmla="*/ 325685 h 399141"/>
                  <a:gd name="connsiteX2" fmla="*/ 399776 w 399776"/>
                  <a:gd name="connsiteY2" fmla="*/ 399141 h 399141"/>
                  <a:gd name="connsiteX3" fmla="*/ 0 w 399776"/>
                  <a:gd name="connsiteY3" fmla="*/ 4176 h 399141"/>
                  <a:gd name="connsiteX4" fmla="*/ 97580 w 399776"/>
                  <a:gd name="connsiteY4" fmla="*/ 25607 h 399141"/>
                  <a:gd name="connsiteX0" fmla="*/ 97580 w 403997"/>
                  <a:gd name="connsiteY0" fmla="*/ 25607 h 399141"/>
                  <a:gd name="connsiteX1" fmla="*/ 395120 w 403997"/>
                  <a:gd name="connsiteY1" fmla="*/ 325685 h 399141"/>
                  <a:gd name="connsiteX2" fmla="*/ 403997 w 403997"/>
                  <a:gd name="connsiteY2" fmla="*/ 399141 h 399141"/>
                  <a:gd name="connsiteX3" fmla="*/ 0 w 403997"/>
                  <a:gd name="connsiteY3" fmla="*/ 4176 h 399141"/>
                  <a:gd name="connsiteX4" fmla="*/ 97580 w 403997"/>
                  <a:gd name="connsiteY4" fmla="*/ 25607 h 399141"/>
                  <a:gd name="connsiteX0" fmla="*/ 97580 w 403997"/>
                  <a:gd name="connsiteY0" fmla="*/ 25607 h 399141"/>
                  <a:gd name="connsiteX1" fmla="*/ 399341 w 403997"/>
                  <a:gd name="connsiteY1" fmla="*/ 330011 h 399141"/>
                  <a:gd name="connsiteX2" fmla="*/ 403997 w 403997"/>
                  <a:gd name="connsiteY2" fmla="*/ 399141 h 399141"/>
                  <a:gd name="connsiteX3" fmla="*/ 0 w 403997"/>
                  <a:gd name="connsiteY3" fmla="*/ 4176 h 399141"/>
                  <a:gd name="connsiteX4" fmla="*/ 97580 w 403997"/>
                  <a:gd name="connsiteY4" fmla="*/ 25607 h 399141"/>
                  <a:gd name="connsiteX0" fmla="*/ 104763 w 411180"/>
                  <a:gd name="connsiteY0" fmla="*/ 27804 h 401338"/>
                  <a:gd name="connsiteX1" fmla="*/ 406524 w 411180"/>
                  <a:gd name="connsiteY1" fmla="*/ 332208 h 401338"/>
                  <a:gd name="connsiteX2" fmla="*/ 411180 w 411180"/>
                  <a:gd name="connsiteY2" fmla="*/ 401338 h 401338"/>
                  <a:gd name="connsiteX3" fmla="*/ 0 w 411180"/>
                  <a:gd name="connsiteY3" fmla="*/ 3920 h 401338"/>
                  <a:gd name="connsiteX4" fmla="*/ 104763 w 411180"/>
                  <a:gd name="connsiteY4" fmla="*/ 27804 h 401338"/>
                  <a:gd name="connsiteX0" fmla="*/ 104763 w 411180"/>
                  <a:gd name="connsiteY0" fmla="*/ 27804 h 440590"/>
                  <a:gd name="connsiteX1" fmla="*/ 406524 w 411180"/>
                  <a:gd name="connsiteY1" fmla="*/ 332208 h 440590"/>
                  <a:gd name="connsiteX2" fmla="*/ 411180 w 411180"/>
                  <a:gd name="connsiteY2" fmla="*/ 440590 h 440590"/>
                  <a:gd name="connsiteX3" fmla="*/ 0 w 411180"/>
                  <a:gd name="connsiteY3" fmla="*/ 3920 h 440590"/>
                  <a:gd name="connsiteX4" fmla="*/ 104763 w 411180"/>
                  <a:gd name="connsiteY4" fmla="*/ 27804 h 440590"/>
                  <a:gd name="connsiteX0" fmla="*/ 104763 w 408134"/>
                  <a:gd name="connsiteY0" fmla="*/ 27804 h 403791"/>
                  <a:gd name="connsiteX1" fmla="*/ 406524 w 408134"/>
                  <a:gd name="connsiteY1" fmla="*/ 332208 h 403791"/>
                  <a:gd name="connsiteX2" fmla="*/ 399209 w 408134"/>
                  <a:gd name="connsiteY2" fmla="*/ 403791 h 403791"/>
                  <a:gd name="connsiteX3" fmla="*/ 0 w 408134"/>
                  <a:gd name="connsiteY3" fmla="*/ 3920 h 403791"/>
                  <a:gd name="connsiteX4" fmla="*/ 104763 w 408134"/>
                  <a:gd name="connsiteY4" fmla="*/ 27804 h 403791"/>
                  <a:gd name="connsiteX0" fmla="*/ 104763 w 408317"/>
                  <a:gd name="connsiteY0" fmla="*/ 27804 h 411151"/>
                  <a:gd name="connsiteX1" fmla="*/ 406524 w 408317"/>
                  <a:gd name="connsiteY1" fmla="*/ 332208 h 411151"/>
                  <a:gd name="connsiteX2" fmla="*/ 401603 w 408317"/>
                  <a:gd name="connsiteY2" fmla="*/ 411151 h 411151"/>
                  <a:gd name="connsiteX3" fmla="*/ 0 w 408317"/>
                  <a:gd name="connsiteY3" fmla="*/ 3920 h 411151"/>
                  <a:gd name="connsiteX4" fmla="*/ 104763 w 408317"/>
                  <a:gd name="connsiteY4" fmla="*/ 27804 h 411151"/>
                  <a:gd name="connsiteX0" fmla="*/ 104763 w 408317"/>
                  <a:gd name="connsiteY0" fmla="*/ 27804 h 411151"/>
                  <a:gd name="connsiteX1" fmla="*/ 406524 w 408317"/>
                  <a:gd name="connsiteY1" fmla="*/ 332208 h 411151"/>
                  <a:gd name="connsiteX2" fmla="*/ 401603 w 408317"/>
                  <a:gd name="connsiteY2" fmla="*/ 411151 h 411151"/>
                  <a:gd name="connsiteX3" fmla="*/ 0 w 408317"/>
                  <a:gd name="connsiteY3" fmla="*/ 3920 h 411151"/>
                  <a:gd name="connsiteX4" fmla="*/ 104763 w 408317"/>
                  <a:gd name="connsiteY4" fmla="*/ 27804 h 411151"/>
                  <a:gd name="connsiteX0" fmla="*/ 104763 w 408317"/>
                  <a:gd name="connsiteY0" fmla="*/ 27804 h 411151"/>
                  <a:gd name="connsiteX1" fmla="*/ 406524 w 408317"/>
                  <a:gd name="connsiteY1" fmla="*/ 332208 h 411151"/>
                  <a:gd name="connsiteX2" fmla="*/ 401603 w 408317"/>
                  <a:gd name="connsiteY2" fmla="*/ 411151 h 411151"/>
                  <a:gd name="connsiteX3" fmla="*/ 0 w 408317"/>
                  <a:gd name="connsiteY3" fmla="*/ 3920 h 411151"/>
                  <a:gd name="connsiteX4" fmla="*/ 104763 w 408317"/>
                  <a:gd name="connsiteY4" fmla="*/ 27804 h 411151"/>
                  <a:gd name="connsiteX0" fmla="*/ 104763 w 408317"/>
                  <a:gd name="connsiteY0" fmla="*/ 27804 h 411151"/>
                  <a:gd name="connsiteX1" fmla="*/ 406524 w 408317"/>
                  <a:gd name="connsiteY1" fmla="*/ 332208 h 411151"/>
                  <a:gd name="connsiteX2" fmla="*/ 401603 w 408317"/>
                  <a:gd name="connsiteY2" fmla="*/ 411151 h 411151"/>
                  <a:gd name="connsiteX3" fmla="*/ 0 w 408317"/>
                  <a:gd name="connsiteY3" fmla="*/ 3920 h 411151"/>
                  <a:gd name="connsiteX4" fmla="*/ 104763 w 408317"/>
                  <a:gd name="connsiteY4" fmla="*/ 27804 h 411151"/>
                  <a:gd name="connsiteX0" fmla="*/ 104763 w 408317"/>
                  <a:gd name="connsiteY0" fmla="*/ 27804 h 411151"/>
                  <a:gd name="connsiteX1" fmla="*/ 406524 w 408317"/>
                  <a:gd name="connsiteY1" fmla="*/ 332208 h 411151"/>
                  <a:gd name="connsiteX2" fmla="*/ 401603 w 408317"/>
                  <a:gd name="connsiteY2" fmla="*/ 411151 h 411151"/>
                  <a:gd name="connsiteX3" fmla="*/ 0 w 408317"/>
                  <a:gd name="connsiteY3" fmla="*/ 3920 h 411151"/>
                  <a:gd name="connsiteX4" fmla="*/ 104763 w 408317"/>
                  <a:gd name="connsiteY4" fmla="*/ 27804 h 411151"/>
                  <a:gd name="connsiteX0" fmla="*/ 104763 w 408317"/>
                  <a:gd name="connsiteY0" fmla="*/ 27804 h 411151"/>
                  <a:gd name="connsiteX1" fmla="*/ 406524 w 408317"/>
                  <a:gd name="connsiteY1" fmla="*/ 332208 h 411151"/>
                  <a:gd name="connsiteX2" fmla="*/ 401603 w 408317"/>
                  <a:gd name="connsiteY2" fmla="*/ 411151 h 411151"/>
                  <a:gd name="connsiteX3" fmla="*/ 0 w 408317"/>
                  <a:gd name="connsiteY3" fmla="*/ 3920 h 411151"/>
                  <a:gd name="connsiteX4" fmla="*/ 104763 w 408317"/>
                  <a:gd name="connsiteY4" fmla="*/ 27804 h 411151"/>
                  <a:gd name="connsiteX0" fmla="*/ 104763 w 408317"/>
                  <a:gd name="connsiteY0" fmla="*/ 27804 h 411151"/>
                  <a:gd name="connsiteX1" fmla="*/ 406524 w 408317"/>
                  <a:gd name="connsiteY1" fmla="*/ 332208 h 411151"/>
                  <a:gd name="connsiteX2" fmla="*/ 401603 w 408317"/>
                  <a:gd name="connsiteY2" fmla="*/ 411151 h 411151"/>
                  <a:gd name="connsiteX3" fmla="*/ 0 w 408317"/>
                  <a:gd name="connsiteY3" fmla="*/ 3920 h 411151"/>
                  <a:gd name="connsiteX4" fmla="*/ 104763 w 408317"/>
                  <a:gd name="connsiteY4" fmla="*/ 27804 h 411151"/>
                  <a:gd name="connsiteX0" fmla="*/ 85608 w 389162"/>
                  <a:gd name="connsiteY0" fmla="*/ 30031 h 413378"/>
                  <a:gd name="connsiteX1" fmla="*/ 387369 w 389162"/>
                  <a:gd name="connsiteY1" fmla="*/ 334435 h 413378"/>
                  <a:gd name="connsiteX2" fmla="*/ 382448 w 389162"/>
                  <a:gd name="connsiteY2" fmla="*/ 413378 h 413378"/>
                  <a:gd name="connsiteX3" fmla="*/ 0 w 389162"/>
                  <a:gd name="connsiteY3" fmla="*/ 3694 h 413378"/>
                  <a:gd name="connsiteX4" fmla="*/ 85608 w 389162"/>
                  <a:gd name="connsiteY4" fmla="*/ 30031 h 413378"/>
                  <a:gd name="connsiteX0" fmla="*/ 92792 w 396346"/>
                  <a:gd name="connsiteY0" fmla="*/ 36843 h 420190"/>
                  <a:gd name="connsiteX1" fmla="*/ 394553 w 396346"/>
                  <a:gd name="connsiteY1" fmla="*/ 341247 h 420190"/>
                  <a:gd name="connsiteX2" fmla="*/ 389632 w 396346"/>
                  <a:gd name="connsiteY2" fmla="*/ 420190 h 420190"/>
                  <a:gd name="connsiteX3" fmla="*/ 0 w 396346"/>
                  <a:gd name="connsiteY3" fmla="*/ 3146 h 420190"/>
                  <a:gd name="connsiteX4" fmla="*/ 92792 w 396346"/>
                  <a:gd name="connsiteY4" fmla="*/ 36843 h 420190"/>
                  <a:gd name="connsiteX0" fmla="*/ 92792 w 396346"/>
                  <a:gd name="connsiteY0" fmla="*/ 36843 h 420190"/>
                  <a:gd name="connsiteX1" fmla="*/ 394553 w 396346"/>
                  <a:gd name="connsiteY1" fmla="*/ 341247 h 420190"/>
                  <a:gd name="connsiteX2" fmla="*/ 389632 w 396346"/>
                  <a:gd name="connsiteY2" fmla="*/ 420190 h 420190"/>
                  <a:gd name="connsiteX3" fmla="*/ 0 w 396346"/>
                  <a:gd name="connsiteY3" fmla="*/ 3146 h 420190"/>
                  <a:gd name="connsiteX4" fmla="*/ 92792 w 396346"/>
                  <a:gd name="connsiteY4" fmla="*/ 36843 h 420190"/>
                  <a:gd name="connsiteX0" fmla="*/ 92792 w 395787"/>
                  <a:gd name="connsiteY0" fmla="*/ 36843 h 398111"/>
                  <a:gd name="connsiteX1" fmla="*/ 394553 w 395787"/>
                  <a:gd name="connsiteY1" fmla="*/ 341247 h 398111"/>
                  <a:gd name="connsiteX2" fmla="*/ 380055 w 395787"/>
                  <a:gd name="connsiteY2" fmla="*/ 398111 h 398111"/>
                  <a:gd name="connsiteX3" fmla="*/ 0 w 395787"/>
                  <a:gd name="connsiteY3" fmla="*/ 3146 h 398111"/>
                  <a:gd name="connsiteX4" fmla="*/ 92792 w 395787"/>
                  <a:gd name="connsiteY4" fmla="*/ 36843 h 398111"/>
                  <a:gd name="connsiteX0" fmla="*/ 92792 w 396577"/>
                  <a:gd name="connsiteY0" fmla="*/ 36843 h 393205"/>
                  <a:gd name="connsiteX1" fmla="*/ 394553 w 396577"/>
                  <a:gd name="connsiteY1" fmla="*/ 341247 h 393205"/>
                  <a:gd name="connsiteX2" fmla="*/ 392026 w 396577"/>
                  <a:gd name="connsiteY2" fmla="*/ 393205 h 393205"/>
                  <a:gd name="connsiteX3" fmla="*/ 0 w 396577"/>
                  <a:gd name="connsiteY3" fmla="*/ 3146 h 393205"/>
                  <a:gd name="connsiteX4" fmla="*/ 92792 w 396577"/>
                  <a:gd name="connsiteY4" fmla="*/ 36843 h 393205"/>
                  <a:gd name="connsiteX0" fmla="*/ 92792 w 396577"/>
                  <a:gd name="connsiteY0" fmla="*/ 36843 h 393205"/>
                  <a:gd name="connsiteX1" fmla="*/ 394553 w 396577"/>
                  <a:gd name="connsiteY1" fmla="*/ 341247 h 393205"/>
                  <a:gd name="connsiteX2" fmla="*/ 392026 w 396577"/>
                  <a:gd name="connsiteY2" fmla="*/ 393205 h 393205"/>
                  <a:gd name="connsiteX3" fmla="*/ 0 w 396577"/>
                  <a:gd name="connsiteY3" fmla="*/ 3146 h 393205"/>
                  <a:gd name="connsiteX4" fmla="*/ 92792 w 396577"/>
                  <a:gd name="connsiteY4" fmla="*/ 36843 h 393205"/>
                  <a:gd name="connsiteX0" fmla="*/ 92792 w 396879"/>
                  <a:gd name="connsiteY0" fmla="*/ 36843 h 407924"/>
                  <a:gd name="connsiteX1" fmla="*/ 394553 w 396879"/>
                  <a:gd name="connsiteY1" fmla="*/ 341247 h 407924"/>
                  <a:gd name="connsiteX2" fmla="*/ 394420 w 396879"/>
                  <a:gd name="connsiteY2" fmla="*/ 407924 h 407924"/>
                  <a:gd name="connsiteX3" fmla="*/ 0 w 396879"/>
                  <a:gd name="connsiteY3" fmla="*/ 3146 h 407924"/>
                  <a:gd name="connsiteX4" fmla="*/ 92792 w 396879"/>
                  <a:gd name="connsiteY4" fmla="*/ 36843 h 407924"/>
                  <a:gd name="connsiteX0" fmla="*/ 92792 w 396879"/>
                  <a:gd name="connsiteY0" fmla="*/ 36843 h 407924"/>
                  <a:gd name="connsiteX1" fmla="*/ 394553 w 396879"/>
                  <a:gd name="connsiteY1" fmla="*/ 341247 h 407924"/>
                  <a:gd name="connsiteX2" fmla="*/ 394420 w 396879"/>
                  <a:gd name="connsiteY2" fmla="*/ 407924 h 407924"/>
                  <a:gd name="connsiteX3" fmla="*/ 0 w 396879"/>
                  <a:gd name="connsiteY3" fmla="*/ 3146 h 407924"/>
                  <a:gd name="connsiteX4" fmla="*/ 92792 w 396879"/>
                  <a:gd name="connsiteY4" fmla="*/ 36843 h 40792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399687"/>
                  <a:gd name="connsiteY0" fmla="*/ 30033 h 401114"/>
                  <a:gd name="connsiteX1" fmla="*/ 396947 w 399687"/>
                  <a:gd name="connsiteY1" fmla="*/ 334437 h 401114"/>
                  <a:gd name="connsiteX2" fmla="*/ 399208 w 399687"/>
                  <a:gd name="connsiteY2" fmla="*/ 401114 h 401114"/>
                  <a:gd name="connsiteX3" fmla="*/ 0 w 399687"/>
                  <a:gd name="connsiteY3" fmla="*/ 3695 h 401114"/>
                  <a:gd name="connsiteX4" fmla="*/ 97580 w 399687"/>
                  <a:gd name="connsiteY4" fmla="*/ 30033 h 401114"/>
                  <a:gd name="connsiteX0" fmla="*/ 97580 w 399208"/>
                  <a:gd name="connsiteY0" fmla="*/ 30033 h 401114"/>
                  <a:gd name="connsiteX1" fmla="*/ 392159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208"/>
                  <a:gd name="connsiteY0" fmla="*/ 30033 h 401114"/>
                  <a:gd name="connsiteX1" fmla="*/ 392159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208"/>
                  <a:gd name="connsiteY0" fmla="*/ 30033 h 401114"/>
                  <a:gd name="connsiteX1" fmla="*/ 392159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208"/>
                  <a:gd name="connsiteY0" fmla="*/ 30033 h 401114"/>
                  <a:gd name="connsiteX1" fmla="*/ 392159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208"/>
                  <a:gd name="connsiteY0" fmla="*/ 30033 h 401114"/>
                  <a:gd name="connsiteX1" fmla="*/ 394553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208"/>
                  <a:gd name="connsiteY0" fmla="*/ 30033 h 401114"/>
                  <a:gd name="connsiteX1" fmla="*/ 394553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208"/>
                  <a:gd name="connsiteY0" fmla="*/ 30033 h 401114"/>
                  <a:gd name="connsiteX1" fmla="*/ 394553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208"/>
                  <a:gd name="connsiteY0" fmla="*/ 30033 h 401114"/>
                  <a:gd name="connsiteX1" fmla="*/ 394553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208"/>
                  <a:gd name="connsiteY0" fmla="*/ 30033 h 401114"/>
                  <a:gd name="connsiteX1" fmla="*/ 394553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208"/>
                  <a:gd name="connsiteY0" fmla="*/ 30033 h 401114"/>
                  <a:gd name="connsiteX1" fmla="*/ 394553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208"/>
                  <a:gd name="connsiteY0" fmla="*/ 30033 h 401114"/>
                  <a:gd name="connsiteX1" fmla="*/ 394553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208"/>
                  <a:gd name="connsiteY0" fmla="*/ 30033 h 401114"/>
                  <a:gd name="connsiteX1" fmla="*/ 394553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208"/>
                  <a:gd name="connsiteY0" fmla="*/ 30033 h 401114"/>
                  <a:gd name="connsiteX1" fmla="*/ 394553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208"/>
                  <a:gd name="connsiteY0" fmla="*/ 30033 h 401114"/>
                  <a:gd name="connsiteX1" fmla="*/ 394553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208"/>
                  <a:gd name="connsiteY0" fmla="*/ 30033 h 401114"/>
                  <a:gd name="connsiteX1" fmla="*/ 394553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208"/>
                  <a:gd name="connsiteY0" fmla="*/ 30033 h 401114"/>
                  <a:gd name="connsiteX1" fmla="*/ 394553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208"/>
                  <a:gd name="connsiteY0" fmla="*/ 30033 h 401114"/>
                  <a:gd name="connsiteX1" fmla="*/ 394553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721"/>
                  <a:gd name="connsiteY0" fmla="*/ 30033 h 401114"/>
                  <a:gd name="connsiteX1" fmla="*/ 399341 w 399721"/>
                  <a:gd name="connsiteY1" fmla="*/ 331983 h 401114"/>
                  <a:gd name="connsiteX2" fmla="*/ 399208 w 399721"/>
                  <a:gd name="connsiteY2" fmla="*/ 401114 h 401114"/>
                  <a:gd name="connsiteX3" fmla="*/ 0 w 399721"/>
                  <a:gd name="connsiteY3" fmla="*/ 3695 h 401114"/>
                  <a:gd name="connsiteX4" fmla="*/ 97580 w 399721"/>
                  <a:gd name="connsiteY4" fmla="*/ 30033 h 401114"/>
                  <a:gd name="connsiteX0" fmla="*/ 97580 w 399721"/>
                  <a:gd name="connsiteY0" fmla="*/ 30033 h 401114"/>
                  <a:gd name="connsiteX1" fmla="*/ 399341 w 399721"/>
                  <a:gd name="connsiteY1" fmla="*/ 331983 h 401114"/>
                  <a:gd name="connsiteX2" fmla="*/ 399208 w 399721"/>
                  <a:gd name="connsiteY2" fmla="*/ 401114 h 401114"/>
                  <a:gd name="connsiteX3" fmla="*/ 0 w 399721"/>
                  <a:gd name="connsiteY3" fmla="*/ 3695 h 401114"/>
                  <a:gd name="connsiteX4" fmla="*/ 97580 w 399721"/>
                  <a:gd name="connsiteY4" fmla="*/ 30033 h 401114"/>
                  <a:gd name="connsiteX0" fmla="*/ 97580 w 399341"/>
                  <a:gd name="connsiteY0" fmla="*/ 30033 h 401114"/>
                  <a:gd name="connsiteX1" fmla="*/ 399341 w 399341"/>
                  <a:gd name="connsiteY1" fmla="*/ 331983 h 401114"/>
                  <a:gd name="connsiteX2" fmla="*/ 399208 w 399341"/>
                  <a:gd name="connsiteY2" fmla="*/ 401114 h 401114"/>
                  <a:gd name="connsiteX3" fmla="*/ 0 w 399341"/>
                  <a:gd name="connsiteY3" fmla="*/ 3695 h 401114"/>
                  <a:gd name="connsiteX4" fmla="*/ 97580 w 399341"/>
                  <a:gd name="connsiteY4" fmla="*/ 30033 h 401114"/>
                  <a:gd name="connsiteX0" fmla="*/ 97580 w 399341"/>
                  <a:gd name="connsiteY0" fmla="*/ 30033 h 401114"/>
                  <a:gd name="connsiteX1" fmla="*/ 399341 w 399341"/>
                  <a:gd name="connsiteY1" fmla="*/ 331983 h 401114"/>
                  <a:gd name="connsiteX2" fmla="*/ 399208 w 399341"/>
                  <a:gd name="connsiteY2" fmla="*/ 401114 h 401114"/>
                  <a:gd name="connsiteX3" fmla="*/ 0 w 399341"/>
                  <a:gd name="connsiteY3" fmla="*/ 3695 h 401114"/>
                  <a:gd name="connsiteX4" fmla="*/ 97580 w 399341"/>
                  <a:gd name="connsiteY4" fmla="*/ 30033 h 401114"/>
                  <a:gd name="connsiteX0" fmla="*/ 97580 w 399341"/>
                  <a:gd name="connsiteY0" fmla="*/ 30033 h 401114"/>
                  <a:gd name="connsiteX1" fmla="*/ 399341 w 399341"/>
                  <a:gd name="connsiteY1" fmla="*/ 331983 h 401114"/>
                  <a:gd name="connsiteX2" fmla="*/ 399208 w 399341"/>
                  <a:gd name="connsiteY2" fmla="*/ 401114 h 401114"/>
                  <a:gd name="connsiteX3" fmla="*/ 0 w 399341"/>
                  <a:gd name="connsiteY3" fmla="*/ 3695 h 401114"/>
                  <a:gd name="connsiteX4" fmla="*/ 97580 w 399341"/>
                  <a:gd name="connsiteY4" fmla="*/ 30033 h 401114"/>
                  <a:gd name="connsiteX0" fmla="*/ 97580 w 399341"/>
                  <a:gd name="connsiteY0" fmla="*/ 30033 h 401114"/>
                  <a:gd name="connsiteX1" fmla="*/ 399341 w 399341"/>
                  <a:gd name="connsiteY1" fmla="*/ 331983 h 401114"/>
                  <a:gd name="connsiteX2" fmla="*/ 399208 w 399341"/>
                  <a:gd name="connsiteY2" fmla="*/ 401114 h 401114"/>
                  <a:gd name="connsiteX3" fmla="*/ 0 w 399341"/>
                  <a:gd name="connsiteY3" fmla="*/ 3695 h 401114"/>
                  <a:gd name="connsiteX4" fmla="*/ 97580 w 399341"/>
                  <a:gd name="connsiteY4" fmla="*/ 30033 h 401114"/>
                  <a:gd name="connsiteX0" fmla="*/ 97580 w 399341"/>
                  <a:gd name="connsiteY0" fmla="*/ 30033 h 401114"/>
                  <a:gd name="connsiteX1" fmla="*/ 399341 w 399341"/>
                  <a:gd name="connsiteY1" fmla="*/ 331983 h 401114"/>
                  <a:gd name="connsiteX2" fmla="*/ 399208 w 399341"/>
                  <a:gd name="connsiteY2" fmla="*/ 401114 h 401114"/>
                  <a:gd name="connsiteX3" fmla="*/ 0 w 399341"/>
                  <a:gd name="connsiteY3" fmla="*/ 3695 h 401114"/>
                  <a:gd name="connsiteX4" fmla="*/ 97580 w 399341"/>
                  <a:gd name="connsiteY4" fmla="*/ 30033 h 401114"/>
                  <a:gd name="connsiteX0" fmla="*/ 97580 w 399341"/>
                  <a:gd name="connsiteY0" fmla="*/ 30033 h 401114"/>
                  <a:gd name="connsiteX1" fmla="*/ 399341 w 399341"/>
                  <a:gd name="connsiteY1" fmla="*/ 331983 h 401114"/>
                  <a:gd name="connsiteX2" fmla="*/ 399208 w 399341"/>
                  <a:gd name="connsiteY2" fmla="*/ 401114 h 401114"/>
                  <a:gd name="connsiteX3" fmla="*/ 0 w 399341"/>
                  <a:gd name="connsiteY3" fmla="*/ 3695 h 401114"/>
                  <a:gd name="connsiteX4" fmla="*/ 97580 w 399341"/>
                  <a:gd name="connsiteY4" fmla="*/ 30033 h 401114"/>
                  <a:gd name="connsiteX0" fmla="*/ 97580 w 399341"/>
                  <a:gd name="connsiteY0" fmla="*/ 30033 h 401114"/>
                  <a:gd name="connsiteX1" fmla="*/ 399341 w 399341"/>
                  <a:gd name="connsiteY1" fmla="*/ 331983 h 401114"/>
                  <a:gd name="connsiteX2" fmla="*/ 399208 w 399341"/>
                  <a:gd name="connsiteY2" fmla="*/ 401114 h 401114"/>
                  <a:gd name="connsiteX3" fmla="*/ 0 w 399341"/>
                  <a:gd name="connsiteY3" fmla="*/ 3695 h 401114"/>
                  <a:gd name="connsiteX4" fmla="*/ 97580 w 399341"/>
                  <a:gd name="connsiteY4" fmla="*/ 30033 h 401114"/>
                  <a:gd name="connsiteX0" fmla="*/ 97580 w 399341"/>
                  <a:gd name="connsiteY0" fmla="*/ 30033 h 401114"/>
                  <a:gd name="connsiteX1" fmla="*/ 399341 w 399341"/>
                  <a:gd name="connsiteY1" fmla="*/ 331983 h 401114"/>
                  <a:gd name="connsiteX2" fmla="*/ 399208 w 399341"/>
                  <a:gd name="connsiteY2" fmla="*/ 401114 h 401114"/>
                  <a:gd name="connsiteX3" fmla="*/ 0 w 399341"/>
                  <a:gd name="connsiteY3" fmla="*/ 3695 h 401114"/>
                  <a:gd name="connsiteX4" fmla="*/ 97580 w 399341"/>
                  <a:gd name="connsiteY4" fmla="*/ 30033 h 401114"/>
                  <a:gd name="connsiteX0" fmla="*/ 97580 w 399208"/>
                  <a:gd name="connsiteY0" fmla="*/ 30033 h 401114"/>
                  <a:gd name="connsiteX1" fmla="*/ 396947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208"/>
                  <a:gd name="connsiteY0" fmla="*/ 30033 h 401114"/>
                  <a:gd name="connsiteX1" fmla="*/ 396947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73637 w 399208"/>
                  <a:gd name="connsiteY0" fmla="*/ 13440 h 404146"/>
                  <a:gd name="connsiteX1" fmla="*/ 396947 w 399208"/>
                  <a:gd name="connsiteY1" fmla="*/ 335015 h 404146"/>
                  <a:gd name="connsiteX2" fmla="*/ 399208 w 399208"/>
                  <a:gd name="connsiteY2" fmla="*/ 404146 h 404146"/>
                  <a:gd name="connsiteX3" fmla="*/ 0 w 399208"/>
                  <a:gd name="connsiteY3" fmla="*/ 6727 h 404146"/>
                  <a:gd name="connsiteX4" fmla="*/ 73637 w 399208"/>
                  <a:gd name="connsiteY4" fmla="*/ 13440 h 404146"/>
                  <a:gd name="connsiteX0" fmla="*/ 73637 w 399208"/>
                  <a:gd name="connsiteY0" fmla="*/ 13440 h 404146"/>
                  <a:gd name="connsiteX1" fmla="*/ 396947 w 399208"/>
                  <a:gd name="connsiteY1" fmla="*/ 335015 h 404146"/>
                  <a:gd name="connsiteX2" fmla="*/ 399208 w 399208"/>
                  <a:gd name="connsiteY2" fmla="*/ 404146 h 404146"/>
                  <a:gd name="connsiteX3" fmla="*/ 0 w 399208"/>
                  <a:gd name="connsiteY3" fmla="*/ 6727 h 404146"/>
                  <a:gd name="connsiteX4" fmla="*/ 73637 w 399208"/>
                  <a:gd name="connsiteY4" fmla="*/ 13440 h 404146"/>
                  <a:gd name="connsiteX0" fmla="*/ 73637 w 399208"/>
                  <a:gd name="connsiteY0" fmla="*/ 11323 h 402029"/>
                  <a:gd name="connsiteX1" fmla="*/ 396947 w 399208"/>
                  <a:gd name="connsiteY1" fmla="*/ 332898 h 402029"/>
                  <a:gd name="connsiteX2" fmla="*/ 399208 w 399208"/>
                  <a:gd name="connsiteY2" fmla="*/ 402029 h 402029"/>
                  <a:gd name="connsiteX3" fmla="*/ 0 w 399208"/>
                  <a:gd name="connsiteY3" fmla="*/ 4610 h 402029"/>
                  <a:gd name="connsiteX4" fmla="*/ 73637 w 399208"/>
                  <a:gd name="connsiteY4" fmla="*/ 11323 h 402029"/>
                  <a:gd name="connsiteX0" fmla="*/ 73637 w 399208"/>
                  <a:gd name="connsiteY0" fmla="*/ 6713 h 397419"/>
                  <a:gd name="connsiteX1" fmla="*/ 396947 w 399208"/>
                  <a:gd name="connsiteY1" fmla="*/ 328288 h 397419"/>
                  <a:gd name="connsiteX2" fmla="*/ 399208 w 399208"/>
                  <a:gd name="connsiteY2" fmla="*/ 397419 h 397419"/>
                  <a:gd name="connsiteX3" fmla="*/ 0 w 399208"/>
                  <a:gd name="connsiteY3" fmla="*/ 0 h 397419"/>
                  <a:gd name="connsiteX4" fmla="*/ 73637 w 399208"/>
                  <a:gd name="connsiteY4" fmla="*/ 6713 h 397419"/>
                  <a:gd name="connsiteX0" fmla="*/ 73637 w 399208"/>
                  <a:gd name="connsiteY0" fmla="*/ 6713 h 397419"/>
                  <a:gd name="connsiteX1" fmla="*/ 396947 w 399208"/>
                  <a:gd name="connsiteY1" fmla="*/ 328288 h 397419"/>
                  <a:gd name="connsiteX2" fmla="*/ 399208 w 399208"/>
                  <a:gd name="connsiteY2" fmla="*/ 397419 h 397419"/>
                  <a:gd name="connsiteX3" fmla="*/ 0 w 399208"/>
                  <a:gd name="connsiteY3" fmla="*/ 0 h 397419"/>
                  <a:gd name="connsiteX4" fmla="*/ 73637 w 399208"/>
                  <a:gd name="connsiteY4" fmla="*/ 6713 h 397419"/>
                  <a:gd name="connsiteX0" fmla="*/ 73637 w 399208"/>
                  <a:gd name="connsiteY0" fmla="*/ 6713 h 397419"/>
                  <a:gd name="connsiteX1" fmla="*/ 396947 w 399208"/>
                  <a:gd name="connsiteY1" fmla="*/ 328288 h 397419"/>
                  <a:gd name="connsiteX2" fmla="*/ 399208 w 399208"/>
                  <a:gd name="connsiteY2" fmla="*/ 397419 h 397419"/>
                  <a:gd name="connsiteX3" fmla="*/ 0 w 399208"/>
                  <a:gd name="connsiteY3" fmla="*/ 0 h 397419"/>
                  <a:gd name="connsiteX4" fmla="*/ 73637 w 399208"/>
                  <a:gd name="connsiteY4" fmla="*/ 6713 h 397419"/>
                  <a:gd name="connsiteX0" fmla="*/ 73637 w 399208"/>
                  <a:gd name="connsiteY0" fmla="*/ 6713 h 397419"/>
                  <a:gd name="connsiteX1" fmla="*/ 396947 w 399208"/>
                  <a:gd name="connsiteY1" fmla="*/ 328288 h 397419"/>
                  <a:gd name="connsiteX2" fmla="*/ 399208 w 399208"/>
                  <a:gd name="connsiteY2" fmla="*/ 397419 h 397419"/>
                  <a:gd name="connsiteX3" fmla="*/ 0 w 399208"/>
                  <a:gd name="connsiteY3" fmla="*/ 0 h 397419"/>
                  <a:gd name="connsiteX4" fmla="*/ 73637 w 399208"/>
                  <a:gd name="connsiteY4" fmla="*/ 6713 h 397419"/>
                  <a:gd name="connsiteX0" fmla="*/ 73637 w 399208"/>
                  <a:gd name="connsiteY0" fmla="*/ 6713 h 397419"/>
                  <a:gd name="connsiteX1" fmla="*/ 396947 w 399208"/>
                  <a:gd name="connsiteY1" fmla="*/ 328288 h 397419"/>
                  <a:gd name="connsiteX2" fmla="*/ 399208 w 399208"/>
                  <a:gd name="connsiteY2" fmla="*/ 397419 h 397419"/>
                  <a:gd name="connsiteX3" fmla="*/ 0 w 399208"/>
                  <a:gd name="connsiteY3" fmla="*/ 0 h 397419"/>
                  <a:gd name="connsiteX4" fmla="*/ 73637 w 399208"/>
                  <a:gd name="connsiteY4" fmla="*/ 6713 h 397419"/>
                  <a:gd name="connsiteX0" fmla="*/ 73637 w 399208"/>
                  <a:gd name="connsiteY0" fmla="*/ 6713 h 397419"/>
                  <a:gd name="connsiteX1" fmla="*/ 396947 w 399208"/>
                  <a:gd name="connsiteY1" fmla="*/ 328288 h 397419"/>
                  <a:gd name="connsiteX2" fmla="*/ 399208 w 399208"/>
                  <a:gd name="connsiteY2" fmla="*/ 397419 h 397419"/>
                  <a:gd name="connsiteX3" fmla="*/ 0 w 399208"/>
                  <a:gd name="connsiteY3" fmla="*/ 0 h 397419"/>
                  <a:gd name="connsiteX4" fmla="*/ 73637 w 399208"/>
                  <a:gd name="connsiteY4" fmla="*/ 6713 h 397419"/>
                  <a:gd name="connsiteX0" fmla="*/ 73637 w 399208"/>
                  <a:gd name="connsiteY0" fmla="*/ 6713 h 397419"/>
                  <a:gd name="connsiteX1" fmla="*/ 396947 w 399208"/>
                  <a:gd name="connsiteY1" fmla="*/ 328288 h 397419"/>
                  <a:gd name="connsiteX2" fmla="*/ 399208 w 399208"/>
                  <a:gd name="connsiteY2" fmla="*/ 397419 h 397419"/>
                  <a:gd name="connsiteX3" fmla="*/ 0 w 399208"/>
                  <a:gd name="connsiteY3" fmla="*/ 0 h 397419"/>
                  <a:gd name="connsiteX4" fmla="*/ 73637 w 399208"/>
                  <a:gd name="connsiteY4" fmla="*/ 6713 h 397419"/>
                  <a:gd name="connsiteX0" fmla="*/ 73637 w 399208"/>
                  <a:gd name="connsiteY0" fmla="*/ 6713 h 397419"/>
                  <a:gd name="connsiteX1" fmla="*/ 396947 w 399208"/>
                  <a:gd name="connsiteY1" fmla="*/ 328288 h 397419"/>
                  <a:gd name="connsiteX2" fmla="*/ 399208 w 399208"/>
                  <a:gd name="connsiteY2" fmla="*/ 397419 h 397419"/>
                  <a:gd name="connsiteX3" fmla="*/ 0 w 399208"/>
                  <a:gd name="connsiteY3" fmla="*/ 0 h 397419"/>
                  <a:gd name="connsiteX4" fmla="*/ 73637 w 399208"/>
                  <a:gd name="connsiteY4" fmla="*/ 6713 h 397419"/>
                  <a:gd name="connsiteX0" fmla="*/ 73637 w 399208"/>
                  <a:gd name="connsiteY0" fmla="*/ 6713 h 397419"/>
                  <a:gd name="connsiteX1" fmla="*/ 396947 w 399208"/>
                  <a:gd name="connsiteY1" fmla="*/ 328288 h 397419"/>
                  <a:gd name="connsiteX2" fmla="*/ 399208 w 399208"/>
                  <a:gd name="connsiteY2" fmla="*/ 397419 h 397419"/>
                  <a:gd name="connsiteX3" fmla="*/ 0 w 399208"/>
                  <a:gd name="connsiteY3" fmla="*/ 0 h 397419"/>
                  <a:gd name="connsiteX4" fmla="*/ 73637 w 399208"/>
                  <a:gd name="connsiteY4" fmla="*/ 6713 h 397419"/>
                  <a:gd name="connsiteX0" fmla="*/ 73637 w 399208"/>
                  <a:gd name="connsiteY0" fmla="*/ 6713 h 397419"/>
                  <a:gd name="connsiteX1" fmla="*/ 396947 w 399208"/>
                  <a:gd name="connsiteY1" fmla="*/ 328288 h 397419"/>
                  <a:gd name="connsiteX2" fmla="*/ 399208 w 399208"/>
                  <a:gd name="connsiteY2" fmla="*/ 397419 h 397419"/>
                  <a:gd name="connsiteX3" fmla="*/ 0 w 399208"/>
                  <a:gd name="connsiteY3" fmla="*/ 0 h 397419"/>
                  <a:gd name="connsiteX4" fmla="*/ 73637 w 399208"/>
                  <a:gd name="connsiteY4" fmla="*/ 6713 h 397419"/>
                  <a:gd name="connsiteX0" fmla="*/ 73637 w 399208"/>
                  <a:gd name="connsiteY0" fmla="*/ 4259 h 397419"/>
                  <a:gd name="connsiteX1" fmla="*/ 396947 w 399208"/>
                  <a:gd name="connsiteY1" fmla="*/ 328288 h 397419"/>
                  <a:gd name="connsiteX2" fmla="*/ 399208 w 399208"/>
                  <a:gd name="connsiteY2" fmla="*/ 397419 h 397419"/>
                  <a:gd name="connsiteX3" fmla="*/ 0 w 399208"/>
                  <a:gd name="connsiteY3" fmla="*/ 0 h 397419"/>
                  <a:gd name="connsiteX4" fmla="*/ 73637 w 399208"/>
                  <a:gd name="connsiteY4" fmla="*/ 4259 h 397419"/>
                  <a:gd name="connsiteX0" fmla="*/ 73637 w 399208"/>
                  <a:gd name="connsiteY0" fmla="*/ 4259 h 397419"/>
                  <a:gd name="connsiteX1" fmla="*/ 396947 w 399208"/>
                  <a:gd name="connsiteY1" fmla="*/ 328288 h 397419"/>
                  <a:gd name="connsiteX2" fmla="*/ 399208 w 399208"/>
                  <a:gd name="connsiteY2" fmla="*/ 397419 h 397419"/>
                  <a:gd name="connsiteX3" fmla="*/ 0 w 399208"/>
                  <a:gd name="connsiteY3" fmla="*/ 0 h 397419"/>
                  <a:gd name="connsiteX4" fmla="*/ 73637 w 399208"/>
                  <a:gd name="connsiteY4" fmla="*/ 4259 h 397419"/>
                  <a:gd name="connsiteX0" fmla="*/ 73637 w 399208"/>
                  <a:gd name="connsiteY0" fmla="*/ 1806 h 394966"/>
                  <a:gd name="connsiteX1" fmla="*/ 396947 w 399208"/>
                  <a:gd name="connsiteY1" fmla="*/ 325835 h 394966"/>
                  <a:gd name="connsiteX2" fmla="*/ 399208 w 399208"/>
                  <a:gd name="connsiteY2" fmla="*/ 394966 h 394966"/>
                  <a:gd name="connsiteX3" fmla="*/ 0 w 399208"/>
                  <a:gd name="connsiteY3" fmla="*/ 0 h 394966"/>
                  <a:gd name="connsiteX4" fmla="*/ 73637 w 399208"/>
                  <a:gd name="connsiteY4" fmla="*/ 1806 h 394966"/>
                  <a:gd name="connsiteX0" fmla="*/ 73637 w 399208"/>
                  <a:gd name="connsiteY0" fmla="*/ 1806 h 394966"/>
                  <a:gd name="connsiteX1" fmla="*/ 396947 w 399208"/>
                  <a:gd name="connsiteY1" fmla="*/ 325835 h 394966"/>
                  <a:gd name="connsiteX2" fmla="*/ 399208 w 399208"/>
                  <a:gd name="connsiteY2" fmla="*/ 394966 h 394966"/>
                  <a:gd name="connsiteX3" fmla="*/ 0 w 399208"/>
                  <a:gd name="connsiteY3" fmla="*/ 0 h 394966"/>
                  <a:gd name="connsiteX4" fmla="*/ 73637 w 399208"/>
                  <a:gd name="connsiteY4" fmla="*/ 1806 h 394966"/>
                  <a:gd name="connsiteX0" fmla="*/ 73637 w 396947"/>
                  <a:gd name="connsiteY0" fmla="*/ 1806 h 394966"/>
                  <a:gd name="connsiteX1" fmla="*/ 396947 w 396947"/>
                  <a:gd name="connsiteY1" fmla="*/ 325835 h 394966"/>
                  <a:gd name="connsiteX2" fmla="*/ 396814 w 396947"/>
                  <a:gd name="connsiteY2" fmla="*/ 394966 h 394966"/>
                  <a:gd name="connsiteX3" fmla="*/ 0 w 396947"/>
                  <a:gd name="connsiteY3" fmla="*/ 0 h 394966"/>
                  <a:gd name="connsiteX4" fmla="*/ 73637 w 396947"/>
                  <a:gd name="connsiteY4" fmla="*/ 1806 h 394966"/>
                  <a:gd name="connsiteX0" fmla="*/ 80259 w 403569"/>
                  <a:gd name="connsiteY0" fmla="*/ 5198 h 398358"/>
                  <a:gd name="connsiteX1" fmla="*/ 403569 w 403569"/>
                  <a:gd name="connsiteY1" fmla="*/ 329227 h 398358"/>
                  <a:gd name="connsiteX2" fmla="*/ 403436 w 403569"/>
                  <a:gd name="connsiteY2" fmla="*/ 398358 h 398358"/>
                  <a:gd name="connsiteX3" fmla="*/ 0 w 403569"/>
                  <a:gd name="connsiteY3" fmla="*/ 0 h 398358"/>
                  <a:gd name="connsiteX4" fmla="*/ 80259 w 403569"/>
                  <a:gd name="connsiteY4" fmla="*/ 5198 h 398358"/>
                  <a:gd name="connsiteX0" fmla="*/ 76948 w 400258"/>
                  <a:gd name="connsiteY0" fmla="*/ 0 h 393160"/>
                  <a:gd name="connsiteX1" fmla="*/ 400258 w 400258"/>
                  <a:gd name="connsiteY1" fmla="*/ 324029 h 393160"/>
                  <a:gd name="connsiteX2" fmla="*/ 400125 w 400258"/>
                  <a:gd name="connsiteY2" fmla="*/ 393160 h 393160"/>
                  <a:gd name="connsiteX3" fmla="*/ 0 w 400258"/>
                  <a:gd name="connsiteY3" fmla="*/ 1587 h 393160"/>
                  <a:gd name="connsiteX4" fmla="*/ 76948 w 400258"/>
                  <a:gd name="connsiteY4" fmla="*/ 0 h 393160"/>
                  <a:gd name="connsiteX0" fmla="*/ 80259 w 403569"/>
                  <a:gd name="connsiteY0" fmla="*/ 0 h 393160"/>
                  <a:gd name="connsiteX1" fmla="*/ 403569 w 403569"/>
                  <a:gd name="connsiteY1" fmla="*/ 324029 h 393160"/>
                  <a:gd name="connsiteX2" fmla="*/ 403436 w 403569"/>
                  <a:gd name="connsiteY2" fmla="*/ 393160 h 393160"/>
                  <a:gd name="connsiteX3" fmla="*/ 0 w 403569"/>
                  <a:gd name="connsiteY3" fmla="*/ 1587 h 393160"/>
                  <a:gd name="connsiteX4" fmla="*/ 80259 w 403569"/>
                  <a:gd name="connsiteY4" fmla="*/ 0 h 393160"/>
                  <a:gd name="connsiteX0" fmla="*/ 86881 w 410191"/>
                  <a:gd name="connsiteY0" fmla="*/ 0 h 393160"/>
                  <a:gd name="connsiteX1" fmla="*/ 410191 w 410191"/>
                  <a:gd name="connsiteY1" fmla="*/ 324029 h 393160"/>
                  <a:gd name="connsiteX2" fmla="*/ 410058 w 410191"/>
                  <a:gd name="connsiteY2" fmla="*/ 393160 h 393160"/>
                  <a:gd name="connsiteX3" fmla="*/ 0 w 410191"/>
                  <a:gd name="connsiteY3" fmla="*/ 4979 h 393160"/>
                  <a:gd name="connsiteX4" fmla="*/ 86881 w 410191"/>
                  <a:gd name="connsiteY4" fmla="*/ 0 h 393160"/>
                  <a:gd name="connsiteX0" fmla="*/ 86881 w 410191"/>
                  <a:gd name="connsiteY0" fmla="*/ 0 h 393160"/>
                  <a:gd name="connsiteX1" fmla="*/ 410191 w 410191"/>
                  <a:gd name="connsiteY1" fmla="*/ 324029 h 393160"/>
                  <a:gd name="connsiteX2" fmla="*/ 410058 w 410191"/>
                  <a:gd name="connsiteY2" fmla="*/ 393160 h 393160"/>
                  <a:gd name="connsiteX3" fmla="*/ 0 w 410191"/>
                  <a:gd name="connsiteY3" fmla="*/ 4979 h 393160"/>
                  <a:gd name="connsiteX4" fmla="*/ 86881 w 410191"/>
                  <a:gd name="connsiteY4" fmla="*/ 0 h 393160"/>
                  <a:gd name="connsiteX0" fmla="*/ 90192 w 413502"/>
                  <a:gd name="connsiteY0" fmla="*/ 0 h 393160"/>
                  <a:gd name="connsiteX1" fmla="*/ 413502 w 413502"/>
                  <a:gd name="connsiteY1" fmla="*/ 324029 h 393160"/>
                  <a:gd name="connsiteX2" fmla="*/ 413369 w 413502"/>
                  <a:gd name="connsiteY2" fmla="*/ 393160 h 393160"/>
                  <a:gd name="connsiteX3" fmla="*/ 0 w 413502"/>
                  <a:gd name="connsiteY3" fmla="*/ 4979 h 393160"/>
                  <a:gd name="connsiteX4" fmla="*/ 90192 w 413502"/>
                  <a:gd name="connsiteY4" fmla="*/ 0 h 393160"/>
                  <a:gd name="connsiteX0" fmla="*/ 93503 w 416813"/>
                  <a:gd name="connsiteY0" fmla="*/ 5199 h 398359"/>
                  <a:gd name="connsiteX1" fmla="*/ 416813 w 416813"/>
                  <a:gd name="connsiteY1" fmla="*/ 329228 h 398359"/>
                  <a:gd name="connsiteX2" fmla="*/ 416680 w 416813"/>
                  <a:gd name="connsiteY2" fmla="*/ 398359 h 398359"/>
                  <a:gd name="connsiteX3" fmla="*/ 0 w 416813"/>
                  <a:gd name="connsiteY3" fmla="*/ 0 h 398359"/>
                  <a:gd name="connsiteX4" fmla="*/ 93503 w 416813"/>
                  <a:gd name="connsiteY4" fmla="*/ 5199 h 398359"/>
                  <a:gd name="connsiteX0" fmla="*/ 90192 w 416813"/>
                  <a:gd name="connsiteY0" fmla="*/ 0 h 399946"/>
                  <a:gd name="connsiteX1" fmla="*/ 416813 w 416813"/>
                  <a:gd name="connsiteY1" fmla="*/ 330815 h 399946"/>
                  <a:gd name="connsiteX2" fmla="*/ 416680 w 416813"/>
                  <a:gd name="connsiteY2" fmla="*/ 399946 h 399946"/>
                  <a:gd name="connsiteX3" fmla="*/ 0 w 416813"/>
                  <a:gd name="connsiteY3" fmla="*/ 1587 h 399946"/>
                  <a:gd name="connsiteX4" fmla="*/ 90192 w 416813"/>
                  <a:gd name="connsiteY4" fmla="*/ 0 h 399946"/>
                  <a:gd name="connsiteX0" fmla="*/ 90192 w 416813"/>
                  <a:gd name="connsiteY0" fmla="*/ 1805 h 398359"/>
                  <a:gd name="connsiteX1" fmla="*/ 416813 w 416813"/>
                  <a:gd name="connsiteY1" fmla="*/ 329228 h 398359"/>
                  <a:gd name="connsiteX2" fmla="*/ 416680 w 416813"/>
                  <a:gd name="connsiteY2" fmla="*/ 398359 h 398359"/>
                  <a:gd name="connsiteX3" fmla="*/ 0 w 416813"/>
                  <a:gd name="connsiteY3" fmla="*/ 0 h 398359"/>
                  <a:gd name="connsiteX4" fmla="*/ 90192 w 416813"/>
                  <a:gd name="connsiteY4" fmla="*/ 1805 h 398359"/>
                  <a:gd name="connsiteX0" fmla="*/ 93503 w 420124"/>
                  <a:gd name="connsiteY0" fmla="*/ 0 h 396554"/>
                  <a:gd name="connsiteX1" fmla="*/ 420124 w 420124"/>
                  <a:gd name="connsiteY1" fmla="*/ 327423 h 396554"/>
                  <a:gd name="connsiteX2" fmla="*/ 419991 w 420124"/>
                  <a:gd name="connsiteY2" fmla="*/ 396554 h 396554"/>
                  <a:gd name="connsiteX3" fmla="*/ 0 w 420124"/>
                  <a:gd name="connsiteY3" fmla="*/ 4980 h 396554"/>
                  <a:gd name="connsiteX4" fmla="*/ 93503 w 420124"/>
                  <a:gd name="connsiteY4" fmla="*/ 0 h 396554"/>
                  <a:gd name="connsiteX0" fmla="*/ 90192 w 416813"/>
                  <a:gd name="connsiteY0" fmla="*/ 0 h 396554"/>
                  <a:gd name="connsiteX1" fmla="*/ 416813 w 416813"/>
                  <a:gd name="connsiteY1" fmla="*/ 327423 h 396554"/>
                  <a:gd name="connsiteX2" fmla="*/ 416680 w 416813"/>
                  <a:gd name="connsiteY2" fmla="*/ 396554 h 396554"/>
                  <a:gd name="connsiteX3" fmla="*/ 0 w 416813"/>
                  <a:gd name="connsiteY3" fmla="*/ 11765 h 396554"/>
                  <a:gd name="connsiteX4" fmla="*/ 90192 w 416813"/>
                  <a:gd name="connsiteY4" fmla="*/ 0 h 396554"/>
                  <a:gd name="connsiteX0" fmla="*/ 86881 w 416813"/>
                  <a:gd name="connsiteY0" fmla="*/ 0 h 389769"/>
                  <a:gd name="connsiteX1" fmla="*/ 416813 w 416813"/>
                  <a:gd name="connsiteY1" fmla="*/ 320638 h 389769"/>
                  <a:gd name="connsiteX2" fmla="*/ 416680 w 416813"/>
                  <a:gd name="connsiteY2" fmla="*/ 389769 h 389769"/>
                  <a:gd name="connsiteX3" fmla="*/ 0 w 416813"/>
                  <a:gd name="connsiteY3" fmla="*/ 4980 h 389769"/>
                  <a:gd name="connsiteX4" fmla="*/ 86881 w 416813"/>
                  <a:gd name="connsiteY4" fmla="*/ 0 h 389769"/>
                  <a:gd name="connsiteX0" fmla="*/ 86881 w 416813"/>
                  <a:gd name="connsiteY0" fmla="*/ 0 h 389769"/>
                  <a:gd name="connsiteX1" fmla="*/ 416813 w 416813"/>
                  <a:gd name="connsiteY1" fmla="*/ 320638 h 389769"/>
                  <a:gd name="connsiteX2" fmla="*/ 416680 w 416813"/>
                  <a:gd name="connsiteY2" fmla="*/ 389769 h 389769"/>
                  <a:gd name="connsiteX3" fmla="*/ 0 w 416813"/>
                  <a:gd name="connsiteY3" fmla="*/ 4980 h 389769"/>
                  <a:gd name="connsiteX4" fmla="*/ 86881 w 416813"/>
                  <a:gd name="connsiteY4" fmla="*/ 0 h 389769"/>
                  <a:gd name="connsiteX0" fmla="*/ 86881 w 416813"/>
                  <a:gd name="connsiteY0" fmla="*/ 0 h 389769"/>
                  <a:gd name="connsiteX1" fmla="*/ 416813 w 416813"/>
                  <a:gd name="connsiteY1" fmla="*/ 320638 h 389769"/>
                  <a:gd name="connsiteX2" fmla="*/ 416680 w 416813"/>
                  <a:gd name="connsiteY2" fmla="*/ 389769 h 389769"/>
                  <a:gd name="connsiteX3" fmla="*/ 0 w 416813"/>
                  <a:gd name="connsiteY3" fmla="*/ 4980 h 389769"/>
                  <a:gd name="connsiteX4" fmla="*/ 86881 w 416813"/>
                  <a:gd name="connsiteY4" fmla="*/ 0 h 389769"/>
                  <a:gd name="connsiteX0" fmla="*/ 86881 w 416813"/>
                  <a:gd name="connsiteY0" fmla="*/ 0 h 389769"/>
                  <a:gd name="connsiteX1" fmla="*/ 416813 w 416813"/>
                  <a:gd name="connsiteY1" fmla="*/ 320638 h 389769"/>
                  <a:gd name="connsiteX2" fmla="*/ 416680 w 416813"/>
                  <a:gd name="connsiteY2" fmla="*/ 389769 h 389769"/>
                  <a:gd name="connsiteX3" fmla="*/ 0 w 416813"/>
                  <a:gd name="connsiteY3" fmla="*/ 4980 h 389769"/>
                  <a:gd name="connsiteX4" fmla="*/ 86881 w 416813"/>
                  <a:gd name="connsiteY4" fmla="*/ 0 h 389769"/>
                  <a:gd name="connsiteX0" fmla="*/ 90192 w 420124"/>
                  <a:gd name="connsiteY0" fmla="*/ 0 h 389769"/>
                  <a:gd name="connsiteX1" fmla="*/ 420124 w 420124"/>
                  <a:gd name="connsiteY1" fmla="*/ 320638 h 389769"/>
                  <a:gd name="connsiteX2" fmla="*/ 419991 w 420124"/>
                  <a:gd name="connsiteY2" fmla="*/ 389769 h 389769"/>
                  <a:gd name="connsiteX3" fmla="*/ 0 w 420124"/>
                  <a:gd name="connsiteY3" fmla="*/ 4980 h 389769"/>
                  <a:gd name="connsiteX4" fmla="*/ 90192 w 420124"/>
                  <a:gd name="connsiteY4" fmla="*/ 0 h 389769"/>
                  <a:gd name="connsiteX0" fmla="*/ 90192 w 420124"/>
                  <a:gd name="connsiteY0" fmla="*/ 0 h 389769"/>
                  <a:gd name="connsiteX1" fmla="*/ 420124 w 420124"/>
                  <a:gd name="connsiteY1" fmla="*/ 320638 h 389769"/>
                  <a:gd name="connsiteX2" fmla="*/ 419991 w 420124"/>
                  <a:gd name="connsiteY2" fmla="*/ 389769 h 389769"/>
                  <a:gd name="connsiteX3" fmla="*/ 0 w 420124"/>
                  <a:gd name="connsiteY3" fmla="*/ 4980 h 389769"/>
                  <a:gd name="connsiteX4" fmla="*/ 90192 w 420124"/>
                  <a:gd name="connsiteY4" fmla="*/ 0 h 389769"/>
                  <a:gd name="connsiteX0" fmla="*/ 93503 w 420124"/>
                  <a:gd name="connsiteY0" fmla="*/ 0 h 389769"/>
                  <a:gd name="connsiteX1" fmla="*/ 420124 w 420124"/>
                  <a:gd name="connsiteY1" fmla="*/ 320638 h 389769"/>
                  <a:gd name="connsiteX2" fmla="*/ 419991 w 420124"/>
                  <a:gd name="connsiteY2" fmla="*/ 389769 h 389769"/>
                  <a:gd name="connsiteX3" fmla="*/ 0 w 420124"/>
                  <a:gd name="connsiteY3" fmla="*/ 4980 h 389769"/>
                  <a:gd name="connsiteX4" fmla="*/ 93503 w 420124"/>
                  <a:gd name="connsiteY4" fmla="*/ 0 h 389769"/>
                  <a:gd name="connsiteX0" fmla="*/ 100126 w 420124"/>
                  <a:gd name="connsiteY0" fmla="*/ 0 h 389769"/>
                  <a:gd name="connsiteX1" fmla="*/ 420124 w 420124"/>
                  <a:gd name="connsiteY1" fmla="*/ 320638 h 389769"/>
                  <a:gd name="connsiteX2" fmla="*/ 419991 w 420124"/>
                  <a:gd name="connsiteY2" fmla="*/ 389769 h 389769"/>
                  <a:gd name="connsiteX3" fmla="*/ 0 w 420124"/>
                  <a:gd name="connsiteY3" fmla="*/ 4980 h 389769"/>
                  <a:gd name="connsiteX4" fmla="*/ 100126 w 420124"/>
                  <a:gd name="connsiteY4" fmla="*/ 0 h 389769"/>
                  <a:gd name="connsiteX0" fmla="*/ 103436 w 420124"/>
                  <a:gd name="connsiteY0" fmla="*/ 0 h 396554"/>
                  <a:gd name="connsiteX1" fmla="*/ 420124 w 420124"/>
                  <a:gd name="connsiteY1" fmla="*/ 327423 h 396554"/>
                  <a:gd name="connsiteX2" fmla="*/ 419991 w 420124"/>
                  <a:gd name="connsiteY2" fmla="*/ 396554 h 396554"/>
                  <a:gd name="connsiteX3" fmla="*/ 0 w 420124"/>
                  <a:gd name="connsiteY3" fmla="*/ 11765 h 396554"/>
                  <a:gd name="connsiteX4" fmla="*/ 103436 w 420124"/>
                  <a:gd name="connsiteY4" fmla="*/ 0 h 396554"/>
                  <a:gd name="connsiteX0" fmla="*/ 106747 w 423435"/>
                  <a:gd name="connsiteY0" fmla="*/ 0 h 396554"/>
                  <a:gd name="connsiteX1" fmla="*/ 423435 w 423435"/>
                  <a:gd name="connsiteY1" fmla="*/ 327423 h 396554"/>
                  <a:gd name="connsiteX2" fmla="*/ 423302 w 423435"/>
                  <a:gd name="connsiteY2" fmla="*/ 396554 h 396554"/>
                  <a:gd name="connsiteX3" fmla="*/ 0 w 423435"/>
                  <a:gd name="connsiteY3" fmla="*/ 15157 h 396554"/>
                  <a:gd name="connsiteX4" fmla="*/ 106747 w 423435"/>
                  <a:gd name="connsiteY4" fmla="*/ 0 h 396554"/>
                  <a:gd name="connsiteX0" fmla="*/ 93503 w 410191"/>
                  <a:gd name="connsiteY0" fmla="*/ 0 h 396554"/>
                  <a:gd name="connsiteX1" fmla="*/ 410191 w 410191"/>
                  <a:gd name="connsiteY1" fmla="*/ 327423 h 396554"/>
                  <a:gd name="connsiteX2" fmla="*/ 410058 w 410191"/>
                  <a:gd name="connsiteY2" fmla="*/ 396554 h 396554"/>
                  <a:gd name="connsiteX3" fmla="*/ 0 w 410191"/>
                  <a:gd name="connsiteY3" fmla="*/ 8373 h 396554"/>
                  <a:gd name="connsiteX4" fmla="*/ 93503 w 410191"/>
                  <a:gd name="connsiteY4" fmla="*/ 0 h 396554"/>
                  <a:gd name="connsiteX0" fmla="*/ 93503 w 410191"/>
                  <a:gd name="connsiteY0" fmla="*/ 0 h 396554"/>
                  <a:gd name="connsiteX1" fmla="*/ 410191 w 410191"/>
                  <a:gd name="connsiteY1" fmla="*/ 327423 h 396554"/>
                  <a:gd name="connsiteX2" fmla="*/ 410058 w 410191"/>
                  <a:gd name="connsiteY2" fmla="*/ 396554 h 396554"/>
                  <a:gd name="connsiteX3" fmla="*/ 0 w 410191"/>
                  <a:gd name="connsiteY3" fmla="*/ 8373 h 396554"/>
                  <a:gd name="connsiteX4" fmla="*/ 93503 w 410191"/>
                  <a:gd name="connsiteY4" fmla="*/ 0 h 396554"/>
                  <a:gd name="connsiteX0" fmla="*/ 100125 w 416813"/>
                  <a:gd name="connsiteY0" fmla="*/ 0 h 396554"/>
                  <a:gd name="connsiteX1" fmla="*/ 416813 w 416813"/>
                  <a:gd name="connsiteY1" fmla="*/ 327423 h 396554"/>
                  <a:gd name="connsiteX2" fmla="*/ 416680 w 416813"/>
                  <a:gd name="connsiteY2" fmla="*/ 396554 h 396554"/>
                  <a:gd name="connsiteX3" fmla="*/ 0 w 416813"/>
                  <a:gd name="connsiteY3" fmla="*/ 4980 h 396554"/>
                  <a:gd name="connsiteX4" fmla="*/ 100125 w 416813"/>
                  <a:gd name="connsiteY4" fmla="*/ 0 h 396554"/>
                  <a:gd name="connsiteX0" fmla="*/ 100125 w 416813"/>
                  <a:gd name="connsiteY0" fmla="*/ 0 h 403339"/>
                  <a:gd name="connsiteX1" fmla="*/ 416813 w 416813"/>
                  <a:gd name="connsiteY1" fmla="*/ 334208 h 403339"/>
                  <a:gd name="connsiteX2" fmla="*/ 416680 w 416813"/>
                  <a:gd name="connsiteY2" fmla="*/ 403339 h 403339"/>
                  <a:gd name="connsiteX3" fmla="*/ 0 w 416813"/>
                  <a:gd name="connsiteY3" fmla="*/ 11765 h 403339"/>
                  <a:gd name="connsiteX4" fmla="*/ 100125 w 416813"/>
                  <a:gd name="connsiteY4" fmla="*/ 0 h 403339"/>
                  <a:gd name="connsiteX0" fmla="*/ 103437 w 416813"/>
                  <a:gd name="connsiteY0" fmla="*/ 0 h 403339"/>
                  <a:gd name="connsiteX1" fmla="*/ 416813 w 416813"/>
                  <a:gd name="connsiteY1" fmla="*/ 334208 h 403339"/>
                  <a:gd name="connsiteX2" fmla="*/ 416680 w 416813"/>
                  <a:gd name="connsiteY2" fmla="*/ 403339 h 403339"/>
                  <a:gd name="connsiteX3" fmla="*/ 0 w 416813"/>
                  <a:gd name="connsiteY3" fmla="*/ 11765 h 403339"/>
                  <a:gd name="connsiteX4" fmla="*/ 103437 w 416813"/>
                  <a:gd name="connsiteY4" fmla="*/ 0 h 403339"/>
                  <a:gd name="connsiteX0" fmla="*/ 100125 w 416813"/>
                  <a:gd name="connsiteY0" fmla="*/ 0 h 399947"/>
                  <a:gd name="connsiteX1" fmla="*/ 416813 w 416813"/>
                  <a:gd name="connsiteY1" fmla="*/ 330816 h 399947"/>
                  <a:gd name="connsiteX2" fmla="*/ 416680 w 416813"/>
                  <a:gd name="connsiteY2" fmla="*/ 399947 h 399947"/>
                  <a:gd name="connsiteX3" fmla="*/ 0 w 416813"/>
                  <a:gd name="connsiteY3" fmla="*/ 8373 h 399947"/>
                  <a:gd name="connsiteX4" fmla="*/ 100125 w 416813"/>
                  <a:gd name="connsiteY4" fmla="*/ 0 h 399947"/>
                  <a:gd name="connsiteX0" fmla="*/ 100125 w 416813"/>
                  <a:gd name="connsiteY0" fmla="*/ 0 h 396555"/>
                  <a:gd name="connsiteX1" fmla="*/ 416813 w 416813"/>
                  <a:gd name="connsiteY1" fmla="*/ 327424 h 396555"/>
                  <a:gd name="connsiteX2" fmla="*/ 416680 w 416813"/>
                  <a:gd name="connsiteY2" fmla="*/ 396555 h 396555"/>
                  <a:gd name="connsiteX3" fmla="*/ 0 w 416813"/>
                  <a:gd name="connsiteY3" fmla="*/ 4981 h 396555"/>
                  <a:gd name="connsiteX4" fmla="*/ 100125 w 416813"/>
                  <a:gd name="connsiteY4" fmla="*/ 0 h 396555"/>
                  <a:gd name="connsiteX0" fmla="*/ 100125 w 416813"/>
                  <a:gd name="connsiteY0" fmla="*/ 0 h 396555"/>
                  <a:gd name="connsiteX1" fmla="*/ 416813 w 416813"/>
                  <a:gd name="connsiteY1" fmla="*/ 327424 h 396555"/>
                  <a:gd name="connsiteX2" fmla="*/ 416680 w 416813"/>
                  <a:gd name="connsiteY2" fmla="*/ 396555 h 396555"/>
                  <a:gd name="connsiteX3" fmla="*/ 0 w 416813"/>
                  <a:gd name="connsiteY3" fmla="*/ 4981 h 396555"/>
                  <a:gd name="connsiteX4" fmla="*/ 100125 w 416813"/>
                  <a:gd name="connsiteY4" fmla="*/ 0 h 396555"/>
                  <a:gd name="connsiteX0" fmla="*/ 100125 w 416813"/>
                  <a:gd name="connsiteY0" fmla="*/ 0 h 413518"/>
                  <a:gd name="connsiteX1" fmla="*/ 416813 w 416813"/>
                  <a:gd name="connsiteY1" fmla="*/ 344387 h 413518"/>
                  <a:gd name="connsiteX2" fmla="*/ 416680 w 416813"/>
                  <a:gd name="connsiteY2" fmla="*/ 413518 h 413518"/>
                  <a:gd name="connsiteX3" fmla="*/ 0 w 416813"/>
                  <a:gd name="connsiteY3" fmla="*/ 21944 h 413518"/>
                  <a:gd name="connsiteX4" fmla="*/ 100125 w 416813"/>
                  <a:gd name="connsiteY4" fmla="*/ 0 h 413518"/>
                  <a:gd name="connsiteX0" fmla="*/ 83570 w 416813"/>
                  <a:gd name="connsiteY0" fmla="*/ 0 h 403340"/>
                  <a:gd name="connsiteX1" fmla="*/ 416813 w 416813"/>
                  <a:gd name="connsiteY1" fmla="*/ 334209 h 403340"/>
                  <a:gd name="connsiteX2" fmla="*/ 416680 w 416813"/>
                  <a:gd name="connsiteY2" fmla="*/ 403340 h 403340"/>
                  <a:gd name="connsiteX3" fmla="*/ 0 w 416813"/>
                  <a:gd name="connsiteY3" fmla="*/ 11766 h 403340"/>
                  <a:gd name="connsiteX4" fmla="*/ 83570 w 416813"/>
                  <a:gd name="connsiteY4" fmla="*/ 0 h 403340"/>
                  <a:gd name="connsiteX0" fmla="*/ 86881 w 416813"/>
                  <a:gd name="connsiteY0" fmla="*/ 0 h 413517"/>
                  <a:gd name="connsiteX1" fmla="*/ 416813 w 416813"/>
                  <a:gd name="connsiteY1" fmla="*/ 344386 h 413517"/>
                  <a:gd name="connsiteX2" fmla="*/ 416680 w 416813"/>
                  <a:gd name="connsiteY2" fmla="*/ 413517 h 413517"/>
                  <a:gd name="connsiteX3" fmla="*/ 0 w 416813"/>
                  <a:gd name="connsiteY3" fmla="*/ 21943 h 413517"/>
                  <a:gd name="connsiteX4" fmla="*/ 86881 w 416813"/>
                  <a:gd name="connsiteY4" fmla="*/ 0 h 413517"/>
                  <a:gd name="connsiteX0" fmla="*/ 86881 w 416813"/>
                  <a:gd name="connsiteY0" fmla="*/ 0 h 413517"/>
                  <a:gd name="connsiteX1" fmla="*/ 416813 w 416813"/>
                  <a:gd name="connsiteY1" fmla="*/ 344386 h 413517"/>
                  <a:gd name="connsiteX2" fmla="*/ 416680 w 416813"/>
                  <a:gd name="connsiteY2" fmla="*/ 413517 h 413517"/>
                  <a:gd name="connsiteX3" fmla="*/ 0 w 416813"/>
                  <a:gd name="connsiteY3" fmla="*/ 21943 h 413517"/>
                  <a:gd name="connsiteX4" fmla="*/ 86881 w 416813"/>
                  <a:gd name="connsiteY4" fmla="*/ 0 h 413517"/>
                  <a:gd name="connsiteX0" fmla="*/ 93503 w 416813"/>
                  <a:gd name="connsiteY0" fmla="*/ 0 h 396554"/>
                  <a:gd name="connsiteX1" fmla="*/ 416813 w 416813"/>
                  <a:gd name="connsiteY1" fmla="*/ 327423 h 396554"/>
                  <a:gd name="connsiteX2" fmla="*/ 416680 w 416813"/>
                  <a:gd name="connsiteY2" fmla="*/ 396554 h 396554"/>
                  <a:gd name="connsiteX3" fmla="*/ 0 w 416813"/>
                  <a:gd name="connsiteY3" fmla="*/ 4980 h 396554"/>
                  <a:gd name="connsiteX4" fmla="*/ 93503 w 416813"/>
                  <a:gd name="connsiteY4" fmla="*/ 0 h 396554"/>
                  <a:gd name="connsiteX0" fmla="*/ 93503 w 416813"/>
                  <a:gd name="connsiteY0" fmla="*/ 0 h 393161"/>
                  <a:gd name="connsiteX1" fmla="*/ 416813 w 416813"/>
                  <a:gd name="connsiteY1" fmla="*/ 324030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93503 w 416813"/>
                  <a:gd name="connsiteY4" fmla="*/ 0 h 393161"/>
                  <a:gd name="connsiteX0" fmla="*/ 93503 w 416813"/>
                  <a:gd name="connsiteY0" fmla="*/ 0 h 393161"/>
                  <a:gd name="connsiteX1" fmla="*/ 416813 w 416813"/>
                  <a:gd name="connsiteY1" fmla="*/ 324030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93503 w 416813"/>
                  <a:gd name="connsiteY4" fmla="*/ 0 h 393161"/>
                  <a:gd name="connsiteX0" fmla="*/ 83571 w 416813"/>
                  <a:gd name="connsiteY0" fmla="*/ 1836 h 391605"/>
                  <a:gd name="connsiteX1" fmla="*/ 416813 w 416813"/>
                  <a:gd name="connsiteY1" fmla="*/ 322474 h 391605"/>
                  <a:gd name="connsiteX2" fmla="*/ 416680 w 416813"/>
                  <a:gd name="connsiteY2" fmla="*/ 391605 h 391605"/>
                  <a:gd name="connsiteX3" fmla="*/ 0 w 416813"/>
                  <a:gd name="connsiteY3" fmla="*/ 31 h 391605"/>
                  <a:gd name="connsiteX4" fmla="*/ 83571 w 416813"/>
                  <a:gd name="connsiteY4" fmla="*/ 1836 h 391605"/>
                  <a:gd name="connsiteX0" fmla="*/ 93504 w 416813"/>
                  <a:gd name="connsiteY0" fmla="*/ 1836 h 391605"/>
                  <a:gd name="connsiteX1" fmla="*/ 416813 w 416813"/>
                  <a:gd name="connsiteY1" fmla="*/ 322474 h 391605"/>
                  <a:gd name="connsiteX2" fmla="*/ 416680 w 416813"/>
                  <a:gd name="connsiteY2" fmla="*/ 391605 h 391605"/>
                  <a:gd name="connsiteX3" fmla="*/ 0 w 416813"/>
                  <a:gd name="connsiteY3" fmla="*/ 31 h 391605"/>
                  <a:gd name="connsiteX4" fmla="*/ 93504 w 416813"/>
                  <a:gd name="connsiteY4" fmla="*/ 1836 h 391605"/>
                  <a:gd name="connsiteX0" fmla="*/ 93504 w 416813"/>
                  <a:gd name="connsiteY0" fmla="*/ 1836 h 391605"/>
                  <a:gd name="connsiteX1" fmla="*/ 416813 w 416813"/>
                  <a:gd name="connsiteY1" fmla="*/ 315688 h 391605"/>
                  <a:gd name="connsiteX2" fmla="*/ 416680 w 416813"/>
                  <a:gd name="connsiteY2" fmla="*/ 391605 h 391605"/>
                  <a:gd name="connsiteX3" fmla="*/ 0 w 416813"/>
                  <a:gd name="connsiteY3" fmla="*/ 31 h 391605"/>
                  <a:gd name="connsiteX4" fmla="*/ 93504 w 416813"/>
                  <a:gd name="connsiteY4" fmla="*/ 1836 h 391605"/>
                  <a:gd name="connsiteX0" fmla="*/ 83571 w 416813"/>
                  <a:gd name="connsiteY0" fmla="*/ 0 h 393162"/>
                  <a:gd name="connsiteX1" fmla="*/ 416813 w 416813"/>
                  <a:gd name="connsiteY1" fmla="*/ 317245 h 393162"/>
                  <a:gd name="connsiteX2" fmla="*/ 416680 w 416813"/>
                  <a:gd name="connsiteY2" fmla="*/ 393162 h 393162"/>
                  <a:gd name="connsiteX3" fmla="*/ 0 w 416813"/>
                  <a:gd name="connsiteY3" fmla="*/ 1588 h 393162"/>
                  <a:gd name="connsiteX4" fmla="*/ 83571 w 416813"/>
                  <a:gd name="connsiteY4" fmla="*/ 0 h 393162"/>
                  <a:gd name="connsiteX0" fmla="*/ 90192 w 416813"/>
                  <a:gd name="connsiteY0" fmla="*/ 0 h 393162"/>
                  <a:gd name="connsiteX1" fmla="*/ 416813 w 416813"/>
                  <a:gd name="connsiteY1" fmla="*/ 317245 h 393162"/>
                  <a:gd name="connsiteX2" fmla="*/ 416680 w 416813"/>
                  <a:gd name="connsiteY2" fmla="*/ 393162 h 393162"/>
                  <a:gd name="connsiteX3" fmla="*/ 0 w 416813"/>
                  <a:gd name="connsiteY3" fmla="*/ 1588 h 393162"/>
                  <a:gd name="connsiteX4" fmla="*/ 90192 w 416813"/>
                  <a:gd name="connsiteY4" fmla="*/ 0 h 393162"/>
                  <a:gd name="connsiteX0" fmla="*/ 90192 w 416813"/>
                  <a:gd name="connsiteY0" fmla="*/ 1836 h 391605"/>
                  <a:gd name="connsiteX1" fmla="*/ 416813 w 416813"/>
                  <a:gd name="connsiteY1" fmla="*/ 315688 h 391605"/>
                  <a:gd name="connsiteX2" fmla="*/ 416680 w 416813"/>
                  <a:gd name="connsiteY2" fmla="*/ 391605 h 391605"/>
                  <a:gd name="connsiteX3" fmla="*/ 0 w 416813"/>
                  <a:gd name="connsiteY3" fmla="*/ 31 h 391605"/>
                  <a:gd name="connsiteX4" fmla="*/ 90192 w 416813"/>
                  <a:gd name="connsiteY4" fmla="*/ 1836 h 391605"/>
                  <a:gd name="connsiteX0" fmla="*/ 90192 w 416813"/>
                  <a:gd name="connsiteY0" fmla="*/ 1836 h 391605"/>
                  <a:gd name="connsiteX1" fmla="*/ 416813 w 416813"/>
                  <a:gd name="connsiteY1" fmla="*/ 315688 h 391605"/>
                  <a:gd name="connsiteX2" fmla="*/ 416680 w 416813"/>
                  <a:gd name="connsiteY2" fmla="*/ 391605 h 391605"/>
                  <a:gd name="connsiteX3" fmla="*/ 0 w 416813"/>
                  <a:gd name="connsiteY3" fmla="*/ 31 h 391605"/>
                  <a:gd name="connsiteX4" fmla="*/ 90192 w 416813"/>
                  <a:gd name="connsiteY4" fmla="*/ 1836 h 391605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91692 w 424934"/>
                  <a:gd name="connsiteY0" fmla="*/ 6804 h 399965"/>
                  <a:gd name="connsiteX1" fmla="*/ 424934 w 424934"/>
                  <a:gd name="connsiteY1" fmla="*/ 324048 h 399965"/>
                  <a:gd name="connsiteX2" fmla="*/ 424801 w 424934"/>
                  <a:gd name="connsiteY2" fmla="*/ 399965 h 399965"/>
                  <a:gd name="connsiteX3" fmla="*/ 0 w 424934"/>
                  <a:gd name="connsiteY3" fmla="*/ 17 h 399965"/>
                  <a:gd name="connsiteX4" fmla="*/ 91692 w 424934"/>
                  <a:gd name="connsiteY4" fmla="*/ 6804 h 399965"/>
                  <a:gd name="connsiteX0" fmla="*/ 91692 w 424934"/>
                  <a:gd name="connsiteY0" fmla="*/ 6804 h 399965"/>
                  <a:gd name="connsiteX1" fmla="*/ 424934 w 424934"/>
                  <a:gd name="connsiteY1" fmla="*/ 324048 h 399965"/>
                  <a:gd name="connsiteX2" fmla="*/ 424801 w 424934"/>
                  <a:gd name="connsiteY2" fmla="*/ 399965 h 399965"/>
                  <a:gd name="connsiteX3" fmla="*/ 0 w 424934"/>
                  <a:gd name="connsiteY3" fmla="*/ 17 h 399965"/>
                  <a:gd name="connsiteX4" fmla="*/ 91692 w 424934"/>
                  <a:gd name="connsiteY4" fmla="*/ 6804 h 399965"/>
                  <a:gd name="connsiteX0" fmla="*/ 91692 w 424934"/>
                  <a:gd name="connsiteY0" fmla="*/ 6804 h 399965"/>
                  <a:gd name="connsiteX1" fmla="*/ 424934 w 424934"/>
                  <a:gd name="connsiteY1" fmla="*/ 324048 h 399965"/>
                  <a:gd name="connsiteX2" fmla="*/ 424801 w 424934"/>
                  <a:gd name="connsiteY2" fmla="*/ 399965 h 399965"/>
                  <a:gd name="connsiteX3" fmla="*/ 0 w 424934"/>
                  <a:gd name="connsiteY3" fmla="*/ 17 h 399965"/>
                  <a:gd name="connsiteX4" fmla="*/ 91692 w 424934"/>
                  <a:gd name="connsiteY4" fmla="*/ 6804 h 399965"/>
                  <a:gd name="connsiteX0" fmla="*/ 87607 w 420849"/>
                  <a:gd name="connsiteY0" fmla="*/ 2601 h 395762"/>
                  <a:gd name="connsiteX1" fmla="*/ 420849 w 420849"/>
                  <a:gd name="connsiteY1" fmla="*/ 319845 h 395762"/>
                  <a:gd name="connsiteX2" fmla="*/ 420716 w 420849"/>
                  <a:gd name="connsiteY2" fmla="*/ 395762 h 395762"/>
                  <a:gd name="connsiteX3" fmla="*/ 0 w 420849"/>
                  <a:gd name="connsiteY3" fmla="*/ 28 h 395762"/>
                  <a:gd name="connsiteX4" fmla="*/ 87607 w 420849"/>
                  <a:gd name="connsiteY4" fmla="*/ 2601 h 395762"/>
                  <a:gd name="connsiteX0" fmla="*/ 87607 w 420849"/>
                  <a:gd name="connsiteY0" fmla="*/ 2601 h 395762"/>
                  <a:gd name="connsiteX1" fmla="*/ 420849 w 420849"/>
                  <a:gd name="connsiteY1" fmla="*/ 319845 h 395762"/>
                  <a:gd name="connsiteX2" fmla="*/ 420716 w 420849"/>
                  <a:gd name="connsiteY2" fmla="*/ 395762 h 395762"/>
                  <a:gd name="connsiteX3" fmla="*/ 0 w 420849"/>
                  <a:gd name="connsiteY3" fmla="*/ 28 h 395762"/>
                  <a:gd name="connsiteX4" fmla="*/ 87607 w 420849"/>
                  <a:gd name="connsiteY4" fmla="*/ 2601 h 395762"/>
                  <a:gd name="connsiteX0" fmla="*/ 96243 w 429485"/>
                  <a:gd name="connsiteY0" fmla="*/ 0 h 393161"/>
                  <a:gd name="connsiteX1" fmla="*/ 429485 w 429485"/>
                  <a:gd name="connsiteY1" fmla="*/ 317244 h 393161"/>
                  <a:gd name="connsiteX2" fmla="*/ 429352 w 429485"/>
                  <a:gd name="connsiteY2" fmla="*/ 393161 h 393161"/>
                  <a:gd name="connsiteX3" fmla="*/ 0 w 429485"/>
                  <a:gd name="connsiteY3" fmla="*/ 1834 h 393161"/>
                  <a:gd name="connsiteX4" fmla="*/ 96243 w 429485"/>
                  <a:gd name="connsiteY4" fmla="*/ 0 h 393161"/>
                  <a:gd name="connsiteX0" fmla="*/ 96243 w 431726"/>
                  <a:gd name="connsiteY0" fmla="*/ 0 h 395583"/>
                  <a:gd name="connsiteX1" fmla="*/ 429485 w 431726"/>
                  <a:gd name="connsiteY1" fmla="*/ 317244 h 395583"/>
                  <a:gd name="connsiteX2" fmla="*/ 431726 w 431726"/>
                  <a:gd name="connsiteY2" fmla="*/ 395583 h 395583"/>
                  <a:gd name="connsiteX3" fmla="*/ 0 w 431726"/>
                  <a:gd name="connsiteY3" fmla="*/ 1834 h 395583"/>
                  <a:gd name="connsiteX4" fmla="*/ 96243 w 431726"/>
                  <a:gd name="connsiteY4" fmla="*/ 0 h 395583"/>
                  <a:gd name="connsiteX0" fmla="*/ 96243 w 431859"/>
                  <a:gd name="connsiteY0" fmla="*/ 0 h 395583"/>
                  <a:gd name="connsiteX1" fmla="*/ 431859 w 431859"/>
                  <a:gd name="connsiteY1" fmla="*/ 314822 h 395583"/>
                  <a:gd name="connsiteX2" fmla="*/ 431726 w 431859"/>
                  <a:gd name="connsiteY2" fmla="*/ 395583 h 395583"/>
                  <a:gd name="connsiteX3" fmla="*/ 0 w 431859"/>
                  <a:gd name="connsiteY3" fmla="*/ 1834 h 395583"/>
                  <a:gd name="connsiteX4" fmla="*/ 96243 w 431859"/>
                  <a:gd name="connsiteY4" fmla="*/ 0 h 395583"/>
                  <a:gd name="connsiteX0" fmla="*/ 96243 w 431859"/>
                  <a:gd name="connsiteY0" fmla="*/ 0 h 395583"/>
                  <a:gd name="connsiteX1" fmla="*/ 431859 w 431859"/>
                  <a:gd name="connsiteY1" fmla="*/ 314822 h 395583"/>
                  <a:gd name="connsiteX2" fmla="*/ 431726 w 431859"/>
                  <a:gd name="connsiteY2" fmla="*/ 395583 h 395583"/>
                  <a:gd name="connsiteX3" fmla="*/ 0 w 431859"/>
                  <a:gd name="connsiteY3" fmla="*/ 1834 h 395583"/>
                  <a:gd name="connsiteX4" fmla="*/ 96243 w 431859"/>
                  <a:gd name="connsiteY4" fmla="*/ 0 h 395583"/>
                  <a:gd name="connsiteX0" fmla="*/ 96243 w 431859"/>
                  <a:gd name="connsiteY0" fmla="*/ 0 h 395583"/>
                  <a:gd name="connsiteX1" fmla="*/ 431859 w 431859"/>
                  <a:gd name="connsiteY1" fmla="*/ 314822 h 395583"/>
                  <a:gd name="connsiteX2" fmla="*/ 431726 w 431859"/>
                  <a:gd name="connsiteY2" fmla="*/ 395583 h 395583"/>
                  <a:gd name="connsiteX3" fmla="*/ 0 w 431859"/>
                  <a:gd name="connsiteY3" fmla="*/ 1834 h 395583"/>
                  <a:gd name="connsiteX4" fmla="*/ 96243 w 431859"/>
                  <a:gd name="connsiteY4" fmla="*/ 0 h 395583"/>
                  <a:gd name="connsiteX0" fmla="*/ 96243 w 431859"/>
                  <a:gd name="connsiteY0" fmla="*/ 0 h 395583"/>
                  <a:gd name="connsiteX1" fmla="*/ 431859 w 431859"/>
                  <a:gd name="connsiteY1" fmla="*/ 314822 h 395583"/>
                  <a:gd name="connsiteX2" fmla="*/ 431726 w 431859"/>
                  <a:gd name="connsiteY2" fmla="*/ 395583 h 395583"/>
                  <a:gd name="connsiteX3" fmla="*/ 0 w 431859"/>
                  <a:gd name="connsiteY3" fmla="*/ 1834 h 395583"/>
                  <a:gd name="connsiteX4" fmla="*/ 96243 w 431859"/>
                  <a:gd name="connsiteY4" fmla="*/ 0 h 395583"/>
                  <a:gd name="connsiteX0" fmla="*/ 96243 w 431859"/>
                  <a:gd name="connsiteY0" fmla="*/ 0 h 395583"/>
                  <a:gd name="connsiteX1" fmla="*/ 431859 w 431859"/>
                  <a:gd name="connsiteY1" fmla="*/ 314822 h 395583"/>
                  <a:gd name="connsiteX2" fmla="*/ 431726 w 431859"/>
                  <a:gd name="connsiteY2" fmla="*/ 395583 h 395583"/>
                  <a:gd name="connsiteX3" fmla="*/ 0 w 431859"/>
                  <a:gd name="connsiteY3" fmla="*/ 1834 h 395583"/>
                  <a:gd name="connsiteX4" fmla="*/ 96243 w 431859"/>
                  <a:gd name="connsiteY4" fmla="*/ 0 h 395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1859" h="395583">
                    <a:moveTo>
                      <a:pt x="96243" y="0"/>
                    </a:moveTo>
                    <a:cubicBezTo>
                      <a:pt x="193368" y="131277"/>
                      <a:pt x="283037" y="198980"/>
                      <a:pt x="431859" y="314822"/>
                    </a:cubicBezTo>
                    <a:cubicBezTo>
                      <a:pt x="431821" y="352407"/>
                      <a:pt x="431731" y="355849"/>
                      <a:pt x="431726" y="395583"/>
                    </a:cubicBezTo>
                    <a:cubicBezTo>
                      <a:pt x="250391" y="319284"/>
                      <a:pt x="71010" y="167400"/>
                      <a:pt x="0" y="1834"/>
                    </a:cubicBezTo>
                    <a:lnTo>
                      <a:pt x="96243" y="0"/>
                    </a:lnTo>
                    <a:close/>
                  </a:path>
                </a:pathLst>
              </a:custGeom>
              <a:solidFill>
                <a:srgbClr val="000000">
                  <a:lumMod val="85000"/>
                  <a:lumOff val="1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Rectangle 2"/>
              <p:cNvSpPr/>
              <p:nvPr/>
            </p:nvSpPr>
            <p:spPr>
              <a:xfrm rot="2548786">
                <a:off x="2861534" y="3990857"/>
                <a:ext cx="196816" cy="565214"/>
              </a:xfrm>
              <a:custGeom>
                <a:avLst/>
                <a:gdLst>
                  <a:gd name="connsiteX0" fmla="*/ 0 w 254944"/>
                  <a:gd name="connsiteY0" fmla="*/ 0 h 554416"/>
                  <a:gd name="connsiteX1" fmla="*/ 254944 w 254944"/>
                  <a:gd name="connsiteY1" fmla="*/ 0 h 554416"/>
                  <a:gd name="connsiteX2" fmla="*/ 254944 w 254944"/>
                  <a:gd name="connsiteY2" fmla="*/ 554416 h 554416"/>
                  <a:gd name="connsiteX3" fmla="*/ 0 w 254944"/>
                  <a:gd name="connsiteY3" fmla="*/ 554416 h 554416"/>
                  <a:gd name="connsiteX4" fmla="*/ 0 w 254944"/>
                  <a:gd name="connsiteY4" fmla="*/ 0 h 554416"/>
                  <a:gd name="connsiteX0" fmla="*/ 98561 w 254944"/>
                  <a:gd name="connsiteY0" fmla="*/ 1932 h 554416"/>
                  <a:gd name="connsiteX1" fmla="*/ 254944 w 254944"/>
                  <a:gd name="connsiteY1" fmla="*/ 0 h 554416"/>
                  <a:gd name="connsiteX2" fmla="*/ 254944 w 254944"/>
                  <a:gd name="connsiteY2" fmla="*/ 554416 h 554416"/>
                  <a:gd name="connsiteX3" fmla="*/ 0 w 254944"/>
                  <a:gd name="connsiteY3" fmla="*/ 554416 h 554416"/>
                  <a:gd name="connsiteX4" fmla="*/ 98561 w 254944"/>
                  <a:gd name="connsiteY4" fmla="*/ 1932 h 554416"/>
                  <a:gd name="connsiteX0" fmla="*/ 21719 w 178102"/>
                  <a:gd name="connsiteY0" fmla="*/ 1932 h 557798"/>
                  <a:gd name="connsiteX1" fmla="*/ 178102 w 178102"/>
                  <a:gd name="connsiteY1" fmla="*/ 0 h 557798"/>
                  <a:gd name="connsiteX2" fmla="*/ 178102 w 178102"/>
                  <a:gd name="connsiteY2" fmla="*/ 554416 h 557798"/>
                  <a:gd name="connsiteX3" fmla="*/ 0 w 178102"/>
                  <a:gd name="connsiteY3" fmla="*/ 557798 h 557798"/>
                  <a:gd name="connsiteX4" fmla="*/ 21719 w 178102"/>
                  <a:gd name="connsiteY4" fmla="*/ 1932 h 557798"/>
                  <a:gd name="connsiteX0" fmla="*/ 16917 w 178102"/>
                  <a:gd name="connsiteY0" fmla="*/ 1720 h 557798"/>
                  <a:gd name="connsiteX1" fmla="*/ 178102 w 178102"/>
                  <a:gd name="connsiteY1" fmla="*/ 0 h 557798"/>
                  <a:gd name="connsiteX2" fmla="*/ 178102 w 178102"/>
                  <a:gd name="connsiteY2" fmla="*/ 554416 h 557798"/>
                  <a:gd name="connsiteX3" fmla="*/ 0 w 178102"/>
                  <a:gd name="connsiteY3" fmla="*/ 557798 h 557798"/>
                  <a:gd name="connsiteX4" fmla="*/ 16917 w 178102"/>
                  <a:gd name="connsiteY4" fmla="*/ 1720 h 557798"/>
                  <a:gd name="connsiteX0" fmla="*/ 14410 w 178102"/>
                  <a:gd name="connsiteY0" fmla="*/ 4016 h 557798"/>
                  <a:gd name="connsiteX1" fmla="*/ 178102 w 178102"/>
                  <a:gd name="connsiteY1" fmla="*/ 0 h 557798"/>
                  <a:gd name="connsiteX2" fmla="*/ 178102 w 178102"/>
                  <a:gd name="connsiteY2" fmla="*/ 554416 h 557798"/>
                  <a:gd name="connsiteX3" fmla="*/ 0 w 178102"/>
                  <a:gd name="connsiteY3" fmla="*/ 557798 h 557798"/>
                  <a:gd name="connsiteX4" fmla="*/ 14410 w 178102"/>
                  <a:gd name="connsiteY4" fmla="*/ 4016 h 557798"/>
                  <a:gd name="connsiteX0" fmla="*/ 19212 w 178102"/>
                  <a:gd name="connsiteY0" fmla="*/ 4227 h 557798"/>
                  <a:gd name="connsiteX1" fmla="*/ 178102 w 178102"/>
                  <a:gd name="connsiteY1" fmla="*/ 0 h 557798"/>
                  <a:gd name="connsiteX2" fmla="*/ 178102 w 178102"/>
                  <a:gd name="connsiteY2" fmla="*/ 554416 h 557798"/>
                  <a:gd name="connsiteX3" fmla="*/ 0 w 178102"/>
                  <a:gd name="connsiteY3" fmla="*/ 557798 h 557798"/>
                  <a:gd name="connsiteX4" fmla="*/ 19212 w 178102"/>
                  <a:gd name="connsiteY4" fmla="*/ 4227 h 557798"/>
                  <a:gd name="connsiteX0" fmla="*/ 24226 w 183116"/>
                  <a:gd name="connsiteY0" fmla="*/ 4227 h 562390"/>
                  <a:gd name="connsiteX1" fmla="*/ 183116 w 183116"/>
                  <a:gd name="connsiteY1" fmla="*/ 0 h 562390"/>
                  <a:gd name="connsiteX2" fmla="*/ 183116 w 183116"/>
                  <a:gd name="connsiteY2" fmla="*/ 554416 h 562390"/>
                  <a:gd name="connsiteX3" fmla="*/ 0 w 183116"/>
                  <a:gd name="connsiteY3" fmla="*/ 562390 h 562390"/>
                  <a:gd name="connsiteX4" fmla="*/ 24226 w 183116"/>
                  <a:gd name="connsiteY4" fmla="*/ 4227 h 562390"/>
                  <a:gd name="connsiteX0" fmla="*/ 16916 w 183116"/>
                  <a:gd name="connsiteY0" fmla="*/ 6311 h 562390"/>
                  <a:gd name="connsiteX1" fmla="*/ 183116 w 183116"/>
                  <a:gd name="connsiteY1" fmla="*/ 0 h 562390"/>
                  <a:gd name="connsiteX2" fmla="*/ 183116 w 183116"/>
                  <a:gd name="connsiteY2" fmla="*/ 554416 h 562390"/>
                  <a:gd name="connsiteX3" fmla="*/ 0 w 183116"/>
                  <a:gd name="connsiteY3" fmla="*/ 562390 h 562390"/>
                  <a:gd name="connsiteX4" fmla="*/ 16916 w 183116"/>
                  <a:gd name="connsiteY4" fmla="*/ 6311 h 562390"/>
                  <a:gd name="connsiteX0" fmla="*/ 11902 w 178102"/>
                  <a:gd name="connsiteY0" fmla="*/ 6311 h 557798"/>
                  <a:gd name="connsiteX1" fmla="*/ 178102 w 178102"/>
                  <a:gd name="connsiteY1" fmla="*/ 0 h 557798"/>
                  <a:gd name="connsiteX2" fmla="*/ 178102 w 178102"/>
                  <a:gd name="connsiteY2" fmla="*/ 554416 h 557798"/>
                  <a:gd name="connsiteX3" fmla="*/ 0 w 178102"/>
                  <a:gd name="connsiteY3" fmla="*/ 557798 h 557798"/>
                  <a:gd name="connsiteX4" fmla="*/ 11902 w 178102"/>
                  <a:gd name="connsiteY4" fmla="*/ 6311 h 557798"/>
                  <a:gd name="connsiteX0" fmla="*/ 11902 w 178102"/>
                  <a:gd name="connsiteY0" fmla="*/ 6311 h 557798"/>
                  <a:gd name="connsiteX1" fmla="*/ 178102 w 178102"/>
                  <a:gd name="connsiteY1" fmla="*/ 0 h 557798"/>
                  <a:gd name="connsiteX2" fmla="*/ 178102 w 178102"/>
                  <a:gd name="connsiteY2" fmla="*/ 554416 h 557798"/>
                  <a:gd name="connsiteX3" fmla="*/ 0 w 178102"/>
                  <a:gd name="connsiteY3" fmla="*/ 557798 h 557798"/>
                  <a:gd name="connsiteX4" fmla="*/ 11902 w 178102"/>
                  <a:gd name="connsiteY4" fmla="*/ 6311 h 557798"/>
                  <a:gd name="connsiteX0" fmla="*/ 14409 w 178102"/>
                  <a:gd name="connsiteY0" fmla="*/ 4014 h 557798"/>
                  <a:gd name="connsiteX1" fmla="*/ 178102 w 178102"/>
                  <a:gd name="connsiteY1" fmla="*/ 0 h 557798"/>
                  <a:gd name="connsiteX2" fmla="*/ 178102 w 178102"/>
                  <a:gd name="connsiteY2" fmla="*/ 554416 h 557798"/>
                  <a:gd name="connsiteX3" fmla="*/ 0 w 178102"/>
                  <a:gd name="connsiteY3" fmla="*/ 557798 h 557798"/>
                  <a:gd name="connsiteX4" fmla="*/ 14409 w 178102"/>
                  <a:gd name="connsiteY4" fmla="*/ 4014 h 557798"/>
                  <a:gd name="connsiteX0" fmla="*/ 12114 w 178102"/>
                  <a:gd name="connsiteY0" fmla="*/ 1508 h 557798"/>
                  <a:gd name="connsiteX1" fmla="*/ 178102 w 178102"/>
                  <a:gd name="connsiteY1" fmla="*/ 0 h 557798"/>
                  <a:gd name="connsiteX2" fmla="*/ 178102 w 178102"/>
                  <a:gd name="connsiteY2" fmla="*/ 554416 h 557798"/>
                  <a:gd name="connsiteX3" fmla="*/ 0 w 178102"/>
                  <a:gd name="connsiteY3" fmla="*/ 557798 h 557798"/>
                  <a:gd name="connsiteX4" fmla="*/ 12114 w 178102"/>
                  <a:gd name="connsiteY4" fmla="*/ 1508 h 557798"/>
                  <a:gd name="connsiteX0" fmla="*/ 9818 w 178102"/>
                  <a:gd name="connsiteY0" fmla="*/ 0 h 558797"/>
                  <a:gd name="connsiteX1" fmla="*/ 178102 w 178102"/>
                  <a:gd name="connsiteY1" fmla="*/ 999 h 558797"/>
                  <a:gd name="connsiteX2" fmla="*/ 178102 w 178102"/>
                  <a:gd name="connsiteY2" fmla="*/ 555415 h 558797"/>
                  <a:gd name="connsiteX3" fmla="*/ 0 w 178102"/>
                  <a:gd name="connsiteY3" fmla="*/ 558797 h 558797"/>
                  <a:gd name="connsiteX4" fmla="*/ 9818 w 178102"/>
                  <a:gd name="connsiteY4" fmla="*/ 0 h 558797"/>
                  <a:gd name="connsiteX0" fmla="*/ 9818 w 178102"/>
                  <a:gd name="connsiteY0" fmla="*/ 0 h 558798"/>
                  <a:gd name="connsiteX1" fmla="*/ 178102 w 178102"/>
                  <a:gd name="connsiteY1" fmla="*/ 1000 h 558798"/>
                  <a:gd name="connsiteX2" fmla="*/ 178102 w 178102"/>
                  <a:gd name="connsiteY2" fmla="*/ 555416 h 558798"/>
                  <a:gd name="connsiteX3" fmla="*/ 0 w 178102"/>
                  <a:gd name="connsiteY3" fmla="*/ 558798 h 558798"/>
                  <a:gd name="connsiteX4" fmla="*/ 9818 w 178102"/>
                  <a:gd name="connsiteY4" fmla="*/ 0 h 558798"/>
                  <a:gd name="connsiteX0" fmla="*/ 7311 w 175595"/>
                  <a:gd name="connsiteY0" fmla="*/ 0 h 556502"/>
                  <a:gd name="connsiteX1" fmla="*/ 175595 w 175595"/>
                  <a:gd name="connsiteY1" fmla="*/ 1000 h 556502"/>
                  <a:gd name="connsiteX2" fmla="*/ 175595 w 175595"/>
                  <a:gd name="connsiteY2" fmla="*/ 555416 h 556502"/>
                  <a:gd name="connsiteX3" fmla="*/ 0 w 175595"/>
                  <a:gd name="connsiteY3" fmla="*/ 556502 h 556502"/>
                  <a:gd name="connsiteX4" fmla="*/ 7311 w 175595"/>
                  <a:gd name="connsiteY4" fmla="*/ 0 h 556502"/>
                  <a:gd name="connsiteX0" fmla="*/ 19212 w 187496"/>
                  <a:gd name="connsiteY0" fmla="*/ 0 h 555416"/>
                  <a:gd name="connsiteX1" fmla="*/ 187496 w 187496"/>
                  <a:gd name="connsiteY1" fmla="*/ 1000 h 555416"/>
                  <a:gd name="connsiteX2" fmla="*/ 187496 w 187496"/>
                  <a:gd name="connsiteY2" fmla="*/ 555416 h 555416"/>
                  <a:gd name="connsiteX3" fmla="*/ 0 w 187496"/>
                  <a:gd name="connsiteY3" fmla="*/ 553572 h 555416"/>
                  <a:gd name="connsiteX4" fmla="*/ 19212 w 187496"/>
                  <a:gd name="connsiteY4" fmla="*/ 0 h 555416"/>
                  <a:gd name="connsiteX0" fmla="*/ 14198 w 182482"/>
                  <a:gd name="connsiteY0" fmla="*/ 0 h 555416"/>
                  <a:gd name="connsiteX1" fmla="*/ 182482 w 182482"/>
                  <a:gd name="connsiteY1" fmla="*/ 1000 h 555416"/>
                  <a:gd name="connsiteX2" fmla="*/ 182482 w 182482"/>
                  <a:gd name="connsiteY2" fmla="*/ 555416 h 555416"/>
                  <a:gd name="connsiteX3" fmla="*/ 0 w 182482"/>
                  <a:gd name="connsiteY3" fmla="*/ 548980 h 555416"/>
                  <a:gd name="connsiteX4" fmla="*/ 14198 w 182482"/>
                  <a:gd name="connsiteY4" fmla="*/ 0 h 555416"/>
                  <a:gd name="connsiteX0" fmla="*/ 9607 w 182482"/>
                  <a:gd name="connsiteY0" fmla="*/ 0 h 560430"/>
                  <a:gd name="connsiteX1" fmla="*/ 182482 w 182482"/>
                  <a:gd name="connsiteY1" fmla="*/ 6014 h 560430"/>
                  <a:gd name="connsiteX2" fmla="*/ 182482 w 182482"/>
                  <a:gd name="connsiteY2" fmla="*/ 560430 h 560430"/>
                  <a:gd name="connsiteX3" fmla="*/ 0 w 182482"/>
                  <a:gd name="connsiteY3" fmla="*/ 553994 h 560430"/>
                  <a:gd name="connsiteX4" fmla="*/ 9607 w 182482"/>
                  <a:gd name="connsiteY4" fmla="*/ 0 h 560430"/>
                  <a:gd name="connsiteX0" fmla="*/ 9607 w 182482"/>
                  <a:gd name="connsiteY0" fmla="*/ 0 h 560430"/>
                  <a:gd name="connsiteX1" fmla="*/ 182482 w 182482"/>
                  <a:gd name="connsiteY1" fmla="*/ 6014 h 560430"/>
                  <a:gd name="connsiteX2" fmla="*/ 182482 w 182482"/>
                  <a:gd name="connsiteY2" fmla="*/ 560430 h 560430"/>
                  <a:gd name="connsiteX3" fmla="*/ 0 w 182482"/>
                  <a:gd name="connsiteY3" fmla="*/ 553994 h 560430"/>
                  <a:gd name="connsiteX4" fmla="*/ 9607 w 182482"/>
                  <a:gd name="connsiteY4" fmla="*/ 0 h 560430"/>
                  <a:gd name="connsiteX0" fmla="*/ 13987 w 182482"/>
                  <a:gd name="connsiteY0" fmla="*/ 3803 h 554416"/>
                  <a:gd name="connsiteX1" fmla="*/ 182482 w 182482"/>
                  <a:gd name="connsiteY1" fmla="*/ 0 h 554416"/>
                  <a:gd name="connsiteX2" fmla="*/ 182482 w 182482"/>
                  <a:gd name="connsiteY2" fmla="*/ 554416 h 554416"/>
                  <a:gd name="connsiteX3" fmla="*/ 0 w 182482"/>
                  <a:gd name="connsiteY3" fmla="*/ 547980 h 554416"/>
                  <a:gd name="connsiteX4" fmla="*/ 13987 w 182482"/>
                  <a:gd name="connsiteY4" fmla="*/ 3803 h 554416"/>
                  <a:gd name="connsiteX0" fmla="*/ 14564 w 183059"/>
                  <a:gd name="connsiteY0" fmla="*/ 3803 h 554416"/>
                  <a:gd name="connsiteX1" fmla="*/ 183059 w 183059"/>
                  <a:gd name="connsiteY1" fmla="*/ 0 h 554416"/>
                  <a:gd name="connsiteX2" fmla="*/ 183059 w 183059"/>
                  <a:gd name="connsiteY2" fmla="*/ 554416 h 554416"/>
                  <a:gd name="connsiteX3" fmla="*/ 577 w 183059"/>
                  <a:gd name="connsiteY3" fmla="*/ 547980 h 554416"/>
                  <a:gd name="connsiteX4" fmla="*/ 240 w 183059"/>
                  <a:gd name="connsiteY4" fmla="*/ 513457 h 554416"/>
                  <a:gd name="connsiteX5" fmla="*/ 14564 w 183059"/>
                  <a:gd name="connsiteY5" fmla="*/ 3803 h 554416"/>
                  <a:gd name="connsiteX0" fmla="*/ 14564 w 183059"/>
                  <a:gd name="connsiteY0" fmla="*/ 3803 h 554416"/>
                  <a:gd name="connsiteX1" fmla="*/ 183059 w 183059"/>
                  <a:gd name="connsiteY1" fmla="*/ 0 h 554416"/>
                  <a:gd name="connsiteX2" fmla="*/ 183059 w 183059"/>
                  <a:gd name="connsiteY2" fmla="*/ 554416 h 554416"/>
                  <a:gd name="connsiteX3" fmla="*/ 577 w 183059"/>
                  <a:gd name="connsiteY3" fmla="*/ 547980 h 554416"/>
                  <a:gd name="connsiteX4" fmla="*/ 240 w 183059"/>
                  <a:gd name="connsiteY4" fmla="*/ 513457 h 554416"/>
                  <a:gd name="connsiteX5" fmla="*/ 14564 w 183059"/>
                  <a:gd name="connsiteY5" fmla="*/ 3803 h 554416"/>
                  <a:gd name="connsiteX0" fmla="*/ 29957 w 198452"/>
                  <a:gd name="connsiteY0" fmla="*/ 3803 h 554416"/>
                  <a:gd name="connsiteX1" fmla="*/ 198452 w 198452"/>
                  <a:gd name="connsiteY1" fmla="*/ 0 h 554416"/>
                  <a:gd name="connsiteX2" fmla="*/ 198452 w 198452"/>
                  <a:gd name="connsiteY2" fmla="*/ 554416 h 554416"/>
                  <a:gd name="connsiteX3" fmla="*/ 15970 w 198452"/>
                  <a:gd name="connsiteY3" fmla="*/ 547980 h 554416"/>
                  <a:gd name="connsiteX4" fmla="*/ 29957 w 198452"/>
                  <a:gd name="connsiteY4" fmla="*/ 3803 h 554416"/>
                  <a:gd name="connsiteX0" fmla="*/ 29957 w 198452"/>
                  <a:gd name="connsiteY0" fmla="*/ 3803 h 554416"/>
                  <a:gd name="connsiteX1" fmla="*/ 198452 w 198452"/>
                  <a:gd name="connsiteY1" fmla="*/ 0 h 554416"/>
                  <a:gd name="connsiteX2" fmla="*/ 198452 w 198452"/>
                  <a:gd name="connsiteY2" fmla="*/ 554416 h 554416"/>
                  <a:gd name="connsiteX3" fmla="*/ 15970 w 198452"/>
                  <a:gd name="connsiteY3" fmla="*/ 547980 h 554416"/>
                  <a:gd name="connsiteX4" fmla="*/ 29957 w 198452"/>
                  <a:gd name="connsiteY4" fmla="*/ 3803 h 554416"/>
                  <a:gd name="connsiteX0" fmla="*/ 15811 w 184306"/>
                  <a:gd name="connsiteY0" fmla="*/ 3803 h 554416"/>
                  <a:gd name="connsiteX1" fmla="*/ 184306 w 184306"/>
                  <a:gd name="connsiteY1" fmla="*/ 0 h 554416"/>
                  <a:gd name="connsiteX2" fmla="*/ 184306 w 184306"/>
                  <a:gd name="connsiteY2" fmla="*/ 554416 h 554416"/>
                  <a:gd name="connsiteX3" fmla="*/ 1824 w 184306"/>
                  <a:gd name="connsiteY3" fmla="*/ 547980 h 554416"/>
                  <a:gd name="connsiteX4" fmla="*/ 15811 w 184306"/>
                  <a:gd name="connsiteY4" fmla="*/ 3803 h 554416"/>
                  <a:gd name="connsiteX0" fmla="*/ 13987 w 182482"/>
                  <a:gd name="connsiteY0" fmla="*/ 3803 h 554416"/>
                  <a:gd name="connsiteX1" fmla="*/ 182482 w 182482"/>
                  <a:gd name="connsiteY1" fmla="*/ 0 h 554416"/>
                  <a:gd name="connsiteX2" fmla="*/ 182482 w 182482"/>
                  <a:gd name="connsiteY2" fmla="*/ 554416 h 554416"/>
                  <a:gd name="connsiteX3" fmla="*/ 0 w 182482"/>
                  <a:gd name="connsiteY3" fmla="*/ 547980 h 554416"/>
                  <a:gd name="connsiteX4" fmla="*/ 13987 w 182482"/>
                  <a:gd name="connsiteY4" fmla="*/ 3803 h 554416"/>
                  <a:gd name="connsiteX0" fmla="*/ 13987 w 182482"/>
                  <a:gd name="connsiteY0" fmla="*/ 3803 h 554416"/>
                  <a:gd name="connsiteX1" fmla="*/ 182482 w 182482"/>
                  <a:gd name="connsiteY1" fmla="*/ 0 h 554416"/>
                  <a:gd name="connsiteX2" fmla="*/ 182482 w 182482"/>
                  <a:gd name="connsiteY2" fmla="*/ 554416 h 554416"/>
                  <a:gd name="connsiteX3" fmla="*/ 0 w 182482"/>
                  <a:gd name="connsiteY3" fmla="*/ 547980 h 554416"/>
                  <a:gd name="connsiteX4" fmla="*/ 13987 w 182482"/>
                  <a:gd name="connsiteY4" fmla="*/ 3803 h 554416"/>
                  <a:gd name="connsiteX0" fmla="*/ 13987 w 182482"/>
                  <a:gd name="connsiteY0" fmla="*/ 3803 h 554416"/>
                  <a:gd name="connsiteX1" fmla="*/ 182482 w 182482"/>
                  <a:gd name="connsiteY1" fmla="*/ 0 h 554416"/>
                  <a:gd name="connsiteX2" fmla="*/ 182482 w 182482"/>
                  <a:gd name="connsiteY2" fmla="*/ 554416 h 554416"/>
                  <a:gd name="connsiteX3" fmla="*/ 0 w 182482"/>
                  <a:gd name="connsiteY3" fmla="*/ 547980 h 554416"/>
                  <a:gd name="connsiteX4" fmla="*/ 13987 w 182482"/>
                  <a:gd name="connsiteY4" fmla="*/ 3803 h 554416"/>
                  <a:gd name="connsiteX0" fmla="*/ 13987 w 182482"/>
                  <a:gd name="connsiteY0" fmla="*/ 3803 h 554416"/>
                  <a:gd name="connsiteX1" fmla="*/ 182482 w 182482"/>
                  <a:gd name="connsiteY1" fmla="*/ 0 h 554416"/>
                  <a:gd name="connsiteX2" fmla="*/ 182482 w 182482"/>
                  <a:gd name="connsiteY2" fmla="*/ 554416 h 554416"/>
                  <a:gd name="connsiteX3" fmla="*/ 0 w 182482"/>
                  <a:gd name="connsiteY3" fmla="*/ 547980 h 554416"/>
                  <a:gd name="connsiteX4" fmla="*/ 13987 w 182482"/>
                  <a:gd name="connsiteY4" fmla="*/ 3803 h 554416"/>
                  <a:gd name="connsiteX0" fmla="*/ 13987 w 182482"/>
                  <a:gd name="connsiteY0" fmla="*/ 3803 h 554416"/>
                  <a:gd name="connsiteX1" fmla="*/ 182482 w 182482"/>
                  <a:gd name="connsiteY1" fmla="*/ 0 h 554416"/>
                  <a:gd name="connsiteX2" fmla="*/ 182482 w 182482"/>
                  <a:gd name="connsiteY2" fmla="*/ 554416 h 554416"/>
                  <a:gd name="connsiteX3" fmla="*/ 0 w 182482"/>
                  <a:gd name="connsiteY3" fmla="*/ 547980 h 554416"/>
                  <a:gd name="connsiteX4" fmla="*/ 13987 w 182482"/>
                  <a:gd name="connsiteY4" fmla="*/ 3803 h 554416"/>
                  <a:gd name="connsiteX0" fmla="*/ 13987 w 182482"/>
                  <a:gd name="connsiteY0" fmla="*/ 3803 h 554416"/>
                  <a:gd name="connsiteX1" fmla="*/ 182482 w 182482"/>
                  <a:gd name="connsiteY1" fmla="*/ 0 h 554416"/>
                  <a:gd name="connsiteX2" fmla="*/ 182482 w 182482"/>
                  <a:gd name="connsiteY2" fmla="*/ 554416 h 554416"/>
                  <a:gd name="connsiteX3" fmla="*/ 0 w 182482"/>
                  <a:gd name="connsiteY3" fmla="*/ 547980 h 554416"/>
                  <a:gd name="connsiteX4" fmla="*/ 13987 w 182482"/>
                  <a:gd name="connsiteY4" fmla="*/ 3803 h 554416"/>
                  <a:gd name="connsiteX0" fmla="*/ 13987 w 182482"/>
                  <a:gd name="connsiteY0" fmla="*/ 3803 h 554416"/>
                  <a:gd name="connsiteX1" fmla="*/ 182482 w 182482"/>
                  <a:gd name="connsiteY1" fmla="*/ 0 h 554416"/>
                  <a:gd name="connsiteX2" fmla="*/ 182482 w 182482"/>
                  <a:gd name="connsiteY2" fmla="*/ 554416 h 554416"/>
                  <a:gd name="connsiteX3" fmla="*/ 0 w 182482"/>
                  <a:gd name="connsiteY3" fmla="*/ 547980 h 554416"/>
                  <a:gd name="connsiteX4" fmla="*/ 13987 w 182482"/>
                  <a:gd name="connsiteY4" fmla="*/ 3803 h 554416"/>
                  <a:gd name="connsiteX0" fmla="*/ 13987 w 182482"/>
                  <a:gd name="connsiteY0" fmla="*/ 3803 h 554416"/>
                  <a:gd name="connsiteX1" fmla="*/ 182482 w 182482"/>
                  <a:gd name="connsiteY1" fmla="*/ 0 h 554416"/>
                  <a:gd name="connsiteX2" fmla="*/ 182482 w 182482"/>
                  <a:gd name="connsiteY2" fmla="*/ 554416 h 554416"/>
                  <a:gd name="connsiteX3" fmla="*/ 0 w 182482"/>
                  <a:gd name="connsiteY3" fmla="*/ 547980 h 554416"/>
                  <a:gd name="connsiteX4" fmla="*/ 13987 w 182482"/>
                  <a:gd name="connsiteY4" fmla="*/ 3803 h 554416"/>
                  <a:gd name="connsiteX0" fmla="*/ 13987 w 182482"/>
                  <a:gd name="connsiteY0" fmla="*/ 3803 h 554416"/>
                  <a:gd name="connsiteX1" fmla="*/ 182482 w 182482"/>
                  <a:gd name="connsiteY1" fmla="*/ 0 h 554416"/>
                  <a:gd name="connsiteX2" fmla="*/ 182482 w 182482"/>
                  <a:gd name="connsiteY2" fmla="*/ 554416 h 554416"/>
                  <a:gd name="connsiteX3" fmla="*/ 0 w 182482"/>
                  <a:gd name="connsiteY3" fmla="*/ 547980 h 554416"/>
                  <a:gd name="connsiteX4" fmla="*/ 13987 w 182482"/>
                  <a:gd name="connsiteY4" fmla="*/ 3803 h 554416"/>
                  <a:gd name="connsiteX0" fmla="*/ 13987 w 182482"/>
                  <a:gd name="connsiteY0" fmla="*/ 3803 h 554416"/>
                  <a:gd name="connsiteX1" fmla="*/ 182482 w 182482"/>
                  <a:gd name="connsiteY1" fmla="*/ 0 h 554416"/>
                  <a:gd name="connsiteX2" fmla="*/ 182482 w 182482"/>
                  <a:gd name="connsiteY2" fmla="*/ 554416 h 554416"/>
                  <a:gd name="connsiteX3" fmla="*/ 0 w 182482"/>
                  <a:gd name="connsiteY3" fmla="*/ 547980 h 554416"/>
                  <a:gd name="connsiteX4" fmla="*/ 13987 w 182482"/>
                  <a:gd name="connsiteY4" fmla="*/ 3803 h 554416"/>
                  <a:gd name="connsiteX0" fmla="*/ 13987 w 182482"/>
                  <a:gd name="connsiteY0" fmla="*/ 3803 h 554416"/>
                  <a:gd name="connsiteX1" fmla="*/ 182482 w 182482"/>
                  <a:gd name="connsiteY1" fmla="*/ 0 h 554416"/>
                  <a:gd name="connsiteX2" fmla="*/ 182482 w 182482"/>
                  <a:gd name="connsiteY2" fmla="*/ 554416 h 554416"/>
                  <a:gd name="connsiteX3" fmla="*/ 0 w 182482"/>
                  <a:gd name="connsiteY3" fmla="*/ 547980 h 554416"/>
                  <a:gd name="connsiteX4" fmla="*/ 13987 w 182482"/>
                  <a:gd name="connsiteY4" fmla="*/ 3803 h 554416"/>
                  <a:gd name="connsiteX0" fmla="*/ 13987 w 197695"/>
                  <a:gd name="connsiteY0" fmla="*/ 3803 h 553400"/>
                  <a:gd name="connsiteX1" fmla="*/ 182482 w 197695"/>
                  <a:gd name="connsiteY1" fmla="*/ 0 h 553400"/>
                  <a:gd name="connsiteX2" fmla="*/ 197695 w 197695"/>
                  <a:gd name="connsiteY2" fmla="*/ 553400 h 553400"/>
                  <a:gd name="connsiteX3" fmla="*/ 0 w 197695"/>
                  <a:gd name="connsiteY3" fmla="*/ 547980 h 553400"/>
                  <a:gd name="connsiteX4" fmla="*/ 13987 w 197695"/>
                  <a:gd name="connsiteY4" fmla="*/ 3803 h 553400"/>
                  <a:gd name="connsiteX0" fmla="*/ 13987 w 197695"/>
                  <a:gd name="connsiteY0" fmla="*/ 3803 h 553400"/>
                  <a:gd name="connsiteX1" fmla="*/ 182482 w 197695"/>
                  <a:gd name="connsiteY1" fmla="*/ 0 h 553400"/>
                  <a:gd name="connsiteX2" fmla="*/ 197695 w 197695"/>
                  <a:gd name="connsiteY2" fmla="*/ 553400 h 553400"/>
                  <a:gd name="connsiteX3" fmla="*/ 0 w 197695"/>
                  <a:gd name="connsiteY3" fmla="*/ 547980 h 553400"/>
                  <a:gd name="connsiteX4" fmla="*/ 13987 w 197695"/>
                  <a:gd name="connsiteY4" fmla="*/ 3803 h 553400"/>
                  <a:gd name="connsiteX0" fmla="*/ 13987 w 197546"/>
                  <a:gd name="connsiteY0" fmla="*/ 3803 h 556764"/>
                  <a:gd name="connsiteX1" fmla="*/ 182482 w 197546"/>
                  <a:gd name="connsiteY1" fmla="*/ 0 h 556764"/>
                  <a:gd name="connsiteX2" fmla="*/ 197546 w 197546"/>
                  <a:gd name="connsiteY2" fmla="*/ 556764 h 556764"/>
                  <a:gd name="connsiteX3" fmla="*/ 0 w 197546"/>
                  <a:gd name="connsiteY3" fmla="*/ 547980 h 556764"/>
                  <a:gd name="connsiteX4" fmla="*/ 13987 w 197546"/>
                  <a:gd name="connsiteY4" fmla="*/ 3803 h 556764"/>
                  <a:gd name="connsiteX0" fmla="*/ 13987 w 197546"/>
                  <a:gd name="connsiteY0" fmla="*/ 3803 h 556764"/>
                  <a:gd name="connsiteX1" fmla="*/ 182482 w 197546"/>
                  <a:gd name="connsiteY1" fmla="*/ 0 h 556764"/>
                  <a:gd name="connsiteX2" fmla="*/ 197546 w 197546"/>
                  <a:gd name="connsiteY2" fmla="*/ 556764 h 556764"/>
                  <a:gd name="connsiteX3" fmla="*/ 0 w 197546"/>
                  <a:gd name="connsiteY3" fmla="*/ 547980 h 556764"/>
                  <a:gd name="connsiteX4" fmla="*/ 13987 w 197546"/>
                  <a:gd name="connsiteY4" fmla="*/ 3803 h 556764"/>
                  <a:gd name="connsiteX0" fmla="*/ 13987 w 197546"/>
                  <a:gd name="connsiteY0" fmla="*/ 3803 h 556764"/>
                  <a:gd name="connsiteX1" fmla="*/ 182482 w 197546"/>
                  <a:gd name="connsiteY1" fmla="*/ 0 h 556764"/>
                  <a:gd name="connsiteX2" fmla="*/ 197546 w 197546"/>
                  <a:gd name="connsiteY2" fmla="*/ 556764 h 556764"/>
                  <a:gd name="connsiteX3" fmla="*/ 0 w 197546"/>
                  <a:gd name="connsiteY3" fmla="*/ 547980 h 556764"/>
                  <a:gd name="connsiteX4" fmla="*/ 13987 w 197546"/>
                  <a:gd name="connsiteY4" fmla="*/ 3803 h 556764"/>
                  <a:gd name="connsiteX0" fmla="*/ 13987 w 197546"/>
                  <a:gd name="connsiteY0" fmla="*/ 3803 h 556764"/>
                  <a:gd name="connsiteX1" fmla="*/ 182482 w 197546"/>
                  <a:gd name="connsiteY1" fmla="*/ 0 h 556764"/>
                  <a:gd name="connsiteX2" fmla="*/ 197546 w 197546"/>
                  <a:gd name="connsiteY2" fmla="*/ 556764 h 556764"/>
                  <a:gd name="connsiteX3" fmla="*/ 0 w 197546"/>
                  <a:gd name="connsiteY3" fmla="*/ 547980 h 556764"/>
                  <a:gd name="connsiteX4" fmla="*/ 13987 w 197546"/>
                  <a:gd name="connsiteY4" fmla="*/ 3803 h 556764"/>
                  <a:gd name="connsiteX0" fmla="*/ 13987 w 197546"/>
                  <a:gd name="connsiteY0" fmla="*/ 3803 h 556764"/>
                  <a:gd name="connsiteX1" fmla="*/ 182482 w 197546"/>
                  <a:gd name="connsiteY1" fmla="*/ 0 h 556764"/>
                  <a:gd name="connsiteX2" fmla="*/ 197546 w 197546"/>
                  <a:gd name="connsiteY2" fmla="*/ 556764 h 556764"/>
                  <a:gd name="connsiteX3" fmla="*/ 0 w 197546"/>
                  <a:gd name="connsiteY3" fmla="*/ 547980 h 556764"/>
                  <a:gd name="connsiteX4" fmla="*/ 13987 w 197546"/>
                  <a:gd name="connsiteY4" fmla="*/ 3803 h 556764"/>
                  <a:gd name="connsiteX0" fmla="*/ 13987 w 197546"/>
                  <a:gd name="connsiteY0" fmla="*/ 3803 h 556764"/>
                  <a:gd name="connsiteX1" fmla="*/ 182482 w 197546"/>
                  <a:gd name="connsiteY1" fmla="*/ 0 h 556764"/>
                  <a:gd name="connsiteX2" fmla="*/ 197546 w 197546"/>
                  <a:gd name="connsiteY2" fmla="*/ 556764 h 556764"/>
                  <a:gd name="connsiteX3" fmla="*/ 0 w 197546"/>
                  <a:gd name="connsiteY3" fmla="*/ 547980 h 556764"/>
                  <a:gd name="connsiteX4" fmla="*/ 13987 w 197546"/>
                  <a:gd name="connsiteY4" fmla="*/ 3803 h 556764"/>
                  <a:gd name="connsiteX0" fmla="*/ 13987 w 197546"/>
                  <a:gd name="connsiteY0" fmla="*/ 3803 h 556764"/>
                  <a:gd name="connsiteX1" fmla="*/ 182482 w 197546"/>
                  <a:gd name="connsiteY1" fmla="*/ 0 h 556764"/>
                  <a:gd name="connsiteX2" fmla="*/ 197546 w 197546"/>
                  <a:gd name="connsiteY2" fmla="*/ 556764 h 556764"/>
                  <a:gd name="connsiteX3" fmla="*/ 0 w 197546"/>
                  <a:gd name="connsiteY3" fmla="*/ 547980 h 556764"/>
                  <a:gd name="connsiteX4" fmla="*/ 13987 w 197546"/>
                  <a:gd name="connsiteY4" fmla="*/ 3803 h 556764"/>
                  <a:gd name="connsiteX0" fmla="*/ 13987 w 197546"/>
                  <a:gd name="connsiteY0" fmla="*/ 3803 h 556764"/>
                  <a:gd name="connsiteX1" fmla="*/ 182482 w 197546"/>
                  <a:gd name="connsiteY1" fmla="*/ 0 h 556764"/>
                  <a:gd name="connsiteX2" fmla="*/ 197546 w 197546"/>
                  <a:gd name="connsiteY2" fmla="*/ 556764 h 556764"/>
                  <a:gd name="connsiteX3" fmla="*/ 0 w 197546"/>
                  <a:gd name="connsiteY3" fmla="*/ 547980 h 556764"/>
                  <a:gd name="connsiteX4" fmla="*/ 13987 w 197546"/>
                  <a:gd name="connsiteY4" fmla="*/ 3803 h 556764"/>
                  <a:gd name="connsiteX0" fmla="*/ 13987 w 197546"/>
                  <a:gd name="connsiteY0" fmla="*/ 3803 h 556764"/>
                  <a:gd name="connsiteX1" fmla="*/ 182482 w 197546"/>
                  <a:gd name="connsiteY1" fmla="*/ 0 h 556764"/>
                  <a:gd name="connsiteX2" fmla="*/ 197546 w 197546"/>
                  <a:gd name="connsiteY2" fmla="*/ 556764 h 556764"/>
                  <a:gd name="connsiteX3" fmla="*/ 0 w 197546"/>
                  <a:gd name="connsiteY3" fmla="*/ 547980 h 556764"/>
                  <a:gd name="connsiteX4" fmla="*/ 13987 w 197546"/>
                  <a:gd name="connsiteY4" fmla="*/ 3803 h 556764"/>
                  <a:gd name="connsiteX0" fmla="*/ 13987 w 197546"/>
                  <a:gd name="connsiteY0" fmla="*/ 3803 h 556764"/>
                  <a:gd name="connsiteX1" fmla="*/ 182482 w 197546"/>
                  <a:gd name="connsiteY1" fmla="*/ 0 h 556764"/>
                  <a:gd name="connsiteX2" fmla="*/ 197546 w 197546"/>
                  <a:gd name="connsiteY2" fmla="*/ 556764 h 556764"/>
                  <a:gd name="connsiteX3" fmla="*/ 0 w 197546"/>
                  <a:gd name="connsiteY3" fmla="*/ 547980 h 556764"/>
                  <a:gd name="connsiteX4" fmla="*/ 13987 w 197546"/>
                  <a:gd name="connsiteY4" fmla="*/ 3803 h 556764"/>
                  <a:gd name="connsiteX0" fmla="*/ 13987 w 197546"/>
                  <a:gd name="connsiteY0" fmla="*/ 3803 h 556764"/>
                  <a:gd name="connsiteX1" fmla="*/ 182482 w 197546"/>
                  <a:gd name="connsiteY1" fmla="*/ 0 h 556764"/>
                  <a:gd name="connsiteX2" fmla="*/ 197546 w 197546"/>
                  <a:gd name="connsiteY2" fmla="*/ 556764 h 556764"/>
                  <a:gd name="connsiteX3" fmla="*/ 0 w 197546"/>
                  <a:gd name="connsiteY3" fmla="*/ 547980 h 556764"/>
                  <a:gd name="connsiteX4" fmla="*/ 13987 w 197546"/>
                  <a:gd name="connsiteY4" fmla="*/ 3803 h 556764"/>
                  <a:gd name="connsiteX0" fmla="*/ 13987 w 197546"/>
                  <a:gd name="connsiteY0" fmla="*/ 3803 h 556764"/>
                  <a:gd name="connsiteX1" fmla="*/ 182482 w 197546"/>
                  <a:gd name="connsiteY1" fmla="*/ 0 h 556764"/>
                  <a:gd name="connsiteX2" fmla="*/ 197546 w 197546"/>
                  <a:gd name="connsiteY2" fmla="*/ 556764 h 556764"/>
                  <a:gd name="connsiteX3" fmla="*/ 0 w 197546"/>
                  <a:gd name="connsiteY3" fmla="*/ 547980 h 556764"/>
                  <a:gd name="connsiteX4" fmla="*/ 13987 w 197546"/>
                  <a:gd name="connsiteY4" fmla="*/ 3803 h 556764"/>
                  <a:gd name="connsiteX0" fmla="*/ 13987 w 197546"/>
                  <a:gd name="connsiteY0" fmla="*/ 3803 h 556764"/>
                  <a:gd name="connsiteX1" fmla="*/ 182482 w 197546"/>
                  <a:gd name="connsiteY1" fmla="*/ 0 h 556764"/>
                  <a:gd name="connsiteX2" fmla="*/ 197546 w 197546"/>
                  <a:gd name="connsiteY2" fmla="*/ 556764 h 556764"/>
                  <a:gd name="connsiteX3" fmla="*/ 0 w 197546"/>
                  <a:gd name="connsiteY3" fmla="*/ 547980 h 556764"/>
                  <a:gd name="connsiteX4" fmla="*/ 13987 w 197546"/>
                  <a:gd name="connsiteY4" fmla="*/ 3803 h 556764"/>
                  <a:gd name="connsiteX0" fmla="*/ 13987 w 197546"/>
                  <a:gd name="connsiteY0" fmla="*/ 3803 h 556764"/>
                  <a:gd name="connsiteX1" fmla="*/ 182482 w 197546"/>
                  <a:gd name="connsiteY1" fmla="*/ 0 h 556764"/>
                  <a:gd name="connsiteX2" fmla="*/ 197546 w 197546"/>
                  <a:gd name="connsiteY2" fmla="*/ 556764 h 556764"/>
                  <a:gd name="connsiteX3" fmla="*/ 0 w 197546"/>
                  <a:gd name="connsiteY3" fmla="*/ 547980 h 556764"/>
                  <a:gd name="connsiteX4" fmla="*/ 13987 w 197546"/>
                  <a:gd name="connsiteY4" fmla="*/ 3803 h 556764"/>
                  <a:gd name="connsiteX0" fmla="*/ 13987 w 197546"/>
                  <a:gd name="connsiteY0" fmla="*/ 3803 h 556764"/>
                  <a:gd name="connsiteX1" fmla="*/ 182482 w 197546"/>
                  <a:gd name="connsiteY1" fmla="*/ 0 h 556764"/>
                  <a:gd name="connsiteX2" fmla="*/ 197546 w 197546"/>
                  <a:gd name="connsiteY2" fmla="*/ 556764 h 556764"/>
                  <a:gd name="connsiteX3" fmla="*/ 0 w 197546"/>
                  <a:gd name="connsiteY3" fmla="*/ 547980 h 556764"/>
                  <a:gd name="connsiteX4" fmla="*/ 13987 w 197546"/>
                  <a:gd name="connsiteY4" fmla="*/ 3803 h 556764"/>
                  <a:gd name="connsiteX0" fmla="*/ 13987 w 197546"/>
                  <a:gd name="connsiteY0" fmla="*/ 3803 h 556764"/>
                  <a:gd name="connsiteX1" fmla="*/ 182482 w 197546"/>
                  <a:gd name="connsiteY1" fmla="*/ 0 h 556764"/>
                  <a:gd name="connsiteX2" fmla="*/ 197546 w 197546"/>
                  <a:gd name="connsiteY2" fmla="*/ 556764 h 556764"/>
                  <a:gd name="connsiteX3" fmla="*/ 0 w 197546"/>
                  <a:gd name="connsiteY3" fmla="*/ 547980 h 556764"/>
                  <a:gd name="connsiteX4" fmla="*/ 13987 w 197546"/>
                  <a:gd name="connsiteY4" fmla="*/ 3803 h 556764"/>
                  <a:gd name="connsiteX0" fmla="*/ 11623 w 195182"/>
                  <a:gd name="connsiteY0" fmla="*/ 3803 h 572055"/>
                  <a:gd name="connsiteX1" fmla="*/ 180118 w 195182"/>
                  <a:gd name="connsiteY1" fmla="*/ 0 h 572055"/>
                  <a:gd name="connsiteX2" fmla="*/ 195182 w 195182"/>
                  <a:gd name="connsiteY2" fmla="*/ 556764 h 572055"/>
                  <a:gd name="connsiteX3" fmla="*/ 0 w 195182"/>
                  <a:gd name="connsiteY3" fmla="*/ 572055 h 572055"/>
                  <a:gd name="connsiteX4" fmla="*/ 11623 w 195182"/>
                  <a:gd name="connsiteY4" fmla="*/ 3803 h 572055"/>
                  <a:gd name="connsiteX0" fmla="*/ 11623 w 190583"/>
                  <a:gd name="connsiteY0" fmla="*/ 3803 h 572055"/>
                  <a:gd name="connsiteX1" fmla="*/ 180118 w 190583"/>
                  <a:gd name="connsiteY1" fmla="*/ 0 h 572055"/>
                  <a:gd name="connsiteX2" fmla="*/ 190583 w 190583"/>
                  <a:gd name="connsiteY2" fmla="*/ 544575 h 572055"/>
                  <a:gd name="connsiteX3" fmla="*/ 0 w 190583"/>
                  <a:gd name="connsiteY3" fmla="*/ 572055 h 572055"/>
                  <a:gd name="connsiteX4" fmla="*/ 11623 w 190583"/>
                  <a:gd name="connsiteY4" fmla="*/ 3803 h 572055"/>
                  <a:gd name="connsiteX0" fmla="*/ 11623 w 190734"/>
                  <a:gd name="connsiteY0" fmla="*/ 3803 h 572055"/>
                  <a:gd name="connsiteX1" fmla="*/ 180118 w 190734"/>
                  <a:gd name="connsiteY1" fmla="*/ 0 h 572055"/>
                  <a:gd name="connsiteX2" fmla="*/ 190734 w 190734"/>
                  <a:gd name="connsiteY2" fmla="*/ 541157 h 572055"/>
                  <a:gd name="connsiteX3" fmla="*/ 0 w 190734"/>
                  <a:gd name="connsiteY3" fmla="*/ 572055 h 572055"/>
                  <a:gd name="connsiteX4" fmla="*/ 11623 w 190734"/>
                  <a:gd name="connsiteY4" fmla="*/ 3803 h 572055"/>
                  <a:gd name="connsiteX0" fmla="*/ 11623 w 194152"/>
                  <a:gd name="connsiteY0" fmla="*/ 3803 h 572055"/>
                  <a:gd name="connsiteX1" fmla="*/ 180118 w 194152"/>
                  <a:gd name="connsiteY1" fmla="*/ 0 h 572055"/>
                  <a:gd name="connsiteX2" fmla="*/ 194152 w 194152"/>
                  <a:gd name="connsiteY2" fmla="*/ 541308 h 572055"/>
                  <a:gd name="connsiteX3" fmla="*/ 0 w 194152"/>
                  <a:gd name="connsiteY3" fmla="*/ 572055 h 572055"/>
                  <a:gd name="connsiteX4" fmla="*/ 11623 w 194152"/>
                  <a:gd name="connsiteY4" fmla="*/ 3803 h 572055"/>
                  <a:gd name="connsiteX0" fmla="*/ 15077 w 194152"/>
                  <a:gd name="connsiteY0" fmla="*/ 559 h 572055"/>
                  <a:gd name="connsiteX1" fmla="*/ 180118 w 194152"/>
                  <a:gd name="connsiteY1" fmla="*/ 0 h 572055"/>
                  <a:gd name="connsiteX2" fmla="*/ 194152 w 194152"/>
                  <a:gd name="connsiteY2" fmla="*/ 541308 h 572055"/>
                  <a:gd name="connsiteX3" fmla="*/ 0 w 194152"/>
                  <a:gd name="connsiteY3" fmla="*/ 572055 h 572055"/>
                  <a:gd name="connsiteX4" fmla="*/ 15077 w 194152"/>
                  <a:gd name="connsiteY4" fmla="*/ 559 h 572055"/>
                  <a:gd name="connsiteX0" fmla="*/ 15077 w 194152"/>
                  <a:gd name="connsiteY0" fmla="*/ 559 h 572055"/>
                  <a:gd name="connsiteX1" fmla="*/ 180118 w 194152"/>
                  <a:gd name="connsiteY1" fmla="*/ 0 h 572055"/>
                  <a:gd name="connsiteX2" fmla="*/ 194152 w 194152"/>
                  <a:gd name="connsiteY2" fmla="*/ 541308 h 572055"/>
                  <a:gd name="connsiteX3" fmla="*/ 0 w 194152"/>
                  <a:gd name="connsiteY3" fmla="*/ 572055 h 572055"/>
                  <a:gd name="connsiteX4" fmla="*/ 15077 w 194152"/>
                  <a:gd name="connsiteY4" fmla="*/ 559 h 572055"/>
                  <a:gd name="connsiteX0" fmla="*/ 15077 w 194152"/>
                  <a:gd name="connsiteY0" fmla="*/ 559 h 572055"/>
                  <a:gd name="connsiteX1" fmla="*/ 180118 w 194152"/>
                  <a:gd name="connsiteY1" fmla="*/ 0 h 572055"/>
                  <a:gd name="connsiteX2" fmla="*/ 194152 w 194152"/>
                  <a:gd name="connsiteY2" fmla="*/ 541308 h 572055"/>
                  <a:gd name="connsiteX3" fmla="*/ 0 w 194152"/>
                  <a:gd name="connsiteY3" fmla="*/ 572055 h 572055"/>
                  <a:gd name="connsiteX4" fmla="*/ 15077 w 194152"/>
                  <a:gd name="connsiteY4" fmla="*/ 559 h 572055"/>
                  <a:gd name="connsiteX0" fmla="*/ 14058 w 193133"/>
                  <a:gd name="connsiteY0" fmla="*/ 559 h 548300"/>
                  <a:gd name="connsiteX1" fmla="*/ 179099 w 193133"/>
                  <a:gd name="connsiteY1" fmla="*/ 0 h 548300"/>
                  <a:gd name="connsiteX2" fmla="*/ 193133 w 193133"/>
                  <a:gd name="connsiteY2" fmla="*/ 541308 h 548300"/>
                  <a:gd name="connsiteX3" fmla="*/ 0 w 193133"/>
                  <a:gd name="connsiteY3" fmla="*/ 548300 h 548300"/>
                  <a:gd name="connsiteX4" fmla="*/ 14058 w 193133"/>
                  <a:gd name="connsiteY4" fmla="*/ 559 h 548300"/>
                  <a:gd name="connsiteX0" fmla="*/ 14058 w 193133"/>
                  <a:gd name="connsiteY0" fmla="*/ 559 h 548300"/>
                  <a:gd name="connsiteX1" fmla="*/ 179099 w 193133"/>
                  <a:gd name="connsiteY1" fmla="*/ 0 h 548300"/>
                  <a:gd name="connsiteX2" fmla="*/ 193133 w 193133"/>
                  <a:gd name="connsiteY2" fmla="*/ 541308 h 548300"/>
                  <a:gd name="connsiteX3" fmla="*/ 0 w 193133"/>
                  <a:gd name="connsiteY3" fmla="*/ 548300 h 548300"/>
                  <a:gd name="connsiteX4" fmla="*/ 14058 w 193133"/>
                  <a:gd name="connsiteY4" fmla="*/ 559 h 548300"/>
                  <a:gd name="connsiteX0" fmla="*/ 14058 w 193133"/>
                  <a:gd name="connsiteY0" fmla="*/ 559 h 548300"/>
                  <a:gd name="connsiteX1" fmla="*/ 179099 w 193133"/>
                  <a:gd name="connsiteY1" fmla="*/ 0 h 548300"/>
                  <a:gd name="connsiteX2" fmla="*/ 193133 w 193133"/>
                  <a:gd name="connsiteY2" fmla="*/ 541308 h 548300"/>
                  <a:gd name="connsiteX3" fmla="*/ 0 w 193133"/>
                  <a:gd name="connsiteY3" fmla="*/ 548300 h 548300"/>
                  <a:gd name="connsiteX4" fmla="*/ 14058 w 193133"/>
                  <a:gd name="connsiteY4" fmla="*/ 559 h 548300"/>
                  <a:gd name="connsiteX0" fmla="*/ 15987 w 195062"/>
                  <a:gd name="connsiteY0" fmla="*/ 559 h 553330"/>
                  <a:gd name="connsiteX1" fmla="*/ 181028 w 195062"/>
                  <a:gd name="connsiteY1" fmla="*/ 0 h 553330"/>
                  <a:gd name="connsiteX2" fmla="*/ 195062 w 195062"/>
                  <a:gd name="connsiteY2" fmla="*/ 541308 h 553330"/>
                  <a:gd name="connsiteX3" fmla="*/ 0 w 195062"/>
                  <a:gd name="connsiteY3" fmla="*/ 553330 h 553330"/>
                  <a:gd name="connsiteX4" fmla="*/ 15987 w 195062"/>
                  <a:gd name="connsiteY4" fmla="*/ 559 h 553330"/>
                  <a:gd name="connsiteX0" fmla="*/ 14209 w 193284"/>
                  <a:gd name="connsiteY0" fmla="*/ 559 h 551704"/>
                  <a:gd name="connsiteX1" fmla="*/ 179250 w 193284"/>
                  <a:gd name="connsiteY1" fmla="*/ 0 h 551704"/>
                  <a:gd name="connsiteX2" fmla="*/ 193284 w 193284"/>
                  <a:gd name="connsiteY2" fmla="*/ 541308 h 551704"/>
                  <a:gd name="connsiteX3" fmla="*/ 0 w 193284"/>
                  <a:gd name="connsiteY3" fmla="*/ 551704 h 551704"/>
                  <a:gd name="connsiteX4" fmla="*/ 14209 w 193284"/>
                  <a:gd name="connsiteY4" fmla="*/ 559 h 551704"/>
                  <a:gd name="connsiteX0" fmla="*/ 15987 w 195062"/>
                  <a:gd name="connsiteY0" fmla="*/ 559 h 553331"/>
                  <a:gd name="connsiteX1" fmla="*/ 181028 w 195062"/>
                  <a:gd name="connsiteY1" fmla="*/ 0 h 553331"/>
                  <a:gd name="connsiteX2" fmla="*/ 195062 w 195062"/>
                  <a:gd name="connsiteY2" fmla="*/ 541308 h 553331"/>
                  <a:gd name="connsiteX3" fmla="*/ 0 w 195062"/>
                  <a:gd name="connsiteY3" fmla="*/ 553331 h 553331"/>
                  <a:gd name="connsiteX4" fmla="*/ 15987 w 195062"/>
                  <a:gd name="connsiteY4" fmla="*/ 559 h 553331"/>
                  <a:gd name="connsiteX0" fmla="*/ 15987 w 195062"/>
                  <a:gd name="connsiteY0" fmla="*/ 559 h 555587"/>
                  <a:gd name="connsiteX1" fmla="*/ 181028 w 195062"/>
                  <a:gd name="connsiteY1" fmla="*/ 0 h 555587"/>
                  <a:gd name="connsiteX2" fmla="*/ 195062 w 195062"/>
                  <a:gd name="connsiteY2" fmla="*/ 541308 h 555587"/>
                  <a:gd name="connsiteX3" fmla="*/ 0 w 195062"/>
                  <a:gd name="connsiteY3" fmla="*/ 553331 h 555587"/>
                  <a:gd name="connsiteX4" fmla="*/ 15987 w 195062"/>
                  <a:gd name="connsiteY4" fmla="*/ 559 h 555587"/>
                  <a:gd name="connsiteX0" fmla="*/ 15987 w 195062"/>
                  <a:gd name="connsiteY0" fmla="*/ 559 h 557314"/>
                  <a:gd name="connsiteX1" fmla="*/ 181028 w 195062"/>
                  <a:gd name="connsiteY1" fmla="*/ 0 h 557314"/>
                  <a:gd name="connsiteX2" fmla="*/ 195062 w 195062"/>
                  <a:gd name="connsiteY2" fmla="*/ 541308 h 557314"/>
                  <a:gd name="connsiteX3" fmla="*/ 0 w 195062"/>
                  <a:gd name="connsiteY3" fmla="*/ 553331 h 557314"/>
                  <a:gd name="connsiteX4" fmla="*/ 15987 w 195062"/>
                  <a:gd name="connsiteY4" fmla="*/ 559 h 557314"/>
                  <a:gd name="connsiteX0" fmla="*/ 15987 w 195062"/>
                  <a:gd name="connsiteY0" fmla="*/ 559 h 557722"/>
                  <a:gd name="connsiteX1" fmla="*/ 181028 w 195062"/>
                  <a:gd name="connsiteY1" fmla="*/ 0 h 557722"/>
                  <a:gd name="connsiteX2" fmla="*/ 195062 w 195062"/>
                  <a:gd name="connsiteY2" fmla="*/ 541308 h 557722"/>
                  <a:gd name="connsiteX3" fmla="*/ 0 w 195062"/>
                  <a:gd name="connsiteY3" fmla="*/ 553331 h 557722"/>
                  <a:gd name="connsiteX4" fmla="*/ 15987 w 195062"/>
                  <a:gd name="connsiteY4" fmla="*/ 559 h 557722"/>
                  <a:gd name="connsiteX0" fmla="*/ 15987 w 195062"/>
                  <a:gd name="connsiteY0" fmla="*/ 559 h 557722"/>
                  <a:gd name="connsiteX1" fmla="*/ 181028 w 195062"/>
                  <a:gd name="connsiteY1" fmla="*/ 0 h 557722"/>
                  <a:gd name="connsiteX2" fmla="*/ 195062 w 195062"/>
                  <a:gd name="connsiteY2" fmla="*/ 541308 h 557722"/>
                  <a:gd name="connsiteX3" fmla="*/ 0 w 195062"/>
                  <a:gd name="connsiteY3" fmla="*/ 553331 h 557722"/>
                  <a:gd name="connsiteX4" fmla="*/ 15987 w 195062"/>
                  <a:gd name="connsiteY4" fmla="*/ 559 h 557722"/>
                  <a:gd name="connsiteX0" fmla="*/ 15987 w 195062"/>
                  <a:gd name="connsiteY0" fmla="*/ 559 h 556434"/>
                  <a:gd name="connsiteX1" fmla="*/ 181028 w 195062"/>
                  <a:gd name="connsiteY1" fmla="*/ 0 h 556434"/>
                  <a:gd name="connsiteX2" fmla="*/ 195062 w 195062"/>
                  <a:gd name="connsiteY2" fmla="*/ 541308 h 556434"/>
                  <a:gd name="connsiteX3" fmla="*/ 0 w 195062"/>
                  <a:gd name="connsiteY3" fmla="*/ 553331 h 556434"/>
                  <a:gd name="connsiteX4" fmla="*/ 15987 w 195062"/>
                  <a:gd name="connsiteY4" fmla="*/ 559 h 556434"/>
                  <a:gd name="connsiteX0" fmla="*/ 15987 w 195062"/>
                  <a:gd name="connsiteY0" fmla="*/ 559 h 555964"/>
                  <a:gd name="connsiteX1" fmla="*/ 181028 w 195062"/>
                  <a:gd name="connsiteY1" fmla="*/ 0 h 555964"/>
                  <a:gd name="connsiteX2" fmla="*/ 195062 w 195062"/>
                  <a:gd name="connsiteY2" fmla="*/ 541308 h 555964"/>
                  <a:gd name="connsiteX3" fmla="*/ 0 w 195062"/>
                  <a:gd name="connsiteY3" fmla="*/ 553331 h 555964"/>
                  <a:gd name="connsiteX4" fmla="*/ 15987 w 195062"/>
                  <a:gd name="connsiteY4" fmla="*/ 559 h 555964"/>
                  <a:gd name="connsiteX0" fmla="*/ 20340 w 199415"/>
                  <a:gd name="connsiteY0" fmla="*/ 559 h 586426"/>
                  <a:gd name="connsiteX1" fmla="*/ 185381 w 199415"/>
                  <a:gd name="connsiteY1" fmla="*/ 0 h 586426"/>
                  <a:gd name="connsiteX2" fmla="*/ 199415 w 199415"/>
                  <a:gd name="connsiteY2" fmla="*/ 541308 h 586426"/>
                  <a:gd name="connsiteX3" fmla="*/ -1 w 199415"/>
                  <a:gd name="connsiteY3" fmla="*/ 585443 h 586426"/>
                  <a:gd name="connsiteX4" fmla="*/ 20340 w 199415"/>
                  <a:gd name="connsiteY4" fmla="*/ 559 h 586426"/>
                  <a:gd name="connsiteX0" fmla="*/ 20341 w 214695"/>
                  <a:gd name="connsiteY0" fmla="*/ 559 h 597716"/>
                  <a:gd name="connsiteX1" fmla="*/ 185382 w 214695"/>
                  <a:gd name="connsiteY1" fmla="*/ 0 h 597716"/>
                  <a:gd name="connsiteX2" fmla="*/ 214695 w 214695"/>
                  <a:gd name="connsiteY2" fmla="*/ 594840 h 597716"/>
                  <a:gd name="connsiteX3" fmla="*/ 0 w 214695"/>
                  <a:gd name="connsiteY3" fmla="*/ 585443 h 597716"/>
                  <a:gd name="connsiteX4" fmla="*/ 20341 w 214695"/>
                  <a:gd name="connsiteY4" fmla="*/ 559 h 597716"/>
                  <a:gd name="connsiteX0" fmla="*/ 20341 w 214695"/>
                  <a:gd name="connsiteY0" fmla="*/ 559 h 597716"/>
                  <a:gd name="connsiteX1" fmla="*/ 185382 w 214695"/>
                  <a:gd name="connsiteY1" fmla="*/ 0 h 597716"/>
                  <a:gd name="connsiteX2" fmla="*/ 214695 w 214695"/>
                  <a:gd name="connsiteY2" fmla="*/ 594840 h 597716"/>
                  <a:gd name="connsiteX3" fmla="*/ 0 w 214695"/>
                  <a:gd name="connsiteY3" fmla="*/ 585443 h 597716"/>
                  <a:gd name="connsiteX4" fmla="*/ 20341 w 214695"/>
                  <a:gd name="connsiteY4" fmla="*/ 559 h 597716"/>
                  <a:gd name="connsiteX0" fmla="*/ 60643 w 214695"/>
                  <a:gd name="connsiteY0" fmla="*/ 19949 h 597716"/>
                  <a:gd name="connsiteX1" fmla="*/ 185382 w 214695"/>
                  <a:gd name="connsiteY1" fmla="*/ 0 h 597716"/>
                  <a:gd name="connsiteX2" fmla="*/ 214695 w 214695"/>
                  <a:gd name="connsiteY2" fmla="*/ 594840 h 597716"/>
                  <a:gd name="connsiteX3" fmla="*/ 0 w 214695"/>
                  <a:gd name="connsiteY3" fmla="*/ 585443 h 597716"/>
                  <a:gd name="connsiteX4" fmla="*/ 60643 w 214695"/>
                  <a:gd name="connsiteY4" fmla="*/ 19949 h 597716"/>
                  <a:gd name="connsiteX0" fmla="*/ 20342 w 214695"/>
                  <a:gd name="connsiteY0" fmla="*/ 557 h 597716"/>
                  <a:gd name="connsiteX1" fmla="*/ 185382 w 214695"/>
                  <a:gd name="connsiteY1" fmla="*/ 0 h 597716"/>
                  <a:gd name="connsiteX2" fmla="*/ 214695 w 214695"/>
                  <a:gd name="connsiteY2" fmla="*/ 594840 h 597716"/>
                  <a:gd name="connsiteX3" fmla="*/ 0 w 214695"/>
                  <a:gd name="connsiteY3" fmla="*/ 585443 h 597716"/>
                  <a:gd name="connsiteX4" fmla="*/ 20342 w 214695"/>
                  <a:gd name="connsiteY4" fmla="*/ 557 h 597716"/>
                  <a:gd name="connsiteX0" fmla="*/ 17537 w 214695"/>
                  <a:gd name="connsiteY0" fmla="*/ 0 h 600218"/>
                  <a:gd name="connsiteX1" fmla="*/ 185382 w 214695"/>
                  <a:gd name="connsiteY1" fmla="*/ 2502 h 600218"/>
                  <a:gd name="connsiteX2" fmla="*/ 214695 w 214695"/>
                  <a:gd name="connsiteY2" fmla="*/ 597342 h 600218"/>
                  <a:gd name="connsiteX3" fmla="*/ 0 w 214695"/>
                  <a:gd name="connsiteY3" fmla="*/ 587945 h 600218"/>
                  <a:gd name="connsiteX4" fmla="*/ 17537 w 214695"/>
                  <a:gd name="connsiteY4" fmla="*/ 0 h 600218"/>
                  <a:gd name="connsiteX0" fmla="*/ 17537 w 214695"/>
                  <a:gd name="connsiteY0" fmla="*/ 0 h 600218"/>
                  <a:gd name="connsiteX1" fmla="*/ 161135 w 214695"/>
                  <a:gd name="connsiteY1" fmla="*/ 19054 h 600218"/>
                  <a:gd name="connsiteX2" fmla="*/ 214695 w 214695"/>
                  <a:gd name="connsiteY2" fmla="*/ 597342 h 600218"/>
                  <a:gd name="connsiteX3" fmla="*/ 0 w 214695"/>
                  <a:gd name="connsiteY3" fmla="*/ 587945 h 600218"/>
                  <a:gd name="connsiteX4" fmla="*/ 17537 w 214695"/>
                  <a:gd name="connsiteY4" fmla="*/ 0 h 600218"/>
                  <a:gd name="connsiteX0" fmla="*/ 17537 w 214695"/>
                  <a:gd name="connsiteY0" fmla="*/ 0 h 600218"/>
                  <a:gd name="connsiteX1" fmla="*/ 199923 w 214695"/>
                  <a:gd name="connsiteY1" fmla="*/ 6077 h 600218"/>
                  <a:gd name="connsiteX2" fmla="*/ 214695 w 214695"/>
                  <a:gd name="connsiteY2" fmla="*/ 597342 h 600218"/>
                  <a:gd name="connsiteX3" fmla="*/ 0 w 214695"/>
                  <a:gd name="connsiteY3" fmla="*/ 587945 h 600218"/>
                  <a:gd name="connsiteX4" fmla="*/ 17537 w 214695"/>
                  <a:gd name="connsiteY4" fmla="*/ 0 h 600218"/>
                  <a:gd name="connsiteX0" fmla="*/ 17537 w 214695"/>
                  <a:gd name="connsiteY0" fmla="*/ 2588 h 602806"/>
                  <a:gd name="connsiteX1" fmla="*/ 203245 w 214695"/>
                  <a:gd name="connsiteY1" fmla="*/ 0 h 602806"/>
                  <a:gd name="connsiteX2" fmla="*/ 214695 w 214695"/>
                  <a:gd name="connsiteY2" fmla="*/ 599930 h 602806"/>
                  <a:gd name="connsiteX3" fmla="*/ 0 w 214695"/>
                  <a:gd name="connsiteY3" fmla="*/ 590533 h 602806"/>
                  <a:gd name="connsiteX4" fmla="*/ 17537 w 214695"/>
                  <a:gd name="connsiteY4" fmla="*/ 2588 h 602806"/>
                  <a:gd name="connsiteX0" fmla="*/ 18053 w 214695"/>
                  <a:gd name="connsiteY0" fmla="*/ 0 h 611944"/>
                  <a:gd name="connsiteX1" fmla="*/ 203245 w 214695"/>
                  <a:gd name="connsiteY1" fmla="*/ 9138 h 611944"/>
                  <a:gd name="connsiteX2" fmla="*/ 214695 w 214695"/>
                  <a:gd name="connsiteY2" fmla="*/ 609068 h 611944"/>
                  <a:gd name="connsiteX3" fmla="*/ 0 w 214695"/>
                  <a:gd name="connsiteY3" fmla="*/ 599671 h 611944"/>
                  <a:gd name="connsiteX4" fmla="*/ 18053 w 214695"/>
                  <a:gd name="connsiteY4" fmla="*/ 0 h 611944"/>
                  <a:gd name="connsiteX0" fmla="*/ 20858 w 214695"/>
                  <a:gd name="connsiteY0" fmla="*/ 0 h 608883"/>
                  <a:gd name="connsiteX1" fmla="*/ 203245 w 214695"/>
                  <a:gd name="connsiteY1" fmla="*/ 6077 h 608883"/>
                  <a:gd name="connsiteX2" fmla="*/ 214695 w 214695"/>
                  <a:gd name="connsiteY2" fmla="*/ 606007 h 608883"/>
                  <a:gd name="connsiteX3" fmla="*/ 0 w 214695"/>
                  <a:gd name="connsiteY3" fmla="*/ 596610 h 608883"/>
                  <a:gd name="connsiteX4" fmla="*/ 20858 w 214695"/>
                  <a:gd name="connsiteY4" fmla="*/ 0 h 608883"/>
                  <a:gd name="connsiteX0" fmla="*/ 20858 w 214695"/>
                  <a:gd name="connsiteY0" fmla="*/ 0 h 608883"/>
                  <a:gd name="connsiteX1" fmla="*/ 203245 w 214695"/>
                  <a:gd name="connsiteY1" fmla="*/ 6077 h 608883"/>
                  <a:gd name="connsiteX2" fmla="*/ 214695 w 214695"/>
                  <a:gd name="connsiteY2" fmla="*/ 606007 h 608883"/>
                  <a:gd name="connsiteX3" fmla="*/ 0 w 214695"/>
                  <a:gd name="connsiteY3" fmla="*/ 596610 h 608883"/>
                  <a:gd name="connsiteX4" fmla="*/ 20858 w 214695"/>
                  <a:gd name="connsiteY4" fmla="*/ 0 h 608883"/>
                  <a:gd name="connsiteX0" fmla="*/ 20858 w 214695"/>
                  <a:gd name="connsiteY0" fmla="*/ 0 h 608883"/>
                  <a:gd name="connsiteX1" fmla="*/ 203245 w 214695"/>
                  <a:gd name="connsiteY1" fmla="*/ 6077 h 608883"/>
                  <a:gd name="connsiteX2" fmla="*/ 214695 w 214695"/>
                  <a:gd name="connsiteY2" fmla="*/ 606007 h 608883"/>
                  <a:gd name="connsiteX3" fmla="*/ 0 w 214695"/>
                  <a:gd name="connsiteY3" fmla="*/ 596610 h 608883"/>
                  <a:gd name="connsiteX4" fmla="*/ 20858 w 214695"/>
                  <a:gd name="connsiteY4" fmla="*/ 0 h 608883"/>
                  <a:gd name="connsiteX0" fmla="*/ 20858 w 215212"/>
                  <a:gd name="connsiteY0" fmla="*/ 0 h 601488"/>
                  <a:gd name="connsiteX1" fmla="*/ 203245 w 215212"/>
                  <a:gd name="connsiteY1" fmla="*/ 6077 h 601488"/>
                  <a:gd name="connsiteX2" fmla="*/ 215212 w 215212"/>
                  <a:gd name="connsiteY2" fmla="*/ 594282 h 601488"/>
                  <a:gd name="connsiteX3" fmla="*/ 0 w 215212"/>
                  <a:gd name="connsiteY3" fmla="*/ 596610 h 601488"/>
                  <a:gd name="connsiteX4" fmla="*/ 20858 w 215212"/>
                  <a:gd name="connsiteY4" fmla="*/ 0 h 601488"/>
                  <a:gd name="connsiteX0" fmla="*/ 20858 w 209085"/>
                  <a:gd name="connsiteY0" fmla="*/ 0 h 604341"/>
                  <a:gd name="connsiteX1" fmla="*/ 203245 w 209085"/>
                  <a:gd name="connsiteY1" fmla="*/ 6077 h 604341"/>
                  <a:gd name="connsiteX2" fmla="*/ 209085 w 209085"/>
                  <a:gd name="connsiteY2" fmla="*/ 599886 h 604341"/>
                  <a:gd name="connsiteX3" fmla="*/ 0 w 209085"/>
                  <a:gd name="connsiteY3" fmla="*/ 596610 h 604341"/>
                  <a:gd name="connsiteX4" fmla="*/ 20858 w 209085"/>
                  <a:gd name="connsiteY4" fmla="*/ 0 h 604341"/>
                  <a:gd name="connsiteX0" fmla="*/ 20858 w 209085"/>
                  <a:gd name="connsiteY0" fmla="*/ 0 h 604341"/>
                  <a:gd name="connsiteX1" fmla="*/ 203245 w 209085"/>
                  <a:gd name="connsiteY1" fmla="*/ 6077 h 604341"/>
                  <a:gd name="connsiteX2" fmla="*/ 209085 w 209085"/>
                  <a:gd name="connsiteY2" fmla="*/ 599886 h 604341"/>
                  <a:gd name="connsiteX3" fmla="*/ 0 w 209085"/>
                  <a:gd name="connsiteY3" fmla="*/ 596610 h 604341"/>
                  <a:gd name="connsiteX4" fmla="*/ 20858 w 209085"/>
                  <a:gd name="connsiteY4" fmla="*/ 0 h 604341"/>
                  <a:gd name="connsiteX0" fmla="*/ 20858 w 209085"/>
                  <a:gd name="connsiteY0" fmla="*/ 0 h 604341"/>
                  <a:gd name="connsiteX1" fmla="*/ 203245 w 209085"/>
                  <a:gd name="connsiteY1" fmla="*/ 6077 h 604341"/>
                  <a:gd name="connsiteX2" fmla="*/ 209085 w 209085"/>
                  <a:gd name="connsiteY2" fmla="*/ 599886 h 604341"/>
                  <a:gd name="connsiteX3" fmla="*/ 0 w 209085"/>
                  <a:gd name="connsiteY3" fmla="*/ 596610 h 604341"/>
                  <a:gd name="connsiteX4" fmla="*/ 20858 w 209085"/>
                  <a:gd name="connsiteY4" fmla="*/ 0 h 604341"/>
                  <a:gd name="connsiteX0" fmla="*/ 20858 w 209085"/>
                  <a:gd name="connsiteY0" fmla="*/ 0 h 604341"/>
                  <a:gd name="connsiteX1" fmla="*/ 203245 w 209085"/>
                  <a:gd name="connsiteY1" fmla="*/ 6077 h 604341"/>
                  <a:gd name="connsiteX2" fmla="*/ 209085 w 209085"/>
                  <a:gd name="connsiteY2" fmla="*/ 599886 h 604341"/>
                  <a:gd name="connsiteX3" fmla="*/ 0 w 209085"/>
                  <a:gd name="connsiteY3" fmla="*/ 596610 h 604341"/>
                  <a:gd name="connsiteX4" fmla="*/ 20858 w 209085"/>
                  <a:gd name="connsiteY4" fmla="*/ 0 h 604341"/>
                  <a:gd name="connsiteX0" fmla="*/ 20858 w 209085"/>
                  <a:gd name="connsiteY0" fmla="*/ 0 h 604341"/>
                  <a:gd name="connsiteX1" fmla="*/ 203245 w 209085"/>
                  <a:gd name="connsiteY1" fmla="*/ 6077 h 604341"/>
                  <a:gd name="connsiteX2" fmla="*/ 209085 w 209085"/>
                  <a:gd name="connsiteY2" fmla="*/ 599886 h 604341"/>
                  <a:gd name="connsiteX3" fmla="*/ 0 w 209085"/>
                  <a:gd name="connsiteY3" fmla="*/ 596610 h 604341"/>
                  <a:gd name="connsiteX4" fmla="*/ 20858 w 209085"/>
                  <a:gd name="connsiteY4" fmla="*/ 0 h 604341"/>
                  <a:gd name="connsiteX0" fmla="*/ 20858 w 209085"/>
                  <a:gd name="connsiteY0" fmla="*/ 0 h 604341"/>
                  <a:gd name="connsiteX1" fmla="*/ 203245 w 209085"/>
                  <a:gd name="connsiteY1" fmla="*/ 6077 h 604341"/>
                  <a:gd name="connsiteX2" fmla="*/ 209085 w 209085"/>
                  <a:gd name="connsiteY2" fmla="*/ 599886 h 604341"/>
                  <a:gd name="connsiteX3" fmla="*/ 0 w 209085"/>
                  <a:gd name="connsiteY3" fmla="*/ 596610 h 604341"/>
                  <a:gd name="connsiteX4" fmla="*/ 20858 w 209085"/>
                  <a:gd name="connsiteY4" fmla="*/ 0 h 604341"/>
                  <a:gd name="connsiteX0" fmla="*/ 20858 w 209085"/>
                  <a:gd name="connsiteY0" fmla="*/ 0 h 604341"/>
                  <a:gd name="connsiteX1" fmla="*/ 203245 w 209085"/>
                  <a:gd name="connsiteY1" fmla="*/ 6077 h 604341"/>
                  <a:gd name="connsiteX2" fmla="*/ 209085 w 209085"/>
                  <a:gd name="connsiteY2" fmla="*/ 599886 h 604341"/>
                  <a:gd name="connsiteX3" fmla="*/ 0 w 209085"/>
                  <a:gd name="connsiteY3" fmla="*/ 596610 h 604341"/>
                  <a:gd name="connsiteX4" fmla="*/ 20858 w 209085"/>
                  <a:gd name="connsiteY4" fmla="*/ 0 h 604341"/>
                  <a:gd name="connsiteX0" fmla="*/ 20858 w 209085"/>
                  <a:gd name="connsiteY0" fmla="*/ 0 h 604341"/>
                  <a:gd name="connsiteX1" fmla="*/ 203245 w 209085"/>
                  <a:gd name="connsiteY1" fmla="*/ 6077 h 604341"/>
                  <a:gd name="connsiteX2" fmla="*/ 209085 w 209085"/>
                  <a:gd name="connsiteY2" fmla="*/ 599886 h 604341"/>
                  <a:gd name="connsiteX3" fmla="*/ 0 w 209085"/>
                  <a:gd name="connsiteY3" fmla="*/ 596610 h 604341"/>
                  <a:gd name="connsiteX4" fmla="*/ 20858 w 209085"/>
                  <a:gd name="connsiteY4" fmla="*/ 0 h 604341"/>
                  <a:gd name="connsiteX0" fmla="*/ 20858 w 209085"/>
                  <a:gd name="connsiteY0" fmla="*/ 0 h 604341"/>
                  <a:gd name="connsiteX1" fmla="*/ 203245 w 209085"/>
                  <a:gd name="connsiteY1" fmla="*/ 6077 h 604341"/>
                  <a:gd name="connsiteX2" fmla="*/ 209085 w 209085"/>
                  <a:gd name="connsiteY2" fmla="*/ 599886 h 604341"/>
                  <a:gd name="connsiteX3" fmla="*/ 0 w 209085"/>
                  <a:gd name="connsiteY3" fmla="*/ 596610 h 604341"/>
                  <a:gd name="connsiteX4" fmla="*/ 20858 w 209085"/>
                  <a:gd name="connsiteY4" fmla="*/ 0 h 604341"/>
                  <a:gd name="connsiteX0" fmla="*/ 20858 w 209085"/>
                  <a:gd name="connsiteY0" fmla="*/ 0 h 604341"/>
                  <a:gd name="connsiteX1" fmla="*/ 203245 w 209085"/>
                  <a:gd name="connsiteY1" fmla="*/ 6077 h 604341"/>
                  <a:gd name="connsiteX2" fmla="*/ 209085 w 209085"/>
                  <a:gd name="connsiteY2" fmla="*/ 599886 h 604341"/>
                  <a:gd name="connsiteX3" fmla="*/ 0 w 209085"/>
                  <a:gd name="connsiteY3" fmla="*/ 596610 h 604341"/>
                  <a:gd name="connsiteX4" fmla="*/ 20858 w 209085"/>
                  <a:gd name="connsiteY4" fmla="*/ 0 h 604341"/>
                  <a:gd name="connsiteX0" fmla="*/ 20858 w 209085"/>
                  <a:gd name="connsiteY0" fmla="*/ 0 h 604341"/>
                  <a:gd name="connsiteX1" fmla="*/ 203245 w 209085"/>
                  <a:gd name="connsiteY1" fmla="*/ 6077 h 604341"/>
                  <a:gd name="connsiteX2" fmla="*/ 209085 w 209085"/>
                  <a:gd name="connsiteY2" fmla="*/ 599886 h 604341"/>
                  <a:gd name="connsiteX3" fmla="*/ 0 w 209085"/>
                  <a:gd name="connsiteY3" fmla="*/ 596610 h 604341"/>
                  <a:gd name="connsiteX4" fmla="*/ 20858 w 209085"/>
                  <a:gd name="connsiteY4" fmla="*/ 0 h 604341"/>
                  <a:gd name="connsiteX0" fmla="*/ 20858 w 209085"/>
                  <a:gd name="connsiteY0" fmla="*/ 0 h 604341"/>
                  <a:gd name="connsiteX1" fmla="*/ 203245 w 209085"/>
                  <a:gd name="connsiteY1" fmla="*/ 6077 h 604341"/>
                  <a:gd name="connsiteX2" fmla="*/ 209085 w 209085"/>
                  <a:gd name="connsiteY2" fmla="*/ 599886 h 604341"/>
                  <a:gd name="connsiteX3" fmla="*/ 0 w 209085"/>
                  <a:gd name="connsiteY3" fmla="*/ 596610 h 604341"/>
                  <a:gd name="connsiteX4" fmla="*/ 20858 w 209085"/>
                  <a:gd name="connsiteY4" fmla="*/ 0 h 604341"/>
                  <a:gd name="connsiteX0" fmla="*/ 18033 w 206260"/>
                  <a:gd name="connsiteY0" fmla="*/ 0 h 610095"/>
                  <a:gd name="connsiteX1" fmla="*/ 200420 w 206260"/>
                  <a:gd name="connsiteY1" fmla="*/ 6077 h 610095"/>
                  <a:gd name="connsiteX2" fmla="*/ 206260 w 206260"/>
                  <a:gd name="connsiteY2" fmla="*/ 599886 h 610095"/>
                  <a:gd name="connsiteX3" fmla="*/ 0 w 206260"/>
                  <a:gd name="connsiteY3" fmla="*/ 606506 h 610095"/>
                  <a:gd name="connsiteX4" fmla="*/ 18033 w 206260"/>
                  <a:gd name="connsiteY4" fmla="*/ 0 h 610095"/>
                  <a:gd name="connsiteX0" fmla="*/ 21717 w 209944"/>
                  <a:gd name="connsiteY0" fmla="*/ 0 h 618504"/>
                  <a:gd name="connsiteX1" fmla="*/ 204104 w 209944"/>
                  <a:gd name="connsiteY1" fmla="*/ 6077 h 618504"/>
                  <a:gd name="connsiteX2" fmla="*/ 209944 w 209944"/>
                  <a:gd name="connsiteY2" fmla="*/ 599886 h 618504"/>
                  <a:gd name="connsiteX3" fmla="*/ 0 w 209944"/>
                  <a:gd name="connsiteY3" fmla="*/ 616358 h 618504"/>
                  <a:gd name="connsiteX4" fmla="*/ 21717 w 209944"/>
                  <a:gd name="connsiteY4" fmla="*/ 0 h 618504"/>
                  <a:gd name="connsiteX0" fmla="*/ 21716 w 209944"/>
                  <a:gd name="connsiteY0" fmla="*/ 0 h 618504"/>
                  <a:gd name="connsiteX1" fmla="*/ 204104 w 209944"/>
                  <a:gd name="connsiteY1" fmla="*/ 6077 h 618504"/>
                  <a:gd name="connsiteX2" fmla="*/ 209944 w 209944"/>
                  <a:gd name="connsiteY2" fmla="*/ 599886 h 618504"/>
                  <a:gd name="connsiteX3" fmla="*/ 0 w 209944"/>
                  <a:gd name="connsiteY3" fmla="*/ 616358 h 618504"/>
                  <a:gd name="connsiteX4" fmla="*/ 21716 w 209944"/>
                  <a:gd name="connsiteY4" fmla="*/ 0 h 618504"/>
                  <a:gd name="connsiteX0" fmla="*/ 18318 w 206546"/>
                  <a:gd name="connsiteY0" fmla="*/ 0 h 615646"/>
                  <a:gd name="connsiteX1" fmla="*/ 200706 w 206546"/>
                  <a:gd name="connsiteY1" fmla="*/ 6077 h 615646"/>
                  <a:gd name="connsiteX2" fmla="*/ 206546 w 206546"/>
                  <a:gd name="connsiteY2" fmla="*/ 599886 h 615646"/>
                  <a:gd name="connsiteX3" fmla="*/ 0 w 206546"/>
                  <a:gd name="connsiteY3" fmla="*/ 613171 h 615646"/>
                  <a:gd name="connsiteX4" fmla="*/ 18318 w 206546"/>
                  <a:gd name="connsiteY4" fmla="*/ 0 h 615646"/>
                  <a:gd name="connsiteX0" fmla="*/ 21428 w 209656"/>
                  <a:gd name="connsiteY0" fmla="*/ 0 h 612653"/>
                  <a:gd name="connsiteX1" fmla="*/ 203816 w 209656"/>
                  <a:gd name="connsiteY1" fmla="*/ 6077 h 612653"/>
                  <a:gd name="connsiteX2" fmla="*/ 209656 w 209656"/>
                  <a:gd name="connsiteY2" fmla="*/ 599886 h 612653"/>
                  <a:gd name="connsiteX3" fmla="*/ 0 w 209656"/>
                  <a:gd name="connsiteY3" fmla="*/ 609691 h 612653"/>
                  <a:gd name="connsiteX4" fmla="*/ 21428 w 209656"/>
                  <a:gd name="connsiteY4" fmla="*/ 0 h 612653"/>
                  <a:gd name="connsiteX0" fmla="*/ 21428 w 209656"/>
                  <a:gd name="connsiteY0" fmla="*/ 0 h 612654"/>
                  <a:gd name="connsiteX1" fmla="*/ 203816 w 209656"/>
                  <a:gd name="connsiteY1" fmla="*/ 6077 h 612654"/>
                  <a:gd name="connsiteX2" fmla="*/ 209656 w 209656"/>
                  <a:gd name="connsiteY2" fmla="*/ 599886 h 612654"/>
                  <a:gd name="connsiteX3" fmla="*/ 0 w 209656"/>
                  <a:gd name="connsiteY3" fmla="*/ 609692 h 612654"/>
                  <a:gd name="connsiteX4" fmla="*/ 21428 w 209656"/>
                  <a:gd name="connsiteY4" fmla="*/ 0 h 612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656" h="612654">
                    <a:moveTo>
                      <a:pt x="21428" y="0"/>
                    </a:moveTo>
                    <a:lnTo>
                      <a:pt x="203816" y="6077"/>
                    </a:lnTo>
                    <a:cubicBezTo>
                      <a:pt x="180269" y="262792"/>
                      <a:pt x="189718" y="408585"/>
                      <a:pt x="209656" y="599886"/>
                    </a:cubicBezTo>
                    <a:cubicBezTo>
                      <a:pt x="147892" y="607447"/>
                      <a:pt x="69605" y="617820"/>
                      <a:pt x="0" y="609692"/>
                    </a:cubicBezTo>
                    <a:cubicBezTo>
                      <a:pt x="7651" y="411097"/>
                      <a:pt x="15055" y="188866"/>
                      <a:pt x="2142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lumMod val="75000"/>
                      <a:lumOff val="25000"/>
                    </a:srgbClr>
                  </a:gs>
                  <a:gs pos="100000">
                    <a:srgbClr val="000000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Rectangle 3"/>
              <p:cNvSpPr/>
              <p:nvPr/>
            </p:nvSpPr>
            <p:spPr>
              <a:xfrm rot="2848394">
                <a:off x="2757476" y="3807819"/>
                <a:ext cx="50466" cy="560171"/>
              </a:xfrm>
              <a:custGeom>
                <a:avLst/>
                <a:gdLst>
                  <a:gd name="connsiteX0" fmla="*/ 0 w 55561"/>
                  <a:gd name="connsiteY0" fmla="*/ 0 h 529268"/>
                  <a:gd name="connsiteX1" fmla="*/ 55561 w 55561"/>
                  <a:gd name="connsiteY1" fmla="*/ 0 h 529268"/>
                  <a:gd name="connsiteX2" fmla="*/ 55561 w 55561"/>
                  <a:gd name="connsiteY2" fmla="*/ 529268 h 529268"/>
                  <a:gd name="connsiteX3" fmla="*/ 0 w 55561"/>
                  <a:gd name="connsiteY3" fmla="*/ 529268 h 529268"/>
                  <a:gd name="connsiteX4" fmla="*/ 0 w 55561"/>
                  <a:gd name="connsiteY4" fmla="*/ 0 h 529268"/>
                  <a:gd name="connsiteX0" fmla="*/ 0 w 79633"/>
                  <a:gd name="connsiteY0" fmla="*/ 0 h 531653"/>
                  <a:gd name="connsiteX1" fmla="*/ 79633 w 79633"/>
                  <a:gd name="connsiteY1" fmla="*/ 2385 h 531653"/>
                  <a:gd name="connsiteX2" fmla="*/ 79633 w 79633"/>
                  <a:gd name="connsiteY2" fmla="*/ 531653 h 531653"/>
                  <a:gd name="connsiteX3" fmla="*/ 24072 w 79633"/>
                  <a:gd name="connsiteY3" fmla="*/ 531653 h 531653"/>
                  <a:gd name="connsiteX4" fmla="*/ 0 w 79633"/>
                  <a:gd name="connsiteY4" fmla="*/ 0 h 531653"/>
                  <a:gd name="connsiteX0" fmla="*/ 0 w 77998"/>
                  <a:gd name="connsiteY0" fmla="*/ 0 h 533436"/>
                  <a:gd name="connsiteX1" fmla="*/ 77998 w 77998"/>
                  <a:gd name="connsiteY1" fmla="*/ 4168 h 533436"/>
                  <a:gd name="connsiteX2" fmla="*/ 77998 w 77998"/>
                  <a:gd name="connsiteY2" fmla="*/ 533436 h 533436"/>
                  <a:gd name="connsiteX3" fmla="*/ 22437 w 77998"/>
                  <a:gd name="connsiteY3" fmla="*/ 533436 h 533436"/>
                  <a:gd name="connsiteX4" fmla="*/ 0 w 77998"/>
                  <a:gd name="connsiteY4" fmla="*/ 0 h 533436"/>
                  <a:gd name="connsiteX0" fmla="*/ 0 w 88104"/>
                  <a:gd name="connsiteY0" fmla="*/ 0 h 533436"/>
                  <a:gd name="connsiteX1" fmla="*/ 88104 w 88104"/>
                  <a:gd name="connsiteY1" fmla="*/ 307 h 533436"/>
                  <a:gd name="connsiteX2" fmla="*/ 77998 w 88104"/>
                  <a:gd name="connsiteY2" fmla="*/ 533436 h 533436"/>
                  <a:gd name="connsiteX3" fmla="*/ 22437 w 88104"/>
                  <a:gd name="connsiteY3" fmla="*/ 533436 h 533436"/>
                  <a:gd name="connsiteX4" fmla="*/ 0 w 88104"/>
                  <a:gd name="connsiteY4" fmla="*/ 0 h 533436"/>
                  <a:gd name="connsiteX0" fmla="*/ 0 w 94609"/>
                  <a:gd name="connsiteY0" fmla="*/ 0 h 533436"/>
                  <a:gd name="connsiteX1" fmla="*/ 88104 w 94609"/>
                  <a:gd name="connsiteY1" fmla="*/ 307 h 533436"/>
                  <a:gd name="connsiteX2" fmla="*/ 77998 w 94609"/>
                  <a:gd name="connsiteY2" fmla="*/ 533436 h 533436"/>
                  <a:gd name="connsiteX3" fmla="*/ 22437 w 94609"/>
                  <a:gd name="connsiteY3" fmla="*/ 533436 h 533436"/>
                  <a:gd name="connsiteX4" fmla="*/ 0 w 94609"/>
                  <a:gd name="connsiteY4" fmla="*/ 0 h 533436"/>
                  <a:gd name="connsiteX0" fmla="*/ 0 w 97044"/>
                  <a:gd name="connsiteY0" fmla="*/ 0 h 533436"/>
                  <a:gd name="connsiteX1" fmla="*/ 88104 w 97044"/>
                  <a:gd name="connsiteY1" fmla="*/ 307 h 533436"/>
                  <a:gd name="connsiteX2" fmla="*/ 77998 w 97044"/>
                  <a:gd name="connsiteY2" fmla="*/ 533436 h 533436"/>
                  <a:gd name="connsiteX3" fmla="*/ 22437 w 97044"/>
                  <a:gd name="connsiteY3" fmla="*/ 533436 h 533436"/>
                  <a:gd name="connsiteX4" fmla="*/ 0 w 97044"/>
                  <a:gd name="connsiteY4" fmla="*/ 0 h 533436"/>
                  <a:gd name="connsiteX0" fmla="*/ 0 w 96525"/>
                  <a:gd name="connsiteY0" fmla="*/ 0 h 533436"/>
                  <a:gd name="connsiteX1" fmla="*/ 88104 w 96525"/>
                  <a:gd name="connsiteY1" fmla="*/ 307 h 533436"/>
                  <a:gd name="connsiteX2" fmla="*/ 77998 w 96525"/>
                  <a:gd name="connsiteY2" fmla="*/ 533436 h 533436"/>
                  <a:gd name="connsiteX3" fmla="*/ 22437 w 96525"/>
                  <a:gd name="connsiteY3" fmla="*/ 533436 h 533436"/>
                  <a:gd name="connsiteX4" fmla="*/ 0 w 96525"/>
                  <a:gd name="connsiteY4" fmla="*/ 0 h 533436"/>
                  <a:gd name="connsiteX0" fmla="*/ 0 w 96870"/>
                  <a:gd name="connsiteY0" fmla="*/ 0 h 533436"/>
                  <a:gd name="connsiteX1" fmla="*/ 88104 w 96870"/>
                  <a:gd name="connsiteY1" fmla="*/ 307 h 533436"/>
                  <a:gd name="connsiteX2" fmla="*/ 77998 w 96870"/>
                  <a:gd name="connsiteY2" fmla="*/ 533436 h 533436"/>
                  <a:gd name="connsiteX3" fmla="*/ 22437 w 96870"/>
                  <a:gd name="connsiteY3" fmla="*/ 533436 h 533436"/>
                  <a:gd name="connsiteX4" fmla="*/ 0 w 96870"/>
                  <a:gd name="connsiteY4" fmla="*/ 0 h 533436"/>
                  <a:gd name="connsiteX0" fmla="*/ 0 w 96870"/>
                  <a:gd name="connsiteY0" fmla="*/ 0 h 533436"/>
                  <a:gd name="connsiteX1" fmla="*/ 88104 w 96870"/>
                  <a:gd name="connsiteY1" fmla="*/ 307 h 533436"/>
                  <a:gd name="connsiteX2" fmla="*/ 77998 w 96870"/>
                  <a:gd name="connsiteY2" fmla="*/ 533436 h 533436"/>
                  <a:gd name="connsiteX3" fmla="*/ 22437 w 96870"/>
                  <a:gd name="connsiteY3" fmla="*/ 533436 h 533436"/>
                  <a:gd name="connsiteX4" fmla="*/ 0 w 96870"/>
                  <a:gd name="connsiteY4" fmla="*/ 0 h 533436"/>
                  <a:gd name="connsiteX0" fmla="*/ 0 w 96870"/>
                  <a:gd name="connsiteY0" fmla="*/ 0 h 533436"/>
                  <a:gd name="connsiteX1" fmla="*/ 88104 w 96870"/>
                  <a:gd name="connsiteY1" fmla="*/ 307 h 533436"/>
                  <a:gd name="connsiteX2" fmla="*/ 77998 w 96870"/>
                  <a:gd name="connsiteY2" fmla="*/ 533436 h 533436"/>
                  <a:gd name="connsiteX3" fmla="*/ 22437 w 96870"/>
                  <a:gd name="connsiteY3" fmla="*/ 533436 h 533436"/>
                  <a:gd name="connsiteX4" fmla="*/ 0 w 96870"/>
                  <a:gd name="connsiteY4" fmla="*/ 0 h 533436"/>
                  <a:gd name="connsiteX0" fmla="*/ 0 w 96870"/>
                  <a:gd name="connsiteY0" fmla="*/ 0 h 533436"/>
                  <a:gd name="connsiteX1" fmla="*/ 88104 w 96870"/>
                  <a:gd name="connsiteY1" fmla="*/ 307 h 533436"/>
                  <a:gd name="connsiteX2" fmla="*/ 77998 w 96870"/>
                  <a:gd name="connsiteY2" fmla="*/ 533436 h 533436"/>
                  <a:gd name="connsiteX3" fmla="*/ 22437 w 96870"/>
                  <a:gd name="connsiteY3" fmla="*/ 533436 h 533436"/>
                  <a:gd name="connsiteX4" fmla="*/ 0 w 96870"/>
                  <a:gd name="connsiteY4" fmla="*/ 0 h 533436"/>
                  <a:gd name="connsiteX0" fmla="*/ 0 w 96870"/>
                  <a:gd name="connsiteY0" fmla="*/ 0 h 533436"/>
                  <a:gd name="connsiteX1" fmla="*/ 88104 w 96870"/>
                  <a:gd name="connsiteY1" fmla="*/ 307 h 533436"/>
                  <a:gd name="connsiteX2" fmla="*/ 77998 w 96870"/>
                  <a:gd name="connsiteY2" fmla="*/ 533436 h 533436"/>
                  <a:gd name="connsiteX3" fmla="*/ 22437 w 96870"/>
                  <a:gd name="connsiteY3" fmla="*/ 533436 h 533436"/>
                  <a:gd name="connsiteX4" fmla="*/ 0 w 96870"/>
                  <a:gd name="connsiteY4" fmla="*/ 0 h 533436"/>
                  <a:gd name="connsiteX0" fmla="*/ 0 w 96870"/>
                  <a:gd name="connsiteY0" fmla="*/ 0 h 533436"/>
                  <a:gd name="connsiteX1" fmla="*/ 88104 w 96870"/>
                  <a:gd name="connsiteY1" fmla="*/ 307 h 533436"/>
                  <a:gd name="connsiteX2" fmla="*/ 77998 w 96870"/>
                  <a:gd name="connsiteY2" fmla="*/ 533436 h 533436"/>
                  <a:gd name="connsiteX3" fmla="*/ 22437 w 96870"/>
                  <a:gd name="connsiteY3" fmla="*/ 533436 h 533436"/>
                  <a:gd name="connsiteX4" fmla="*/ 0 w 96870"/>
                  <a:gd name="connsiteY4" fmla="*/ 0 h 533436"/>
                  <a:gd name="connsiteX0" fmla="*/ 0 w 98499"/>
                  <a:gd name="connsiteY0" fmla="*/ 0 h 533436"/>
                  <a:gd name="connsiteX1" fmla="*/ 88104 w 98499"/>
                  <a:gd name="connsiteY1" fmla="*/ 307 h 533436"/>
                  <a:gd name="connsiteX2" fmla="*/ 95665 w 98499"/>
                  <a:gd name="connsiteY2" fmla="*/ 285307 h 533436"/>
                  <a:gd name="connsiteX3" fmla="*/ 77998 w 98499"/>
                  <a:gd name="connsiteY3" fmla="*/ 533436 h 533436"/>
                  <a:gd name="connsiteX4" fmla="*/ 22437 w 98499"/>
                  <a:gd name="connsiteY4" fmla="*/ 533436 h 533436"/>
                  <a:gd name="connsiteX5" fmla="*/ 0 w 98499"/>
                  <a:gd name="connsiteY5" fmla="*/ 0 h 533436"/>
                  <a:gd name="connsiteX0" fmla="*/ 0 w 96115"/>
                  <a:gd name="connsiteY0" fmla="*/ 0 h 533436"/>
                  <a:gd name="connsiteX1" fmla="*/ 88104 w 96115"/>
                  <a:gd name="connsiteY1" fmla="*/ 307 h 533436"/>
                  <a:gd name="connsiteX2" fmla="*/ 89874 w 96115"/>
                  <a:gd name="connsiteY2" fmla="*/ 270148 h 533436"/>
                  <a:gd name="connsiteX3" fmla="*/ 77998 w 96115"/>
                  <a:gd name="connsiteY3" fmla="*/ 533436 h 533436"/>
                  <a:gd name="connsiteX4" fmla="*/ 22437 w 96115"/>
                  <a:gd name="connsiteY4" fmla="*/ 533436 h 533436"/>
                  <a:gd name="connsiteX5" fmla="*/ 0 w 96115"/>
                  <a:gd name="connsiteY5" fmla="*/ 0 h 533436"/>
                  <a:gd name="connsiteX0" fmla="*/ 0 w 96115"/>
                  <a:gd name="connsiteY0" fmla="*/ 0 h 533436"/>
                  <a:gd name="connsiteX1" fmla="*/ 88104 w 96115"/>
                  <a:gd name="connsiteY1" fmla="*/ 307 h 533436"/>
                  <a:gd name="connsiteX2" fmla="*/ 89874 w 96115"/>
                  <a:gd name="connsiteY2" fmla="*/ 270148 h 533436"/>
                  <a:gd name="connsiteX3" fmla="*/ 77998 w 96115"/>
                  <a:gd name="connsiteY3" fmla="*/ 533436 h 533436"/>
                  <a:gd name="connsiteX4" fmla="*/ 22437 w 96115"/>
                  <a:gd name="connsiteY4" fmla="*/ 533436 h 533436"/>
                  <a:gd name="connsiteX5" fmla="*/ 0 w 96115"/>
                  <a:gd name="connsiteY5" fmla="*/ 0 h 533436"/>
                  <a:gd name="connsiteX0" fmla="*/ 0 w 105074"/>
                  <a:gd name="connsiteY0" fmla="*/ 0 h 533436"/>
                  <a:gd name="connsiteX1" fmla="*/ 88104 w 105074"/>
                  <a:gd name="connsiteY1" fmla="*/ 307 h 533436"/>
                  <a:gd name="connsiteX2" fmla="*/ 89874 w 105074"/>
                  <a:gd name="connsiteY2" fmla="*/ 270148 h 533436"/>
                  <a:gd name="connsiteX3" fmla="*/ 77998 w 105074"/>
                  <a:gd name="connsiteY3" fmla="*/ 533436 h 533436"/>
                  <a:gd name="connsiteX4" fmla="*/ 22437 w 105074"/>
                  <a:gd name="connsiteY4" fmla="*/ 533436 h 533436"/>
                  <a:gd name="connsiteX5" fmla="*/ 0 w 105074"/>
                  <a:gd name="connsiteY5" fmla="*/ 0 h 533436"/>
                  <a:gd name="connsiteX0" fmla="*/ 0 w 102861"/>
                  <a:gd name="connsiteY0" fmla="*/ 0 h 533436"/>
                  <a:gd name="connsiteX1" fmla="*/ 88104 w 102861"/>
                  <a:gd name="connsiteY1" fmla="*/ 307 h 533436"/>
                  <a:gd name="connsiteX2" fmla="*/ 89874 w 102861"/>
                  <a:gd name="connsiteY2" fmla="*/ 270148 h 533436"/>
                  <a:gd name="connsiteX3" fmla="*/ 77998 w 102861"/>
                  <a:gd name="connsiteY3" fmla="*/ 533436 h 533436"/>
                  <a:gd name="connsiteX4" fmla="*/ 22437 w 102861"/>
                  <a:gd name="connsiteY4" fmla="*/ 533436 h 533436"/>
                  <a:gd name="connsiteX5" fmla="*/ 0 w 102861"/>
                  <a:gd name="connsiteY5" fmla="*/ 0 h 533436"/>
                  <a:gd name="connsiteX0" fmla="*/ 0 w 103212"/>
                  <a:gd name="connsiteY0" fmla="*/ 0 h 533436"/>
                  <a:gd name="connsiteX1" fmla="*/ 88104 w 103212"/>
                  <a:gd name="connsiteY1" fmla="*/ 307 h 533436"/>
                  <a:gd name="connsiteX2" fmla="*/ 89874 w 103212"/>
                  <a:gd name="connsiteY2" fmla="*/ 270148 h 533436"/>
                  <a:gd name="connsiteX3" fmla="*/ 77998 w 103212"/>
                  <a:gd name="connsiteY3" fmla="*/ 533436 h 533436"/>
                  <a:gd name="connsiteX4" fmla="*/ 22437 w 103212"/>
                  <a:gd name="connsiteY4" fmla="*/ 533436 h 533436"/>
                  <a:gd name="connsiteX5" fmla="*/ 0 w 103212"/>
                  <a:gd name="connsiteY5" fmla="*/ 0 h 533436"/>
                  <a:gd name="connsiteX0" fmla="*/ 0 w 102691"/>
                  <a:gd name="connsiteY0" fmla="*/ 0 h 533436"/>
                  <a:gd name="connsiteX1" fmla="*/ 88104 w 102691"/>
                  <a:gd name="connsiteY1" fmla="*/ 307 h 533436"/>
                  <a:gd name="connsiteX2" fmla="*/ 89874 w 102691"/>
                  <a:gd name="connsiteY2" fmla="*/ 270148 h 533436"/>
                  <a:gd name="connsiteX3" fmla="*/ 77998 w 102691"/>
                  <a:gd name="connsiteY3" fmla="*/ 533436 h 533436"/>
                  <a:gd name="connsiteX4" fmla="*/ 22437 w 102691"/>
                  <a:gd name="connsiteY4" fmla="*/ 533436 h 533436"/>
                  <a:gd name="connsiteX5" fmla="*/ 0 w 102691"/>
                  <a:gd name="connsiteY5" fmla="*/ 0 h 533436"/>
                  <a:gd name="connsiteX0" fmla="*/ 0 w 112847"/>
                  <a:gd name="connsiteY0" fmla="*/ 0 h 533436"/>
                  <a:gd name="connsiteX1" fmla="*/ 88104 w 112847"/>
                  <a:gd name="connsiteY1" fmla="*/ 307 h 533436"/>
                  <a:gd name="connsiteX2" fmla="*/ 103397 w 112847"/>
                  <a:gd name="connsiteY2" fmla="*/ 266140 h 533436"/>
                  <a:gd name="connsiteX3" fmla="*/ 77998 w 112847"/>
                  <a:gd name="connsiteY3" fmla="*/ 533436 h 533436"/>
                  <a:gd name="connsiteX4" fmla="*/ 22437 w 112847"/>
                  <a:gd name="connsiteY4" fmla="*/ 533436 h 533436"/>
                  <a:gd name="connsiteX5" fmla="*/ 0 w 112847"/>
                  <a:gd name="connsiteY5" fmla="*/ 0 h 533436"/>
                  <a:gd name="connsiteX0" fmla="*/ 0 w 109139"/>
                  <a:gd name="connsiteY0" fmla="*/ 0 h 533436"/>
                  <a:gd name="connsiteX1" fmla="*/ 88104 w 109139"/>
                  <a:gd name="connsiteY1" fmla="*/ 307 h 533436"/>
                  <a:gd name="connsiteX2" fmla="*/ 103397 w 109139"/>
                  <a:gd name="connsiteY2" fmla="*/ 266140 h 533436"/>
                  <a:gd name="connsiteX3" fmla="*/ 77998 w 109139"/>
                  <a:gd name="connsiteY3" fmla="*/ 533436 h 533436"/>
                  <a:gd name="connsiteX4" fmla="*/ 22437 w 109139"/>
                  <a:gd name="connsiteY4" fmla="*/ 533436 h 533436"/>
                  <a:gd name="connsiteX5" fmla="*/ 0 w 109139"/>
                  <a:gd name="connsiteY5" fmla="*/ 0 h 533436"/>
                  <a:gd name="connsiteX0" fmla="*/ 0 w 106902"/>
                  <a:gd name="connsiteY0" fmla="*/ 0 h 533436"/>
                  <a:gd name="connsiteX1" fmla="*/ 88104 w 106902"/>
                  <a:gd name="connsiteY1" fmla="*/ 307 h 533436"/>
                  <a:gd name="connsiteX2" fmla="*/ 103397 w 106902"/>
                  <a:gd name="connsiteY2" fmla="*/ 266140 h 533436"/>
                  <a:gd name="connsiteX3" fmla="*/ 77998 w 106902"/>
                  <a:gd name="connsiteY3" fmla="*/ 533436 h 533436"/>
                  <a:gd name="connsiteX4" fmla="*/ 22437 w 106902"/>
                  <a:gd name="connsiteY4" fmla="*/ 533436 h 533436"/>
                  <a:gd name="connsiteX5" fmla="*/ 0 w 106902"/>
                  <a:gd name="connsiteY5" fmla="*/ 0 h 533436"/>
                  <a:gd name="connsiteX0" fmla="*/ 0 w 106902"/>
                  <a:gd name="connsiteY0" fmla="*/ 0 h 533436"/>
                  <a:gd name="connsiteX1" fmla="*/ 88104 w 106902"/>
                  <a:gd name="connsiteY1" fmla="*/ 307 h 533436"/>
                  <a:gd name="connsiteX2" fmla="*/ 103397 w 106902"/>
                  <a:gd name="connsiteY2" fmla="*/ 266140 h 533436"/>
                  <a:gd name="connsiteX3" fmla="*/ 77998 w 106902"/>
                  <a:gd name="connsiteY3" fmla="*/ 533436 h 533436"/>
                  <a:gd name="connsiteX4" fmla="*/ 22437 w 106902"/>
                  <a:gd name="connsiteY4" fmla="*/ 533436 h 533436"/>
                  <a:gd name="connsiteX5" fmla="*/ 0 w 106902"/>
                  <a:gd name="connsiteY5" fmla="*/ 0 h 533436"/>
                  <a:gd name="connsiteX0" fmla="*/ 0 w 114095"/>
                  <a:gd name="connsiteY0" fmla="*/ 0 h 533436"/>
                  <a:gd name="connsiteX1" fmla="*/ 88104 w 114095"/>
                  <a:gd name="connsiteY1" fmla="*/ 307 h 533436"/>
                  <a:gd name="connsiteX2" fmla="*/ 111426 w 114095"/>
                  <a:gd name="connsiteY2" fmla="*/ 253808 h 533436"/>
                  <a:gd name="connsiteX3" fmla="*/ 77998 w 114095"/>
                  <a:gd name="connsiteY3" fmla="*/ 533436 h 533436"/>
                  <a:gd name="connsiteX4" fmla="*/ 22437 w 114095"/>
                  <a:gd name="connsiteY4" fmla="*/ 533436 h 533436"/>
                  <a:gd name="connsiteX5" fmla="*/ 0 w 114095"/>
                  <a:gd name="connsiteY5" fmla="*/ 0 h 533436"/>
                  <a:gd name="connsiteX0" fmla="*/ 0 w 111782"/>
                  <a:gd name="connsiteY0" fmla="*/ 0 h 533436"/>
                  <a:gd name="connsiteX1" fmla="*/ 88104 w 111782"/>
                  <a:gd name="connsiteY1" fmla="*/ 307 h 533436"/>
                  <a:gd name="connsiteX2" fmla="*/ 111426 w 111782"/>
                  <a:gd name="connsiteY2" fmla="*/ 253808 h 533436"/>
                  <a:gd name="connsiteX3" fmla="*/ 77998 w 111782"/>
                  <a:gd name="connsiteY3" fmla="*/ 533436 h 533436"/>
                  <a:gd name="connsiteX4" fmla="*/ 22437 w 111782"/>
                  <a:gd name="connsiteY4" fmla="*/ 533436 h 533436"/>
                  <a:gd name="connsiteX5" fmla="*/ 0 w 111782"/>
                  <a:gd name="connsiteY5" fmla="*/ 0 h 533436"/>
                  <a:gd name="connsiteX0" fmla="*/ 0 w 111782"/>
                  <a:gd name="connsiteY0" fmla="*/ 0 h 533436"/>
                  <a:gd name="connsiteX1" fmla="*/ 88104 w 111782"/>
                  <a:gd name="connsiteY1" fmla="*/ 307 h 533436"/>
                  <a:gd name="connsiteX2" fmla="*/ 111426 w 111782"/>
                  <a:gd name="connsiteY2" fmla="*/ 253808 h 533436"/>
                  <a:gd name="connsiteX3" fmla="*/ 77998 w 111782"/>
                  <a:gd name="connsiteY3" fmla="*/ 533436 h 533436"/>
                  <a:gd name="connsiteX4" fmla="*/ 22437 w 111782"/>
                  <a:gd name="connsiteY4" fmla="*/ 533436 h 533436"/>
                  <a:gd name="connsiteX5" fmla="*/ 0 w 111782"/>
                  <a:gd name="connsiteY5" fmla="*/ 0 h 533436"/>
                  <a:gd name="connsiteX0" fmla="*/ 0 w 111782"/>
                  <a:gd name="connsiteY0" fmla="*/ 0 h 533436"/>
                  <a:gd name="connsiteX1" fmla="*/ 88104 w 111782"/>
                  <a:gd name="connsiteY1" fmla="*/ 307 h 533436"/>
                  <a:gd name="connsiteX2" fmla="*/ 111426 w 111782"/>
                  <a:gd name="connsiteY2" fmla="*/ 253808 h 533436"/>
                  <a:gd name="connsiteX3" fmla="*/ 77998 w 111782"/>
                  <a:gd name="connsiteY3" fmla="*/ 533436 h 533436"/>
                  <a:gd name="connsiteX4" fmla="*/ 22437 w 111782"/>
                  <a:gd name="connsiteY4" fmla="*/ 533436 h 533436"/>
                  <a:gd name="connsiteX5" fmla="*/ 0 w 111782"/>
                  <a:gd name="connsiteY5" fmla="*/ 0 h 533436"/>
                  <a:gd name="connsiteX0" fmla="*/ 0 w 111782"/>
                  <a:gd name="connsiteY0" fmla="*/ 0 h 533436"/>
                  <a:gd name="connsiteX1" fmla="*/ 88104 w 111782"/>
                  <a:gd name="connsiteY1" fmla="*/ 307 h 533436"/>
                  <a:gd name="connsiteX2" fmla="*/ 111426 w 111782"/>
                  <a:gd name="connsiteY2" fmla="*/ 253808 h 533436"/>
                  <a:gd name="connsiteX3" fmla="*/ 77998 w 111782"/>
                  <a:gd name="connsiteY3" fmla="*/ 533436 h 533436"/>
                  <a:gd name="connsiteX4" fmla="*/ 22437 w 111782"/>
                  <a:gd name="connsiteY4" fmla="*/ 533436 h 533436"/>
                  <a:gd name="connsiteX5" fmla="*/ 0 w 111782"/>
                  <a:gd name="connsiteY5" fmla="*/ 0 h 533436"/>
                  <a:gd name="connsiteX0" fmla="*/ 0 w 112379"/>
                  <a:gd name="connsiteY0" fmla="*/ 0 h 533436"/>
                  <a:gd name="connsiteX1" fmla="*/ 88104 w 112379"/>
                  <a:gd name="connsiteY1" fmla="*/ 307 h 533436"/>
                  <a:gd name="connsiteX2" fmla="*/ 111426 w 112379"/>
                  <a:gd name="connsiteY2" fmla="*/ 253808 h 533436"/>
                  <a:gd name="connsiteX3" fmla="*/ 77998 w 112379"/>
                  <a:gd name="connsiteY3" fmla="*/ 533436 h 533436"/>
                  <a:gd name="connsiteX4" fmla="*/ 22437 w 112379"/>
                  <a:gd name="connsiteY4" fmla="*/ 533436 h 533436"/>
                  <a:gd name="connsiteX5" fmla="*/ 0 w 112379"/>
                  <a:gd name="connsiteY5" fmla="*/ 0 h 533436"/>
                  <a:gd name="connsiteX0" fmla="*/ 0 w 113226"/>
                  <a:gd name="connsiteY0" fmla="*/ 0 h 533436"/>
                  <a:gd name="connsiteX1" fmla="*/ 88104 w 113226"/>
                  <a:gd name="connsiteY1" fmla="*/ 307 h 533436"/>
                  <a:gd name="connsiteX2" fmla="*/ 111426 w 113226"/>
                  <a:gd name="connsiteY2" fmla="*/ 253808 h 533436"/>
                  <a:gd name="connsiteX3" fmla="*/ 77998 w 113226"/>
                  <a:gd name="connsiteY3" fmla="*/ 533436 h 533436"/>
                  <a:gd name="connsiteX4" fmla="*/ 22437 w 113226"/>
                  <a:gd name="connsiteY4" fmla="*/ 533436 h 533436"/>
                  <a:gd name="connsiteX5" fmla="*/ 0 w 113226"/>
                  <a:gd name="connsiteY5" fmla="*/ 0 h 533436"/>
                  <a:gd name="connsiteX0" fmla="*/ 0 w 113226"/>
                  <a:gd name="connsiteY0" fmla="*/ 0 h 533436"/>
                  <a:gd name="connsiteX1" fmla="*/ 88104 w 113226"/>
                  <a:gd name="connsiteY1" fmla="*/ 307 h 533436"/>
                  <a:gd name="connsiteX2" fmla="*/ 111426 w 113226"/>
                  <a:gd name="connsiteY2" fmla="*/ 253808 h 533436"/>
                  <a:gd name="connsiteX3" fmla="*/ 77998 w 113226"/>
                  <a:gd name="connsiteY3" fmla="*/ 533436 h 533436"/>
                  <a:gd name="connsiteX4" fmla="*/ 22437 w 113226"/>
                  <a:gd name="connsiteY4" fmla="*/ 533436 h 533436"/>
                  <a:gd name="connsiteX5" fmla="*/ 0 w 113226"/>
                  <a:gd name="connsiteY5" fmla="*/ 0 h 533436"/>
                  <a:gd name="connsiteX0" fmla="*/ 0 w 113226"/>
                  <a:gd name="connsiteY0" fmla="*/ 0 h 533436"/>
                  <a:gd name="connsiteX1" fmla="*/ 88104 w 113226"/>
                  <a:gd name="connsiteY1" fmla="*/ 307 h 533436"/>
                  <a:gd name="connsiteX2" fmla="*/ 111426 w 113226"/>
                  <a:gd name="connsiteY2" fmla="*/ 253808 h 533436"/>
                  <a:gd name="connsiteX3" fmla="*/ 77998 w 113226"/>
                  <a:gd name="connsiteY3" fmla="*/ 533436 h 533436"/>
                  <a:gd name="connsiteX4" fmla="*/ 22437 w 113226"/>
                  <a:gd name="connsiteY4" fmla="*/ 533436 h 533436"/>
                  <a:gd name="connsiteX5" fmla="*/ 0 w 113226"/>
                  <a:gd name="connsiteY5" fmla="*/ 0 h 533436"/>
                  <a:gd name="connsiteX0" fmla="*/ 0 w 113226"/>
                  <a:gd name="connsiteY0" fmla="*/ 0 h 533436"/>
                  <a:gd name="connsiteX1" fmla="*/ 88104 w 113226"/>
                  <a:gd name="connsiteY1" fmla="*/ 306 h 533436"/>
                  <a:gd name="connsiteX2" fmla="*/ 111426 w 113226"/>
                  <a:gd name="connsiteY2" fmla="*/ 253808 h 533436"/>
                  <a:gd name="connsiteX3" fmla="*/ 77998 w 113226"/>
                  <a:gd name="connsiteY3" fmla="*/ 533436 h 533436"/>
                  <a:gd name="connsiteX4" fmla="*/ 22437 w 113226"/>
                  <a:gd name="connsiteY4" fmla="*/ 533436 h 533436"/>
                  <a:gd name="connsiteX5" fmla="*/ 0 w 113226"/>
                  <a:gd name="connsiteY5" fmla="*/ 0 h 533436"/>
                  <a:gd name="connsiteX0" fmla="*/ 0 w 113226"/>
                  <a:gd name="connsiteY0" fmla="*/ 0 h 533436"/>
                  <a:gd name="connsiteX1" fmla="*/ 88104 w 113226"/>
                  <a:gd name="connsiteY1" fmla="*/ 306 h 533436"/>
                  <a:gd name="connsiteX2" fmla="*/ 111426 w 113226"/>
                  <a:gd name="connsiteY2" fmla="*/ 253808 h 533436"/>
                  <a:gd name="connsiteX3" fmla="*/ 77998 w 113226"/>
                  <a:gd name="connsiteY3" fmla="*/ 533436 h 533436"/>
                  <a:gd name="connsiteX4" fmla="*/ 22437 w 113226"/>
                  <a:gd name="connsiteY4" fmla="*/ 533436 h 533436"/>
                  <a:gd name="connsiteX5" fmla="*/ 0 w 113226"/>
                  <a:gd name="connsiteY5" fmla="*/ 0 h 533436"/>
                  <a:gd name="connsiteX0" fmla="*/ 0 w 113226"/>
                  <a:gd name="connsiteY0" fmla="*/ 0 h 533437"/>
                  <a:gd name="connsiteX1" fmla="*/ 88104 w 113226"/>
                  <a:gd name="connsiteY1" fmla="*/ 306 h 533437"/>
                  <a:gd name="connsiteX2" fmla="*/ 111426 w 113226"/>
                  <a:gd name="connsiteY2" fmla="*/ 253808 h 533437"/>
                  <a:gd name="connsiteX3" fmla="*/ 77998 w 113226"/>
                  <a:gd name="connsiteY3" fmla="*/ 533436 h 533437"/>
                  <a:gd name="connsiteX4" fmla="*/ 22437 w 113226"/>
                  <a:gd name="connsiteY4" fmla="*/ 533437 h 533437"/>
                  <a:gd name="connsiteX5" fmla="*/ 0 w 113226"/>
                  <a:gd name="connsiteY5" fmla="*/ 0 h 533437"/>
                  <a:gd name="connsiteX0" fmla="*/ 0 w 113226"/>
                  <a:gd name="connsiteY0" fmla="*/ 0 h 533437"/>
                  <a:gd name="connsiteX1" fmla="*/ 88104 w 113226"/>
                  <a:gd name="connsiteY1" fmla="*/ 306 h 533437"/>
                  <a:gd name="connsiteX2" fmla="*/ 111426 w 113226"/>
                  <a:gd name="connsiteY2" fmla="*/ 253808 h 533437"/>
                  <a:gd name="connsiteX3" fmla="*/ 77998 w 113226"/>
                  <a:gd name="connsiteY3" fmla="*/ 533436 h 533437"/>
                  <a:gd name="connsiteX4" fmla="*/ 22437 w 113226"/>
                  <a:gd name="connsiteY4" fmla="*/ 533437 h 533437"/>
                  <a:gd name="connsiteX5" fmla="*/ 0 w 113226"/>
                  <a:gd name="connsiteY5" fmla="*/ 0 h 533437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0 w 113184"/>
                  <a:gd name="connsiteY5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0 w 113184"/>
                  <a:gd name="connsiteY5" fmla="*/ 0 h 548890"/>
                  <a:gd name="connsiteX0" fmla="*/ 884 w 114068"/>
                  <a:gd name="connsiteY0" fmla="*/ 0 h 548890"/>
                  <a:gd name="connsiteX1" fmla="*/ 88988 w 114068"/>
                  <a:gd name="connsiteY1" fmla="*/ 306 h 548890"/>
                  <a:gd name="connsiteX2" fmla="*/ 112310 w 114068"/>
                  <a:gd name="connsiteY2" fmla="*/ 253808 h 548890"/>
                  <a:gd name="connsiteX3" fmla="*/ 77837 w 114068"/>
                  <a:gd name="connsiteY3" fmla="*/ 548890 h 548890"/>
                  <a:gd name="connsiteX4" fmla="*/ 23321 w 114068"/>
                  <a:gd name="connsiteY4" fmla="*/ 533437 h 548890"/>
                  <a:gd name="connsiteX5" fmla="*/ 884 w 114068"/>
                  <a:gd name="connsiteY5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0 w 113184"/>
                  <a:gd name="connsiteY5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0 w 113184"/>
                  <a:gd name="connsiteY5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0 w 113184"/>
                  <a:gd name="connsiteY5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0 w 113184"/>
                  <a:gd name="connsiteY5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0 w 113184"/>
                  <a:gd name="connsiteY5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0 w 113184"/>
                  <a:gd name="connsiteY5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0 w 113184"/>
                  <a:gd name="connsiteY5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0 w 113184"/>
                  <a:gd name="connsiteY5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0 w 113184"/>
                  <a:gd name="connsiteY5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0 w 113184"/>
                  <a:gd name="connsiteY5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0 w 113184"/>
                  <a:gd name="connsiteY5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0 w 113184"/>
                  <a:gd name="connsiteY5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0 w 113184"/>
                  <a:gd name="connsiteY5" fmla="*/ 0 h 548890"/>
                  <a:gd name="connsiteX0" fmla="*/ 7053 w 120237"/>
                  <a:gd name="connsiteY0" fmla="*/ 0 h 548890"/>
                  <a:gd name="connsiteX1" fmla="*/ 95157 w 120237"/>
                  <a:gd name="connsiteY1" fmla="*/ 306 h 548890"/>
                  <a:gd name="connsiteX2" fmla="*/ 118479 w 120237"/>
                  <a:gd name="connsiteY2" fmla="*/ 253808 h 548890"/>
                  <a:gd name="connsiteX3" fmla="*/ 84006 w 120237"/>
                  <a:gd name="connsiteY3" fmla="*/ 548890 h 548890"/>
                  <a:gd name="connsiteX4" fmla="*/ 29490 w 120237"/>
                  <a:gd name="connsiteY4" fmla="*/ 533437 h 548890"/>
                  <a:gd name="connsiteX5" fmla="*/ 8063 w 120237"/>
                  <a:gd name="connsiteY5" fmla="*/ 273988 h 548890"/>
                  <a:gd name="connsiteX6" fmla="*/ 7053 w 120237"/>
                  <a:gd name="connsiteY6" fmla="*/ 0 h 548890"/>
                  <a:gd name="connsiteX0" fmla="*/ 3399 w 116583"/>
                  <a:gd name="connsiteY0" fmla="*/ 0 h 548890"/>
                  <a:gd name="connsiteX1" fmla="*/ 91503 w 116583"/>
                  <a:gd name="connsiteY1" fmla="*/ 306 h 548890"/>
                  <a:gd name="connsiteX2" fmla="*/ 114825 w 116583"/>
                  <a:gd name="connsiteY2" fmla="*/ 253808 h 548890"/>
                  <a:gd name="connsiteX3" fmla="*/ 80352 w 116583"/>
                  <a:gd name="connsiteY3" fmla="*/ 548890 h 548890"/>
                  <a:gd name="connsiteX4" fmla="*/ 25836 w 116583"/>
                  <a:gd name="connsiteY4" fmla="*/ 533437 h 548890"/>
                  <a:gd name="connsiteX5" fmla="*/ 29072 w 116583"/>
                  <a:gd name="connsiteY5" fmla="*/ 290044 h 548890"/>
                  <a:gd name="connsiteX6" fmla="*/ 3399 w 116583"/>
                  <a:gd name="connsiteY6" fmla="*/ 0 h 548890"/>
                  <a:gd name="connsiteX0" fmla="*/ 3399 w 116583"/>
                  <a:gd name="connsiteY0" fmla="*/ 0 h 548890"/>
                  <a:gd name="connsiteX1" fmla="*/ 91503 w 116583"/>
                  <a:gd name="connsiteY1" fmla="*/ 306 h 548890"/>
                  <a:gd name="connsiteX2" fmla="*/ 114825 w 116583"/>
                  <a:gd name="connsiteY2" fmla="*/ 253808 h 548890"/>
                  <a:gd name="connsiteX3" fmla="*/ 80352 w 116583"/>
                  <a:gd name="connsiteY3" fmla="*/ 548890 h 548890"/>
                  <a:gd name="connsiteX4" fmla="*/ 25836 w 116583"/>
                  <a:gd name="connsiteY4" fmla="*/ 533437 h 548890"/>
                  <a:gd name="connsiteX5" fmla="*/ 29072 w 116583"/>
                  <a:gd name="connsiteY5" fmla="*/ 290044 h 548890"/>
                  <a:gd name="connsiteX6" fmla="*/ 3399 w 116583"/>
                  <a:gd name="connsiteY6" fmla="*/ 0 h 548890"/>
                  <a:gd name="connsiteX0" fmla="*/ 4786 w 117970"/>
                  <a:gd name="connsiteY0" fmla="*/ 0 h 548890"/>
                  <a:gd name="connsiteX1" fmla="*/ 92890 w 117970"/>
                  <a:gd name="connsiteY1" fmla="*/ 306 h 548890"/>
                  <a:gd name="connsiteX2" fmla="*/ 116212 w 117970"/>
                  <a:gd name="connsiteY2" fmla="*/ 253808 h 548890"/>
                  <a:gd name="connsiteX3" fmla="*/ 81739 w 117970"/>
                  <a:gd name="connsiteY3" fmla="*/ 548890 h 548890"/>
                  <a:gd name="connsiteX4" fmla="*/ 27223 w 117970"/>
                  <a:gd name="connsiteY4" fmla="*/ 533437 h 548890"/>
                  <a:gd name="connsiteX5" fmla="*/ 16788 w 117970"/>
                  <a:gd name="connsiteY5" fmla="*/ 290635 h 548890"/>
                  <a:gd name="connsiteX6" fmla="*/ 4786 w 117970"/>
                  <a:gd name="connsiteY6" fmla="*/ 0 h 548890"/>
                  <a:gd name="connsiteX0" fmla="*/ 4786 w 117970"/>
                  <a:gd name="connsiteY0" fmla="*/ 0 h 548890"/>
                  <a:gd name="connsiteX1" fmla="*/ 92890 w 117970"/>
                  <a:gd name="connsiteY1" fmla="*/ 306 h 548890"/>
                  <a:gd name="connsiteX2" fmla="*/ 116212 w 117970"/>
                  <a:gd name="connsiteY2" fmla="*/ 253808 h 548890"/>
                  <a:gd name="connsiteX3" fmla="*/ 81739 w 117970"/>
                  <a:gd name="connsiteY3" fmla="*/ 548890 h 548890"/>
                  <a:gd name="connsiteX4" fmla="*/ 27223 w 117970"/>
                  <a:gd name="connsiteY4" fmla="*/ 533437 h 548890"/>
                  <a:gd name="connsiteX5" fmla="*/ 16788 w 117970"/>
                  <a:gd name="connsiteY5" fmla="*/ 290635 h 548890"/>
                  <a:gd name="connsiteX6" fmla="*/ 4786 w 117970"/>
                  <a:gd name="connsiteY6" fmla="*/ 0 h 548890"/>
                  <a:gd name="connsiteX0" fmla="*/ 4786 w 117970"/>
                  <a:gd name="connsiteY0" fmla="*/ 0 h 548890"/>
                  <a:gd name="connsiteX1" fmla="*/ 92890 w 117970"/>
                  <a:gd name="connsiteY1" fmla="*/ 306 h 548890"/>
                  <a:gd name="connsiteX2" fmla="*/ 116212 w 117970"/>
                  <a:gd name="connsiteY2" fmla="*/ 253808 h 548890"/>
                  <a:gd name="connsiteX3" fmla="*/ 81739 w 117970"/>
                  <a:gd name="connsiteY3" fmla="*/ 548890 h 548890"/>
                  <a:gd name="connsiteX4" fmla="*/ 27223 w 117970"/>
                  <a:gd name="connsiteY4" fmla="*/ 533437 h 548890"/>
                  <a:gd name="connsiteX5" fmla="*/ 16788 w 117970"/>
                  <a:gd name="connsiteY5" fmla="*/ 290635 h 548890"/>
                  <a:gd name="connsiteX6" fmla="*/ 4786 w 117970"/>
                  <a:gd name="connsiteY6" fmla="*/ 0 h 548890"/>
                  <a:gd name="connsiteX0" fmla="*/ 4786 w 117970"/>
                  <a:gd name="connsiteY0" fmla="*/ 0 h 548890"/>
                  <a:gd name="connsiteX1" fmla="*/ 92890 w 117970"/>
                  <a:gd name="connsiteY1" fmla="*/ 306 h 548890"/>
                  <a:gd name="connsiteX2" fmla="*/ 116212 w 117970"/>
                  <a:gd name="connsiteY2" fmla="*/ 253808 h 548890"/>
                  <a:gd name="connsiteX3" fmla="*/ 81739 w 117970"/>
                  <a:gd name="connsiteY3" fmla="*/ 548890 h 548890"/>
                  <a:gd name="connsiteX4" fmla="*/ 27223 w 117970"/>
                  <a:gd name="connsiteY4" fmla="*/ 533437 h 548890"/>
                  <a:gd name="connsiteX5" fmla="*/ 16788 w 117970"/>
                  <a:gd name="connsiteY5" fmla="*/ 290635 h 548890"/>
                  <a:gd name="connsiteX6" fmla="*/ 4786 w 117970"/>
                  <a:gd name="connsiteY6" fmla="*/ 0 h 548890"/>
                  <a:gd name="connsiteX0" fmla="*/ 4786 w 117970"/>
                  <a:gd name="connsiteY0" fmla="*/ 0 h 548890"/>
                  <a:gd name="connsiteX1" fmla="*/ 92890 w 117970"/>
                  <a:gd name="connsiteY1" fmla="*/ 306 h 548890"/>
                  <a:gd name="connsiteX2" fmla="*/ 116212 w 117970"/>
                  <a:gd name="connsiteY2" fmla="*/ 253808 h 548890"/>
                  <a:gd name="connsiteX3" fmla="*/ 81739 w 117970"/>
                  <a:gd name="connsiteY3" fmla="*/ 548890 h 548890"/>
                  <a:gd name="connsiteX4" fmla="*/ 27223 w 117970"/>
                  <a:gd name="connsiteY4" fmla="*/ 533437 h 548890"/>
                  <a:gd name="connsiteX5" fmla="*/ 16788 w 117970"/>
                  <a:gd name="connsiteY5" fmla="*/ 290635 h 548890"/>
                  <a:gd name="connsiteX6" fmla="*/ 4786 w 117970"/>
                  <a:gd name="connsiteY6" fmla="*/ 0 h 548890"/>
                  <a:gd name="connsiteX0" fmla="*/ 6346 w 119530"/>
                  <a:gd name="connsiteY0" fmla="*/ 0 h 548890"/>
                  <a:gd name="connsiteX1" fmla="*/ 94450 w 119530"/>
                  <a:gd name="connsiteY1" fmla="*/ 306 h 548890"/>
                  <a:gd name="connsiteX2" fmla="*/ 117772 w 119530"/>
                  <a:gd name="connsiteY2" fmla="*/ 253808 h 548890"/>
                  <a:gd name="connsiteX3" fmla="*/ 83299 w 119530"/>
                  <a:gd name="connsiteY3" fmla="*/ 548890 h 548890"/>
                  <a:gd name="connsiteX4" fmla="*/ 28783 w 119530"/>
                  <a:gd name="connsiteY4" fmla="*/ 533437 h 548890"/>
                  <a:gd name="connsiteX5" fmla="*/ 18348 w 119530"/>
                  <a:gd name="connsiteY5" fmla="*/ 290635 h 548890"/>
                  <a:gd name="connsiteX6" fmla="*/ 6346 w 119530"/>
                  <a:gd name="connsiteY6" fmla="*/ 0 h 548890"/>
                  <a:gd name="connsiteX0" fmla="*/ 6032 w 119216"/>
                  <a:gd name="connsiteY0" fmla="*/ 0 h 548890"/>
                  <a:gd name="connsiteX1" fmla="*/ 94136 w 119216"/>
                  <a:gd name="connsiteY1" fmla="*/ 306 h 548890"/>
                  <a:gd name="connsiteX2" fmla="*/ 117458 w 119216"/>
                  <a:gd name="connsiteY2" fmla="*/ 253808 h 548890"/>
                  <a:gd name="connsiteX3" fmla="*/ 82985 w 119216"/>
                  <a:gd name="connsiteY3" fmla="*/ 548890 h 548890"/>
                  <a:gd name="connsiteX4" fmla="*/ 28469 w 119216"/>
                  <a:gd name="connsiteY4" fmla="*/ 533437 h 548890"/>
                  <a:gd name="connsiteX5" fmla="*/ 18034 w 119216"/>
                  <a:gd name="connsiteY5" fmla="*/ 290635 h 548890"/>
                  <a:gd name="connsiteX6" fmla="*/ 6032 w 119216"/>
                  <a:gd name="connsiteY6" fmla="*/ 0 h 548890"/>
                  <a:gd name="connsiteX0" fmla="*/ 3041 w 116225"/>
                  <a:gd name="connsiteY0" fmla="*/ 0 h 548890"/>
                  <a:gd name="connsiteX1" fmla="*/ 91145 w 116225"/>
                  <a:gd name="connsiteY1" fmla="*/ 306 h 548890"/>
                  <a:gd name="connsiteX2" fmla="*/ 114467 w 116225"/>
                  <a:gd name="connsiteY2" fmla="*/ 253808 h 548890"/>
                  <a:gd name="connsiteX3" fmla="*/ 79994 w 116225"/>
                  <a:gd name="connsiteY3" fmla="*/ 548890 h 548890"/>
                  <a:gd name="connsiteX4" fmla="*/ 25478 w 116225"/>
                  <a:gd name="connsiteY4" fmla="*/ 533437 h 548890"/>
                  <a:gd name="connsiteX5" fmla="*/ 15043 w 116225"/>
                  <a:gd name="connsiteY5" fmla="*/ 290635 h 548890"/>
                  <a:gd name="connsiteX6" fmla="*/ 3041 w 116225"/>
                  <a:gd name="connsiteY6" fmla="*/ 0 h 548890"/>
                  <a:gd name="connsiteX0" fmla="*/ 960 w 114144"/>
                  <a:gd name="connsiteY0" fmla="*/ 0 h 548890"/>
                  <a:gd name="connsiteX1" fmla="*/ 89064 w 114144"/>
                  <a:gd name="connsiteY1" fmla="*/ 306 h 548890"/>
                  <a:gd name="connsiteX2" fmla="*/ 112386 w 114144"/>
                  <a:gd name="connsiteY2" fmla="*/ 253808 h 548890"/>
                  <a:gd name="connsiteX3" fmla="*/ 77913 w 114144"/>
                  <a:gd name="connsiteY3" fmla="*/ 548890 h 548890"/>
                  <a:gd name="connsiteX4" fmla="*/ 23397 w 114144"/>
                  <a:gd name="connsiteY4" fmla="*/ 533437 h 548890"/>
                  <a:gd name="connsiteX5" fmla="*/ 12962 w 114144"/>
                  <a:gd name="connsiteY5" fmla="*/ 290635 h 548890"/>
                  <a:gd name="connsiteX6" fmla="*/ 960 w 114144"/>
                  <a:gd name="connsiteY6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12002 w 113184"/>
                  <a:gd name="connsiteY5" fmla="*/ 290635 h 548890"/>
                  <a:gd name="connsiteX6" fmla="*/ 0 w 113184"/>
                  <a:gd name="connsiteY6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12002 w 113184"/>
                  <a:gd name="connsiteY5" fmla="*/ 290635 h 548890"/>
                  <a:gd name="connsiteX6" fmla="*/ 0 w 113184"/>
                  <a:gd name="connsiteY6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12002 w 113184"/>
                  <a:gd name="connsiteY5" fmla="*/ 290635 h 548890"/>
                  <a:gd name="connsiteX6" fmla="*/ 0 w 113184"/>
                  <a:gd name="connsiteY6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12002 w 113184"/>
                  <a:gd name="connsiteY5" fmla="*/ 290635 h 548890"/>
                  <a:gd name="connsiteX6" fmla="*/ 0 w 113184"/>
                  <a:gd name="connsiteY6" fmla="*/ 0 h 548890"/>
                  <a:gd name="connsiteX0" fmla="*/ 605 w 113789"/>
                  <a:gd name="connsiteY0" fmla="*/ 0 h 548890"/>
                  <a:gd name="connsiteX1" fmla="*/ 88709 w 113789"/>
                  <a:gd name="connsiteY1" fmla="*/ 306 h 548890"/>
                  <a:gd name="connsiteX2" fmla="*/ 112031 w 113789"/>
                  <a:gd name="connsiteY2" fmla="*/ 253808 h 548890"/>
                  <a:gd name="connsiteX3" fmla="*/ 77558 w 113789"/>
                  <a:gd name="connsiteY3" fmla="*/ 548890 h 548890"/>
                  <a:gd name="connsiteX4" fmla="*/ 23042 w 113789"/>
                  <a:gd name="connsiteY4" fmla="*/ 533437 h 548890"/>
                  <a:gd name="connsiteX5" fmla="*/ 12607 w 113789"/>
                  <a:gd name="connsiteY5" fmla="*/ 290635 h 548890"/>
                  <a:gd name="connsiteX6" fmla="*/ 605 w 113789"/>
                  <a:gd name="connsiteY6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12002 w 113184"/>
                  <a:gd name="connsiteY5" fmla="*/ 290635 h 548890"/>
                  <a:gd name="connsiteX6" fmla="*/ 0 w 113184"/>
                  <a:gd name="connsiteY6" fmla="*/ 0 h 548890"/>
                  <a:gd name="connsiteX0" fmla="*/ 549 w 113733"/>
                  <a:gd name="connsiteY0" fmla="*/ 0 h 548890"/>
                  <a:gd name="connsiteX1" fmla="*/ 88653 w 113733"/>
                  <a:gd name="connsiteY1" fmla="*/ 306 h 548890"/>
                  <a:gd name="connsiteX2" fmla="*/ 111975 w 113733"/>
                  <a:gd name="connsiteY2" fmla="*/ 253808 h 548890"/>
                  <a:gd name="connsiteX3" fmla="*/ 77502 w 113733"/>
                  <a:gd name="connsiteY3" fmla="*/ 548890 h 548890"/>
                  <a:gd name="connsiteX4" fmla="*/ 22986 w 113733"/>
                  <a:gd name="connsiteY4" fmla="*/ 533437 h 548890"/>
                  <a:gd name="connsiteX5" fmla="*/ 12551 w 113733"/>
                  <a:gd name="connsiteY5" fmla="*/ 290635 h 548890"/>
                  <a:gd name="connsiteX6" fmla="*/ 549 w 113733"/>
                  <a:gd name="connsiteY6" fmla="*/ 0 h 548890"/>
                  <a:gd name="connsiteX0" fmla="*/ 333 w 113517"/>
                  <a:gd name="connsiteY0" fmla="*/ 0 h 548890"/>
                  <a:gd name="connsiteX1" fmla="*/ 88437 w 113517"/>
                  <a:gd name="connsiteY1" fmla="*/ 306 h 548890"/>
                  <a:gd name="connsiteX2" fmla="*/ 111759 w 113517"/>
                  <a:gd name="connsiteY2" fmla="*/ 253808 h 548890"/>
                  <a:gd name="connsiteX3" fmla="*/ 77286 w 113517"/>
                  <a:gd name="connsiteY3" fmla="*/ 548890 h 548890"/>
                  <a:gd name="connsiteX4" fmla="*/ 22770 w 113517"/>
                  <a:gd name="connsiteY4" fmla="*/ 533437 h 548890"/>
                  <a:gd name="connsiteX5" fmla="*/ 12335 w 113517"/>
                  <a:gd name="connsiteY5" fmla="*/ 290635 h 548890"/>
                  <a:gd name="connsiteX6" fmla="*/ 333 w 113517"/>
                  <a:gd name="connsiteY6" fmla="*/ 0 h 548890"/>
                  <a:gd name="connsiteX0" fmla="*/ 770 w 113954"/>
                  <a:gd name="connsiteY0" fmla="*/ 0 h 548890"/>
                  <a:gd name="connsiteX1" fmla="*/ 88874 w 113954"/>
                  <a:gd name="connsiteY1" fmla="*/ 306 h 548890"/>
                  <a:gd name="connsiteX2" fmla="*/ 112196 w 113954"/>
                  <a:gd name="connsiteY2" fmla="*/ 253808 h 548890"/>
                  <a:gd name="connsiteX3" fmla="*/ 77723 w 113954"/>
                  <a:gd name="connsiteY3" fmla="*/ 548890 h 548890"/>
                  <a:gd name="connsiteX4" fmla="*/ 23207 w 113954"/>
                  <a:gd name="connsiteY4" fmla="*/ 533437 h 548890"/>
                  <a:gd name="connsiteX5" fmla="*/ 12772 w 113954"/>
                  <a:gd name="connsiteY5" fmla="*/ 290635 h 548890"/>
                  <a:gd name="connsiteX6" fmla="*/ 770 w 113954"/>
                  <a:gd name="connsiteY6" fmla="*/ 0 h 548890"/>
                  <a:gd name="connsiteX0" fmla="*/ 770 w 113954"/>
                  <a:gd name="connsiteY0" fmla="*/ 0 h 548890"/>
                  <a:gd name="connsiteX1" fmla="*/ 88874 w 113954"/>
                  <a:gd name="connsiteY1" fmla="*/ 306 h 548890"/>
                  <a:gd name="connsiteX2" fmla="*/ 112196 w 113954"/>
                  <a:gd name="connsiteY2" fmla="*/ 253808 h 548890"/>
                  <a:gd name="connsiteX3" fmla="*/ 77723 w 113954"/>
                  <a:gd name="connsiteY3" fmla="*/ 548890 h 548890"/>
                  <a:gd name="connsiteX4" fmla="*/ 23207 w 113954"/>
                  <a:gd name="connsiteY4" fmla="*/ 533437 h 548890"/>
                  <a:gd name="connsiteX5" fmla="*/ 12772 w 113954"/>
                  <a:gd name="connsiteY5" fmla="*/ 290635 h 548890"/>
                  <a:gd name="connsiteX6" fmla="*/ 770 w 113954"/>
                  <a:gd name="connsiteY6" fmla="*/ 0 h 548890"/>
                  <a:gd name="connsiteX0" fmla="*/ 770 w 114078"/>
                  <a:gd name="connsiteY0" fmla="*/ 0 h 538489"/>
                  <a:gd name="connsiteX1" fmla="*/ 88874 w 114078"/>
                  <a:gd name="connsiteY1" fmla="*/ 306 h 538489"/>
                  <a:gd name="connsiteX2" fmla="*/ 112196 w 114078"/>
                  <a:gd name="connsiteY2" fmla="*/ 253808 h 538489"/>
                  <a:gd name="connsiteX3" fmla="*/ 80698 w 114078"/>
                  <a:gd name="connsiteY3" fmla="*/ 538489 h 538489"/>
                  <a:gd name="connsiteX4" fmla="*/ 23207 w 114078"/>
                  <a:gd name="connsiteY4" fmla="*/ 533437 h 538489"/>
                  <a:gd name="connsiteX5" fmla="*/ 12772 w 114078"/>
                  <a:gd name="connsiteY5" fmla="*/ 290635 h 538489"/>
                  <a:gd name="connsiteX6" fmla="*/ 770 w 114078"/>
                  <a:gd name="connsiteY6" fmla="*/ 0 h 538489"/>
                  <a:gd name="connsiteX0" fmla="*/ 770 w 114078"/>
                  <a:gd name="connsiteY0" fmla="*/ 0 h 538638"/>
                  <a:gd name="connsiteX1" fmla="*/ 88874 w 114078"/>
                  <a:gd name="connsiteY1" fmla="*/ 306 h 538638"/>
                  <a:gd name="connsiteX2" fmla="*/ 112196 w 114078"/>
                  <a:gd name="connsiteY2" fmla="*/ 253808 h 538638"/>
                  <a:gd name="connsiteX3" fmla="*/ 80698 w 114078"/>
                  <a:gd name="connsiteY3" fmla="*/ 538489 h 538638"/>
                  <a:gd name="connsiteX4" fmla="*/ 21718 w 114078"/>
                  <a:gd name="connsiteY4" fmla="*/ 538638 h 538638"/>
                  <a:gd name="connsiteX5" fmla="*/ 12772 w 114078"/>
                  <a:gd name="connsiteY5" fmla="*/ 290635 h 538638"/>
                  <a:gd name="connsiteX6" fmla="*/ 770 w 114078"/>
                  <a:gd name="connsiteY6" fmla="*/ 0 h 538638"/>
                  <a:gd name="connsiteX0" fmla="*/ 770 w 114078"/>
                  <a:gd name="connsiteY0" fmla="*/ 0 h 540273"/>
                  <a:gd name="connsiteX1" fmla="*/ 88874 w 114078"/>
                  <a:gd name="connsiteY1" fmla="*/ 306 h 540273"/>
                  <a:gd name="connsiteX2" fmla="*/ 112196 w 114078"/>
                  <a:gd name="connsiteY2" fmla="*/ 253808 h 540273"/>
                  <a:gd name="connsiteX3" fmla="*/ 80698 w 114078"/>
                  <a:gd name="connsiteY3" fmla="*/ 538489 h 540273"/>
                  <a:gd name="connsiteX4" fmla="*/ 23501 w 114078"/>
                  <a:gd name="connsiteY4" fmla="*/ 540273 h 540273"/>
                  <a:gd name="connsiteX5" fmla="*/ 12772 w 114078"/>
                  <a:gd name="connsiteY5" fmla="*/ 290635 h 540273"/>
                  <a:gd name="connsiteX6" fmla="*/ 770 w 114078"/>
                  <a:gd name="connsiteY6" fmla="*/ 0 h 540273"/>
                  <a:gd name="connsiteX0" fmla="*/ 770 w 114002"/>
                  <a:gd name="connsiteY0" fmla="*/ 0 h 540273"/>
                  <a:gd name="connsiteX1" fmla="*/ 88874 w 114002"/>
                  <a:gd name="connsiteY1" fmla="*/ 306 h 540273"/>
                  <a:gd name="connsiteX2" fmla="*/ 112196 w 114002"/>
                  <a:gd name="connsiteY2" fmla="*/ 253808 h 540273"/>
                  <a:gd name="connsiteX3" fmla="*/ 78915 w 114002"/>
                  <a:gd name="connsiteY3" fmla="*/ 536854 h 540273"/>
                  <a:gd name="connsiteX4" fmla="*/ 23501 w 114002"/>
                  <a:gd name="connsiteY4" fmla="*/ 540273 h 540273"/>
                  <a:gd name="connsiteX5" fmla="*/ 12772 w 114002"/>
                  <a:gd name="connsiteY5" fmla="*/ 290635 h 540273"/>
                  <a:gd name="connsiteX6" fmla="*/ 770 w 114002"/>
                  <a:gd name="connsiteY6" fmla="*/ 0 h 540273"/>
                  <a:gd name="connsiteX0" fmla="*/ 770 w 113876"/>
                  <a:gd name="connsiteY0" fmla="*/ 0 h 540419"/>
                  <a:gd name="connsiteX1" fmla="*/ 88874 w 113876"/>
                  <a:gd name="connsiteY1" fmla="*/ 306 h 540419"/>
                  <a:gd name="connsiteX2" fmla="*/ 112196 w 113876"/>
                  <a:gd name="connsiteY2" fmla="*/ 253808 h 540419"/>
                  <a:gd name="connsiteX3" fmla="*/ 75645 w 113876"/>
                  <a:gd name="connsiteY3" fmla="*/ 540419 h 540419"/>
                  <a:gd name="connsiteX4" fmla="*/ 23501 w 113876"/>
                  <a:gd name="connsiteY4" fmla="*/ 540273 h 540419"/>
                  <a:gd name="connsiteX5" fmla="*/ 12772 w 113876"/>
                  <a:gd name="connsiteY5" fmla="*/ 290635 h 540419"/>
                  <a:gd name="connsiteX6" fmla="*/ 770 w 113876"/>
                  <a:gd name="connsiteY6" fmla="*/ 0 h 540419"/>
                  <a:gd name="connsiteX0" fmla="*/ 770 w 113876"/>
                  <a:gd name="connsiteY0" fmla="*/ 0 h 540419"/>
                  <a:gd name="connsiteX1" fmla="*/ 88874 w 113876"/>
                  <a:gd name="connsiteY1" fmla="*/ 306 h 540419"/>
                  <a:gd name="connsiteX2" fmla="*/ 112196 w 113876"/>
                  <a:gd name="connsiteY2" fmla="*/ 253808 h 540419"/>
                  <a:gd name="connsiteX3" fmla="*/ 75645 w 113876"/>
                  <a:gd name="connsiteY3" fmla="*/ 540419 h 540419"/>
                  <a:gd name="connsiteX4" fmla="*/ 23501 w 113876"/>
                  <a:gd name="connsiteY4" fmla="*/ 540273 h 540419"/>
                  <a:gd name="connsiteX5" fmla="*/ 12772 w 113876"/>
                  <a:gd name="connsiteY5" fmla="*/ 290635 h 540419"/>
                  <a:gd name="connsiteX6" fmla="*/ 770 w 113876"/>
                  <a:gd name="connsiteY6" fmla="*/ 0 h 540419"/>
                  <a:gd name="connsiteX0" fmla="*/ 770 w 113876"/>
                  <a:gd name="connsiteY0" fmla="*/ 0 h 540419"/>
                  <a:gd name="connsiteX1" fmla="*/ 88874 w 113876"/>
                  <a:gd name="connsiteY1" fmla="*/ 306 h 540419"/>
                  <a:gd name="connsiteX2" fmla="*/ 112196 w 113876"/>
                  <a:gd name="connsiteY2" fmla="*/ 253808 h 540419"/>
                  <a:gd name="connsiteX3" fmla="*/ 75645 w 113876"/>
                  <a:gd name="connsiteY3" fmla="*/ 540419 h 540419"/>
                  <a:gd name="connsiteX4" fmla="*/ 23501 w 113876"/>
                  <a:gd name="connsiteY4" fmla="*/ 540273 h 540419"/>
                  <a:gd name="connsiteX5" fmla="*/ 12772 w 113876"/>
                  <a:gd name="connsiteY5" fmla="*/ 290635 h 540419"/>
                  <a:gd name="connsiteX6" fmla="*/ 770 w 113876"/>
                  <a:gd name="connsiteY6" fmla="*/ 0 h 540419"/>
                  <a:gd name="connsiteX0" fmla="*/ 770 w 124828"/>
                  <a:gd name="connsiteY0" fmla="*/ 0 h 540419"/>
                  <a:gd name="connsiteX1" fmla="*/ 88874 w 124828"/>
                  <a:gd name="connsiteY1" fmla="*/ 306 h 540419"/>
                  <a:gd name="connsiteX2" fmla="*/ 123473 w 124828"/>
                  <a:gd name="connsiteY2" fmla="*/ 280580 h 540419"/>
                  <a:gd name="connsiteX3" fmla="*/ 75645 w 124828"/>
                  <a:gd name="connsiteY3" fmla="*/ 540419 h 540419"/>
                  <a:gd name="connsiteX4" fmla="*/ 23501 w 124828"/>
                  <a:gd name="connsiteY4" fmla="*/ 540273 h 540419"/>
                  <a:gd name="connsiteX5" fmla="*/ 12772 w 124828"/>
                  <a:gd name="connsiteY5" fmla="*/ 290635 h 540419"/>
                  <a:gd name="connsiteX6" fmla="*/ 770 w 124828"/>
                  <a:gd name="connsiteY6" fmla="*/ 0 h 540419"/>
                  <a:gd name="connsiteX0" fmla="*/ 770 w 140572"/>
                  <a:gd name="connsiteY0" fmla="*/ 0 h 540419"/>
                  <a:gd name="connsiteX1" fmla="*/ 88874 w 140572"/>
                  <a:gd name="connsiteY1" fmla="*/ 306 h 540419"/>
                  <a:gd name="connsiteX2" fmla="*/ 139511 w 140572"/>
                  <a:gd name="connsiteY2" fmla="*/ 273561 h 540419"/>
                  <a:gd name="connsiteX3" fmla="*/ 75645 w 140572"/>
                  <a:gd name="connsiteY3" fmla="*/ 540419 h 540419"/>
                  <a:gd name="connsiteX4" fmla="*/ 23501 w 140572"/>
                  <a:gd name="connsiteY4" fmla="*/ 540273 h 540419"/>
                  <a:gd name="connsiteX5" fmla="*/ 12772 w 140572"/>
                  <a:gd name="connsiteY5" fmla="*/ 290635 h 540419"/>
                  <a:gd name="connsiteX6" fmla="*/ 770 w 140572"/>
                  <a:gd name="connsiteY6" fmla="*/ 0 h 540419"/>
                  <a:gd name="connsiteX0" fmla="*/ 770 w 93626"/>
                  <a:gd name="connsiteY0" fmla="*/ 0 h 540419"/>
                  <a:gd name="connsiteX1" fmla="*/ 88874 w 93626"/>
                  <a:gd name="connsiteY1" fmla="*/ 306 h 540419"/>
                  <a:gd name="connsiteX2" fmla="*/ 75645 w 93626"/>
                  <a:gd name="connsiteY2" fmla="*/ 540419 h 540419"/>
                  <a:gd name="connsiteX3" fmla="*/ 23501 w 93626"/>
                  <a:gd name="connsiteY3" fmla="*/ 540273 h 540419"/>
                  <a:gd name="connsiteX4" fmla="*/ 12772 w 93626"/>
                  <a:gd name="connsiteY4" fmla="*/ 290635 h 540419"/>
                  <a:gd name="connsiteX5" fmla="*/ 770 w 93626"/>
                  <a:gd name="connsiteY5" fmla="*/ 0 h 540419"/>
                  <a:gd name="connsiteX0" fmla="*/ 770 w 107522"/>
                  <a:gd name="connsiteY0" fmla="*/ 0 h 540419"/>
                  <a:gd name="connsiteX1" fmla="*/ 88874 w 107522"/>
                  <a:gd name="connsiteY1" fmla="*/ 306 h 540419"/>
                  <a:gd name="connsiteX2" fmla="*/ 75645 w 107522"/>
                  <a:gd name="connsiteY2" fmla="*/ 540419 h 540419"/>
                  <a:gd name="connsiteX3" fmla="*/ 23501 w 107522"/>
                  <a:gd name="connsiteY3" fmla="*/ 540273 h 540419"/>
                  <a:gd name="connsiteX4" fmla="*/ 12772 w 107522"/>
                  <a:gd name="connsiteY4" fmla="*/ 290635 h 540419"/>
                  <a:gd name="connsiteX5" fmla="*/ 770 w 107522"/>
                  <a:gd name="connsiteY5" fmla="*/ 0 h 540419"/>
                  <a:gd name="connsiteX0" fmla="*/ 770 w 127887"/>
                  <a:gd name="connsiteY0" fmla="*/ 0 h 540419"/>
                  <a:gd name="connsiteX1" fmla="*/ 88874 w 127887"/>
                  <a:gd name="connsiteY1" fmla="*/ 306 h 540419"/>
                  <a:gd name="connsiteX2" fmla="*/ 75645 w 127887"/>
                  <a:gd name="connsiteY2" fmla="*/ 540419 h 540419"/>
                  <a:gd name="connsiteX3" fmla="*/ 23501 w 127887"/>
                  <a:gd name="connsiteY3" fmla="*/ 540273 h 540419"/>
                  <a:gd name="connsiteX4" fmla="*/ 12772 w 127887"/>
                  <a:gd name="connsiteY4" fmla="*/ 290635 h 540419"/>
                  <a:gd name="connsiteX5" fmla="*/ 770 w 127887"/>
                  <a:gd name="connsiteY5" fmla="*/ 0 h 540419"/>
                  <a:gd name="connsiteX0" fmla="*/ 770 w 122863"/>
                  <a:gd name="connsiteY0" fmla="*/ 0 h 540419"/>
                  <a:gd name="connsiteX1" fmla="*/ 88874 w 122863"/>
                  <a:gd name="connsiteY1" fmla="*/ 306 h 540419"/>
                  <a:gd name="connsiteX2" fmla="*/ 75645 w 122863"/>
                  <a:gd name="connsiteY2" fmla="*/ 540419 h 540419"/>
                  <a:gd name="connsiteX3" fmla="*/ 23501 w 122863"/>
                  <a:gd name="connsiteY3" fmla="*/ 540273 h 540419"/>
                  <a:gd name="connsiteX4" fmla="*/ 12772 w 122863"/>
                  <a:gd name="connsiteY4" fmla="*/ 290635 h 540419"/>
                  <a:gd name="connsiteX5" fmla="*/ 770 w 122863"/>
                  <a:gd name="connsiteY5" fmla="*/ 0 h 540419"/>
                  <a:gd name="connsiteX0" fmla="*/ 770 w 128913"/>
                  <a:gd name="connsiteY0" fmla="*/ 0 h 540419"/>
                  <a:gd name="connsiteX1" fmla="*/ 88874 w 128913"/>
                  <a:gd name="connsiteY1" fmla="*/ 306 h 540419"/>
                  <a:gd name="connsiteX2" fmla="*/ 75645 w 128913"/>
                  <a:gd name="connsiteY2" fmla="*/ 540419 h 540419"/>
                  <a:gd name="connsiteX3" fmla="*/ 23501 w 128913"/>
                  <a:gd name="connsiteY3" fmla="*/ 540273 h 540419"/>
                  <a:gd name="connsiteX4" fmla="*/ 12772 w 128913"/>
                  <a:gd name="connsiteY4" fmla="*/ 290635 h 540419"/>
                  <a:gd name="connsiteX5" fmla="*/ 770 w 128913"/>
                  <a:gd name="connsiteY5" fmla="*/ 0 h 540419"/>
                  <a:gd name="connsiteX0" fmla="*/ 770 w 119391"/>
                  <a:gd name="connsiteY0" fmla="*/ 0 h 540419"/>
                  <a:gd name="connsiteX1" fmla="*/ 88874 w 119391"/>
                  <a:gd name="connsiteY1" fmla="*/ 306 h 540419"/>
                  <a:gd name="connsiteX2" fmla="*/ 75645 w 119391"/>
                  <a:gd name="connsiteY2" fmla="*/ 540419 h 540419"/>
                  <a:gd name="connsiteX3" fmla="*/ 23501 w 119391"/>
                  <a:gd name="connsiteY3" fmla="*/ 540273 h 540419"/>
                  <a:gd name="connsiteX4" fmla="*/ 12772 w 119391"/>
                  <a:gd name="connsiteY4" fmla="*/ 290635 h 540419"/>
                  <a:gd name="connsiteX5" fmla="*/ 770 w 119391"/>
                  <a:gd name="connsiteY5" fmla="*/ 0 h 540419"/>
                  <a:gd name="connsiteX0" fmla="*/ 415 w 127283"/>
                  <a:gd name="connsiteY0" fmla="*/ 0 h 543457"/>
                  <a:gd name="connsiteX1" fmla="*/ 96766 w 127283"/>
                  <a:gd name="connsiteY1" fmla="*/ 3344 h 543457"/>
                  <a:gd name="connsiteX2" fmla="*/ 83537 w 127283"/>
                  <a:gd name="connsiteY2" fmla="*/ 543457 h 543457"/>
                  <a:gd name="connsiteX3" fmla="*/ 31393 w 127283"/>
                  <a:gd name="connsiteY3" fmla="*/ 543311 h 543457"/>
                  <a:gd name="connsiteX4" fmla="*/ 20664 w 127283"/>
                  <a:gd name="connsiteY4" fmla="*/ 293673 h 543457"/>
                  <a:gd name="connsiteX5" fmla="*/ 415 w 127283"/>
                  <a:gd name="connsiteY5" fmla="*/ 0 h 543457"/>
                  <a:gd name="connsiteX0" fmla="*/ 219 w 142456"/>
                  <a:gd name="connsiteY0" fmla="*/ 0 h 543215"/>
                  <a:gd name="connsiteX1" fmla="*/ 111939 w 142456"/>
                  <a:gd name="connsiteY1" fmla="*/ 3102 h 543215"/>
                  <a:gd name="connsiteX2" fmla="*/ 98710 w 142456"/>
                  <a:gd name="connsiteY2" fmla="*/ 543215 h 543215"/>
                  <a:gd name="connsiteX3" fmla="*/ 46566 w 142456"/>
                  <a:gd name="connsiteY3" fmla="*/ 543069 h 543215"/>
                  <a:gd name="connsiteX4" fmla="*/ 35837 w 142456"/>
                  <a:gd name="connsiteY4" fmla="*/ 293431 h 543215"/>
                  <a:gd name="connsiteX5" fmla="*/ 219 w 142456"/>
                  <a:gd name="connsiteY5" fmla="*/ 0 h 543215"/>
                  <a:gd name="connsiteX0" fmla="*/ 219 w 142456"/>
                  <a:gd name="connsiteY0" fmla="*/ 0 h 554466"/>
                  <a:gd name="connsiteX1" fmla="*/ 111939 w 142456"/>
                  <a:gd name="connsiteY1" fmla="*/ 3102 h 554466"/>
                  <a:gd name="connsiteX2" fmla="*/ 98710 w 142456"/>
                  <a:gd name="connsiteY2" fmla="*/ 543215 h 554466"/>
                  <a:gd name="connsiteX3" fmla="*/ 32519 w 142456"/>
                  <a:gd name="connsiteY3" fmla="*/ 554466 h 554466"/>
                  <a:gd name="connsiteX4" fmla="*/ 35837 w 142456"/>
                  <a:gd name="connsiteY4" fmla="*/ 293431 h 554466"/>
                  <a:gd name="connsiteX5" fmla="*/ 219 w 142456"/>
                  <a:gd name="connsiteY5" fmla="*/ 0 h 554466"/>
                  <a:gd name="connsiteX0" fmla="*/ 219 w 137729"/>
                  <a:gd name="connsiteY0" fmla="*/ 0 h 554466"/>
                  <a:gd name="connsiteX1" fmla="*/ 111939 w 137729"/>
                  <a:gd name="connsiteY1" fmla="*/ 3102 h 554466"/>
                  <a:gd name="connsiteX2" fmla="*/ 84006 w 137729"/>
                  <a:gd name="connsiteY2" fmla="*/ 549033 h 554466"/>
                  <a:gd name="connsiteX3" fmla="*/ 32519 w 137729"/>
                  <a:gd name="connsiteY3" fmla="*/ 554466 h 554466"/>
                  <a:gd name="connsiteX4" fmla="*/ 35837 w 137729"/>
                  <a:gd name="connsiteY4" fmla="*/ 293431 h 554466"/>
                  <a:gd name="connsiteX5" fmla="*/ 219 w 137729"/>
                  <a:gd name="connsiteY5" fmla="*/ 0 h 554466"/>
                  <a:gd name="connsiteX0" fmla="*/ 219 w 137729"/>
                  <a:gd name="connsiteY0" fmla="*/ 0 h 568530"/>
                  <a:gd name="connsiteX1" fmla="*/ 111939 w 137729"/>
                  <a:gd name="connsiteY1" fmla="*/ 3102 h 568530"/>
                  <a:gd name="connsiteX2" fmla="*/ 84006 w 137729"/>
                  <a:gd name="connsiteY2" fmla="*/ 549033 h 568530"/>
                  <a:gd name="connsiteX3" fmla="*/ 26495 w 137729"/>
                  <a:gd name="connsiteY3" fmla="*/ 568530 h 568530"/>
                  <a:gd name="connsiteX4" fmla="*/ 35837 w 137729"/>
                  <a:gd name="connsiteY4" fmla="*/ 293431 h 568530"/>
                  <a:gd name="connsiteX5" fmla="*/ 219 w 137729"/>
                  <a:gd name="connsiteY5" fmla="*/ 0 h 568530"/>
                  <a:gd name="connsiteX0" fmla="*/ 219 w 138297"/>
                  <a:gd name="connsiteY0" fmla="*/ 0 h 568530"/>
                  <a:gd name="connsiteX1" fmla="*/ 111939 w 138297"/>
                  <a:gd name="connsiteY1" fmla="*/ 3102 h 568530"/>
                  <a:gd name="connsiteX2" fmla="*/ 85997 w 138297"/>
                  <a:gd name="connsiteY2" fmla="*/ 565766 h 568530"/>
                  <a:gd name="connsiteX3" fmla="*/ 26495 w 138297"/>
                  <a:gd name="connsiteY3" fmla="*/ 568530 h 568530"/>
                  <a:gd name="connsiteX4" fmla="*/ 35837 w 138297"/>
                  <a:gd name="connsiteY4" fmla="*/ 293431 h 568530"/>
                  <a:gd name="connsiteX5" fmla="*/ 219 w 138297"/>
                  <a:gd name="connsiteY5" fmla="*/ 0 h 568530"/>
                  <a:gd name="connsiteX0" fmla="*/ 219 w 143453"/>
                  <a:gd name="connsiteY0" fmla="*/ 0 h 568530"/>
                  <a:gd name="connsiteX1" fmla="*/ 111939 w 143453"/>
                  <a:gd name="connsiteY1" fmla="*/ 3102 h 568530"/>
                  <a:gd name="connsiteX2" fmla="*/ 101370 w 143453"/>
                  <a:gd name="connsiteY2" fmla="*/ 565525 h 568530"/>
                  <a:gd name="connsiteX3" fmla="*/ 26495 w 143453"/>
                  <a:gd name="connsiteY3" fmla="*/ 568530 h 568530"/>
                  <a:gd name="connsiteX4" fmla="*/ 35837 w 143453"/>
                  <a:gd name="connsiteY4" fmla="*/ 293431 h 568530"/>
                  <a:gd name="connsiteX5" fmla="*/ 219 w 143453"/>
                  <a:gd name="connsiteY5" fmla="*/ 0 h 568530"/>
                  <a:gd name="connsiteX0" fmla="*/ 380 w 143614"/>
                  <a:gd name="connsiteY0" fmla="*/ 0 h 568530"/>
                  <a:gd name="connsiteX1" fmla="*/ 112100 w 143614"/>
                  <a:gd name="connsiteY1" fmla="*/ 3102 h 568530"/>
                  <a:gd name="connsiteX2" fmla="*/ 101531 w 143614"/>
                  <a:gd name="connsiteY2" fmla="*/ 565525 h 568530"/>
                  <a:gd name="connsiteX3" fmla="*/ 26656 w 143614"/>
                  <a:gd name="connsiteY3" fmla="*/ 568530 h 568530"/>
                  <a:gd name="connsiteX4" fmla="*/ 22151 w 143614"/>
                  <a:gd name="connsiteY4" fmla="*/ 295350 h 568530"/>
                  <a:gd name="connsiteX5" fmla="*/ 380 w 143614"/>
                  <a:gd name="connsiteY5" fmla="*/ 0 h 568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3614" h="568530">
                    <a:moveTo>
                      <a:pt x="380" y="0"/>
                    </a:moveTo>
                    <a:cubicBezTo>
                      <a:pt x="29748" y="102"/>
                      <a:pt x="82732" y="3000"/>
                      <a:pt x="112100" y="3102"/>
                    </a:cubicBezTo>
                    <a:cubicBezTo>
                      <a:pt x="164837" y="350335"/>
                      <a:pt x="144500" y="461494"/>
                      <a:pt x="101531" y="565525"/>
                    </a:cubicBezTo>
                    <a:lnTo>
                      <a:pt x="26656" y="568530"/>
                    </a:lnTo>
                    <a:cubicBezTo>
                      <a:pt x="-19430" y="501899"/>
                      <a:pt x="67211" y="349941"/>
                      <a:pt x="22151" y="295350"/>
                    </a:cubicBezTo>
                    <a:cubicBezTo>
                      <a:pt x="13665" y="175833"/>
                      <a:pt x="-2701" y="72512"/>
                      <a:pt x="38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>
                      <a:lumMod val="65000"/>
                    </a:sysClr>
                  </a:gs>
                  <a:gs pos="100000">
                    <a:sysClr val="windowText" lastClr="000000">
                      <a:lumMod val="65000"/>
                      <a:lumOff val="35000"/>
                    </a:sysClr>
                  </a:gs>
                </a:gsLst>
                <a:lin ang="108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Rectangle 4"/>
              <p:cNvSpPr/>
              <p:nvPr/>
            </p:nvSpPr>
            <p:spPr>
              <a:xfrm rot="2761914">
                <a:off x="2764155" y="3844200"/>
                <a:ext cx="94202" cy="563536"/>
              </a:xfrm>
              <a:custGeom>
                <a:avLst/>
                <a:gdLst>
                  <a:gd name="connsiteX0" fmla="*/ 0 w 120693"/>
                  <a:gd name="connsiteY0" fmla="*/ 0 h 543476"/>
                  <a:gd name="connsiteX1" fmla="*/ 120693 w 120693"/>
                  <a:gd name="connsiteY1" fmla="*/ 0 h 543476"/>
                  <a:gd name="connsiteX2" fmla="*/ 120693 w 120693"/>
                  <a:gd name="connsiteY2" fmla="*/ 543476 h 543476"/>
                  <a:gd name="connsiteX3" fmla="*/ 0 w 120693"/>
                  <a:gd name="connsiteY3" fmla="*/ 543476 h 543476"/>
                  <a:gd name="connsiteX4" fmla="*/ 0 w 120693"/>
                  <a:gd name="connsiteY4" fmla="*/ 0 h 543476"/>
                  <a:gd name="connsiteX0" fmla="*/ 0 w 120693"/>
                  <a:gd name="connsiteY0" fmla="*/ 0 h 543476"/>
                  <a:gd name="connsiteX1" fmla="*/ 53352 w 120693"/>
                  <a:gd name="connsiteY1" fmla="*/ 1213 h 543476"/>
                  <a:gd name="connsiteX2" fmla="*/ 120693 w 120693"/>
                  <a:gd name="connsiteY2" fmla="*/ 543476 h 543476"/>
                  <a:gd name="connsiteX3" fmla="*/ 0 w 120693"/>
                  <a:gd name="connsiteY3" fmla="*/ 543476 h 543476"/>
                  <a:gd name="connsiteX4" fmla="*/ 0 w 120693"/>
                  <a:gd name="connsiteY4" fmla="*/ 0 h 543476"/>
                  <a:gd name="connsiteX0" fmla="*/ 0 w 53352"/>
                  <a:gd name="connsiteY0" fmla="*/ 0 h 543476"/>
                  <a:gd name="connsiteX1" fmla="*/ 53352 w 53352"/>
                  <a:gd name="connsiteY1" fmla="*/ 1213 h 543476"/>
                  <a:gd name="connsiteX2" fmla="*/ 31376 w 53352"/>
                  <a:gd name="connsiteY2" fmla="*/ 540032 h 543476"/>
                  <a:gd name="connsiteX3" fmla="*/ 0 w 53352"/>
                  <a:gd name="connsiteY3" fmla="*/ 543476 h 543476"/>
                  <a:gd name="connsiteX4" fmla="*/ 0 w 53352"/>
                  <a:gd name="connsiteY4" fmla="*/ 0 h 543476"/>
                  <a:gd name="connsiteX0" fmla="*/ 18428 w 71780"/>
                  <a:gd name="connsiteY0" fmla="*/ 0 h 548860"/>
                  <a:gd name="connsiteX1" fmla="*/ 71780 w 71780"/>
                  <a:gd name="connsiteY1" fmla="*/ 1213 h 548860"/>
                  <a:gd name="connsiteX2" fmla="*/ 49804 w 71780"/>
                  <a:gd name="connsiteY2" fmla="*/ 540032 h 548860"/>
                  <a:gd name="connsiteX3" fmla="*/ 0 w 71780"/>
                  <a:gd name="connsiteY3" fmla="*/ 548860 h 548860"/>
                  <a:gd name="connsiteX4" fmla="*/ 18428 w 71780"/>
                  <a:gd name="connsiteY4" fmla="*/ 0 h 548860"/>
                  <a:gd name="connsiteX0" fmla="*/ 18550 w 71902"/>
                  <a:gd name="connsiteY0" fmla="*/ 0 h 542125"/>
                  <a:gd name="connsiteX1" fmla="*/ 71902 w 71902"/>
                  <a:gd name="connsiteY1" fmla="*/ 1213 h 542125"/>
                  <a:gd name="connsiteX2" fmla="*/ 49926 w 71902"/>
                  <a:gd name="connsiteY2" fmla="*/ 540032 h 542125"/>
                  <a:gd name="connsiteX3" fmla="*/ 0 w 71902"/>
                  <a:gd name="connsiteY3" fmla="*/ 542125 h 542125"/>
                  <a:gd name="connsiteX4" fmla="*/ 18550 w 71902"/>
                  <a:gd name="connsiteY4" fmla="*/ 0 h 542125"/>
                  <a:gd name="connsiteX0" fmla="*/ 18733 w 72085"/>
                  <a:gd name="connsiteY0" fmla="*/ 0 h 540032"/>
                  <a:gd name="connsiteX1" fmla="*/ 72085 w 72085"/>
                  <a:gd name="connsiteY1" fmla="*/ 1213 h 540032"/>
                  <a:gd name="connsiteX2" fmla="*/ 50109 w 72085"/>
                  <a:gd name="connsiteY2" fmla="*/ 540032 h 540032"/>
                  <a:gd name="connsiteX3" fmla="*/ 0 w 72085"/>
                  <a:gd name="connsiteY3" fmla="*/ 532024 h 540032"/>
                  <a:gd name="connsiteX4" fmla="*/ 18733 w 72085"/>
                  <a:gd name="connsiteY4" fmla="*/ 0 h 540032"/>
                  <a:gd name="connsiteX0" fmla="*/ 20265 w 73617"/>
                  <a:gd name="connsiteY0" fmla="*/ 0 h 540471"/>
                  <a:gd name="connsiteX1" fmla="*/ 73617 w 73617"/>
                  <a:gd name="connsiteY1" fmla="*/ 1213 h 540471"/>
                  <a:gd name="connsiteX2" fmla="*/ 51641 w 73617"/>
                  <a:gd name="connsiteY2" fmla="*/ 540032 h 540471"/>
                  <a:gd name="connsiteX3" fmla="*/ 0 w 73617"/>
                  <a:gd name="connsiteY3" fmla="*/ 540471 h 540471"/>
                  <a:gd name="connsiteX4" fmla="*/ 20265 w 73617"/>
                  <a:gd name="connsiteY4" fmla="*/ 0 h 540471"/>
                  <a:gd name="connsiteX0" fmla="*/ 20265 w 73617"/>
                  <a:gd name="connsiteY0" fmla="*/ 0 h 540471"/>
                  <a:gd name="connsiteX1" fmla="*/ 73617 w 73617"/>
                  <a:gd name="connsiteY1" fmla="*/ 1213 h 540471"/>
                  <a:gd name="connsiteX2" fmla="*/ 51641 w 73617"/>
                  <a:gd name="connsiteY2" fmla="*/ 540032 h 540471"/>
                  <a:gd name="connsiteX3" fmla="*/ 0 w 73617"/>
                  <a:gd name="connsiteY3" fmla="*/ 540471 h 540471"/>
                  <a:gd name="connsiteX4" fmla="*/ 20265 w 73617"/>
                  <a:gd name="connsiteY4" fmla="*/ 0 h 540471"/>
                  <a:gd name="connsiteX0" fmla="*/ 20265 w 73617"/>
                  <a:gd name="connsiteY0" fmla="*/ 0 h 540471"/>
                  <a:gd name="connsiteX1" fmla="*/ 73617 w 73617"/>
                  <a:gd name="connsiteY1" fmla="*/ 1213 h 540471"/>
                  <a:gd name="connsiteX2" fmla="*/ 51641 w 73617"/>
                  <a:gd name="connsiteY2" fmla="*/ 540032 h 540471"/>
                  <a:gd name="connsiteX3" fmla="*/ 0 w 73617"/>
                  <a:gd name="connsiteY3" fmla="*/ 540471 h 540471"/>
                  <a:gd name="connsiteX4" fmla="*/ 20265 w 73617"/>
                  <a:gd name="connsiteY4" fmla="*/ 0 h 540471"/>
                  <a:gd name="connsiteX0" fmla="*/ 20265 w 73617"/>
                  <a:gd name="connsiteY0" fmla="*/ 0 h 540471"/>
                  <a:gd name="connsiteX1" fmla="*/ 73617 w 73617"/>
                  <a:gd name="connsiteY1" fmla="*/ 1213 h 540471"/>
                  <a:gd name="connsiteX2" fmla="*/ 51641 w 73617"/>
                  <a:gd name="connsiteY2" fmla="*/ 540032 h 540471"/>
                  <a:gd name="connsiteX3" fmla="*/ 0 w 73617"/>
                  <a:gd name="connsiteY3" fmla="*/ 540471 h 540471"/>
                  <a:gd name="connsiteX4" fmla="*/ 20265 w 73617"/>
                  <a:gd name="connsiteY4" fmla="*/ 0 h 540471"/>
                  <a:gd name="connsiteX0" fmla="*/ 20265 w 73617"/>
                  <a:gd name="connsiteY0" fmla="*/ 0 h 540471"/>
                  <a:gd name="connsiteX1" fmla="*/ 73617 w 73617"/>
                  <a:gd name="connsiteY1" fmla="*/ 1213 h 540471"/>
                  <a:gd name="connsiteX2" fmla="*/ 51641 w 73617"/>
                  <a:gd name="connsiteY2" fmla="*/ 540032 h 540471"/>
                  <a:gd name="connsiteX3" fmla="*/ 0 w 73617"/>
                  <a:gd name="connsiteY3" fmla="*/ 540471 h 540471"/>
                  <a:gd name="connsiteX4" fmla="*/ 20265 w 73617"/>
                  <a:gd name="connsiteY4" fmla="*/ 0 h 540471"/>
                  <a:gd name="connsiteX0" fmla="*/ 20265 w 73617"/>
                  <a:gd name="connsiteY0" fmla="*/ 0 h 540471"/>
                  <a:gd name="connsiteX1" fmla="*/ 73617 w 73617"/>
                  <a:gd name="connsiteY1" fmla="*/ 1213 h 540471"/>
                  <a:gd name="connsiteX2" fmla="*/ 51641 w 73617"/>
                  <a:gd name="connsiteY2" fmla="*/ 540032 h 540471"/>
                  <a:gd name="connsiteX3" fmla="*/ 0 w 73617"/>
                  <a:gd name="connsiteY3" fmla="*/ 540471 h 540471"/>
                  <a:gd name="connsiteX4" fmla="*/ 20265 w 73617"/>
                  <a:gd name="connsiteY4" fmla="*/ 0 h 540471"/>
                  <a:gd name="connsiteX0" fmla="*/ 20265 w 81456"/>
                  <a:gd name="connsiteY0" fmla="*/ 0 h 540471"/>
                  <a:gd name="connsiteX1" fmla="*/ 73617 w 81456"/>
                  <a:gd name="connsiteY1" fmla="*/ 1213 h 540471"/>
                  <a:gd name="connsiteX2" fmla="*/ 51641 w 81456"/>
                  <a:gd name="connsiteY2" fmla="*/ 540032 h 540471"/>
                  <a:gd name="connsiteX3" fmla="*/ 0 w 81456"/>
                  <a:gd name="connsiteY3" fmla="*/ 540471 h 540471"/>
                  <a:gd name="connsiteX4" fmla="*/ 20265 w 81456"/>
                  <a:gd name="connsiteY4" fmla="*/ 0 h 540471"/>
                  <a:gd name="connsiteX0" fmla="*/ 20265 w 88021"/>
                  <a:gd name="connsiteY0" fmla="*/ 0 h 540471"/>
                  <a:gd name="connsiteX1" fmla="*/ 73617 w 88021"/>
                  <a:gd name="connsiteY1" fmla="*/ 1213 h 540471"/>
                  <a:gd name="connsiteX2" fmla="*/ 51641 w 88021"/>
                  <a:gd name="connsiteY2" fmla="*/ 540032 h 540471"/>
                  <a:gd name="connsiteX3" fmla="*/ 0 w 88021"/>
                  <a:gd name="connsiteY3" fmla="*/ 540471 h 540471"/>
                  <a:gd name="connsiteX4" fmla="*/ 20265 w 88021"/>
                  <a:gd name="connsiteY4" fmla="*/ 0 h 540471"/>
                  <a:gd name="connsiteX0" fmla="*/ 20265 w 85101"/>
                  <a:gd name="connsiteY0" fmla="*/ 0 h 540471"/>
                  <a:gd name="connsiteX1" fmla="*/ 73617 w 85101"/>
                  <a:gd name="connsiteY1" fmla="*/ 1213 h 540471"/>
                  <a:gd name="connsiteX2" fmla="*/ 51641 w 85101"/>
                  <a:gd name="connsiteY2" fmla="*/ 540032 h 540471"/>
                  <a:gd name="connsiteX3" fmla="*/ 0 w 85101"/>
                  <a:gd name="connsiteY3" fmla="*/ 540471 h 540471"/>
                  <a:gd name="connsiteX4" fmla="*/ 20265 w 85101"/>
                  <a:gd name="connsiteY4" fmla="*/ 0 h 540471"/>
                  <a:gd name="connsiteX0" fmla="*/ 20265 w 92707"/>
                  <a:gd name="connsiteY0" fmla="*/ 0 h 540471"/>
                  <a:gd name="connsiteX1" fmla="*/ 73617 w 92707"/>
                  <a:gd name="connsiteY1" fmla="*/ 1213 h 540471"/>
                  <a:gd name="connsiteX2" fmla="*/ 51641 w 92707"/>
                  <a:gd name="connsiteY2" fmla="*/ 540032 h 540471"/>
                  <a:gd name="connsiteX3" fmla="*/ 0 w 92707"/>
                  <a:gd name="connsiteY3" fmla="*/ 540471 h 540471"/>
                  <a:gd name="connsiteX4" fmla="*/ 20265 w 92707"/>
                  <a:gd name="connsiteY4" fmla="*/ 0 h 540471"/>
                  <a:gd name="connsiteX0" fmla="*/ 20265 w 92562"/>
                  <a:gd name="connsiteY0" fmla="*/ 0 h 540471"/>
                  <a:gd name="connsiteX1" fmla="*/ 73617 w 92562"/>
                  <a:gd name="connsiteY1" fmla="*/ 1213 h 540471"/>
                  <a:gd name="connsiteX2" fmla="*/ 51641 w 92562"/>
                  <a:gd name="connsiteY2" fmla="*/ 540032 h 540471"/>
                  <a:gd name="connsiteX3" fmla="*/ 0 w 92562"/>
                  <a:gd name="connsiteY3" fmla="*/ 540471 h 540471"/>
                  <a:gd name="connsiteX4" fmla="*/ 20265 w 92562"/>
                  <a:gd name="connsiteY4" fmla="*/ 0 h 540471"/>
                  <a:gd name="connsiteX0" fmla="*/ 20265 w 117981"/>
                  <a:gd name="connsiteY0" fmla="*/ 0 h 540471"/>
                  <a:gd name="connsiteX1" fmla="*/ 73617 w 117981"/>
                  <a:gd name="connsiteY1" fmla="*/ 1213 h 540471"/>
                  <a:gd name="connsiteX2" fmla="*/ 51641 w 117981"/>
                  <a:gd name="connsiteY2" fmla="*/ 540032 h 540471"/>
                  <a:gd name="connsiteX3" fmla="*/ 0 w 117981"/>
                  <a:gd name="connsiteY3" fmla="*/ 540471 h 540471"/>
                  <a:gd name="connsiteX4" fmla="*/ 20265 w 117981"/>
                  <a:gd name="connsiteY4" fmla="*/ 0 h 540471"/>
                  <a:gd name="connsiteX0" fmla="*/ 20265 w 89569"/>
                  <a:gd name="connsiteY0" fmla="*/ 0 h 540471"/>
                  <a:gd name="connsiteX1" fmla="*/ 73617 w 89569"/>
                  <a:gd name="connsiteY1" fmla="*/ 1213 h 540471"/>
                  <a:gd name="connsiteX2" fmla="*/ 51641 w 89569"/>
                  <a:gd name="connsiteY2" fmla="*/ 540032 h 540471"/>
                  <a:gd name="connsiteX3" fmla="*/ 0 w 89569"/>
                  <a:gd name="connsiteY3" fmla="*/ 540471 h 540471"/>
                  <a:gd name="connsiteX4" fmla="*/ 20265 w 89569"/>
                  <a:gd name="connsiteY4" fmla="*/ 0 h 540471"/>
                  <a:gd name="connsiteX0" fmla="*/ 20265 w 91294"/>
                  <a:gd name="connsiteY0" fmla="*/ 0 h 540471"/>
                  <a:gd name="connsiteX1" fmla="*/ 73617 w 91294"/>
                  <a:gd name="connsiteY1" fmla="*/ 1213 h 540471"/>
                  <a:gd name="connsiteX2" fmla="*/ 51641 w 91294"/>
                  <a:gd name="connsiteY2" fmla="*/ 540032 h 540471"/>
                  <a:gd name="connsiteX3" fmla="*/ 0 w 91294"/>
                  <a:gd name="connsiteY3" fmla="*/ 540471 h 540471"/>
                  <a:gd name="connsiteX4" fmla="*/ 20265 w 91294"/>
                  <a:gd name="connsiteY4" fmla="*/ 0 h 540471"/>
                  <a:gd name="connsiteX0" fmla="*/ 20265 w 91294"/>
                  <a:gd name="connsiteY0" fmla="*/ 0 h 540471"/>
                  <a:gd name="connsiteX1" fmla="*/ 73617 w 91294"/>
                  <a:gd name="connsiteY1" fmla="*/ 1213 h 540471"/>
                  <a:gd name="connsiteX2" fmla="*/ 51641 w 91294"/>
                  <a:gd name="connsiteY2" fmla="*/ 540032 h 540471"/>
                  <a:gd name="connsiteX3" fmla="*/ 0 w 91294"/>
                  <a:gd name="connsiteY3" fmla="*/ 540471 h 540471"/>
                  <a:gd name="connsiteX4" fmla="*/ 20265 w 91294"/>
                  <a:gd name="connsiteY4" fmla="*/ 0 h 540471"/>
                  <a:gd name="connsiteX0" fmla="*/ 20265 w 91871"/>
                  <a:gd name="connsiteY0" fmla="*/ 0 h 540471"/>
                  <a:gd name="connsiteX1" fmla="*/ 73617 w 91871"/>
                  <a:gd name="connsiteY1" fmla="*/ 1213 h 540471"/>
                  <a:gd name="connsiteX2" fmla="*/ 51641 w 91871"/>
                  <a:gd name="connsiteY2" fmla="*/ 540032 h 540471"/>
                  <a:gd name="connsiteX3" fmla="*/ 0 w 91871"/>
                  <a:gd name="connsiteY3" fmla="*/ 540471 h 540471"/>
                  <a:gd name="connsiteX4" fmla="*/ 20265 w 91871"/>
                  <a:gd name="connsiteY4" fmla="*/ 0 h 540471"/>
                  <a:gd name="connsiteX0" fmla="*/ 20265 w 94043"/>
                  <a:gd name="connsiteY0" fmla="*/ 0 h 540471"/>
                  <a:gd name="connsiteX1" fmla="*/ 73617 w 94043"/>
                  <a:gd name="connsiteY1" fmla="*/ 1213 h 540471"/>
                  <a:gd name="connsiteX2" fmla="*/ 51641 w 94043"/>
                  <a:gd name="connsiteY2" fmla="*/ 540032 h 540471"/>
                  <a:gd name="connsiteX3" fmla="*/ 0 w 94043"/>
                  <a:gd name="connsiteY3" fmla="*/ 540471 h 540471"/>
                  <a:gd name="connsiteX4" fmla="*/ 20265 w 94043"/>
                  <a:gd name="connsiteY4" fmla="*/ 0 h 540471"/>
                  <a:gd name="connsiteX0" fmla="*/ 20265 w 94043"/>
                  <a:gd name="connsiteY0" fmla="*/ 0 h 540471"/>
                  <a:gd name="connsiteX1" fmla="*/ 73617 w 94043"/>
                  <a:gd name="connsiteY1" fmla="*/ 1213 h 540471"/>
                  <a:gd name="connsiteX2" fmla="*/ 51641 w 94043"/>
                  <a:gd name="connsiteY2" fmla="*/ 540032 h 540471"/>
                  <a:gd name="connsiteX3" fmla="*/ 0 w 94043"/>
                  <a:gd name="connsiteY3" fmla="*/ 540471 h 540471"/>
                  <a:gd name="connsiteX4" fmla="*/ 20265 w 94043"/>
                  <a:gd name="connsiteY4" fmla="*/ 0 h 540471"/>
                  <a:gd name="connsiteX0" fmla="*/ 20265 w 94043"/>
                  <a:gd name="connsiteY0" fmla="*/ 0 h 540471"/>
                  <a:gd name="connsiteX1" fmla="*/ 73617 w 94043"/>
                  <a:gd name="connsiteY1" fmla="*/ 1213 h 540471"/>
                  <a:gd name="connsiteX2" fmla="*/ 51641 w 94043"/>
                  <a:gd name="connsiteY2" fmla="*/ 540032 h 540471"/>
                  <a:gd name="connsiteX3" fmla="*/ 0 w 94043"/>
                  <a:gd name="connsiteY3" fmla="*/ 540471 h 540471"/>
                  <a:gd name="connsiteX4" fmla="*/ 20265 w 94043"/>
                  <a:gd name="connsiteY4" fmla="*/ 0 h 540471"/>
                  <a:gd name="connsiteX0" fmla="*/ 20265 w 94043"/>
                  <a:gd name="connsiteY0" fmla="*/ 0 h 540471"/>
                  <a:gd name="connsiteX1" fmla="*/ 73617 w 94043"/>
                  <a:gd name="connsiteY1" fmla="*/ 1213 h 540471"/>
                  <a:gd name="connsiteX2" fmla="*/ 51641 w 94043"/>
                  <a:gd name="connsiteY2" fmla="*/ 540032 h 540471"/>
                  <a:gd name="connsiteX3" fmla="*/ 0 w 94043"/>
                  <a:gd name="connsiteY3" fmla="*/ 540471 h 540471"/>
                  <a:gd name="connsiteX4" fmla="*/ 20265 w 94043"/>
                  <a:gd name="connsiteY4" fmla="*/ 0 h 540471"/>
                  <a:gd name="connsiteX0" fmla="*/ 20265 w 94043"/>
                  <a:gd name="connsiteY0" fmla="*/ 0 h 540471"/>
                  <a:gd name="connsiteX1" fmla="*/ 73617 w 94043"/>
                  <a:gd name="connsiteY1" fmla="*/ 1213 h 540471"/>
                  <a:gd name="connsiteX2" fmla="*/ 51641 w 94043"/>
                  <a:gd name="connsiteY2" fmla="*/ 540032 h 540471"/>
                  <a:gd name="connsiteX3" fmla="*/ 0 w 94043"/>
                  <a:gd name="connsiteY3" fmla="*/ 540471 h 540471"/>
                  <a:gd name="connsiteX4" fmla="*/ 20265 w 94043"/>
                  <a:gd name="connsiteY4" fmla="*/ 0 h 540471"/>
                  <a:gd name="connsiteX0" fmla="*/ 20265 w 94043"/>
                  <a:gd name="connsiteY0" fmla="*/ 0 h 540471"/>
                  <a:gd name="connsiteX1" fmla="*/ 73617 w 94043"/>
                  <a:gd name="connsiteY1" fmla="*/ 1213 h 540471"/>
                  <a:gd name="connsiteX2" fmla="*/ 51641 w 94043"/>
                  <a:gd name="connsiteY2" fmla="*/ 540032 h 540471"/>
                  <a:gd name="connsiteX3" fmla="*/ 0 w 94043"/>
                  <a:gd name="connsiteY3" fmla="*/ 540471 h 540471"/>
                  <a:gd name="connsiteX4" fmla="*/ 20265 w 94043"/>
                  <a:gd name="connsiteY4" fmla="*/ 0 h 540471"/>
                  <a:gd name="connsiteX0" fmla="*/ 20265 w 94043"/>
                  <a:gd name="connsiteY0" fmla="*/ 0 h 540471"/>
                  <a:gd name="connsiteX1" fmla="*/ 73617 w 94043"/>
                  <a:gd name="connsiteY1" fmla="*/ 1213 h 540471"/>
                  <a:gd name="connsiteX2" fmla="*/ 51641 w 94043"/>
                  <a:gd name="connsiteY2" fmla="*/ 540032 h 540471"/>
                  <a:gd name="connsiteX3" fmla="*/ 0 w 94043"/>
                  <a:gd name="connsiteY3" fmla="*/ 540471 h 540471"/>
                  <a:gd name="connsiteX4" fmla="*/ 20265 w 94043"/>
                  <a:gd name="connsiteY4" fmla="*/ 0 h 540471"/>
                  <a:gd name="connsiteX0" fmla="*/ 20265 w 94043"/>
                  <a:gd name="connsiteY0" fmla="*/ 0 h 540471"/>
                  <a:gd name="connsiteX1" fmla="*/ 73617 w 94043"/>
                  <a:gd name="connsiteY1" fmla="*/ 1213 h 540471"/>
                  <a:gd name="connsiteX2" fmla="*/ 51641 w 94043"/>
                  <a:gd name="connsiteY2" fmla="*/ 540032 h 540471"/>
                  <a:gd name="connsiteX3" fmla="*/ 0 w 94043"/>
                  <a:gd name="connsiteY3" fmla="*/ 540471 h 540471"/>
                  <a:gd name="connsiteX4" fmla="*/ 20265 w 94043"/>
                  <a:gd name="connsiteY4" fmla="*/ 0 h 540471"/>
                  <a:gd name="connsiteX0" fmla="*/ 20265 w 94043"/>
                  <a:gd name="connsiteY0" fmla="*/ 0 h 540471"/>
                  <a:gd name="connsiteX1" fmla="*/ 73617 w 94043"/>
                  <a:gd name="connsiteY1" fmla="*/ 1213 h 540471"/>
                  <a:gd name="connsiteX2" fmla="*/ 51641 w 94043"/>
                  <a:gd name="connsiteY2" fmla="*/ 540032 h 540471"/>
                  <a:gd name="connsiteX3" fmla="*/ 0 w 94043"/>
                  <a:gd name="connsiteY3" fmla="*/ 540471 h 540471"/>
                  <a:gd name="connsiteX4" fmla="*/ 20265 w 94043"/>
                  <a:gd name="connsiteY4" fmla="*/ 0 h 540471"/>
                  <a:gd name="connsiteX0" fmla="*/ 20265 w 94043"/>
                  <a:gd name="connsiteY0" fmla="*/ 0 h 540471"/>
                  <a:gd name="connsiteX1" fmla="*/ 73617 w 94043"/>
                  <a:gd name="connsiteY1" fmla="*/ 1213 h 540471"/>
                  <a:gd name="connsiteX2" fmla="*/ 51641 w 94043"/>
                  <a:gd name="connsiteY2" fmla="*/ 540032 h 540471"/>
                  <a:gd name="connsiteX3" fmla="*/ 0 w 94043"/>
                  <a:gd name="connsiteY3" fmla="*/ 540471 h 540471"/>
                  <a:gd name="connsiteX4" fmla="*/ 20265 w 94043"/>
                  <a:gd name="connsiteY4" fmla="*/ 0 h 540471"/>
                  <a:gd name="connsiteX0" fmla="*/ 20265 w 94043"/>
                  <a:gd name="connsiteY0" fmla="*/ 0 h 540471"/>
                  <a:gd name="connsiteX1" fmla="*/ 73617 w 94043"/>
                  <a:gd name="connsiteY1" fmla="*/ 1213 h 540471"/>
                  <a:gd name="connsiteX2" fmla="*/ 51641 w 94043"/>
                  <a:gd name="connsiteY2" fmla="*/ 540032 h 540471"/>
                  <a:gd name="connsiteX3" fmla="*/ 0 w 94043"/>
                  <a:gd name="connsiteY3" fmla="*/ 540471 h 540471"/>
                  <a:gd name="connsiteX4" fmla="*/ 20265 w 94043"/>
                  <a:gd name="connsiteY4" fmla="*/ 0 h 540471"/>
                  <a:gd name="connsiteX0" fmla="*/ 20265 w 91494"/>
                  <a:gd name="connsiteY0" fmla="*/ 0 h 557371"/>
                  <a:gd name="connsiteX1" fmla="*/ 73617 w 91494"/>
                  <a:gd name="connsiteY1" fmla="*/ 1213 h 557371"/>
                  <a:gd name="connsiteX2" fmla="*/ 44577 w 91494"/>
                  <a:gd name="connsiteY2" fmla="*/ 557371 h 557371"/>
                  <a:gd name="connsiteX3" fmla="*/ 0 w 91494"/>
                  <a:gd name="connsiteY3" fmla="*/ 540471 h 557371"/>
                  <a:gd name="connsiteX4" fmla="*/ 20265 w 91494"/>
                  <a:gd name="connsiteY4" fmla="*/ 0 h 557371"/>
                  <a:gd name="connsiteX0" fmla="*/ 20265 w 92286"/>
                  <a:gd name="connsiteY0" fmla="*/ 0 h 549953"/>
                  <a:gd name="connsiteX1" fmla="*/ 73617 w 92286"/>
                  <a:gd name="connsiteY1" fmla="*/ 1213 h 549953"/>
                  <a:gd name="connsiteX2" fmla="*/ 46903 w 92286"/>
                  <a:gd name="connsiteY2" fmla="*/ 549952 h 549953"/>
                  <a:gd name="connsiteX3" fmla="*/ 0 w 92286"/>
                  <a:gd name="connsiteY3" fmla="*/ 540471 h 549953"/>
                  <a:gd name="connsiteX4" fmla="*/ 20265 w 92286"/>
                  <a:gd name="connsiteY4" fmla="*/ 0 h 549953"/>
                  <a:gd name="connsiteX0" fmla="*/ 11397 w 83418"/>
                  <a:gd name="connsiteY0" fmla="*/ 0 h 549961"/>
                  <a:gd name="connsiteX1" fmla="*/ 64749 w 83418"/>
                  <a:gd name="connsiteY1" fmla="*/ 1213 h 549961"/>
                  <a:gd name="connsiteX2" fmla="*/ 38035 w 83418"/>
                  <a:gd name="connsiteY2" fmla="*/ 549952 h 549961"/>
                  <a:gd name="connsiteX3" fmla="*/ 0 w 83418"/>
                  <a:gd name="connsiteY3" fmla="*/ 548706 h 549961"/>
                  <a:gd name="connsiteX4" fmla="*/ 11397 w 83418"/>
                  <a:gd name="connsiteY4" fmla="*/ 0 h 549961"/>
                  <a:gd name="connsiteX0" fmla="*/ 11397 w 83418"/>
                  <a:gd name="connsiteY0" fmla="*/ 0 h 549961"/>
                  <a:gd name="connsiteX1" fmla="*/ 64749 w 83418"/>
                  <a:gd name="connsiteY1" fmla="*/ 1213 h 549961"/>
                  <a:gd name="connsiteX2" fmla="*/ 38035 w 83418"/>
                  <a:gd name="connsiteY2" fmla="*/ 549952 h 549961"/>
                  <a:gd name="connsiteX3" fmla="*/ 0 w 83418"/>
                  <a:gd name="connsiteY3" fmla="*/ 548706 h 549961"/>
                  <a:gd name="connsiteX4" fmla="*/ 11397 w 83418"/>
                  <a:gd name="connsiteY4" fmla="*/ 0 h 549961"/>
                  <a:gd name="connsiteX0" fmla="*/ 11397 w 83418"/>
                  <a:gd name="connsiteY0" fmla="*/ 0 h 549961"/>
                  <a:gd name="connsiteX1" fmla="*/ 64749 w 83418"/>
                  <a:gd name="connsiteY1" fmla="*/ 1213 h 549961"/>
                  <a:gd name="connsiteX2" fmla="*/ 38035 w 83418"/>
                  <a:gd name="connsiteY2" fmla="*/ 549952 h 549961"/>
                  <a:gd name="connsiteX3" fmla="*/ 0 w 83418"/>
                  <a:gd name="connsiteY3" fmla="*/ 548706 h 549961"/>
                  <a:gd name="connsiteX4" fmla="*/ 11397 w 83418"/>
                  <a:gd name="connsiteY4" fmla="*/ 0 h 549961"/>
                  <a:gd name="connsiteX0" fmla="*/ 14250 w 86271"/>
                  <a:gd name="connsiteY0" fmla="*/ 0 h 551551"/>
                  <a:gd name="connsiteX1" fmla="*/ 67602 w 86271"/>
                  <a:gd name="connsiteY1" fmla="*/ 1213 h 551551"/>
                  <a:gd name="connsiteX2" fmla="*/ 40888 w 86271"/>
                  <a:gd name="connsiteY2" fmla="*/ 549952 h 551551"/>
                  <a:gd name="connsiteX3" fmla="*/ 0 w 86271"/>
                  <a:gd name="connsiteY3" fmla="*/ 551551 h 551551"/>
                  <a:gd name="connsiteX4" fmla="*/ 14250 w 86271"/>
                  <a:gd name="connsiteY4" fmla="*/ 0 h 551551"/>
                  <a:gd name="connsiteX0" fmla="*/ 14250 w 86271"/>
                  <a:gd name="connsiteY0" fmla="*/ 0 h 551551"/>
                  <a:gd name="connsiteX1" fmla="*/ 67602 w 86271"/>
                  <a:gd name="connsiteY1" fmla="*/ 1213 h 551551"/>
                  <a:gd name="connsiteX2" fmla="*/ 40888 w 86271"/>
                  <a:gd name="connsiteY2" fmla="*/ 549952 h 551551"/>
                  <a:gd name="connsiteX3" fmla="*/ 0 w 86271"/>
                  <a:gd name="connsiteY3" fmla="*/ 551551 h 551551"/>
                  <a:gd name="connsiteX4" fmla="*/ 14250 w 86271"/>
                  <a:gd name="connsiteY4" fmla="*/ 0 h 551551"/>
                  <a:gd name="connsiteX0" fmla="*/ 14250 w 89809"/>
                  <a:gd name="connsiteY0" fmla="*/ 0 h 551551"/>
                  <a:gd name="connsiteX1" fmla="*/ 67602 w 89809"/>
                  <a:gd name="connsiteY1" fmla="*/ 1213 h 551551"/>
                  <a:gd name="connsiteX2" fmla="*/ 40888 w 89809"/>
                  <a:gd name="connsiteY2" fmla="*/ 549952 h 551551"/>
                  <a:gd name="connsiteX3" fmla="*/ 0 w 89809"/>
                  <a:gd name="connsiteY3" fmla="*/ 551551 h 551551"/>
                  <a:gd name="connsiteX4" fmla="*/ 14250 w 89809"/>
                  <a:gd name="connsiteY4" fmla="*/ 0 h 551551"/>
                  <a:gd name="connsiteX0" fmla="*/ 14250 w 94407"/>
                  <a:gd name="connsiteY0" fmla="*/ 0 h 551551"/>
                  <a:gd name="connsiteX1" fmla="*/ 67602 w 94407"/>
                  <a:gd name="connsiteY1" fmla="*/ 1213 h 551551"/>
                  <a:gd name="connsiteX2" fmla="*/ 40888 w 94407"/>
                  <a:gd name="connsiteY2" fmla="*/ 549952 h 551551"/>
                  <a:gd name="connsiteX3" fmla="*/ 0 w 94407"/>
                  <a:gd name="connsiteY3" fmla="*/ 551551 h 551551"/>
                  <a:gd name="connsiteX4" fmla="*/ 14250 w 94407"/>
                  <a:gd name="connsiteY4" fmla="*/ 0 h 551551"/>
                  <a:gd name="connsiteX0" fmla="*/ 14144 w 94301"/>
                  <a:gd name="connsiteY0" fmla="*/ 0 h 557140"/>
                  <a:gd name="connsiteX1" fmla="*/ 67496 w 94301"/>
                  <a:gd name="connsiteY1" fmla="*/ 1213 h 557140"/>
                  <a:gd name="connsiteX2" fmla="*/ 40782 w 94301"/>
                  <a:gd name="connsiteY2" fmla="*/ 549952 h 557140"/>
                  <a:gd name="connsiteX3" fmla="*/ 0 w 94301"/>
                  <a:gd name="connsiteY3" fmla="*/ 557140 h 557140"/>
                  <a:gd name="connsiteX4" fmla="*/ 14144 w 94301"/>
                  <a:gd name="connsiteY4" fmla="*/ 0 h 557140"/>
                  <a:gd name="connsiteX0" fmla="*/ 14144 w 94422"/>
                  <a:gd name="connsiteY0" fmla="*/ 0 h 566725"/>
                  <a:gd name="connsiteX1" fmla="*/ 67496 w 94422"/>
                  <a:gd name="connsiteY1" fmla="*/ 1213 h 566725"/>
                  <a:gd name="connsiteX2" fmla="*/ 41095 w 94422"/>
                  <a:gd name="connsiteY2" fmla="*/ 566724 h 566725"/>
                  <a:gd name="connsiteX3" fmla="*/ 0 w 94422"/>
                  <a:gd name="connsiteY3" fmla="*/ 557140 h 566725"/>
                  <a:gd name="connsiteX4" fmla="*/ 14144 w 94422"/>
                  <a:gd name="connsiteY4" fmla="*/ 0 h 566725"/>
                  <a:gd name="connsiteX0" fmla="*/ 14144 w 93273"/>
                  <a:gd name="connsiteY0" fmla="*/ 0 h 558397"/>
                  <a:gd name="connsiteX1" fmla="*/ 67496 w 93273"/>
                  <a:gd name="connsiteY1" fmla="*/ 1213 h 558397"/>
                  <a:gd name="connsiteX2" fmla="*/ 38035 w 93273"/>
                  <a:gd name="connsiteY2" fmla="*/ 558388 h 558397"/>
                  <a:gd name="connsiteX3" fmla="*/ 0 w 93273"/>
                  <a:gd name="connsiteY3" fmla="*/ 557140 h 558397"/>
                  <a:gd name="connsiteX4" fmla="*/ 14144 w 93273"/>
                  <a:gd name="connsiteY4" fmla="*/ 0 h 558397"/>
                  <a:gd name="connsiteX0" fmla="*/ 14144 w 93273"/>
                  <a:gd name="connsiteY0" fmla="*/ 0 h 558397"/>
                  <a:gd name="connsiteX1" fmla="*/ 67496 w 93273"/>
                  <a:gd name="connsiteY1" fmla="*/ 1213 h 558397"/>
                  <a:gd name="connsiteX2" fmla="*/ 38035 w 93273"/>
                  <a:gd name="connsiteY2" fmla="*/ 558388 h 558397"/>
                  <a:gd name="connsiteX3" fmla="*/ 0 w 93273"/>
                  <a:gd name="connsiteY3" fmla="*/ 557140 h 558397"/>
                  <a:gd name="connsiteX4" fmla="*/ 14144 w 93273"/>
                  <a:gd name="connsiteY4" fmla="*/ 0 h 558397"/>
                  <a:gd name="connsiteX0" fmla="*/ 14144 w 93273"/>
                  <a:gd name="connsiteY0" fmla="*/ 0 h 558397"/>
                  <a:gd name="connsiteX1" fmla="*/ 67496 w 93273"/>
                  <a:gd name="connsiteY1" fmla="*/ 1213 h 558397"/>
                  <a:gd name="connsiteX2" fmla="*/ 38035 w 93273"/>
                  <a:gd name="connsiteY2" fmla="*/ 558388 h 558397"/>
                  <a:gd name="connsiteX3" fmla="*/ 0 w 93273"/>
                  <a:gd name="connsiteY3" fmla="*/ 557140 h 558397"/>
                  <a:gd name="connsiteX4" fmla="*/ 14144 w 93273"/>
                  <a:gd name="connsiteY4" fmla="*/ 0 h 558397"/>
                  <a:gd name="connsiteX0" fmla="*/ 14144 w 93273"/>
                  <a:gd name="connsiteY0" fmla="*/ 0 h 558397"/>
                  <a:gd name="connsiteX1" fmla="*/ 67496 w 93273"/>
                  <a:gd name="connsiteY1" fmla="*/ 1213 h 558397"/>
                  <a:gd name="connsiteX2" fmla="*/ 38035 w 93273"/>
                  <a:gd name="connsiteY2" fmla="*/ 558388 h 558397"/>
                  <a:gd name="connsiteX3" fmla="*/ 0 w 93273"/>
                  <a:gd name="connsiteY3" fmla="*/ 557140 h 558397"/>
                  <a:gd name="connsiteX4" fmla="*/ 14144 w 93273"/>
                  <a:gd name="connsiteY4" fmla="*/ 0 h 558397"/>
                  <a:gd name="connsiteX0" fmla="*/ 14144 w 93273"/>
                  <a:gd name="connsiteY0" fmla="*/ 0 h 558397"/>
                  <a:gd name="connsiteX1" fmla="*/ 67496 w 93273"/>
                  <a:gd name="connsiteY1" fmla="*/ 1213 h 558397"/>
                  <a:gd name="connsiteX2" fmla="*/ 38035 w 93273"/>
                  <a:gd name="connsiteY2" fmla="*/ 558388 h 558397"/>
                  <a:gd name="connsiteX3" fmla="*/ 0 w 93273"/>
                  <a:gd name="connsiteY3" fmla="*/ 557140 h 558397"/>
                  <a:gd name="connsiteX4" fmla="*/ 14144 w 93273"/>
                  <a:gd name="connsiteY4" fmla="*/ 0 h 558397"/>
                  <a:gd name="connsiteX0" fmla="*/ 14144 w 93273"/>
                  <a:gd name="connsiteY0" fmla="*/ 0 h 558397"/>
                  <a:gd name="connsiteX1" fmla="*/ 67496 w 93273"/>
                  <a:gd name="connsiteY1" fmla="*/ 1213 h 558397"/>
                  <a:gd name="connsiteX2" fmla="*/ 38035 w 93273"/>
                  <a:gd name="connsiteY2" fmla="*/ 558388 h 558397"/>
                  <a:gd name="connsiteX3" fmla="*/ 0 w 93273"/>
                  <a:gd name="connsiteY3" fmla="*/ 557140 h 558397"/>
                  <a:gd name="connsiteX4" fmla="*/ 14144 w 93273"/>
                  <a:gd name="connsiteY4" fmla="*/ 0 h 558397"/>
                  <a:gd name="connsiteX0" fmla="*/ 14144 w 93273"/>
                  <a:gd name="connsiteY0" fmla="*/ 0 h 558397"/>
                  <a:gd name="connsiteX1" fmla="*/ 67496 w 93273"/>
                  <a:gd name="connsiteY1" fmla="*/ 1213 h 558397"/>
                  <a:gd name="connsiteX2" fmla="*/ 38035 w 93273"/>
                  <a:gd name="connsiteY2" fmla="*/ 558388 h 558397"/>
                  <a:gd name="connsiteX3" fmla="*/ 0 w 93273"/>
                  <a:gd name="connsiteY3" fmla="*/ 557140 h 558397"/>
                  <a:gd name="connsiteX4" fmla="*/ 14144 w 93273"/>
                  <a:gd name="connsiteY4" fmla="*/ 0 h 558397"/>
                  <a:gd name="connsiteX0" fmla="*/ 14144 w 93273"/>
                  <a:gd name="connsiteY0" fmla="*/ 0 h 558397"/>
                  <a:gd name="connsiteX1" fmla="*/ 67496 w 93273"/>
                  <a:gd name="connsiteY1" fmla="*/ 1213 h 558397"/>
                  <a:gd name="connsiteX2" fmla="*/ 38035 w 93273"/>
                  <a:gd name="connsiteY2" fmla="*/ 558388 h 558397"/>
                  <a:gd name="connsiteX3" fmla="*/ 0 w 93273"/>
                  <a:gd name="connsiteY3" fmla="*/ 557140 h 558397"/>
                  <a:gd name="connsiteX4" fmla="*/ 14144 w 93273"/>
                  <a:gd name="connsiteY4" fmla="*/ 0 h 558397"/>
                  <a:gd name="connsiteX0" fmla="*/ 14144 w 93273"/>
                  <a:gd name="connsiteY0" fmla="*/ 0 h 558397"/>
                  <a:gd name="connsiteX1" fmla="*/ 67496 w 93273"/>
                  <a:gd name="connsiteY1" fmla="*/ 1213 h 558397"/>
                  <a:gd name="connsiteX2" fmla="*/ 38035 w 93273"/>
                  <a:gd name="connsiteY2" fmla="*/ 558388 h 558397"/>
                  <a:gd name="connsiteX3" fmla="*/ 0 w 93273"/>
                  <a:gd name="connsiteY3" fmla="*/ 557140 h 558397"/>
                  <a:gd name="connsiteX4" fmla="*/ 14144 w 93273"/>
                  <a:gd name="connsiteY4" fmla="*/ 0 h 558397"/>
                  <a:gd name="connsiteX0" fmla="*/ 14144 w 93273"/>
                  <a:gd name="connsiteY0" fmla="*/ 0 h 558397"/>
                  <a:gd name="connsiteX1" fmla="*/ 67496 w 93273"/>
                  <a:gd name="connsiteY1" fmla="*/ 1213 h 558397"/>
                  <a:gd name="connsiteX2" fmla="*/ 38035 w 93273"/>
                  <a:gd name="connsiteY2" fmla="*/ 558388 h 558397"/>
                  <a:gd name="connsiteX3" fmla="*/ 0 w 93273"/>
                  <a:gd name="connsiteY3" fmla="*/ 557140 h 558397"/>
                  <a:gd name="connsiteX4" fmla="*/ 14144 w 93273"/>
                  <a:gd name="connsiteY4" fmla="*/ 0 h 558397"/>
                  <a:gd name="connsiteX0" fmla="*/ 14144 w 93273"/>
                  <a:gd name="connsiteY0" fmla="*/ 0 h 558397"/>
                  <a:gd name="connsiteX1" fmla="*/ 67496 w 93273"/>
                  <a:gd name="connsiteY1" fmla="*/ 1213 h 558397"/>
                  <a:gd name="connsiteX2" fmla="*/ 38035 w 93273"/>
                  <a:gd name="connsiteY2" fmla="*/ 558388 h 558397"/>
                  <a:gd name="connsiteX3" fmla="*/ 0 w 93273"/>
                  <a:gd name="connsiteY3" fmla="*/ 557140 h 558397"/>
                  <a:gd name="connsiteX4" fmla="*/ 14144 w 93273"/>
                  <a:gd name="connsiteY4" fmla="*/ 0 h 558397"/>
                  <a:gd name="connsiteX0" fmla="*/ 14144 w 93273"/>
                  <a:gd name="connsiteY0" fmla="*/ 0 h 558397"/>
                  <a:gd name="connsiteX1" fmla="*/ 67496 w 93273"/>
                  <a:gd name="connsiteY1" fmla="*/ 1213 h 558397"/>
                  <a:gd name="connsiteX2" fmla="*/ 38035 w 93273"/>
                  <a:gd name="connsiteY2" fmla="*/ 558388 h 558397"/>
                  <a:gd name="connsiteX3" fmla="*/ 0 w 93273"/>
                  <a:gd name="connsiteY3" fmla="*/ 557140 h 558397"/>
                  <a:gd name="connsiteX4" fmla="*/ 14144 w 93273"/>
                  <a:gd name="connsiteY4" fmla="*/ 0 h 558397"/>
                  <a:gd name="connsiteX0" fmla="*/ 14144 w 93273"/>
                  <a:gd name="connsiteY0" fmla="*/ 0 h 558397"/>
                  <a:gd name="connsiteX1" fmla="*/ 67496 w 93273"/>
                  <a:gd name="connsiteY1" fmla="*/ 1213 h 558397"/>
                  <a:gd name="connsiteX2" fmla="*/ 38035 w 93273"/>
                  <a:gd name="connsiteY2" fmla="*/ 558388 h 558397"/>
                  <a:gd name="connsiteX3" fmla="*/ 0 w 93273"/>
                  <a:gd name="connsiteY3" fmla="*/ 557140 h 558397"/>
                  <a:gd name="connsiteX4" fmla="*/ 14144 w 93273"/>
                  <a:gd name="connsiteY4" fmla="*/ 0 h 558397"/>
                  <a:gd name="connsiteX0" fmla="*/ 17422 w 96551"/>
                  <a:gd name="connsiteY0" fmla="*/ 0 h 558391"/>
                  <a:gd name="connsiteX1" fmla="*/ 70774 w 96551"/>
                  <a:gd name="connsiteY1" fmla="*/ 1213 h 558391"/>
                  <a:gd name="connsiteX2" fmla="*/ 41313 w 96551"/>
                  <a:gd name="connsiteY2" fmla="*/ 558388 h 558391"/>
                  <a:gd name="connsiteX3" fmla="*/ 0 w 96551"/>
                  <a:gd name="connsiteY3" fmla="*/ 554096 h 558391"/>
                  <a:gd name="connsiteX4" fmla="*/ 17422 w 96551"/>
                  <a:gd name="connsiteY4" fmla="*/ 0 h 558391"/>
                  <a:gd name="connsiteX0" fmla="*/ 17422 w 94821"/>
                  <a:gd name="connsiteY0" fmla="*/ 0 h 563340"/>
                  <a:gd name="connsiteX1" fmla="*/ 70774 w 94821"/>
                  <a:gd name="connsiteY1" fmla="*/ 1213 h 563340"/>
                  <a:gd name="connsiteX2" fmla="*/ 36353 w 94821"/>
                  <a:gd name="connsiteY2" fmla="*/ 563339 h 563340"/>
                  <a:gd name="connsiteX3" fmla="*/ 0 w 94821"/>
                  <a:gd name="connsiteY3" fmla="*/ 554096 h 563340"/>
                  <a:gd name="connsiteX4" fmla="*/ 17422 w 94821"/>
                  <a:gd name="connsiteY4" fmla="*/ 0 h 563340"/>
                  <a:gd name="connsiteX0" fmla="*/ 17422 w 95697"/>
                  <a:gd name="connsiteY0" fmla="*/ 0 h 565728"/>
                  <a:gd name="connsiteX1" fmla="*/ 70774 w 95697"/>
                  <a:gd name="connsiteY1" fmla="*/ 1213 h 565728"/>
                  <a:gd name="connsiteX2" fmla="*/ 38924 w 95697"/>
                  <a:gd name="connsiteY2" fmla="*/ 565727 h 565728"/>
                  <a:gd name="connsiteX3" fmla="*/ 0 w 95697"/>
                  <a:gd name="connsiteY3" fmla="*/ 554096 h 565728"/>
                  <a:gd name="connsiteX4" fmla="*/ 17422 w 95697"/>
                  <a:gd name="connsiteY4" fmla="*/ 0 h 565728"/>
                  <a:gd name="connsiteX0" fmla="*/ 17422 w 95697"/>
                  <a:gd name="connsiteY0" fmla="*/ 0 h 565728"/>
                  <a:gd name="connsiteX1" fmla="*/ 70774 w 95697"/>
                  <a:gd name="connsiteY1" fmla="*/ 1213 h 565728"/>
                  <a:gd name="connsiteX2" fmla="*/ 38923 w 95697"/>
                  <a:gd name="connsiteY2" fmla="*/ 565727 h 565728"/>
                  <a:gd name="connsiteX3" fmla="*/ 0 w 95697"/>
                  <a:gd name="connsiteY3" fmla="*/ 554096 h 565728"/>
                  <a:gd name="connsiteX4" fmla="*/ 17422 w 95697"/>
                  <a:gd name="connsiteY4" fmla="*/ 0 h 565728"/>
                  <a:gd name="connsiteX0" fmla="*/ 19629 w 97904"/>
                  <a:gd name="connsiteY0" fmla="*/ 0 h 571160"/>
                  <a:gd name="connsiteX1" fmla="*/ 72981 w 97904"/>
                  <a:gd name="connsiteY1" fmla="*/ 1213 h 571160"/>
                  <a:gd name="connsiteX2" fmla="*/ 41130 w 97904"/>
                  <a:gd name="connsiteY2" fmla="*/ 565727 h 571160"/>
                  <a:gd name="connsiteX3" fmla="*/ 0 w 97904"/>
                  <a:gd name="connsiteY3" fmla="*/ 571160 h 571160"/>
                  <a:gd name="connsiteX4" fmla="*/ 19629 w 97904"/>
                  <a:gd name="connsiteY4" fmla="*/ 0 h 571160"/>
                  <a:gd name="connsiteX0" fmla="*/ 19629 w 97904"/>
                  <a:gd name="connsiteY0" fmla="*/ 0 h 571160"/>
                  <a:gd name="connsiteX1" fmla="*/ 72981 w 97904"/>
                  <a:gd name="connsiteY1" fmla="*/ 1213 h 571160"/>
                  <a:gd name="connsiteX2" fmla="*/ 41130 w 97904"/>
                  <a:gd name="connsiteY2" fmla="*/ 565727 h 571160"/>
                  <a:gd name="connsiteX3" fmla="*/ 0 w 97904"/>
                  <a:gd name="connsiteY3" fmla="*/ 571160 h 571160"/>
                  <a:gd name="connsiteX4" fmla="*/ 19629 w 97904"/>
                  <a:gd name="connsiteY4" fmla="*/ 0 h 571160"/>
                  <a:gd name="connsiteX0" fmla="*/ 19629 w 97904"/>
                  <a:gd name="connsiteY0" fmla="*/ 0 h 571160"/>
                  <a:gd name="connsiteX1" fmla="*/ 72981 w 97904"/>
                  <a:gd name="connsiteY1" fmla="*/ 1213 h 571160"/>
                  <a:gd name="connsiteX2" fmla="*/ 41130 w 97904"/>
                  <a:gd name="connsiteY2" fmla="*/ 565727 h 571160"/>
                  <a:gd name="connsiteX3" fmla="*/ 0 w 97904"/>
                  <a:gd name="connsiteY3" fmla="*/ 571160 h 571160"/>
                  <a:gd name="connsiteX4" fmla="*/ 19629 w 97904"/>
                  <a:gd name="connsiteY4" fmla="*/ 0 h 571160"/>
                  <a:gd name="connsiteX0" fmla="*/ 19629 w 97904"/>
                  <a:gd name="connsiteY0" fmla="*/ 0 h 571160"/>
                  <a:gd name="connsiteX1" fmla="*/ 72981 w 97904"/>
                  <a:gd name="connsiteY1" fmla="*/ 1213 h 571160"/>
                  <a:gd name="connsiteX2" fmla="*/ 41130 w 97904"/>
                  <a:gd name="connsiteY2" fmla="*/ 565727 h 571160"/>
                  <a:gd name="connsiteX3" fmla="*/ 0 w 97904"/>
                  <a:gd name="connsiteY3" fmla="*/ 571160 h 571160"/>
                  <a:gd name="connsiteX4" fmla="*/ 19629 w 97904"/>
                  <a:gd name="connsiteY4" fmla="*/ 0 h 571160"/>
                  <a:gd name="connsiteX0" fmla="*/ 19629 w 98544"/>
                  <a:gd name="connsiteY0" fmla="*/ 0 h 571160"/>
                  <a:gd name="connsiteX1" fmla="*/ 72981 w 98544"/>
                  <a:gd name="connsiteY1" fmla="*/ 1213 h 571160"/>
                  <a:gd name="connsiteX2" fmla="*/ 42932 w 98544"/>
                  <a:gd name="connsiteY2" fmla="*/ 567400 h 571160"/>
                  <a:gd name="connsiteX3" fmla="*/ 0 w 98544"/>
                  <a:gd name="connsiteY3" fmla="*/ 571160 h 571160"/>
                  <a:gd name="connsiteX4" fmla="*/ 19629 w 98544"/>
                  <a:gd name="connsiteY4" fmla="*/ 0 h 571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544" h="571160">
                    <a:moveTo>
                      <a:pt x="19629" y="0"/>
                    </a:moveTo>
                    <a:lnTo>
                      <a:pt x="72981" y="1213"/>
                    </a:lnTo>
                    <a:cubicBezTo>
                      <a:pt x="114757" y="299638"/>
                      <a:pt x="105735" y="298692"/>
                      <a:pt x="42932" y="567400"/>
                    </a:cubicBezTo>
                    <a:cubicBezTo>
                      <a:pt x="25718" y="567546"/>
                      <a:pt x="17214" y="571014"/>
                      <a:pt x="0" y="571160"/>
                    </a:cubicBezTo>
                    <a:cubicBezTo>
                      <a:pt x="26174" y="363737"/>
                      <a:pt x="26517" y="214037"/>
                      <a:pt x="1962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lumMod val="75000"/>
                      <a:lumOff val="25000"/>
                    </a:srgbClr>
                  </a:gs>
                  <a:gs pos="100000">
                    <a:srgbClr val="000000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Rectangle 9"/>
              <p:cNvSpPr/>
              <p:nvPr/>
            </p:nvSpPr>
            <p:spPr>
              <a:xfrm rot="2456433">
                <a:off x="3015384" y="4072769"/>
                <a:ext cx="92521" cy="550075"/>
              </a:xfrm>
              <a:custGeom>
                <a:avLst/>
                <a:gdLst>
                  <a:gd name="connsiteX0" fmla="*/ 0 w 145256"/>
                  <a:gd name="connsiteY0" fmla="*/ 0 h 526354"/>
                  <a:gd name="connsiteX1" fmla="*/ 145256 w 145256"/>
                  <a:gd name="connsiteY1" fmla="*/ 0 h 526354"/>
                  <a:gd name="connsiteX2" fmla="*/ 145256 w 145256"/>
                  <a:gd name="connsiteY2" fmla="*/ 526354 h 526354"/>
                  <a:gd name="connsiteX3" fmla="*/ 0 w 145256"/>
                  <a:gd name="connsiteY3" fmla="*/ 526354 h 526354"/>
                  <a:gd name="connsiteX4" fmla="*/ 0 w 145256"/>
                  <a:gd name="connsiteY4" fmla="*/ 0 h 526354"/>
                  <a:gd name="connsiteX0" fmla="*/ 14448 w 159704"/>
                  <a:gd name="connsiteY0" fmla="*/ 0 h 526354"/>
                  <a:gd name="connsiteX1" fmla="*/ 159704 w 159704"/>
                  <a:gd name="connsiteY1" fmla="*/ 0 h 526354"/>
                  <a:gd name="connsiteX2" fmla="*/ 159704 w 159704"/>
                  <a:gd name="connsiteY2" fmla="*/ 526354 h 526354"/>
                  <a:gd name="connsiteX3" fmla="*/ 14448 w 159704"/>
                  <a:gd name="connsiteY3" fmla="*/ 526354 h 526354"/>
                  <a:gd name="connsiteX4" fmla="*/ 14448 w 159704"/>
                  <a:gd name="connsiteY4" fmla="*/ 0 h 526354"/>
                  <a:gd name="connsiteX0" fmla="*/ 13755 w 159011"/>
                  <a:gd name="connsiteY0" fmla="*/ 0 h 526354"/>
                  <a:gd name="connsiteX1" fmla="*/ 159011 w 159011"/>
                  <a:gd name="connsiteY1" fmla="*/ 0 h 526354"/>
                  <a:gd name="connsiteX2" fmla="*/ 159011 w 159011"/>
                  <a:gd name="connsiteY2" fmla="*/ 526354 h 526354"/>
                  <a:gd name="connsiteX3" fmla="*/ 13755 w 159011"/>
                  <a:gd name="connsiteY3" fmla="*/ 526354 h 526354"/>
                  <a:gd name="connsiteX4" fmla="*/ 13755 w 159011"/>
                  <a:gd name="connsiteY4" fmla="*/ 0 h 526354"/>
                  <a:gd name="connsiteX0" fmla="*/ 18464 w 163720"/>
                  <a:gd name="connsiteY0" fmla="*/ 0 h 526354"/>
                  <a:gd name="connsiteX1" fmla="*/ 163720 w 163720"/>
                  <a:gd name="connsiteY1" fmla="*/ 0 h 526354"/>
                  <a:gd name="connsiteX2" fmla="*/ 163720 w 163720"/>
                  <a:gd name="connsiteY2" fmla="*/ 526354 h 526354"/>
                  <a:gd name="connsiteX3" fmla="*/ 18464 w 163720"/>
                  <a:gd name="connsiteY3" fmla="*/ 526354 h 526354"/>
                  <a:gd name="connsiteX4" fmla="*/ 18464 w 163720"/>
                  <a:gd name="connsiteY4" fmla="*/ 0 h 526354"/>
                  <a:gd name="connsiteX0" fmla="*/ 21057 w 166313"/>
                  <a:gd name="connsiteY0" fmla="*/ 0 h 526354"/>
                  <a:gd name="connsiteX1" fmla="*/ 166313 w 166313"/>
                  <a:gd name="connsiteY1" fmla="*/ 0 h 526354"/>
                  <a:gd name="connsiteX2" fmla="*/ 166313 w 166313"/>
                  <a:gd name="connsiteY2" fmla="*/ 526354 h 526354"/>
                  <a:gd name="connsiteX3" fmla="*/ 21057 w 166313"/>
                  <a:gd name="connsiteY3" fmla="*/ 526354 h 526354"/>
                  <a:gd name="connsiteX4" fmla="*/ 21057 w 166313"/>
                  <a:gd name="connsiteY4" fmla="*/ 0 h 526354"/>
                  <a:gd name="connsiteX0" fmla="*/ 10873 w 156129"/>
                  <a:gd name="connsiteY0" fmla="*/ 0 h 526354"/>
                  <a:gd name="connsiteX1" fmla="*/ 156129 w 156129"/>
                  <a:gd name="connsiteY1" fmla="*/ 0 h 526354"/>
                  <a:gd name="connsiteX2" fmla="*/ 156129 w 156129"/>
                  <a:gd name="connsiteY2" fmla="*/ 526354 h 526354"/>
                  <a:gd name="connsiteX3" fmla="*/ 10873 w 156129"/>
                  <a:gd name="connsiteY3" fmla="*/ 526354 h 526354"/>
                  <a:gd name="connsiteX4" fmla="*/ 10873 w 156129"/>
                  <a:gd name="connsiteY4" fmla="*/ 0 h 526354"/>
                  <a:gd name="connsiteX0" fmla="*/ 11923 w 157179"/>
                  <a:gd name="connsiteY0" fmla="*/ 0 h 526354"/>
                  <a:gd name="connsiteX1" fmla="*/ 157179 w 157179"/>
                  <a:gd name="connsiteY1" fmla="*/ 0 h 526354"/>
                  <a:gd name="connsiteX2" fmla="*/ 157179 w 157179"/>
                  <a:gd name="connsiteY2" fmla="*/ 526354 h 526354"/>
                  <a:gd name="connsiteX3" fmla="*/ 11923 w 157179"/>
                  <a:gd name="connsiteY3" fmla="*/ 526354 h 526354"/>
                  <a:gd name="connsiteX4" fmla="*/ 11923 w 157179"/>
                  <a:gd name="connsiteY4" fmla="*/ 0 h 526354"/>
                  <a:gd name="connsiteX0" fmla="*/ 11669 w 156925"/>
                  <a:gd name="connsiteY0" fmla="*/ 0 h 526354"/>
                  <a:gd name="connsiteX1" fmla="*/ 156925 w 156925"/>
                  <a:gd name="connsiteY1" fmla="*/ 0 h 526354"/>
                  <a:gd name="connsiteX2" fmla="*/ 156925 w 156925"/>
                  <a:gd name="connsiteY2" fmla="*/ 526354 h 526354"/>
                  <a:gd name="connsiteX3" fmla="*/ 11669 w 156925"/>
                  <a:gd name="connsiteY3" fmla="*/ 526354 h 526354"/>
                  <a:gd name="connsiteX4" fmla="*/ 11669 w 156925"/>
                  <a:gd name="connsiteY4" fmla="*/ 0 h 526354"/>
                  <a:gd name="connsiteX0" fmla="*/ 10909 w 156165"/>
                  <a:gd name="connsiteY0" fmla="*/ 0 h 526354"/>
                  <a:gd name="connsiteX1" fmla="*/ 156165 w 156165"/>
                  <a:gd name="connsiteY1" fmla="*/ 0 h 526354"/>
                  <a:gd name="connsiteX2" fmla="*/ 156165 w 156165"/>
                  <a:gd name="connsiteY2" fmla="*/ 526354 h 526354"/>
                  <a:gd name="connsiteX3" fmla="*/ 10909 w 156165"/>
                  <a:gd name="connsiteY3" fmla="*/ 526354 h 526354"/>
                  <a:gd name="connsiteX4" fmla="*/ 10909 w 156165"/>
                  <a:gd name="connsiteY4" fmla="*/ 0 h 526354"/>
                  <a:gd name="connsiteX0" fmla="*/ 18259 w 163515"/>
                  <a:gd name="connsiteY0" fmla="*/ 0 h 526354"/>
                  <a:gd name="connsiteX1" fmla="*/ 163515 w 163515"/>
                  <a:gd name="connsiteY1" fmla="*/ 0 h 526354"/>
                  <a:gd name="connsiteX2" fmla="*/ 163515 w 163515"/>
                  <a:gd name="connsiteY2" fmla="*/ 526354 h 526354"/>
                  <a:gd name="connsiteX3" fmla="*/ 18259 w 163515"/>
                  <a:gd name="connsiteY3" fmla="*/ 526354 h 526354"/>
                  <a:gd name="connsiteX4" fmla="*/ 18259 w 163515"/>
                  <a:gd name="connsiteY4" fmla="*/ 0 h 526354"/>
                  <a:gd name="connsiteX0" fmla="*/ 7842 w 153098"/>
                  <a:gd name="connsiteY0" fmla="*/ 0 h 526354"/>
                  <a:gd name="connsiteX1" fmla="*/ 153098 w 153098"/>
                  <a:gd name="connsiteY1" fmla="*/ 0 h 526354"/>
                  <a:gd name="connsiteX2" fmla="*/ 153098 w 153098"/>
                  <a:gd name="connsiteY2" fmla="*/ 526354 h 526354"/>
                  <a:gd name="connsiteX3" fmla="*/ 7842 w 153098"/>
                  <a:gd name="connsiteY3" fmla="*/ 526354 h 526354"/>
                  <a:gd name="connsiteX4" fmla="*/ 7842 w 153098"/>
                  <a:gd name="connsiteY4" fmla="*/ 0 h 526354"/>
                  <a:gd name="connsiteX0" fmla="*/ 14996 w 160252"/>
                  <a:gd name="connsiteY0" fmla="*/ 0 h 526354"/>
                  <a:gd name="connsiteX1" fmla="*/ 160252 w 160252"/>
                  <a:gd name="connsiteY1" fmla="*/ 0 h 526354"/>
                  <a:gd name="connsiteX2" fmla="*/ 160252 w 160252"/>
                  <a:gd name="connsiteY2" fmla="*/ 526354 h 526354"/>
                  <a:gd name="connsiteX3" fmla="*/ 14996 w 160252"/>
                  <a:gd name="connsiteY3" fmla="*/ 526354 h 526354"/>
                  <a:gd name="connsiteX4" fmla="*/ 14996 w 160252"/>
                  <a:gd name="connsiteY4" fmla="*/ 0 h 526354"/>
                  <a:gd name="connsiteX0" fmla="*/ 16887 w 162143"/>
                  <a:gd name="connsiteY0" fmla="*/ 0 h 529236"/>
                  <a:gd name="connsiteX1" fmla="*/ 162143 w 162143"/>
                  <a:gd name="connsiteY1" fmla="*/ 0 h 529236"/>
                  <a:gd name="connsiteX2" fmla="*/ 162143 w 162143"/>
                  <a:gd name="connsiteY2" fmla="*/ 526354 h 529236"/>
                  <a:gd name="connsiteX3" fmla="*/ 9930 w 162143"/>
                  <a:gd name="connsiteY3" fmla="*/ 529236 h 529236"/>
                  <a:gd name="connsiteX4" fmla="*/ 16887 w 162143"/>
                  <a:gd name="connsiteY4" fmla="*/ 0 h 529236"/>
                  <a:gd name="connsiteX0" fmla="*/ 17947 w 163203"/>
                  <a:gd name="connsiteY0" fmla="*/ 0 h 529236"/>
                  <a:gd name="connsiteX1" fmla="*/ 163203 w 163203"/>
                  <a:gd name="connsiteY1" fmla="*/ 0 h 529236"/>
                  <a:gd name="connsiteX2" fmla="*/ 163203 w 163203"/>
                  <a:gd name="connsiteY2" fmla="*/ 526354 h 529236"/>
                  <a:gd name="connsiteX3" fmla="*/ 10990 w 163203"/>
                  <a:gd name="connsiteY3" fmla="*/ 529236 h 529236"/>
                  <a:gd name="connsiteX4" fmla="*/ 17947 w 163203"/>
                  <a:gd name="connsiteY4" fmla="*/ 0 h 529236"/>
                  <a:gd name="connsiteX0" fmla="*/ 20521 w 165777"/>
                  <a:gd name="connsiteY0" fmla="*/ 0 h 529236"/>
                  <a:gd name="connsiteX1" fmla="*/ 165777 w 165777"/>
                  <a:gd name="connsiteY1" fmla="*/ 0 h 529236"/>
                  <a:gd name="connsiteX2" fmla="*/ 165777 w 165777"/>
                  <a:gd name="connsiteY2" fmla="*/ 526354 h 529236"/>
                  <a:gd name="connsiteX3" fmla="*/ 13564 w 165777"/>
                  <a:gd name="connsiteY3" fmla="*/ 529236 h 529236"/>
                  <a:gd name="connsiteX4" fmla="*/ 20521 w 165777"/>
                  <a:gd name="connsiteY4" fmla="*/ 0 h 529236"/>
                  <a:gd name="connsiteX0" fmla="*/ 7695 w 152951"/>
                  <a:gd name="connsiteY0" fmla="*/ 0 h 529236"/>
                  <a:gd name="connsiteX1" fmla="*/ 152951 w 152951"/>
                  <a:gd name="connsiteY1" fmla="*/ 0 h 529236"/>
                  <a:gd name="connsiteX2" fmla="*/ 152951 w 152951"/>
                  <a:gd name="connsiteY2" fmla="*/ 526354 h 529236"/>
                  <a:gd name="connsiteX3" fmla="*/ 738 w 152951"/>
                  <a:gd name="connsiteY3" fmla="*/ 529236 h 529236"/>
                  <a:gd name="connsiteX4" fmla="*/ 7695 w 152951"/>
                  <a:gd name="connsiteY4" fmla="*/ 0 h 529236"/>
                  <a:gd name="connsiteX0" fmla="*/ 15839 w 161095"/>
                  <a:gd name="connsiteY0" fmla="*/ 0 h 529236"/>
                  <a:gd name="connsiteX1" fmla="*/ 161095 w 161095"/>
                  <a:gd name="connsiteY1" fmla="*/ 0 h 529236"/>
                  <a:gd name="connsiteX2" fmla="*/ 161095 w 161095"/>
                  <a:gd name="connsiteY2" fmla="*/ 526354 h 529236"/>
                  <a:gd name="connsiteX3" fmla="*/ 8882 w 161095"/>
                  <a:gd name="connsiteY3" fmla="*/ 529236 h 529236"/>
                  <a:gd name="connsiteX4" fmla="*/ 15839 w 161095"/>
                  <a:gd name="connsiteY4" fmla="*/ 0 h 529236"/>
                  <a:gd name="connsiteX0" fmla="*/ 20567 w 165823"/>
                  <a:gd name="connsiteY0" fmla="*/ 0 h 529236"/>
                  <a:gd name="connsiteX1" fmla="*/ 165823 w 165823"/>
                  <a:gd name="connsiteY1" fmla="*/ 0 h 529236"/>
                  <a:gd name="connsiteX2" fmla="*/ 165823 w 165823"/>
                  <a:gd name="connsiteY2" fmla="*/ 526354 h 529236"/>
                  <a:gd name="connsiteX3" fmla="*/ 13610 w 165823"/>
                  <a:gd name="connsiteY3" fmla="*/ 529236 h 529236"/>
                  <a:gd name="connsiteX4" fmla="*/ 20567 w 165823"/>
                  <a:gd name="connsiteY4" fmla="*/ 0 h 529236"/>
                  <a:gd name="connsiteX0" fmla="*/ 18364 w 163620"/>
                  <a:gd name="connsiteY0" fmla="*/ 0 h 529236"/>
                  <a:gd name="connsiteX1" fmla="*/ 163620 w 163620"/>
                  <a:gd name="connsiteY1" fmla="*/ 0 h 529236"/>
                  <a:gd name="connsiteX2" fmla="*/ 163620 w 163620"/>
                  <a:gd name="connsiteY2" fmla="*/ 526354 h 529236"/>
                  <a:gd name="connsiteX3" fmla="*/ 11407 w 163620"/>
                  <a:gd name="connsiteY3" fmla="*/ 529236 h 529236"/>
                  <a:gd name="connsiteX4" fmla="*/ 18364 w 163620"/>
                  <a:gd name="connsiteY4" fmla="*/ 0 h 529236"/>
                  <a:gd name="connsiteX0" fmla="*/ 14602 w 170175"/>
                  <a:gd name="connsiteY0" fmla="*/ 2643 h 529236"/>
                  <a:gd name="connsiteX1" fmla="*/ 170175 w 170175"/>
                  <a:gd name="connsiteY1" fmla="*/ 0 h 529236"/>
                  <a:gd name="connsiteX2" fmla="*/ 170175 w 170175"/>
                  <a:gd name="connsiteY2" fmla="*/ 526354 h 529236"/>
                  <a:gd name="connsiteX3" fmla="*/ 17962 w 170175"/>
                  <a:gd name="connsiteY3" fmla="*/ 529236 h 529236"/>
                  <a:gd name="connsiteX4" fmla="*/ 14602 w 170175"/>
                  <a:gd name="connsiteY4" fmla="*/ 2643 h 529236"/>
                  <a:gd name="connsiteX0" fmla="*/ 13916 w 171895"/>
                  <a:gd name="connsiteY0" fmla="*/ 0 h 540268"/>
                  <a:gd name="connsiteX1" fmla="*/ 171895 w 171895"/>
                  <a:gd name="connsiteY1" fmla="*/ 11032 h 540268"/>
                  <a:gd name="connsiteX2" fmla="*/ 171895 w 171895"/>
                  <a:gd name="connsiteY2" fmla="*/ 537386 h 540268"/>
                  <a:gd name="connsiteX3" fmla="*/ 19682 w 171895"/>
                  <a:gd name="connsiteY3" fmla="*/ 540268 h 540268"/>
                  <a:gd name="connsiteX4" fmla="*/ 13916 w 171895"/>
                  <a:gd name="connsiteY4" fmla="*/ 0 h 540268"/>
                  <a:gd name="connsiteX0" fmla="*/ 13916 w 171895"/>
                  <a:gd name="connsiteY0" fmla="*/ 0 h 540268"/>
                  <a:gd name="connsiteX1" fmla="*/ 94872 w 171895"/>
                  <a:gd name="connsiteY1" fmla="*/ 2190 h 540268"/>
                  <a:gd name="connsiteX2" fmla="*/ 171895 w 171895"/>
                  <a:gd name="connsiteY2" fmla="*/ 537386 h 540268"/>
                  <a:gd name="connsiteX3" fmla="*/ 19682 w 171895"/>
                  <a:gd name="connsiteY3" fmla="*/ 540268 h 540268"/>
                  <a:gd name="connsiteX4" fmla="*/ 13916 w 171895"/>
                  <a:gd name="connsiteY4" fmla="*/ 0 h 540268"/>
                  <a:gd name="connsiteX0" fmla="*/ 13916 w 94872"/>
                  <a:gd name="connsiteY0" fmla="*/ 0 h 545468"/>
                  <a:gd name="connsiteX1" fmla="*/ 94872 w 94872"/>
                  <a:gd name="connsiteY1" fmla="*/ 2190 h 545468"/>
                  <a:gd name="connsiteX2" fmla="*/ 71728 w 94872"/>
                  <a:gd name="connsiteY2" fmla="*/ 545468 h 545468"/>
                  <a:gd name="connsiteX3" fmla="*/ 19682 w 94872"/>
                  <a:gd name="connsiteY3" fmla="*/ 540268 h 545468"/>
                  <a:gd name="connsiteX4" fmla="*/ 13916 w 94872"/>
                  <a:gd name="connsiteY4" fmla="*/ 0 h 545468"/>
                  <a:gd name="connsiteX0" fmla="*/ 13916 w 94872"/>
                  <a:gd name="connsiteY0" fmla="*/ 0 h 545468"/>
                  <a:gd name="connsiteX1" fmla="*/ 94872 w 94872"/>
                  <a:gd name="connsiteY1" fmla="*/ 2190 h 545468"/>
                  <a:gd name="connsiteX2" fmla="*/ 71728 w 94872"/>
                  <a:gd name="connsiteY2" fmla="*/ 545468 h 545468"/>
                  <a:gd name="connsiteX3" fmla="*/ 19682 w 94872"/>
                  <a:gd name="connsiteY3" fmla="*/ 540268 h 545468"/>
                  <a:gd name="connsiteX4" fmla="*/ 13916 w 94872"/>
                  <a:gd name="connsiteY4" fmla="*/ 0 h 545468"/>
                  <a:gd name="connsiteX0" fmla="*/ 13916 w 94872"/>
                  <a:gd name="connsiteY0" fmla="*/ 0 h 545468"/>
                  <a:gd name="connsiteX1" fmla="*/ 94872 w 94872"/>
                  <a:gd name="connsiteY1" fmla="*/ 2190 h 545468"/>
                  <a:gd name="connsiteX2" fmla="*/ 71728 w 94872"/>
                  <a:gd name="connsiteY2" fmla="*/ 545468 h 545468"/>
                  <a:gd name="connsiteX3" fmla="*/ 19682 w 94872"/>
                  <a:gd name="connsiteY3" fmla="*/ 540268 h 545468"/>
                  <a:gd name="connsiteX4" fmla="*/ 13916 w 94872"/>
                  <a:gd name="connsiteY4" fmla="*/ 0 h 545468"/>
                  <a:gd name="connsiteX0" fmla="*/ 13916 w 94872"/>
                  <a:gd name="connsiteY0" fmla="*/ 0 h 543908"/>
                  <a:gd name="connsiteX1" fmla="*/ 94872 w 94872"/>
                  <a:gd name="connsiteY1" fmla="*/ 2190 h 543908"/>
                  <a:gd name="connsiteX2" fmla="*/ 73526 w 94872"/>
                  <a:gd name="connsiteY2" fmla="*/ 543908 h 543908"/>
                  <a:gd name="connsiteX3" fmla="*/ 19682 w 94872"/>
                  <a:gd name="connsiteY3" fmla="*/ 540268 h 543908"/>
                  <a:gd name="connsiteX4" fmla="*/ 13916 w 94872"/>
                  <a:gd name="connsiteY4" fmla="*/ 0 h 543908"/>
                  <a:gd name="connsiteX0" fmla="*/ 8327 w 89283"/>
                  <a:gd name="connsiteY0" fmla="*/ 0 h 543908"/>
                  <a:gd name="connsiteX1" fmla="*/ 89283 w 89283"/>
                  <a:gd name="connsiteY1" fmla="*/ 2190 h 543908"/>
                  <a:gd name="connsiteX2" fmla="*/ 67937 w 89283"/>
                  <a:gd name="connsiteY2" fmla="*/ 543908 h 543908"/>
                  <a:gd name="connsiteX3" fmla="*/ 14093 w 89283"/>
                  <a:gd name="connsiteY3" fmla="*/ 540268 h 543908"/>
                  <a:gd name="connsiteX4" fmla="*/ 8327 w 89283"/>
                  <a:gd name="connsiteY4" fmla="*/ 0 h 543908"/>
                  <a:gd name="connsiteX0" fmla="*/ 4928 w 85884"/>
                  <a:gd name="connsiteY0" fmla="*/ 0 h 543908"/>
                  <a:gd name="connsiteX1" fmla="*/ 85884 w 85884"/>
                  <a:gd name="connsiteY1" fmla="*/ 2190 h 543908"/>
                  <a:gd name="connsiteX2" fmla="*/ 64538 w 85884"/>
                  <a:gd name="connsiteY2" fmla="*/ 543908 h 543908"/>
                  <a:gd name="connsiteX3" fmla="*/ 10694 w 85884"/>
                  <a:gd name="connsiteY3" fmla="*/ 540268 h 543908"/>
                  <a:gd name="connsiteX4" fmla="*/ 4928 w 85884"/>
                  <a:gd name="connsiteY4" fmla="*/ 0 h 543908"/>
                  <a:gd name="connsiteX0" fmla="*/ 2447 w 83403"/>
                  <a:gd name="connsiteY0" fmla="*/ 0 h 543908"/>
                  <a:gd name="connsiteX1" fmla="*/ 83403 w 83403"/>
                  <a:gd name="connsiteY1" fmla="*/ 2190 h 543908"/>
                  <a:gd name="connsiteX2" fmla="*/ 62057 w 83403"/>
                  <a:gd name="connsiteY2" fmla="*/ 543908 h 543908"/>
                  <a:gd name="connsiteX3" fmla="*/ 8213 w 83403"/>
                  <a:gd name="connsiteY3" fmla="*/ 540268 h 543908"/>
                  <a:gd name="connsiteX4" fmla="*/ 2447 w 83403"/>
                  <a:gd name="connsiteY4" fmla="*/ 0 h 543908"/>
                  <a:gd name="connsiteX0" fmla="*/ 5406 w 86362"/>
                  <a:gd name="connsiteY0" fmla="*/ 0 h 543908"/>
                  <a:gd name="connsiteX1" fmla="*/ 86362 w 86362"/>
                  <a:gd name="connsiteY1" fmla="*/ 2190 h 543908"/>
                  <a:gd name="connsiteX2" fmla="*/ 65016 w 86362"/>
                  <a:gd name="connsiteY2" fmla="*/ 543908 h 543908"/>
                  <a:gd name="connsiteX3" fmla="*/ 11172 w 86362"/>
                  <a:gd name="connsiteY3" fmla="*/ 540268 h 543908"/>
                  <a:gd name="connsiteX4" fmla="*/ 5406 w 86362"/>
                  <a:gd name="connsiteY4" fmla="*/ 0 h 543908"/>
                  <a:gd name="connsiteX0" fmla="*/ 4611 w 85567"/>
                  <a:gd name="connsiteY0" fmla="*/ 0 h 543908"/>
                  <a:gd name="connsiteX1" fmla="*/ 85567 w 85567"/>
                  <a:gd name="connsiteY1" fmla="*/ 2190 h 543908"/>
                  <a:gd name="connsiteX2" fmla="*/ 64221 w 85567"/>
                  <a:gd name="connsiteY2" fmla="*/ 543908 h 543908"/>
                  <a:gd name="connsiteX3" fmla="*/ 10377 w 85567"/>
                  <a:gd name="connsiteY3" fmla="*/ 540268 h 543908"/>
                  <a:gd name="connsiteX4" fmla="*/ 4611 w 85567"/>
                  <a:gd name="connsiteY4" fmla="*/ 0 h 543908"/>
                  <a:gd name="connsiteX0" fmla="*/ 2400 w 83356"/>
                  <a:gd name="connsiteY0" fmla="*/ 0 h 543908"/>
                  <a:gd name="connsiteX1" fmla="*/ 83356 w 83356"/>
                  <a:gd name="connsiteY1" fmla="*/ 2190 h 543908"/>
                  <a:gd name="connsiteX2" fmla="*/ 62010 w 83356"/>
                  <a:gd name="connsiteY2" fmla="*/ 543908 h 543908"/>
                  <a:gd name="connsiteX3" fmla="*/ 8166 w 83356"/>
                  <a:gd name="connsiteY3" fmla="*/ 540268 h 543908"/>
                  <a:gd name="connsiteX4" fmla="*/ 2400 w 83356"/>
                  <a:gd name="connsiteY4" fmla="*/ 0 h 543908"/>
                  <a:gd name="connsiteX0" fmla="*/ 7401 w 88357"/>
                  <a:gd name="connsiteY0" fmla="*/ 0 h 543908"/>
                  <a:gd name="connsiteX1" fmla="*/ 88357 w 88357"/>
                  <a:gd name="connsiteY1" fmla="*/ 2190 h 543908"/>
                  <a:gd name="connsiteX2" fmla="*/ 67011 w 88357"/>
                  <a:gd name="connsiteY2" fmla="*/ 543908 h 543908"/>
                  <a:gd name="connsiteX3" fmla="*/ 13167 w 88357"/>
                  <a:gd name="connsiteY3" fmla="*/ 540268 h 543908"/>
                  <a:gd name="connsiteX4" fmla="*/ 7401 w 88357"/>
                  <a:gd name="connsiteY4" fmla="*/ 0 h 543908"/>
                  <a:gd name="connsiteX0" fmla="*/ 7401 w 88357"/>
                  <a:gd name="connsiteY0" fmla="*/ 0 h 543908"/>
                  <a:gd name="connsiteX1" fmla="*/ 88357 w 88357"/>
                  <a:gd name="connsiteY1" fmla="*/ 2190 h 543908"/>
                  <a:gd name="connsiteX2" fmla="*/ 67011 w 88357"/>
                  <a:gd name="connsiteY2" fmla="*/ 543908 h 543908"/>
                  <a:gd name="connsiteX3" fmla="*/ 13167 w 88357"/>
                  <a:gd name="connsiteY3" fmla="*/ 540268 h 543908"/>
                  <a:gd name="connsiteX4" fmla="*/ 7401 w 88357"/>
                  <a:gd name="connsiteY4" fmla="*/ 0 h 543908"/>
                  <a:gd name="connsiteX0" fmla="*/ 7401 w 88357"/>
                  <a:gd name="connsiteY0" fmla="*/ 0 h 543908"/>
                  <a:gd name="connsiteX1" fmla="*/ 88357 w 88357"/>
                  <a:gd name="connsiteY1" fmla="*/ 2190 h 543908"/>
                  <a:gd name="connsiteX2" fmla="*/ 67011 w 88357"/>
                  <a:gd name="connsiteY2" fmla="*/ 543908 h 543908"/>
                  <a:gd name="connsiteX3" fmla="*/ 13167 w 88357"/>
                  <a:gd name="connsiteY3" fmla="*/ 540268 h 543908"/>
                  <a:gd name="connsiteX4" fmla="*/ 7401 w 88357"/>
                  <a:gd name="connsiteY4" fmla="*/ 0 h 543908"/>
                  <a:gd name="connsiteX0" fmla="*/ 7401 w 88357"/>
                  <a:gd name="connsiteY0" fmla="*/ 0 h 543908"/>
                  <a:gd name="connsiteX1" fmla="*/ 88357 w 88357"/>
                  <a:gd name="connsiteY1" fmla="*/ 2190 h 543908"/>
                  <a:gd name="connsiteX2" fmla="*/ 67011 w 88357"/>
                  <a:gd name="connsiteY2" fmla="*/ 543908 h 543908"/>
                  <a:gd name="connsiteX3" fmla="*/ 13167 w 88357"/>
                  <a:gd name="connsiteY3" fmla="*/ 540268 h 543908"/>
                  <a:gd name="connsiteX4" fmla="*/ 7401 w 88357"/>
                  <a:gd name="connsiteY4" fmla="*/ 0 h 543908"/>
                  <a:gd name="connsiteX0" fmla="*/ 7401 w 89787"/>
                  <a:gd name="connsiteY0" fmla="*/ 0 h 543908"/>
                  <a:gd name="connsiteX1" fmla="*/ 88357 w 89787"/>
                  <a:gd name="connsiteY1" fmla="*/ 2190 h 543908"/>
                  <a:gd name="connsiteX2" fmla="*/ 50114 w 89787"/>
                  <a:gd name="connsiteY2" fmla="*/ 228184 h 543908"/>
                  <a:gd name="connsiteX3" fmla="*/ 67011 w 89787"/>
                  <a:gd name="connsiteY3" fmla="*/ 543908 h 543908"/>
                  <a:gd name="connsiteX4" fmla="*/ 13167 w 89787"/>
                  <a:gd name="connsiteY4" fmla="*/ 540268 h 543908"/>
                  <a:gd name="connsiteX5" fmla="*/ 7401 w 89787"/>
                  <a:gd name="connsiteY5" fmla="*/ 0 h 543908"/>
                  <a:gd name="connsiteX0" fmla="*/ 7401 w 90349"/>
                  <a:gd name="connsiteY0" fmla="*/ 0 h 543908"/>
                  <a:gd name="connsiteX1" fmla="*/ 88357 w 90349"/>
                  <a:gd name="connsiteY1" fmla="*/ 2190 h 543908"/>
                  <a:gd name="connsiteX2" fmla="*/ 50114 w 90349"/>
                  <a:gd name="connsiteY2" fmla="*/ 228184 h 543908"/>
                  <a:gd name="connsiteX3" fmla="*/ 67011 w 90349"/>
                  <a:gd name="connsiteY3" fmla="*/ 543908 h 543908"/>
                  <a:gd name="connsiteX4" fmla="*/ 13167 w 90349"/>
                  <a:gd name="connsiteY4" fmla="*/ 540268 h 543908"/>
                  <a:gd name="connsiteX5" fmla="*/ 7401 w 90349"/>
                  <a:gd name="connsiteY5" fmla="*/ 0 h 543908"/>
                  <a:gd name="connsiteX0" fmla="*/ 7401 w 114170"/>
                  <a:gd name="connsiteY0" fmla="*/ 0 h 543908"/>
                  <a:gd name="connsiteX1" fmla="*/ 88357 w 114170"/>
                  <a:gd name="connsiteY1" fmla="*/ 2190 h 543908"/>
                  <a:gd name="connsiteX2" fmla="*/ 107827 w 114170"/>
                  <a:gd name="connsiteY2" fmla="*/ 247473 h 543908"/>
                  <a:gd name="connsiteX3" fmla="*/ 67011 w 114170"/>
                  <a:gd name="connsiteY3" fmla="*/ 543908 h 543908"/>
                  <a:gd name="connsiteX4" fmla="*/ 13167 w 114170"/>
                  <a:gd name="connsiteY4" fmla="*/ 540268 h 543908"/>
                  <a:gd name="connsiteX5" fmla="*/ 7401 w 114170"/>
                  <a:gd name="connsiteY5" fmla="*/ 0 h 543908"/>
                  <a:gd name="connsiteX0" fmla="*/ 7401 w 114170"/>
                  <a:gd name="connsiteY0" fmla="*/ 0 h 543908"/>
                  <a:gd name="connsiteX1" fmla="*/ 88357 w 114170"/>
                  <a:gd name="connsiteY1" fmla="*/ 2190 h 543908"/>
                  <a:gd name="connsiteX2" fmla="*/ 107827 w 114170"/>
                  <a:gd name="connsiteY2" fmla="*/ 247473 h 543908"/>
                  <a:gd name="connsiteX3" fmla="*/ 67011 w 114170"/>
                  <a:gd name="connsiteY3" fmla="*/ 543908 h 543908"/>
                  <a:gd name="connsiteX4" fmla="*/ 13167 w 114170"/>
                  <a:gd name="connsiteY4" fmla="*/ 540268 h 543908"/>
                  <a:gd name="connsiteX5" fmla="*/ 7401 w 114170"/>
                  <a:gd name="connsiteY5" fmla="*/ 0 h 543908"/>
                  <a:gd name="connsiteX0" fmla="*/ 7401 w 91155"/>
                  <a:gd name="connsiteY0" fmla="*/ 0 h 543908"/>
                  <a:gd name="connsiteX1" fmla="*/ 88357 w 91155"/>
                  <a:gd name="connsiteY1" fmla="*/ 2190 h 543908"/>
                  <a:gd name="connsiteX2" fmla="*/ 67011 w 91155"/>
                  <a:gd name="connsiteY2" fmla="*/ 543908 h 543908"/>
                  <a:gd name="connsiteX3" fmla="*/ 13167 w 91155"/>
                  <a:gd name="connsiteY3" fmla="*/ 540268 h 543908"/>
                  <a:gd name="connsiteX4" fmla="*/ 7401 w 91155"/>
                  <a:gd name="connsiteY4" fmla="*/ 0 h 543908"/>
                  <a:gd name="connsiteX0" fmla="*/ 7401 w 88357"/>
                  <a:gd name="connsiteY0" fmla="*/ 0 h 543908"/>
                  <a:gd name="connsiteX1" fmla="*/ 88357 w 88357"/>
                  <a:gd name="connsiteY1" fmla="*/ 2190 h 543908"/>
                  <a:gd name="connsiteX2" fmla="*/ 67011 w 88357"/>
                  <a:gd name="connsiteY2" fmla="*/ 543908 h 543908"/>
                  <a:gd name="connsiteX3" fmla="*/ 13167 w 88357"/>
                  <a:gd name="connsiteY3" fmla="*/ 540268 h 543908"/>
                  <a:gd name="connsiteX4" fmla="*/ 7401 w 88357"/>
                  <a:gd name="connsiteY4" fmla="*/ 0 h 543908"/>
                  <a:gd name="connsiteX0" fmla="*/ 7401 w 88357"/>
                  <a:gd name="connsiteY0" fmla="*/ 0 h 543908"/>
                  <a:gd name="connsiteX1" fmla="*/ 88357 w 88357"/>
                  <a:gd name="connsiteY1" fmla="*/ 2190 h 543908"/>
                  <a:gd name="connsiteX2" fmla="*/ 67011 w 88357"/>
                  <a:gd name="connsiteY2" fmla="*/ 543908 h 543908"/>
                  <a:gd name="connsiteX3" fmla="*/ 13167 w 88357"/>
                  <a:gd name="connsiteY3" fmla="*/ 540268 h 543908"/>
                  <a:gd name="connsiteX4" fmla="*/ 7401 w 88357"/>
                  <a:gd name="connsiteY4" fmla="*/ 0 h 543908"/>
                  <a:gd name="connsiteX0" fmla="*/ 7401 w 88357"/>
                  <a:gd name="connsiteY0" fmla="*/ 0 h 543908"/>
                  <a:gd name="connsiteX1" fmla="*/ 88357 w 88357"/>
                  <a:gd name="connsiteY1" fmla="*/ 2190 h 543908"/>
                  <a:gd name="connsiteX2" fmla="*/ 67011 w 88357"/>
                  <a:gd name="connsiteY2" fmla="*/ 543908 h 543908"/>
                  <a:gd name="connsiteX3" fmla="*/ 13167 w 88357"/>
                  <a:gd name="connsiteY3" fmla="*/ 540268 h 543908"/>
                  <a:gd name="connsiteX4" fmla="*/ 7401 w 88357"/>
                  <a:gd name="connsiteY4" fmla="*/ 0 h 543908"/>
                  <a:gd name="connsiteX0" fmla="*/ 7401 w 88357"/>
                  <a:gd name="connsiteY0" fmla="*/ 0 h 543908"/>
                  <a:gd name="connsiteX1" fmla="*/ 88357 w 88357"/>
                  <a:gd name="connsiteY1" fmla="*/ 2190 h 543908"/>
                  <a:gd name="connsiteX2" fmla="*/ 67011 w 88357"/>
                  <a:gd name="connsiteY2" fmla="*/ 543908 h 543908"/>
                  <a:gd name="connsiteX3" fmla="*/ 13167 w 88357"/>
                  <a:gd name="connsiteY3" fmla="*/ 540268 h 543908"/>
                  <a:gd name="connsiteX4" fmla="*/ 7401 w 88357"/>
                  <a:gd name="connsiteY4" fmla="*/ 0 h 543908"/>
                  <a:gd name="connsiteX0" fmla="*/ 527 w 81483"/>
                  <a:gd name="connsiteY0" fmla="*/ 0 h 543908"/>
                  <a:gd name="connsiteX1" fmla="*/ 81483 w 81483"/>
                  <a:gd name="connsiteY1" fmla="*/ 2190 h 543908"/>
                  <a:gd name="connsiteX2" fmla="*/ 60137 w 81483"/>
                  <a:gd name="connsiteY2" fmla="*/ 543908 h 543908"/>
                  <a:gd name="connsiteX3" fmla="*/ 6293 w 81483"/>
                  <a:gd name="connsiteY3" fmla="*/ 540268 h 543908"/>
                  <a:gd name="connsiteX4" fmla="*/ 527 w 81483"/>
                  <a:gd name="connsiteY4" fmla="*/ 0 h 543908"/>
                  <a:gd name="connsiteX0" fmla="*/ 1363 w 82319"/>
                  <a:gd name="connsiteY0" fmla="*/ 0 h 543908"/>
                  <a:gd name="connsiteX1" fmla="*/ 82319 w 82319"/>
                  <a:gd name="connsiteY1" fmla="*/ 2190 h 543908"/>
                  <a:gd name="connsiteX2" fmla="*/ 60973 w 82319"/>
                  <a:gd name="connsiteY2" fmla="*/ 543908 h 543908"/>
                  <a:gd name="connsiteX3" fmla="*/ 7129 w 82319"/>
                  <a:gd name="connsiteY3" fmla="*/ 540268 h 543908"/>
                  <a:gd name="connsiteX4" fmla="*/ 1363 w 82319"/>
                  <a:gd name="connsiteY4" fmla="*/ 0 h 543908"/>
                  <a:gd name="connsiteX0" fmla="*/ 16879 w 97835"/>
                  <a:gd name="connsiteY0" fmla="*/ 0 h 543908"/>
                  <a:gd name="connsiteX1" fmla="*/ 97835 w 97835"/>
                  <a:gd name="connsiteY1" fmla="*/ 2190 h 543908"/>
                  <a:gd name="connsiteX2" fmla="*/ 76489 w 97835"/>
                  <a:gd name="connsiteY2" fmla="*/ 543908 h 543908"/>
                  <a:gd name="connsiteX3" fmla="*/ 22645 w 97835"/>
                  <a:gd name="connsiteY3" fmla="*/ 540268 h 543908"/>
                  <a:gd name="connsiteX4" fmla="*/ 16879 w 97835"/>
                  <a:gd name="connsiteY4" fmla="*/ 0 h 543908"/>
                  <a:gd name="connsiteX0" fmla="*/ 6721 w 87677"/>
                  <a:gd name="connsiteY0" fmla="*/ 20353 h 564261"/>
                  <a:gd name="connsiteX1" fmla="*/ 87677 w 87677"/>
                  <a:gd name="connsiteY1" fmla="*/ 22543 h 564261"/>
                  <a:gd name="connsiteX2" fmla="*/ 66331 w 87677"/>
                  <a:gd name="connsiteY2" fmla="*/ 564261 h 564261"/>
                  <a:gd name="connsiteX3" fmla="*/ 12487 w 87677"/>
                  <a:gd name="connsiteY3" fmla="*/ 560621 h 564261"/>
                  <a:gd name="connsiteX4" fmla="*/ 5342 w 87677"/>
                  <a:gd name="connsiteY4" fmla="*/ 47160 h 564261"/>
                  <a:gd name="connsiteX5" fmla="*/ 6721 w 87677"/>
                  <a:gd name="connsiteY5" fmla="*/ 20353 h 564261"/>
                  <a:gd name="connsiteX0" fmla="*/ 6721 w 87677"/>
                  <a:gd name="connsiteY0" fmla="*/ 20353 h 564261"/>
                  <a:gd name="connsiteX1" fmla="*/ 87677 w 87677"/>
                  <a:gd name="connsiteY1" fmla="*/ 22543 h 564261"/>
                  <a:gd name="connsiteX2" fmla="*/ 66331 w 87677"/>
                  <a:gd name="connsiteY2" fmla="*/ 564261 h 564261"/>
                  <a:gd name="connsiteX3" fmla="*/ 12487 w 87677"/>
                  <a:gd name="connsiteY3" fmla="*/ 560621 h 564261"/>
                  <a:gd name="connsiteX4" fmla="*/ 5342 w 87677"/>
                  <a:gd name="connsiteY4" fmla="*/ 47160 h 564261"/>
                  <a:gd name="connsiteX5" fmla="*/ 6721 w 87677"/>
                  <a:gd name="connsiteY5" fmla="*/ 20353 h 564261"/>
                  <a:gd name="connsiteX0" fmla="*/ 6313 w 87269"/>
                  <a:gd name="connsiteY0" fmla="*/ 0 h 543908"/>
                  <a:gd name="connsiteX1" fmla="*/ 87269 w 87269"/>
                  <a:gd name="connsiteY1" fmla="*/ 2190 h 543908"/>
                  <a:gd name="connsiteX2" fmla="*/ 65923 w 87269"/>
                  <a:gd name="connsiteY2" fmla="*/ 543908 h 543908"/>
                  <a:gd name="connsiteX3" fmla="*/ 12079 w 87269"/>
                  <a:gd name="connsiteY3" fmla="*/ 540268 h 543908"/>
                  <a:gd name="connsiteX4" fmla="*/ 6313 w 87269"/>
                  <a:gd name="connsiteY4" fmla="*/ 0 h 543908"/>
                  <a:gd name="connsiteX0" fmla="*/ 7151 w 85539"/>
                  <a:gd name="connsiteY0" fmla="*/ 0 h 546136"/>
                  <a:gd name="connsiteX1" fmla="*/ 85539 w 85539"/>
                  <a:gd name="connsiteY1" fmla="*/ 4418 h 546136"/>
                  <a:gd name="connsiteX2" fmla="*/ 64193 w 85539"/>
                  <a:gd name="connsiteY2" fmla="*/ 546136 h 546136"/>
                  <a:gd name="connsiteX3" fmla="*/ 10349 w 85539"/>
                  <a:gd name="connsiteY3" fmla="*/ 542496 h 546136"/>
                  <a:gd name="connsiteX4" fmla="*/ 7151 w 85539"/>
                  <a:gd name="connsiteY4" fmla="*/ 0 h 546136"/>
                  <a:gd name="connsiteX0" fmla="*/ 7151 w 85539"/>
                  <a:gd name="connsiteY0" fmla="*/ 0 h 546136"/>
                  <a:gd name="connsiteX1" fmla="*/ 85539 w 85539"/>
                  <a:gd name="connsiteY1" fmla="*/ 4418 h 546136"/>
                  <a:gd name="connsiteX2" fmla="*/ 64193 w 85539"/>
                  <a:gd name="connsiteY2" fmla="*/ 546136 h 546136"/>
                  <a:gd name="connsiteX3" fmla="*/ 10349 w 85539"/>
                  <a:gd name="connsiteY3" fmla="*/ 542496 h 546136"/>
                  <a:gd name="connsiteX4" fmla="*/ 7151 w 85539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669 w 87944"/>
                  <a:gd name="connsiteY0" fmla="*/ 0 h 546136"/>
                  <a:gd name="connsiteX1" fmla="*/ 87944 w 87944"/>
                  <a:gd name="connsiteY1" fmla="*/ 11780 h 546136"/>
                  <a:gd name="connsiteX2" fmla="*/ 64711 w 87944"/>
                  <a:gd name="connsiteY2" fmla="*/ 546136 h 546136"/>
                  <a:gd name="connsiteX3" fmla="*/ 10867 w 87944"/>
                  <a:gd name="connsiteY3" fmla="*/ 542496 h 546136"/>
                  <a:gd name="connsiteX4" fmla="*/ 7669 w 87944"/>
                  <a:gd name="connsiteY4" fmla="*/ 0 h 546136"/>
                  <a:gd name="connsiteX0" fmla="*/ 12648 w 92923"/>
                  <a:gd name="connsiteY0" fmla="*/ 0 h 546136"/>
                  <a:gd name="connsiteX1" fmla="*/ 92923 w 92923"/>
                  <a:gd name="connsiteY1" fmla="*/ 11780 h 546136"/>
                  <a:gd name="connsiteX2" fmla="*/ 69690 w 92923"/>
                  <a:gd name="connsiteY2" fmla="*/ 546136 h 546136"/>
                  <a:gd name="connsiteX3" fmla="*/ 15846 w 92923"/>
                  <a:gd name="connsiteY3" fmla="*/ 542496 h 546136"/>
                  <a:gd name="connsiteX4" fmla="*/ 12648 w 92923"/>
                  <a:gd name="connsiteY4" fmla="*/ 0 h 546136"/>
                  <a:gd name="connsiteX0" fmla="*/ 17764 w 98039"/>
                  <a:gd name="connsiteY0" fmla="*/ 0 h 546136"/>
                  <a:gd name="connsiteX1" fmla="*/ 98039 w 98039"/>
                  <a:gd name="connsiteY1" fmla="*/ 11780 h 546136"/>
                  <a:gd name="connsiteX2" fmla="*/ 74806 w 98039"/>
                  <a:gd name="connsiteY2" fmla="*/ 546136 h 546136"/>
                  <a:gd name="connsiteX3" fmla="*/ 20962 w 98039"/>
                  <a:gd name="connsiteY3" fmla="*/ 542496 h 546136"/>
                  <a:gd name="connsiteX4" fmla="*/ 17764 w 98039"/>
                  <a:gd name="connsiteY4" fmla="*/ 0 h 546136"/>
                  <a:gd name="connsiteX0" fmla="*/ 17764 w 98039"/>
                  <a:gd name="connsiteY0" fmla="*/ 0 h 546136"/>
                  <a:gd name="connsiteX1" fmla="*/ 98039 w 98039"/>
                  <a:gd name="connsiteY1" fmla="*/ 11780 h 546136"/>
                  <a:gd name="connsiteX2" fmla="*/ 74806 w 98039"/>
                  <a:gd name="connsiteY2" fmla="*/ 546136 h 546136"/>
                  <a:gd name="connsiteX3" fmla="*/ 20962 w 98039"/>
                  <a:gd name="connsiteY3" fmla="*/ 542496 h 546136"/>
                  <a:gd name="connsiteX4" fmla="*/ 17764 w 98039"/>
                  <a:gd name="connsiteY4" fmla="*/ 0 h 546136"/>
                  <a:gd name="connsiteX0" fmla="*/ 17764 w 98039"/>
                  <a:gd name="connsiteY0" fmla="*/ 0 h 546136"/>
                  <a:gd name="connsiteX1" fmla="*/ 98039 w 98039"/>
                  <a:gd name="connsiteY1" fmla="*/ 11780 h 546136"/>
                  <a:gd name="connsiteX2" fmla="*/ 74806 w 98039"/>
                  <a:gd name="connsiteY2" fmla="*/ 546136 h 546136"/>
                  <a:gd name="connsiteX3" fmla="*/ 20962 w 98039"/>
                  <a:gd name="connsiteY3" fmla="*/ 542496 h 546136"/>
                  <a:gd name="connsiteX4" fmla="*/ 17764 w 98039"/>
                  <a:gd name="connsiteY4" fmla="*/ 0 h 546136"/>
                  <a:gd name="connsiteX0" fmla="*/ 17764 w 98039"/>
                  <a:gd name="connsiteY0" fmla="*/ 0 h 546136"/>
                  <a:gd name="connsiteX1" fmla="*/ 98039 w 98039"/>
                  <a:gd name="connsiteY1" fmla="*/ 11780 h 546136"/>
                  <a:gd name="connsiteX2" fmla="*/ 74806 w 98039"/>
                  <a:gd name="connsiteY2" fmla="*/ 546136 h 546136"/>
                  <a:gd name="connsiteX3" fmla="*/ 20962 w 98039"/>
                  <a:gd name="connsiteY3" fmla="*/ 542496 h 546136"/>
                  <a:gd name="connsiteX4" fmla="*/ 17764 w 98039"/>
                  <a:gd name="connsiteY4" fmla="*/ 0 h 546136"/>
                  <a:gd name="connsiteX0" fmla="*/ 17764 w 98039"/>
                  <a:gd name="connsiteY0" fmla="*/ 0 h 546136"/>
                  <a:gd name="connsiteX1" fmla="*/ 98039 w 98039"/>
                  <a:gd name="connsiteY1" fmla="*/ 11780 h 546136"/>
                  <a:gd name="connsiteX2" fmla="*/ 74806 w 98039"/>
                  <a:gd name="connsiteY2" fmla="*/ 546136 h 546136"/>
                  <a:gd name="connsiteX3" fmla="*/ 20962 w 98039"/>
                  <a:gd name="connsiteY3" fmla="*/ 542496 h 546136"/>
                  <a:gd name="connsiteX4" fmla="*/ 17764 w 98039"/>
                  <a:gd name="connsiteY4" fmla="*/ 0 h 546136"/>
                  <a:gd name="connsiteX0" fmla="*/ 17764 w 98039"/>
                  <a:gd name="connsiteY0" fmla="*/ 0 h 546136"/>
                  <a:gd name="connsiteX1" fmla="*/ 98039 w 98039"/>
                  <a:gd name="connsiteY1" fmla="*/ 11780 h 546136"/>
                  <a:gd name="connsiteX2" fmla="*/ 74806 w 98039"/>
                  <a:gd name="connsiteY2" fmla="*/ 546136 h 546136"/>
                  <a:gd name="connsiteX3" fmla="*/ 20962 w 98039"/>
                  <a:gd name="connsiteY3" fmla="*/ 542496 h 546136"/>
                  <a:gd name="connsiteX4" fmla="*/ 17764 w 98039"/>
                  <a:gd name="connsiteY4" fmla="*/ 0 h 546136"/>
                  <a:gd name="connsiteX0" fmla="*/ 17764 w 98039"/>
                  <a:gd name="connsiteY0" fmla="*/ 0 h 546136"/>
                  <a:gd name="connsiteX1" fmla="*/ 98039 w 98039"/>
                  <a:gd name="connsiteY1" fmla="*/ 11780 h 546136"/>
                  <a:gd name="connsiteX2" fmla="*/ 74806 w 98039"/>
                  <a:gd name="connsiteY2" fmla="*/ 546136 h 546136"/>
                  <a:gd name="connsiteX3" fmla="*/ 20962 w 98039"/>
                  <a:gd name="connsiteY3" fmla="*/ 542496 h 546136"/>
                  <a:gd name="connsiteX4" fmla="*/ 17764 w 98039"/>
                  <a:gd name="connsiteY4" fmla="*/ 0 h 546136"/>
                  <a:gd name="connsiteX0" fmla="*/ 17764 w 98992"/>
                  <a:gd name="connsiteY0" fmla="*/ 1657 h 547793"/>
                  <a:gd name="connsiteX1" fmla="*/ 98992 w 98992"/>
                  <a:gd name="connsiteY1" fmla="*/ 0 h 547793"/>
                  <a:gd name="connsiteX2" fmla="*/ 74806 w 98992"/>
                  <a:gd name="connsiteY2" fmla="*/ 547793 h 547793"/>
                  <a:gd name="connsiteX3" fmla="*/ 20962 w 98992"/>
                  <a:gd name="connsiteY3" fmla="*/ 544153 h 547793"/>
                  <a:gd name="connsiteX4" fmla="*/ 17764 w 98992"/>
                  <a:gd name="connsiteY4" fmla="*/ 1657 h 547793"/>
                  <a:gd name="connsiteX0" fmla="*/ 17764 w 98992"/>
                  <a:gd name="connsiteY0" fmla="*/ 1657 h 547793"/>
                  <a:gd name="connsiteX1" fmla="*/ 98992 w 98992"/>
                  <a:gd name="connsiteY1" fmla="*/ 0 h 547793"/>
                  <a:gd name="connsiteX2" fmla="*/ 74806 w 98992"/>
                  <a:gd name="connsiteY2" fmla="*/ 547793 h 547793"/>
                  <a:gd name="connsiteX3" fmla="*/ 20962 w 98992"/>
                  <a:gd name="connsiteY3" fmla="*/ 544153 h 547793"/>
                  <a:gd name="connsiteX4" fmla="*/ 17764 w 98992"/>
                  <a:gd name="connsiteY4" fmla="*/ 1657 h 54779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71078 w 98992"/>
                  <a:gd name="connsiteY2" fmla="*/ 528960 h 544153"/>
                  <a:gd name="connsiteX3" fmla="*/ 20962 w 98992"/>
                  <a:gd name="connsiteY3" fmla="*/ 544153 h 544153"/>
                  <a:gd name="connsiteX4" fmla="*/ 17764 w 98992"/>
                  <a:gd name="connsiteY4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71078 w 98992"/>
                  <a:gd name="connsiteY2" fmla="*/ 528960 h 544153"/>
                  <a:gd name="connsiteX3" fmla="*/ 20962 w 98992"/>
                  <a:gd name="connsiteY3" fmla="*/ 544153 h 544153"/>
                  <a:gd name="connsiteX4" fmla="*/ 17764 w 98992"/>
                  <a:gd name="connsiteY4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71078 w 98992"/>
                  <a:gd name="connsiteY2" fmla="*/ 528960 h 544153"/>
                  <a:gd name="connsiteX3" fmla="*/ 20962 w 98992"/>
                  <a:gd name="connsiteY3" fmla="*/ 544153 h 544153"/>
                  <a:gd name="connsiteX4" fmla="*/ 17764 w 98992"/>
                  <a:gd name="connsiteY4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71078 w 98992"/>
                  <a:gd name="connsiteY2" fmla="*/ 528960 h 544153"/>
                  <a:gd name="connsiteX3" fmla="*/ 20962 w 98992"/>
                  <a:gd name="connsiteY3" fmla="*/ 544153 h 544153"/>
                  <a:gd name="connsiteX4" fmla="*/ 17764 w 98992"/>
                  <a:gd name="connsiteY4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71078 w 98992"/>
                  <a:gd name="connsiteY2" fmla="*/ 528960 h 544153"/>
                  <a:gd name="connsiteX3" fmla="*/ 20962 w 98992"/>
                  <a:gd name="connsiteY3" fmla="*/ 544153 h 544153"/>
                  <a:gd name="connsiteX4" fmla="*/ 17764 w 98992"/>
                  <a:gd name="connsiteY4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71078 w 98992"/>
                  <a:gd name="connsiteY2" fmla="*/ 528960 h 544153"/>
                  <a:gd name="connsiteX3" fmla="*/ 20962 w 98992"/>
                  <a:gd name="connsiteY3" fmla="*/ 544153 h 544153"/>
                  <a:gd name="connsiteX4" fmla="*/ 17764 w 98992"/>
                  <a:gd name="connsiteY4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71078 w 98992"/>
                  <a:gd name="connsiteY2" fmla="*/ 528960 h 544153"/>
                  <a:gd name="connsiteX3" fmla="*/ 20962 w 98992"/>
                  <a:gd name="connsiteY3" fmla="*/ 544153 h 544153"/>
                  <a:gd name="connsiteX4" fmla="*/ 17764 w 98992"/>
                  <a:gd name="connsiteY4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71078 w 98992"/>
                  <a:gd name="connsiteY2" fmla="*/ 528960 h 544153"/>
                  <a:gd name="connsiteX3" fmla="*/ 20962 w 98992"/>
                  <a:gd name="connsiteY3" fmla="*/ 544153 h 544153"/>
                  <a:gd name="connsiteX4" fmla="*/ 17764 w 98992"/>
                  <a:gd name="connsiteY4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71078 w 98992"/>
                  <a:gd name="connsiteY2" fmla="*/ 528960 h 544153"/>
                  <a:gd name="connsiteX3" fmla="*/ 20962 w 98992"/>
                  <a:gd name="connsiteY3" fmla="*/ 544153 h 544153"/>
                  <a:gd name="connsiteX4" fmla="*/ 17764 w 98992"/>
                  <a:gd name="connsiteY4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71078 w 98992"/>
                  <a:gd name="connsiteY2" fmla="*/ 528960 h 544153"/>
                  <a:gd name="connsiteX3" fmla="*/ 20962 w 98992"/>
                  <a:gd name="connsiteY3" fmla="*/ 544153 h 544153"/>
                  <a:gd name="connsiteX4" fmla="*/ 17764 w 98992"/>
                  <a:gd name="connsiteY4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71078 w 98992"/>
                  <a:gd name="connsiteY2" fmla="*/ 528960 h 544153"/>
                  <a:gd name="connsiteX3" fmla="*/ 20962 w 98992"/>
                  <a:gd name="connsiteY3" fmla="*/ 544153 h 544153"/>
                  <a:gd name="connsiteX4" fmla="*/ 17764 w 98992"/>
                  <a:gd name="connsiteY4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71078 w 98992"/>
                  <a:gd name="connsiteY2" fmla="*/ 528960 h 544153"/>
                  <a:gd name="connsiteX3" fmla="*/ 20962 w 98992"/>
                  <a:gd name="connsiteY3" fmla="*/ 544153 h 544153"/>
                  <a:gd name="connsiteX4" fmla="*/ 17764 w 98992"/>
                  <a:gd name="connsiteY4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71078 w 98992"/>
                  <a:gd name="connsiteY2" fmla="*/ 528960 h 544153"/>
                  <a:gd name="connsiteX3" fmla="*/ 20962 w 98992"/>
                  <a:gd name="connsiteY3" fmla="*/ 544153 h 544153"/>
                  <a:gd name="connsiteX4" fmla="*/ 17764 w 98992"/>
                  <a:gd name="connsiteY4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71078 w 98992"/>
                  <a:gd name="connsiteY2" fmla="*/ 528960 h 544153"/>
                  <a:gd name="connsiteX3" fmla="*/ 20962 w 98992"/>
                  <a:gd name="connsiteY3" fmla="*/ 544153 h 544153"/>
                  <a:gd name="connsiteX4" fmla="*/ 17764 w 98992"/>
                  <a:gd name="connsiteY4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71078 w 98992"/>
                  <a:gd name="connsiteY2" fmla="*/ 528960 h 544153"/>
                  <a:gd name="connsiteX3" fmla="*/ 20962 w 98992"/>
                  <a:gd name="connsiteY3" fmla="*/ 544153 h 544153"/>
                  <a:gd name="connsiteX4" fmla="*/ 17764 w 98992"/>
                  <a:gd name="connsiteY4" fmla="*/ 1657 h 544153"/>
                  <a:gd name="connsiteX0" fmla="*/ 17764 w 100780"/>
                  <a:gd name="connsiteY0" fmla="*/ 1657 h 544153"/>
                  <a:gd name="connsiteX1" fmla="*/ 98992 w 100780"/>
                  <a:gd name="connsiteY1" fmla="*/ 0 h 544153"/>
                  <a:gd name="connsiteX2" fmla="*/ 73714 w 100780"/>
                  <a:gd name="connsiteY2" fmla="*/ 308431 h 544153"/>
                  <a:gd name="connsiteX3" fmla="*/ 71078 w 100780"/>
                  <a:gd name="connsiteY3" fmla="*/ 528960 h 544153"/>
                  <a:gd name="connsiteX4" fmla="*/ 20962 w 100780"/>
                  <a:gd name="connsiteY4" fmla="*/ 544153 h 544153"/>
                  <a:gd name="connsiteX5" fmla="*/ 17764 w 100780"/>
                  <a:gd name="connsiteY5" fmla="*/ 1657 h 544153"/>
                  <a:gd name="connsiteX0" fmla="*/ 17764 w 100097"/>
                  <a:gd name="connsiteY0" fmla="*/ 1657 h 544153"/>
                  <a:gd name="connsiteX1" fmla="*/ 98992 w 100097"/>
                  <a:gd name="connsiteY1" fmla="*/ 0 h 544153"/>
                  <a:gd name="connsiteX2" fmla="*/ 51045 w 100097"/>
                  <a:gd name="connsiteY2" fmla="*/ 318638 h 544153"/>
                  <a:gd name="connsiteX3" fmla="*/ 71078 w 100097"/>
                  <a:gd name="connsiteY3" fmla="*/ 528960 h 544153"/>
                  <a:gd name="connsiteX4" fmla="*/ 20962 w 100097"/>
                  <a:gd name="connsiteY4" fmla="*/ 544153 h 544153"/>
                  <a:gd name="connsiteX5" fmla="*/ 17764 w 100097"/>
                  <a:gd name="connsiteY5" fmla="*/ 1657 h 544153"/>
                  <a:gd name="connsiteX0" fmla="*/ 17764 w 101002"/>
                  <a:gd name="connsiteY0" fmla="*/ 1657 h 544153"/>
                  <a:gd name="connsiteX1" fmla="*/ 98992 w 101002"/>
                  <a:gd name="connsiteY1" fmla="*/ 0 h 544153"/>
                  <a:gd name="connsiteX2" fmla="*/ 51045 w 101002"/>
                  <a:gd name="connsiteY2" fmla="*/ 318638 h 544153"/>
                  <a:gd name="connsiteX3" fmla="*/ 71078 w 101002"/>
                  <a:gd name="connsiteY3" fmla="*/ 528960 h 544153"/>
                  <a:gd name="connsiteX4" fmla="*/ 20962 w 101002"/>
                  <a:gd name="connsiteY4" fmla="*/ 544153 h 544153"/>
                  <a:gd name="connsiteX5" fmla="*/ 17764 w 101002"/>
                  <a:gd name="connsiteY5" fmla="*/ 1657 h 544153"/>
                  <a:gd name="connsiteX0" fmla="*/ 17764 w 101002"/>
                  <a:gd name="connsiteY0" fmla="*/ 1657 h 544153"/>
                  <a:gd name="connsiteX1" fmla="*/ 98992 w 101002"/>
                  <a:gd name="connsiteY1" fmla="*/ 0 h 544153"/>
                  <a:gd name="connsiteX2" fmla="*/ 51045 w 101002"/>
                  <a:gd name="connsiteY2" fmla="*/ 318638 h 544153"/>
                  <a:gd name="connsiteX3" fmla="*/ 71078 w 101002"/>
                  <a:gd name="connsiteY3" fmla="*/ 528960 h 544153"/>
                  <a:gd name="connsiteX4" fmla="*/ 20962 w 101002"/>
                  <a:gd name="connsiteY4" fmla="*/ 544153 h 544153"/>
                  <a:gd name="connsiteX5" fmla="*/ 17764 w 101002"/>
                  <a:gd name="connsiteY5" fmla="*/ 1657 h 544153"/>
                  <a:gd name="connsiteX0" fmla="*/ 17764 w 101002"/>
                  <a:gd name="connsiteY0" fmla="*/ 1657 h 544153"/>
                  <a:gd name="connsiteX1" fmla="*/ 98992 w 101002"/>
                  <a:gd name="connsiteY1" fmla="*/ 0 h 544153"/>
                  <a:gd name="connsiteX2" fmla="*/ 51045 w 101002"/>
                  <a:gd name="connsiteY2" fmla="*/ 318638 h 544153"/>
                  <a:gd name="connsiteX3" fmla="*/ 71078 w 101002"/>
                  <a:gd name="connsiteY3" fmla="*/ 528960 h 544153"/>
                  <a:gd name="connsiteX4" fmla="*/ 20962 w 101002"/>
                  <a:gd name="connsiteY4" fmla="*/ 544153 h 544153"/>
                  <a:gd name="connsiteX5" fmla="*/ 17764 w 101002"/>
                  <a:gd name="connsiteY5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51045 w 98992"/>
                  <a:gd name="connsiteY2" fmla="*/ 318638 h 544153"/>
                  <a:gd name="connsiteX3" fmla="*/ 71078 w 98992"/>
                  <a:gd name="connsiteY3" fmla="*/ 528960 h 544153"/>
                  <a:gd name="connsiteX4" fmla="*/ 20962 w 98992"/>
                  <a:gd name="connsiteY4" fmla="*/ 544153 h 544153"/>
                  <a:gd name="connsiteX5" fmla="*/ 17764 w 98992"/>
                  <a:gd name="connsiteY5" fmla="*/ 1657 h 544153"/>
                  <a:gd name="connsiteX0" fmla="*/ 17764 w 99008"/>
                  <a:gd name="connsiteY0" fmla="*/ 1657 h 544153"/>
                  <a:gd name="connsiteX1" fmla="*/ 98992 w 99008"/>
                  <a:gd name="connsiteY1" fmla="*/ 0 h 544153"/>
                  <a:gd name="connsiteX2" fmla="*/ 51045 w 99008"/>
                  <a:gd name="connsiteY2" fmla="*/ 318638 h 544153"/>
                  <a:gd name="connsiteX3" fmla="*/ 71078 w 99008"/>
                  <a:gd name="connsiteY3" fmla="*/ 528960 h 544153"/>
                  <a:gd name="connsiteX4" fmla="*/ 20962 w 99008"/>
                  <a:gd name="connsiteY4" fmla="*/ 544153 h 544153"/>
                  <a:gd name="connsiteX5" fmla="*/ 17764 w 99008"/>
                  <a:gd name="connsiteY5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51045 w 98992"/>
                  <a:gd name="connsiteY2" fmla="*/ 318638 h 544153"/>
                  <a:gd name="connsiteX3" fmla="*/ 71078 w 98992"/>
                  <a:gd name="connsiteY3" fmla="*/ 528960 h 544153"/>
                  <a:gd name="connsiteX4" fmla="*/ 20962 w 98992"/>
                  <a:gd name="connsiteY4" fmla="*/ 544153 h 544153"/>
                  <a:gd name="connsiteX5" fmla="*/ 17764 w 98992"/>
                  <a:gd name="connsiteY5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51045 w 98992"/>
                  <a:gd name="connsiteY2" fmla="*/ 318638 h 544153"/>
                  <a:gd name="connsiteX3" fmla="*/ 71078 w 98992"/>
                  <a:gd name="connsiteY3" fmla="*/ 528960 h 544153"/>
                  <a:gd name="connsiteX4" fmla="*/ 20962 w 98992"/>
                  <a:gd name="connsiteY4" fmla="*/ 544153 h 544153"/>
                  <a:gd name="connsiteX5" fmla="*/ 17764 w 98992"/>
                  <a:gd name="connsiteY5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51045 w 98992"/>
                  <a:gd name="connsiteY2" fmla="*/ 318638 h 544153"/>
                  <a:gd name="connsiteX3" fmla="*/ 71078 w 98992"/>
                  <a:gd name="connsiteY3" fmla="*/ 528960 h 544153"/>
                  <a:gd name="connsiteX4" fmla="*/ 20962 w 98992"/>
                  <a:gd name="connsiteY4" fmla="*/ 544153 h 544153"/>
                  <a:gd name="connsiteX5" fmla="*/ 17764 w 98992"/>
                  <a:gd name="connsiteY5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51045 w 98992"/>
                  <a:gd name="connsiteY2" fmla="*/ 318638 h 544153"/>
                  <a:gd name="connsiteX3" fmla="*/ 71078 w 98992"/>
                  <a:gd name="connsiteY3" fmla="*/ 528960 h 544153"/>
                  <a:gd name="connsiteX4" fmla="*/ 20962 w 98992"/>
                  <a:gd name="connsiteY4" fmla="*/ 544153 h 544153"/>
                  <a:gd name="connsiteX5" fmla="*/ 17764 w 98992"/>
                  <a:gd name="connsiteY5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51045 w 98992"/>
                  <a:gd name="connsiteY2" fmla="*/ 318638 h 544153"/>
                  <a:gd name="connsiteX3" fmla="*/ 71078 w 98992"/>
                  <a:gd name="connsiteY3" fmla="*/ 528960 h 544153"/>
                  <a:gd name="connsiteX4" fmla="*/ 20962 w 98992"/>
                  <a:gd name="connsiteY4" fmla="*/ 544153 h 544153"/>
                  <a:gd name="connsiteX5" fmla="*/ 17764 w 98992"/>
                  <a:gd name="connsiteY5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51045 w 98992"/>
                  <a:gd name="connsiteY2" fmla="*/ 318638 h 544153"/>
                  <a:gd name="connsiteX3" fmla="*/ 71078 w 98992"/>
                  <a:gd name="connsiteY3" fmla="*/ 528960 h 544153"/>
                  <a:gd name="connsiteX4" fmla="*/ 20962 w 98992"/>
                  <a:gd name="connsiteY4" fmla="*/ 544153 h 544153"/>
                  <a:gd name="connsiteX5" fmla="*/ 17764 w 98992"/>
                  <a:gd name="connsiteY5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51045 w 98992"/>
                  <a:gd name="connsiteY2" fmla="*/ 318638 h 544153"/>
                  <a:gd name="connsiteX3" fmla="*/ 71078 w 98992"/>
                  <a:gd name="connsiteY3" fmla="*/ 528960 h 544153"/>
                  <a:gd name="connsiteX4" fmla="*/ 20962 w 98992"/>
                  <a:gd name="connsiteY4" fmla="*/ 544153 h 544153"/>
                  <a:gd name="connsiteX5" fmla="*/ 17764 w 98992"/>
                  <a:gd name="connsiteY5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51045 w 98992"/>
                  <a:gd name="connsiteY2" fmla="*/ 318638 h 544153"/>
                  <a:gd name="connsiteX3" fmla="*/ 71078 w 98992"/>
                  <a:gd name="connsiteY3" fmla="*/ 528960 h 544153"/>
                  <a:gd name="connsiteX4" fmla="*/ 20962 w 98992"/>
                  <a:gd name="connsiteY4" fmla="*/ 544153 h 544153"/>
                  <a:gd name="connsiteX5" fmla="*/ 17764 w 98992"/>
                  <a:gd name="connsiteY5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51045 w 98992"/>
                  <a:gd name="connsiteY2" fmla="*/ 318638 h 544153"/>
                  <a:gd name="connsiteX3" fmla="*/ 71078 w 98992"/>
                  <a:gd name="connsiteY3" fmla="*/ 528960 h 544153"/>
                  <a:gd name="connsiteX4" fmla="*/ 20962 w 98992"/>
                  <a:gd name="connsiteY4" fmla="*/ 544153 h 544153"/>
                  <a:gd name="connsiteX5" fmla="*/ 17764 w 98992"/>
                  <a:gd name="connsiteY5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51045 w 98992"/>
                  <a:gd name="connsiteY2" fmla="*/ 318638 h 544153"/>
                  <a:gd name="connsiteX3" fmla="*/ 71078 w 98992"/>
                  <a:gd name="connsiteY3" fmla="*/ 528960 h 544153"/>
                  <a:gd name="connsiteX4" fmla="*/ 20962 w 98992"/>
                  <a:gd name="connsiteY4" fmla="*/ 544153 h 544153"/>
                  <a:gd name="connsiteX5" fmla="*/ 17764 w 98992"/>
                  <a:gd name="connsiteY5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51045 w 98992"/>
                  <a:gd name="connsiteY2" fmla="*/ 318638 h 544153"/>
                  <a:gd name="connsiteX3" fmla="*/ 71078 w 98992"/>
                  <a:gd name="connsiteY3" fmla="*/ 528960 h 544153"/>
                  <a:gd name="connsiteX4" fmla="*/ 20962 w 98992"/>
                  <a:gd name="connsiteY4" fmla="*/ 544153 h 544153"/>
                  <a:gd name="connsiteX5" fmla="*/ 17764 w 98992"/>
                  <a:gd name="connsiteY5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51045 w 98992"/>
                  <a:gd name="connsiteY2" fmla="*/ 318638 h 544153"/>
                  <a:gd name="connsiteX3" fmla="*/ 71078 w 98992"/>
                  <a:gd name="connsiteY3" fmla="*/ 528960 h 544153"/>
                  <a:gd name="connsiteX4" fmla="*/ 20962 w 98992"/>
                  <a:gd name="connsiteY4" fmla="*/ 544153 h 544153"/>
                  <a:gd name="connsiteX5" fmla="*/ 17764 w 98992"/>
                  <a:gd name="connsiteY5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51045 w 98992"/>
                  <a:gd name="connsiteY2" fmla="*/ 318638 h 544153"/>
                  <a:gd name="connsiteX3" fmla="*/ 71078 w 98992"/>
                  <a:gd name="connsiteY3" fmla="*/ 528960 h 544153"/>
                  <a:gd name="connsiteX4" fmla="*/ 20962 w 98992"/>
                  <a:gd name="connsiteY4" fmla="*/ 544153 h 544153"/>
                  <a:gd name="connsiteX5" fmla="*/ 17764 w 98992"/>
                  <a:gd name="connsiteY5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51045 w 98992"/>
                  <a:gd name="connsiteY2" fmla="*/ 318638 h 544153"/>
                  <a:gd name="connsiteX3" fmla="*/ 71078 w 98992"/>
                  <a:gd name="connsiteY3" fmla="*/ 528960 h 544153"/>
                  <a:gd name="connsiteX4" fmla="*/ 20962 w 98992"/>
                  <a:gd name="connsiteY4" fmla="*/ 544153 h 544153"/>
                  <a:gd name="connsiteX5" fmla="*/ 17764 w 98992"/>
                  <a:gd name="connsiteY5" fmla="*/ 1657 h 544153"/>
                  <a:gd name="connsiteX0" fmla="*/ 21004 w 102232"/>
                  <a:gd name="connsiteY0" fmla="*/ 1657 h 544153"/>
                  <a:gd name="connsiteX1" fmla="*/ 102232 w 102232"/>
                  <a:gd name="connsiteY1" fmla="*/ 0 h 544153"/>
                  <a:gd name="connsiteX2" fmla="*/ 54285 w 102232"/>
                  <a:gd name="connsiteY2" fmla="*/ 318638 h 544153"/>
                  <a:gd name="connsiteX3" fmla="*/ 74318 w 102232"/>
                  <a:gd name="connsiteY3" fmla="*/ 528960 h 544153"/>
                  <a:gd name="connsiteX4" fmla="*/ 24202 w 102232"/>
                  <a:gd name="connsiteY4" fmla="*/ 544153 h 544153"/>
                  <a:gd name="connsiteX5" fmla="*/ 21004 w 102232"/>
                  <a:gd name="connsiteY5" fmla="*/ 1657 h 544153"/>
                  <a:gd name="connsiteX0" fmla="*/ 20266 w 101494"/>
                  <a:gd name="connsiteY0" fmla="*/ 1657 h 544153"/>
                  <a:gd name="connsiteX1" fmla="*/ 101494 w 101494"/>
                  <a:gd name="connsiteY1" fmla="*/ 0 h 544153"/>
                  <a:gd name="connsiteX2" fmla="*/ 53547 w 101494"/>
                  <a:gd name="connsiteY2" fmla="*/ 318638 h 544153"/>
                  <a:gd name="connsiteX3" fmla="*/ 73580 w 101494"/>
                  <a:gd name="connsiteY3" fmla="*/ 528960 h 544153"/>
                  <a:gd name="connsiteX4" fmla="*/ 23464 w 101494"/>
                  <a:gd name="connsiteY4" fmla="*/ 544153 h 544153"/>
                  <a:gd name="connsiteX5" fmla="*/ 20266 w 101494"/>
                  <a:gd name="connsiteY5" fmla="*/ 1657 h 544153"/>
                  <a:gd name="connsiteX0" fmla="*/ 18811 w 100039"/>
                  <a:gd name="connsiteY0" fmla="*/ 1657 h 544153"/>
                  <a:gd name="connsiteX1" fmla="*/ 100039 w 100039"/>
                  <a:gd name="connsiteY1" fmla="*/ 0 h 544153"/>
                  <a:gd name="connsiteX2" fmla="*/ 52092 w 100039"/>
                  <a:gd name="connsiteY2" fmla="*/ 318638 h 544153"/>
                  <a:gd name="connsiteX3" fmla="*/ 72125 w 100039"/>
                  <a:gd name="connsiteY3" fmla="*/ 528960 h 544153"/>
                  <a:gd name="connsiteX4" fmla="*/ 22009 w 100039"/>
                  <a:gd name="connsiteY4" fmla="*/ 544153 h 544153"/>
                  <a:gd name="connsiteX5" fmla="*/ 18811 w 100039"/>
                  <a:gd name="connsiteY5" fmla="*/ 1657 h 544153"/>
                  <a:gd name="connsiteX0" fmla="*/ 18811 w 100039"/>
                  <a:gd name="connsiteY0" fmla="*/ 1657 h 544153"/>
                  <a:gd name="connsiteX1" fmla="*/ 100039 w 100039"/>
                  <a:gd name="connsiteY1" fmla="*/ 0 h 544153"/>
                  <a:gd name="connsiteX2" fmla="*/ 52092 w 100039"/>
                  <a:gd name="connsiteY2" fmla="*/ 318638 h 544153"/>
                  <a:gd name="connsiteX3" fmla="*/ 72125 w 100039"/>
                  <a:gd name="connsiteY3" fmla="*/ 528960 h 544153"/>
                  <a:gd name="connsiteX4" fmla="*/ 22009 w 100039"/>
                  <a:gd name="connsiteY4" fmla="*/ 544153 h 544153"/>
                  <a:gd name="connsiteX5" fmla="*/ 18811 w 100039"/>
                  <a:gd name="connsiteY5" fmla="*/ 1657 h 544153"/>
                  <a:gd name="connsiteX0" fmla="*/ 18811 w 100039"/>
                  <a:gd name="connsiteY0" fmla="*/ 1657 h 546507"/>
                  <a:gd name="connsiteX1" fmla="*/ 100039 w 100039"/>
                  <a:gd name="connsiteY1" fmla="*/ 0 h 546507"/>
                  <a:gd name="connsiteX2" fmla="*/ 52092 w 100039"/>
                  <a:gd name="connsiteY2" fmla="*/ 318638 h 546507"/>
                  <a:gd name="connsiteX3" fmla="*/ 77739 w 100039"/>
                  <a:gd name="connsiteY3" fmla="*/ 546507 h 546507"/>
                  <a:gd name="connsiteX4" fmla="*/ 22009 w 100039"/>
                  <a:gd name="connsiteY4" fmla="*/ 544153 h 546507"/>
                  <a:gd name="connsiteX5" fmla="*/ 18811 w 100039"/>
                  <a:gd name="connsiteY5" fmla="*/ 1657 h 546507"/>
                  <a:gd name="connsiteX0" fmla="*/ 18811 w 100039"/>
                  <a:gd name="connsiteY0" fmla="*/ 1657 h 546507"/>
                  <a:gd name="connsiteX1" fmla="*/ 100039 w 100039"/>
                  <a:gd name="connsiteY1" fmla="*/ 0 h 546507"/>
                  <a:gd name="connsiteX2" fmla="*/ 52092 w 100039"/>
                  <a:gd name="connsiteY2" fmla="*/ 318638 h 546507"/>
                  <a:gd name="connsiteX3" fmla="*/ 77739 w 100039"/>
                  <a:gd name="connsiteY3" fmla="*/ 546507 h 546507"/>
                  <a:gd name="connsiteX4" fmla="*/ 22009 w 100039"/>
                  <a:gd name="connsiteY4" fmla="*/ 544153 h 546507"/>
                  <a:gd name="connsiteX5" fmla="*/ 18811 w 100039"/>
                  <a:gd name="connsiteY5" fmla="*/ 1657 h 546507"/>
                  <a:gd name="connsiteX0" fmla="*/ 18811 w 100039"/>
                  <a:gd name="connsiteY0" fmla="*/ 1657 h 546507"/>
                  <a:gd name="connsiteX1" fmla="*/ 100039 w 100039"/>
                  <a:gd name="connsiteY1" fmla="*/ 0 h 546507"/>
                  <a:gd name="connsiteX2" fmla="*/ 52092 w 100039"/>
                  <a:gd name="connsiteY2" fmla="*/ 318638 h 546507"/>
                  <a:gd name="connsiteX3" fmla="*/ 77739 w 100039"/>
                  <a:gd name="connsiteY3" fmla="*/ 546507 h 546507"/>
                  <a:gd name="connsiteX4" fmla="*/ 22009 w 100039"/>
                  <a:gd name="connsiteY4" fmla="*/ 544153 h 546507"/>
                  <a:gd name="connsiteX5" fmla="*/ 18811 w 100039"/>
                  <a:gd name="connsiteY5" fmla="*/ 1657 h 546507"/>
                  <a:gd name="connsiteX0" fmla="*/ 18811 w 100039"/>
                  <a:gd name="connsiteY0" fmla="*/ 1657 h 544195"/>
                  <a:gd name="connsiteX1" fmla="*/ 100039 w 100039"/>
                  <a:gd name="connsiteY1" fmla="*/ 0 h 544195"/>
                  <a:gd name="connsiteX2" fmla="*/ 52092 w 100039"/>
                  <a:gd name="connsiteY2" fmla="*/ 318638 h 544195"/>
                  <a:gd name="connsiteX3" fmla="*/ 69329 w 100039"/>
                  <a:gd name="connsiteY3" fmla="*/ 544195 h 544195"/>
                  <a:gd name="connsiteX4" fmla="*/ 22009 w 100039"/>
                  <a:gd name="connsiteY4" fmla="*/ 544153 h 544195"/>
                  <a:gd name="connsiteX5" fmla="*/ 18811 w 100039"/>
                  <a:gd name="connsiteY5" fmla="*/ 1657 h 544195"/>
                  <a:gd name="connsiteX0" fmla="*/ 18811 w 100039"/>
                  <a:gd name="connsiteY0" fmla="*/ 1657 h 544195"/>
                  <a:gd name="connsiteX1" fmla="*/ 100039 w 100039"/>
                  <a:gd name="connsiteY1" fmla="*/ 0 h 544195"/>
                  <a:gd name="connsiteX2" fmla="*/ 52092 w 100039"/>
                  <a:gd name="connsiteY2" fmla="*/ 318638 h 544195"/>
                  <a:gd name="connsiteX3" fmla="*/ 69329 w 100039"/>
                  <a:gd name="connsiteY3" fmla="*/ 544195 h 544195"/>
                  <a:gd name="connsiteX4" fmla="*/ 22009 w 100039"/>
                  <a:gd name="connsiteY4" fmla="*/ 544153 h 544195"/>
                  <a:gd name="connsiteX5" fmla="*/ 18811 w 100039"/>
                  <a:gd name="connsiteY5" fmla="*/ 1657 h 544195"/>
                  <a:gd name="connsiteX0" fmla="*/ 18811 w 100039"/>
                  <a:gd name="connsiteY0" fmla="*/ 1657 h 544195"/>
                  <a:gd name="connsiteX1" fmla="*/ 100039 w 100039"/>
                  <a:gd name="connsiteY1" fmla="*/ 0 h 544195"/>
                  <a:gd name="connsiteX2" fmla="*/ 52092 w 100039"/>
                  <a:gd name="connsiteY2" fmla="*/ 318638 h 544195"/>
                  <a:gd name="connsiteX3" fmla="*/ 69329 w 100039"/>
                  <a:gd name="connsiteY3" fmla="*/ 544195 h 544195"/>
                  <a:gd name="connsiteX4" fmla="*/ 22009 w 100039"/>
                  <a:gd name="connsiteY4" fmla="*/ 544153 h 544195"/>
                  <a:gd name="connsiteX5" fmla="*/ 18811 w 100039"/>
                  <a:gd name="connsiteY5" fmla="*/ 1657 h 544195"/>
                  <a:gd name="connsiteX0" fmla="*/ 18811 w 100039"/>
                  <a:gd name="connsiteY0" fmla="*/ 1657 h 544195"/>
                  <a:gd name="connsiteX1" fmla="*/ 100039 w 100039"/>
                  <a:gd name="connsiteY1" fmla="*/ 0 h 544195"/>
                  <a:gd name="connsiteX2" fmla="*/ 52092 w 100039"/>
                  <a:gd name="connsiteY2" fmla="*/ 318638 h 544195"/>
                  <a:gd name="connsiteX3" fmla="*/ 69329 w 100039"/>
                  <a:gd name="connsiteY3" fmla="*/ 544195 h 544195"/>
                  <a:gd name="connsiteX4" fmla="*/ 22009 w 100039"/>
                  <a:gd name="connsiteY4" fmla="*/ 544153 h 544195"/>
                  <a:gd name="connsiteX5" fmla="*/ 18811 w 100039"/>
                  <a:gd name="connsiteY5" fmla="*/ 1657 h 544195"/>
                  <a:gd name="connsiteX0" fmla="*/ 18811 w 100039"/>
                  <a:gd name="connsiteY0" fmla="*/ 1657 h 549193"/>
                  <a:gd name="connsiteX1" fmla="*/ 100039 w 100039"/>
                  <a:gd name="connsiteY1" fmla="*/ 0 h 549193"/>
                  <a:gd name="connsiteX2" fmla="*/ 52092 w 100039"/>
                  <a:gd name="connsiteY2" fmla="*/ 318638 h 549193"/>
                  <a:gd name="connsiteX3" fmla="*/ 67259 w 100039"/>
                  <a:gd name="connsiteY3" fmla="*/ 549193 h 549193"/>
                  <a:gd name="connsiteX4" fmla="*/ 22009 w 100039"/>
                  <a:gd name="connsiteY4" fmla="*/ 544153 h 549193"/>
                  <a:gd name="connsiteX5" fmla="*/ 18811 w 100039"/>
                  <a:gd name="connsiteY5" fmla="*/ 1657 h 549193"/>
                  <a:gd name="connsiteX0" fmla="*/ 18811 w 100039"/>
                  <a:gd name="connsiteY0" fmla="*/ 1657 h 545538"/>
                  <a:gd name="connsiteX1" fmla="*/ 100039 w 100039"/>
                  <a:gd name="connsiteY1" fmla="*/ 0 h 545538"/>
                  <a:gd name="connsiteX2" fmla="*/ 52092 w 100039"/>
                  <a:gd name="connsiteY2" fmla="*/ 318638 h 545538"/>
                  <a:gd name="connsiteX3" fmla="*/ 64088 w 100039"/>
                  <a:gd name="connsiteY3" fmla="*/ 545538 h 545538"/>
                  <a:gd name="connsiteX4" fmla="*/ 22009 w 100039"/>
                  <a:gd name="connsiteY4" fmla="*/ 544153 h 545538"/>
                  <a:gd name="connsiteX5" fmla="*/ 18811 w 100039"/>
                  <a:gd name="connsiteY5" fmla="*/ 1657 h 545538"/>
                  <a:gd name="connsiteX0" fmla="*/ 18811 w 100039"/>
                  <a:gd name="connsiteY0" fmla="*/ 1657 h 545538"/>
                  <a:gd name="connsiteX1" fmla="*/ 100039 w 100039"/>
                  <a:gd name="connsiteY1" fmla="*/ 0 h 545538"/>
                  <a:gd name="connsiteX2" fmla="*/ 52092 w 100039"/>
                  <a:gd name="connsiteY2" fmla="*/ 318638 h 545538"/>
                  <a:gd name="connsiteX3" fmla="*/ 64088 w 100039"/>
                  <a:gd name="connsiteY3" fmla="*/ 545538 h 545538"/>
                  <a:gd name="connsiteX4" fmla="*/ 22009 w 100039"/>
                  <a:gd name="connsiteY4" fmla="*/ 544153 h 545538"/>
                  <a:gd name="connsiteX5" fmla="*/ 18811 w 100039"/>
                  <a:gd name="connsiteY5" fmla="*/ 1657 h 545538"/>
                  <a:gd name="connsiteX0" fmla="*/ 18811 w 100039"/>
                  <a:gd name="connsiteY0" fmla="*/ 1657 h 545538"/>
                  <a:gd name="connsiteX1" fmla="*/ 100039 w 100039"/>
                  <a:gd name="connsiteY1" fmla="*/ 0 h 545538"/>
                  <a:gd name="connsiteX2" fmla="*/ 52092 w 100039"/>
                  <a:gd name="connsiteY2" fmla="*/ 318638 h 545538"/>
                  <a:gd name="connsiteX3" fmla="*/ 64088 w 100039"/>
                  <a:gd name="connsiteY3" fmla="*/ 545538 h 545538"/>
                  <a:gd name="connsiteX4" fmla="*/ 22009 w 100039"/>
                  <a:gd name="connsiteY4" fmla="*/ 544153 h 545538"/>
                  <a:gd name="connsiteX5" fmla="*/ 18811 w 100039"/>
                  <a:gd name="connsiteY5" fmla="*/ 1657 h 545538"/>
                  <a:gd name="connsiteX0" fmla="*/ 18811 w 100039"/>
                  <a:gd name="connsiteY0" fmla="*/ 1657 h 545988"/>
                  <a:gd name="connsiteX1" fmla="*/ 100039 w 100039"/>
                  <a:gd name="connsiteY1" fmla="*/ 0 h 545988"/>
                  <a:gd name="connsiteX2" fmla="*/ 52092 w 100039"/>
                  <a:gd name="connsiteY2" fmla="*/ 318638 h 545988"/>
                  <a:gd name="connsiteX3" fmla="*/ 70425 w 100039"/>
                  <a:gd name="connsiteY3" fmla="*/ 545988 h 545988"/>
                  <a:gd name="connsiteX4" fmla="*/ 22009 w 100039"/>
                  <a:gd name="connsiteY4" fmla="*/ 544153 h 545988"/>
                  <a:gd name="connsiteX5" fmla="*/ 18811 w 100039"/>
                  <a:gd name="connsiteY5" fmla="*/ 1657 h 545988"/>
                  <a:gd name="connsiteX0" fmla="*/ 18811 w 100039"/>
                  <a:gd name="connsiteY0" fmla="*/ 1657 h 545988"/>
                  <a:gd name="connsiteX1" fmla="*/ 100039 w 100039"/>
                  <a:gd name="connsiteY1" fmla="*/ 0 h 545988"/>
                  <a:gd name="connsiteX2" fmla="*/ 52092 w 100039"/>
                  <a:gd name="connsiteY2" fmla="*/ 318638 h 545988"/>
                  <a:gd name="connsiteX3" fmla="*/ 70425 w 100039"/>
                  <a:gd name="connsiteY3" fmla="*/ 545988 h 545988"/>
                  <a:gd name="connsiteX4" fmla="*/ 22009 w 100039"/>
                  <a:gd name="connsiteY4" fmla="*/ 544153 h 545988"/>
                  <a:gd name="connsiteX5" fmla="*/ 18811 w 100039"/>
                  <a:gd name="connsiteY5" fmla="*/ 1657 h 545988"/>
                  <a:gd name="connsiteX0" fmla="*/ 17863 w 99091"/>
                  <a:gd name="connsiteY0" fmla="*/ 1657 h 597482"/>
                  <a:gd name="connsiteX1" fmla="*/ 99091 w 99091"/>
                  <a:gd name="connsiteY1" fmla="*/ 0 h 597482"/>
                  <a:gd name="connsiteX2" fmla="*/ 51144 w 99091"/>
                  <a:gd name="connsiteY2" fmla="*/ 318638 h 597482"/>
                  <a:gd name="connsiteX3" fmla="*/ 69477 w 99091"/>
                  <a:gd name="connsiteY3" fmla="*/ 545988 h 597482"/>
                  <a:gd name="connsiteX4" fmla="*/ 23185 w 99091"/>
                  <a:gd name="connsiteY4" fmla="*/ 597477 h 597482"/>
                  <a:gd name="connsiteX5" fmla="*/ 17863 w 99091"/>
                  <a:gd name="connsiteY5" fmla="*/ 1657 h 597482"/>
                  <a:gd name="connsiteX0" fmla="*/ 17863 w 99091"/>
                  <a:gd name="connsiteY0" fmla="*/ 1657 h 597489"/>
                  <a:gd name="connsiteX1" fmla="*/ 99091 w 99091"/>
                  <a:gd name="connsiteY1" fmla="*/ 0 h 597489"/>
                  <a:gd name="connsiteX2" fmla="*/ 51144 w 99091"/>
                  <a:gd name="connsiteY2" fmla="*/ 318638 h 597489"/>
                  <a:gd name="connsiteX3" fmla="*/ 73269 w 99091"/>
                  <a:gd name="connsiteY3" fmla="*/ 575799 h 597489"/>
                  <a:gd name="connsiteX4" fmla="*/ 23185 w 99091"/>
                  <a:gd name="connsiteY4" fmla="*/ 597477 h 597489"/>
                  <a:gd name="connsiteX5" fmla="*/ 17863 w 99091"/>
                  <a:gd name="connsiteY5" fmla="*/ 1657 h 597489"/>
                  <a:gd name="connsiteX0" fmla="*/ 17863 w 99091"/>
                  <a:gd name="connsiteY0" fmla="*/ 1657 h 597501"/>
                  <a:gd name="connsiteX1" fmla="*/ 99091 w 99091"/>
                  <a:gd name="connsiteY1" fmla="*/ 0 h 597501"/>
                  <a:gd name="connsiteX2" fmla="*/ 51144 w 99091"/>
                  <a:gd name="connsiteY2" fmla="*/ 318638 h 597501"/>
                  <a:gd name="connsiteX3" fmla="*/ 72434 w 99091"/>
                  <a:gd name="connsiteY3" fmla="*/ 587556 h 597501"/>
                  <a:gd name="connsiteX4" fmla="*/ 23185 w 99091"/>
                  <a:gd name="connsiteY4" fmla="*/ 597477 h 597501"/>
                  <a:gd name="connsiteX5" fmla="*/ 17863 w 99091"/>
                  <a:gd name="connsiteY5" fmla="*/ 1657 h 597501"/>
                  <a:gd name="connsiteX0" fmla="*/ 17863 w 99091"/>
                  <a:gd name="connsiteY0" fmla="*/ 1657 h 597501"/>
                  <a:gd name="connsiteX1" fmla="*/ 99091 w 99091"/>
                  <a:gd name="connsiteY1" fmla="*/ 0 h 597501"/>
                  <a:gd name="connsiteX2" fmla="*/ 51144 w 99091"/>
                  <a:gd name="connsiteY2" fmla="*/ 318638 h 597501"/>
                  <a:gd name="connsiteX3" fmla="*/ 72434 w 99091"/>
                  <a:gd name="connsiteY3" fmla="*/ 587556 h 597501"/>
                  <a:gd name="connsiteX4" fmla="*/ 23185 w 99091"/>
                  <a:gd name="connsiteY4" fmla="*/ 597477 h 597501"/>
                  <a:gd name="connsiteX5" fmla="*/ 17863 w 99091"/>
                  <a:gd name="connsiteY5" fmla="*/ 1657 h 597501"/>
                  <a:gd name="connsiteX0" fmla="*/ 17863 w 99091"/>
                  <a:gd name="connsiteY0" fmla="*/ 1657 h 597501"/>
                  <a:gd name="connsiteX1" fmla="*/ 99091 w 99091"/>
                  <a:gd name="connsiteY1" fmla="*/ 0 h 597501"/>
                  <a:gd name="connsiteX2" fmla="*/ 60589 w 99091"/>
                  <a:gd name="connsiteY2" fmla="*/ 310446 h 597501"/>
                  <a:gd name="connsiteX3" fmla="*/ 72434 w 99091"/>
                  <a:gd name="connsiteY3" fmla="*/ 587556 h 597501"/>
                  <a:gd name="connsiteX4" fmla="*/ 23185 w 99091"/>
                  <a:gd name="connsiteY4" fmla="*/ 597477 h 597501"/>
                  <a:gd name="connsiteX5" fmla="*/ 17863 w 99091"/>
                  <a:gd name="connsiteY5" fmla="*/ 1657 h 597501"/>
                  <a:gd name="connsiteX0" fmla="*/ 17863 w 99091"/>
                  <a:gd name="connsiteY0" fmla="*/ 1657 h 597501"/>
                  <a:gd name="connsiteX1" fmla="*/ 99091 w 99091"/>
                  <a:gd name="connsiteY1" fmla="*/ 0 h 597501"/>
                  <a:gd name="connsiteX2" fmla="*/ 60589 w 99091"/>
                  <a:gd name="connsiteY2" fmla="*/ 310446 h 597501"/>
                  <a:gd name="connsiteX3" fmla="*/ 72434 w 99091"/>
                  <a:gd name="connsiteY3" fmla="*/ 587556 h 597501"/>
                  <a:gd name="connsiteX4" fmla="*/ 23185 w 99091"/>
                  <a:gd name="connsiteY4" fmla="*/ 597477 h 597501"/>
                  <a:gd name="connsiteX5" fmla="*/ 17863 w 99091"/>
                  <a:gd name="connsiteY5" fmla="*/ 1657 h 597501"/>
                  <a:gd name="connsiteX0" fmla="*/ 20216 w 101444"/>
                  <a:gd name="connsiteY0" fmla="*/ 1657 h 587556"/>
                  <a:gd name="connsiteX1" fmla="*/ 101444 w 101444"/>
                  <a:gd name="connsiteY1" fmla="*/ 0 h 587556"/>
                  <a:gd name="connsiteX2" fmla="*/ 62942 w 101444"/>
                  <a:gd name="connsiteY2" fmla="*/ 310446 h 587556"/>
                  <a:gd name="connsiteX3" fmla="*/ 74787 w 101444"/>
                  <a:gd name="connsiteY3" fmla="*/ 587556 h 587556"/>
                  <a:gd name="connsiteX4" fmla="*/ 20493 w 101444"/>
                  <a:gd name="connsiteY4" fmla="*/ 585303 h 587556"/>
                  <a:gd name="connsiteX5" fmla="*/ 20216 w 101444"/>
                  <a:gd name="connsiteY5" fmla="*/ 1657 h 587556"/>
                  <a:gd name="connsiteX0" fmla="*/ 14194 w 95422"/>
                  <a:gd name="connsiteY0" fmla="*/ 1657 h 587556"/>
                  <a:gd name="connsiteX1" fmla="*/ 95422 w 95422"/>
                  <a:gd name="connsiteY1" fmla="*/ 0 h 587556"/>
                  <a:gd name="connsiteX2" fmla="*/ 56920 w 95422"/>
                  <a:gd name="connsiteY2" fmla="*/ 310446 h 587556"/>
                  <a:gd name="connsiteX3" fmla="*/ 68765 w 95422"/>
                  <a:gd name="connsiteY3" fmla="*/ 587556 h 587556"/>
                  <a:gd name="connsiteX4" fmla="*/ 14471 w 95422"/>
                  <a:gd name="connsiteY4" fmla="*/ 585303 h 587556"/>
                  <a:gd name="connsiteX5" fmla="*/ 14194 w 95422"/>
                  <a:gd name="connsiteY5" fmla="*/ 1657 h 587556"/>
                  <a:gd name="connsiteX0" fmla="*/ 15826 w 97054"/>
                  <a:gd name="connsiteY0" fmla="*/ 1657 h 587556"/>
                  <a:gd name="connsiteX1" fmla="*/ 97054 w 97054"/>
                  <a:gd name="connsiteY1" fmla="*/ 0 h 587556"/>
                  <a:gd name="connsiteX2" fmla="*/ 58552 w 97054"/>
                  <a:gd name="connsiteY2" fmla="*/ 310446 h 587556"/>
                  <a:gd name="connsiteX3" fmla="*/ 70397 w 97054"/>
                  <a:gd name="connsiteY3" fmla="*/ 587556 h 587556"/>
                  <a:gd name="connsiteX4" fmla="*/ 16103 w 97054"/>
                  <a:gd name="connsiteY4" fmla="*/ 585303 h 587556"/>
                  <a:gd name="connsiteX5" fmla="*/ 15826 w 97054"/>
                  <a:gd name="connsiteY5" fmla="*/ 1657 h 587556"/>
                  <a:gd name="connsiteX0" fmla="*/ 18642 w 99870"/>
                  <a:gd name="connsiteY0" fmla="*/ 1657 h 590764"/>
                  <a:gd name="connsiteX1" fmla="*/ 99870 w 99870"/>
                  <a:gd name="connsiteY1" fmla="*/ 0 h 590764"/>
                  <a:gd name="connsiteX2" fmla="*/ 61368 w 99870"/>
                  <a:gd name="connsiteY2" fmla="*/ 310446 h 590764"/>
                  <a:gd name="connsiteX3" fmla="*/ 73213 w 99870"/>
                  <a:gd name="connsiteY3" fmla="*/ 587556 h 590764"/>
                  <a:gd name="connsiteX4" fmla="*/ 12623 w 99870"/>
                  <a:gd name="connsiteY4" fmla="*/ 590764 h 590764"/>
                  <a:gd name="connsiteX5" fmla="*/ 18642 w 99870"/>
                  <a:gd name="connsiteY5" fmla="*/ 1657 h 590764"/>
                  <a:gd name="connsiteX0" fmla="*/ 23028 w 104256"/>
                  <a:gd name="connsiteY0" fmla="*/ 1657 h 597419"/>
                  <a:gd name="connsiteX1" fmla="*/ 104256 w 104256"/>
                  <a:gd name="connsiteY1" fmla="*/ 0 h 597419"/>
                  <a:gd name="connsiteX2" fmla="*/ 65754 w 104256"/>
                  <a:gd name="connsiteY2" fmla="*/ 310446 h 597419"/>
                  <a:gd name="connsiteX3" fmla="*/ 77599 w 104256"/>
                  <a:gd name="connsiteY3" fmla="*/ 587556 h 597419"/>
                  <a:gd name="connsiteX4" fmla="*/ 9336 w 104256"/>
                  <a:gd name="connsiteY4" fmla="*/ 597419 h 597419"/>
                  <a:gd name="connsiteX5" fmla="*/ 23028 w 104256"/>
                  <a:gd name="connsiteY5" fmla="*/ 1657 h 597419"/>
                  <a:gd name="connsiteX0" fmla="*/ 17953 w 99181"/>
                  <a:gd name="connsiteY0" fmla="*/ 1657 h 596265"/>
                  <a:gd name="connsiteX1" fmla="*/ 99181 w 99181"/>
                  <a:gd name="connsiteY1" fmla="*/ 0 h 596265"/>
                  <a:gd name="connsiteX2" fmla="*/ 60679 w 99181"/>
                  <a:gd name="connsiteY2" fmla="*/ 310446 h 596265"/>
                  <a:gd name="connsiteX3" fmla="*/ 72524 w 99181"/>
                  <a:gd name="connsiteY3" fmla="*/ 587556 h 596265"/>
                  <a:gd name="connsiteX4" fmla="*/ 13345 w 99181"/>
                  <a:gd name="connsiteY4" fmla="*/ 596265 h 596265"/>
                  <a:gd name="connsiteX5" fmla="*/ 17953 w 99181"/>
                  <a:gd name="connsiteY5" fmla="*/ 1657 h 596265"/>
                  <a:gd name="connsiteX0" fmla="*/ 17953 w 99181"/>
                  <a:gd name="connsiteY0" fmla="*/ 1657 h 596265"/>
                  <a:gd name="connsiteX1" fmla="*/ 99181 w 99181"/>
                  <a:gd name="connsiteY1" fmla="*/ 0 h 596265"/>
                  <a:gd name="connsiteX2" fmla="*/ 60679 w 99181"/>
                  <a:gd name="connsiteY2" fmla="*/ 310446 h 596265"/>
                  <a:gd name="connsiteX3" fmla="*/ 75596 w 99181"/>
                  <a:gd name="connsiteY3" fmla="*/ 594975 h 596265"/>
                  <a:gd name="connsiteX4" fmla="*/ 13345 w 99181"/>
                  <a:gd name="connsiteY4" fmla="*/ 596265 h 596265"/>
                  <a:gd name="connsiteX5" fmla="*/ 17953 w 99181"/>
                  <a:gd name="connsiteY5" fmla="*/ 1657 h 596265"/>
                  <a:gd name="connsiteX0" fmla="*/ 17953 w 99181"/>
                  <a:gd name="connsiteY0" fmla="*/ 1657 h 596265"/>
                  <a:gd name="connsiteX1" fmla="*/ 99181 w 99181"/>
                  <a:gd name="connsiteY1" fmla="*/ 0 h 596265"/>
                  <a:gd name="connsiteX2" fmla="*/ 66179 w 99181"/>
                  <a:gd name="connsiteY2" fmla="*/ 309008 h 596265"/>
                  <a:gd name="connsiteX3" fmla="*/ 75596 w 99181"/>
                  <a:gd name="connsiteY3" fmla="*/ 594975 h 596265"/>
                  <a:gd name="connsiteX4" fmla="*/ 13345 w 99181"/>
                  <a:gd name="connsiteY4" fmla="*/ 596265 h 596265"/>
                  <a:gd name="connsiteX5" fmla="*/ 17953 w 99181"/>
                  <a:gd name="connsiteY5" fmla="*/ 1657 h 596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181" h="596265">
                    <a:moveTo>
                      <a:pt x="17953" y="1657"/>
                    </a:moveTo>
                    <a:lnTo>
                      <a:pt x="99181" y="0"/>
                    </a:lnTo>
                    <a:cubicBezTo>
                      <a:pt x="91753" y="144472"/>
                      <a:pt x="92784" y="220721"/>
                      <a:pt x="66179" y="309008"/>
                    </a:cubicBezTo>
                    <a:cubicBezTo>
                      <a:pt x="82158" y="391880"/>
                      <a:pt x="97177" y="544592"/>
                      <a:pt x="75596" y="594975"/>
                    </a:cubicBezTo>
                    <a:cubicBezTo>
                      <a:pt x="55399" y="596044"/>
                      <a:pt x="33542" y="595196"/>
                      <a:pt x="13345" y="596265"/>
                    </a:cubicBezTo>
                    <a:cubicBezTo>
                      <a:pt x="-1574" y="361777"/>
                      <a:pt x="-8816" y="267408"/>
                      <a:pt x="17953" y="1657"/>
                    </a:cubicBezTo>
                    <a:close/>
                  </a:path>
                </a:pathLst>
              </a:custGeom>
              <a:gradFill>
                <a:gsLst>
                  <a:gs pos="0">
                    <a:srgbClr val="5A5A5A">
                      <a:lumMod val="60000"/>
                      <a:lumOff val="40000"/>
                    </a:srgbClr>
                  </a:gs>
                  <a:gs pos="100000">
                    <a:srgbClr val="5A5A5A"/>
                  </a:gs>
                </a:gsLst>
                <a:lin ang="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Rounded Rectangle 1"/>
              <p:cNvSpPr/>
              <p:nvPr/>
            </p:nvSpPr>
            <p:spPr>
              <a:xfrm rot="18931953">
                <a:off x="882872" y="4900492"/>
                <a:ext cx="2149846" cy="652688"/>
              </a:xfrm>
              <a:custGeom>
                <a:avLst/>
                <a:gdLst>
                  <a:gd name="connsiteX0" fmla="*/ 0 w 2770315"/>
                  <a:gd name="connsiteY0" fmla="*/ 106400 h 638386"/>
                  <a:gd name="connsiteX1" fmla="*/ 106400 w 2770315"/>
                  <a:gd name="connsiteY1" fmla="*/ 0 h 638386"/>
                  <a:gd name="connsiteX2" fmla="*/ 2663915 w 2770315"/>
                  <a:gd name="connsiteY2" fmla="*/ 0 h 638386"/>
                  <a:gd name="connsiteX3" fmla="*/ 2770315 w 2770315"/>
                  <a:gd name="connsiteY3" fmla="*/ 106400 h 638386"/>
                  <a:gd name="connsiteX4" fmla="*/ 2770315 w 2770315"/>
                  <a:gd name="connsiteY4" fmla="*/ 531986 h 638386"/>
                  <a:gd name="connsiteX5" fmla="*/ 2663915 w 2770315"/>
                  <a:gd name="connsiteY5" fmla="*/ 638386 h 638386"/>
                  <a:gd name="connsiteX6" fmla="*/ 106400 w 2770315"/>
                  <a:gd name="connsiteY6" fmla="*/ 638386 h 638386"/>
                  <a:gd name="connsiteX7" fmla="*/ 0 w 2770315"/>
                  <a:gd name="connsiteY7" fmla="*/ 531986 h 638386"/>
                  <a:gd name="connsiteX8" fmla="*/ 0 w 2770315"/>
                  <a:gd name="connsiteY8" fmla="*/ 106400 h 638386"/>
                  <a:gd name="connsiteX0" fmla="*/ 0 w 2770315"/>
                  <a:gd name="connsiteY0" fmla="*/ 106400 h 648110"/>
                  <a:gd name="connsiteX1" fmla="*/ 106400 w 2770315"/>
                  <a:gd name="connsiteY1" fmla="*/ 0 h 648110"/>
                  <a:gd name="connsiteX2" fmla="*/ 2663915 w 2770315"/>
                  <a:gd name="connsiteY2" fmla="*/ 0 h 648110"/>
                  <a:gd name="connsiteX3" fmla="*/ 2770315 w 2770315"/>
                  <a:gd name="connsiteY3" fmla="*/ 106400 h 648110"/>
                  <a:gd name="connsiteX4" fmla="*/ 2770315 w 2770315"/>
                  <a:gd name="connsiteY4" fmla="*/ 531986 h 648110"/>
                  <a:gd name="connsiteX5" fmla="*/ 2663915 w 2770315"/>
                  <a:gd name="connsiteY5" fmla="*/ 638386 h 648110"/>
                  <a:gd name="connsiteX6" fmla="*/ 89274 w 2770315"/>
                  <a:gd name="connsiteY6" fmla="*/ 648110 h 648110"/>
                  <a:gd name="connsiteX7" fmla="*/ 0 w 2770315"/>
                  <a:gd name="connsiteY7" fmla="*/ 531986 h 648110"/>
                  <a:gd name="connsiteX8" fmla="*/ 0 w 2770315"/>
                  <a:gd name="connsiteY8" fmla="*/ 106400 h 648110"/>
                  <a:gd name="connsiteX0" fmla="*/ 0 w 2770315"/>
                  <a:gd name="connsiteY0" fmla="*/ 106400 h 648146"/>
                  <a:gd name="connsiteX1" fmla="*/ 106400 w 2770315"/>
                  <a:gd name="connsiteY1" fmla="*/ 0 h 648146"/>
                  <a:gd name="connsiteX2" fmla="*/ 2663915 w 2770315"/>
                  <a:gd name="connsiteY2" fmla="*/ 0 h 648146"/>
                  <a:gd name="connsiteX3" fmla="*/ 2770315 w 2770315"/>
                  <a:gd name="connsiteY3" fmla="*/ 106400 h 648146"/>
                  <a:gd name="connsiteX4" fmla="*/ 2770315 w 2770315"/>
                  <a:gd name="connsiteY4" fmla="*/ 531986 h 648146"/>
                  <a:gd name="connsiteX5" fmla="*/ 2663915 w 2770315"/>
                  <a:gd name="connsiteY5" fmla="*/ 638386 h 648146"/>
                  <a:gd name="connsiteX6" fmla="*/ 85448 w 2770315"/>
                  <a:gd name="connsiteY6" fmla="*/ 648146 h 648146"/>
                  <a:gd name="connsiteX7" fmla="*/ 0 w 2770315"/>
                  <a:gd name="connsiteY7" fmla="*/ 531986 h 648146"/>
                  <a:gd name="connsiteX8" fmla="*/ 0 w 2770315"/>
                  <a:gd name="connsiteY8" fmla="*/ 106400 h 648146"/>
                  <a:gd name="connsiteX0" fmla="*/ 0 w 2770315"/>
                  <a:gd name="connsiteY0" fmla="*/ 106400 h 651900"/>
                  <a:gd name="connsiteX1" fmla="*/ 106400 w 2770315"/>
                  <a:gd name="connsiteY1" fmla="*/ 0 h 651900"/>
                  <a:gd name="connsiteX2" fmla="*/ 2663915 w 2770315"/>
                  <a:gd name="connsiteY2" fmla="*/ 0 h 651900"/>
                  <a:gd name="connsiteX3" fmla="*/ 2770315 w 2770315"/>
                  <a:gd name="connsiteY3" fmla="*/ 106400 h 651900"/>
                  <a:gd name="connsiteX4" fmla="*/ 2770315 w 2770315"/>
                  <a:gd name="connsiteY4" fmla="*/ 531986 h 651900"/>
                  <a:gd name="connsiteX5" fmla="*/ 2663915 w 2770315"/>
                  <a:gd name="connsiteY5" fmla="*/ 638386 h 651900"/>
                  <a:gd name="connsiteX6" fmla="*/ 93135 w 2770315"/>
                  <a:gd name="connsiteY6" fmla="*/ 651900 h 651900"/>
                  <a:gd name="connsiteX7" fmla="*/ 0 w 2770315"/>
                  <a:gd name="connsiteY7" fmla="*/ 531986 h 651900"/>
                  <a:gd name="connsiteX8" fmla="*/ 0 w 2770315"/>
                  <a:gd name="connsiteY8" fmla="*/ 106400 h 651900"/>
                  <a:gd name="connsiteX0" fmla="*/ 0 w 2770315"/>
                  <a:gd name="connsiteY0" fmla="*/ 106400 h 646179"/>
                  <a:gd name="connsiteX1" fmla="*/ 106400 w 2770315"/>
                  <a:gd name="connsiteY1" fmla="*/ 0 h 646179"/>
                  <a:gd name="connsiteX2" fmla="*/ 2663915 w 2770315"/>
                  <a:gd name="connsiteY2" fmla="*/ 0 h 646179"/>
                  <a:gd name="connsiteX3" fmla="*/ 2770315 w 2770315"/>
                  <a:gd name="connsiteY3" fmla="*/ 106400 h 646179"/>
                  <a:gd name="connsiteX4" fmla="*/ 2770315 w 2770315"/>
                  <a:gd name="connsiteY4" fmla="*/ 531986 h 646179"/>
                  <a:gd name="connsiteX5" fmla="*/ 2663915 w 2770315"/>
                  <a:gd name="connsiteY5" fmla="*/ 638386 h 646179"/>
                  <a:gd name="connsiteX6" fmla="*/ 91169 w 2770315"/>
                  <a:gd name="connsiteY6" fmla="*/ 646179 h 646179"/>
                  <a:gd name="connsiteX7" fmla="*/ 0 w 2770315"/>
                  <a:gd name="connsiteY7" fmla="*/ 531986 h 646179"/>
                  <a:gd name="connsiteX8" fmla="*/ 0 w 2770315"/>
                  <a:gd name="connsiteY8" fmla="*/ 106400 h 646179"/>
                  <a:gd name="connsiteX0" fmla="*/ 0 w 2770315"/>
                  <a:gd name="connsiteY0" fmla="*/ 106400 h 651864"/>
                  <a:gd name="connsiteX1" fmla="*/ 106400 w 2770315"/>
                  <a:gd name="connsiteY1" fmla="*/ 0 h 651864"/>
                  <a:gd name="connsiteX2" fmla="*/ 2663915 w 2770315"/>
                  <a:gd name="connsiteY2" fmla="*/ 0 h 651864"/>
                  <a:gd name="connsiteX3" fmla="*/ 2770315 w 2770315"/>
                  <a:gd name="connsiteY3" fmla="*/ 106400 h 651864"/>
                  <a:gd name="connsiteX4" fmla="*/ 2770315 w 2770315"/>
                  <a:gd name="connsiteY4" fmla="*/ 531986 h 651864"/>
                  <a:gd name="connsiteX5" fmla="*/ 2663915 w 2770315"/>
                  <a:gd name="connsiteY5" fmla="*/ 638386 h 651864"/>
                  <a:gd name="connsiteX6" fmla="*/ 96961 w 2770315"/>
                  <a:gd name="connsiteY6" fmla="*/ 651864 h 651864"/>
                  <a:gd name="connsiteX7" fmla="*/ 0 w 2770315"/>
                  <a:gd name="connsiteY7" fmla="*/ 531986 h 651864"/>
                  <a:gd name="connsiteX8" fmla="*/ 0 w 2770315"/>
                  <a:gd name="connsiteY8" fmla="*/ 106400 h 651864"/>
                  <a:gd name="connsiteX0" fmla="*/ 25064 w 2795379"/>
                  <a:gd name="connsiteY0" fmla="*/ 106400 h 651864"/>
                  <a:gd name="connsiteX1" fmla="*/ 131464 w 2795379"/>
                  <a:gd name="connsiteY1" fmla="*/ 0 h 651864"/>
                  <a:gd name="connsiteX2" fmla="*/ 2688979 w 2795379"/>
                  <a:gd name="connsiteY2" fmla="*/ 0 h 651864"/>
                  <a:gd name="connsiteX3" fmla="*/ 2795379 w 2795379"/>
                  <a:gd name="connsiteY3" fmla="*/ 106400 h 651864"/>
                  <a:gd name="connsiteX4" fmla="*/ 2795379 w 2795379"/>
                  <a:gd name="connsiteY4" fmla="*/ 531986 h 651864"/>
                  <a:gd name="connsiteX5" fmla="*/ 2688979 w 2795379"/>
                  <a:gd name="connsiteY5" fmla="*/ 638386 h 651864"/>
                  <a:gd name="connsiteX6" fmla="*/ 122025 w 2795379"/>
                  <a:gd name="connsiteY6" fmla="*/ 651864 h 651864"/>
                  <a:gd name="connsiteX7" fmla="*/ 0 w 2795379"/>
                  <a:gd name="connsiteY7" fmla="*/ 511176 h 651864"/>
                  <a:gd name="connsiteX8" fmla="*/ 25064 w 2795379"/>
                  <a:gd name="connsiteY8" fmla="*/ 106400 h 651864"/>
                  <a:gd name="connsiteX0" fmla="*/ 25064 w 2795379"/>
                  <a:gd name="connsiteY0" fmla="*/ 106400 h 651864"/>
                  <a:gd name="connsiteX1" fmla="*/ 131464 w 2795379"/>
                  <a:gd name="connsiteY1" fmla="*/ 0 h 651864"/>
                  <a:gd name="connsiteX2" fmla="*/ 2688979 w 2795379"/>
                  <a:gd name="connsiteY2" fmla="*/ 0 h 651864"/>
                  <a:gd name="connsiteX3" fmla="*/ 2795379 w 2795379"/>
                  <a:gd name="connsiteY3" fmla="*/ 106400 h 651864"/>
                  <a:gd name="connsiteX4" fmla="*/ 2795379 w 2795379"/>
                  <a:gd name="connsiteY4" fmla="*/ 531986 h 651864"/>
                  <a:gd name="connsiteX5" fmla="*/ 2688979 w 2795379"/>
                  <a:gd name="connsiteY5" fmla="*/ 638386 h 651864"/>
                  <a:gd name="connsiteX6" fmla="*/ 122025 w 2795379"/>
                  <a:gd name="connsiteY6" fmla="*/ 651864 h 651864"/>
                  <a:gd name="connsiteX7" fmla="*/ 0 w 2795379"/>
                  <a:gd name="connsiteY7" fmla="*/ 511176 h 651864"/>
                  <a:gd name="connsiteX8" fmla="*/ 25064 w 2795379"/>
                  <a:gd name="connsiteY8" fmla="*/ 106400 h 651864"/>
                  <a:gd name="connsiteX0" fmla="*/ 129510 w 2899825"/>
                  <a:gd name="connsiteY0" fmla="*/ 106400 h 651864"/>
                  <a:gd name="connsiteX1" fmla="*/ 235910 w 2899825"/>
                  <a:gd name="connsiteY1" fmla="*/ 0 h 651864"/>
                  <a:gd name="connsiteX2" fmla="*/ 2793425 w 2899825"/>
                  <a:gd name="connsiteY2" fmla="*/ 0 h 651864"/>
                  <a:gd name="connsiteX3" fmla="*/ 2899825 w 2899825"/>
                  <a:gd name="connsiteY3" fmla="*/ 106400 h 651864"/>
                  <a:gd name="connsiteX4" fmla="*/ 2899825 w 2899825"/>
                  <a:gd name="connsiteY4" fmla="*/ 531986 h 651864"/>
                  <a:gd name="connsiteX5" fmla="*/ 2793425 w 2899825"/>
                  <a:gd name="connsiteY5" fmla="*/ 638386 h 651864"/>
                  <a:gd name="connsiteX6" fmla="*/ 226471 w 2899825"/>
                  <a:gd name="connsiteY6" fmla="*/ 651864 h 651864"/>
                  <a:gd name="connsiteX7" fmla="*/ 129510 w 2899825"/>
                  <a:gd name="connsiteY7" fmla="*/ 106400 h 651864"/>
                  <a:gd name="connsiteX0" fmla="*/ 315592 w 2988946"/>
                  <a:gd name="connsiteY0" fmla="*/ 651864 h 651864"/>
                  <a:gd name="connsiteX1" fmla="*/ 325031 w 2988946"/>
                  <a:gd name="connsiteY1" fmla="*/ 0 h 651864"/>
                  <a:gd name="connsiteX2" fmla="*/ 2882546 w 2988946"/>
                  <a:gd name="connsiteY2" fmla="*/ 0 h 651864"/>
                  <a:gd name="connsiteX3" fmla="*/ 2988946 w 2988946"/>
                  <a:gd name="connsiteY3" fmla="*/ 106400 h 651864"/>
                  <a:gd name="connsiteX4" fmla="*/ 2988946 w 2988946"/>
                  <a:gd name="connsiteY4" fmla="*/ 531986 h 651864"/>
                  <a:gd name="connsiteX5" fmla="*/ 2882546 w 2988946"/>
                  <a:gd name="connsiteY5" fmla="*/ 638386 h 651864"/>
                  <a:gd name="connsiteX6" fmla="*/ 315592 w 2988946"/>
                  <a:gd name="connsiteY6" fmla="*/ 651864 h 651864"/>
                  <a:gd name="connsiteX0" fmla="*/ 226402 w 2899756"/>
                  <a:gd name="connsiteY0" fmla="*/ 651864 h 651864"/>
                  <a:gd name="connsiteX1" fmla="*/ 235841 w 2899756"/>
                  <a:gd name="connsiteY1" fmla="*/ 0 h 651864"/>
                  <a:gd name="connsiteX2" fmla="*/ 2793356 w 2899756"/>
                  <a:gd name="connsiteY2" fmla="*/ 0 h 651864"/>
                  <a:gd name="connsiteX3" fmla="*/ 2899756 w 2899756"/>
                  <a:gd name="connsiteY3" fmla="*/ 106400 h 651864"/>
                  <a:gd name="connsiteX4" fmla="*/ 2899756 w 2899756"/>
                  <a:gd name="connsiteY4" fmla="*/ 531986 h 651864"/>
                  <a:gd name="connsiteX5" fmla="*/ 2793356 w 2899756"/>
                  <a:gd name="connsiteY5" fmla="*/ 638386 h 651864"/>
                  <a:gd name="connsiteX6" fmla="*/ 226402 w 2899756"/>
                  <a:gd name="connsiteY6" fmla="*/ 651864 h 651864"/>
                  <a:gd name="connsiteX0" fmla="*/ 182108 w 2855462"/>
                  <a:gd name="connsiteY0" fmla="*/ 651864 h 651864"/>
                  <a:gd name="connsiteX1" fmla="*/ 191547 w 2855462"/>
                  <a:gd name="connsiteY1" fmla="*/ 0 h 651864"/>
                  <a:gd name="connsiteX2" fmla="*/ 2749062 w 2855462"/>
                  <a:gd name="connsiteY2" fmla="*/ 0 h 651864"/>
                  <a:gd name="connsiteX3" fmla="*/ 2855462 w 2855462"/>
                  <a:gd name="connsiteY3" fmla="*/ 106400 h 651864"/>
                  <a:gd name="connsiteX4" fmla="*/ 2855462 w 2855462"/>
                  <a:gd name="connsiteY4" fmla="*/ 531986 h 651864"/>
                  <a:gd name="connsiteX5" fmla="*/ 2749062 w 2855462"/>
                  <a:gd name="connsiteY5" fmla="*/ 638386 h 651864"/>
                  <a:gd name="connsiteX6" fmla="*/ 182108 w 2855462"/>
                  <a:gd name="connsiteY6" fmla="*/ 651864 h 651864"/>
                  <a:gd name="connsiteX0" fmla="*/ 267262 w 2940616"/>
                  <a:gd name="connsiteY0" fmla="*/ 651864 h 651864"/>
                  <a:gd name="connsiteX1" fmla="*/ 80827 w 2940616"/>
                  <a:gd name="connsiteY1" fmla="*/ 273828 h 651864"/>
                  <a:gd name="connsiteX2" fmla="*/ 276701 w 2940616"/>
                  <a:gd name="connsiteY2" fmla="*/ 0 h 651864"/>
                  <a:gd name="connsiteX3" fmla="*/ 2834216 w 2940616"/>
                  <a:gd name="connsiteY3" fmla="*/ 0 h 651864"/>
                  <a:gd name="connsiteX4" fmla="*/ 2940616 w 2940616"/>
                  <a:gd name="connsiteY4" fmla="*/ 106400 h 651864"/>
                  <a:gd name="connsiteX5" fmla="*/ 2940616 w 2940616"/>
                  <a:gd name="connsiteY5" fmla="*/ 531986 h 651864"/>
                  <a:gd name="connsiteX6" fmla="*/ 2834216 w 2940616"/>
                  <a:gd name="connsiteY6" fmla="*/ 638386 h 651864"/>
                  <a:gd name="connsiteX7" fmla="*/ 267262 w 2940616"/>
                  <a:gd name="connsiteY7" fmla="*/ 651864 h 651864"/>
                  <a:gd name="connsiteX0" fmla="*/ 251440 w 2924794"/>
                  <a:gd name="connsiteY0" fmla="*/ 651864 h 651864"/>
                  <a:gd name="connsiteX1" fmla="*/ 103370 w 2924794"/>
                  <a:gd name="connsiteY1" fmla="*/ 284949 h 651864"/>
                  <a:gd name="connsiteX2" fmla="*/ 260879 w 2924794"/>
                  <a:gd name="connsiteY2" fmla="*/ 0 h 651864"/>
                  <a:gd name="connsiteX3" fmla="*/ 2818394 w 2924794"/>
                  <a:gd name="connsiteY3" fmla="*/ 0 h 651864"/>
                  <a:gd name="connsiteX4" fmla="*/ 2924794 w 2924794"/>
                  <a:gd name="connsiteY4" fmla="*/ 106400 h 651864"/>
                  <a:gd name="connsiteX5" fmla="*/ 2924794 w 2924794"/>
                  <a:gd name="connsiteY5" fmla="*/ 531986 h 651864"/>
                  <a:gd name="connsiteX6" fmla="*/ 2818394 w 2924794"/>
                  <a:gd name="connsiteY6" fmla="*/ 638386 h 651864"/>
                  <a:gd name="connsiteX7" fmla="*/ 251440 w 2924794"/>
                  <a:gd name="connsiteY7" fmla="*/ 651864 h 651864"/>
                  <a:gd name="connsiteX0" fmla="*/ 251440 w 2924794"/>
                  <a:gd name="connsiteY0" fmla="*/ 653131 h 653131"/>
                  <a:gd name="connsiteX1" fmla="*/ 103370 w 2924794"/>
                  <a:gd name="connsiteY1" fmla="*/ 286216 h 653131"/>
                  <a:gd name="connsiteX2" fmla="*/ 260879 w 2924794"/>
                  <a:gd name="connsiteY2" fmla="*/ 1267 h 653131"/>
                  <a:gd name="connsiteX3" fmla="*/ 2818394 w 2924794"/>
                  <a:gd name="connsiteY3" fmla="*/ 1267 h 653131"/>
                  <a:gd name="connsiteX4" fmla="*/ 2924794 w 2924794"/>
                  <a:gd name="connsiteY4" fmla="*/ 107667 h 653131"/>
                  <a:gd name="connsiteX5" fmla="*/ 2924794 w 2924794"/>
                  <a:gd name="connsiteY5" fmla="*/ 533253 h 653131"/>
                  <a:gd name="connsiteX6" fmla="*/ 2818394 w 2924794"/>
                  <a:gd name="connsiteY6" fmla="*/ 639653 h 653131"/>
                  <a:gd name="connsiteX7" fmla="*/ 251440 w 2924794"/>
                  <a:gd name="connsiteY7" fmla="*/ 653131 h 653131"/>
                  <a:gd name="connsiteX0" fmla="*/ 148125 w 2821479"/>
                  <a:gd name="connsiteY0" fmla="*/ 653131 h 653835"/>
                  <a:gd name="connsiteX1" fmla="*/ 55 w 2821479"/>
                  <a:gd name="connsiteY1" fmla="*/ 286216 h 653835"/>
                  <a:gd name="connsiteX2" fmla="*/ 157564 w 2821479"/>
                  <a:gd name="connsiteY2" fmla="*/ 1267 h 653835"/>
                  <a:gd name="connsiteX3" fmla="*/ 2715079 w 2821479"/>
                  <a:gd name="connsiteY3" fmla="*/ 1267 h 653835"/>
                  <a:gd name="connsiteX4" fmla="*/ 2821479 w 2821479"/>
                  <a:gd name="connsiteY4" fmla="*/ 107667 h 653835"/>
                  <a:gd name="connsiteX5" fmla="*/ 2821479 w 2821479"/>
                  <a:gd name="connsiteY5" fmla="*/ 533253 h 653835"/>
                  <a:gd name="connsiteX6" fmla="*/ 2715079 w 2821479"/>
                  <a:gd name="connsiteY6" fmla="*/ 639653 h 653835"/>
                  <a:gd name="connsiteX7" fmla="*/ 148125 w 2821479"/>
                  <a:gd name="connsiteY7" fmla="*/ 653131 h 653835"/>
                  <a:gd name="connsiteX0" fmla="*/ 148125 w 2821479"/>
                  <a:gd name="connsiteY0" fmla="*/ 653131 h 653835"/>
                  <a:gd name="connsiteX1" fmla="*/ 55 w 2821479"/>
                  <a:gd name="connsiteY1" fmla="*/ 286216 h 653835"/>
                  <a:gd name="connsiteX2" fmla="*/ 157564 w 2821479"/>
                  <a:gd name="connsiteY2" fmla="*/ 1267 h 653835"/>
                  <a:gd name="connsiteX3" fmla="*/ 2715079 w 2821479"/>
                  <a:gd name="connsiteY3" fmla="*/ 1267 h 653835"/>
                  <a:gd name="connsiteX4" fmla="*/ 2821479 w 2821479"/>
                  <a:gd name="connsiteY4" fmla="*/ 107667 h 653835"/>
                  <a:gd name="connsiteX5" fmla="*/ 2821479 w 2821479"/>
                  <a:gd name="connsiteY5" fmla="*/ 533253 h 653835"/>
                  <a:gd name="connsiteX6" fmla="*/ 2715079 w 2821479"/>
                  <a:gd name="connsiteY6" fmla="*/ 639653 h 653835"/>
                  <a:gd name="connsiteX7" fmla="*/ 148125 w 2821479"/>
                  <a:gd name="connsiteY7" fmla="*/ 653131 h 653835"/>
                  <a:gd name="connsiteX0" fmla="*/ 148125 w 2821479"/>
                  <a:gd name="connsiteY0" fmla="*/ 653131 h 653835"/>
                  <a:gd name="connsiteX1" fmla="*/ 55 w 2821479"/>
                  <a:gd name="connsiteY1" fmla="*/ 286216 h 653835"/>
                  <a:gd name="connsiteX2" fmla="*/ 157564 w 2821479"/>
                  <a:gd name="connsiteY2" fmla="*/ 1267 h 653835"/>
                  <a:gd name="connsiteX3" fmla="*/ 2715079 w 2821479"/>
                  <a:gd name="connsiteY3" fmla="*/ 1267 h 653835"/>
                  <a:gd name="connsiteX4" fmla="*/ 2821479 w 2821479"/>
                  <a:gd name="connsiteY4" fmla="*/ 107667 h 653835"/>
                  <a:gd name="connsiteX5" fmla="*/ 2821479 w 2821479"/>
                  <a:gd name="connsiteY5" fmla="*/ 533253 h 653835"/>
                  <a:gd name="connsiteX6" fmla="*/ 2715079 w 2821479"/>
                  <a:gd name="connsiteY6" fmla="*/ 639653 h 653835"/>
                  <a:gd name="connsiteX7" fmla="*/ 148125 w 2821479"/>
                  <a:gd name="connsiteY7" fmla="*/ 653131 h 653835"/>
                  <a:gd name="connsiteX0" fmla="*/ 148125 w 3083702"/>
                  <a:gd name="connsiteY0" fmla="*/ 653131 h 653835"/>
                  <a:gd name="connsiteX1" fmla="*/ 55 w 3083702"/>
                  <a:gd name="connsiteY1" fmla="*/ 286216 h 653835"/>
                  <a:gd name="connsiteX2" fmla="*/ 157564 w 3083702"/>
                  <a:gd name="connsiteY2" fmla="*/ 1267 h 653835"/>
                  <a:gd name="connsiteX3" fmla="*/ 2715079 w 3083702"/>
                  <a:gd name="connsiteY3" fmla="*/ 1267 h 653835"/>
                  <a:gd name="connsiteX4" fmla="*/ 3083702 w 3083702"/>
                  <a:gd name="connsiteY4" fmla="*/ 58081 h 653835"/>
                  <a:gd name="connsiteX5" fmla="*/ 2821479 w 3083702"/>
                  <a:gd name="connsiteY5" fmla="*/ 533253 h 653835"/>
                  <a:gd name="connsiteX6" fmla="*/ 2715079 w 3083702"/>
                  <a:gd name="connsiteY6" fmla="*/ 639653 h 653835"/>
                  <a:gd name="connsiteX7" fmla="*/ 148125 w 3083702"/>
                  <a:gd name="connsiteY7" fmla="*/ 653131 h 653835"/>
                  <a:gd name="connsiteX0" fmla="*/ 148125 w 2944344"/>
                  <a:gd name="connsiteY0" fmla="*/ 653131 h 653835"/>
                  <a:gd name="connsiteX1" fmla="*/ 55 w 2944344"/>
                  <a:gd name="connsiteY1" fmla="*/ 286216 h 653835"/>
                  <a:gd name="connsiteX2" fmla="*/ 157564 w 2944344"/>
                  <a:gd name="connsiteY2" fmla="*/ 1267 h 653835"/>
                  <a:gd name="connsiteX3" fmla="*/ 2715079 w 2944344"/>
                  <a:gd name="connsiteY3" fmla="*/ 1267 h 653835"/>
                  <a:gd name="connsiteX4" fmla="*/ 2821479 w 2944344"/>
                  <a:gd name="connsiteY4" fmla="*/ 533253 h 653835"/>
                  <a:gd name="connsiteX5" fmla="*/ 2715079 w 2944344"/>
                  <a:gd name="connsiteY5" fmla="*/ 639653 h 653835"/>
                  <a:gd name="connsiteX6" fmla="*/ 148125 w 2944344"/>
                  <a:gd name="connsiteY6" fmla="*/ 653131 h 653835"/>
                  <a:gd name="connsiteX0" fmla="*/ 148125 w 3098468"/>
                  <a:gd name="connsiteY0" fmla="*/ 653131 h 653835"/>
                  <a:gd name="connsiteX1" fmla="*/ 55 w 3098468"/>
                  <a:gd name="connsiteY1" fmla="*/ 286216 h 653835"/>
                  <a:gd name="connsiteX2" fmla="*/ 157564 w 3098468"/>
                  <a:gd name="connsiteY2" fmla="*/ 1267 h 653835"/>
                  <a:gd name="connsiteX3" fmla="*/ 2715079 w 3098468"/>
                  <a:gd name="connsiteY3" fmla="*/ 1267 h 653835"/>
                  <a:gd name="connsiteX4" fmla="*/ 3095293 w 3098468"/>
                  <a:gd name="connsiteY4" fmla="*/ 281495 h 653835"/>
                  <a:gd name="connsiteX5" fmla="*/ 2715079 w 3098468"/>
                  <a:gd name="connsiteY5" fmla="*/ 639653 h 653835"/>
                  <a:gd name="connsiteX6" fmla="*/ 148125 w 3098468"/>
                  <a:gd name="connsiteY6" fmla="*/ 653131 h 653835"/>
                  <a:gd name="connsiteX0" fmla="*/ 148125 w 3098468"/>
                  <a:gd name="connsiteY0" fmla="*/ 653131 h 653835"/>
                  <a:gd name="connsiteX1" fmla="*/ 55 w 3098468"/>
                  <a:gd name="connsiteY1" fmla="*/ 286216 h 653835"/>
                  <a:gd name="connsiteX2" fmla="*/ 157564 w 3098468"/>
                  <a:gd name="connsiteY2" fmla="*/ 1267 h 653835"/>
                  <a:gd name="connsiteX3" fmla="*/ 2715079 w 3098468"/>
                  <a:gd name="connsiteY3" fmla="*/ 1267 h 653835"/>
                  <a:gd name="connsiteX4" fmla="*/ 3095293 w 3098468"/>
                  <a:gd name="connsiteY4" fmla="*/ 281495 h 653835"/>
                  <a:gd name="connsiteX5" fmla="*/ 3051198 w 3098468"/>
                  <a:gd name="connsiteY5" fmla="*/ 569174 h 653835"/>
                  <a:gd name="connsiteX6" fmla="*/ 148125 w 3098468"/>
                  <a:gd name="connsiteY6" fmla="*/ 653131 h 653835"/>
                  <a:gd name="connsiteX0" fmla="*/ 148125 w 3257855"/>
                  <a:gd name="connsiteY0" fmla="*/ 653131 h 653835"/>
                  <a:gd name="connsiteX1" fmla="*/ 55 w 3257855"/>
                  <a:gd name="connsiteY1" fmla="*/ 286216 h 653835"/>
                  <a:gd name="connsiteX2" fmla="*/ 157564 w 3257855"/>
                  <a:gd name="connsiteY2" fmla="*/ 1267 h 653835"/>
                  <a:gd name="connsiteX3" fmla="*/ 3047255 w 3257855"/>
                  <a:gd name="connsiteY3" fmla="*/ 15657 h 653835"/>
                  <a:gd name="connsiteX4" fmla="*/ 3095293 w 3257855"/>
                  <a:gd name="connsiteY4" fmla="*/ 281495 h 653835"/>
                  <a:gd name="connsiteX5" fmla="*/ 3051198 w 3257855"/>
                  <a:gd name="connsiteY5" fmla="*/ 569174 h 653835"/>
                  <a:gd name="connsiteX6" fmla="*/ 148125 w 3257855"/>
                  <a:gd name="connsiteY6" fmla="*/ 653131 h 653835"/>
                  <a:gd name="connsiteX0" fmla="*/ 148125 w 3111753"/>
                  <a:gd name="connsiteY0" fmla="*/ 653131 h 653835"/>
                  <a:gd name="connsiteX1" fmla="*/ 55 w 3111753"/>
                  <a:gd name="connsiteY1" fmla="*/ 286216 h 653835"/>
                  <a:gd name="connsiteX2" fmla="*/ 157564 w 3111753"/>
                  <a:gd name="connsiteY2" fmla="*/ 1267 h 653835"/>
                  <a:gd name="connsiteX3" fmla="*/ 3047255 w 3111753"/>
                  <a:gd name="connsiteY3" fmla="*/ 15657 h 653835"/>
                  <a:gd name="connsiteX4" fmla="*/ 3095293 w 3111753"/>
                  <a:gd name="connsiteY4" fmla="*/ 281495 h 653835"/>
                  <a:gd name="connsiteX5" fmla="*/ 3051198 w 3111753"/>
                  <a:gd name="connsiteY5" fmla="*/ 569174 h 653835"/>
                  <a:gd name="connsiteX6" fmla="*/ 148125 w 3111753"/>
                  <a:gd name="connsiteY6" fmla="*/ 653131 h 653835"/>
                  <a:gd name="connsiteX0" fmla="*/ 148125 w 3124848"/>
                  <a:gd name="connsiteY0" fmla="*/ 653131 h 653835"/>
                  <a:gd name="connsiteX1" fmla="*/ 55 w 3124848"/>
                  <a:gd name="connsiteY1" fmla="*/ 286216 h 653835"/>
                  <a:gd name="connsiteX2" fmla="*/ 157564 w 3124848"/>
                  <a:gd name="connsiteY2" fmla="*/ 1267 h 653835"/>
                  <a:gd name="connsiteX3" fmla="*/ 3069138 w 3124848"/>
                  <a:gd name="connsiteY3" fmla="*/ 19822 h 653835"/>
                  <a:gd name="connsiteX4" fmla="*/ 3095293 w 3124848"/>
                  <a:gd name="connsiteY4" fmla="*/ 281495 h 653835"/>
                  <a:gd name="connsiteX5" fmla="*/ 3051198 w 3124848"/>
                  <a:gd name="connsiteY5" fmla="*/ 569174 h 653835"/>
                  <a:gd name="connsiteX6" fmla="*/ 148125 w 3124848"/>
                  <a:gd name="connsiteY6" fmla="*/ 653131 h 653835"/>
                  <a:gd name="connsiteX0" fmla="*/ 148125 w 3128145"/>
                  <a:gd name="connsiteY0" fmla="*/ 653131 h 653835"/>
                  <a:gd name="connsiteX1" fmla="*/ 55 w 3128145"/>
                  <a:gd name="connsiteY1" fmla="*/ 286216 h 653835"/>
                  <a:gd name="connsiteX2" fmla="*/ 157564 w 3128145"/>
                  <a:gd name="connsiteY2" fmla="*/ 1267 h 653835"/>
                  <a:gd name="connsiteX3" fmla="*/ 3074123 w 3128145"/>
                  <a:gd name="connsiteY3" fmla="*/ 14744 h 653835"/>
                  <a:gd name="connsiteX4" fmla="*/ 3095293 w 3128145"/>
                  <a:gd name="connsiteY4" fmla="*/ 281495 h 653835"/>
                  <a:gd name="connsiteX5" fmla="*/ 3051198 w 3128145"/>
                  <a:gd name="connsiteY5" fmla="*/ 569174 h 653835"/>
                  <a:gd name="connsiteX6" fmla="*/ 148125 w 3128145"/>
                  <a:gd name="connsiteY6" fmla="*/ 653131 h 653835"/>
                  <a:gd name="connsiteX0" fmla="*/ 148125 w 3121484"/>
                  <a:gd name="connsiteY0" fmla="*/ 653131 h 653835"/>
                  <a:gd name="connsiteX1" fmla="*/ 55 w 3121484"/>
                  <a:gd name="connsiteY1" fmla="*/ 286216 h 653835"/>
                  <a:gd name="connsiteX2" fmla="*/ 157564 w 3121484"/>
                  <a:gd name="connsiteY2" fmla="*/ 1267 h 653835"/>
                  <a:gd name="connsiteX3" fmla="*/ 3074123 w 3121484"/>
                  <a:gd name="connsiteY3" fmla="*/ 14744 h 653835"/>
                  <a:gd name="connsiteX4" fmla="*/ 3095293 w 3121484"/>
                  <a:gd name="connsiteY4" fmla="*/ 281495 h 653835"/>
                  <a:gd name="connsiteX5" fmla="*/ 3051198 w 3121484"/>
                  <a:gd name="connsiteY5" fmla="*/ 569174 h 653835"/>
                  <a:gd name="connsiteX6" fmla="*/ 148125 w 3121484"/>
                  <a:gd name="connsiteY6" fmla="*/ 653131 h 653835"/>
                  <a:gd name="connsiteX0" fmla="*/ 148125 w 3124758"/>
                  <a:gd name="connsiteY0" fmla="*/ 653131 h 653835"/>
                  <a:gd name="connsiteX1" fmla="*/ 55 w 3124758"/>
                  <a:gd name="connsiteY1" fmla="*/ 286216 h 653835"/>
                  <a:gd name="connsiteX2" fmla="*/ 157564 w 3124758"/>
                  <a:gd name="connsiteY2" fmla="*/ 1267 h 653835"/>
                  <a:gd name="connsiteX3" fmla="*/ 3074123 w 3124758"/>
                  <a:gd name="connsiteY3" fmla="*/ 14744 h 653835"/>
                  <a:gd name="connsiteX4" fmla="*/ 3095293 w 3124758"/>
                  <a:gd name="connsiteY4" fmla="*/ 281495 h 653835"/>
                  <a:gd name="connsiteX5" fmla="*/ 3051198 w 3124758"/>
                  <a:gd name="connsiteY5" fmla="*/ 569174 h 653835"/>
                  <a:gd name="connsiteX6" fmla="*/ 148125 w 3124758"/>
                  <a:gd name="connsiteY6" fmla="*/ 653131 h 653835"/>
                  <a:gd name="connsiteX0" fmla="*/ 148125 w 3129350"/>
                  <a:gd name="connsiteY0" fmla="*/ 653131 h 653835"/>
                  <a:gd name="connsiteX1" fmla="*/ 55 w 3129350"/>
                  <a:gd name="connsiteY1" fmla="*/ 286216 h 653835"/>
                  <a:gd name="connsiteX2" fmla="*/ 157564 w 3129350"/>
                  <a:gd name="connsiteY2" fmla="*/ 1267 h 653835"/>
                  <a:gd name="connsiteX3" fmla="*/ 3074123 w 3129350"/>
                  <a:gd name="connsiteY3" fmla="*/ 14744 h 653835"/>
                  <a:gd name="connsiteX4" fmla="*/ 3107895 w 3129350"/>
                  <a:gd name="connsiteY4" fmla="*/ 283894 h 653835"/>
                  <a:gd name="connsiteX5" fmla="*/ 3051198 w 3129350"/>
                  <a:gd name="connsiteY5" fmla="*/ 569174 h 653835"/>
                  <a:gd name="connsiteX6" fmla="*/ 148125 w 3129350"/>
                  <a:gd name="connsiteY6" fmla="*/ 653131 h 653835"/>
                  <a:gd name="connsiteX0" fmla="*/ 148125 w 3124792"/>
                  <a:gd name="connsiteY0" fmla="*/ 653131 h 653835"/>
                  <a:gd name="connsiteX1" fmla="*/ 55 w 3124792"/>
                  <a:gd name="connsiteY1" fmla="*/ 286216 h 653835"/>
                  <a:gd name="connsiteX2" fmla="*/ 157564 w 3124792"/>
                  <a:gd name="connsiteY2" fmla="*/ 1267 h 653835"/>
                  <a:gd name="connsiteX3" fmla="*/ 3074123 w 3124792"/>
                  <a:gd name="connsiteY3" fmla="*/ 14744 h 653835"/>
                  <a:gd name="connsiteX4" fmla="*/ 3107895 w 3124792"/>
                  <a:gd name="connsiteY4" fmla="*/ 283894 h 653835"/>
                  <a:gd name="connsiteX5" fmla="*/ 3051198 w 3124792"/>
                  <a:gd name="connsiteY5" fmla="*/ 569174 h 653835"/>
                  <a:gd name="connsiteX6" fmla="*/ 148125 w 3124792"/>
                  <a:gd name="connsiteY6" fmla="*/ 653131 h 653835"/>
                  <a:gd name="connsiteX0" fmla="*/ 148125 w 3124792"/>
                  <a:gd name="connsiteY0" fmla="*/ 653131 h 653835"/>
                  <a:gd name="connsiteX1" fmla="*/ 55 w 3124792"/>
                  <a:gd name="connsiteY1" fmla="*/ 286216 h 653835"/>
                  <a:gd name="connsiteX2" fmla="*/ 157564 w 3124792"/>
                  <a:gd name="connsiteY2" fmla="*/ 1267 h 653835"/>
                  <a:gd name="connsiteX3" fmla="*/ 3074123 w 3124792"/>
                  <a:gd name="connsiteY3" fmla="*/ 14744 h 653835"/>
                  <a:gd name="connsiteX4" fmla="*/ 3107895 w 3124792"/>
                  <a:gd name="connsiteY4" fmla="*/ 283894 h 653835"/>
                  <a:gd name="connsiteX5" fmla="*/ 3051198 w 3124792"/>
                  <a:gd name="connsiteY5" fmla="*/ 569174 h 653835"/>
                  <a:gd name="connsiteX6" fmla="*/ 148125 w 3124792"/>
                  <a:gd name="connsiteY6" fmla="*/ 653131 h 653835"/>
                  <a:gd name="connsiteX0" fmla="*/ 148125 w 3120364"/>
                  <a:gd name="connsiteY0" fmla="*/ 653131 h 653835"/>
                  <a:gd name="connsiteX1" fmla="*/ 55 w 3120364"/>
                  <a:gd name="connsiteY1" fmla="*/ 286216 h 653835"/>
                  <a:gd name="connsiteX2" fmla="*/ 157564 w 3120364"/>
                  <a:gd name="connsiteY2" fmla="*/ 1267 h 653835"/>
                  <a:gd name="connsiteX3" fmla="*/ 3074123 w 3120364"/>
                  <a:gd name="connsiteY3" fmla="*/ 14744 h 653835"/>
                  <a:gd name="connsiteX4" fmla="*/ 3107895 w 3120364"/>
                  <a:gd name="connsiteY4" fmla="*/ 283894 h 653835"/>
                  <a:gd name="connsiteX5" fmla="*/ 3051198 w 3120364"/>
                  <a:gd name="connsiteY5" fmla="*/ 569174 h 653835"/>
                  <a:gd name="connsiteX6" fmla="*/ 148125 w 3120364"/>
                  <a:gd name="connsiteY6" fmla="*/ 653131 h 653835"/>
                  <a:gd name="connsiteX0" fmla="*/ 148125 w 3124711"/>
                  <a:gd name="connsiteY0" fmla="*/ 653131 h 653835"/>
                  <a:gd name="connsiteX1" fmla="*/ 55 w 3124711"/>
                  <a:gd name="connsiteY1" fmla="*/ 286216 h 653835"/>
                  <a:gd name="connsiteX2" fmla="*/ 157564 w 3124711"/>
                  <a:gd name="connsiteY2" fmla="*/ 1267 h 653835"/>
                  <a:gd name="connsiteX3" fmla="*/ 3074123 w 3124711"/>
                  <a:gd name="connsiteY3" fmla="*/ 14744 h 653835"/>
                  <a:gd name="connsiteX4" fmla="*/ 3107895 w 3124711"/>
                  <a:gd name="connsiteY4" fmla="*/ 283894 h 653835"/>
                  <a:gd name="connsiteX5" fmla="*/ 3051198 w 3124711"/>
                  <a:gd name="connsiteY5" fmla="*/ 569174 h 653835"/>
                  <a:gd name="connsiteX6" fmla="*/ 148125 w 3124711"/>
                  <a:gd name="connsiteY6" fmla="*/ 653131 h 653835"/>
                  <a:gd name="connsiteX0" fmla="*/ 148125 w 3124711"/>
                  <a:gd name="connsiteY0" fmla="*/ 653131 h 653835"/>
                  <a:gd name="connsiteX1" fmla="*/ 55 w 3124711"/>
                  <a:gd name="connsiteY1" fmla="*/ 286216 h 653835"/>
                  <a:gd name="connsiteX2" fmla="*/ 157564 w 3124711"/>
                  <a:gd name="connsiteY2" fmla="*/ 1267 h 653835"/>
                  <a:gd name="connsiteX3" fmla="*/ 3074123 w 3124711"/>
                  <a:gd name="connsiteY3" fmla="*/ 14744 h 653835"/>
                  <a:gd name="connsiteX4" fmla="*/ 3107895 w 3124711"/>
                  <a:gd name="connsiteY4" fmla="*/ 283894 h 653835"/>
                  <a:gd name="connsiteX5" fmla="*/ 3086512 w 3124711"/>
                  <a:gd name="connsiteY5" fmla="*/ 578910 h 653835"/>
                  <a:gd name="connsiteX6" fmla="*/ 148125 w 3124711"/>
                  <a:gd name="connsiteY6" fmla="*/ 653131 h 653835"/>
                  <a:gd name="connsiteX0" fmla="*/ 148125 w 3129057"/>
                  <a:gd name="connsiteY0" fmla="*/ 653131 h 653835"/>
                  <a:gd name="connsiteX1" fmla="*/ 55 w 3129057"/>
                  <a:gd name="connsiteY1" fmla="*/ 286216 h 653835"/>
                  <a:gd name="connsiteX2" fmla="*/ 157564 w 3129057"/>
                  <a:gd name="connsiteY2" fmla="*/ 1267 h 653835"/>
                  <a:gd name="connsiteX3" fmla="*/ 3074123 w 3129057"/>
                  <a:gd name="connsiteY3" fmla="*/ 14744 h 653835"/>
                  <a:gd name="connsiteX4" fmla="*/ 3107895 w 3129057"/>
                  <a:gd name="connsiteY4" fmla="*/ 283894 h 653835"/>
                  <a:gd name="connsiteX5" fmla="*/ 3086512 w 3129057"/>
                  <a:gd name="connsiteY5" fmla="*/ 578910 h 653835"/>
                  <a:gd name="connsiteX6" fmla="*/ 148125 w 3129057"/>
                  <a:gd name="connsiteY6" fmla="*/ 653131 h 653835"/>
                  <a:gd name="connsiteX0" fmla="*/ 148125 w 3130151"/>
                  <a:gd name="connsiteY0" fmla="*/ 653131 h 653835"/>
                  <a:gd name="connsiteX1" fmla="*/ 55 w 3130151"/>
                  <a:gd name="connsiteY1" fmla="*/ 286216 h 653835"/>
                  <a:gd name="connsiteX2" fmla="*/ 157564 w 3130151"/>
                  <a:gd name="connsiteY2" fmla="*/ 1267 h 653835"/>
                  <a:gd name="connsiteX3" fmla="*/ 3074123 w 3130151"/>
                  <a:gd name="connsiteY3" fmla="*/ 14744 h 653835"/>
                  <a:gd name="connsiteX4" fmla="*/ 3107895 w 3130151"/>
                  <a:gd name="connsiteY4" fmla="*/ 283894 h 653835"/>
                  <a:gd name="connsiteX5" fmla="*/ 3086512 w 3130151"/>
                  <a:gd name="connsiteY5" fmla="*/ 578910 h 653835"/>
                  <a:gd name="connsiteX6" fmla="*/ 148125 w 3130151"/>
                  <a:gd name="connsiteY6" fmla="*/ 653131 h 653835"/>
                  <a:gd name="connsiteX0" fmla="*/ 148125 w 3130151"/>
                  <a:gd name="connsiteY0" fmla="*/ 653131 h 653835"/>
                  <a:gd name="connsiteX1" fmla="*/ 55 w 3130151"/>
                  <a:gd name="connsiteY1" fmla="*/ 286216 h 653835"/>
                  <a:gd name="connsiteX2" fmla="*/ 157564 w 3130151"/>
                  <a:gd name="connsiteY2" fmla="*/ 1267 h 653835"/>
                  <a:gd name="connsiteX3" fmla="*/ 3074123 w 3130151"/>
                  <a:gd name="connsiteY3" fmla="*/ 14744 h 653835"/>
                  <a:gd name="connsiteX4" fmla="*/ 3107895 w 3130151"/>
                  <a:gd name="connsiteY4" fmla="*/ 283894 h 653835"/>
                  <a:gd name="connsiteX5" fmla="*/ 3086512 w 3130151"/>
                  <a:gd name="connsiteY5" fmla="*/ 578910 h 653835"/>
                  <a:gd name="connsiteX6" fmla="*/ 148125 w 3130151"/>
                  <a:gd name="connsiteY6" fmla="*/ 653131 h 653835"/>
                  <a:gd name="connsiteX0" fmla="*/ 148125 w 3126116"/>
                  <a:gd name="connsiteY0" fmla="*/ 653131 h 653835"/>
                  <a:gd name="connsiteX1" fmla="*/ 55 w 3126116"/>
                  <a:gd name="connsiteY1" fmla="*/ 286216 h 653835"/>
                  <a:gd name="connsiteX2" fmla="*/ 157564 w 3126116"/>
                  <a:gd name="connsiteY2" fmla="*/ 1267 h 653835"/>
                  <a:gd name="connsiteX3" fmla="*/ 3074123 w 3126116"/>
                  <a:gd name="connsiteY3" fmla="*/ 14744 h 653835"/>
                  <a:gd name="connsiteX4" fmla="*/ 3107895 w 3126116"/>
                  <a:gd name="connsiteY4" fmla="*/ 283894 h 653835"/>
                  <a:gd name="connsiteX5" fmla="*/ 3086512 w 3126116"/>
                  <a:gd name="connsiteY5" fmla="*/ 578910 h 653835"/>
                  <a:gd name="connsiteX6" fmla="*/ 148125 w 3126116"/>
                  <a:gd name="connsiteY6" fmla="*/ 653131 h 653835"/>
                  <a:gd name="connsiteX0" fmla="*/ 148125 w 3126792"/>
                  <a:gd name="connsiteY0" fmla="*/ 653131 h 653835"/>
                  <a:gd name="connsiteX1" fmla="*/ 55 w 3126792"/>
                  <a:gd name="connsiteY1" fmla="*/ 286216 h 653835"/>
                  <a:gd name="connsiteX2" fmla="*/ 157564 w 3126792"/>
                  <a:gd name="connsiteY2" fmla="*/ 1267 h 653835"/>
                  <a:gd name="connsiteX3" fmla="*/ 3074123 w 3126792"/>
                  <a:gd name="connsiteY3" fmla="*/ 14744 h 653835"/>
                  <a:gd name="connsiteX4" fmla="*/ 3107895 w 3126792"/>
                  <a:gd name="connsiteY4" fmla="*/ 283894 h 653835"/>
                  <a:gd name="connsiteX5" fmla="*/ 3086512 w 3126792"/>
                  <a:gd name="connsiteY5" fmla="*/ 578910 h 653835"/>
                  <a:gd name="connsiteX6" fmla="*/ 148125 w 3126792"/>
                  <a:gd name="connsiteY6" fmla="*/ 653131 h 653835"/>
                  <a:gd name="connsiteX0" fmla="*/ 148125 w 3128855"/>
                  <a:gd name="connsiteY0" fmla="*/ 653131 h 653835"/>
                  <a:gd name="connsiteX1" fmla="*/ 55 w 3128855"/>
                  <a:gd name="connsiteY1" fmla="*/ 286216 h 653835"/>
                  <a:gd name="connsiteX2" fmla="*/ 157564 w 3128855"/>
                  <a:gd name="connsiteY2" fmla="*/ 1267 h 653835"/>
                  <a:gd name="connsiteX3" fmla="*/ 3074123 w 3128855"/>
                  <a:gd name="connsiteY3" fmla="*/ 14744 h 653835"/>
                  <a:gd name="connsiteX4" fmla="*/ 3107895 w 3128855"/>
                  <a:gd name="connsiteY4" fmla="*/ 283894 h 653835"/>
                  <a:gd name="connsiteX5" fmla="*/ 3086512 w 3128855"/>
                  <a:gd name="connsiteY5" fmla="*/ 578910 h 653835"/>
                  <a:gd name="connsiteX6" fmla="*/ 148125 w 3128855"/>
                  <a:gd name="connsiteY6" fmla="*/ 653131 h 653835"/>
                  <a:gd name="connsiteX0" fmla="*/ 148125 w 3126187"/>
                  <a:gd name="connsiteY0" fmla="*/ 653131 h 653835"/>
                  <a:gd name="connsiteX1" fmla="*/ 55 w 3126187"/>
                  <a:gd name="connsiteY1" fmla="*/ 286216 h 653835"/>
                  <a:gd name="connsiteX2" fmla="*/ 157564 w 3126187"/>
                  <a:gd name="connsiteY2" fmla="*/ 1267 h 653835"/>
                  <a:gd name="connsiteX3" fmla="*/ 3074123 w 3126187"/>
                  <a:gd name="connsiteY3" fmla="*/ 14744 h 653835"/>
                  <a:gd name="connsiteX4" fmla="*/ 3107895 w 3126187"/>
                  <a:gd name="connsiteY4" fmla="*/ 283894 h 653835"/>
                  <a:gd name="connsiteX5" fmla="*/ 3086512 w 3126187"/>
                  <a:gd name="connsiteY5" fmla="*/ 578910 h 653835"/>
                  <a:gd name="connsiteX6" fmla="*/ 148125 w 3126187"/>
                  <a:gd name="connsiteY6" fmla="*/ 653131 h 653835"/>
                  <a:gd name="connsiteX0" fmla="*/ 148125 w 3130530"/>
                  <a:gd name="connsiteY0" fmla="*/ 653131 h 653835"/>
                  <a:gd name="connsiteX1" fmla="*/ 55 w 3130530"/>
                  <a:gd name="connsiteY1" fmla="*/ 286216 h 653835"/>
                  <a:gd name="connsiteX2" fmla="*/ 157564 w 3130530"/>
                  <a:gd name="connsiteY2" fmla="*/ 1267 h 653835"/>
                  <a:gd name="connsiteX3" fmla="*/ 3074123 w 3130530"/>
                  <a:gd name="connsiteY3" fmla="*/ 14744 h 653835"/>
                  <a:gd name="connsiteX4" fmla="*/ 3107895 w 3130530"/>
                  <a:gd name="connsiteY4" fmla="*/ 283894 h 653835"/>
                  <a:gd name="connsiteX5" fmla="*/ 3086512 w 3130530"/>
                  <a:gd name="connsiteY5" fmla="*/ 578910 h 653835"/>
                  <a:gd name="connsiteX6" fmla="*/ 148125 w 3130530"/>
                  <a:gd name="connsiteY6" fmla="*/ 653131 h 653835"/>
                  <a:gd name="connsiteX0" fmla="*/ 148125 w 3128705"/>
                  <a:gd name="connsiteY0" fmla="*/ 653131 h 653835"/>
                  <a:gd name="connsiteX1" fmla="*/ 55 w 3128705"/>
                  <a:gd name="connsiteY1" fmla="*/ 286216 h 653835"/>
                  <a:gd name="connsiteX2" fmla="*/ 157564 w 3128705"/>
                  <a:gd name="connsiteY2" fmla="*/ 1267 h 653835"/>
                  <a:gd name="connsiteX3" fmla="*/ 3074123 w 3128705"/>
                  <a:gd name="connsiteY3" fmla="*/ 14744 h 653835"/>
                  <a:gd name="connsiteX4" fmla="*/ 3107895 w 3128705"/>
                  <a:gd name="connsiteY4" fmla="*/ 283894 h 653835"/>
                  <a:gd name="connsiteX5" fmla="*/ 3086512 w 3128705"/>
                  <a:gd name="connsiteY5" fmla="*/ 578910 h 653835"/>
                  <a:gd name="connsiteX6" fmla="*/ 148125 w 3128705"/>
                  <a:gd name="connsiteY6" fmla="*/ 653131 h 653835"/>
                  <a:gd name="connsiteX0" fmla="*/ 148125 w 3129297"/>
                  <a:gd name="connsiteY0" fmla="*/ 653131 h 653835"/>
                  <a:gd name="connsiteX1" fmla="*/ 55 w 3129297"/>
                  <a:gd name="connsiteY1" fmla="*/ 286216 h 653835"/>
                  <a:gd name="connsiteX2" fmla="*/ 157564 w 3129297"/>
                  <a:gd name="connsiteY2" fmla="*/ 1267 h 653835"/>
                  <a:gd name="connsiteX3" fmla="*/ 3074123 w 3129297"/>
                  <a:gd name="connsiteY3" fmla="*/ 14744 h 653835"/>
                  <a:gd name="connsiteX4" fmla="*/ 3107895 w 3129297"/>
                  <a:gd name="connsiteY4" fmla="*/ 283894 h 653835"/>
                  <a:gd name="connsiteX5" fmla="*/ 3086512 w 3129297"/>
                  <a:gd name="connsiteY5" fmla="*/ 578910 h 653835"/>
                  <a:gd name="connsiteX6" fmla="*/ 148125 w 3129297"/>
                  <a:gd name="connsiteY6" fmla="*/ 653131 h 653835"/>
                  <a:gd name="connsiteX0" fmla="*/ 148125 w 3129878"/>
                  <a:gd name="connsiteY0" fmla="*/ 653131 h 653835"/>
                  <a:gd name="connsiteX1" fmla="*/ 55 w 3129878"/>
                  <a:gd name="connsiteY1" fmla="*/ 286216 h 653835"/>
                  <a:gd name="connsiteX2" fmla="*/ 157564 w 3129878"/>
                  <a:gd name="connsiteY2" fmla="*/ 1267 h 653835"/>
                  <a:gd name="connsiteX3" fmla="*/ 3074123 w 3129878"/>
                  <a:gd name="connsiteY3" fmla="*/ 14744 h 653835"/>
                  <a:gd name="connsiteX4" fmla="*/ 3107895 w 3129878"/>
                  <a:gd name="connsiteY4" fmla="*/ 283894 h 653835"/>
                  <a:gd name="connsiteX5" fmla="*/ 3086512 w 3129878"/>
                  <a:gd name="connsiteY5" fmla="*/ 578910 h 653835"/>
                  <a:gd name="connsiteX6" fmla="*/ 148125 w 3129878"/>
                  <a:gd name="connsiteY6" fmla="*/ 653131 h 653835"/>
                  <a:gd name="connsiteX0" fmla="*/ 148125 w 3129878"/>
                  <a:gd name="connsiteY0" fmla="*/ 653131 h 653835"/>
                  <a:gd name="connsiteX1" fmla="*/ 55 w 3129878"/>
                  <a:gd name="connsiteY1" fmla="*/ 286216 h 653835"/>
                  <a:gd name="connsiteX2" fmla="*/ 157564 w 3129878"/>
                  <a:gd name="connsiteY2" fmla="*/ 1267 h 653835"/>
                  <a:gd name="connsiteX3" fmla="*/ 3074123 w 3129878"/>
                  <a:gd name="connsiteY3" fmla="*/ 14744 h 653835"/>
                  <a:gd name="connsiteX4" fmla="*/ 3107895 w 3129878"/>
                  <a:gd name="connsiteY4" fmla="*/ 283894 h 653835"/>
                  <a:gd name="connsiteX5" fmla="*/ 3086512 w 3129878"/>
                  <a:gd name="connsiteY5" fmla="*/ 578910 h 653835"/>
                  <a:gd name="connsiteX6" fmla="*/ 148125 w 3129878"/>
                  <a:gd name="connsiteY6" fmla="*/ 653131 h 653835"/>
                  <a:gd name="connsiteX0" fmla="*/ 148125 w 3129878"/>
                  <a:gd name="connsiteY0" fmla="*/ 653131 h 653835"/>
                  <a:gd name="connsiteX1" fmla="*/ 55 w 3129878"/>
                  <a:gd name="connsiteY1" fmla="*/ 286216 h 653835"/>
                  <a:gd name="connsiteX2" fmla="*/ 157564 w 3129878"/>
                  <a:gd name="connsiteY2" fmla="*/ 1267 h 653835"/>
                  <a:gd name="connsiteX3" fmla="*/ 3074123 w 3129878"/>
                  <a:gd name="connsiteY3" fmla="*/ 14744 h 653835"/>
                  <a:gd name="connsiteX4" fmla="*/ 3107895 w 3129878"/>
                  <a:gd name="connsiteY4" fmla="*/ 283894 h 653835"/>
                  <a:gd name="connsiteX5" fmla="*/ 3086512 w 3129878"/>
                  <a:gd name="connsiteY5" fmla="*/ 578910 h 653835"/>
                  <a:gd name="connsiteX6" fmla="*/ 148125 w 3129878"/>
                  <a:gd name="connsiteY6" fmla="*/ 653131 h 653835"/>
                  <a:gd name="connsiteX0" fmla="*/ 148125 w 3129878"/>
                  <a:gd name="connsiteY0" fmla="*/ 653131 h 653835"/>
                  <a:gd name="connsiteX1" fmla="*/ 55 w 3129878"/>
                  <a:gd name="connsiteY1" fmla="*/ 286216 h 653835"/>
                  <a:gd name="connsiteX2" fmla="*/ 157564 w 3129878"/>
                  <a:gd name="connsiteY2" fmla="*/ 1267 h 653835"/>
                  <a:gd name="connsiteX3" fmla="*/ 3074123 w 3129878"/>
                  <a:gd name="connsiteY3" fmla="*/ 14744 h 653835"/>
                  <a:gd name="connsiteX4" fmla="*/ 3107895 w 3129878"/>
                  <a:gd name="connsiteY4" fmla="*/ 283894 h 653835"/>
                  <a:gd name="connsiteX5" fmla="*/ 3086512 w 3129878"/>
                  <a:gd name="connsiteY5" fmla="*/ 578910 h 653835"/>
                  <a:gd name="connsiteX6" fmla="*/ 148125 w 3129878"/>
                  <a:gd name="connsiteY6" fmla="*/ 653131 h 653835"/>
                  <a:gd name="connsiteX0" fmla="*/ 148125 w 3129878"/>
                  <a:gd name="connsiteY0" fmla="*/ 653131 h 653835"/>
                  <a:gd name="connsiteX1" fmla="*/ 55 w 3129878"/>
                  <a:gd name="connsiteY1" fmla="*/ 286216 h 653835"/>
                  <a:gd name="connsiteX2" fmla="*/ 157564 w 3129878"/>
                  <a:gd name="connsiteY2" fmla="*/ 1267 h 653835"/>
                  <a:gd name="connsiteX3" fmla="*/ 3074123 w 3129878"/>
                  <a:gd name="connsiteY3" fmla="*/ 14744 h 653835"/>
                  <a:gd name="connsiteX4" fmla="*/ 3107895 w 3129878"/>
                  <a:gd name="connsiteY4" fmla="*/ 283894 h 653835"/>
                  <a:gd name="connsiteX5" fmla="*/ 3086512 w 3129878"/>
                  <a:gd name="connsiteY5" fmla="*/ 578910 h 653835"/>
                  <a:gd name="connsiteX6" fmla="*/ 148125 w 3129878"/>
                  <a:gd name="connsiteY6" fmla="*/ 653131 h 653835"/>
                  <a:gd name="connsiteX0" fmla="*/ 148125 w 3129878"/>
                  <a:gd name="connsiteY0" fmla="*/ 653131 h 653835"/>
                  <a:gd name="connsiteX1" fmla="*/ 55 w 3129878"/>
                  <a:gd name="connsiteY1" fmla="*/ 286216 h 653835"/>
                  <a:gd name="connsiteX2" fmla="*/ 157564 w 3129878"/>
                  <a:gd name="connsiteY2" fmla="*/ 1267 h 653835"/>
                  <a:gd name="connsiteX3" fmla="*/ 3074123 w 3129878"/>
                  <a:gd name="connsiteY3" fmla="*/ 14744 h 653835"/>
                  <a:gd name="connsiteX4" fmla="*/ 3107895 w 3129878"/>
                  <a:gd name="connsiteY4" fmla="*/ 283894 h 653835"/>
                  <a:gd name="connsiteX5" fmla="*/ 3086512 w 3129878"/>
                  <a:gd name="connsiteY5" fmla="*/ 578910 h 653835"/>
                  <a:gd name="connsiteX6" fmla="*/ 148125 w 3129878"/>
                  <a:gd name="connsiteY6" fmla="*/ 653131 h 653835"/>
                  <a:gd name="connsiteX0" fmla="*/ 148125 w 3129878"/>
                  <a:gd name="connsiteY0" fmla="*/ 653131 h 653835"/>
                  <a:gd name="connsiteX1" fmla="*/ 55 w 3129878"/>
                  <a:gd name="connsiteY1" fmla="*/ 286216 h 653835"/>
                  <a:gd name="connsiteX2" fmla="*/ 157564 w 3129878"/>
                  <a:gd name="connsiteY2" fmla="*/ 1267 h 653835"/>
                  <a:gd name="connsiteX3" fmla="*/ 3074123 w 3129878"/>
                  <a:gd name="connsiteY3" fmla="*/ 14744 h 653835"/>
                  <a:gd name="connsiteX4" fmla="*/ 3107895 w 3129878"/>
                  <a:gd name="connsiteY4" fmla="*/ 283894 h 653835"/>
                  <a:gd name="connsiteX5" fmla="*/ 3086512 w 3129878"/>
                  <a:gd name="connsiteY5" fmla="*/ 578910 h 653835"/>
                  <a:gd name="connsiteX6" fmla="*/ 148125 w 3129878"/>
                  <a:gd name="connsiteY6" fmla="*/ 653131 h 653835"/>
                  <a:gd name="connsiteX0" fmla="*/ 148125 w 3129878"/>
                  <a:gd name="connsiteY0" fmla="*/ 653131 h 653835"/>
                  <a:gd name="connsiteX1" fmla="*/ 55 w 3129878"/>
                  <a:gd name="connsiteY1" fmla="*/ 286216 h 653835"/>
                  <a:gd name="connsiteX2" fmla="*/ 157564 w 3129878"/>
                  <a:gd name="connsiteY2" fmla="*/ 1267 h 653835"/>
                  <a:gd name="connsiteX3" fmla="*/ 3076616 w 3129878"/>
                  <a:gd name="connsiteY3" fmla="*/ 12205 h 653835"/>
                  <a:gd name="connsiteX4" fmla="*/ 3107895 w 3129878"/>
                  <a:gd name="connsiteY4" fmla="*/ 283894 h 653835"/>
                  <a:gd name="connsiteX5" fmla="*/ 3086512 w 3129878"/>
                  <a:gd name="connsiteY5" fmla="*/ 578910 h 653835"/>
                  <a:gd name="connsiteX6" fmla="*/ 148125 w 3129878"/>
                  <a:gd name="connsiteY6" fmla="*/ 653131 h 653835"/>
                  <a:gd name="connsiteX0" fmla="*/ 148125 w 3129878"/>
                  <a:gd name="connsiteY0" fmla="*/ 653131 h 653835"/>
                  <a:gd name="connsiteX1" fmla="*/ 55 w 3129878"/>
                  <a:gd name="connsiteY1" fmla="*/ 286216 h 653835"/>
                  <a:gd name="connsiteX2" fmla="*/ 157564 w 3129878"/>
                  <a:gd name="connsiteY2" fmla="*/ 1267 h 653835"/>
                  <a:gd name="connsiteX3" fmla="*/ 3076616 w 3129878"/>
                  <a:gd name="connsiteY3" fmla="*/ 12205 h 653835"/>
                  <a:gd name="connsiteX4" fmla="*/ 3107895 w 3129878"/>
                  <a:gd name="connsiteY4" fmla="*/ 283894 h 653835"/>
                  <a:gd name="connsiteX5" fmla="*/ 3086512 w 3129878"/>
                  <a:gd name="connsiteY5" fmla="*/ 578910 h 653835"/>
                  <a:gd name="connsiteX6" fmla="*/ 148125 w 3129878"/>
                  <a:gd name="connsiteY6" fmla="*/ 653131 h 653835"/>
                  <a:gd name="connsiteX0" fmla="*/ 148125 w 3129878"/>
                  <a:gd name="connsiteY0" fmla="*/ 653131 h 653835"/>
                  <a:gd name="connsiteX1" fmla="*/ 55 w 3129878"/>
                  <a:gd name="connsiteY1" fmla="*/ 286216 h 653835"/>
                  <a:gd name="connsiteX2" fmla="*/ 157564 w 3129878"/>
                  <a:gd name="connsiteY2" fmla="*/ 1267 h 653835"/>
                  <a:gd name="connsiteX3" fmla="*/ 3076616 w 3129878"/>
                  <a:gd name="connsiteY3" fmla="*/ 12205 h 653835"/>
                  <a:gd name="connsiteX4" fmla="*/ 3107895 w 3129878"/>
                  <a:gd name="connsiteY4" fmla="*/ 283894 h 653835"/>
                  <a:gd name="connsiteX5" fmla="*/ 3086512 w 3129878"/>
                  <a:gd name="connsiteY5" fmla="*/ 578910 h 653835"/>
                  <a:gd name="connsiteX6" fmla="*/ 148125 w 3129878"/>
                  <a:gd name="connsiteY6" fmla="*/ 653131 h 653835"/>
                  <a:gd name="connsiteX0" fmla="*/ 148125 w 3129878"/>
                  <a:gd name="connsiteY0" fmla="*/ 653131 h 653835"/>
                  <a:gd name="connsiteX1" fmla="*/ 55 w 3129878"/>
                  <a:gd name="connsiteY1" fmla="*/ 286216 h 653835"/>
                  <a:gd name="connsiteX2" fmla="*/ 157564 w 3129878"/>
                  <a:gd name="connsiteY2" fmla="*/ 1267 h 653835"/>
                  <a:gd name="connsiteX3" fmla="*/ 3076616 w 3129878"/>
                  <a:gd name="connsiteY3" fmla="*/ 12205 h 653835"/>
                  <a:gd name="connsiteX4" fmla="*/ 3107895 w 3129878"/>
                  <a:gd name="connsiteY4" fmla="*/ 283894 h 653835"/>
                  <a:gd name="connsiteX5" fmla="*/ 3086512 w 3129878"/>
                  <a:gd name="connsiteY5" fmla="*/ 578910 h 653835"/>
                  <a:gd name="connsiteX6" fmla="*/ 148125 w 3129878"/>
                  <a:gd name="connsiteY6" fmla="*/ 653131 h 653835"/>
                  <a:gd name="connsiteX0" fmla="*/ 148125 w 3129878"/>
                  <a:gd name="connsiteY0" fmla="*/ 653131 h 653835"/>
                  <a:gd name="connsiteX1" fmla="*/ 55 w 3129878"/>
                  <a:gd name="connsiteY1" fmla="*/ 286216 h 653835"/>
                  <a:gd name="connsiteX2" fmla="*/ 157564 w 3129878"/>
                  <a:gd name="connsiteY2" fmla="*/ 1267 h 653835"/>
                  <a:gd name="connsiteX3" fmla="*/ 3076616 w 3129878"/>
                  <a:gd name="connsiteY3" fmla="*/ 12205 h 653835"/>
                  <a:gd name="connsiteX4" fmla="*/ 3107895 w 3129878"/>
                  <a:gd name="connsiteY4" fmla="*/ 283894 h 653835"/>
                  <a:gd name="connsiteX5" fmla="*/ 3086512 w 3129878"/>
                  <a:gd name="connsiteY5" fmla="*/ 578910 h 653835"/>
                  <a:gd name="connsiteX6" fmla="*/ 148125 w 3129878"/>
                  <a:gd name="connsiteY6" fmla="*/ 653131 h 653835"/>
                  <a:gd name="connsiteX0" fmla="*/ 148125 w 3129878"/>
                  <a:gd name="connsiteY0" fmla="*/ 653131 h 653835"/>
                  <a:gd name="connsiteX1" fmla="*/ 55 w 3129878"/>
                  <a:gd name="connsiteY1" fmla="*/ 286216 h 653835"/>
                  <a:gd name="connsiteX2" fmla="*/ 157564 w 3129878"/>
                  <a:gd name="connsiteY2" fmla="*/ 1267 h 653835"/>
                  <a:gd name="connsiteX3" fmla="*/ 3076616 w 3129878"/>
                  <a:gd name="connsiteY3" fmla="*/ 12205 h 653835"/>
                  <a:gd name="connsiteX4" fmla="*/ 3107895 w 3129878"/>
                  <a:gd name="connsiteY4" fmla="*/ 283894 h 653835"/>
                  <a:gd name="connsiteX5" fmla="*/ 3086512 w 3129878"/>
                  <a:gd name="connsiteY5" fmla="*/ 578910 h 653835"/>
                  <a:gd name="connsiteX6" fmla="*/ 148125 w 3129878"/>
                  <a:gd name="connsiteY6" fmla="*/ 653131 h 653835"/>
                  <a:gd name="connsiteX0" fmla="*/ 148125 w 3129878"/>
                  <a:gd name="connsiteY0" fmla="*/ 653131 h 653835"/>
                  <a:gd name="connsiteX1" fmla="*/ 55 w 3129878"/>
                  <a:gd name="connsiteY1" fmla="*/ 286216 h 653835"/>
                  <a:gd name="connsiteX2" fmla="*/ 157564 w 3129878"/>
                  <a:gd name="connsiteY2" fmla="*/ 1267 h 653835"/>
                  <a:gd name="connsiteX3" fmla="*/ 3076616 w 3129878"/>
                  <a:gd name="connsiteY3" fmla="*/ 12205 h 653835"/>
                  <a:gd name="connsiteX4" fmla="*/ 3107895 w 3129878"/>
                  <a:gd name="connsiteY4" fmla="*/ 283894 h 653835"/>
                  <a:gd name="connsiteX5" fmla="*/ 3086512 w 3129878"/>
                  <a:gd name="connsiteY5" fmla="*/ 578910 h 653835"/>
                  <a:gd name="connsiteX6" fmla="*/ 148125 w 3129878"/>
                  <a:gd name="connsiteY6" fmla="*/ 653131 h 653835"/>
                  <a:gd name="connsiteX0" fmla="*/ 148125 w 3129878"/>
                  <a:gd name="connsiteY0" fmla="*/ 653131 h 653835"/>
                  <a:gd name="connsiteX1" fmla="*/ 55 w 3129878"/>
                  <a:gd name="connsiteY1" fmla="*/ 286216 h 653835"/>
                  <a:gd name="connsiteX2" fmla="*/ 157564 w 3129878"/>
                  <a:gd name="connsiteY2" fmla="*/ 1267 h 653835"/>
                  <a:gd name="connsiteX3" fmla="*/ 3076616 w 3129878"/>
                  <a:gd name="connsiteY3" fmla="*/ 12205 h 653835"/>
                  <a:gd name="connsiteX4" fmla="*/ 3107895 w 3129878"/>
                  <a:gd name="connsiteY4" fmla="*/ 283894 h 653835"/>
                  <a:gd name="connsiteX5" fmla="*/ 3086512 w 3129878"/>
                  <a:gd name="connsiteY5" fmla="*/ 578910 h 653835"/>
                  <a:gd name="connsiteX6" fmla="*/ 148125 w 3129878"/>
                  <a:gd name="connsiteY6" fmla="*/ 653131 h 653835"/>
                  <a:gd name="connsiteX0" fmla="*/ 148125 w 3133755"/>
                  <a:gd name="connsiteY0" fmla="*/ 653131 h 653835"/>
                  <a:gd name="connsiteX1" fmla="*/ 55 w 3133755"/>
                  <a:gd name="connsiteY1" fmla="*/ 286216 h 653835"/>
                  <a:gd name="connsiteX2" fmla="*/ 157564 w 3133755"/>
                  <a:gd name="connsiteY2" fmla="*/ 1267 h 653835"/>
                  <a:gd name="connsiteX3" fmla="*/ 3076616 w 3133755"/>
                  <a:gd name="connsiteY3" fmla="*/ 12205 h 653835"/>
                  <a:gd name="connsiteX4" fmla="*/ 3107895 w 3133755"/>
                  <a:gd name="connsiteY4" fmla="*/ 283894 h 653835"/>
                  <a:gd name="connsiteX5" fmla="*/ 3091894 w 3133755"/>
                  <a:gd name="connsiteY5" fmla="*/ 573426 h 653835"/>
                  <a:gd name="connsiteX6" fmla="*/ 148125 w 3133755"/>
                  <a:gd name="connsiteY6" fmla="*/ 653131 h 653835"/>
                  <a:gd name="connsiteX0" fmla="*/ 148125 w 3126356"/>
                  <a:gd name="connsiteY0" fmla="*/ 653131 h 653835"/>
                  <a:gd name="connsiteX1" fmla="*/ 55 w 3126356"/>
                  <a:gd name="connsiteY1" fmla="*/ 286216 h 653835"/>
                  <a:gd name="connsiteX2" fmla="*/ 157564 w 3126356"/>
                  <a:gd name="connsiteY2" fmla="*/ 1267 h 653835"/>
                  <a:gd name="connsiteX3" fmla="*/ 3076616 w 3126356"/>
                  <a:gd name="connsiteY3" fmla="*/ 12205 h 653835"/>
                  <a:gd name="connsiteX4" fmla="*/ 3107895 w 3126356"/>
                  <a:gd name="connsiteY4" fmla="*/ 283894 h 653835"/>
                  <a:gd name="connsiteX5" fmla="*/ 3070161 w 3126356"/>
                  <a:gd name="connsiteY5" fmla="*/ 573628 h 653835"/>
                  <a:gd name="connsiteX6" fmla="*/ 148125 w 3126356"/>
                  <a:gd name="connsiteY6" fmla="*/ 653131 h 653835"/>
                  <a:gd name="connsiteX0" fmla="*/ 153501 w 3126349"/>
                  <a:gd name="connsiteY0" fmla="*/ 647647 h 648365"/>
                  <a:gd name="connsiteX1" fmla="*/ 48 w 3126349"/>
                  <a:gd name="connsiteY1" fmla="*/ 286216 h 648365"/>
                  <a:gd name="connsiteX2" fmla="*/ 157557 w 3126349"/>
                  <a:gd name="connsiteY2" fmla="*/ 1267 h 648365"/>
                  <a:gd name="connsiteX3" fmla="*/ 3076609 w 3126349"/>
                  <a:gd name="connsiteY3" fmla="*/ 12205 h 648365"/>
                  <a:gd name="connsiteX4" fmla="*/ 3107888 w 3126349"/>
                  <a:gd name="connsiteY4" fmla="*/ 283894 h 648365"/>
                  <a:gd name="connsiteX5" fmla="*/ 3070154 w 3126349"/>
                  <a:gd name="connsiteY5" fmla="*/ 573628 h 648365"/>
                  <a:gd name="connsiteX6" fmla="*/ 153501 w 3126349"/>
                  <a:gd name="connsiteY6" fmla="*/ 647647 h 648365"/>
                  <a:gd name="connsiteX0" fmla="*/ 153501 w 3126349"/>
                  <a:gd name="connsiteY0" fmla="*/ 647647 h 648365"/>
                  <a:gd name="connsiteX1" fmla="*/ 48 w 3126349"/>
                  <a:gd name="connsiteY1" fmla="*/ 286216 h 648365"/>
                  <a:gd name="connsiteX2" fmla="*/ 157557 w 3126349"/>
                  <a:gd name="connsiteY2" fmla="*/ 1267 h 648365"/>
                  <a:gd name="connsiteX3" fmla="*/ 3076609 w 3126349"/>
                  <a:gd name="connsiteY3" fmla="*/ 12205 h 648365"/>
                  <a:gd name="connsiteX4" fmla="*/ 3107888 w 3126349"/>
                  <a:gd name="connsiteY4" fmla="*/ 283894 h 648365"/>
                  <a:gd name="connsiteX5" fmla="*/ 3070154 w 3126349"/>
                  <a:gd name="connsiteY5" fmla="*/ 573628 h 648365"/>
                  <a:gd name="connsiteX6" fmla="*/ 153501 w 3126349"/>
                  <a:gd name="connsiteY6" fmla="*/ 647647 h 648365"/>
                  <a:gd name="connsiteX0" fmla="*/ 164358 w 3126339"/>
                  <a:gd name="connsiteY0" fmla="*/ 647546 h 648264"/>
                  <a:gd name="connsiteX1" fmla="*/ 38 w 3126339"/>
                  <a:gd name="connsiteY1" fmla="*/ 286216 h 648264"/>
                  <a:gd name="connsiteX2" fmla="*/ 157547 w 3126339"/>
                  <a:gd name="connsiteY2" fmla="*/ 1267 h 648264"/>
                  <a:gd name="connsiteX3" fmla="*/ 3076599 w 3126339"/>
                  <a:gd name="connsiteY3" fmla="*/ 12205 h 648264"/>
                  <a:gd name="connsiteX4" fmla="*/ 3107878 w 3126339"/>
                  <a:gd name="connsiteY4" fmla="*/ 283894 h 648264"/>
                  <a:gd name="connsiteX5" fmla="*/ 3070144 w 3126339"/>
                  <a:gd name="connsiteY5" fmla="*/ 573628 h 648264"/>
                  <a:gd name="connsiteX6" fmla="*/ 164358 w 3126339"/>
                  <a:gd name="connsiteY6" fmla="*/ 647546 h 648264"/>
                  <a:gd name="connsiteX0" fmla="*/ 164358 w 3126339"/>
                  <a:gd name="connsiteY0" fmla="*/ 647546 h 648264"/>
                  <a:gd name="connsiteX1" fmla="*/ 38 w 3126339"/>
                  <a:gd name="connsiteY1" fmla="*/ 286216 h 648264"/>
                  <a:gd name="connsiteX2" fmla="*/ 157547 w 3126339"/>
                  <a:gd name="connsiteY2" fmla="*/ 1267 h 648264"/>
                  <a:gd name="connsiteX3" fmla="*/ 3076599 w 3126339"/>
                  <a:gd name="connsiteY3" fmla="*/ 12205 h 648264"/>
                  <a:gd name="connsiteX4" fmla="*/ 3107878 w 3126339"/>
                  <a:gd name="connsiteY4" fmla="*/ 283894 h 648264"/>
                  <a:gd name="connsiteX5" fmla="*/ 3070144 w 3126339"/>
                  <a:gd name="connsiteY5" fmla="*/ 573628 h 648264"/>
                  <a:gd name="connsiteX6" fmla="*/ 164358 w 3126339"/>
                  <a:gd name="connsiteY6" fmla="*/ 647546 h 648264"/>
                  <a:gd name="connsiteX0" fmla="*/ 164358 w 3129861"/>
                  <a:gd name="connsiteY0" fmla="*/ 647546 h 648264"/>
                  <a:gd name="connsiteX1" fmla="*/ 38 w 3129861"/>
                  <a:gd name="connsiteY1" fmla="*/ 286216 h 648264"/>
                  <a:gd name="connsiteX2" fmla="*/ 157547 w 3129861"/>
                  <a:gd name="connsiteY2" fmla="*/ 1267 h 648264"/>
                  <a:gd name="connsiteX3" fmla="*/ 3076599 w 3129861"/>
                  <a:gd name="connsiteY3" fmla="*/ 12205 h 648264"/>
                  <a:gd name="connsiteX4" fmla="*/ 3107878 w 3129861"/>
                  <a:gd name="connsiteY4" fmla="*/ 283894 h 648264"/>
                  <a:gd name="connsiteX5" fmla="*/ 3086494 w 3129861"/>
                  <a:gd name="connsiteY5" fmla="*/ 578910 h 648264"/>
                  <a:gd name="connsiteX6" fmla="*/ 164358 w 3129861"/>
                  <a:gd name="connsiteY6" fmla="*/ 647546 h 648264"/>
                  <a:gd name="connsiteX0" fmla="*/ 164358 w 3129861"/>
                  <a:gd name="connsiteY0" fmla="*/ 647546 h 648264"/>
                  <a:gd name="connsiteX1" fmla="*/ 38 w 3129861"/>
                  <a:gd name="connsiteY1" fmla="*/ 286216 h 648264"/>
                  <a:gd name="connsiteX2" fmla="*/ 157547 w 3129861"/>
                  <a:gd name="connsiteY2" fmla="*/ 1267 h 648264"/>
                  <a:gd name="connsiteX3" fmla="*/ 3076599 w 3129861"/>
                  <a:gd name="connsiteY3" fmla="*/ 12205 h 648264"/>
                  <a:gd name="connsiteX4" fmla="*/ 3107878 w 3129861"/>
                  <a:gd name="connsiteY4" fmla="*/ 283894 h 648264"/>
                  <a:gd name="connsiteX5" fmla="*/ 3086494 w 3129861"/>
                  <a:gd name="connsiteY5" fmla="*/ 578910 h 648264"/>
                  <a:gd name="connsiteX6" fmla="*/ 164358 w 3129861"/>
                  <a:gd name="connsiteY6" fmla="*/ 647546 h 648264"/>
                  <a:gd name="connsiteX0" fmla="*/ 164358 w 3129861"/>
                  <a:gd name="connsiteY0" fmla="*/ 647546 h 648264"/>
                  <a:gd name="connsiteX1" fmla="*/ 38 w 3129861"/>
                  <a:gd name="connsiteY1" fmla="*/ 286216 h 648264"/>
                  <a:gd name="connsiteX2" fmla="*/ 157547 w 3129861"/>
                  <a:gd name="connsiteY2" fmla="*/ 1267 h 648264"/>
                  <a:gd name="connsiteX3" fmla="*/ 3076599 w 3129861"/>
                  <a:gd name="connsiteY3" fmla="*/ 12205 h 648264"/>
                  <a:gd name="connsiteX4" fmla="*/ 3107878 w 3129861"/>
                  <a:gd name="connsiteY4" fmla="*/ 283894 h 648264"/>
                  <a:gd name="connsiteX5" fmla="*/ 3086494 w 3129861"/>
                  <a:gd name="connsiteY5" fmla="*/ 578910 h 648264"/>
                  <a:gd name="connsiteX6" fmla="*/ 164358 w 3129861"/>
                  <a:gd name="connsiteY6" fmla="*/ 647546 h 648264"/>
                  <a:gd name="connsiteX0" fmla="*/ 164358 w 3129861"/>
                  <a:gd name="connsiteY0" fmla="*/ 647546 h 648264"/>
                  <a:gd name="connsiteX1" fmla="*/ 38 w 3129861"/>
                  <a:gd name="connsiteY1" fmla="*/ 286216 h 648264"/>
                  <a:gd name="connsiteX2" fmla="*/ 157547 w 3129861"/>
                  <a:gd name="connsiteY2" fmla="*/ 1267 h 648264"/>
                  <a:gd name="connsiteX3" fmla="*/ 3076599 w 3129861"/>
                  <a:gd name="connsiteY3" fmla="*/ 12205 h 648264"/>
                  <a:gd name="connsiteX4" fmla="*/ 3107878 w 3129861"/>
                  <a:gd name="connsiteY4" fmla="*/ 283894 h 648264"/>
                  <a:gd name="connsiteX5" fmla="*/ 3086494 w 3129861"/>
                  <a:gd name="connsiteY5" fmla="*/ 578910 h 648264"/>
                  <a:gd name="connsiteX6" fmla="*/ 164358 w 3129861"/>
                  <a:gd name="connsiteY6" fmla="*/ 647546 h 648264"/>
                  <a:gd name="connsiteX0" fmla="*/ 164358 w 3129861"/>
                  <a:gd name="connsiteY0" fmla="*/ 647546 h 648264"/>
                  <a:gd name="connsiteX1" fmla="*/ 38 w 3129861"/>
                  <a:gd name="connsiteY1" fmla="*/ 286216 h 648264"/>
                  <a:gd name="connsiteX2" fmla="*/ 157547 w 3129861"/>
                  <a:gd name="connsiteY2" fmla="*/ 1267 h 648264"/>
                  <a:gd name="connsiteX3" fmla="*/ 3076599 w 3129861"/>
                  <a:gd name="connsiteY3" fmla="*/ 12205 h 648264"/>
                  <a:gd name="connsiteX4" fmla="*/ 3107878 w 3129861"/>
                  <a:gd name="connsiteY4" fmla="*/ 283894 h 648264"/>
                  <a:gd name="connsiteX5" fmla="*/ 3086494 w 3129861"/>
                  <a:gd name="connsiteY5" fmla="*/ 578910 h 648264"/>
                  <a:gd name="connsiteX6" fmla="*/ 164358 w 3129861"/>
                  <a:gd name="connsiteY6" fmla="*/ 647546 h 648264"/>
                  <a:gd name="connsiteX0" fmla="*/ 164358 w 3129861"/>
                  <a:gd name="connsiteY0" fmla="*/ 647546 h 648264"/>
                  <a:gd name="connsiteX1" fmla="*/ 38 w 3129861"/>
                  <a:gd name="connsiteY1" fmla="*/ 286216 h 648264"/>
                  <a:gd name="connsiteX2" fmla="*/ 157547 w 3129861"/>
                  <a:gd name="connsiteY2" fmla="*/ 1267 h 648264"/>
                  <a:gd name="connsiteX3" fmla="*/ 3076599 w 3129861"/>
                  <a:gd name="connsiteY3" fmla="*/ 12205 h 648264"/>
                  <a:gd name="connsiteX4" fmla="*/ 3107878 w 3129861"/>
                  <a:gd name="connsiteY4" fmla="*/ 283894 h 648264"/>
                  <a:gd name="connsiteX5" fmla="*/ 3086494 w 3129861"/>
                  <a:gd name="connsiteY5" fmla="*/ 578910 h 648264"/>
                  <a:gd name="connsiteX6" fmla="*/ 164358 w 3129861"/>
                  <a:gd name="connsiteY6" fmla="*/ 647546 h 648264"/>
                  <a:gd name="connsiteX0" fmla="*/ 164358 w 3129861"/>
                  <a:gd name="connsiteY0" fmla="*/ 647546 h 648264"/>
                  <a:gd name="connsiteX1" fmla="*/ 38 w 3129861"/>
                  <a:gd name="connsiteY1" fmla="*/ 286216 h 648264"/>
                  <a:gd name="connsiteX2" fmla="*/ 157547 w 3129861"/>
                  <a:gd name="connsiteY2" fmla="*/ 1267 h 648264"/>
                  <a:gd name="connsiteX3" fmla="*/ 3076599 w 3129861"/>
                  <a:gd name="connsiteY3" fmla="*/ 12205 h 648264"/>
                  <a:gd name="connsiteX4" fmla="*/ 3107878 w 3129861"/>
                  <a:gd name="connsiteY4" fmla="*/ 283894 h 648264"/>
                  <a:gd name="connsiteX5" fmla="*/ 3086494 w 3129861"/>
                  <a:gd name="connsiteY5" fmla="*/ 578910 h 648264"/>
                  <a:gd name="connsiteX6" fmla="*/ 164358 w 3129861"/>
                  <a:gd name="connsiteY6" fmla="*/ 647546 h 648264"/>
                  <a:gd name="connsiteX0" fmla="*/ 164358 w 3129861"/>
                  <a:gd name="connsiteY0" fmla="*/ 647546 h 648264"/>
                  <a:gd name="connsiteX1" fmla="*/ 38 w 3129861"/>
                  <a:gd name="connsiteY1" fmla="*/ 286216 h 648264"/>
                  <a:gd name="connsiteX2" fmla="*/ 157547 w 3129861"/>
                  <a:gd name="connsiteY2" fmla="*/ 1267 h 648264"/>
                  <a:gd name="connsiteX3" fmla="*/ 3076599 w 3129861"/>
                  <a:gd name="connsiteY3" fmla="*/ 12205 h 648264"/>
                  <a:gd name="connsiteX4" fmla="*/ 3107878 w 3129861"/>
                  <a:gd name="connsiteY4" fmla="*/ 283894 h 648264"/>
                  <a:gd name="connsiteX5" fmla="*/ 3086494 w 3129861"/>
                  <a:gd name="connsiteY5" fmla="*/ 578910 h 648264"/>
                  <a:gd name="connsiteX6" fmla="*/ 164358 w 3129861"/>
                  <a:gd name="connsiteY6" fmla="*/ 647546 h 648264"/>
                  <a:gd name="connsiteX0" fmla="*/ 164358 w 3129861"/>
                  <a:gd name="connsiteY0" fmla="*/ 647546 h 648264"/>
                  <a:gd name="connsiteX1" fmla="*/ 38 w 3129861"/>
                  <a:gd name="connsiteY1" fmla="*/ 286216 h 648264"/>
                  <a:gd name="connsiteX2" fmla="*/ 157547 w 3129861"/>
                  <a:gd name="connsiteY2" fmla="*/ 1267 h 648264"/>
                  <a:gd name="connsiteX3" fmla="*/ 3076599 w 3129861"/>
                  <a:gd name="connsiteY3" fmla="*/ 12205 h 648264"/>
                  <a:gd name="connsiteX4" fmla="*/ 3107878 w 3129861"/>
                  <a:gd name="connsiteY4" fmla="*/ 283894 h 648264"/>
                  <a:gd name="connsiteX5" fmla="*/ 3086494 w 3129861"/>
                  <a:gd name="connsiteY5" fmla="*/ 578910 h 648264"/>
                  <a:gd name="connsiteX6" fmla="*/ 164358 w 3129861"/>
                  <a:gd name="connsiteY6" fmla="*/ 647546 h 648264"/>
                  <a:gd name="connsiteX0" fmla="*/ 164358 w 3129861"/>
                  <a:gd name="connsiteY0" fmla="*/ 647546 h 648264"/>
                  <a:gd name="connsiteX1" fmla="*/ 38 w 3129861"/>
                  <a:gd name="connsiteY1" fmla="*/ 286216 h 648264"/>
                  <a:gd name="connsiteX2" fmla="*/ 157547 w 3129861"/>
                  <a:gd name="connsiteY2" fmla="*/ 1267 h 648264"/>
                  <a:gd name="connsiteX3" fmla="*/ 3076599 w 3129861"/>
                  <a:gd name="connsiteY3" fmla="*/ 12205 h 648264"/>
                  <a:gd name="connsiteX4" fmla="*/ 3107878 w 3129861"/>
                  <a:gd name="connsiteY4" fmla="*/ 283894 h 648264"/>
                  <a:gd name="connsiteX5" fmla="*/ 3086494 w 3129861"/>
                  <a:gd name="connsiteY5" fmla="*/ 578910 h 648264"/>
                  <a:gd name="connsiteX6" fmla="*/ 164358 w 3129861"/>
                  <a:gd name="connsiteY6" fmla="*/ 647546 h 648264"/>
                  <a:gd name="connsiteX0" fmla="*/ 164358 w 3128544"/>
                  <a:gd name="connsiteY0" fmla="*/ 647546 h 648264"/>
                  <a:gd name="connsiteX1" fmla="*/ 38 w 3128544"/>
                  <a:gd name="connsiteY1" fmla="*/ 286216 h 648264"/>
                  <a:gd name="connsiteX2" fmla="*/ 157547 w 3128544"/>
                  <a:gd name="connsiteY2" fmla="*/ 1267 h 648264"/>
                  <a:gd name="connsiteX3" fmla="*/ 3076599 w 3128544"/>
                  <a:gd name="connsiteY3" fmla="*/ 12205 h 648264"/>
                  <a:gd name="connsiteX4" fmla="*/ 3107878 w 3128544"/>
                  <a:gd name="connsiteY4" fmla="*/ 283894 h 648264"/>
                  <a:gd name="connsiteX5" fmla="*/ 3083137 w 3128544"/>
                  <a:gd name="connsiteY5" fmla="*/ 585784 h 648264"/>
                  <a:gd name="connsiteX6" fmla="*/ 164358 w 3128544"/>
                  <a:gd name="connsiteY6" fmla="*/ 647546 h 648264"/>
                  <a:gd name="connsiteX0" fmla="*/ 164358 w 3128544"/>
                  <a:gd name="connsiteY0" fmla="*/ 647546 h 648264"/>
                  <a:gd name="connsiteX1" fmla="*/ 38 w 3128544"/>
                  <a:gd name="connsiteY1" fmla="*/ 286216 h 648264"/>
                  <a:gd name="connsiteX2" fmla="*/ 157547 w 3128544"/>
                  <a:gd name="connsiteY2" fmla="*/ 1267 h 648264"/>
                  <a:gd name="connsiteX3" fmla="*/ 3076599 w 3128544"/>
                  <a:gd name="connsiteY3" fmla="*/ 12205 h 648264"/>
                  <a:gd name="connsiteX4" fmla="*/ 3107878 w 3128544"/>
                  <a:gd name="connsiteY4" fmla="*/ 283894 h 648264"/>
                  <a:gd name="connsiteX5" fmla="*/ 3083137 w 3128544"/>
                  <a:gd name="connsiteY5" fmla="*/ 585784 h 648264"/>
                  <a:gd name="connsiteX6" fmla="*/ 164358 w 3128544"/>
                  <a:gd name="connsiteY6" fmla="*/ 647546 h 648264"/>
                  <a:gd name="connsiteX0" fmla="*/ 164370 w 3128556"/>
                  <a:gd name="connsiteY0" fmla="*/ 647546 h 649792"/>
                  <a:gd name="connsiteX1" fmla="*/ 50 w 3128556"/>
                  <a:gd name="connsiteY1" fmla="*/ 286216 h 649792"/>
                  <a:gd name="connsiteX2" fmla="*/ 157559 w 3128556"/>
                  <a:gd name="connsiteY2" fmla="*/ 1267 h 649792"/>
                  <a:gd name="connsiteX3" fmla="*/ 3076611 w 3128556"/>
                  <a:gd name="connsiteY3" fmla="*/ 12205 h 649792"/>
                  <a:gd name="connsiteX4" fmla="*/ 3107890 w 3128556"/>
                  <a:gd name="connsiteY4" fmla="*/ 283894 h 649792"/>
                  <a:gd name="connsiteX5" fmla="*/ 3083149 w 3128556"/>
                  <a:gd name="connsiteY5" fmla="*/ 585784 h 649792"/>
                  <a:gd name="connsiteX6" fmla="*/ 164370 w 3128556"/>
                  <a:gd name="connsiteY6" fmla="*/ 647546 h 649792"/>
                  <a:gd name="connsiteX0" fmla="*/ 164370 w 3128556"/>
                  <a:gd name="connsiteY0" fmla="*/ 647546 h 650276"/>
                  <a:gd name="connsiteX1" fmla="*/ 50 w 3128556"/>
                  <a:gd name="connsiteY1" fmla="*/ 286216 h 650276"/>
                  <a:gd name="connsiteX2" fmla="*/ 157559 w 3128556"/>
                  <a:gd name="connsiteY2" fmla="*/ 1267 h 650276"/>
                  <a:gd name="connsiteX3" fmla="*/ 3076611 w 3128556"/>
                  <a:gd name="connsiteY3" fmla="*/ 12205 h 650276"/>
                  <a:gd name="connsiteX4" fmla="*/ 3107890 w 3128556"/>
                  <a:gd name="connsiteY4" fmla="*/ 283894 h 650276"/>
                  <a:gd name="connsiteX5" fmla="*/ 3083149 w 3128556"/>
                  <a:gd name="connsiteY5" fmla="*/ 585784 h 650276"/>
                  <a:gd name="connsiteX6" fmla="*/ 164370 w 3128556"/>
                  <a:gd name="connsiteY6" fmla="*/ 647546 h 650276"/>
                  <a:gd name="connsiteX0" fmla="*/ 164370 w 3128556"/>
                  <a:gd name="connsiteY0" fmla="*/ 647546 h 650276"/>
                  <a:gd name="connsiteX1" fmla="*/ 50 w 3128556"/>
                  <a:gd name="connsiteY1" fmla="*/ 286216 h 650276"/>
                  <a:gd name="connsiteX2" fmla="*/ 157559 w 3128556"/>
                  <a:gd name="connsiteY2" fmla="*/ 1267 h 650276"/>
                  <a:gd name="connsiteX3" fmla="*/ 3076611 w 3128556"/>
                  <a:gd name="connsiteY3" fmla="*/ 12205 h 650276"/>
                  <a:gd name="connsiteX4" fmla="*/ 3107890 w 3128556"/>
                  <a:gd name="connsiteY4" fmla="*/ 283894 h 650276"/>
                  <a:gd name="connsiteX5" fmla="*/ 3083149 w 3128556"/>
                  <a:gd name="connsiteY5" fmla="*/ 585784 h 650276"/>
                  <a:gd name="connsiteX6" fmla="*/ 164370 w 3128556"/>
                  <a:gd name="connsiteY6" fmla="*/ 647546 h 650276"/>
                  <a:gd name="connsiteX0" fmla="*/ 164381 w 3128567"/>
                  <a:gd name="connsiteY0" fmla="*/ 647546 h 649801"/>
                  <a:gd name="connsiteX1" fmla="*/ 61 w 3128567"/>
                  <a:gd name="connsiteY1" fmla="*/ 286216 h 649801"/>
                  <a:gd name="connsiteX2" fmla="*/ 157570 w 3128567"/>
                  <a:gd name="connsiteY2" fmla="*/ 1267 h 649801"/>
                  <a:gd name="connsiteX3" fmla="*/ 3076622 w 3128567"/>
                  <a:gd name="connsiteY3" fmla="*/ 12205 h 649801"/>
                  <a:gd name="connsiteX4" fmla="*/ 3107901 w 3128567"/>
                  <a:gd name="connsiteY4" fmla="*/ 283894 h 649801"/>
                  <a:gd name="connsiteX5" fmla="*/ 3083160 w 3128567"/>
                  <a:gd name="connsiteY5" fmla="*/ 585784 h 649801"/>
                  <a:gd name="connsiteX6" fmla="*/ 164381 w 3128567"/>
                  <a:gd name="connsiteY6" fmla="*/ 647546 h 649801"/>
                  <a:gd name="connsiteX0" fmla="*/ 164379 w 3128565"/>
                  <a:gd name="connsiteY0" fmla="*/ 647546 h 650540"/>
                  <a:gd name="connsiteX1" fmla="*/ 59 w 3128565"/>
                  <a:gd name="connsiteY1" fmla="*/ 286216 h 650540"/>
                  <a:gd name="connsiteX2" fmla="*/ 157568 w 3128565"/>
                  <a:gd name="connsiteY2" fmla="*/ 1267 h 650540"/>
                  <a:gd name="connsiteX3" fmla="*/ 3076620 w 3128565"/>
                  <a:gd name="connsiteY3" fmla="*/ 12205 h 650540"/>
                  <a:gd name="connsiteX4" fmla="*/ 3107899 w 3128565"/>
                  <a:gd name="connsiteY4" fmla="*/ 283894 h 650540"/>
                  <a:gd name="connsiteX5" fmla="*/ 3083158 w 3128565"/>
                  <a:gd name="connsiteY5" fmla="*/ 585784 h 650540"/>
                  <a:gd name="connsiteX6" fmla="*/ 164379 w 3128565"/>
                  <a:gd name="connsiteY6" fmla="*/ 647546 h 650540"/>
                  <a:gd name="connsiteX0" fmla="*/ 164376 w 3128562"/>
                  <a:gd name="connsiteY0" fmla="*/ 647546 h 650803"/>
                  <a:gd name="connsiteX1" fmla="*/ 56 w 3128562"/>
                  <a:gd name="connsiteY1" fmla="*/ 286216 h 650803"/>
                  <a:gd name="connsiteX2" fmla="*/ 157565 w 3128562"/>
                  <a:gd name="connsiteY2" fmla="*/ 1267 h 650803"/>
                  <a:gd name="connsiteX3" fmla="*/ 3076617 w 3128562"/>
                  <a:gd name="connsiteY3" fmla="*/ 12205 h 650803"/>
                  <a:gd name="connsiteX4" fmla="*/ 3107896 w 3128562"/>
                  <a:gd name="connsiteY4" fmla="*/ 283894 h 650803"/>
                  <a:gd name="connsiteX5" fmla="*/ 3083155 w 3128562"/>
                  <a:gd name="connsiteY5" fmla="*/ 585784 h 650803"/>
                  <a:gd name="connsiteX6" fmla="*/ 164376 w 3128562"/>
                  <a:gd name="connsiteY6" fmla="*/ 647546 h 650803"/>
                  <a:gd name="connsiteX0" fmla="*/ 164385 w 3128571"/>
                  <a:gd name="connsiteY0" fmla="*/ 647546 h 650041"/>
                  <a:gd name="connsiteX1" fmla="*/ 65 w 3128571"/>
                  <a:gd name="connsiteY1" fmla="*/ 286216 h 650041"/>
                  <a:gd name="connsiteX2" fmla="*/ 157574 w 3128571"/>
                  <a:gd name="connsiteY2" fmla="*/ 1267 h 650041"/>
                  <a:gd name="connsiteX3" fmla="*/ 3076626 w 3128571"/>
                  <a:gd name="connsiteY3" fmla="*/ 12205 h 650041"/>
                  <a:gd name="connsiteX4" fmla="*/ 3107905 w 3128571"/>
                  <a:gd name="connsiteY4" fmla="*/ 283894 h 650041"/>
                  <a:gd name="connsiteX5" fmla="*/ 3083164 w 3128571"/>
                  <a:gd name="connsiteY5" fmla="*/ 585784 h 650041"/>
                  <a:gd name="connsiteX6" fmla="*/ 164385 w 3128571"/>
                  <a:gd name="connsiteY6" fmla="*/ 647546 h 650041"/>
                  <a:gd name="connsiteX0" fmla="*/ 164393 w 3128579"/>
                  <a:gd name="connsiteY0" fmla="*/ 647546 h 649153"/>
                  <a:gd name="connsiteX1" fmla="*/ 73 w 3128579"/>
                  <a:gd name="connsiteY1" fmla="*/ 286216 h 649153"/>
                  <a:gd name="connsiteX2" fmla="*/ 157582 w 3128579"/>
                  <a:gd name="connsiteY2" fmla="*/ 1267 h 649153"/>
                  <a:gd name="connsiteX3" fmla="*/ 3076634 w 3128579"/>
                  <a:gd name="connsiteY3" fmla="*/ 12205 h 649153"/>
                  <a:gd name="connsiteX4" fmla="*/ 3107913 w 3128579"/>
                  <a:gd name="connsiteY4" fmla="*/ 283894 h 649153"/>
                  <a:gd name="connsiteX5" fmla="*/ 3083172 w 3128579"/>
                  <a:gd name="connsiteY5" fmla="*/ 585784 h 649153"/>
                  <a:gd name="connsiteX6" fmla="*/ 164393 w 3128579"/>
                  <a:gd name="connsiteY6" fmla="*/ 647546 h 649153"/>
                  <a:gd name="connsiteX0" fmla="*/ 164412 w 3128598"/>
                  <a:gd name="connsiteY0" fmla="*/ 647546 h 647546"/>
                  <a:gd name="connsiteX1" fmla="*/ 92 w 3128598"/>
                  <a:gd name="connsiteY1" fmla="*/ 286216 h 647546"/>
                  <a:gd name="connsiteX2" fmla="*/ 157601 w 3128598"/>
                  <a:gd name="connsiteY2" fmla="*/ 1267 h 647546"/>
                  <a:gd name="connsiteX3" fmla="*/ 3076653 w 3128598"/>
                  <a:gd name="connsiteY3" fmla="*/ 12205 h 647546"/>
                  <a:gd name="connsiteX4" fmla="*/ 3107932 w 3128598"/>
                  <a:gd name="connsiteY4" fmla="*/ 283894 h 647546"/>
                  <a:gd name="connsiteX5" fmla="*/ 3083191 w 3128598"/>
                  <a:gd name="connsiteY5" fmla="*/ 585784 h 647546"/>
                  <a:gd name="connsiteX6" fmla="*/ 164412 w 3128598"/>
                  <a:gd name="connsiteY6" fmla="*/ 647546 h 647546"/>
                  <a:gd name="connsiteX0" fmla="*/ 164369 w 3128555"/>
                  <a:gd name="connsiteY0" fmla="*/ 647546 h 649562"/>
                  <a:gd name="connsiteX1" fmla="*/ 49 w 3128555"/>
                  <a:gd name="connsiteY1" fmla="*/ 286216 h 649562"/>
                  <a:gd name="connsiteX2" fmla="*/ 157558 w 3128555"/>
                  <a:gd name="connsiteY2" fmla="*/ 1267 h 649562"/>
                  <a:gd name="connsiteX3" fmla="*/ 3076610 w 3128555"/>
                  <a:gd name="connsiteY3" fmla="*/ 12205 h 649562"/>
                  <a:gd name="connsiteX4" fmla="*/ 3107889 w 3128555"/>
                  <a:gd name="connsiteY4" fmla="*/ 283894 h 649562"/>
                  <a:gd name="connsiteX5" fmla="*/ 3083148 w 3128555"/>
                  <a:gd name="connsiteY5" fmla="*/ 585784 h 649562"/>
                  <a:gd name="connsiteX6" fmla="*/ 164369 w 3128555"/>
                  <a:gd name="connsiteY6" fmla="*/ 647546 h 649562"/>
                  <a:gd name="connsiteX0" fmla="*/ 164351 w 3128537"/>
                  <a:gd name="connsiteY0" fmla="*/ 647546 h 649762"/>
                  <a:gd name="connsiteX1" fmla="*/ 31 w 3128537"/>
                  <a:gd name="connsiteY1" fmla="*/ 286216 h 649762"/>
                  <a:gd name="connsiteX2" fmla="*/ 157540 w 3128537"/>
                  <a:gd name="connsiteY2" fmla="*/ 1267 h 649762"/>
                  <a:gd name="connsiteX3" fmla="*/ 3076592 w 3128537"/>
                  <a:gd name="connsiteY3" fmla="*/ 12205 h 649762"/>
                  <a:gd name="connsiteX4" fmla="*/ 3107871 w 3128537"/>
                  <a:gd name="connsiteY4" fmla="*/ 283894 h 649762"/>
                  <a:gd name="connsiteX5" fmla="*/ 3083130 w 3128537"/>
                  <a:gd name="connsiteY5" fmla="*/ 585784 h 649762"/>
                  <a:gd name="connsiteX6" fmla="*/ 164351 w 3128537"/>
                  <a:gd name="connsiteY6" fmla="*/ 647546 h 649762"/>
                  <a:gd name="connsiteX0" fmla="*/ 164366 w 3128552"/>
                  <a:gd name="connsiteY0" fmla="*/ 647546 h 650272"/>
                  <a:gd name="connsiteX1" fmla="*/ 46 w 3128552"/>
                  <a:gd name="connsiteY1" fmla="*/ 286216 h 650272"/>
                  <a:gd name="connsiteX2" fmla="*/ 157555 w 3128552"/>
                  <a:gd name="connsiteY2" fmla="*/ 1267 h 650272"/>
                  <a:gd name="connsiteX3" fmla="*/ 3076607 w 3128552"/>
                  <a:gd name="connsiteY3" fmla="*/ 12205 h 650272"/>
                  <a:gd name="connsiteX4" fmla="*/ 3107886 w 3128552"/>
                  <a:gd name="connsiteY4" fmla="*/ 283894 h 650272"/>
                  <a:gd name="connsiteX5" fmla="*/ 3083145 w 3128552"/>
                  <a:gd name="connsiteY5" fmla="*/ 585784 h 650272"/>
                  <a:gd name="connsiteX6" fmla="*/ 164366 w 3128552"/>
                  <a:gd name="connsiteY6" fmla="*/ 647546 h 650272"/>
                  <a:gd name="connsiteX0" fmla="*/ 164362 w 3128548"/>
                  <a:gd name="connsiteY0" fmla="*/ 647546 h 651633"/>
                  <a:gd name="connsiteX1" fmla="*/ 42 w 3128548"/>
                  <a:gd name="connsiteY1" fmla="*/ 286216 h 651633"/>
                  <a:gd name="connsiteX2" fmla="*/ 157551 w 3128548"/>
                  <a:gd name="connsiteY2" fmla="*/ 1267 h 651633"/>
                  <a:gd name="connsiteX3" fmla="*/ 3076603 w 3128548"/>
                  <a:gd name="connsiteY3" fmla="*/ 12205 h 651633"/>
                  <a:gd name="connsiteX4" fmla="*/ 3107882 w 3128548"/>
                  <a:gd name="connsiteY4" fmla="*/ 283894 h 651633"/>
                  <a:gd name="connsiteX5" fmla="*/ 3083141 w 3128548"/>
                  <a:gd name="connsiteY5" fmla="*/ 585784 h 651633"/>
                  <a:gd name="connsiteX6" fmla="*/ 164362 w 3128548"/>
                  <a:gd name="connsiteY6" fmla="*/ 647546 h 651633"/>
                  <a:gd name="connsiteX0" fmla="*/ 164362 w 3128548"/>
                  <a:gd name="connsiteY0" fmla="*/ 647546 h 652239"/>
                  <a:gd name="connsiteX1" fmla="*/ 42 w 3128548"/>
                  <a:gd name="connsiteY1" fmla="*/ 286216 h 652239"/>
                  <a:gd name="connsiteX2" fmla="*/ 157551 w 3128548"/>
                  <a:gd name="connsiteY2" fmla="*/ 1267 h 652239"/>
                  <a:gd name="connsiteX3" fmla="*/ 3076603 w 3128548"/>
                  <a:gd name="connsiteY3" fmla="*/ 12205 h 652239"/>
                  <a:gd name="connsiteX4" fmla="*/ 3107882 w 3128548"/>
                  <a:gd name="connsiteY4" fmla="*/ 283894 h 652239"/>
                  <a:gd name="connsiteX5" fmla="*/ 3083141 w 3128548"/>
                  <a:gd name="connsiteY5" fmla="*/ 585784 h 652239"/>
                  <a:gd name="connsiteX6" fmla="*/ 164362 w 3128548"/>
                  <a:gd name="connsiteY6" fmla="*/ 647546 h 652239"/>
                  <a:gd name="connsiteX0" fmla="*/ 164375 w 3128561"/>
                  <a:gd name="connsiteY0" fmla="*/ 647546 h 649796"/>
                  <a:gd name="connsiteX1" fmla="*/ 55 w 3128561"/>
                  <a:gd name="connsiteY1" fmla="*/ 286216 h 649796"/>
                  <a:gd name="connsiteX2" fmla="*/ 157564 w 3128561"/>
                  <a:gd name="connsiteY2" fmla="*/ 1267 h 649796"/>
                  <a:gd name="connsiteX3" fmla="*/ 3076616 w 3128561"/>
                  <a:gd name="connsiteY3" fmla="*/ 12205 h 649796"/>
                  <a:gd name="connsiteX4" fmla="*/ 3107895 w 3128561"/>
                  <a:gd name="connsiteY4" fmla="*/ 283894 h 649796"/>
                  <a:gd name="connsiteX5" fmla="*/ 3083154 w 3128561"/>
                  <a:gd name="connsiteY5" fmla="*/ 585784 h 649796"/>
                  <a:gd name="connsiteX6" fmla="*/ 164375 w 3128561"/>
                  <a:gd name="connsiteY6" fmla="*/ 647546 h 649796"/>
                  <a:gd name="connsiteX0" fmla="*/ 164389 w 3128575"/>
                  <a:gd name="connsiteY0" fmla="*/ 647546 h 648283"/>
                  <a:gd name="connsiteX1" fmla="*/ 69 w 3128575"/>
                  <a:gd name="connsiteY1" fmla="*/ 286216 h 648283"/>
                  <a:gd name="connsiteX2" fmla="*/ 157578 w 3128575"/>
                  <a:gd name="connsiteY2" fmla="*/ 1267 h 648283"/>
                  <a:gd name="connsiteX3" fmla="*/ 3076630 w 3128575"/>
                  <a:gd name="connsiteY3" fmla="*/ 12205 h 648283"/>
                  <a:gd name="connsiteX4" fmla="*/ 3107909 w 3128575"/>
                  <a:gd name="connsiteY4" fmla="*/ 283894 h 648283"/>
                  <a:gd name="connsiteX5" fmla="*/ 3083168 w 3128575"/>
                  <a:gd name="connsiteY5" fmla="*/ 585784 h 648283"/>
                  <a:gd name="connsiteX6" fmla="*/ 164389 w 3128575"/>
                  <a:gd name="connsiteY6" fmla="*/ 647546 h 648283"/>
                  <a:gd name="connsiteX0" fmla="*/ 164379 w 3128565"/>
                  <a:gd name="connsiteY0" fmla="*/ 647546 h 649571"/>
                  <a:gd name="connsiteX1" fmla="*/ 59 w 3128565"/>
                  <a:gd name="connsiteY1" fmla="*/ 286216 h 649571"/>
                  <a:gd name="connsiteX2" fmla="*/ 157568 w 3128565"/>
                  <a:gd name="connsiteY2" fmla="*/ 1267 h 649571"/>
                  <a:gd name="connsiteX3" fmla="*/ 3076620 w 3128565"/>
                  <a:gd name="connsiteY3" fmla="*/ 12205 h 649571"/>
                  <a:gd name="connsiteX4" fmla="*/ 3107899 w 3128565"/>
                  <a:gd name="connsiteY4" fmla="*/ 283894 h 649571"/>
                  <a:gd name="connsiteX5" fmla="*/ 3083158 w 3128565"/>
                  <a:gd name="connsiteY5" fmla="*/ 585784 h 649571"/>
                  <a:gd name="connsiteX6" fmla="*/ 164379 w 3128565"/>
                  <a:gd name="connsiteY6" fmla="*/ 647546 h 649571"/>
                  <a:gd name="connsiteX0" fmla="*/ 164371 w 3128557"/>
                  <a:gd name="connsiteY0" fmla="*/ 647546 h 650276"/>
                  <a:gd name="connsiteX1" fmla="*/ 51 w 3128557"/>
                  <a:gd name="connsiteY1" fmla="*/ 286216 h 650276"/>
                  <a:gd name="connsiteX2" fmla="*/ 157560 w 3128557"/>
                  <a:gd name="connsiteY2" fmla="*/ 1267 h 650276"/>
                  <a:gd name="connsiteX3" fmla="*/ 3076612 w 3128557"/>
                  <a:gd name="connsiteY3" fmla="*/ 12205 h 650276"/>
                  <a:gd name="connsiteX4" fmla="*/ 3107891 w 3128557"/>
                  <a:gd name="connsiteY4" fmla="*/ 283894 h 650276"/>
                  <a:gd name="connsiteX5" fmla="*/ 3083150 w 3128557"/>
                  <a:gd name="connsiteY5" fmla="*/ 585784 h 650276"/>
                  <a:gd name="connsiteX6" fmla="*/ 164371 w 3128557"/>
                  <a:gd name="connsiteY6" fmla="*/ 647546 h 650276"/>
                  <a:gd name="connsiteX0" fmla="*/ 164369 w 3128555"/>
                  <a:gd name="connsiteY0" fmla="*/ 647546 h 650027"/>
                  <a:gd name="connsiteX1" fmla="*/ 49 w 3128555"/>
                  <a:gd name="connsiteY1" fmla="*/ 286216 h 650027"/>
                  <a:gd name="connsiteX2" fmla="*/ 157558 w 3128555"/>
                  <a:gd name="connsiteY2" fmla="*/ 1267 h 650027"/>
                  <a:gd name="connsiteX3" fmla="*/ 3076610 w 3128555"/>
                  <a:gd name="connsiteY3" fmla="*/ 12205 h 650027"/>
                  <a:gd name="connsiteX4" fmla="*/ 3107889 w 3128555"/>
                  <a:gd name="connsiteY4" fmla="*/ 283894 h 650027"/>
                  <a:gd name="connsiteX5" fmla="*/ 3083148 w 3128555"/>
                  <a:gd name="connsiteY5" fmla="*/ 585784 h 650027"/>
                  <a:gd name="connsiteX6" fmla="*/ 164369 w 3128555"/>
                  <a:gd name="connsiteY6" fmla="*/ 647546 h 650027"/>
                  <a:gd name="connsiteX0" fmla="*/ 164369 w 3128555"/>
                  <a:gd name="connsiteY0" fmla="*/ 647546 h 649138"/>
                  <a:gd name="connsiteX1" fmla="*/ 49 w 3128555"/>
                  <a:gd name="connsiteY1" fmla="*/ 286216 h 649138"/>
                  <a:gd name="connsiteX2" fmla="*/ 157558 w 3128555"/>
                  <a:gd name="connsiteY2" fmla="*/ 1267 h 649138"/>
                  <a:gd name="connsiteX3" fmla="*/ 3076610 w 3128555"/>
                  <a:gd name="connsiteY3" fmla="*/ 12205 h 649138"/>
                  <a:gd name="connsiteX4" fmla="*/ 3107889 w 3128555"/>
                  <a:gd name="connsiteY4" fmla="*/ 283894 h 649138"/>
                  <a:gd name="connsiteX5" fmla="*/ 3083148 w 3128555"/>
                  <a:gd name="connsiteY5" fmla="*/ 585784 h 649138"/>
                  <a:gd name="connsiteX6" fmla="*/ 164369 w 3128555"/>
                  <a:gd name="connsiteY6" fmla="*/ 647546 h 649138"/>
                  <a:gd name="connsiteX0" fmla="*/ 164359 w 3128545"/>
                  <a:gd name="connsiteY0" fmla="*/ 647546 h 648414"/>
                  <a:gd name="connsiteX1" fmla="*/ 39 w 3128545"/>
                  <a:gd name="connsiteY1" fmla="*/ 286216 h 648414"/>
                  <a:gd name="connsiteX2" fmla="*/ 157548 w 3128545"/>
                  <a:gd name="connsiteY2" fmla="*/ 1267 h 648414"/>
                  <a:gd name="connsiteX3" fmla="*/ 3076600 w 3128545"/>
                  <a:gd name="connsiteY3" fmla="*/ 12205 h 648414"/>
                  <a:gd name="connsiteX4" fmla="*/ 3107879 w 3128545"/>
                  <a:gd name="connsiteY4" fmla="*/ 283894 h 648414"/>
                  <a:gd name="connsiteX5" fmla="*/ 3083138 w 3128545"/>
                  <a:gd name="connsiteY5" fmla="*/ 585784 h 648414"/>
                  <a:gd name="connsiteX6" fmla="*/ 164359 w 3128545"/>
                  <a:gd name="connsiteY6" fmla="*/ 647546 h 648414"/>
                  <a:gd name="connsiteX0" fmla="*/ 164381 w 3128567"/>
                  <a:gd name="connsiteY0" fmla="*/ 647546 h 649800"/>
                  <a:gd name="connsiteX1" fmla="*/ 61 w 3128567"/>
                  <a:gd name="connsiteY1" fmla="*/ 286216 h 649800"/>
                  <a:gd name="connsiteX2" fmla="*/ 157570 w 3128567"/>
                  <a:gd name="connsiteY2" fmla="*/ 1267 h 649800"/>
                  <a:gd name="connsiteX3" fmla="*/ 3076622 w 3128567"/>
                  <a:gd name="connsiteY3" fmla="*/ 12205 h 649800"/>
                  <a:gd name="connsiteX4" fmla="*/ 3107901 w 3128567"/>
                  <a:gd name="connsiteY4" fmla="*/ 283894 h 649800"/>
                  <a:gd name="connsiteX5" fmla="*/ 3083160 w 3128567"/>
                  <a:gd name="connsiteY5" fmla="*/ 585784 h 649800"/>
                  <a:gd name="connsiteX6" fmla="*/ 164381 w 3128567"/>
                  <a:gd name="connsiteY6" fmla="*/ 647546 h 649800"/>
                  <a:gd name="connsiteX0" fmla="*/ 164373 w 3128559"/>
                  <a:gd name="connsiteY0" fmla="*/ 647546 h 650535"/>
                  <a:gd name="connsiteX1" fmla="*/ 53 w 3128559"/>
                  <a:gd name="connsiteY1" fmla="*/ 286216 h 650535"/>
                  <a:gd name="connsiteX2" fmla="*/ 157562 w 3128559"/>
                  <a:gd name="connsiteY2" fmla="*/ 1267 h 650535"/>
                  <a:gd name="connsiteX3" fmla="*/ 3076614 w 3128559"/>
                  <a:gd name="connsiteY3" fmla="*/ 12205 h 650535"/>
                  <a:gd name="connsiteX4" fmla="*/ 3107893 w 3128559"/>
                  <a:gd name="connsiteY4" fmla="*/ 283894 h 650535"/>
                  <a:gd name="connsiteX5" fmla="*/ 3083152 w 3128559"/>
                  <a:gd name="connsiteY5" fmla="*/ 585784 h 650535"/>
                  <a:gd name="connsiteX6" fmla="*/ 164373 w 3128559"/>
                  <a:gd name="connsiteY6" fmla="*/ 647546 h 650535"/>
                  <a:gd name="connsiteX0" fmla="*/ 164340 w 3128526"/>
                  <a:gd name="connsiteY0" fmla="*/ 647541 h 650522"/>
                  <a:gd name="connsiteX1" fmla="*/ 20 w 3128526"/>
                  <a:gd name="connsiteY1" fmla="*/ 286211 h 650522"/>
                  <a:gd name="connsiteX2" fmla="*/ 157529 w 3128526"/>
                  <a:gd name="connsiteY2" fmla="*/ 1262 h 650522"/>
                  <a:gd name="connsiteX3" fmla="*/ 3076581 w 3128526"/>
                  <a:gd name="connsiteY3" fmla="*/ 12200 h 650522"/>
                  <a:gd name="connsiteX4" fmla="*/ 3107860 w 3128526"/>
                  <a:gd name="connsiteY4" fmla="*/ 283889 h 650522"/>
                  <a:gd name="connsiteX5" fmla="*/ 3083119 w 3128526"/>
                  <a:gd name="connsiteY5" fmla="*/ 585779 h 650522"/>
                  <a:gd name="connsiteX6" fmla="*/ 164340 w 3128526"/>
                  <a:gd name="connsiteY6" fmla="*/ 647541 h 650522"/>
                  <a:gd name="connsiteX0" fmla="*/ 169526 w 3128565"/>
                  <a:gd name="connsiteY0" fmla="*/ 649206 h 652173"/>
                  <a:gd name="connsiteX1" fmla="*/ 59 w 3128565"/>
                  <a:gd name="connsiteY1" fmla="*/ 286212 h 652173"/>
                  <a:gd name="connsiteX2" fmla="*/ 157568 w 3128565"/>
                  <a:gd name="connsiteY2" fmla="*/ 1263 h 652173"/>
                  <a:gd name="connsiteX3" fmla="*/ 3076620 w 3128565"/>
                  <a:gd name="connsiteY3" fmla="*/ 12201 h 652173"/>
                  <a:gd name="connsiteX4" fmla="*/ 3107899 w 3128565"/>
                  <a:gd name="connsiteY4" fmla="*/ 283890 h 652173"/>
                  <a:gd name="connsiteX5" fmla="*/ 3083158 w 3128565"/>
                  <a:gd name="connsiteY5" fmla="*/ 585780 h 652173"/>
                  <a:gd name="connsiteX6" fmla="*/ 169526 w 3128565"/>
                  <a:gd name="connsiteY6" fmla="*/ 649206 h 652173"/>
                  <a:gd name="connsiteX0" fmla="*/ 169526 w 3128565"/>
                  <a:gd name="connsiteY0" fmla="*/ 649206 h 652173"/>
                  <a:gd name="connsiteX1" fmla="*/ 59 w 3128565"/>
                  <a:gd name="connsiteY1" fmla="*/ 286212 h 652173"/>
                  <a:gd name="connsiteX2" fmla="*/ 157568 w 3128565"/>
                  <a:gd name="connsiteY2" fmla="*/ 1263 h 652173"/>
                  <a:gd name="connsiteX3" fmla="*/ 3076620 w 3128565"/>
                  <a:gd name="connsiteY3" fmla="*/ 12201 h 652173"/>
                  <a:gd name="connsiteX4" fmla="*/ 3107899 w 3128565"/>
                  <a:gd name="connsiteY4" fmla="*/ 283890 h 652173"/>
                  <a:gd name="connsiteX5" fmla="*/ 3083158 w 3128565"/>
                  <a:gd name="connsiteY5" fmla="*/ 585780 h 652173"/>
                  <a:gd name="connsiteX6" fmla="*/ 169526 w 3128565"/>
                  <a:gd name="connsiteY6" fmla="*/ 649206 h 652173"/>
                  <a:gd name="connsiteX0" fmla="*/ 169526 w 3128565"/>
                  <a:gd name="connsiteY0" fmla="*/ 649206 h 652173"/>
                  <a:gd name="connsiteX1" fmla="*/ 59 w 3128565"/>
                  <a:gd name="connsiteY1" fmla="*/ 286212 h 652173"/>
                  <a:gd name="connsiteX2" fmla="*/ 157568 w 3128565"/>
                  <a:gd name="connsiteY2" fmla="*/ 1263 h 652173"/>
                  <a:gd name="connsiteX3" fmla="*/ 3076620 w 3128565"/>
                  <a:gd name="connsiteY3" fmla="*/ 12201 h 652173"/>
                  <a:gd name="connsiteX4" fmla="*/ 3107899 w 3128565"/>
                  <a:gd name="connsiteY4" fmla="*/ 283890 h 652173"/>
                  <a:gd name="connsiteX5" fmla="*/ 3083158 w 3128565"/>
                  <a:gd name="connsiteY5" fmla="*/ 585780 h 652173"/>
                  <a:gd name="connsiteX6" fmla="*/ 1158089 w 3128565"/>
                  <a:gd name="connsiteY6" fmla="*/ 631132 h 652173"/>
                  <a:gd name="connsiteX7" fmla="*/ 169526 w 3128565"/>
                  <a:gd name="connsiteY7" fmla="*/ 649206 h 652173"/>
                  <a:gd name="connsiteX0" fmla="*/ 169526 w 3128565"/>
                  <a:gd name="connsiteY0" fmla="*/ 649206 h 652173"/>
                  <a:gd name="connsiteX1" fmla="*/ 59 w 3128565"/>
                  <a:gd name="connsiteY1" fmla="*/ 286212 h 652173"/>
                  <a:gd name="connsiteX2" fmla="*/ 157568 w 3128565"/>
                  <a:gd name="connsiteY2" fmla="*/ 1263 h 652173"/>
                  <a:gd name="connsiteX3" fmla="*/ 3076620 w 3128565"/>
                  <a:gd name="connsiteY3" fmla="*/ 12201 h 652173"/>
                  <a:gd name="connsiteX4" fmla="*/ 3107899 w 3128565"/>
                  <a:gd name="connsiteY4" fmla="*/ 283890 h 652173"/>
                  <a:gd name="connsiteX5" fmla="*/ 3083158 w 3128565"/>
                  <a:gd name="connsiteY5" fmla="*/ 585780 h 652173"/>
                  <a:gd name="connsiteX6" fmla="*/ 1156395 w 3128565"/>
                  <a:gd name="connsiteY6" fmla="*/ 632859 h 652173"/>
                  <a:gd name="connsiteX7" fmla="*/ 169526 w 3128565"/>
                  <a:gd name="connsiteY7" fmla="*/ 649206 h 652173"/>
                  <a:gd name="connsiteX0" fmla="*/ 169526 w 3128565"/>
                  <a:gd name="connsiteY0" fmla="*/ 649206 h 652173"/>
                  <a:gd name="connsiteX1" fmla="*/ 59 w 3128565"/>
                  <a:gd name="connsiteY1" fmla="*/ 286212 h 652173"/>
                  <a:gd name="connsiteX2" fmla="*/ 157568 w 3128565"/>
                  <a:gd name="connsiteY2" fmla="*/ 1263 h 652173"/>
                  <a:gd name="connsiteX3" fmla="*/ 3076620 w 3128565"/>
                  <a:gd name="connsiteY3" fmla="*/ 12201 h 652173"/>
                  <a:gd name="connsiteX4" fmla="*/ 3107899 w 3128565"/>
                  <a:gd name="connsiteY4" fmla="*/ 283890 h 652173"/>
                  <a:gd name="connsiteX5" fmla="*/ 3083158 w 3128565"/>
                  <a:gd name="connsiteY5" fmla="*/ 585780 h 652173"/>
                  <a:gd name="connsiteX6" fmla="*/ 1156395 w 3128565"/>
                  <a:gd name="connsiteY6" fmla="*/ 632859 h 652173"/>
                  <a:gd name="connsiteX7" fmla="*/ 169526 w 3128565"/>
                  <a:gd name="connsiteY7" fmla="*/ 649206 h 652173"/>
                  <a:gd name="connsiteX0" fmla="*/ 169526 w 3128565"/>
                  <a:gd name="connsiteY0" fmla="*/ 649206 h 652173"/>
                  <a:gd name="connsiteX1" fmla="*/ 59 w 3128565"/>
                  <a:gd name="connsiteY1" fmla="*/ 286212 h 652173"/>
                  <a:gd name="connsiteX2" fmla="*/ 157568 w 3128565"/>
                  <a:gd name="connsiteY2" fmla="*/ 1263 h 652173"/>
                  <a:gd name="connsiteX3" fmla="*/ 3076620 w 3128565"/>
                  <a:gd name="connsiteY3" fmla="*/ 12201 h 652173"/>
                  <a:gd name="connsiteX4" fmla="*/ 3107899 w 3128565"/>
                  <a:gd name="connsiteY4" fmla="*/ 283890 h 652173"/>
                  <a:gd name="connsiteX5" fmla="*/ 3083158 w 3128565"/>
                  <a:gd name="connsiteY5" fmla="*/ 585780 h 652173"/>
                  <a:gd name="connsiteX6" fmla="*/ 1156395 w 3128565"/>
                  <a:gd name="connsiteY6" fmla="*/ 632859 h 652173"/>
                  <a:gd name="connsiteX7" fmla="*/ 169526 w 3128565"/>
                  <a:gd name="connsiteY7" fmla="*/ 649206 h 652173"/>
                  <a:gd name="connsiteX0" fmla="*/ 169526 w 3167726"/>
                  <a:gd name="connsiteY0" fmla="*/ 649206 h 652173"/>
                  <a:gd name="connsiteX1" fmla="*/ 59 w 3167726"/>
                  <a:gd name="connsiteY1" fmla="*/ 286212 h 652173"/>
                  <a:gd name="connsiteX2" fmla="*/ 157568 w 3167726"/>
                  <a:gd name="connsiteY2" fmla="*/ 1263 h 652173"/>
                  <a:gd name="connsiteX3" fmla="*/ 3076620 w 3167726"/>
                  <a:gd name="connsiteY3" fmla="*/ 12201 h 652173"/>
                  <a:gd name="connsiteX4" fmla="*/ 3107899 w 3167726"/>
                  <a:gd name="connsiteY4" fmla="*/ 283890 h 652173"/>
                  <a:gd name="connsiteX5" fmla="*/ 3134118 w 3167726"/>
                  <a:gd name="connsiteY5" fmla="*/ 573456 h 652173"/>
                  <a:gd name="connsiteX6" fmla="*/ 1156395 w 3167726"/>
                  <a:gd name="connsiteY6" fmla="*/ 632859 h 652173"/>
                  <a:gd name="connsiteX7" fmla="*/ 169526 w 3167726"/>
                  <a:gd name="connsiteY7" fmla="*/ 649206 h 652173"/>
                  <a:gd name="connsiteX0" fmla="*/ 169526 w 3167726"/>
                  <a:gd name="connsiteY0" fmla="*/ 649206 h 652173"/>
                  <a:gd name="connsiteX1" fmla="*/ 59 w 3167726"/>
                  <a:gd name="connsiteY1" fmla="*/ 286212 h 652173"/>
                  <a:gd name="connsiteX2" fmla="*/ 157568 w 3167726"/>
                  <a:gd name="connsiteY2" fmla="*/ 1263 h 652173"/>
                  <a:gd name="connsiteX3" fmla="*/ 3076620 w 3167726"/>
                  <a:gd name="connsiteY3" fmla="*/ 12201 h 652173"/>
                  <a:gd name="connsiteX4" fmla="*/ 3107899 w 3167726"/>
                  <a:gd name="connsiteY4" fmla="*/ 283890 h 652173"/>
                  <a:gd name="connsiteX5" fmla="*/ 3134118 w 3167726"/>
                  <a:gd name="connsiteY5" fmla="*/ 573456 h 652173"/>
                  <a:gd name="connsiteX6" fmla="*/ 1156395 w 3167726"/>
                  <a:gd name="connsiteY6" fmla="*/ 632859 h 652173"/>
                  <a:gd name="connsiteX7" fmla="*/ 169526 w 3167726"/>
                  <a:gd name="connsiteY7" fmla="*/ 649206 h 652173"/>
                  <a:gd name="connsiteX0" fmla="*/ 169526 w 3134118"/>
                  <a:gd name="connsiteY0" fmla="*/ 649206 h 652173"/>
                  <a:gd name="connsiteX1" fmla="*/ 59 w 3134118"/>
                  <a:gd name="connsiteY1" fmla="*/ 286212 h 652173"/>
                  <a:gd name="connsiteX2" fmla="*/ 157568 w 3134118"/>
                  <a:gd name="connsiteY2" fmla="*/ 1263 h 652173"/>
                  <a:gd name="connsiteX3" fmla="*/ 3076620 w 3134118"/>
                  <a:gd name="connsiteY3" fmla="*/ 12201 h 652173"/>
                  <a:gd name="connsiteX4" fmla="*/ 3107899 w 3134118"/>
                  <a:gd name="connsiteY4" fmla="*/ 283890 h 652173"/>
                  <a:gd name="connsiteX5" fmla="*/ 3134118 w 3134118"/>
                  <a:gd name="connsiteY5" fmla="*/ 573456 h 652173"/>
                  <a:gd name="connsiteX6" fmla="*/ 1156395 w 3134118"/>
                  <a:gd name="connsiteY6" fmla="*/ 632859 h 652173"/>
                  <a:gd name="connsiteX7" fmla="*/ 169526 w 3134118"/>
                  <a:gd name="connsiteY7" fmla="*/ 649206 h 652173"/>
                  <a:gd name="connsiteX0" fmla="*/ 169526 w 3134118"/>
                  <a:gd name="connsiteY0" fmla="*/ 649206 h 652173"/>
                  <a:gd name="connsiteX1" fmla="*/ 59 w 3134118"/>
                  <a:gd name="connsiteY1" fmla="*/ 286212 h 652173"/>
                  <a:gd name="connsiteX2" fmla="*/ 157568 w 3134118"/>
                  <a:gd name="connsiteY2" fmla="*/ 1263 h 652173"/>
                  <a:gd name="connsiteX3" fmla="*/ 3076620 w 3134118"/>
                  <a:gd name="connsiteY3" fmla="*/ 12201 h 652173"/>
                  <a:gd name="connsiteX4" fmla="*/ 3107899 w 3134118"/>
                  <a:gd name="connsiteY4" fmla="*/ 283890 h 652173"/>
                  <a:gd name="connsiteX5" fmla="*/ 3134118 w 3134118"/>
                  <a:gd name="connsiteY5" fmla="*/ 573456 h 652173"/>
                  <a:gd name="connsiteX6" fmla="*/ 1156395 w 3134118"/>
                  <a:gd name="connsiteY6" fmla="*/ 632859 h 652173"/>
                  <a:gd name="connsiteX7" fmla="*/ 169526 w 3134118"/>
                  <a:gd name="connsiteY7" fmla="*/ 649206 h 652173"/>
                  <a:gd name="connsiteX0" fmla="*/ 169526 w 3146888"/>
                  <a:gd name="connsiteY0" fmla="*/ 649206 h 652173"/>
                  <a:gd name="connsiteX1" fmla="*/ 59 w 3146888"/>
                  <a:gd name="connsiteY1" fmla="*/ 286212 h 652173"/>
                  <a:gd name="connsiteX2" fmla="*/ 157568 w 3146888"/>
                  <a:gd name="connsiteY2" fmla="*/ 1263 h 652173"/>
                  <a:gd name="connsiteX3" fmla="*/ 3076620 w 3146888"/>
                  <a:gd name="connsiteY3" fmla="*/ 12201 h 652173"/>
                  <a:gd name="connsiteX4" fmla="*/ 3107899 w 3146888"/>
                  <a:gd name="connsiteY4" fmla="*/ 283890 h 652173"/>
                  <a:gd name="connsiteX5" fmla="*/ 3146888 w 3146888"/>
                  <a:gd name="connsiteY5" fmla="*/ 573346 h 652173"/>
                  <a:gd name="connsiteX6" fmla="*/ 1156395 w 3146888"/>
                  <a:gd name="connsiteY6" fmla="*/ 632859 h 652173"/>
                  <a:gd name="connsiteX7" fmla="*/ 169526 w 3146888"/>
                  <a:gd name="connsiteY7" fmla="*/ 649206 h 652173"/>
                  <a:gd name="connsiteX0" fmla="*/ 169526 w 3146888"/>
                  <a:gd name="connsiteY0" fmla="*/ 649206 h 652173"/>
                  <a:gd name="connsiteX1" fmla="*/ 59 w 3146888"/>
                  <a:gd name="connsiteY1" fmla="*/ 286212 h 652173"/>
                  <a:gd name="connsiteX2" fmla="*/ 157568 w 3146888"/>
                  <a:gd name="connsiteY2" fmla="*/ 1263 h 652173"/>
                  <a:gd name="connsiteX3" fmla="*/ 3076620 w 3146888"/>
                  <a:gd name="connsiteY3" fmla="*/ 12201 h 652173"/>
                  <a:gd name="connsiteX4" fmla="*/ 3107899 w 3146888"/>
                  <a:gd name="connsiteY4" fmla="*/ 283890 h 652173"/>
                  <a:gd name="connsiteX5" fmla="*/ 3146888 w 3146888"/>
                  <a:gd name="connsiteY5" fmla="*/ 573346 h 652173"/>
                  <a:gd name="connsiteX6" fmla="*/ 1156395 w 3146888"/>
                  <a:gd name="connsiteY6" fmla="*/ 632859 h 652173"/>
                  <a:gd name="connsiteX7" fmla="*/ 169526 w 3146888"/>
                  <a:gd name="connsiteY7" fmla="*/ 649206 h 652173"/>
                  <a:gd name="connsiteX0" fmla="*/ 169526 w 3146888"/>
                  <a:gd name="connsiteY0" fmla="*/ 649206 h 652173"/>
                  <a:gd name="connsiteX1" fmla="*/ 59 w 3146888"/>
                  <a:gd name="connsiteY1" fmla="*/ 286212 h 652173"/>
                  <a:gd name="connsiteX2" fmla="*/ 157568 w 3146888"/>
                  <a:gd name="connsiteY2" fmla="*/ 1263 h 652173"/>
                  <a:gd name="connsiteX3" fmla="*/ 3076620 w 3146888"/>
                  <a:gd name="connsiteY3" fmla="*/ 12201 h 652173"/>
                  <a:gd name="connsiteX4" fmla="*/ 3107899 w 3146888"/>
                  <a:gd name="connsiteY4" fmla="*/ 283890 h 652173"/>
                  <a:gd name="connsiteX5" fmla="*/ 3146888 w 3146888"/>
                  <a:gd name="connsiteY5" fmla="*/ 573346 h 652173"/>
                  <a:gd name="connsiteX6" fmla="*/ 1156395 w 3146888"/>
                  <a:gd name="connsiteY6" fmla="*/ 632859 h 652173"/>
                  <a:gd name="connsiteX7" fmla="*/ 169526 w 3146888"/>
                  <a:gd name="connsiteY7" fmla="*/ 649206 h 652173"/>
                  <a:gd name="connsiteX0" fmla="*/ 169526 w 3172181"/>
                  <a:gd name="connsiteY0" fmla="*/ 649206 h 652173"/>
                  <a:gd name="connsiteX1" fmla="*/ 59 w 3172181"/>
                  <a:gd name="connsiteY1" fmla="*/ 286212 h 652173"/>
                  <a:gd name="connsiteX2" fmla="*/ 157568 w 3172181"/>
                  <a:gd name="connsiteY2" fmla="*/ 1263 h 652173"/>
                  <a:gd name="connsiteX3" fmla="*/ 3134085 w 3172181"/>
                  <a:gd name="connsiteY3" fmla="*/ 11703 h 652173"/>
                  <a:gd name="connsiteX4" fmla="*/ 3107899 w 3172181"/>
                  <a:gd name="connsiteY4" fmla="*/ 283890 h 652173"/>
                  <a:gd name="connsiteX5" fmla="*/ 3146888 w 3172181"/>
                  <a:gd name="connsiteY5" fmla="*/ 573346 h 652173"/>
                  <a:gd name="connsiteX6" fmla="*/ 1156395 w 3172181"/>
                  <a:gd name="connsiteY6" fmla="*/ 632859 h 652173"/>
                  <a:gd name="connsiteX7" fmla="*/ 169526 w 3172181"/>
                  <a:gd name="connsiteY7" fmla="*/ 649206 h 652173"/>
                  <a:gd name="connsiteX0" fmla="*/ 169526 w 3146888"/>
                  <a:gd name="connsiteY0" fmla="*/ 649206 h 652173"/>
                  <a:gd name="connsiteX1" fmla="*/ 59 w 3146888"/>
                  <a:gd name="connsiteY1" fmla="*/ 286212 h 652173"/>
                  <a:gd name="connsiteX2" fmla="*/ 157568 w 3146888"/>
                  <a:gd name="connsiteY2" fmla="*/ 1263 h 652173"/>
                  <a:gd name="connsiteX3" fmla="*/ 3134085 w 3146888"/>
                  <a:gd name="connsiteY3" fmla="*/ 11703 h 652173"/>
                  <a:gd name="connsiteX4" fmla="*/ 3107899 w 3146888"/>
                  <a:gd name="connsiteY4" fmla="*/ 283890 h 652173"/>
                  <a:gd name="connsiteX5" fmla="*/ 3146888 w 3146888"/>
                  <a:gd name="connsiteY5" fmla="*/ 573346 h 652173"/>
                  <a:gd name="connsiteX6" fmla="*/ 1156395 w 3146888"/>
                  <a:gd name="connsiteY6" fmla="*/ 632859 h 652173"/>
                  <a:gd name="connsiteX7" fmla="*/ 169526 w 3146888"/>
                  <a:gd name="connsiteY7" fmla="*/ 649206 h 652173"/>
                  <a:gd name="connsiteX0" fmla="*/ 169526 w 3146888"/>
                  <a:gd name="connsiteY0" fmla="*/ 649206 h 652173"/>
                  <a:gd name="connsiteX1" fmla="*/ 59 w 3146888"/>
                  <a:gd name="connsiteY1" fmla="*/ 286212 h 652173"/>
                  <a:gd name="connsiteX2" fmla="*/ 157568 w 3146888"/>
                  <a:gd name="connsiteY2" fmla="*/ 1263 h 652173"/>
                  <a:gd name="connsiteX3" fmla="*/ 3134085 w 3146888"/>
                  <a:gd name="connsiteY3" fmla="*/ 11703 h 652173"/>
                  <a:gd name="connsiteX4" fmla="*/ 3107899 w 3146888"/>
                  <a:gd name="connsiteY4" fmla="*/ 283890 h 652173"/>
                  <a:gd name="connsiteX5" fmla="*/ 3146888 w 3146888"/>
                  <a:gd name="connsiteY5" fmla="*/ 573346 h 652173"/>
                  <a:gd name="connsiteX6" fmla="*/ 1156395 w 3146888"/>
                  <a:gd name="connsiteY6" fmla="*/ 632859 h 652173"/>
                  <a:gd name="connsiteX7" fmla="*/ 169526 w 3146888"/>
                  <a:gd name="connsiteY7" fmla="*/ 649206 h 652173"/>
                  <a:gd name="connsiteX0" fmla="*/ 169526 w 3146888"/>
                  <a:gd name="connsiteY0" fmla="*/ 649206 h 652173"/>
                  <a:gd name="connsiteX1" fmla="*/ 59 w 3146888"/>
                  <a:gd name="connsiteY1" fmla="*/ 286212 h 652173"/>
                  <a:gd name="connsiteX2" fmla="*/ 157568 w 3146888"/>
                  <a:gd name="connsiteY2" fmla="*/ 1263 h 652173"/>
                  <a:gd name="connsiteX3" fmla="*/ 3134085 w 3146888"/>
                  <a:gd name="connsiteY3" fmla="*/ 11703 h 652173"/>
                  <a:gd name="connsiteX4" fmla="*/ 3107899 w 3146888"/>
                  <a:gd name="connsiteY4" fmla="*/ 283890 h 652173"/>
                  <a:gd name="connsiteX5" fmla="*/ 3146888 w 3146888"/>
                  <a:gd name="connsiteY5" fmla="*/ 573346 h 652173"/>
                  <a:gd name="connsiteX6" fmla="*/ 1156395 w 3146888"/>
                  <a:gd name="connsiteY6" fmla="*/ 632859 h 652173"/>
                  <a:gd name="connsiteX7" fmla="*/ 169526 w 3146888"/>
                  <a:gd name="connsiteY7" fmla="*/ 649206 h 652173"/>
                  <a:gd name="connsiteX0" fmla="*/ 169526 w 3146888"/>
                  <a:gd name="connsiteY0" fmla="*/ 649206 h 652173"/>
                  <a:gd name="connsiteX1" fmla="*/ 59 w 3146888"/>
                  <a:gd name="connsiteY1" fmla="*/ 286212 h 652173"/>
                  <a:gd name="connsiteX2" fmla="*/ 157568 w 3146888"/>
                  <a:gd name="connsiteY2" fmla="*/ 1263 h 652173"/>
                  <a:gd name="connsiteX3" fmla="*/ 3134085 w 3146888"/>
                  <a:gd name="connsiteY3" fmla="*/ 11703 h 652173"/>
                  <a:gd name="connsiteX4" fmla="*/ 3107899 w 3146888"/>
                  <a:gd name="connsiteY4" fmla="*/ 283890 h 652173"/>
                  <a:gd name="connsiteX5" fmla="*/ 3146888 w 3146888"/>
                  <a:gd name="connsiteY5" fmla="*/ 573346 h 652173"/>
                  <a:gd name="connsiteX6" fmla="*/ 1156395 w 3146888"/>
                  <a:gd name="connsiteY6" fmla="*/ 632859 h 652173"/>
                  <a:gd name="connsiteX7" fmla="*/ 169526 w 3146888"/>
                  <a:gd name="connsiteY7" fmla="*/ 649206 h 652173"/>
                  <a:gd name="connsiteX0" fmla="*/ 169526 w 3146888"/>
                  <a:gd name="connsiteY0" fmla="*/ 649206 h 652173"/>
                  <a:gd name="connsiteX1" fmla="*/ 59 w 3146888"/>
                  <a:gd name="connsiteY1" fmla="*/ 286212 h 652173"/>
                  <a:gd name="connsiteX2" fmla="*/ 157568 w 3146888"/>
                  <a:gd name="connsiteY2" fmla="*/ 1263 h 652173"/>
                  <a:gd name="connsiteX3" fmla="*/ 3121375 w 3146888"/>
                  <a:gd name="connsiteY3" fmla="*/ 17756 h 652173"/>
                  <a:gd name="connsiteX4" fmla="*/ 3107899 w 3146888"/>
                  <a:gd name="connsiteY4" fmla="*/ 283890 h 652173"/>
                  <a:gd name="connsiteX5" fmla="*/ 3146888 w 3146888"/>
                  <a:gd name="connsiteY5" fmla="*/ 573346 h 652173"/>
                  <a:gd name="connsiteX6" fmla="*/ 1156395 w 3146888"/>
                  <a:gd name="connsiteY6" fmla="*/ 632859 h 652173"/>
                  <a:gd name="connsiteX7" fmla="*/ 169526 w 3146888"/>
                  <a:gd name="connsiteY7" fmla="*/ 649206 h 652173"/>
                  <a:gd name="connsiteX0" fmla="*/ 169526 w 3146888"/>
                  <a:gd name="connsiteY0" fmla="*/ 649206 h 652173"/>
                  <a:gd name="connsiteX1" fmla="*/ 59 w 3146888"/>
                  <a:gd name="connsiteY1" fmla="*/ 286212 h 652173"/>
                  <a:gd name="connsiteX2" fmla="*/ 157568 w 3146888"/>
                  <a:gd name="connsiteY2" fmla="*/ 1263 h 652173"/>
                  <a:gd name="connsiteX3" fmla="*/ 3121375 w 3146888"/>
                  <a:gd name="connsiteY3" fmla="*/ 17756 h 652173"/>
                  <a:gd name="connsiteX4" fmla="*/ 3107899 w 3146888"/>
                  <a:gd name="connsiteY4" fmla="*/ 283890 h 652173"/>
                  <a:gd name="connsiteX5" fmla="*/ 3146888 w 3146888"/>
                  <a:gd name="connsiteY5" fmla="*/ 573346 h 652173"/>
                  <a:gd name="connsiteX6" fmla="*/ 1156395 w 3146888"/>
                  <a:gd name="connsiteY6" fmla="*/ 632859 h 652173"/>
                  <a:gd name="connsiteX7" fmla="*/ 169526 w 3146888"/>
                  <a:gd name="connsiteY7" fmla="*/ 649206 h 652173"/>
                  <a:gd name="connsiteX0" fmla="*/ 169526 w 3146888"/>
                  <a:gd name="connsiteY0" fmla="*/ 649206 h 652173"/>
                  <a:gd name="connsiteX1" fmla="*/ 59 w 3146888"/>
                  <a:gd name="connsiteY1" fmla="*/ 286212 h 652173"/>
                  <a:gd name="connsiteX2" fmla="*/ 157568 w 3146888"/>
                  <a:gd name="connsiteY2" fmla="*/ 1263 h 652173"/>
                  <a:gd name="connsiteX3" fmla="*/ 3137367 w 3146888"/>
                  <a:gd name="connsiteY3" fmla="*/ 20588 h 652173"/>
                  <a:gd name="connsiteX4" fmla="*/ 3107899 w 3146888"/>
                  <a:gd name="connsiteY4" fmla="*/ 283890 h 652173"/>
                  <a:gd name="connsiteX5" fmla="*/ 3146888 w 3146888"/>
                  <a:gd name="connsiteY5" fmla="*/ 573346 h 652173"/>
                  <a:gd name="connsiteX6" fmla="*/ 1156395 w 3146888"/>
                  <a:gd name="connsiteY6" fmla="*/ 632859 h 652173"/>
                  <a:gd name="connsiteX7" fmla="*/ 169526 w 3146888"/>
                  <a:gd name="connsiteY7" fmla="*/ 649206 h 652173"/>
                  <a:gd name="connsiteX0" fmla="*/ 169526 w 3146888"/>
                  <a:gd name="connsiteY0" fmla="*/ 649206 h 652173"/>
                  <a:gd name="connsiteX1" fmla="*/ 59 w 3146888"/>
                  <a:gd name="connsiteY1" fmla="*/ 286212 h 652173"/>
                  <a:gd name="connsiteX2" fmla="*/ 157568 w 3146888"/>
                  <a:gd name="connsiteY2" fmla="*/ 1263 h 652173"/>
                  <a:gd name="connsiteX3" fmla="*/ 3137367 w 3146888"/>
                  <a:gd name="connsiteY3" fmla="*/ 20588 h 652173"/>
                  <a:gd name="connsiteX4" fmla="*/ 3107899 w 3146888"/>
                  <a:gd name="connsiteY4" fmla="*/ 283890 h 652173"/>
                  <a:gd name="connsiteX5" fmla="*/ 3146888 w 3146888"/>
                  <a:gd name="connsiteY5" fmla="*/ 573346 h 652173"/>
                  <a:gd name="connsiteX6" fmla="*/ 1156395 w 3146888"/>
                  <a:gd name="connsiteY6" fmla="*/ 632859 h 652173"/>
                  <a:gd name="connsiteX7" fmla="*/ 169526 w 3146888"/>
                  <a:gd name="connsiteY7" fmla="*/ 649206 h 652173"/>
                  <a:gd name="connsiteX0" fmla="*/ 169526 w 3146888"/>
                  <a:gd name="connsiteY0" fmla="*/ 649206 h 652173"/>
                  <a:gd name="connsiteX1" fmla="*/ 59 w 3146888"/>
                  <a:gd name="connsiteY1" fmla="*/ 286212 h 652173"/>
                  <a:gd name="connsiteX2" fmla="*/ 157568 w 3146888"/>
                  <a:gd name="connsiteY2" fmla="*/ 1263 h 652173"/>
                  <a:gd name="connsiteX3" fmla="*/ 3137367 w 3146888"/>
                  <a:gd name="connsiteY3" fmla="*/ 20588 h 652173"/>
                  <a:gd name="connsiteX4" fmla="*/ 3107899 w 3146888"/>
                  <a:gd name="connsiteY4" fmla="*/ 283890 h 652173"/>
                  <a:gd name="connsiteX5" fmla="*/ 3146888 w 3146888"/>
                  <a:gd name="connsiteY5" fmla="*/ 573346 h 652173"/>
                  <a:gd name="connsiteX6" fmla="*/ 169526 w 3146888"/>
                  <a:gd name="connsiteY6" fmla="*/ 649206 h 652173"/>
                  <a:gd name="connsiteX0" fmla="*/ 101247 w 3158510"/>
                  <a:gd name="connsiteY0" fmla="*/ 640977 h 644010"/>
                  <a:gd name="connsiteX1" fmla="*/ 11681 w 3158510"/>
                  <a:gd name="connsiteY1" fmla="*/ 286205 h 644010"/>
                  <a:gd name="connsiteX2" fmla="*/ 169190 w 3158510"/>
                  <a:gd name="connsiteY2" fmla="*/ 1256 h 644010"/>
                  <a:gd name="connsiteX3" fmla="*/ 3148989 w 3158510"/>
                  <a:gd name="connsiteY3" fmla="*/ 20581 h 644010"/>
                  <a:gd name="connsiteX4" fmla="*/ 3119521 w 3158510"/>
                  <a:gd name="connsiteY4" fmla="*/ 283883 h 644010"/>
                  <a:gd name="connsiteX5" fmla="*/ 3158510 w 3158510"/>
                  <a:gd name="connsiteY5" fmla="*/ 573339 h 644010"/>
                  <a:gd name="connsiteX6" fmla="*/ 101247 w 3158510"/>
                  <a:gd name="connsiteY6" fmla="*/ 640977 h 644010"/>
                  <a:gd name="connsiteX0" fmla="*/ 91049 w 3148312"/>
                  <a:gd name="connsiteY0" fmla="*/ 640977 h 640977"/>
                  <a:gd name="connsiteX1" fmla="*/ 1483 w 3148312"/>
                  <a:gd name="connsiteY1" fmla="*/ 286205 h 640977"/>
                  <a:gd name="connsiteX2" fmla="*/ 158992 w 3148312"/>
                  <a:gd name="connsiteY2" fmla="*/ 1256 h 640977"/>
                  <a:gd name="connsiteX3" fmla="*/ 3138791 w 3148312"/>
                  <a:gd name="connsiteY3" fmla="*/ 20581 h 640977"/>
                  <a:gd name="connsiteX4" fmla="*/ 3109323 w 3148312"/>
                  <a:gd name="connsiteY4" fmla="*/ 283883 h 640977"/>
                  <a:gd name="connsiteX5" fmla="*/ 3148312 w 3148312"/>
                  <a:gd name="connsiteY5" fmla="*/ 573339 h 640977"/>
                  <a:gd name="connsiteX6" fmla="*/ 91049 w 3148312"/>
                  <a:gd name="connsiteY6" fmla="*/ 640977 h 640977"/>
                  <a:gd name="connsiteX0" fmla="*/ 91049 w 3148312"/>
                  <a:gd name="connsiteY0" fmla="*/ 640977 h 640977"/>
                  <a:gd name="connsiteX1" fmla="*/ 1483 w 3148312"/>
                  <a:gd name="connsiteY1" fmla="*/ 286205 h 640977"/>
                  <a:gd name="connsiteX2" fmla="*/ 158992 w 3148312"/>
                  <a:gd name="connsiteY2" fmla="*/ 1256 h 640977"/>
                  <a:gd name="connsiteX3" fmla="*/ 3138791 w 3148312"/>
                  <a:gd name="connsiteY3" fmla="*/ 20581 h 640977"/>
                  <a:gd name="connsiteX4" fmla="*/ 3109323 w 3148312"/>
                  <a:gd name="connsiteY4" fmla="*/ 283883 h 640977"/>
                  <a:gd name="connsiteX5" fmla="*/ 3148312 w 3148312"/>
                  <a:gd name="connsiteY5" fmla="*/ 573339 h 640977"/>
                  <a:gd name="connsiteX6" fmla="*/ 91049 w 3148312"/>
                  <a:gd name="connsiteY6" fmla="*/ 640977 h 640977"/>
                  <a:gd name="connsiteX0" fmla="*/ 91610 w 3148873"/>
                  <a:gd name="connsiteY0" fmla="*/ 640977 h 640977"/>
                  <a:gd name="connsiteX1" fmla="*/ 2044 w 3148873"/>
                  <a:gd name="connsiteY1" fmla="*/ 286205 h 640977"/>
                  <a:gd name="connsiteX2" fmla="*/ 159553 w 3148873"/>
                  <a:gd name="connsiteY2" fmla="*/ 1256 h 640977"/>
                  <a:gd name="connsiteX3" fmla="*/ 3139352 w 3148873"/>
                  <a:gd name="connsiteY3" fmla="*/ 20581 h 640977"/>
                  <a:gd name="connsiteX4" fmla="*/ 3109884 w 3148873"/>
                  <a:gd name="connsiteY4" fmla="*/ 283883 h 640977"/>
                  <a:gd name="connsiteX5" fmla="*/ 3148873 w 3148873"/>
                  <a:gd name="connsiteY5" fmla="*/ 573339 h 640977"/>
                  <a:gd name="connsiteX6" fmla="*/ 91610 w 3148873"/>
                  <a:gd name="connsiteY6" fmla="*/ 640977 h 640977"/>
                  <a:gd name="connsiteX0" fmla="*/ 104019 w 3161282"/>
                  <a:gd name="connsiteY0" fmla="*/ 641011 h 641011"/>
                  <a:gd name="connsiteX1" fmla="*/ 1624 w 3161282"/>
                  <a:gd name="connsiteY1" fmla="*/ 280409 h 641011"/>
                  <a:gd name="connsiteX2" fmla="*/ 171962 w 3161282"/>
                  <a:gd name="connsiteY2" fmla="*/ 1290 h 641011"/>
                  <a:gd name="connsiteX3" fmla="*/ 3151761 w 3161282"/>
                  <a:gd name="connsiteY3" fmla="*/ 20615 h 641011"/>
                  <a:gd name="connsiteX4" fmla="*/ 3122293 w 3161282"/>
                  <a:gd name="connsiteY4" fmla="*/ 283917 h 641011"/>
                  <a:gd name="connsiteX5" fmla="*/ 3161282 w 3161282"/>
                  <a:gd name="connsiteY5" fmla="*/ 573373 h 641011"/>
                  <a:gd name="connsiteX6" fmla="*/ 104019 w 3161282"/>
                  <a:gd name="connsiteY6" fmla="*/ 641011 h 641011"/>
                  <a:gd name="connsiteX0" fmla="*/ 105662 w 3162925"/>
                  <a:gd name="connsiteY0" fmla="*/ 634387 h 634387"/>
                  <a:gd name="connsiteX1" fmla="*/ 3267 w 3162925"/>
                  <a:gd name="connsiteY1" fmla="*/ 273785 h 634387"/>
                  <a:gd name="connsiteX2" fmla="*/ 90659 w 3162925"/>
                  <a:gd name="connsiteY2" fmla="*/ 1327 h 634387"/>
                  <a:gd name="connsiteX3" fmla="*/ 3153404 w 3162925"/>
                  <a:gd name="connsiteY3" fmla="*/ 13991 h 634387"/>
                  <a:gd name="connsiteX4" fmla="*/ 3123936 w 3162925"/>
                  <a:gd name="connsiteY4" fmla="*/ 277293 h 634387"/>
                  <a:gd name="connsiteX5" fmla="*/ 3162925 w 3162925"/>
                  <a:gd name="connsiteY5" fmla="*/ 566749 h 634387"/>
                  <a:gd name="connsiteX6" fmla="*/ 105662 w 3162925"/>
                  <a:gd name="connsiteY6" fmla="*/ 634387 h 634387"/>
                  <a:gd name="connsiteX0" fmla="*/ 105662 w 3162925"/>
                  <a:gd name="connsiteY0" fmla="*/ 634387 h 634387"/>
                  <a:gd name="connsiteX1" fmla="*/ 3267 w 3162925"/>
                  <a:gd name="connsiteY1" fmla="*/ 273785 h 634387"/>
                  <a:gd name="connsiteX2" fmla="*/ 90660 w 3162925"/>
                  <a:gd name="connsiteY2" fmla="*/ 1327 h 634387"/>
                  <a:gd name="connsiteX3" fmla="*/ 3153404 w 3162925"/>
                  <a:gd name="connsiteY3" fmla="*/ 13991 h 634387"/>
                  <a:gd name="connsiteX4" fmla="*/ 3123936 w 3162925"/>
                  <a:gd name="connsiteY4" fmla="*/ 277293 h 634387"/>
                  <a:gd name="connsiteX5" fmla="*/ 3162925 w 3162925"/>
                  <a:gd name="connsiteY5" fmla="*/ 566749 h 634387"/>
                  <a:gd name="connsiteX6" fmla="*/ 105662 w 3162925"/>
                  <a:gd name="connsiteY6" fmla="*/ 634387 h 634387"/>
                  <a:gd name="connsiteX0" fmla="*/ 102843 w 3160106"/>
                  <a:gd name="connsiteY0" fmla="*/ 633060 h 633060"/>
                  <a:gd name="connsiteX1" fmla="*/ 448 w 3160106"/>
                  <a:gd name="connsiteY1" fmla="*/ 272458 h 633060"/>
                  <a:gd name="connsiteX2" fmla="*/ 87841 w 3160106"/>
                  <a:gd name="connsiteY2" fmla="*/ 0 h 633060"/>
                  <a:gd name="connsiteX3" fmla="*/ 3150585 w 3160106"/>
                  <a:gd name="connsiteY3" fmla="*/ 12664 h 633060"/>
                  <a:gd name="connsiteX4" fmla="*/ 3121117 w 3160106"/>
                  <a:gd name="connsiteY4" fmla="*/ 275966 h 633060"/>
                  <a:gd name="connsiteX5" fmla="*/ 3160106 w 3160106"/>
                  <a:gd name="connsiteY5" fmla="*/ 565422 h 633060"/>
                  <a:gd name="connsiteX6" fmla="*/ 102843 w 3160106"/>
                  <a:gd name="connsiteY6" fmla="*/ 633060 h 633060"/>
                  <a:gd name="connsiteX0" fmla="*/ 102511 w 3159774"/>
                  <a:gd name="connsiteY0" fmla="*/ 627175 h 627175"/>
                  <a:gd name="connsiteX1" fmla="*/ 116 w 3159774"/>
                  <a:gd name="connsiteY1" fmla="*/ 266573 h 627175"/>
                  <a:gd name="connsiteX2" fmla="*/ 93953 w 3159774"/>
                  <a:gd name="connsiteY2" fmla="*/ 0 h 627175"/>
                  <a:gd name="connsiteX3" fmla="*/ 3150253 w 3159774"/>
                  <a:gd name="connsiteY3" fmla="*/ 6779 h 627175"/>
                  <a:gd name="connsiteX4" fmla="*/ 3120785 w 3159774"/>
                  <a:gd name="connsiteY4" fmla="*/ 270081 h 627175"/>
                  <a:gd name="connsiteX5" fmla="*/ 3159774 w 3159774"/>
                  <a:gd name="connsiteY5" fmla="*/ 559537 h 627175"/>
                  <a:gd name="connsiteX6" fmla="*/ 102511 w 3159774"/>
                  <a:gd name="connsiteY6" fmla="*/ 627175 h 627175"/>
                  <a:gd name="connsiteX0" fmla="*/ 102489 w 3159752"/>
                  <a:gd name="connsiteY0" fmla="*/ 627175 h 627175"/>
                  <a:gd name="connsiteX1" fmla="*/ 94 w 3159752"/>
                  <a:gd name="connsiteY1" fmla="*/ 266573 h 627175"/>
                  <a:gd name="connsiteX2" fmla="*/ 93931 w 3159752"/>
                  <a:gd name="connsiteY2" fmla="*/ 0 h 627175"/>
                  <a:gd name="connsiteX3" fmla="*/ 3150231 w 3159752"/>
                  <a:gd name="connsiteY3" fmla="*/ 6779 h 627175"/>
                  <a:gd name="connsiteX4" fmla="*/ 3120763 w 3159752"/>
                  <a:gd name="connsiteY4" fmla="*/ 270081 h 627175"/>
                  <a:gd name="connsiteX5" fmla="*/ 3159752 w 3159752"/>
                  <a:gd name="connsiteY5" fmla="*/ 559537 h 627175"/>
                  <a:gd name="connsiteX6" fmla="*/ 102489 w 3159752"/>
                  <a:gd name="connsiteY6" fmla="*/ 627175 h 627175"/>
                  <a:gd name="connsiteX0" fmla="*/ 103968 w 3161231"/>
                  <a:gd name="connsiteY0" fmla="*/ 627175 h 627175"/>
                  <a:gd name="connsiteX1" fmla="*/ 1573 w 3161231"/>
                  <a:gd name="connsiteY1" fmla="*/ 266573 h 627175"/>
                  <a:gd name="connsiteX2" fmla="*/ 95410 w 3161231"/>
                  <a:gd name="connsiteY2" fmla="*/ 0 h 627175"/>
                  <a:gd name="connsiteX3" fmla="*/ 3151710 w 3161231"/>
                  <a:gd name="connsiteY3" fmla="*/ 6779 h 627175"/>
                  <a:gd name="connsiteX4" fmla="*/ 3122242 w 3161231"/>
                  <a:gd name="connsiteY4" fmla="*/ 270081 h 627175"/>
                  <a:gd name="connsiteX5" fmla="*/ 3161231 w 3161231"/>
                  <a:gd name="connsiteY5" fmla="*/ 559537 h 627175"/>
                  <a:gd name="connsiteX6" fmla="*/ 103968 w 3161231"/>
                  <a:gd name="connsiteY6" fmla="*/ 627175 h 627175"/>
                  <a:gd name="connsiteX0" fmla="*/ 386394 w 3443657"/>
                  <a:gd name="connsiteY0" fmla="*/ 627175 h 627175"/>
                  <a:gd name="connsiteX1" fmla="*/ 377836 w 3443657"/>
                  <a:gd name="connsiteY1" fmla="*/ 0 h 627175"/>
                  <a:gd name="connsiteX2" fmla="*/ 3434136 w 3443657"/>
                  <a:gd name="connsiteY2" fmla="*/ 6779 h 627175"/>
                  <a:gd name="connsiteX3" fmla="*/ 3404668 w 3443657"/>
                  <a:gd name="connsiteY3" fmla="*/ 270081 h 627175"/>
                  <a:gd name="connsiteX4" fmla="*/ 3443657 w 3443657"/>
                  <a:gd name="connsiteY4" fmla="*/ 559537 h 627175"/>
                  <a:gd name="connsiteX5" fmla="*/ 386394 w 3443657"/>
                  <a:gd name="connsiteY5" fmla="*/ 627175 h 627175"/>
                  <a:gd name="connsiteX0" fmla="*/ 251380 w 3308643"/>
                  <a:gd name="connsiteY0" fmla="*/ 627175 h 627175"/>
                  <a:gd name="connsiteX1" fmla="*/ 242822 w 3308643"/>
                  <a:gd name="connsiteY1" fmla="*/ 0 h 627175"/>
                  <a:gd name="connsiteX2" fmla="*/ 3299122 w 3308643"/>
                  <a:gd name="connsiteY2" fmla="*/ 6779 h 627175"/>
                  <a:gd name="connsiteX3" fmla="*/ 3269654 w 3308643"/>
                  <a:gd name="connsiteY3" fmla="*/ 270081 h 627175"/>
                  <a:gd name="connsiteX4" fmla="*/ 3308643 w 3308643"/>
                  <a:gd name="connsiteY4" fmla="*/ 559537 h 627175"/>
                  <a:gd name="connsiteX5" fmla="*/ 251380 w 3308643"/>
                  <a:gd name="connsiteY5" fmla="*/ 627175 h 627175"/>
                  <a:gd name="connsiteX0" fmla="*/ 70615 w 3127878"/>
                  <a:gd name="connsiteY0" fmla="*/ 627175 h 627175"/>
                  <a:gd name="connsiteX1" fmla="*/ 62057 w 3127878"/>
                  <a:gd name="connsiteY1" fmla="*/ 0 h 627175"/>
                  <a:gd name="connsiteX2" fmla="*/ 3118357 w 3127878"/>
                  <a:gd name="connsiteY2" fmla="*/ 6779 h 627175"/>
                  <a:gd name="connsiteX3" fmla="*/ 3088889 w 3127878"/>
                  <a:gd name="connsiteY3" fmla="*/ 270081 h 627175"/>
                  <a:gd name="connsiteX4" fmla="*/ 3127878 w 3127878"/>
                  <a:gd name="connsiteY4" fmla="*/ 559537 h 627175"/>
                  <a:gd name="connsiteX5" fmla="*/ 70615 w 3127878"/>
                  <a:gd name="connsiteY5" fmla="*/ 627175 h 627175"/>
                  <a:gd name="connsiteX0" fmla="*/ 93687 w 3150950"/>
                  <a:gd name="connsiteY0" fmla="*/ 627175 h 627175"/>
                  <a:gd name="connsiteX1" fmla="*/ 85129 w 3150950"/>
                  <a:gd name="connsiteY1" fmla="*/ 0 h 627175"/>
                  <a:gd name="connsiteX2" fmla="*/ 3141429 w 3150950"/>
                  <a:gd name="connsiteY2" fmla="*/ 6779 h 627175"/>
                  <a:gd name="connsiteX3" fmla="*/ 3111961 w 3150950"/>
                  <a:gd name="connsiteY3" fmla="*/ 270081 h 627175"/>
                  <a:gd name="connsiteX4" fmla="*/ 3150950 w 3150950"/>
                  <a:gd name="connsiteY4" fmla="*/ 559537 h 627175"/>
                  <a:gd name="connsiteX5" fmla="*/ 93687 w 3150950"/>
                  <a:gd name="connsiteY5" fmla="*/ 627175 h 627175"/>
                  <a:gd name="connsiteX0" fmla="*/ 105148 w 3162411"/>
                  <a:gd name="connsiteY0" fmla="*/ 627175 h 627175"/>
                  <a:gd name="connsiteX1" fmla="*/ 96590 w 3162411"/>
                  <a:gd name="connsiteY1" fmla="*/ 0 h 627175"/>
                  <a:gd name="connsiteX2" fmla="*/ 3152890 w 3162411"/>
                  <a:gd name="connsiteY2" fmla="*/ 6779 h 627175"/>
                  <a:gd name="connsiteX3" fmla="*/ 3123422 w 3162411"/>
                  <a:gd name="connsiteY3" fmla="*/ 270081 h 627175"/>
                  <a:gd name="connsiteX4" fmla="*/ 3162411 w 3162411"/>
                  <a:gd name="connsiteY4" fmla="*/ 559537 h 627175"/>
                  <a:gd name="connsiteX5" fmla="*/ 105148 w 3162411"/>
                  <a:gd name="connsiteY5" fmla="*/ 627175 h 627175"/>
                  <a:gd name="connsiteX0" fmla="*/ 105369 w 3162632"/>
                  <a:gd name="connsiteY0" fmla="*/ 627175 h 627175"/>
                  <a:gd name="connsiteX1" fmla="*/ 96811 w 3162632"/>
                  <a:gd name="connsiteY1" fmla="*/ 0 h 627175"/>
                  <a:gd name="connsiteX2" fmla="*/ 3153111 w 3162632"/>
                  <a:gd name="connsiteY2" fmla="*/ 6779 h 627175"/>
                  <a:gd name="connsiteX3" fmla="*/ 3123643 w 3162632"/>
                  <a:gd name="connsiteY3" fmla="*/ 270081 h 627175"/>
                  <a:gd name="connsiteX4" fmla="*/ 3162632 w 3162632"/>
                  <a:gd name="connsiteY4" fmla="*/ 559537 h 627175"/>
                  <a:gd name="connsiteX5" fmla="*/ 105369 w 3162632"/>
                  <a:gd name="connsiteY5" fmla="*/ 627175 h 627175"/>
                  <a:gd name="connsiteX0" fmla="*/ 267608 w 3324871"/>
                  <a:gd name="connsiteY0" fmla="*/ 627175 h 627175"/>
                  <a:gd name="connsiteX1" fmla="*/ 169685 w 3324871"/>
                  <a:gd name="connsiteY1" fmla="*/ 268486 h 627175"/>
                  <a:gd name="connsiteX2" fmla="*/ 259050 w 3324871"/>
                  <a:gd name="connsiteY2" fmla="*/ 0 h 627175"/>
                  <a:gd name="connsiteX3" fmla="*/ 3315350 w 3324871"/>
                  <a:gd name="connsiteY3" fmla="*/ 6779 h 627175"/>
                  <a:gd name="connsiteX4" fmla="*/ 3285882 w 3324871"/>
                  <a:gd name="connsiteY4" fmla="*/ 270081 h 627175"/>
                  <a:gd name="connsiteX5" fmla="*/ 3324871 w 3324871"/>
                  <a:gd name="connsiteY5" fmla="*/ 559537 h 627175"/>
                  <a:gd name="connsiteX6" fmla="*/ 267608 w 3324871"/>
                  <a:gd name="connsiteY6" fmla="*/ 627175 h 627175"/>
                  <a:gd name="connsiteX0" fmla="*/ 261733 w 3318996"/>
                  <a:gd name="connsiteY0" fmla="*/ 627175 h 627175"/>
                  <a:gd name="connsiteX1" fmla="*/ 163810 w 3318996"/>
                  <a:gd name="connsiteY1" fmla="*/ 268486 h 627175"/>
                  <a:gd name="connsiteX2" fmla="*/ 253175 w 3318996"/>
                  <a:gd name="connsiteY2" fmla="*/ 0 h 627175"/>
                  <a:gd name="connsiteX3" fmla="*/ 3309475 w 3318996"/>
                  <a:gd name="connsiteY3" fmla="*/ 6779 h 627175"/>
                  <a:gd name="connsiteX4" fmla="*/ 3280007 w 3318996"/>
                  <a:gd name="connsiteY4" fmla="*/ 270081 h 627175"/>
                  <a:gd name="connsiteX5" fmla="*/ 3318996 w 3318996"/>
                  <a:gd name="connsiteY5" fmla="*/ 559537 h 627175"/>
                  <a:gd name="connsiteX6" fmla="*/ 261733 w 3318996"/>
                  <a:gd name="connsiteY6" fmla="*/ 627175 h 627175"/>
                  <a:gd name="connsiteX0" fmla="*/ 261733 w 3318996"/>
                  <a:gd name="connsiteY0" fmla="*/ 627175 h 627175"/>
                  <a:gd name="connsiteX1" fmla="*/ 163810 w 3318996"/>
                  <a:gd name="connsiteY1" fmla="*/ 268486 h 627175"/>
                  <a:gd name="connsiteX2" fmla="*/ 253175 w 3318996"/>
                  <a:gd name="connsiteY2" fmla="*/ 0 h 627175"/>
                  <a:gd name="connsiteX3" fmla="*/ 3309475 w 3318996"/>
                  <a:gd name="connsiteY3" fmla="*/ 6779 h 627175"/>
                  <a:gd name="connsiteX4" fmla="*/ 3280007 w 3318996"/>
                  <a:gd name="connsiteY4" fmla="*/ 270081 h 627175"/>
                  <a:gd name="connsiteX5" fmla="*/ 3318996 w 3318996"/>
                  <a:gd name="connsiteY5" fmla="*/ 559537 h 627175"/>
                  <a:gd name="connsiteX6" fmla="*/ 261733 w 3318996"/>
                  <a:gd name="connsiteY6" fmla="*/ 627175 h 627175"/>
                  <a:gd name="connsiteX0" fmla="*/ 261733 w 3318996"/>
                  <a:gd name="connsiteY0" fmla="*/ 627175 h 627175"/>
                  <a:gd name="connsiteX1" fmla="*/ 163810 w 3318996"/>
                  <a:gd name="connsiteY1" fmla="*/ 268486 h 627175"/>
                  <a:gd name="connsiteX2" fmla="*/ 253175 w 3318996"/>
                  <a:gd name="connsiteY2" fmla="*/ 0 h 627175"/>
                  <a:gd name="connsiteX3" fmla="*/ 3309475 w 3318996"/>
                  <a:gd name="connsiteY3" fmla="*/ 6779 h 627175"/>
                  <a:gd name="connsiteX4" fmla="*/ 3280007 w 3318996"/>
                  <a:gd name="connsiteY4" fmla="*/ 270081 h 627175"/>
                  <a:gd name="connsiteX5" fmla="*/ 3318996 w 3318996"/>
                  <a:gd name="connsiteY5" fmla="*/ 559537 h 627175"/>
                  <a:gd name="connsiteX6" fmla="*/ 261733 w 3318996"/>
                  <a:gd name="connsiteY6" fmla="*/ 627175 h 627175"/>
                  <a:gd name="connsiteX0" fmla="*/ 261733 w 3318996"/>
                  <a:gd name="connsiteY0" fmla="*/ 627175 h 627175"/>
                  <a:gd name="connsiteX1" fmla="*/ 163810 w 3318996"/>
                  <a:gd name="connsiteY1" fmla="*/ 268486 h 627175"/>
                  <a:gd name="connsiteX2" fmla="*/ 253175 w 3318996"/>
                  <a:gd name="connsiteY2" fmla="*/ 0 h 627175"/>
                  <a:gd name="connsiteX3" fmla="*/ 3309475 w 3318996"/>
                  <a:gd name="connsiteY3" fmla="*/ 6779 h 627175"/>
                  <a:gd name="connsiteX4" fmla="*/ 3280007 w 3318996"/>
                  <a:gd name="connsiteY4" fmla="*/ 270081 h 627175"/>
                  <a:gd name="connsiteX5" fmla="*/ 3318996 w 3318996"/>
                  <a:gd name="connsiteY5" fmla="*/ 559537 h 627175"/>
                  <a:gd name="connsiteX6" fmla="*/ 261733 w 3318996"/>
                  <a:gd name="connsiteY6" fmla="*/ 627175 h 627175"/>
                  <a:gd name="connsiteX0" fmla="*/ 261733 w 3318996"/>
                  <a:gd name="connsiteY0" fmla="*/ 627175 h 627175"/>
                  <a:gd name="connsiteX1" fmla="*/ 163810 w 3318996"/>
                  <a:gd name="connsiteY1" fmla="*/ 268486 h 627175"/>
                  <a:gd name="connsiteX2" fmla="*/ 253175 w 3318996"/>
                  <a:gd name="connsiteY2" fmla="*/ 0 h 627175"/>
                  <a:gd name="connsiteX3" fmla="*/ 3309475 w 3318996"/>
                  <a:gd name="connsiteY3" fmla="*/ 6779 h 627175"/>
                  <a:gd name="connsiteX4" fmla="*/ 3280007 w 3318996"/>
                  <a:gd name="connsiteY4" fmla="*/ 270081 h 627175"/>
                  <a:gd name="connsiteX5" fmla="*/ 3318996 w 3318996"/>
                  <a:gd name="connsiteY5" fmla="*/ 559537 h 627175"/>
                  <a:gd name="connsiteX6" fmla="*/ 261733 w 3318996"/>
                  <a:gd name="connsiteY6" fmla="*/ 627175 h 627175"/>
                  <a:gd name="connsiteX0" fmla="*/ 101343 w 3158606"/>
                  <a:gd name="connsiteY0" fmla="*/ 627175 h 627175"/>
                  <a:gd name="connsiteX1" fmla="*/ 3420 w 3158606"/>
                  <a:gd name="connsiteY1" fmla="*/ 268486 h 627175"/>
                  <a:gd name="connsiteX2" fmla="*/ 92785 w 3158606"/>
                  <a:gd name="connsiteY2" fmla="*/ 0 h 627175"/>
                  <a:gd name="connsiteX3" fmla="*/ 3149085 w 3158606"/>
                  <a:gd name="connsiteY3" fmla="*/ 6779 h 627175"/>
                  <a:gd name="connsiteX4" fmla="*/ 3119617 w 3158606"/>
                  <a:gd name="connsiteY4" fmla="*/ 270081 h 627175"/>
                  <a:gd name="connsiteX5" fmla="*/ 3158606 w 3158606"/>
                  <a:gd name="connsiteY5" fmla="*/ 559537 h 627175"/>
                  <a:gd name="connsiteX6" fmla="*/ 101343 w 3158606"/>
                  <a:gd name="connsiteY6" fmla="*/ 627175 h 627175"/>
                  <a:gd name="connsiteX0" fmla="*/ 101343 w 3158606"/>
                  <a:gd name="connsiteY0" fmla="*/ 627175 h 627175"/>
                  <a:gd name="connsiteX1" fmla="*/ 3420 w 3158606"/>
                  <a:gd name="connsiteY1" fmla="*/ 268486 h 627175"/>
                  <a:gd name="connsiteX2" fmla="*/ 92785 w 3158606"/>
                  <a:gd name="connsiteY2" fmla="*/ 0 h 627175"/>
                  <a:gd name="connsiteX3" fmla="*/ 3149085 w 3158606"/>
                  <a:gd name="connsiteY3" fmla="*/ 6779 h 627175"/>
                  <a:gd name="connsiteX4" fmla="*/ 3119617 w 3158606"/>
                  <a:gd name="connsiteY4" fmla="*/ 270081 h 627175"/>
                  <a:gd name="connsiteX5" fmla="*/ 3158606 w 3158606"/>
                  <a:gd name="connsiteY5" fmla="*/ 559537 h 627175"/>
                  <a:gd name="connsiteX6" fmla="*/ 101343 w 3158606"/>
                  <a:gd name="connsiteY6" fmla="*/ 627175 h 627175"/>
                  <a:gd name="connsiteX0" fmla="*/ 101343 w 3158606"/>
                  <a:gd name="connsiteY0" fmla="*/ 627175 h 627175"/>
                  <a:gd name="connsiteX1" fmla="*/ 3420 w 3158606"/>
                  <a:gd name="connsiteY1" fmla="*/ 268486 h 627175"/>
                  <a:gd name="connsiteX2" fmla="*/ 92785 w 3158606"/>
                  <a:gd name="connsiteY2" fmla="*/ 0 h 627175"/>
                  <a:gd name="connsiteX3" fmla="*/ 3149085 w 3158606"/>
                  <a:gd name="connsiteY3" fmla="*/ 6779 h 627175"/>
                  <a:gd name="connsiteX4" fmla="*/ 3119617 w 3158606"/>
                  <a:gd name="connsiteY4" fmla="*/ 270081 h 627175"/>
                  <a:gd name="connsiteX5" fmla="*/ 3158606 w 3158606"/>
                  <a:gd name="connsiteY5" fmla="*/ 559537 h 627175"/>
                  <a:gd name="connsiteX6" fmla="*/ 101343 w 3158606"/>
                  <a:gd name="connsiteY6" fmla="*/ 627175 h 627175"/>
                  <a:gd name="connsiteX0" fmla="*/ 102368 w 3159631"/>
                  <a:gd name="connsiteY0" fmla="*/ 627175 h 627175"/>
                  <a:gd name="connsiteX1" fmla="*/ 4445 w 3159631"/>
                  <a:gd name="connsiteY1" fmla="*/ 268486 h 627175"/>
                  <a:gd name="connsiteX2" fmla="*/ 93810 w 3159631"/>
                  <a:gd name="connsiteY2" fmla="*/ 0 h 627175"/>
                  <a:gd name="connsiteX3" fmla="*/ 3150110 w 3159631"/>
                  <a:gd name="connsiteY3" fmla="*/ 6779 h 627175"/>
                  <a:gd name="connsiteX4" fmla="*/ 3120642 w 3159631"/>
                  <a:gd name="connsiteY4" fmla="*/ 270081 h 627175"/>
                  <a:gd name="connsiteX5" fmla="*/ 3159631 w 3159631"/>
                  <a:gd name="connsiteY5" fmla="*/ 559537 h 627175"/>
                  <a:gd name="connsiteX6" fmla="*/ 102368 w 3159631"/>
                  <a:gd name="connsiteY6" fmla="*/ 627175 h 627175"/>
                  <a:gd name="connsiteX0" fmla="*/ 102237 w 3159500"/>
                  <a:gd name="connsiteY0" fmla="*/ 627175 h 627175"/>
                  <a:gd name="connsiteX1" fmla="*/ 4314 w 3159500"/>
                  <a:gd name="connsiteY1" fmla="*/ 268486 h 627175"/>
                  <a:gd name="connsiteX2" fmla="*/ 93679 w 3159500"/>
                  <a:gd name="connsiteY2" fmla="*/ 0 h 627175"/>
                  <a:gd name="connsiteX3" fmla="*/ 3149979 w 3159500"/>
                  <a:gd name="connsiteY3" fmla="*/ 6779 h 627175"/>
                  <a:gd name="connsiteX4" fmla="*/ 3120511 w 3159500"/>
                  <a:gd name="connsiteY4" fmla="*/ 270081 h 627175"/>
                  <a:gd name="connsiteX5" fmla="*/ 3159500 w 3159500"/>
                  <a:gd name="connsiteY5" fmla="*/ 559537 h 627175"/>
                  <a:gd name="connsiteX6" fmla="*/ 102237 w 3159500"/>
                  <a:gd name="connsiteY6" fmla="*/ 627175 h 627175"/>
                  <a:gd name="connsiteX0" fmla="*/ 102237 w 3159500"/>
                  <a:gd name="connsiteY0" fmla="*/ 627175 h 627175"/>
                  <a:gd name="connsiteX1" fmla="*/ 4314 w 3159500"/>
                  <a:gd name="connsiteY1" fmla="*/ 268486 h 627175"/>
                  <a:gd name="connsiteX2" fmla="*/ 93679 w 3159500"/>
                  <a:gd name="connsiteY2" fmla="*/ 0 h 627175"/>
                  <a:gd name="connsiteX3" fmla="*/ 3149979 w 3159500"/>
                  <a:gd name="connsiteY3" fmla="*/ 6779 h 627175"/>
                  <a:gd name="connsiteX4" fmla="*/ 3120511 w 3159500"/>
                  <a:gd name="connsiteY4" fmla="*/ 270081 h 627175"/>
                  <a:gd name="connsiteX5" fmla="*/ 3159500 w 3159500"/>
                  <a:gd name="connsiteY5" fmla="*/ 559537 h 627175"/>
                  <a:gd name="connsiteX6" fmla="*/ 102237 w 3159500"/>
                  <a:gd name="connsiteY6" fmla="*/ 627175 h 627175"/>
                  <a:gd name="connsiteX0" fmla="*/ 99156 w 3156419"/>
                  <a:gd name="connsiteY0" fmla="*/ 627175 h 627175"/>
                  <a:gd name="connsiteX1" fmla="*/ 4456 w 3156419"/>
                  <a:gd name="connsiteY1" fmla="*/ 271430 h 627175"/>
                  <a:gd name="connsiteX2" fmla="*/ 90598 w 3156419"/>
                  <a:gd name="connsiteY2" fmla="*/ 0 h 627175"/>
                  <a:gd name="connsiteX3" fmla="*/ 3146898 w 3156419"/>
                  <a:gd name="connsiteY3" fmla="*/ 6779 h 627175"/>
                  <a:gd name="connsiteX4" fmla="*/ 3117430 w 3156419"/>
                  <a:gd name="connsiteY4" fmla="*/ 270081 h 627175"/>
                  <a:gd name="connsiteX5" fmla="*/ 3156419 w 3156419"/>
                  <a:gd name="connsiteY5" fmla="*/ 559537 h 627175"/>
                  <a:gd name="connsiteX6" fmla="*/ 99156 w 3156419"/>
                  <a:gd name="connsiteY6" fmla="*/ 627175 h 627175"/>
                  <a:gd name="connsiteX0" fmla="*/ 111408 w 3168671"/>
                  <a:gd name="connsiteY0" fmla="*/ 627175 h 627175"/>
                  <a:gd name="connsiteX1" fmla="*/ 3939 w 3168671"/>
                  <a:gd name="connsiteY1" fmla="*/ 271540 h 627175"/>
                  <a:gd name="connsiteX2" fmla="*/ 102850 w 3168671"/>
                  <a:gd name="connsiteY2" fmla="*/ 0 h 627175"/>
                  <a:gd name="connsiteX3" fmla="*/ 3159150 w 3168671"/>
                  <a:gd name="connsiteY3" fmla="*/ 6779 h 627175"/>
                  <a:gd name="connsiteX4" fmla="*/ 3129682 w 3168671"/>
                  <a:gd name="connsiteY4" fmla="*/ 270081 h 627175"/>
                  <a:gd name="connsiteX5" fmla="*/ 3168671 w 3168671"/>
                  <a:gd name="connsiteY5" fmla="*/ 559537 h 627175"/>
                  <a:gd name="connsiteX6" fmla="*/ 111408 w 3168671"/>
                  <a:gd name="connsiteY6" fmla="*/ 627175 h 627175"/>
                  <a:gd name="connsiteX0" fmla="*/ 111408 w 3168671"/>
                  <a:gd name="connsiteY0" fmla="*/ 627175 h 627175"/>
                  <a:gd name="connsiteX1" fmla="*/ 3939 w 3168671"/>
                  <a:gd name="connsiteY1" fmla="*/ 271541 h 627175"/>
                  <a:gd name="connsiteX2" fmla="*/ 102850 w 3168671"/>
                  <a:gd name="connsiteY2" fmla="*/ 0 h 627175"/>
                  <a:gd name="connsiteX3" fmla="*/ 3159150 w 3168671"/>
                  <a:gd name="connsiteY3" fmla="*/ 6779 h 627175"/>
                  <a:gd name="connsiteX4" fmla="*/ 3129682 w 3168671"/>
                  <a:gd name="connsiteY4" fmla="*/ 270081 h 627175"/>
                  <a:gd name="connsiteX5" fmla="*/ 3168671 w 3168671"/>
                  <a:gd name="connsiteY5" fmla="*/ 559537 h 627175"/>
                  <a:gd name="connsiteX6" fmla="*/ 111408 w 3168671"/>
                  <a:gd name="connsiteY6" fmla="*/ 627175 h 627175"/>
                  <a:gd name="connsiteX0" fmla="*/ 111408 w 3168671"/>
                  <a:gd name="connsiteY0" fmla="*/ 627175 h 627175"/>
                  <a:gd name="connsiteX1" fmla="*/ 3939 w 3168671"/>
                  <a:gd name="connsiteY1" fmla="*/ 271541 h 627175"/>
                  <a:gd name="connsiteX2" fmla="*/ 102850 w 3168671"/>
                  <a:gd name="connsiteY2" fmla="*/ 0 h 627175"/>
                  <a:gd name="connsiteX3" fmla="*/ 3159150 w 3168671"/>
                  <a:gd name="connsiteY3" fmla="*/ 6779 h 627175"/>
                  <a:gd name="connsiteX4" fmla="*/ 3129682 w 3168671"/>
                  <a:gd name="connsiteY4" fmla="*/ 270081 h 627175"/>
                  <a:gd name="connsiteX5" fmla="*/ 3168671 w 3168671"/>
                  <a:gd name="connsiteY5" fmla="*/ 559537 h 627175"/>
                  <a:gd name="connsiteX6" fmla="*/ 111408 w 3168671"/>
                  <a:gd name="connsiteY6" fmla="*/ 627175 h 627175"/>
                  <a:gd name="connsiteX0" fmla="*/ 108361 w 3165624"/>
                  <a:gd name="connsiteY0" fmla="*/ 627175 h 627175"/>
                  <a:gd name="connsiteX1" fmla="*/ 892 w 3165624"/>
                  <a:gd name="connsiteY1" fmla="*/ 271541 h 627175"/>
                  <a:gd name="connsiteX2" fmla="*/ 99803 w 3165624"/>
                  <a:gd name="connsiteY2" fmla="*/ 0 h 627175"/>
                  <a:gd name="connsiteX3" fmla="*/ 3156103 w 3165624"/>
                  <a:gd name="connsiteY3" fmla="*/ 6779 h 627175"/>
                  <a:gd name="connsiteX4" fmla="*/ 3126635 w 3165624"/>
                  <a:gd name="connsiteY4" fmla="*/ 270081 h 627175"/>
                  <a:gd name="connsiteX5" fmla="*/ 3165624 w 3165624"/>
                  <a:gd name="connsiteY5" fmla="*/ 559537 h 627175"/>
                  <a:gd name="connsiteX6" fmla="*/ 108361 w 3165624"/>
                  <a:gd name="connsiteY6" fmla="*/ 627175 h 627175"/>
                  <a:gd name="connsiteX0" fmla="*/ 108361 w 3165624"/>
                  <a:gd name="connsiteY0" fmla="*/ 627175 h 627175"/>
                  <a:gd name="connsiteX1" fmla="*/ 892 w 3165624"/>
                  <a:gd name="connsiteY1" fmla="*/ 271541 h 627175"/>
                  <a:gd name="connsiteX2" fmla="*/ 99803 w 3165624"/>
                  <a:gd name="connsiteY2" fmla="*/ 0 h 627175"/>
                  <a:gd name="connsiteX3" fmla="*/ 3156103 w 3165624"/>
                  <a:gd name="connsiteY3" fmla="*/ 6779 h 627175"/>
                  <a:gd name="connsiteX4" fmla="*/ 3126635 w 3165624"/>
                  <a:gd name="connsiteY4" fmla="*/ 270081 h 627175"/>
                  <a:gd name="connsiteX5" fmla="*/ 3165624 w 3165624"/>
                  <a:gd name="connsiteY5" fmla="*/ 559537 h 627175"/>
                  <a:gd name="connsiteX6" fmla="*/ 108361 w 3165624"/>
                  <a:gd name="connsiteY6" fmla="*/ 627175 h 627175"/>
                  <a:gd name="connsiteX0" fmla="*/ 108361 w 3165624"/>
                  <a:gd name="connsiteY0" fmla="*/ 627175 h 627175"/>
                  <a:gd name="connsiteX1" fmla="*/ 892 w 3165624"/>
                  <a:gd name="connsiteY1" fmla="*/ 271541 h 627175"/>
                  <a:gd name="connsiteX2" fmla="*/ 99803 w 3165624"/>
                  <a:gd name="connsiteY2" fmla="*/ 0 h 627175"/>
                  <a:gd name="connsiteX3" fmla="*/ 3156103 w 3165624"/>
                  <a:gd name="connsiteY3" fmla="*/ 6779 h 627175"/>
                  <a:gd name="connsiteX4" fmla="*/ 3126635 w 3165624"/>
                  <a:gd name="connsiteY4" fmla="*/ 270081 h 627175"/>
                  <a:gd name="connsiteX5" fmla="*/ 3165624 w 3165624"/>
                  <a:gd name="connsiteY5" fmla="*/ 559537 h 627175"/>
                  <a:gd name="connsiteX6" fmla="*/ 108361 w 3165624"/>
                  <a:gd name="connsiteY6" fmla="*/ 627175 h 627175"/>
                  <a:gd name="connsiteX0" fmla="*/ 108764 w 3166027"/>
                  <a:gd name="connsiteY0" fmla="*/ 627175 h 627175"/>
                  <a:gd name="connsiteX1" fmla="*/ 1295 w 3166027"/>
                  <a:gd name="connsiteY1" fmla="*/ 271541 h 627175"/>
                  <a:gd name="connsiteX2" fmla="*/ 100206 w 3166027"/>
                  <a:gd name="connsiteY2" fmla="*/ 0 h 627175"/>
                  <a:gd name="connsiteX3" fmla="*/ 3156506 w 3166027"/>
                  <a:gd name="connsiteY3" fmla="*/ 6779 h 627175"/>
                  <a:gd name="connsiteX4" fmla="*/ 3127038 w 3166027"/>
                  <a:gd name="connsiteY4" fmla="*/ 270081 h 627175"/>
                  <a:gd name="connsiteX5" fmla="*/ 3166027 w 3166027"/>
                  <a:gd name="connsiteY5" fmla="*/ 559537 h 627175"/>
                  <a:gd name="connsiteX6" fmla="*/ 108764 w 3166027"/>
                  <a:gd name="connsiteY6" fmla="*/ 627175 h 627175"/>
                  <a:gd name="connsiteX0" fmla="*/ 108764 w 3166027"/>
                  <a:gd name="connsiteY0" fmla="*/ 627175 h 627175"/>
                  <a:gd name="connsiteX1" fmla="*/ 1295 w 3166027"/>
                  <a:gd name="connsiteY1" fmla="*/ 271541 h 627175"/>
                  <a:gd name="connsiteX2" fmla="*/ 100206 w 3166027"/>
                  <a:gd name="connsiteY2" fmla="*/ 0 h 627175"/>
                  <a:gd name="connsiteX3" fmla="*/ 3156506 w 3166027"/>
                  <a:gd name="connsiteY3" fmla="*/ 6779 h 627175"/>
                  <a:gd name="connsiteX4" fmla="*/ 3127038 w 3166027"/>
                  <a:gd name="connsiteY4" fmla="*/ 270081 h 627175"/>
                  <a:gd name="connsiteX5" fmla="*/ 3166027 w 3166027"/>
                  <a:gd name="connsiteY5" fmla="*/ 559537 h 627175"/>
                  <a:gd name="connsiteX6" fmla="*/ 108764 w 3166027"/>
                  <a:gd name="connsiteY6" fmla="*/ 627175 h 627175"/>
                  <a:gd name="connsiteX0" fmla="*/ 95995 w 3166027"/>
                  <a:gd name="connsiteY0" fmla="*/ 627285 h 627285"/>
                  <a:gd name="connsiteX1" fmla="*/ 1295 w 3166027"/>
                  <a:gd name="connsiteY1" fmla="*/ 271541 h 627285"/>
                  <a:gd name="connsiteX2" fmla="*/ 100206 w 3166027"/>
                  <a:gd name="connsiteY2" fmla="*/ 0 h 627285"/>
                  <a:gd name="connsiteX3" fmla="*/ 3156506 w 3166027"/>
                  <a:gd name="connsiteY3" fmla="*/ 6779 h 627285"/>
                  <a:gd name="connsiteX4" fmla="*/ 3127038 w 3166027"/>
                  <a:gd name="connsiteY4" fmla="*/ 270081 h 627285"/>
                  <a:gd name="connsiteX5" fmla="*/ 3166027 w 3166027"/>
                  <a:gd name="connsiteY5" fmla="*/ 559537 h 627285"/>
                  <a:gd name="connsiteX6" fmla="*/ 95995 w 3166027"/>
                  <a:gd name="connsiteY6" fmla="*/ 627285 h 627285"/>
                  <a:gd name="connsiteX0" fmla="*/ 102007 w 3172039"/>
                  <a:gd name="connsiteY0" fmla="*/ 627285 h 627285"/>
                  <a:gd name="connsiteX1" fmla="*/ 1100 w 3172039"/>
                  <a:gd name="connsiteY1" fmla="*/ 289420 h 627285"/>
                  <a:gd name="connsiteX2" fmla="*/ 106218 w 3172039"/>
                  <a:gd name="connsiteY2" fmla="*/ 0 h 627285"/>
                  <a:gd name="connsiteX3" fmla="*/ 3162518 w 3172039"/>
                  <a:gd name="connsiteY3" fmla="*/ 6779 h 627285"/>
                  <a:gd name="connsiteX4" fmla="*/ 3133050 w 3172039"/>
                  <a:gd name="connsiteY4" fmla="*/ 270081 h 627285"/>
                  <a:gd name="connsiteX5" fmla="*/ 3172039 w 3172039"/>
                  <a:gd name="connsiteY5" fmla="*/ 559537 h 627285"/>
                  <a:gd name="connsiteX6" fmla="*/ 102007 w 3172039"/>
                  <a:gd name="connsiteY6" fmla="*/ 627285 h 627285"/>
                  <a:gd name="connsiteX0" fmla="*/ 104973 w 3175005"/>
                  <a:gd name="connsiteY0" fmla="*/ 627285 h 627285"/>
                  <a:gd name="connsiteX1" fmla="*/ 1022 w 3175005"/>
                  <a:gd name="connsiteY1" fmla="*/ 304300 h 627285"/>
                  <a:gd name="connsiteX2" fmla="*/ 109184 w 3175005"/>
                  <a:gd name="connsiteY2" fmla="*/ 0 h 627285"/>
                  <a:gd name="connsiteX3" fmla="*/ 3165484 w 3175005"/>
                  <a:gd name="connsiteY3" fmla="*/ 6779 h 627285"/>
                  <a:gd name="connsiteX4" fmla="*/ 3136016 w 3175005"/>
                  <a:gd name="connsiteY4" fmla="*/ 270081 h 627285"/>
                  <a:gd name="connsiteX5" fmla="*/ 3175005 w 3175005"/>
                  <a:gd name="connsiteY5" fmla="*/ 559537 h 627285"/>
                  <a:gd name="connsiteX6" fmla="*/ 104973 w 3175005"/>
                  <a:gd name="connsiteY6" fmla="*/ 627285 h 627285"/>
                  <a:gd name="connsiteX0" fmla="*/ 104973 w 3175005"/>
                  <a:gd name="connsiteY0" fmla="*/ 627285 h 627285"/>
                  <a:gd name="connsiteX1" fmla="*/ 1022 w 3175005"/>
                  <a:gd name="connsiteY1" fmla="*/ 304300 h 627285"/>
                  <a:gd name="connsiteX2" fmla="*/ 109184 w 3175005"/>
                  <a:gd name="connsiteY2" fmla="*/ 0 h 627285"/>
                  <a:gd name="connsiteX3" fmla="*/ 3165484 w 3175005"/>
                  <a:gd name="connsiteY3" fmla="*/ 6779 h 627285"/>
                  <a:gd name="connsiteX4" fmla="*/ 3136016 w 3175005"/>
                  <a:gd name="connsiteY4" fmla="*/ 270081 h 627285"/>
                  <a:gd name="connsiteX5" fmla="*/ 3175005 w 3175005"/>
                  <a:gd name="connsiteY5" fmla="*/ 559537 h 627285"/>
                  <a:gd name="connsiteX6" fmla="*/ 104973 w 3175005"/>
                  <a:gd name="connsiteY6" fmla="*/ 627285 h 627285"/>
                  <a:gd name="connsiteX0" fmla="*/ 104973 w 3175005"/>
                  <a:gd name="connsiteY0" fmla="*/ 627285 h 627285"/>
                  <a:gd name="connsiteX1" fmla="*/ 1022 w 3175005"/>
                  <a:gd name="connsiteY1" fmla="*/ 304300 h 627285"/>
                  <a:gd name="connsiteX2" fmla="*/ 109184 w 3175005"/>
                  <a:gd name="connsiteY2" fmla="*/ 0 h 627285"/>
                  <a:gd name="connsiteX3" fmla="*/ 3165484 w 3175005"/>
                  <a:gd name="connsiteY3" fmla="*/ 6779 h 627285"/>
                  <a:gd name="connsiteX4" fmla="*/ 3136016 w 3175005"/>
                  <a:gd name="connsiteY4" fmla="*/ 270081 h 627285"/>
                  <a:gd name="connsiteX5" fmla="*/ 3175005 w 3175005"/>
                  <a:gd name="connsiteY5" fmla="*/ 559537 h 627285"/>
                  <a:gd name="connsiteX6" fmla="*/ 104973 w 3175005"/>
                  <a:gd name="connsiteY6" fmla="*/ 627285 h 627285"/>
                  <a:gd name="connsiteX0" fmla="*/ 104973 w 3175005"/>
                  <a:gd name="connsiteY0" fmla="*/ 627285 h 627285"/>
                  <a:gd name="connsiteX1" fmla="*/ 1022 w 3175005"/>
                  <a:gd name="connsiteY1" fmla="*/ 304300 h 627285"/>
                  <a:gd name="connsiteX2" fmla="*/ 109184 w 3175005"/>
                  <a:gd name="connsiteY2" fmla="*/ 0 h 627285"/>
                  <a:gd name="connsiteX3" fmla="*/ 3165484 w 3175005"/>
                  <a:gd name="connsiteY3" fmla="*/ 6779 h 627285"/>
                  <a:gd name="connsiteX4" fmla="*/ 3136016 w 3175005"/>
                  <a:gd name="connsiteY4" fmla="*/ 270081 h 627285"/>
                  <a:gd name="connsiteX5" fmla="*/ 3175005 w 3175005"/>
                  <a:gd name="connsiteY5" fmla="*/ 559537 h 627285"/>
                  <a:gd name="connsiteX6" fmla="*/ 104973 w 3175005"/>
                  <a:gd name="connsiteY6" fmla="*/ 627285 h 627285"/>
                  <a:gd name="connsiteX0" fmla="*/ 104973 w 3175005"/>
                  <a:gd name="connsiteY0" fmla="*/ 627285 h 627285"/>
                  <a:gd name="connsiteX1" fmla="*/ 1022 w 3175005"/>
                  <a:gd name="connsiteY1" fmla="*/ 304300 h 627285"/>
                  <a:gd name="connsiteX2" fmla="*/ 109184 w 3175005"/>
                  <a:gd name="connsiteY2" fmla="*/ 0 h 627285"/>
                  <a:gd name="connsiteX3" fmla="*/ 3165484 w 3175005"/>
                  <a:gd name="connsiteY3" fmla="*/ 6779 h 627285"/>
                  <a:gd name="connsiteX4" fmla="*/ 3136016 w 3175005"/>
                  <a:gd name="connsiteY4" fmla="*/ 270081 h 627285"/>
                  <a:gd name="connsiteX5" fmla="*/ 3175005 w 3175005"/>
                  <a:gd name="connsiteY5" fmla="*/ 559537 h 627285"/>
                  <a:gd name="connsiteX6" fmla="*/ 104973 w 3175005"/>
                  <a:gd name="connsiteY6" fmla="*/ 627285 h 627285"/>
                  <a:gd name="connsiteX0" fmla="*/ 104973 w 3178229"/>
                  <a:gd name="connsiteY0" fmla="*/ 627285 h 627285"/>
                  <a:gd name="connsiteX1" fmla="*/ 1022 w 3178229"/>
                  <a:gd name="connsiteY1" fmla="*/ 304300 h 627285"/>
                  <a:gd name="connsiteX2" fmla="*/ 109184 w 3178229"/>
                  <a:gd name="connsiteY2" fmla="*/ 0 h 627285"/>
                  <a:gd name="connsiteX3" fmla="*/ 3165484 w 3178229"/>
                  <a:gd name="connsiteY3" fmla="*/ 6779 h 627285"/>
                  <a:gd name="connsiteX4" fmla="*/ 3136016 w 3178229"/>
                  <a:gd name="connsiteY4" fmla="*/ 270081 h 627285"/>
                  <a:gd name="connsiteX5" fmla="*/ 3178228 w 3178229"/>
                  <a:gd name="connsiteY5" fmla="*/ 562479 h 627285"/>
                  <a:gd name="connsiteX6" fmla="*/ 104973 w 3178229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4187 w 3181391"/>
                  <a:gd name="connsiteY4" fmla="*/ 268413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9637 w 3181391"/>
                  <a:gd name="connsiteY4" fmla="*/ 270052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9637 w 3181391"/>
                  <a:gd name="connsiteY4" fmla="*/ 270052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9637 w 3181391"/>
                  <a:gd name="connsiteY4" fmla="*/ 270052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50401 w 3181391"/>
                  <a:gd name="connsiteY4" fmla="*/ 259849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9467 w 3181391"/>
                  <a:gd name="connsiteY4" fmla="*/ 253203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79564"/>
                  <a:gd name="connsiteY0" fmla="*/ 627285 h 627285"/>
                  <a:gd name="connsiteX1" fmla="*/ 1022 w 3179564"/>
                  <a:gd name="connsiteY1" fmla="*/ 304300 h 627285"/>
                  <a:gd name="connsiteX2" fmla="*/ 109184 w 3179564"/>
                  <a:gd name="connsiteY2" fmla="*/ 0 h 627285"/>
                  <a:gd name="connsiteX3" fmla="*/ 3165484 w 3179564"/>
                  <a:gd name="connsiteY3" fmla="*/ 6779 h 627285"/>
                  <a:gd name="connsiteX4" fmla="*/ 3139467 w 3179564"/>
                  <a:gd name="connsiteY4" fmla="*/ 253203 h 627285"/>
                  <a:gd name="connsiteX5" fmla="*/ 3179564 w 3179564"/>
                  <a:gd name="connsiteY5" fmla="*/ 557811 h 627285"/>
                  <a:gd name="connsiteX6" fmla="*/ 104973 w 3179564"/>
                  <a:gd name="connsiteY6" fmla="*/ 627285 h 627285"/>
                  <a:gd name="connsiteX0" fmla="*/ 104973 w 3179531"/>
                  <a:gd name="connsiteY0" fmla="*/ 627285 h 627285"/>
                  <a:gd name="connsiteX1" fmla="*/ 1022 w 3179531"/>
                  <a:gd name="connsiteY1" fmla="*/ 304300 h 627285"/>
                  <a:gd name="connsiteX2" fmla="*/ 109184 w 3179531"/>
                  <a:gd name="connsiteY2" fmla="*/ 0 h 627285"/>
                  <a:gd name="connsiteX3" fmla="*/ 3165484 w 3179531"/>
                  <a:gd name="connsiteY3" fmla="*/ 6779 h 627285"/>
                  <a:gd name="connsiteX4" fmla="*/ 3139467 w 3179531"/>
                  <a:gd name="connsiteY4" fmla="*/ 253203 h 627285"/>
                  <a:gd name="connsiteX5" fmla="*/ 3179531 w 3179531"/>
                  <a:gd name="connsiteY5" fmla="*/ 554441 h 627285"/>
                  <a:gd name="connsiteX6" fmla="*/ 104973 w 3179531"/>
                  <a:gd name="connsiteY6" fmla="*/ 627285 h 627285"/>
                  <a:gd name="connsiteX0" fmla="*/ 104973 w 3181359"/>
                  <a:gd name="connsiteY0" fmla="*/ 627285 h 627285"/>
                  <a:gd name="connsiteX1" fmla="*/ 1022 w 3181359"/>
                  <a:gd name="connsiteY1" fmla="*/ 304300 h 627285"/>
                  <a:gd name="connsiteX2" fmla="*/ 109184 w 3181359"/>
                  <a:gd name="connsiteY2" fmla="*/ 0 h 627285"/>
                  <a:gd name="connsiteX3" fmla="*/ 3165484 w 3181359"/>
                  <a:gd name="connsiteY3" fmla="*/ 6779 h 627285"/>
                  <a:gd name="connsiteX4" fmla="*/ 3139467 w 3181359"/>
                  <a:gd name="connsiteY4" fmla="*/ 253203 h 627285"/>
                  <a:gd name="connsiteX5" fmla="*/ 3181359 w 3181359"/>
                  <a:gd name="connsiteY5" fmla="*/ 556110 h 627285"/>
                  <a:gd name="connsiteX6" fmla="*/ 104973 w 3181359"/>
                  <a:gd name="connsiteY6" fmla="*/ 627285 h 627285"/>
                  <a:gd name="connsiteX0" fmla="*/ 104973 w 3181359"/>
                  <a:gd name="connsiteY0" fmla="*/ 627285 h 627285"/>
                  <a:gd name="connsiteX1" fmla="*/ 1022 w 3181359"/>
                  <a:gd name="connsiteY1" fmla="*/ 304300 h 627285"/>
                  <a:gd name="connsiteX2" fmla="*/ 109184 w 3181359"/>
                  <a:gd name="connsiteY2" fmla="*/ 0 h 627285"/>
                  <a:gd name="connsiteX3" fmla="*/ 3165484 w 3181359"/>
                  <a:gd name="connsiteY3" fmla="*/ 6779 h 627285"/>
                  <a:gd name="connsiteX4" fmla="*/ 3139467 w 3181359"/>
                  <a:gd name="connsiteY4" fmla="*/ 253203 h 627285"/>
                  <a:gd name="connsiteX5" fmla="*/ 3181359 w 3181359"/>
                  <a:gd name="connsiteY5" fmla="*/ 556110 h 627285"/>
                  <a:gd name="connsiteX6" fmla="*/ 104973 w 3181359"/>
                  <a:gd name="connsiteY6" fmla="*/ 627285 h 627285"/>
                  <a:gd name="connsiteX0" fmla="*/ 104973 w 3181359"/>
                  <a:gd name="connsiteY0" fmla="*/ 627285 h 627285"/>
                  <a:gd name="connsiteX1" fmla="*/ 1022 w 3181359"/>
                  <a:gd name="connsiteY1" fmla="*/ 304300 h 627285"/>
                  <a:gd name="connsiteX2" fmla="*/ 109184 w 3181359"/>
                  <a:gd name="connsiteY2" fmla="*/ 0 h 627285"/>
                  <a:gd name="connsiteX3" fmla="*/ 3165484 w 3181359"/>
                  <a:gd name="connsiteY3" fmla="*/ 6779 h 627285"/>
                  <a:gd name="connsiteX4" fmla="*/ 3139467 w 3181359"/>
                  <a:gd name="connsiteY4" fmla="*/ 253203 h 627285"/>
                  <a:gd name="connsiteX5" fmla="*/ 3181359 w 3181359"/>
                  <a:gd name="connsiteY5" fmla="*/ 556110 h 627285"/>
                  <a:gd name="connsiteX6" fmla="*/ 104973 w 3181359"/>
                  <a:gd name="connsiteY6" fmla="*/ 627285 h 627285"/>
                  <a:gd name="connsiteX0" fmla="*/ 105022 w 3181408"/>
                  <a:gd name="connsiteY0" fmla="*/ 629065 h 629065"/>
                  <a:gd name="connsiteX1" fmla="*/ 1071 w 3181408"/>
                  <a:gd name="connsiteY1" fmla="*/ 306080 h 629065"/>
                  <a:gd name="connsiteX2" fmla="*/ 107285 w 3181408"/>
                  <a:gd name="connsiteY2" fmla="*/ 0 h 629065"/>
                  <a:gd name="connsiteX3" fmla="*/ 3165533 w 3181408"/>
                  <a:gd name="connsiteY3" fmla="*/ 8559 h 629065"/>
                  <a:gd name="connsiteX4" fmla="*/ 3139516 w 3181408"/>
                  <a:gd name="connsiteY4" fmla="*/ 254983 h 629065"/>
                  <a:gd name="connsiteX5" fmla="*/ 3181408 w 3181408"/>
                  <a:gd name="connsiteY5" fmla="*/ 557890 h 629065"/>
                  <a:gd name="connsiteX6" fmla="*/ 105022 w 3181408"/>
                  <a:gd name="connsiteY6" fmla="*/ 629065 h 629065"/>
                  <a:gd name="connsiteX0" fmla="*/ 105022 w 3181408"/>
                  <a:gd name="connsiteY0" fmla="*/ 629065 h 629065"/>
                  <a:gd name="connsiteX1" fmla="*/ 1071 w 3181408"/>
                  <a:gd name="connsiteY1" fmla="*/ 306080 h 629065"/>
                  <a:gd name="connsiteX2" fmla="*/ 107285 w 3181408"/>
                  <a:gd name="connsiteY2" fmla="*/ 0 h 629065"/>
                  <a:gd name="connsiteX3" fmla="*/ 3165533 w 3181408"/>
                  <a:gd name="connsiteY3" fmla="*/ 8559 h 629065"/>
                  <a:gd name="connsiteX4" fmla="*/ 3139516 w 3181408"/>
                  <a:gd name="connsiteY4" fmla="*/ 254983 h 629065"/>
                  <a:gd name="connsiteX5" fmla="*/ 3181408 w 3181408"/>
                  <a:gd name="connsiteY5" fmla="*/ 557890 h 629065"/>
                  <a:gd name="connsiteX6" fmla="*/ 105022 w 3181408"/>
                  <a:gd name="connsiteY6" fmla="*/ 629065 h 629065"/>
                  <a:gd name="connsiteX0" fmla="*/ 99214 w 3181408"/>
                  <a:gd name="connsiteY0" fmla="*/ 627318 h 627318"/>
                  <a:gd name="connsiteX1" fmla="*/ 1071 w 3181408"/>
                  <a:gd name="connsiteY1" fmla="*/ 306080 h 627318"/>
                  <a:gd name="connsiteX2" fmla="*/ 107285 w 3181408"/>
                  <a:gd name="connsiteY2" fmla="*/ 0 h 627318"/>
                  <a:gd name="connsiteX3" fmla="*/ 3165533 w 3181408"/>
                  <a:gd name="connsiteY3" fmla="*/ 8559 h 627318"/>
                  <a:gd name="connsiteX4" fmla="*/ 3139516 w 3181408"/>
                  <a:gd name="connsiteY4" fmla="*/ 254983 h 627318"/>
                  <a:gd name="connsiteX5" fmla="*/ 3181408 w 3181408"/>
                  <a:gd name="connsiteY5" fmla="*/ 557890 h 627318"/>
                  <a:gd name="connsiteX6" fmla="*/ 99214 w 3181408"/>
                  <a:gd name="connsiteY6" fmla="*/ 627318 h 627318"/>
                  <a:gd name="connsiteX0" fmla="*/ 101161 w 3181408"/>
                  <a:gd name="connsiteY0" fmla="*/ 629097 h 629097"/>
                  <a:gd name="connsiteX1" fmla="*/ 1071 w 3181408"/>
                  <a:gd name="connsiteY1" fmla="*/ 306080 h 629097"/>
                  <a:gd name="connsiteX2" fmla="*/ 107285 w 3181408"/>
                  <a:gd name="connsiteY2" fmla="*/ 0 h 629097"/>
                  <a:gd name="connsiteX3" fmla="*/ 3165533 w 3181408"/>
                  <a:gd name="connsiteY3" fmla="*/ 8559 h 629097"/>
                  <a:gd name="connsiteX4" fmla="*/ 3139516 w 3181408"/>
                  <a:gd name="connsiteY4" fmla="*/ 254983 h 629097"/>
                  <a:gd name="connsiteX5" fmla="*/ 3181408 w 3181408"/>
                  <a:gd name="connsiteY5" fmla="*/ 557890 h 629097"/>
                  <a:gd name="connsiteX6" fmla="*/ 101161 w 3181408"/>
                  <a:gd name="connsiteY6" fmla="*/ 629097 h 629097"/>
                  <a:gd name="connsiteX0" fmla="*/ 106969 w 3181408"/>
                  <a:gd name="connsiteY0" fmla="*/ 630843 h 630843"/>
                  <a:gd name="connsiteX1" fmla="*/ 1071 w 3181408"/>
                  <a:gd name="connsiteY1" fmla="*/ 306080 h 630843"/>
                  <a:gd name="connsiteX2" fmla="*/ 107285 w 3181408"/>
                  <a:gd name="connsiteY2" fmla="*/ 0 h 630843"/>
                  <a:gd name="connsiteX3" fmla="*/ 3165533 w 3181408"/>
                  <a:gd name="connsiteY3" fmla="*/ 8559 h 630843"/>
                  <a:gd name="connsiteX4" fmla="*/ 3139516 w 3181408"/>
                  <a:gd name="connsiteY4" fmla="*/ 254983 h 630843"/>
                  <a:gd name="connsiteX5" fmla="*/ 3181408 w 3181408"/>
                  <a:gd name="connsiteY5" fmla="*/ 557890 h 630843"/>
                  <a:gd name="connsiteX6" fmla="*/ 106969 w 3181408"/>
                  <a:gd name="connsiteY6" fmla="*/ 630843 h 630843"/>
                  <a:gd name="connsiteX0" fmla="*/ 110794 w 3181408"/>
                  <a:gd name="connsiteY0" fmla="*/ 627218 h 627218"/>
                  <a:gd name="connsiteX1" fmla="*/ 1071 w 3181408"/>
                  <a:gd name="connsiteY1" fmla="*/ 306080 h 627218"/>
                  <a:gd name="connsiteX2" fmla="*/ 107285 w 3181408"/>
                  <a:gd name="connsiteY2" fmla="*/ 0 h 627218"/>
                  <a:gd name="connsiteX3" fmla="*/ 3165533 w 3181408"/>
                  <a:gd name="connsiteY3" fmla="*/ 8559 h 627218"/>
                  <a:gd name="connsiteX4" fmla="*/ 3139516 w 3181408"/>
                  <a:gd name="connsiteY4" fmla="*/ 254983 h 627218"/>
                  <a:gd name="connsiteX5" fmla="*/ 3181408 w 3181408"/>
                  <a:gd name="connsiteY5" fmla="*/ 557890 h 627218"/>
                  <a:gd name="connsiteX6" fmla="*/ 110794 w 3181408"/>
                  <a:gd name="connsiteY6" fmla="*/ 627218 h 627218"/>
                  <a:gd name="connsiteX0" fmla="*/ 105022 w 3181408"/>
                  <a:gd name="connsiteY0" fmla="*/ 629064 h 629064"/>
                  <a:gd name="connsiteX1" fmla="*/ 1071 w 3181408"/>
                  <a:gd name="connsiteY1" fmla="*/ 306080 h 629064"/>
                  <a:gd name="connsiteX2" fmla="*/ 107285 w 3181408"/>
                  <a:gd name="connsiteY2" fmla="*/ 0 h 629064"/>
                  <a:gd name="connsiteX3" fmla="*/ 3165533 w 3181408"/>
                  <a:gd name="connsiteY3" fmla="*/ 8559 h 629064"/>
                  <a:gd name="connsiteX4" fmla="*/ 3139516 w 3181408"/>
                  <a:gd name="connsiteY4" fmla="*/ 254983 h 629064"/>
                  <a:gd name="connsiteX5" fmla="*/ 3181408 w 3181408"/>
                  <a:gd name="connsiteY5" fmla="*/ 557890 h 629064"/>
                  <a:gd name="connsiteX6" fmla="*/ 105022 w 3181408"/>
                  <a:gd name="connsiteY6" fmla="*/ 629064 h 629064"/>
                  <a:gd name="connsiteX0" fmla="*/ 74352 w 3150738"/>
                  <a:gd name="connsiteY0" fmla="*/ 629064 h 629064"/>
                  <a:gd name="connsiteX1" fmla="*/ 3374 w 3150738"/>
                  <a:gd name="connsiteY1" fmla="*/ 321960 h 629064"/>
                  <a:gd name="connsiteX2" fmla="*/ 76615 w 3150738"/>
                  <a:gd name="connsiteY2" fmla="*/ 0 h 629064"/>
                  <a:gd name="connsiteX3" fmla="*/ 3134863 w 3150738"/>
                  <a:gd name="connsiteY3" fmla="*/ 8559 h 629064"/>
                  <a:gd name="connsiteX4" fmla="*/ 3108846 w 3150738"/>
                  <a:gd name="connsiteY4" fmla="*/ 254983 h 629064"/>
                  <a:gd name="connsiteX5" fmla="*/ 3150738 w 3150738"/>
                  <a:gd name="connsiteY5" fmla="*/ 557890 h 629064"/>
                  <a:gd name="connsiteX6" fmla="*/ 74352 w 3150738"/>
                  <a:gd name="connsiteY6" fmla="*/ 629064 h 629064"/>
                  <a:gd name="connsiteX0" fmla="*/ 74352 w 3150738"/>
                  <a:gd name="connsiteY0" fmla="*/ 629064 h 629064"/>
                  <a:gd name="connsiteX1" fmla="*/ 3374 w 3150738"/>
                  <a:gd name="connsiteY1" fmla="*/ 321960 h 629064"/>
                  <a:gd name="connsiteX2" fmla="*/ 76615 w 3150738"/>
                  <a:gd name="connsiteY2" fmla="*/ 0 h 629064"/>
                  <a:gd name="connsiteX3" fmla="*/ 3134863 w 3150738"/>
                  <a:gd name="connsiteY3" fmla="*/ 8559 h 629064"/>
                  <a:gd name="connsiteX4" fmla="*/ 3108846 w 3150738"/>
                  <a:gd name="connsiteY4" fmla="*/ 254983 h 629064"/>
                  <a:gd name="connsiteX5" fmla="*/ 3150738 w 3150738"/>
                  <a:gd name="connsiteY5" fmla="*/ 557890 h 629064"/>
                  <a:gd name="connsiteX6" fmla="*/ 74352 w 3150738"/>
                  <a:gd name="connsiteY6" fmla="*/ 629064 h 629064"/>
                  <a:gd name="connsiteX0" fmla="*/ 74352 w 3150738"/>
                  <a:gd name="connsiteY0" fmla="*/ 629064 h 629064"/>
                  <a:gd name="connsiteX1" fmla="*/ 3374 w 3150738"/>
                  <a:gd name="connsiteY1" fmla="*/ 321960 h 629064"/>
                  <a:gd name="connsiteX2" fmla="*/ 76615 w 3150738"/>
                  <a:gd name="connsiteY2" fmla="*/ 0 h 629064"/>
                  <a:gd name="connsiteX3" fmla="*/ 3134863 w 3150738"/>
                  <a:gd name="connsiteY3" fmla="*/ 8559 h 629064"/>
                  <a:gd name="connsiteX4" fmla="*/ 3108846 w 3150738"/>
                  <a:gd name="connsiteY4" fmla="*/ 254983 h 629064"/>
                  <a:gd name="connsiteX5" fmla="*/ 3150738 w 3150738"/>
                  <a:gd name="connsiteY5" fmla="*/ 557890 h 629064"/>
                  <a:gd name="connsiteX6" fmla="*/ 74352 w 3150738"/>
                  <a:gd name="connsiteY6" fmla="*/ 629064 h 629064"/>
                  <a:gd name="connsiteX0" fmla="*/ 74352 w 3150738"/>
                  <a:gd name="connsiteY0" fmla="*/ 629064 h 629064"/>
                  <a:gd name="connsiteX1" fmla="*/ 3374 w 3150738"/>
                  <a:gd name="connsiteY1" fmla="*/ 321960 h 629064"/>
                  <a:gd name="connsiteX2" fmla="*/ 76615 w 3150738"/>
                  <a:gd name="connsiteY2" fmla="*/ 0 h 629064"/>
                  <a:gd name="connsiteX3" fmla="*/ 3134863 w 3150738"/>
                  <a:gd name="connsiteY3" fmla="*/ 8559 h 629064"/>
                  <a:gd name="connsiteX4" fmla="*/ 3108846 w 3150738"/>
                  <a:gd name="connsiteY4" fmla="*/ 254983 h 629064"/>
                  <a:gd name="connsiteX5" fmla="*/ 3150738 w 3150738"/>
                  <a:gd name="connsiteY5" fmla="*/ 557890 h 629064"/>
                  <a:gd name="connsiteX6" fmla="*/ 74352 w 3150738"/>
                  <a:gd name="connsiteY6" fmla="*/ 629064 h 629064"/>
                  <a:gd name="connsiteX0" fmla="*/ 73438 w 3149824"/>
                  <a:gd name="connsiteY0" fmla="*/ 629064 h 629064"/>
                  <a:gd name="connsiteX1" fmla="*/ 2460 w 3149824"/>
                  <a:gd name="connsiteY1" fmla="*/ 321960 h 629064"/>
                  <a:gd name="connsiteX2" fmla="*/ 75701 w 3149824"/>
                  <a:gd name="connsiteY2" fmla="*/ 0 h 629064"/>
                  <a:gd name="connsiteX3" fmla="*/ 3133949 w 3149824"/>
                  <a:gd name="connsiteY3" fmla="*/ 8559 h 629064"/>
                  <a:gd name="connsiteX4" fmla="*/ 3107932 w 3149824"/>
                  <a:gd name="connsiteY4" fmla="*/ 254983 h 629064"/>
                  <a:gd name="connsiteX5" fmla="*/ 3149824 w 3149824"/>
                  <a:gd name="connsiteY5" fmla="*/ 557890 h 629064"/>
                  <a:gd name="connsiteX6" fmla="*/ 73438 w 3149824"/>
                  <a:gd name="connsiteY6" fmla="*/ 629064 h 629064"/>
                  <a:gd name="connsiteX0" fmla="*/ 73507 w 3149893"/>
                  <a:gd name="connsiteY0" fmla="*/ 629064 h 629064"/>
                  <a:gd name="connsiteX1" fmla="*/ 2529 w 3149893"/>
                  <a:gd name="connsiteY1" fmla="*/ 321960 h 629064"/>
                  <a:gd name="connsiteX2" fmla="*/ 75770 w 3149893"/>
                  <a:gd name="connsiteY2" fmla="*/ 0 h 629064"/>
                  <a:gd name="connsiteX3" fmla="*/ 3134018 w 3149893"/>
                  <a:gd name="connsiteY3" fmla="*/ 8559 h 629064"/>
                  <a:gd name="connsiteX4" fmla="*/ 3108001 w 3149893"/>
                  <a:gd name="connsiteY4" fmla="*/ 254983 h 629064"/>
                  <a:gd name="connsiteX5" fmla="*/ 3149893 w 3149893"/>
                  <a:gd name="connsiteY5" fmla="*/ 557890 h 629064"/>
                  <a:gd name="connsiteX6" fmla="*/ 73507 w 3149893"/>
                  <a:gd name="connsiteY6" fmla="*/ 629064 h 629064"/>
                  <a:gd name="connsiteX0" fmla="*/ 73507 w 3149893"/>
                  <a:gd name="connsiteY0" fmla="*/ 629064 h 629064"/>
                  <a:gd name="connsiteX1" fmla="*/ 2529 w 3149893"/>
                  <a:gd name="connsiteY1" fmla="*/ 321960 h 629064"/>
                  <a:gd name="connsiteX2" fmla="*/ 75770 w 3149893"/>
                  <a:gd name="connsiteY2" fmla="*/ 0 h 629064"/>
                  <a:gd name="connsiteX3" fmla="*/ 3134018 w 3149893"/>
                  <a:gd name="connsiteY3" fmla="*/ 8559 h 629064"/>
                  <a:gd name="connsiteX4" fmla="*/ 3108001 w 3149893"/>
                  <a:gd name="connsiteY4" fmla="*/ 254983 h 629064"/>
                  <a:gd name="connsiteX5" fmla="*/ 3149893 w 3149893"/>
                  <a:gd name="connsiteY5" fmla="*/ 557890 h 629064"/>
                  <a:gd name="connsiteX6" fmla="*/ 73507 w 3149893"/>
                  <a:gd name="connsiteY6" fmla="*/ 629064 h 629064"/>
                  <a:gd name="connsiteX0" fmla="*/ 73507 w 3149893"/>
                  <a:gd name="connsiteY0" fmla="*/ 629064 h 629064"/>
                  <a:gd name="connsiteX1" fmla="*/ 2529 w 3149893"/>
                  <a:gd name="connsiteY1" fmla="*/ 321960 h 629064"/>
                  <a:gd name="connsiteX2" fmla="*/ 75770 w 3149893"/>
                  <a:gd name="connsiteY2" fmla="*/ 0 h 629064"/>
                  <a:gd name="connsiteX3" fmla="*/ 3134018 w 3149893"/>
                  <a:gd name="connsiteY3" fmla="*/ 8559 h 629064"/>
                  <a:gd name="connsiteX4" fmla="*/ 3108001 w 3149893"/>
                  <a:gd name="connsiteY4" fmla="*/ 254983 h 629064"/>
                  <a:gd name="connsiteX5" fmla="*/ 3149893 w 3149893"/>
                  <a:gd name="connsiteY5" fmla="*/ 557890 h 629064"/>
                  <a:gd name="connsiteX6" fmla="*/ 73507 w 3149893"/>
                  <a:gd name="connsiteY6" fmla="*/ 629064 h 629064"/>
                  <a:gd name="connsiteX0" fmla="*/ 73507 w 3149893"/>
                  <a:gd name="connsiteY0" fmla="*/ 629064 h 629064"/>
                  <a:gd name="connsiteX1" fmla="*/ 2529 w 3149893"/>
                  <a:gd name="connsiteY1" fmla="*/ 321960 h 629064"/>
                  <a:gd name="connsiteX2" fmla="*/ 75770 w 3149893"/>
                  <a:gd name="connsiteY2" fmla="*/ 0 h 629064"/>
                  <a:gd name="connsiteX3" fmla="*/ 3134018 w 3149893"/>
                  <a:gd name="connsiteY3" fmla="*/ 8559 h 629064"/>
                  <a:gd name="connsiteX4" fmla="*/ 3108001 w 3149893"/>
                  <a:gd name="connsiteY4" fmla="*/ 254983 h 629064"/>
                  <a:gd name="connsiteX5" fmla="*/ 3149893 w 3149893"/>
                  <a:gd name="connsiteY5" fmla="*/ 557890 h 629064"/>
                  <a:gd name="connsiteX6" fmla="*/ 73507 w 3149893"/>
                  <a:gd name="connsiteY6" fmla="*/ 629064 h 629064"/>
                  <a:gd name="connsiteX0" fmla="*/ 75261 w 3151647"/>
                  <a:gd name="connsiteY0" fmla="*/ 629064 h 629064"/>
                  <a:gd name="connsiteX1" fmla="*/ 2334 w 3151647"/>
                  <a:gd name="connsiteY1" fmla="*/ 320180 h 629064"/>
                  <a:gd name="connsiteX2" fmla="*/ 77524 w 3151647"/>
                  <a:gd name="connsiteY2" fmla="*/ 0 h 629064"/>
                  <a:gd name="connsiteX3" fmla="*/ 3135772 w 3151647"/>
                  <a:gd name="connsiteY3" fmla="*/ 8559 h 629064"/>
                  <a:gd name="connsiteX4" fmla="*/ 3109755 w 3151647"/>
                  <a:gd name="connsiteY4" fmla="*/ 254983 h 629064"/>
                  <a:gd name="connsiteX5" fmla="*/ 3151647 w 3151647"/>
                  <a:gd name="connsiteY5" fmla="*/ 557890 h 629064"/>
                  <a:gd name="connsiteX6" fmla="*/ 75261 w 3151647"/>
                  <a:gd name="connsiteY6" fmla="*/ 629064 h 629064"/>
                  <a:gd name="connsiteX0" fmla="*/ 75261 w 3151647"/>
                  <a:gd name="connsiteY0" fmla="*/ 629064 h 629064"/>
                  <a:gd name="connsiteX1" fmla="*/ 2334 w 3151647"/>
                  <a:gd name="connsiteY1" fmla="*/ 320180 h 629064"/>
                  <a:gd name="connsiteX2" fmla="*/ 77524 w 3151647"/>
                  <a:gd name="connsiteY2" fmla="*/ 0 h 629064"/>
                  <a:gd name="connsiteX3" fmla="*/ 3135772 w 3151647"/>
                  <a:gd name="connsiteY3" fmla="*/ 8559 h 629064"/>
                  <a:gd name="connsiteX4" fmla="*/ 3109755 w 3151647"/>
                  <a:gd name="connsiteY4" fmla="*/ 254983 h 629064"/>
                  <a:gd name="connsiteX5" fmla="*/ 3151647 w 3151647"/>
                  <a:gd name="connsiteY5" fmla="*/ 557890 h 629064"/>
                  <a:gd name="connsiteX6" fmla="*/ 75261 w 3151647"/>
                  <a:gd name="connsiteY6" fmla="*/ 629064 h 629064"/>
                  <a:gd name="connsiteX0" fmla="*/ 72927 w 3149313"/>
                  <a:gd name="connsiteY0" fmla="*/ 629064 h 629064"/>
                  <a:gd name="connsiteX1" fmla="*/ 0 w 3149313"/>
                  <a:gd name="connsiteY1" fmla="*/ 320180 h 629064"/>
                  <a:gd name="connsiteX2" fmla="*/ 75190 w 3149313"/>
                  <a:gd name="connsiteY2" fmla="*/ 0 h 629064"/>
                  <a:gd name="connsiteX3" fmla="*/ 3133438 w 3149313"/>
                  <a:gd name="connsiteY3" fmla="*/ 8559 h 629064"/>
                  <a:gd name="connsiteX4" fmla="*/ 3107421 w 3149313"/>
                  <a:gd name="connsiteY4" fmla="*/ 254983 h 629064"/>
                  <a:gd name="connsiteX5" fmla="*/ 3149313 w 3149313"/>
                  <a:gd name="connsiteY5" fmla="*/ 557890 h 629064"/>
                  <a:gd name="connsiteX6" fmla="*/ 72927 w 3149313"/>
                  <a:gd name="connsiteY6" fmla="*/ 629064 h 629064"/>
                  <a:gd name="connsiteX0" fmla="*/ 72927 w 3149313"/>
                  <a:gd name="connsiteY0" fmla="*/ 629064 h 629064"/>
                  <a:gd name="connsiteX1" fmla="*/ 0 w 3149313"/>
                  <a:gd name="connsiteY1" fmla="*/ 320180 h 629064"/>
                  <a:gd name="connsiteX2" fmla="*/ 75190 w 3149313"/>
                  <a:gd name="connsiteY2" fmla="*/ 0 h 629064"/>
                  <a:gd name="connsiteX3" fmla="*/ 3133438 w 3149313"/>
                  <a:gd name="connsiteY3" fmla="*/ 8559 h 629064"/>
                  <a:gd name="connsiteX4" fmla="*/ 3107421 w 3149313"/>
                  <a:gd name="connsiteY4" fmla="*/ 254983 h 629064"/>
                  <a:gd name="connsiteX5" fmla="*/ 3149313 w 3149313"/>
                  <a:gd name="connsiteY5" fmla="*/ 557890 h 629064"/>
                  <a:gd name="connsiteX6" fmla="*/ 72927 w 3149313"/>
                  <a:gd name="connsiteY6" fmla="*/ 629064 h 629064"/>
                  <a:gd name="connsiteX0" fmla="*/ 72927 w 3149313"/>
                  <a:gd name="connsiteY0" fmla="*/ 629064 h 629064"/>
                  <a:gd name="connsiteX1" fmla="*/ 0 w 3149313"/>
                  <a:gd name="connsiteY1" fmla="*/ 320180 h 629064"/>
                  <a:gd name="connsiteX2" fmla="*/ 75190 w 3149313"/>
                  <a:gd name="connsiteY2" fmla="*/ 0 h 629064"/>
                  <a:gd name="connsiteX3" fmla="*/ 3133438 w 3149313"/>
                  <a:gd name="connsiteY3" fmla="*/ 8559 h 629064"/>
                  <a:gd name="connsiteX4" fmla="*/ 3107421 w 3149313"/>
                  <a:gd name="connsiteY4" fmla="*/ 254983 h 629064"/>
                  <a:gd name="connsiteX5" fmla="*/ 3149313 w 3149313"/>
                  <a:gd name="connsiteY5" fmla="*/ 557890 h 629064"/>
                  <a:gd name="connsiteX6" fmla="*/ 72927 w 3149313"/>
                  <a:gd name="connsiteY6" fmla="*/ 629064 h 629064"/>
                  <a:gd name="connsiteX0" fmla="*/ 72927 w 3149313"/>
                  <a:gd name="connsiteY0" fmla="*/ 629064 h 629064"/>
                  <a:gd name="connsiteX1" fmla="*/ 0 w 3149313"/>
                  <a:gd name="connsiteY1" fmla="*/ 320180 h 629064"/>
                  <a:gd name="connsiteX2" fmla="*/ 75190 w 3149313"/>
                  <a:gd name="connsiteY2" fmla="*/ 0 h 629064"/>
                  <a:gd name="connsiteX3" fmla="*/ 3133438 w 3149313"/>
                  <a:gd name="connsiteY3" fmla="*/ 8559 h 629064"/>
                  <a:gd name="connsiteX4" fmla="*/ 3107421 w 3149313"/>
                  <a:gd name="connsiteY4" fmla="*/ 254983 h 629064"/>
                  <a:gd name="connsiteX5" fmla="*/ 3149313 w 3149313"/>
                  <a:gd name="connsiteY5" fmla="*/ 557890 h 629064"/>
                  <a:gd name="connsiteX6" fmla="*/ 72927 w 3149313"/>
                  <a:gd name="connsiteY6" fmla="*/ 629064 h 629064"/>
                  <a:gd name="connsiteX0" fmla="*/ 72927 w 3149313"/>
                  <a:gd name="connsiteY0" fmla="*/ 629064 h 629064"/>
                  <a:gd name="connsiteX1" fmla="*/ 0 w 3149313"/>
                  <a:gd name="connsiteY1" fmla="*/ 320180 h 629064"/>
                  <a:gd name="connsiteX2" fmla="*/ 75190 w 3149313"/>
                  <a:gd name="connsiteY2" fmla="*/ 0 h 629064"/>
                  <a:gd name="connsiteX3" fmla="*/ 3133438 w 3149313"/>
                  <a:gd name="connsiteY3" fmla="*/ 8559 h 629064"/>
                  <a:gd name="connsiteX4" fmla="*/ 3107421 w 3149313"/>
                  <a:gd name="connsiteY4" fmla="*/ 254983 h 629064"/>
                  <a:gd name="connsiteX5" fmla="*/ 3149313 w 3149313"/>
                  <a:gd name="connsiteY5" fmla="*/ 557890 h 629064"/>
                  <a:gd name="connsiteX6" fmla="*/ 72927 w 3149313"/>
                  <a:gd name="connsiteY6" fmla="*/ 629064 h 629064"/>
                  <a:gd name="connsiteX0" fmla="*/ 72927 w 3149313"/>
                  <a:gd name="connsiteY0" fmla="*/ 629064 h 629064"/>
                  <a:gd name="connsiteX1" fmla="*/ 0 w 3149313"/>
                  <a:gd name="connsiteY1" fmla="*/ 320180 h 629064"/>
                  <a:gd name="connsiteX2" fmla="*/ 75190 w 3149313"/>
                  <a:gd name="connsiteY2" fmla="*/ 0 h 629064"/>
                  <a:gd name="connsiteX3" fmla="*/ 3133438 w 3149313"/>
                  <a:gd name="connsiteY3" fmla="*/ 8559 h 629064"/>
                  <a:gd name="connsiteX4" fmla="*/ 3107421 w 3149313"/>
                  <a:gd name="connsiteY4" fmla="*/ 254983 h 629064"/>
                  <a:gd name="connsiteX5" fmla="*/ 3149313 w 3149313"/>
                  <a:gd name="connsiteY5" fmla="*/ 557890 h 629064"/>
                  <a:gd name="connsiteX6" fmla="*/ 72927 w 3149313"/>
                  <a:gd name="connsiteY6" fmla="*/ 629064 h 629064"/>
                  <a:gd name="connsiteX0" fmla="*/ 72927 w 3149313"/>
                  <a:gd name="connsiteY0" fmla="*/ 629064 h 629064"/>
                  <a:gd name="connsiteX1" fmla="*/ 0 w 3149313"/>
                  <a:gd name="connsiteY1" fmla="*/ 320180 h 629064"/>
                  <a:gd name="connsiteX2" fmla="*/ 75190 w 3149313"/>
                  <a:gd name="connsiteY2" fmla="*/ 0 h 629064"/>
                  <a:gd name="connsiteX3" fmla="*/ 3133438 w 3149313"/>
                  <a:gd name="connsiteY3" fmla="*/ 8559 h 629064"/>
                  <a:gd name="connsiteX4" fmla="*/ 3107421 w 3149313"/>
                  <a:gd name="connsiteY4" fmla="*/ 254983 h 629064"/>
                  <a:gd name="connsiteX5" fmla="*/ 3149313 w 3149313"/>
                  <a:gd name="connsiteY5" fmla="*/ 557890 h 629064"/>
                  <a:gd name="connsiteX6" fmla="*/ 72927 w 3149313"/>
                  <a:gd name="connsiteY6" fmla="*/ 629064 h 629064"/>
                  <a:gd name="connsiteX0" fmla="*/ 72927 w 3149313"/>
                  <a:gd name="connsiteY0" fmla="*/ 629064 h 629064"/>
                  <a:gd name="connsiteX1" fmla="*/ 0 w 3149313"/>
                  <a:gd name="connsiteY1" fmla="*/ 320180 h 629064"/>
                  <a:gd name="connsiteX2" fmla="*/ 75190 w 3149313"/>
                  <a:gd name="connsiteY2" fmla="*/ 0 h 629064"/>
                  <a:gd name="connsiteX3" fmla="*/ 3133438 w 3149313"/>
                  <a:gd name="connsiteY3" fmla="*/ 8559 h 629064"/>
                  <a:gd name="connsiteX4" fmla="*/ 3107421 w 3149313"/>
                  <a:gd name="connsiteY4" fmla="*/ 254983 h 629064"/>
                  <a:gd name="connsiteX5" fmla="*/ 3149313 w 3149313"/>
                  <a:gd name="connsiteY5" fmla="*/ 557890 h 629064"/>
                  <a:gd name="connsiteX6" fmla="*/ 72927 w 3149313"/>
                  <a:gd name="connsiteY6" fmla="*/ 629064 h 629064"/>
                  <a:gd name="connsiteX0" fmla="*/ 73270 w 3149656"/>
                  <a:gd name="connsiteY0" fmla="*/ 629064 h 629064"/>
                  <a:gd name="connsiteX1" fmla="*/ 343 w 3149656"/>
                  <a:gd name="connsiteY1" fmla="*/ 320180 h 629064"/>
                  <a:gd name="connsiteX2" fmla="*/ 75533 w 3149656"/>
                  <a:gd name="connsiteY2" fmla="*/ 0 h 629064"/>
                  <a:gd name="connsiteX3" fmla="*/ 3133781 w 3149656"/>
                  <a:gd name="connsiteY3" fmla="*/ 8559 h 629064"/>
                  <a:gd name="connsiteX4" fmla="*/ 3107764 w 3149656"/>
                  <a:gd name="connsiteY4" fmla="*/ 254983 h 629064"/>
                  <a:gd name="connsiteX5" fmla="*/ 3149656 w 3149656"/>
                  <a:gd name="connsiteY5" fmla="*/ 557890 h 629064"/>
                  <a:gd name="connsiteX6" fmla="*/ 73270 w 3149656"/>
                  <a:gd name="connsiteY6" fmla="*/ 629064 h 629064"/>
                  <a:gd name="connsiteX0" fmla="*/ 72927 w 3149313"/>
                  <a:gd name="connsiteY0" fmla="*/ 629064 h 629064"/>
                  <a:gd name="connsiteX1" fmla="*/ 0 w 3149313"/>
                  <a:gd name="connsiteY1" fmla="*/ 320180 h 629064"/>
                  <a:gd name="connsiteX2" fmla="*/ 75190 w 3149313"/>
                  <a:gd name="connsiteY2" fmla="*/ 0 h 629064"/>
                  <a:gd name="connsiteX3" fmla="*/ 3133438 w 3149313"/>
                  <a:gd name="connsiteY3" fmla="*/ 8559 h 629064"/>
                  <a:gd name="connsiteX4" fmla="*/ 3107421 w 3149313"/>
                  <a:gd name="connsiteY4" fmla="*/ 254983 h 629064"/>
                  <a:gd name="connsiteX5" fmla="*/ 3149313 w 3149313"/>
                  <a:gd name="connsiteY5" fmla="*/ 557890 h 629064"/>
                  <a:gd name="connsiteX6" fmla="*/ 72927 w 3149313"/>
                  <a:gd name="connsiteY6" fmla="*/ 629064 h 629064"/>
                  <a:gd name="connsiteX0" fmla="*/ 72927 w 3149313"/>
                  <a:gd name="connsiteY0" fmla="*/ 629064 h 629064"/>
                  <a:gd name="connsiteX1" fmla="*/ 0 w 3149313"/>
                  <a:gd name="connsiteY1" fmla="*/ 320180 h 629064"/>
                  <a:gd name="connsiteX2" fmla="*/ 75190 w 3149313"/>
                  <a:gd name="connsiteY2" fmla="*/ 0 h 629064"/>
                  <a:gd name="connsiteX3" fmla="*/ 3133438 w 3149313"/>
                  <a:gd name="connsiteY3" fmla="*/ 8559 h 629064"/>
                  <a:gd name="connsiteX4" fmla="*/ 3107421 w 3149313"/>
                  <a:gd name="connsiteY4" fmla="*/ 254983 h 629064"/>
                  <a:gd name="connsiteX5" fmla="*/ 3149313 w 3149313"/>
                  <a:gd name="connsiteY5" fmla="*/ 557890 h 629064"/>
                  <a:gd name="connsiteX6" fmla="*/ 72927 w 3149313"/>
                  <a:gd name="connsiteY6" fmla="*/ 629064 h 629064"/>
                  <a:gd name="connsiteX0" fmla="*/ 72927 w 3149313"/>
                  <a:gd name="connsiteY0" fmla="*/ 629064 h 629064"/>
                  <a:gd name="connsiteX1" fmla="*/ 0 w 3149313"/>
                  <a:gd name="connsiteY1" fmla="*/ 320180 h 629064"/>
                  <a:gd name="connsiteX2" fmla="*/ 75190 w 3149313"/>
                  <a:gd name="connsiteY2" fmla="*/ 0 h 629064"/>
                  <a:gd name="connsiteX3" fmla="*/ 3133438 w 3149313"/>
                  <a:gd name="connsiteY3" fmla="*/ 8559 h 629064"/>
                  <a:gd name="connsiteX4" fmla="*/ 3107421 w 3149313"/>
                  <a:gd name="connsiteY4" fmla="*/ 254983 h 629064"/>
                  <a:gd name="connsiteX5" fmla="*/ 3149313 w 3149313"/>
                  <a:gd name="connsiteY5" fmla="*/ 557890 h 629064"/>
                  <a:gd name="connsiteX6" fmla="*/ 72927 w 3149313"/>
                  <a:gd name="connsiteY6" fmla="*/ 629064 h 629064"/>
                  <a:gd name="connsiteX0" fmla="*/ 72927 w 3149313"/>
                  <a:gd name="connsiteY0" fmla="*/ 629064 h 629064"/>
                  <a:gd name="connsiteX1" fmla="*/ 0 w 3149313"/>
                  <a:gd name="connsiteY1" fmla="*/ 320180 h 629064"/>
                  <a:gd name="connsiteX2" fmla="*/ 75190 w 3149313"/>
                  <a:gd name="connsiteY2" fmla="*/ 0 h 629064"/>
                  <a:gd name="connsiteX3" fmla="*/ 3133438 w 3149313"/>
                  <a:gd name="connsiteY3" fmla="*/ 8559 h 629064"/>
                  <a:gd name="connsiteX4" fmla="*/ 3107421 w 3149313"/>
                  <a:gd name="connsiteY4" fmla="*/ 254983 h 629064"/>
                  <a:gd name="connsiteX5" fmla="*/ 3149313 w 3149313"/>
                  <a:gd name="connsiteY5" fmla="*/ 557890 h 629064"/>
                  <a:gd name="connsiteX6" fmla="*/ 72927 w 3149313"/>
                  <a:gd name="connsiteY6" fmla="*/ 629064 h 629064"/>
                  <a:gd name="connsiteX0" fmla="*/ 72927 w 3149313"/>
                  <a:gd name="connsiteY0" fmla="*/ 629064 h 629064"/>
                  <a:gd name="connsiteX1" fmla="*/ 0 w 3149313"/>
                  <a:gd name="connsiteY1" fmla="*/ 320180 h 629064"/>
                  <a:gd name="connsiteX2" fmla="*/ 75190 w 3149313"/>
                  <a:gd name="connsiteY2" fmla="*/ 0 h 629064"/>
                  <a:gd name="connsiteX3" fmla="*/ 3133438 w 3149313"/>
                  <a:gd name="connsiteY3" fmla="*/ 8559 h 629064"/>
                  <a:gd name="connsiteX4" fmla="*/ 3107421 w 3149313"/>
                  <a:gd name="connsiteY4" fmla="*/ 254983 h 629064"/>
                  <a:gd name="connsiteX5" fmla="*/ 3149313 w 3149313"/>
                  <a:gd name="connsiteY5" fmla="*/ 557890 h 629064"/>
                  <a:gd name="connsiteX6" fmla="*/ 72927 w 3149313"/>
                  <a:gd name="connsiteY6" fmla="*/ 629064 h 629064"/>
                  <a:gd name="connsiteX0" fmla="*/ 74876 w 3151262"/>
                  <a:gd name="connsiteY0" fmla="*/ 629064 h 629064"/>
                  <a:gd name="connsiteX1" fmla="*/ 0 w 3151262"/>
                  <a:gd name="connsiteY1" fmla="*/ 318400 h 629064"/>
                  <a:gd name="connsiteX2" fmla="*/ 77139 w 3151262"/>
                  <a:gd name="connsiteY2" fmla="*/ 0 h 629064"/>
                  <a:gd name="connsiteX3" fmla="*/ 3135387 w 3151262"/>
                  <a:gd name="connsiteY3" fmla="*/ 8559 h 629064"/>
                  <a:gd name="connsiteX4" fmla="*/ 3109370 w 3151262"/>
                  <a:gd name="connsiteY4" fmla="*/ 254983 h 629064"/>
                  <a:gd name="connsiteX5" fmla="*/ 3151262 w 3151262"/>
                  <a:gd name="connsiteY5" fmla="*/ 557890 h 629064"/>
                  <a:gd name="connsiteX6" fmla="*/ 74876 w 3151262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37335 w 3153210"/>
                  <a:gd name="connsiteY3" fmla="*/ 8559 h 629064"/>
                  <a:gd name="connsiteX4" fmla="*/ 3111318 w 3153210"/>
                  <a:gd name="connsiteY4" fmla="*/ 254983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37335 w 3153210"/>
                  <a:gd name="connsiteY3" fmla="*/ 8559 h 629064"/>
                  <a:gd name="connsiteX4" fmla="*/ 3111318 w 3153210"/>
                  <a:gd name="connsiteY4" fmla="*/ 254983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37335 w 3153210"/>
                  <a:gd name="connsiteY3" fmla="*/ 8559 h 629064"/>
                  <a:gd name="connsiteX4" fmla="*/ 3111318 w 3153210"/>
                  <a:gd name="connsiteY4" fmla="*/ 254983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37335 w 3153210"/>
                  <a:gd name="connsiteY3" fmla="*/ 8559 h 629064"/>
                  <a:gd name="connsiteX4" fmla="*/ 3111318 w 3153210"/>
                  <a:gd name="connsiteY4" fmla="*/ 254983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37335 w 3153210"/>
                  <a:gd name="connsiteY3" fmla="*/ 8559 h 629064"/>
                  <a:gd name="connsiteX4" fmla="*/ 3111318 w 3153210"/>
                  <a:gd name="connsiteY4" fmla="*/ 254983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37335 w 3153210"/>
                  <a:gd name="connsiteY3" fmla="*/ 8559 h 629064"/>
                  <a:gd name="connsiteX4" fmla="*/ 3111318 w 3153210"/>
                  <a:gd name="connsiteY4" fmla="*/ 254983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37335 w 3153210"/>
                  <a:gd name="connsiteY3" fmla="*/ 8559 h 629064"/>
                  <a:gd name="connsiteX4" fmla="*/ 3111318 w 3153210"/>
                  <a:gd name="connsiteY4" fmla="*/ 254983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37335 w 3153210"/>
                  <a:gd name="connsiteY3" fmla="*/ 8559 h 629064"/>
                  <a:gd name="connsiteX4" fmla="*/ 3111318 w 3153210"/>
                  <a:gd name="connsiteY4" fmla="*/ 254983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27273 w 3153210"/>
                  <a:gd name="connsiteY3" fmla="*/ 3986 h 629064"/>
                  <a:gd name="connsiteX4" fmla="*/ 3111318 w 3153210"/>
                  <a:gd name="connsiteY4" fmla="*/ 254983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27273 w 3153210"/>
                  <a:gd name="connsiteY3" fmla="*/ 3986 h 629064"/>
                  <a:gd name="connsiteX4" fmla="*/ 3111318 w 3153210"/>
                  <a:gd name="connsiteY4" fmla="*/ 254983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27273 w 3153210"/>
                  <a:gd name="connsiteY3" fmla="*/ 3986 h 629064"/>
                  <a:gd name="connsiteX4" fmla="*/ 3108837 w 3153210"/>
                  <a:gd name="connsiteY4" fmla="*/ 257336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27273 w 3153210"/>
                  <a:gd name="connsiteY3" fmla="*/ 3986 h 629064"/>
                  <a:gd name="connsiteX4" fmla="*/ 3108837 w 3153210"/>
                  <a:gd name="connsiteY4" fmla="*/ 257336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27273 w 3153210"/>
                  <a:gd name="connsiteY3" fmla="*/ 3986 h 629064"/>
                  <a:gd name="connsiteX4" fmla="*/ 3084672 w 3153210"/>
                  <a:gd name="connsiteY4" fmla="*/ 257545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27273 w 3153210"/>
                  <a:gd name="connsiteY3" fmla="*/ 3986 h 629064"/>
                  <a:gd name="connsiteX4" fmla="*/ 3084672 w 3153210"/>
                  <a:gd name="connsiteY4" fmla="*/ 257545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27273 w 3153210"/>
                  <a:gd name="connsiteY3" fmla="*/ 3986 h 629064"/>
                  <a:gd name="connsiteX4" fmla="*/ 3084672 w 3153210"/>
                  <a:gd name="connsiteY4" fmla="*/ 257545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27273 w 3153210"/>
                  <a:gd name="connsiteY3" fmla="*/ 3986 h 629064"/>
                  <a:gd name="connsiteX4" fmla="*/ 3084672 w 3153210"/>
                  <a:gd name="connsiteY4" fmla="*/ 257545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27273 w 3153210"/>
                  <a:gd name="connsiteY3" fmla="*/ 3986 h 629064"/>
                  <a:gd name="connsiteX4" fmla="*/ 3084672 w 3153210"/>
                  <a:gd name="connsiteY4" fmla="*/ 257545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17724 w 3153210"/>
                  <a:gd name="connsiteY3" fmla="*/ 7041 h 629064"/>
                  <a:gd name="connsiteX4" fmla="*/ 3084672 w 3153210"/>
                  <a:gd name="connsiteY4" fmla="*/ 257545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36998 w 3153210"/>
                  <a:gd name="connsiteY3" fmla="*/ 18757 h 629064"/>
                  <a:gd name="connsiteX4" fmla="*/ 3084672 w 3153210"/>
                  <a:gd name="connsiteY4" fmla="*/ 257545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11338 w 3153210"/>
                  <a:gd name="connsiteY3" fmla="*/ 7096 h 629064"/>
                  <a:gd name="connsiteX4" fmla="*/ 3084672 w 3153210"/>
                  <a:gd name="connsiteY4" fmla="*/ 257545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11338 w 3153210"/>
                  <a:gd name="connsiteY3" fmla="*/ 7095 h 629064"/>
                  <a:gd name="connsiteX4" fmla="*/ 3084672 w 3153210"/>
                  <a:gd name="connsiteY4" fmla="*/ 257545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098508 w 3153210"/>
                  <a:gd name="connsiteY3" fmla="*/ 1263 h 629064"/>
                  <a:gd name="connsiteX4" fmla="*/ 3084672 w 3153210"/>
                  <a:gd name="connsiteY4" fmla="*/ 257545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14500 w 3153210"/>
                  <a:gd name="connsiteY3" fmla="*/ 4096 h 629064"/>
                  <a:gd name="connsiteX4" fmla="*/ 3084672 w 3153210"/>
                  <a:gd name="connsiteY4" fmla="*/ 257545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14500 w 3153210"/>
                  <a:gd name="connsiteY3" fmla="*/ 4096 h 629064"/>
                  <a:gd name="connsiteX4" fmla="*/ 3084672 w 3153210"/>
                  <a:gd name="connsiteY4" fmla="*/ 257545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53210" h="629064">
                    <a:moveTo>
                      <a:pt x="76824" y="629064"/>
                    </a:moveTo>
                    <a:cubicBezTo>
                      <a:pt x="18190" y="503349"/>
                      <a:pt x="12940" y="436046"/>
                      <a:pt x="0" y="316621"/>
                    </a:cubicBezTo>
                    <a:cubicBezTo>
                      <a:pt x="3755" y="210534"/>
                      <a:pt x="-2072" y="102246"/>
                      <a:pt x="79087" y="0"/>
                    </a:cubicBezTo>
                    <a:lnTo>
                      <a:pt x="3114500" y="4096"/>
                    </a:lnTo>
                    <a:cubicBezTo>
                      <a:pt x="3078878" y="104219"/>
                      <a:pt x="3086877" y="197973"/>
                      <a:pt x="3084672" y="257545"/>
                    </a:cubicBezTo>
                    <a:cubicBezTo>
                      <a:pt x="3092758" y="334631"/>
                      <a:pt x="3112558" y="448344"/>
                      <a:pt x="3153210" y="557890"/>
                    </a:cubicBezTo>
                    <a:lnTo>
                      <a:pt x="76824" y="629064"/>
                    </a:lnTo>
                    <a:close/>
                  </a:path>
                </a:pathLst>
              </a:custGeom>
              <a:gradFill>
                <a:gsLst>
                  <a:gs pos="54000">
                    <a:srgbClr val="000000">
                      <a:lumMod val="85000"/>
                      <a:lumOff val="15000"/>
                    </a:srgbClr>
                  </a:gs>
                  <a:gs pos="81000">
                    <a:srgbClr val="000000">
                      <a:lumMod val="65000"/>
                      <a:lumOff val="35000"/>
                    </a:srgbClr>
                  </a:gs>
                  <a:gs pos="25758">
                    <a:srgbClr val="FFFFFF">
                      <a:lumMod val="65000"/>
                    </a:srgbClr>
                  </a:gs>
                  <a:gs pos="19000">
                    <a:srgbClr val="EDEDED">
                      <a:lumMod val="25000"/>
                    </a:srgbClr>
                  </a:gs>
                  <a:gs pos="50000">
                    <a:srgbClr val="FFFFFF">
                      <a:lumMod val="75000"/>
                    </a:srgbClr>
                  </a:gs>
                  <a:gs pos="0">
                    <a:srgbClr val="000000">
                      <a:lumMod val="65000"/>
                      <a:lumOff val="35000"/>
                    </a:srgbClr>
                  </a:gs>
                  <a:gs pos="100000">
                    <a:srgbClr val="000000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Rounded Rectangle 67"/>
              <p:cNvSpPr/>
              <p:nvPr/>
            </p:nvSpPr>
            <p:spPr>
              <a:xfrm rot="2700000" flipH="1">
                <a:off x="3041108" y="4329833"/>
                <a:ext cx="36576" cy="13716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5400">
                  <a:prstClr val="black"/>
                </a:inn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Rounded Rectangle 68"/>
              <p:cNvSpPr/>
              <p:nvPr/>
            </p:nvSpPr>
            <p:spPr>
              <a:xfrm rot="2700000" flipH="1">
                <a:off x="3010376" y="4299101"/>
                <a:ext cx="36576" cy="13716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5400">
                  <a:prstClr val="black"/>
                </a:inn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 rot="2700000" flipH="1">
                <a:off x="2979641" y="4268366"/>
                <a:ext cx="36576" cy="13716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5400">
                  <a:prstClr val="black"/>
                </a:inn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Rounded Rectangle 70"/>
              <p:cNvSpPr/>
              <p:nvPr/>
            </p:nvSpPr>
            <p:spPr>
              <a:xfrm rot="2700000" flipH="1">
                <a:off x="2948906" y="4237631"/>
                <a:ext cx="36576" cy="13716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5400">
                  <a:prstClr val="black"/>
                </a:inn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Rounded Rectangle 71"/>
              <p:cNvSpPr/>
              <p:nvPr/>
            </p:nvSpPr>
            <p:spPr>
              <a:xfrm rot="2700000" flipH="1">
                <a:off x="2918171" y="4206896"/>
                <a:ext cx="36576" cy="13716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5400">
                  <a:prstClr val="black"/>
                </a:inn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Rounded Rectangle 72"/>
              <p:cNvSpPr/>
              <p:nvPr/>
            </p:nvSpPr>
            <p:spPr>
              <a:xfrm rot="2700000" flipH="1">
                <a:off x="2887436" y="4176161"/>
                <a:ext cx="36576" cy="13716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5400">
                  <a:prstClr val="black"/>
                </a:inn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Rounded Rectangle 74"/>
              <p:cNvSpPr/>
              <p:nvPr/>
            </p:nvSpPr>
            <p:spPr>
              <a:xfrm rot="2700000" flipH="1">
                <a:off x="2856701" y="4145426"/>
                <a:ext cx="36576" cy="13716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5400">
                  <a:prstClr val="black"/>
                </a:inn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4"/>
              <p:cNvSpPr/>
              <p:nvPr/>
            </p:nvSpPr>
            <p:spPr>
              <a:xfrm rot="18598006">
                <a:off x="1118972" y="5650153"/>
                <a:ext cx="188405" cy="642599"/>
              </a:xfrm>
              <a:custGeom>
                <a:avLst/>
                <a:gdLst>
                  <a:gd name="connsiteX0" fmla="*/ 0 w 311084"/>
                  <a:gd name="connsiteY0" fmla="*/ 0 h 652925"/>
                  <a:gd name="connsiteX1" fmla="*/ 311084 w 311084"/>
                  <a:gd name="connsiteY1" fmla="*/ 0 h 652925"/>
                  <a:gd name="connsiteX2" fmla="*/ 311084 w 311084"/>
                  <a:gd name="connsiteY2" fmla="*/ 652925 h 652925"/>
                  <a:gd name="connsiteX3" fmla="*/ 0 w 311084"/>
                  <a:gd name="connsiteY3" fmla="*/ 652925 h 652925"/>
                  <a:gd name="connsiteX4" fmla="*/ 0 w 311084"/>
                  <a:gd name="connsiteY4" fmla="*/ 0 h 652925"/>
                  <a:gd name="connsiteX0" fmla="*/ 76652 w 311084"/>
                  <a:gd name="connsiteY0" fmla="*/ 3405 h 652925"/>
                  <a:gd name="connsiteX1" fmla="*/ 311084 w 311084"/>
                  <a:gd name="connsiteY1" fmla="*/ 0 h 652925"/>
                  <a:gd name="connsiteX2" fmla="*/ 311084 w 311084"/>
                  <a:gd name="connsiteY2" fmla="*/ 652925 h 652925"/>
                  <a:gd name="connsiteX3" fmla="*/ 0 w 311084"/>
                  <a:gd name="connsiteY3" fmla="*/ 652925 h 652925"/>
                  <a:gd name="connsiteX4" fmla="*/ 76652 w 311084"/>
                  <a:gd name="connsiteY4" fmla="*/ 3405 h 652925"/>
                  <a:gd name="connsiteX0" fmla="*/ 112077 w 346509"/>
                  <a:gd name="connsiteY0" fmla="*/ 3405 h 652925"/>
                  <a:gd name="connsiteX1" fmla="*/ 346509 w 346509"/>
                  <a:gd name="connsiteY1" fmla="*/ 0 h 652925"/>
                  <a:gd name="connsiteX2" fmla="*/ 346509 w 346509"/>
                  <a:gd name="connsiteY2" fmla="*/ 652925 h 652925"/>
                  <a:gd name="connsiteX3" fmla="*/ 35425 w 346509"/>
                  <a:gd name="connsiteY3" fmla="*/ 652925 h 652925"/>
                  <a:gd name="connsiteX4" fmla="*/ 112077 w 346509"/>
                  <a:gd name="connsiteY4" fmla="*/ 3405 h 652925"/>
                  <a:gd name="connsiteX0" fmla="*/ 90358 w 324790"/>
                  <a:gd name="connsiteY0" fmla="*/ 3405 h 652925"/>
                  <a:gd name="connsiteX1" fmla="*/ 324790 w 324790"/>
                  <a:gd name="connsiteY1" fmla="*/ 0 h 652925"/>
                  <a:gd name="connsiteX2" fmla="*/ 324790 w 324790"/>
                  <a:gd name="connsiteY2" fmla="*/ 652925 h 652925"/>
                  <a:gd name="connsiteX3" fmla="*/ 87332 w 324790"/>
                  <a:gd name="connsiteY3" fmla="*/ 652718 h 652925"/>
                  <a:gd name="connsiteX4" fmla="*/ 90358 w 324790"/>
                  <a:gd name="connsiteY4" fmla="*/ 3405 h 652925"/>
                  <a:gd name="connsiteX0" fmla="*/ 133870 w 368302"/>
                  <a:gd name="connsiteY0" fmla="*/ 3405 h 652925"/>
                  <a:gd name="connsiteX1" fmla="*/ 368302 w 368302"/>
                  <a:gd name="connsiteY1" fmla="*/ 0 h 652925"/>
                  <a:gd name="connsiteX2" fmla="*/ 368302 w 368302"/>
                  <a:gd name="connsiteY2" fmla="*/ 652925 h 652925"/>
                  <a:gd name="connsiteX3" fmla="*/ 130844 w 368302"/>
                  <a:gd name="connsiteY3" fmla="*/ 652718 h 652925"/>
                  <a:gd name="connsiteX4" fmla="*/ 133870 w 368302"/>
                  <a:gd name="connsiteY4" fmla="*/ 3405 h 652925"/>
                  <a:gd name="connsiteX0" fmla="*/ 175130 w 409562"/>
                  <a:gd name="connsiteY0" fmla="*/ 3405 h 652925"/>
                  <a:gd name="connsiteX1" fmla="*/ 409562 w 409562"/>
                  <a:gd name="connsiteY1" fmla="*/ 0 h 652925"/>
                  <a:gd name="connsiteX2" fmla="*/ 409562 w 409562"/>
                  <a:gd name="connsiteY2" fmla="*/ 652925 h 652925"/>
                  <a:gd name="connsiteX3" fmla="*/ 91150 w 409562"/>
                  <a:gd name="connsiteY3" fmla="*/ 622169 h 652925"/>
                  <a:gd name="connsiteX4" fmla="*/ 175130 w 409562"/>
                  <a:gd name="connsiteY4" fmla="*/ 3405 h 652925"/>
                  <a:gd name="connsiteX0" fmla="*/ 173334 w 407766"/>
                  <a:gd name="connsiteY0" fmla="*/ 3405 h 652925"/>
                  <a:gd name="connsiteX1" fmla="*/ 407766 w 407766"/>
                  <a:gd name="connsiteY1" fmla="*/ 0 h 652925"/>
                  <a:gd name="connsiteX2" fmla="*/ 407766 w 407766"/>
                  <a:gd name="connsiteY2" fmla="*/ 652925 h 652925"/>
                  <a:gd name="connsiteX3" fmla="*/ 92382 w 407766"/>
                  <a:gd name="connsiteY3" fmla="*/ 625781 h 652925"/>
                  <a:gd name="connsiteX4" fmla="*/ 173334 w 407766"/>
                  <a:gd name="connsiteY4" fmla="*/ 3405 h 652925"/>
                  <a:gd name="connsiteX0" fmla="*/ 173334 w 407766"/>
                  <a:gd name="connsiteY0" fmla="*/ 3405 h 662629"/>
                  <a:gd name="connsiteX1" fmla="*/ 407766 w 407766"/>
                  <a:gd name="connsiteY1" fmla="*/ 0 h 662629"/>
                  <a:gd name="connsiteX2" fmla="*/ 176053 w 407766"/>
                  <a:gd name="connsiteY2" fmla="*/ 662629 h 662629"/>
                  <a:gd name="connsiteX3" fmla="*/ 92382 w 407766"/>
                  <a:gd name="connsiteY3" fmla="*/ 625781 h 662629"/>
                  <a:gd name="connsiteX4" fmla="*/ 173334 w 407766"/>
                  <a:gd name="connsiteY4" fmla="*/ 3405 h 662629"/>
                  <a:gd name="connsiteX0" fmla="*/ 173334 w 407766"/>
                  <a:gd name="connsiteY0" fmla="*/ 3405 h 651792"/>
                  <a:gd name="connsiteX1" fmla="*/ 407766 w 407766"/>
                  <a:gd name="connsiteY1" fmla="*/ 0 h 651792"/>
                  <a:gd name="connsiteX2" fmla="*/ 166971 w 407766"/>
                  <a:gd name="connsiteY2" fmla="*/ 651792 h 651792"/>
                  <a:gd name="connsiteX3" fmla="*/ 92382 w 407766"/>
                  <a:gd name="connsiteY3" fmla="*/ 625781 h 651792"/>
                  <a:gd name="connsiteX4" fmla="*/ 173334 w 407766"/>
                  <a:gd name="connsiteY4" fmla="*/ 3405 h 651792"/>
                  <a:gd name="connsiteX0" fmla="*/ 169125 w 410781"/>
                  <a:gd name="connsiteY0" fmla="*/ 9460 h 651792"/>
                  <a:gd name="connsiteX1" fmla="*/ 410781 w 410781"/>
                  <a:gd name="connsiteY1" fmla="*/ 0 h 651792"/>
                  <a:gd name="connsiteX2" fmla="*/ 169986 w 410781"/>
                  <a:gd name="connsiteY2" fmla="*/ 651792 h 651792"/>
                  <a:gd name="connsiteX3" fmla="*/ 95397 w 410781"/>
                  <a:gd name="connsiteY3" fmla="*/ 625781 h 651792"/>
                  <a:gd name="connsiteX4" fmla="*/ 169125 w 410781"/>
                  <a:gd name="connsiteY4" fmla="*/ 9460 h 651792"/>
                  <a:gd name="connsiteX0" fmla="*/ 169125 w 208655"/>
                  <a:gd name="connsiteY0" fmla="*/ 0 h 642332"/>
                  <a:gd name="connsiteX1" fmla="*/ 208655 w 208655"/>
                  <a:gd name="connsiteY1" fmla="*/ 6196 h 642332"/>
                  <a:gd name="connsiteX2" fmla="*/ 169986 w 208655"/>
                  <a:gd name="connsiteY2" fmla="*/ 642332 h 642332"/>
                  <a:gd name="connsiteX3" fmla="*/ 95397 w 208655"/>
                  <a:gd name="connsiteY3" fmla="*/ 616321 h 642332"/>
                  <a:gd name="connsiteX4" fmla="*/ 169125 w 208655"/>
                  <a:gd name="connsiteY4" fmla="*/ 0 h 642332"/>
                  <a:gd name="connsiteX0" fmla="*/ 165030 w 211784"/>
                  <a:gd name="connsiteY0" fmla="*/ 0 h 636277"/>
                  <a:gd name="connsiteX1" fmla="*/ 211784 w 211784"/>
                  <a:gd name="connsiteY1" fmla="*/ 141 h 636277"/>
                  <a:gd name="connsiteX2" fmla="*/ 173115 w 211784"/>
                  <a:gd name="connsiteY2" fmla="*/ 636277 h 636277"/>
                  <a:gd name="connsiteX3" fmla="*/ 98526 w 211784"/>
                  <a:gd name="connsiteY3" fmla="*/ 610266 h 636277"/>
                  <a:gd name="connsiteX4" fmla="*/ 165030 w 211784"/>
                  <a:gd name="connsiteY4" fmla="*/ 0 h 636277"/>
                  <a:gd name="connsiteX0" fmla="*/ 165030 w 219009"/>
                  <a:gd name="connsiteY0" fmla="*/ 5914 h 642191"/>
                  <a:gd name="connsiteX1" fmla="*/ 219009 w 219009"/>
                  <a:gd name="connsiteY1" fmla="*/ 0 h 642191"/>
                  <a:gd name="connsiteX2" fmla="*/ 173115 w 219009"/>
                  <a:gd name="connsiteY2" fmla="*/ 642191 h 642191"/>
                  <a:gd name="connsiteX3" fmla="*/ 98526 w 219009"/>
                  <a:gd name="connsiteY3" fmla="*/ 616180 h 642191"/>
                  <a:gd name="connsiteX4" fmla="*/ 165030 w 219009"/>
                  <a:gd name="connsiteY4" fmla="*/ 5914 h 642191"/>
                  <a:gd name="connsiteX0" fmla="*/ 165030 w 215981"/>
                  <a:gd name="connsiteY0" fmla="*/ 9527 h 645804"/>
                  <a:gd name="connsiteX1" fmla="*/ 215981 w 215981"/>
                  <a:gd name="connsiteY1" fmla="*/ 0 h 645804"/>
                  <a:gd name="connsiteX2" fmla="*/ 173115 w 215981"/>
                  <a:gd name="connsiteY2" fmla="*/ 645804 h 645804"/>
                  <a:gd name="connsiteX3" fmla="*/ 98526 w 215981"/>
                  <a:gd name="connsiteY3" fmla="*/ 619793 h 645804"/>
                  <a:gd name="connsiteX4" fmla="*/ 165030 w 215981"/>
                  <a:gd name="connsiteY4" fmla="*/ 9527 h 645804"/>
                  <a:gd name="connsiteX0" fmla="*/ 165030 w 215982"/>
                  <a:gd name="connsiteY0" fmla="*/ 9527 h 645804"/>
                  <a:gd name="connsiteX1" fmla="*/ 215982 w 215982"/>
                  <a:gd name="connsiteY1" fmla="*/ 0 h 645804"/>
                  <a:gd name="connsiteX2" fmla="*/ 173116 w 215982"/>
                  <a:gd name="connsiteY2" fmla="*/ 645804 h 645804"/>
                  <a:gd name="connsiteX3" fmla="*/ 98527 w 215982"/>
                  <a:gd name="connsiteY3" fmla="*/ 619793 h 645804"/>
                  <a:gd name="connsiteX4" fmla="*/ 165030 w 215982"/>
                  <a:gd name="connsiteY4" fmla="*/ 9527 h 645804"/>
                  <a:gd name="connsiteX0" fmla="*/ 145631 w 196583"/>
                  <a:gd name="connsiteY0" fmla="*/ 9527 h 645804"/>
                  <a:gd name="connsiteX1" fmla="*/ 196583 w 196583"/>
                  <a:gd name="connsiteY1" fmla="*/ 0 h 645804"/>
                  <a:gd name="connsiteX2" fmla="*/ 153717 w 196583"/>
                  <a:gd name="connsiteY2" fmla="*/ 645804 h 645804"/>
                  <a:gd name="connsiteX3" fmla="*/ 79128 w 196583"/>
                  <a:gd name="connsiteY3" fmla="*/ 619793 h 645804"/>
                  <a:gd name="connsiteX4" fmla="*/ 145631 w 196583"/>
                  <a:gd name="connsiteY4" fmla="*/ 9527 h 645804"/>
                  <a:gd name="connsiteX0" fmla="*/ 115394 w 166346"/>
                  <a:gd name="connsiteY0" fmla="*/ 9527 h 645804"/>
                  <a:gd name="connsiteX1" fmla="*/ 166346 w 166346"/>
                  <a:gd name="connsiteY1" fmla="*/ 0 h 645804"/>
                  <a:gd name="connsiteX2" fmla="*/ 123480 w 166346"/>
                  <a:gd name="connsiteY2" fmla="*/ 645804 h 645804"/>
                  <a:gd name="connsiteX3" fmla="*/ 48891 w 166346"/>
                  <a:gd name="connsiteY3" fmla="*/ 619793 h 645804"/>
                  <a:gd name="connsiteX4" fmla="*/ 115394 w 166346"/>
                  <a:gd name="connsiteY4" fmla="*/ 9527 h 645804"/>
                  <a:gd name="connsiteX0" fmla="*/ 115394 w 166346"/>
                  <a:gd name="connsiteY0" fmla="*/ 9527 h 645804"/>
                  <a:gd name="connsiteX1" fmla="*/ 166346 w 166346"/>
                  <a:gd name="connsiteY1" fmla="*/ 0 h 645804"/>
                  <a:gd name="connsiteX2" fmla="*/ 123480 w 166346"/>
                  <a:gd name="connsiteY2" fmla="*/ 645804 h 645804"/>
                  <a:gd name="connsiteX3" fmla="*/ 48891 w 166346"/>
                  <a:gd name="connsiteY3" fmla="*/ 619793 h 645804"/>
                  <a:gd name="connsiteX4" fmla="*/ 115394 w 166346"/>
                  <a:gd name="connsiteY4" fmla="*/ 9527 h 645804"/>
                  <a:gd name="connsiteX0" fmla="*/ 115394 w 166346"/>
                  <a:gd name="connsiteY0" fmla="*/ 9527 h 645804"/>
                  <a:gd name="connsiteX1" fmla="*/ 166346 w 166346"/>
                  <a:gd name="connsiteY1" fmla="*/ 0 h 645804"/>
                  <a:gd name="connsiteX2" fmla="*/ 123480 w 166346"/>
                  <a:gd name="connsiteY2" fmla="*/ 645804 h 645804"/>
                  <a:gd name="connsiteX3" fmla="*/ 48891 w 166346"/>
                  <a:gd name="connsiteY3" fmla="*/ 619793 h 645804"/>
                  <a:gd name="connsiteX4" fmla="*/ 115394 w 166346"/>
                  <a:gd name="connsiteY4" fmla="*/ 9527 h 645804"/>
                  <a:gd name="connsiteX0" fmla="*/ 115394 w 166346"/>
                  <a:gd name="connsiteY0" fmla="*/ 9527 h 645804"/>
                  <a:gd name="connsiteX1" fmla="*/ 166346 w 166346"/>
                  <a:gd name="connsiteY1" fmla="*/ 0 h 645804"/>
                  <a:gd name="connsiteX2" fmla="*/ 123480 w 166346"/>
                  <a:gd name="connsiteY2" fmla="*/ 645804 h 645804"/>
                  <a:gd name="connsiteX3" fmla="*/ 48891 w 166346"/>
                  <a:gd name="connsiteY3" fmla="*/ 619793 h 645804"/>
                  <a:gd name="connsiteX4" fmla="*/ 115394 w 166346"/>
                  <a:gd name="connsiteY4" fmla="*/ 9527 h 645804"/>
                  <a:gd name="connsiteX0" fmla="*/ 115394 w 166346"/>
                  <a:gd name="connsiteY0" fmla="*/ 9527 h 645804"/>
                  <a:gd name="connsiteX1" fmla="*/ 166346 w 166346"/>
                  <a:gd name="connsiteY1" fmla="*/ 0 h 645804"/>
                  <a:gd name="connsiteX2" fmla="*/ 123480 w 166346"/>
                  <a:gd name="connsiteY2" fmla="*/ 645804 h 645804"/>
                  <a:gd name="connsiteX3" fmla="*/ 48891 w 166346"/>
                  <a:gd name="connsiteY3" fmla="*/ 619793 h 645804"/>
                  <a:gd name="connsiteX4" fmla="*/ 115394 w 166346"/>
                  <a:gd name="connsiteY4" fmla="*/ 9527 h 645804"/>
                  <a:gd name="connsiteX0" fmla="*/ 115733 w 166099"/>
                  <a:gd name="connsiteY0" fmla="*/ 2887 h 645804"/>
                  <a:gd name="connsiteX1" fmla="*/ 166099 w 166099"/>
                  <a:gd name="connsiteY1" fmla="*/ 0 h 645804"/>
                  <a:gd name="connsiteX2" fmla="*/ 123233 w 166099"/>
                  <a:gd name="connsiteY2" fmla="*/ 645804 h 645804"/>
                  <a:gd name="connsiteX3" fmla="*/ 48644 w 166099"/>
                  <a:gd name="connsiteY3" fmla="*/ 619793 h 645804"/>
                  <a:gd name="connsiteX4" fmla="*/ 115733 w 166099"/>
                  <a:gd name="connsiteY4" fmla="*/ 2887 h 645804"/>
                  <a:gd name="connsiteX0" fmla="*/ 115734 w 166099"/>
                  <a:gd name="connsiteY0" fmla="*/ 2887 h 645804"/>
                  <a:gd name="connsiteX1" fmla="*/ 166099 w 166099"/>
                  <a:gd name="connsiteY1" fmla="*/ 0 h 645804"/>
                  <a:gd name="connsiteX2" fmla="*/ 123233 w 166099"/>
                  <a:gd name="connsiteY2" fmla="*/ 645804 h 645804"/>
                  <a:gd name="connsiteX3" fmla="*/ 48644 w 166099"/>
                  <a:gd name="connsiteY3" fmla="*/ 619793 h 645804"/>
                  <a:gd name="connsiteX4" fmla="*/ 115734 w 166099"/>
                  <a:gd name="connsiteY4" fmla="*/ 2887 h 645804"/>
                  <a:gd name="connsiteX0" fmla="*/ 119433 w 169798"/>
                  <a:gd name="connsiteY0" fmla="*/ 2887 h 645804"/>
                  <a:gd name="connsiteX1" fmla="*/ 169798 w 169798"/>
                  <a:gd name="connsiteY1" fmla="*/ 0 h 645804"/>
                  <a:gd name="connsiteX2" fmla="*/ 126932 w 169798"/>
                  <a:gd name="connsiteY2" fmla="*/ 645804 h 645804"/>
                  <a:gd name="connsiteX3" fmla="*/ 52343 w 169798"/>
                  <a:gd name="connsiteY3" fmla="*/ 619793 h 645804"/>
                  <a:gd name="connsiteX4" fmla="*/ 119433 w 169798"/>
                  <a:gd name="connsiteY4" fmla="*/ 2887 h 645804"/>
                  <a:gd name="connsiteX0" fmla="*/ 132931 w 183296"/>
                  <a:gd name="connsiteY0" fmla="*/ 2887 h 645804"/>
                  <a:gd name="connsiteX1" fmla="*/ 183296 w 183296"/>
                  <a:gd name="connsiteY1" fmla="*/ 0 h 645804"/>
                  <a:gd name="connsiteX2" fmla="*/ 140430 w 183296"/>
                  <a:gd name="connsiteY2" fmla="*/ 645804 h 645804"/>
                  <a:gd name="connsiteX3" fmla="*/ 65841 w 183296"/>
                  <a:gd name="connsiteY3" fmla="*/ 619793 h 645804"/>
                  <a:gd name="connsiteX4" fmla="*/ 132931 w 183296"/>
                  <a:gd name="connsiteY4" fmla="*/ 2887 h 645804"/>
                  <a:gd name="connsiteX0" fmla="*/ 132931 w 183296"/>
                  <a:gd name="connsiteY0" fmla="*/ 2887 h 645804"/>
                  <a:gd name="connsiteX1" fmla="*/ 183296 w 183296"/>
                  <a:gd name="connsiteY1" fmla="*/ 0 h 645804"/>
                  <a:gd name="connsiteX2" fmla="*/ 140430 w 183296"/>
                  <a:gd name="connsiteY2" fmla="*/ 645804 h 645804"/>
                  <a:gd name="connsiteX3" fmla="*/ 65841 w 183296"/>
                  <a:gd name="connsiteY3" fmla="*/ 619793 h 645804"/>
                  <a:gd name="connsiteX4" fmla="*/ 132931 w 183296"/>
                  <a:gd name="connsiteY4" fmla="*/ 2887 h 645804"/>
                  <a:gd name="connsiteX0" fmla="*/ 132931 w 183296"/>
                  <a:gd name="connsiteY0" fmla="*/ 2887 h 645804"/>
                  <a:gd name="connsiteX1" fmla="*/ 183296 w 183296"/>
                  <a:gd name="connsiteY1" fmla="*/ 0 h 645804"/>
                  <a:gd name="connsiteX2" fmla="*/ 140430 w 183296"/>
                  <a:gd name="connsiteY2" fmla="*/ 645804 h 645804"/>
                  <a:gd name="connsiteX3" fmla="*/ 65841 w 183296"/>
                  <a:gd name="connsiteY3" fmla="*/ 619793 h 645804"/>
                  <a:gd name="connsiteX4" fmla="*/ 132931 w 183296"/>
                  <a:gd name="connsiteY4" fmla="*/ 2887 h 645804"/>
                  <a:gd name="connsiteX0" fmla="*/ 132931 w 183296"/>
                  <a:gd name="connsiteY0" fmla="*/ 2887 h 645804"/>
                  <a:gd name="connsiteX1" fmla="*/ 183296 w 183296"/>
                  <a:gd name="connsiteY1" fmla="*/ 0 h 645804"/>
                  <a:gd name="connsiteX2" fmla="*/ 140430 w 183296"/>
                  <a:gd name="connsiteY2" fmla="*/ 645804 h 645804"/>
                  <a:gd name="connsiteX3" fmla="*/ 65841 w 183296"/>
                  <a:gd name="connsiteY3" fmla="*/ 619793 h 645804"/>
                  <a:gd name="connsiteX4" fmla="*/ 132931 w 183296"/>
                  <a:gd name="connsiteY4" fmla="*/ 2887 h 645804"/>
                  <a:gd name="connsiteX0" fmla="*/ 132931 w 183296"/>
                  <a:gd name="connsiteY0" fmla="*/ 2887 h 642545"/>
                  <a:gd name="connsiteX1" fmla="*/ 183296 w 183296"/>
                  <a:gd name="connsiteY1" fmla="*/ 0 h 642545"/>
                  <a:gd name="connsiteX2" fmla="*/ 137807 w 183296"/>
                  <a:gd name="connsiteY2" fmla="*/ 642545 h 642545"/>
                  <a:gd name="connsiteX3" fmla="*/ 65841 w 183296"/>
                  <a:gd name="connsiteY3" fmla="*/ 619793 h 642545"/>
                  <a:gd name="connsiteX4" fmla="*/ 132931 w 183296"/>
                  <a:gd name="connsiteY4" fmla="*/ 2887 h 642545"/>
                  <a:gd name="connsiteX0" fmla="*/ 132931 w 183296"/>
                  <a:gd name="connsiteY0" fmla="*/ 2887 h 629505"/>
                  <a:gd name="connsiteX1" fmla="*/ 183296 w 183296"/>
                  <a:gd name="connsiteY1" fmla="*/ 0 h 629505"/>
                  <a:gd name="connsiteX2" fmla="*/ 127315 w 183296"/>
                  <a:gd name="connsiteY2" fmla="*/ 629505 h 629505"/>
                  <a:gd name="connsiteX3" fmla="*/ 65841 w 183296"/>
                  <a:gd name="connsiteY3" fmla="*/ 619793 h 629505"/>
                  <a:gd name="connsiteX4" fmla="*/ 132931 w 183296"/>
                  <a:gd name="connsiteY4" fmla="*/ 2887 h 629505"/>
                  <a:gd name="connsiteX0" fmla="*/ 132931 w 183296"/>
                  <a:gd name="connsiteY0" fmla="*/ 2887 h 629505"/>
                  <a:gd name="connsiteX1" fmla="*/ 183296 w 183296"/>
                  <a:gd name="connsiteY1" fmla="*/ 0 h 629505"/>
                  <a:gd name="connsiteX2" fmla="*/ 127315 w 183296"/>
                  <a:gd name="connsiteY2" fmla="*/ 629505 h 629505"/>
                  <a:gd name="connsiteX3" fmla="*/ 65841 w 183296"/>
                  <a:gd name="connsiteY3" fmla="*/ 619793 h 629505"/>
                  <a:gd name="connsiteX4" fmla="*/ 132931 w 183296"/>
                  <a:gd name="connsiteY4" fmla="*/ 2887 h 629505"/>
                  <a:gd name="connsiteX0" fmla="*/ 132931 w 183296"/>
                  <a:gd name="connsiteY0" fmla="*/ 2887 h 629505"/>
                  <a:gd name="connsiteX1" fmla="*/ 183296 w 183296"/>
                  <a:gd name="connsiteY1" fmla="*/ 0 h 629505"/>
                  <a:gd name="connsiteX2" fmla="*/ 127315 w 183296"/>
                  <a:gd name="connsiteY2" fmla="*/ 629505 h 629505"/>
                  <a:gd name="connsiteX3" fmla="*/ 65841 w 183296"/>
                  <a:gd name="connsiteY3" fmla="*/ 619793 h 629505"/>
                  <a:gd name="connsiteX4" fmla="*/ 132931 w 183296"/>
                  <a:gd name="connsiteY4" fmla="*/ 2887 h 629505"/>
                  <a:gd name="connsiteX0" fmla="*/ 132931 w 183296"/>
                  <a:gd name="connsiteY0" fmla="*/ 2887 h 629505"/>
                  <a:gd name="connsiteX1" fmla="*/ 183296 w 183296"/>
                  <a:gd name="connsiteY1" fmla="*/ 0 h 629505"/>
                  <a:gd name="connsiteX2" fmla="*/ 127315 w 183296"/>
                  <a:gd name="connsiteY2" fmla="*/ 629505 h 629505"/>
                  <a:gd name="connsiteX3" fmla="*/ 65841 w 183296"/>
                  <a:gd name="connsiteY3" fmla="*/ 619793 h 629505"/>
                  <a:gd name="connsiteX4" fmla="*/ 132931 w 183296"/>
                  <a:gd name="connsiteY4" fmla="*/ 2887 h 629505"/>
                  <a:gd name="connsiteX0" fmla="*/ 132931 w 183296"/>
                  <a:gd name="connsiteY0" fmla="*/ 2887 h 629505"/>
                  <a:gd name="connsiteX1" fmla="*/ 183296 w 183296"/>
                  <a:gd name="connsiteY1" fmla="*/ 0 h 629505"/>
                  <a:gd name="connsiteX2" fmla="*/ 127315 w 183296"/>
                  <a:gd name="connsiteY2" fmla="*/ 629505 h 629505"/>
                  <a:gd name="connsiteX3" fmla="*/ 65841 w 183296"/>
                  <a:gd name="connsiteY3" fmla="*/ 619793 h 629505"/>
                  <a:gd name="connsiteX4" fmla="*/ 132931 w 183296"/>
                  <a:gd name="connsiteY4" fmla="*/ 2887 h 629505"/>
                  <a:gd name="connsiteX0" fmla="*/ 132931 w 183296"/>
                  <a:gd name="connsiteY0" fmla="*/ 2887 h 629505"/>
                  <a:gd name="connsiteX1" fmla="*/ 183296 w 183296"/>
                  <a:gd name="connsiteY1" fmla="*/ 0 h 629505"/>
                  <a:gd name="connsiteX2" fmla="*/ 127315 w 183296"/>
                  <a:gd name="connsiteY2" fmla="*/ 629505 h 629505"/>
                  <a:gd name="connsiteX3" fmla="*/ 65841 w 183296"/>
                  <a:gd name="connsiteY3" fmla="*/ 619793 h 629505"/>
                  <a:gd name="connsiteX4" fmla="*/ 132931 w 183296"/>
                  <a:gd name="connsiteY4" fmla="*/ 2887 h 629505"/>
                  <a:gd name="connsiteX0" fmla="*/ 132931 w 183296"/>
                  <a:gd name="connsiteY0" fmla="*/ 2887 h 629505"/>
                  <a:gd name="connsiteX1" fmla="*/ 183296 w 183296"/>
                  <a:gd name="connsiteY1" fmla="*/ 0 h 629505"/>
                  <a:gd name="connsiteX2" fmla="*/ 127315 w 183296"/>
                  <a:gd name="connsiteY2" fmla="*/ 629505 h 629505"/>
                  <a:gd name="connsiteX3" fmla="*/ 65841 w 183296"/>
                  <a:gd name="connsiteY3" fmla="*/ 619793 h 629505"/>
                  <a:gd name="connsiteX4" fmla="*/ 132931 w 183296"/>
                  <a:gd name="connsiteY4" fmla="*/ 2887 h 629505"/>
                  <a:gd name="connsiteX0" fmla="*/ 132931 w 183296"/>
                  <a:gd name="connsiteY0" fmla="*/ 2887 h 629505"/>
                  <a:gd name="connsiteX1" fmla="*/ 183296 w 183296"/>
                  <a:gd name="connsiteY1" fmla="*/ 0 h 629505"/>
                  <a:gd name="connsiteX2" fmla="*/ 127315 w 183296"/>
                  <a:gd name="connsiteY2" fmla="*/ 629505 h 629505"/>
                  <a:gd name="connsiteX3" fmla="*/ 65841 w 183296"/>
                  <a:gd name="connsiteY3" fmla="*/ 619793 h 629505"/>
                  <a:gd name="connsiteX4" fmla="*/ 132931 w 183296"/>
                  <a:gd name="connsiteY4" fmla="*/ 2887 h 629505"/>
                  <a:gd name="connsiteX0" fmla="*/ 113279 w 163644"/>
                  <a:gd name="connsiteY0" fmla="*/ 2887 h 629505"/>
                  <a:gd name="connsiteX1" fmla="*/ 163644 w 163644"/>
                  <a:gd name="connsiteY1" fmla="*/ 0 h 629505"/>
                  <a:gd name="connsiteX2" fmla="*/ 107663 w 163644"/>
                  <a:gd name="connsiteY2" fmla="*/ 629505 h 629505"/>
                  <a:gd name="connsiteX3" fmla="*/ 46189 w 163644"/>
                  <a:gd name="connsiteY3" fmla="*/ 619793 h 629505"/>
                  <a:gd name="connsiteX4" fmla="*/ 113279 w 163644"/>
                  <a:gd name="connsiteY4" fmla="*/ 2887 h 629505"/>
                  <a:gd name="connsiteX0" fmla="*/ 105091 w 155456"/>
                  <a:gd name="connsiteY0" fmla="*/ 2887 h 629505"/>
                  <a:gd name="connsiteX1" fmla="*/ 155456 w 155456"/>
                  <a:gd name="connsiteY1" fmla="*/ 0 h 629505"/>
                  <a:gd name="connsiteX2" fmla="*/ 99475 w 155456"/>
                  <a:gd name="connsiteY2" fmla="*/ 629505 h 629505"/>
                  <a:gd name="connsiteX3" fmla="*/ 38001 w 155456"/>
                  <a:gd name="connsiteY3" fmla="*/ 619793 h 629505"/>
                  <a:gd name="connsiteX4" fmla="*/ 105091 w 155456"/>
                  <a:gd name="connsiteY4" fmla="*/ 2887 h 629505"/>
                  <a:gd name="connsiteX0" fmla="*/ 120967 w 171332"/>
                  <a:gd name="connsiteY0" fmla="*/ 2887 h 629505"/>
                  <a:gd name="connsiteX1" fmla="*/ 171332 w 171332"/>
                  <a:gd name="connsiteY1" fmla="*/ 0 h 629505"/>
                  <a:gd name="connsiteX2" fmla="*/ 115351 w 171332"/>
                  <a:gd name="connsiteY2" fmla="*/ 629505 h 629505"/>
                  <a:gd name="connsiteX3" fmla="*/ 53877 w 171332"/>
                  <a:gd name="connsiteY3" fmla="*/ 619793 h 629505"/>
                  <a:gd name="connsiteX4" fmla="*/ 120967 w 171332"/>
                  <a:gd name="connsiteY4" fmla="*/ 2887 h 629505"/>
                  <a:gd name="connsiteX0" fmla="*/ 125439 w 175804"/>
                  <a:gd name="connsiteY0" fmla="*/ 2887 h 629505"/>
                  <a:gd name="connsiteX1" fmla="*/ 175804 w 175804"/>
                  <a:gd name="connsiteY1" fmla="*/ 0 h 629505"/>
                  <a:gd name="connsiteX2" fmla="*/ 119823 w 175804"/>
                  <a:gd name="connsiteY2" fmla="*/ 629505 h 629505"/>
                  <a:gd name="connsiteX3" fmla="*/ 58349 w 175804"/>
                  <a:gd name="connsiteY3" fmla="*/ 619793 h 629505"/>
                  <a:gd name="connsiteX4" fmla="*/ 125439 w 175804"/>
                  <a:gd name="connsiteY4" fmla="*/ 2887 h 629505"/>
                  <a:gd name="connsiteX0" fmla="*/ 125439 w 175804"/>
                  <a:gd name="connsiteY0" fmla="*/ 2887 h 629505"/>
                  <a:gd name="connsiteX1" fmla="*/ 175804 w 175804"/>
                  <a:gd name="connsiteY1" fmla="*/ 0 h 629505"/>
                  <a:gd name="connsiteX2" fmla="*/ 119823 w 175804"/>
                  <a:gd name="connsiteY2" fmla="*/ 629505 h 629505"/>
                  <a:gd name="connsiteX3" fmla="*/ 58349 w 175804"/>
                  <a:gd name="connsiteY3" fmla="*/ 619793 h 629505"/>
                  <a:gd name="connsiteX4" fmla="*/ 125439 w 175804"/>
                  <a:gd name="connsiteY4" fmla="*/ 2887 h 629505"/>
                  <a:gd name="connsiteX0" fmla="*/ 125439 w 175804"/>
                  <a:gd name="connsiteY0" fmla="*/ 2887 h 629505"/>
                  <a:gd name="connsiteX1" fmla="*/ 175804 w 175804"/>
                  <a:gd name="connsiteY1" fmla="*/ 0 h 629505"/>
                  <a:gd name="connsiteX2" fmla="*/ 119823 w 175804"/>
                  <a:gd name="connsiteY2" fmla="*/ 629505 h 629505"/>
                  <a:gd name="connsiteX3" fmla="*/ 58349 w 175804"/>
                  <a:gd name="connsiteY3" fmla="*/ 619793 h 629505"/>
                  <a:gd name="connsiteX4" fmla="*/ 125439 w 175804"/>
                  <a:gd name="connsiteY4" fmla="*/ 2887 h 629505"/>
                  <a:gd name="connsiteX0" fmla="*/ 125439 w 175804"/>
                  <a:gd name="connsiteY0" fmla="*/ 2887 h 629505"/>
                  <a:gd name="connsiteX1" fmla="*/ 175804 w 175804"/>
                  <a:gd name="connsiteY1" fmla="*/ 0 h 629505"/>
                  <a:gd name="connsiteX2" fmla="*/ 119823 w 175804"/>
                  <a:gd name="connsiteY2" fmla="*/ 629505 h 629505"/>
                  <a:gd name="connsiteX3" fmla="*/ 58349 w 175804"/>
                  <a:gd name="connsiteY3" fmla="*/ 619793 h 629505"/>
                  <a:gd name="connsiteX4" fmla="*/ 125439 w 175804"/>
                  <a:gd name="connsiteY4" fmla="*/ 2887 h 629505"/>
                  <a:gd name="connsiteX0" fmla="*/ 120847 w 178976"/>
                  <a:gd name="connsiteY0" fmla="*/ 543 h 629505"/>
                  <a:gd name="connsiteX1" fmla="*/ 178976 w 178976"/>
                  <a:gd name="connsiteY1" fmla="*/ 0 h 629505"/>
                  <a:gd name="connsiteX2" fmla="*/ 122995 w 178976"/>
                  <a:gd name="connsiteY2" fmla="*/ 629505 h 629505"/>
                  <a:gd name="connsiteX3" fmla="*/ 61521 w 178976"/>
                  <a:gd name="connsiteY3" fmla="*/ 619793 h 629505"/>
                  <a:gd name="connsiteX4" fmla="*/ 120847 w 178976"/>
                  <a:gd name="connsiteY4" fmla="*/ 543 h 629505"/>
                  <a:gd name="connsiteX0" fmla="*/ 116885 w 175014"/>
                  <a:gd name="connsiteY0" fmla="*/ 543 h 629505"/>
                  <a:gd name="connsiteX1" fmla="*/ 175014 w 175014"/>
                  <a:gd name="connsiteY1" fmla="*/ 0 h 629505"/>
                  <a:gd name="connsiteX2" fmla="*/ 119033 w 175014"/>
                  <a:gd name="connsiteY2" fmla="*/ 629505 h 629505"/>
                  <a:gd name="connsiteX3" fmla="*/ 57559 w 175014"/>
                  <a:gd name="connsiteY3" fmla="*/ 619793 h 629505"/>
                  <a:gd name="connsiteX4" fmla="*/ 116885 w 175014"/>
                  <a:gd name="connsiteY4" fmla="*/ 543 h 629505"/>
                  <a:gd name="connsiteX0" fmla="*/ 113416 w 171545"/>
                  <a:gd name="connsiteY0" fmla="*/ 543 h 629505"/>
                  <a:gd name="connsiteX1" fmla="*/ 171545 w 171545"/>
                  <a:gd name="connsiteY1" fmla="*/ 0 h 629505"/>
                  <a:gd name="connsiteX2" fmla="*/ 115564 w 171545"/>
                  <a:gd name="connsiteY2" fmla="*/ 629505 h 629505"/>
                  <a:gd name="connsiteX3" fmla="*/ 54090 w 171545"/>
                  <a:gd name="connsiteY3" fmla="*/ 619793 h 629505"/>
                  <a:gd name="connsiteX4" fmla="*/ 113416 w 171545"/>
                  <a:gd name="connsiteY4" fmla="*/ 543 h 629505"/>
                  <a:gd name="connsiteX0" fmla="*/ 117988 w 176117"/>
                  <a:gd name="connsiteY0" fmla="*/ 543 h 629505"/>
                  <a:gd name="connsiteX1" fmla="*/ 176117 w 176117"/>
                  <a:gd name="connsiteY1" fmla="*/ 0 h 629505"/>
                  <a:gd name="connsiteX2" fmla="*/ 120136 w 176117"/>
                  <a:gd name="connsiteY2" fmla="*/ 629505 h 629505"/>
                  <a:gd name="connsiteX3" fmla="*/ 58662 w 176117"/>
                  <a:gd name="connsiteY3" fmla="*/ 619793 h 629505"/>
                  <a:gd name="connsiteX4" fmla="*/ 117988 w 176117"/>
                  <a:gd name="connsiteY4" fmla="*/ 543 h 629505"/>
                  <a:gd name="connsiteX0" fmla="*/ 117967 w 176096"/>
                  <a:gd name="connsiteY0" fmla="*/ 543 h 629505"/>
                  <a:gd name="connsiteX1" fmla="*/ 176096 w 176096"/>
                  <a:gd name="connsiteY1" fmla="*/ 0 h 629505"/>
                  <a:gd name="connsiteX2" fmla="*/ 120115 w 176096"/>
                  <a:gd name="connsiteY2" fmla="*/ 629505 h 629505"/>
                  <a:gd name="connsiteX3" fmla="*/ 58641 w 176096"/>
                  <a:gd name="connsiteY3" fmla="*/ 619793 h 629505"/>
                  <a:gd name="connsiteX4" fmla="*/ 117967 w 176096"/>
                  <a:gd name="connsiteY4" fmla="*/ 543 h 629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096" h="629505">
                    <a:moveTo>
                      <a:pt x="117967" y="543"/>
                    </a:moveTo>
                    <a:lnTo>
                      <a:pt x="176096" y="0"/>
                    </a:lnTo>
                    <a:cubicBezTo>
                      <a:pt x="52466" y="117464"/>
                      <a:pt x="42996" y="522450"/>
                      <a:pt x="120115" y="629505"/>
                    </a:cubicBezTo>
                    <a:lnTo>
                      <a:pt x="58641" y="619793"/>
                    </a:lnTo>
                    <a:cubicBezTo>
                      <a:pt x="-37929" y="574378"/>
                      <a:pt x="-13218" y="21962"/>
                      <a:pt x="117967" y="543"/>
                    </a:cubicBezTo>
                    <a:close/>
                  </a:path>
                </a:pathLst>
              </a:custGeom>
              <a:solidFill>
                <a:srgbClr val="000000">
                  <a:lumMod val="85000"/>
                  <a:lumOff val="1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Rounded Rectangle 76"/>
              <p:cNvSpPr/>
              <p:nvPr/>
            </p:nvSpPr>
            <p:spPr>
              <a:xfrm rot="2700000" flipH="1">
                <a:off x="2825966" y="4114691"/>
                <a:ext cx="36576" cy="13716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5400">
                  <a:prstClr val="black"/>
                </a:inn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Rounded Rectangle 77"/>
              <p:cNvSpPr/>
              <p:nvPr/>
            </p:nvSpPr>
            <p:spPr>
              <a:xfrm rot="2700000" flipH="1">
                <a:off x="2795232" y="4083956"/>
                <a:ext cx="36576" cy="13716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5400">
                  <a:prstClr val="black"/>
                </a:inn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Rounded Rectangle 78"/>
              <p:cNvSpPr/>
              <p:nvPr/>
            </p:nvSpPr>
            <p:spPr>
              <a:xfrm rot="2700000" flipH="1">
                <a:off x="2764497" y="4053221"/>
                <a:ext cx="36576" cy="13716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5400">
                  <a:prstClr val="black"/>
                </a:inn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8" name="Donut 57"/>
            <p:cNvSpPr/>
            <p:nvPr/>
          </p:nvSpPr>
          <p:spPr>
            <a:xfrm rot="18900000">
              <a:off x="2551691" y="948003"/>
              <a:ext cx="3200816" cy="3202755"/>
            </a:xfrm>
            <a:prstGeom prst="donut">
              <a:avLst>
                <a:gd name="adj" fmla="val 4932"/>
              </a:avLst>
            </a:prstGeom>
            <a:gradFill flip="none" rotWithShape="1">
              <a:gsLst>
                <a:gs pos="0">
                  <a:srgbClr val="A5A5A5"/>
                </a:gs>
                <a:gs pos="100000">
                  <a:srgbClr val="5A5A5A"/>
                </a:gs>
                <a:gs pos="0">
                  <a:srgbClr val="5A5A5A">
                    <a:lumMod val="20000"/>
                    <a:lumOff val="8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rgbClr val="909DA6">
                    <a:lumMod val="40000"/>
                    <a:lumOff val="60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Donut 58"/>
            <p:cNvSpPr/>
            <p:nvPr/>
          </p:nvSpPr>
          <p:spPr>
            <a:xfrm rot="18900000">
              <a:off x="2585017" y="991932"/>
              <a:ext cx="3134164" cy="3114456"/>
            </a:xfrm>
            <a:prstGeom prst="donut">
              <a:avLst>
                <a:gd name="adj" fmla="val 3324"/>
              </a:avLst>
            </a:prstGeom>
            <a:gradFill flip="none" rotWithShape="1">
              <a:gsLst>
                <a:gs pos="0">
                  <a:srgbClr val="5A5A5A"/>
                </a:gs>
                <a:gs pos="100000">
                  <a:srgbClr val="FFFFFF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rgbClr val="909DA6">
                    <a:lumMod val="40000"/>
                    <a:lumOff val="60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Donut 59"/>
            <p:cNvSpPr/>
            <p:nvPr/>
          </p:nvSpPr>
          <p:spPr>
            <a:xfrm rot="18900000">
              <a:off x="2616287" y="1023182"/>
              <a:ext cx="3071625" cy="3052398"/>
            </a:xfrm>
            <a:prstGeom prst="donut">
              <a:avLst>
                <a:gd name="adj" fmla="val 2520"/>
              </a:avLst>
            </a:prstGeom>
            <a:gradFill flip="none" rotWithShape="1">
              <a:gsLst>
                <a:gs pos="0">
                  <a:srgbClr val="A5A5A5"/>
                </a:gs>
                <a:gs pos="100000">
                  <a:srgbClr val="000000">
                    <a:lumMod val="85000"/>
                    <a:lumOff val="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rgbClr val="909DA6">
                    <a:lumMod val="40000"/>
                    <a:lumOff val="60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 60"/>
            <p:cNvSpPr/>
            <p:nvPr/>
          </p:nvSpPr>
          <p:spPr>
            <a:xfrm rot="3125134">
              <a:off x="2648801" y="1195112"/>
              <a:ext cx="2655974" cy="2661474"/>
            </a:xfrm>
            <a:custGeom>
              <a:avLst/>
              <a:gdLst>
                <a:gd name="connsiteX0" fmla="*/ 334983 w 2682202"/>
                <a:gd name="connsiteY0" fmla="*/ 270452 h 2670532"/>
                <a:gd name="connsiteX1" fmla="*/ 533838 w 2682202"/>
                <a:gd name="connsiteY1" fmla="*/ 71598 h 2670532"/>
                <a:gd name="connsiteX2" fmla="*/ 629585 w 2682202"/>
                <a:gd name="connsiteY2" fmla="*/ 0 h 2670532"/>
                <a:gd name="connsiteX3" fmla="*/ 628397 w 2682202"/>
                <a:gd name="connsiteY3" fmla="*/ 1588 h 2670532"/>
                <a:gd name="connsiteX4" fmla="*/ 377863 w 2682202"/>
                <a:gd name="connsiteY4" fmla="*/ 821779 h 2670532"/>
                <a:gd name="connsiteX5" fmla="*/ 1844825 w 2682202"/>
                <a:gd name="connsiteY5" fmla="*/ 2288737 h 2670532"/>
                <a:gd name="connsiteX6" fmla="*/ 2665017 w 2682202"/>
                <a:gd name="connsiteY6" fmla="*/ 2038203 h 2670532"/>
                <a:gd name="connsiteX7" fmla="*/ 2682202 w 2682202"/>
                <a:gd name="connsiteY7" fmla="*/ 2025353 h 2670532"/>
                <a:gd name="connsiteX8" fmla="*/ 2598941 w 2682202"/>
                <a:gd name="connsiteY8" fmla="*/ 2136696 h 2670532"/>
                <a:gd name="connsiteX9" fmla="*/ 1466962 w 2682202"/>
                <a:gd name="connsiteY9" fmla="*/ 2670532 h 2670532"/>
                <a:gd name="connsiteX10" fmla="*/ 0 w 2682202"/>
                <a:gd name="connsiteY10" fmla="*/ 1203574 h 2670532"/>
                <a:gd name="connsiteX11" fmla="*/ 334983 w 2682202"/>
                <a:gd name="connsiteY11" fmla="*/ 270452 h 2670532"/>
                <a:gd name="connsiteX0" fmla="*/ 334983 w 2665017"/>
                <a:gd name="connsiteY0" fmla="*/ 270452 h 2670532"/>
                <a:gd name="connsiteX1" fmla="*/ 533838 w 2665017"/>
                <a:gd name="connsiteY1" fmla="*/ 71598 h 2670532"/>
                <a:gd name="connsiteX2" fmla="*/ 629585 w 2665017"/>
                <a:gd name="connsiteY2" fmla="*/ 0 h 2670532"/>
                <a:gd name="connsiteX3" fmla="*/ 628397 w 2665017"/>
                <a:gd name="connsiteY3" fmla="*/ 1588 h 2670532"/>
                <a:gd name="connsiteX4" fmla="*/ 377863 w 2665017"/>
                <a:gd name="connsiteY4" fmla="*/ 821779 h 2670532"/>
                <a:gd name="connsiteX5" fmla="*/ 1844825 w 2665017"/>
                <a:gd name="connsiteY5" fmla="*/ 2288737 h 2670532"/>
                <a:gd name="connsiteX6" fmla="*/ 2665017 w 2665017"/>
                <a:gd name="connsiteY6" fmla="*/ 2038203 h 2670532"/>
                <a:gd name="connsiteX7" fmla="*/ 2598941 w 2665017"/>
                <a:gd name="connsiteY7" fmla="*/ 2136696 h 2670532"/>
                <a:gd name="connsiteX8" fmla="*/ 1466962 w 2665017"/>
                <a:gd name="connsiteY8" fmla="*/ 2670532 h 2670532"/>
                <a:gd name="connsiteX9" fmla="*/ 0 w 2665017"/>
                <a:gd name="connsiteY9" fmla="*/ 1203574 h 2670532"/>
                <a:gd name="connsiteX10" fmla="*/ 334983 w 2665017"/>
                <a:gd name="connsiteY10" fmla="*/ 270452 h 2670532"/>
                <a:gd name="connsiteX0" fmla="*/ 334983 w 2665017"/>
                <a:gd name="connsiteY0" fmla="*/ 270452 h 2670539"/>
                <a:gd name="connsiteX1" fmla="*/ 533838 w 2665017"/>
                <a:gd name="connsiteY1" fmla="*/ 71598 h 2670539"/>
                <a:gd name="connsiteX2" fmla="*/ 629585 w 2665017"/>
                <a:gd name="connsiteY2" fmla="*/ 0 h 2670539"/>
                <a:gd name="connsiteX3" fmla="*/ 628397 w 2665017"/>
                <a:gd name="connsiteY3" fmla="*/ 1588 h 2670539"/>
                <a:gd name="connsiteX4" fmla="*/ 377863 w 2665017"/>
                <a:gd name="connsiteY4" fmla="*/ 821779 h 2670539"/>
                <a:gd name="connsiteX5" fmla="*/ 1844825 w 2665017"/>
                <a:gd name="connsiteY5" fmla="*/ 2288737 h 2670539"/>
                <a:gd name="connsiteX6" fmla="*/ 2665017 w 2665017"/>
                <a:gd name="connsiteY6" fmla="*/ 2038203 h 2670539"/>
                <a:gd name="connsiteX7" fmla="*/ 2598941 w 2665017"/>
                <a:gd name="connsiteY7" fmla="*/ 2136696 h 2670539"/>
                <a:gd name="connsiteX8" fmla="*/ 1466962 w 2665017"/>
                <a:gd name="connsiteY8" fmla="*/ 2670532 h 2670539"/>
                <a:gd name="connsiteX9" fmla="*/ 0 w 2665017"/>
                <a:gd name="connsiteY9" fmla="*/ 1203574 h 2670539"/>
                <a:gd name="connsiteX10" fmla="*/ 334983 w 2665017"/>
                <a:gd name="connsiteY10" fmla="*/ 270452 h 2670539"/>
                <a:gd name="connsiteX0" fmla="*/ 334983 w 2665017"/>
                <a:gd name="connsiteY0" fmla="*/ 270452 h 2670539"/>
                <a:gd name="connsiteX1" fmla="*/ 533838 w 2665017"/>
                <a:gd name="connsiteY1" fmla="*/ 71598 h 2670539"/>
                <a:gd name="connsiteX2" fmla="*/ 629585 w 2665017"/>
                <a:gd name="connsiteY2" fmla="*/ 0 h 2670539"/>
                <a:gd name="connsiteX3" fmla="*/ 628397 w 2665017"/>
                <a:gd name="connsiteY3" fmla="*/ 1588 h 2670539"/>
                <a:gd name="connsiteX4" fmla="*/ 377863 w 2665017"/>
                <a:gd name="connsiteY4" fmla="*/ 821779 h 2670539"/>
                <a:gd name="connsiteX5" fmla="*/ 1844825 w 2665017"/>
                <a:gd name="connsiteY5" fmla="*/ 2288737 h 2670539"/>
                <a:gd name="connsiteX6" fmla="*/ 2665017 w 2665017"/>
                <a:gd name="connsiteY6" fmla="*/ 2038203 h 2670539"/>
                <a:gd name="connsiteX7" fmla="*/ 2598941 w 2665017"/>
                <a:gd name="connsiteY7" fmla="*/ 2136696 h 2670539"/>
                <a:gd name="connsiteX8" fmla="*/ 1466962 w 2665017"/>
                <a:gd name="connsiteY8" fmla="*/ 2670532 h 2670539"/>
                <a:gd name="connsiteX9" fmla="*/ 0 w 2665017"/>
                <a:gd name="connsiteY9" fmla="*/ 1203574 h 2670539"/>
                <a:gd name="connsiteX10" fmla="*/ 334983 w 2665017"/>
                <a:gd name="connsiteY10" fmla="*/ 270452 h 2670539"/>
                <a:gd name="connsiteX0" fmla="*/ 334983 w 2665017"/>
                <a:gd name="connsiteY0" fmla="*/ 270452 h 2670539"/>
                <a:gd name="connsiteX1" fmla="*/ 533838 w 2665017"/>
                <a:gd name="connsiteY1" fmla="*/ 71598 h 2670539"/>
                <a:gd name="connsiteX2" fmla="*/ 629585 w 2665017"/>
                <a:gd name="connsiteY2" fmla="*/ 0 h 2670539"/>
                <a:gd name="connsiteX3" fmla="*/ 628397 w 2665017"/>
                <a:gd name="connsiteY3" fmla="*/ 1588 h 2670539"/>
                <a:gd name="connsiteX4" fmla="*/ 377863 w 2665017"/>
                <a:gd name="connsiteY4" fmla="*/ 821779 h 2670539"/>
                <a:gd name="connsiteX5" fmla="*/ 1844825 w 2665017"/>
                <a:gd name="connsiteY5" fmla="*/ 2288737 h 2670539"/>
                <a:gd name="connsiteX6" fmla="*/ 2665017 w 2665017"/>
                <a:gd name="connsiteY6" fmla="*/ 2038203 h 2670539"/>
                <a:gd name="connsiteX7" fmla="*/ 2598941 w 2665017"/>
                <a:gd name="connsiteY7" fmla="*/ 2136696 h 2670539"/>
                <a:gd name="connsiteX8" fmla="*/ 1466962 w 2665017"/>
                <a:gd name="connsiteY8" fmla="*/ 2670532 h 2670539"/>
                <a:gd name="connsiteX9" fmla="*/ 0 w 2665017"/>
                <a:gd name="connsiteY9" fmla="*/ 1203574 h 2670539"/>
                <a:gd name="connsiteX10" fmla="*/ 334983 w 2665017"/>
                <a:gd name="connsiteY10" fmla="*/ 270452 h 2670539"/>
                <a:gd name="connsiteX0" fmla="*/ 334983 w 2665017"/>
                <a:gd name="connsiteY0" fmla="*/ 270452 h 2670539"/>
                <a:gd name="connsiteX1" fmla="*/ 533838 w 2665017"/>
                <a:gd name="connsiteY1" fmla="*/ 71598 h 2670539"/>
                <a:gd name="connsiteX2" fmla="*/ 629585 w 2665017"/>
                <a:gd name="connsiteY2" fmla="*/ 0 h 2670539"/>
                <a:gd name="connsiteX3" fmla="*/ 628397 w 2665017"/>
                <a:gd name="connsiteY3" fmla="*/ 1588 h 2670539"/>
                <a:gd name="connsiteX4" fmla="*/ 377863 w 2665017"/>
                <a:gd name="connsiteY4" fmla="*/ 821779 h 2670539"/>
                <a:gd name="connsiteX5" fmla="*/ 1844825 w 2665017"/>
                <a:gd name="connsiteY5" fmla="*/ 2288737 h 2670539"/>
                <a:gd name="connsiteX6" fmla="*/ 2665017 w 2665017"/>
                <a:gd name="connsiteY6" fmla="*/ 2038203 h 2670539"/>
                <a:gd name="connsiteX7" fmla="*/ 2598941 w 2665017"/>
                <a:gd name="connsiteY7" fmla="*/ 2136696 h 2670539"/>
                <a:gd name="connsiteX8" fmla="*/ 1466962 w 2665017"/>
                <a:gd name="connsiteY8" fmla="*/ 2670532 h 2670539"/>
                <a:gd name="connsiteX9" fmla="*/ 0 w 2665017"/>
                <a:gd name="connsiteY9" fmla="*/ 1203574 h 2670539"/>
                <a:gd name="connsiteX10" fmla="*/ 334983 w 2665017"/>
                <a:gd name="connsiteY10" fmla="*/ 270452 h 267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65017" h="2670539">
                  <a:moveTo>
                    <a:pt x="334983" y="270452"/>
                  </a:moveTo>
                  <a:cubicBezTo>
                    <a:pt x="394774" y="198002"/>
                    <a:pt x="461387" y="131389"/>
                    <a:pt x="533838" y="71598"/>
                  </a:cubicBezTo>
                  <a:lnTo>
                    <a:pt x="629585" y="0"/>
                  </a:lnTo>
                  <a:lnTo>
                    <a:pt x="628397" y="1588"/>
                  </a:lnTo>
                  <a:cubicBezTo>
                    <a:pt x="470223" y="235716"/>
                    <a:pt x="377863" y="517962"/>
                    <a:pt x="377863" y="821779"/>
                  </a:cubicBezTo>
                  <a:cubicBezTo>
                    <a:pt x="377863" y="1631958"/>
                    <a:pt x="1034644" y="2288737"/>
                    <a:pt x="1844825" y="2288737"/>
                  </a:cubicBezTo>
                  <a:cubicBezTo>
                    <a:pt x="2152545" y="2283727"/>
                    <a:pt x="2439246" y="2190814"/>
                    <a:pt x="2665017" y="2038203"/>
                  </a:cubicBezTo>
                  <a:lnTo>
                    <a:pt x="2598941" y="2136696"/>
                  </a:lnTo>
                  <a:cubicBezTo>
                    <a:pt x="2329879" y="2462723"/>
                    <a:pt x="1938008" y="2666365"/>
                    <a:pt x="1466962" y="2670532"/>
                  </a:cubicBezTo>
                  <a:cubicBezTo>
                    <a:pt x="654830" y="2673037"/>
                    <a:pt x="0" y="2013753"/>
                    <a:pt x="0" y="1203574"/>
                  </a:cubicBezTo>
                  <a:cubicBezTo>
                    <a:pt x="0" y="849121"/>
                    <a:pt x="125712" y="524029"/>
                    <a:pt x="334983" y="270452"/>
                  </a:cubicBezTo>
                  <a:close/>
                </a:path>
              </a:pathLst>
            </a:custGeom>
            <a:gradFill flip="none" rotWithShape="1">
              <a:gsLst>
                <a:gs pos="90000">
                  <a:srgbClr val="000000">
                    <a:lumMod val="50000"/>
                    <a:lumOff val="50000"/>
                    <a:alpha val="64000"/>
                  </a:srgbClr>
                </a:gs>
                <a:gs pos="63000">
                  <a:srgbClr val="FFFFFF">
                    <a:alpha val="24000"/>
                  </a:srgbClr>
                </a:gs>
              </a:gsLst>
              <a:lin ang="78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80" name="Text Placeholder 2"/>
          <p:cNvSpPr txBox="1">
            <a:spLocks/>
          </p:cNvSpPr>
          <p:nvPr/>
        </p:nvSpPr>
        <p:spPr bwMode="auto">
          <a:xfrm>
            <a:off x="1066800" y="30480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3600" b="1" dirty="0">
                <a:solidFill>
                  <a:schemeClr val="bg1"/>
                </a:solidFill>
              </a:rPr>
              <a:t>Lesson Overview &amp; </a:t>
            </a:r>
            <a:r>
              <a:rPr lang="en-US" sz="3600" b="1" dirty="0" smtClean="0">
                <a:solidFill>
                  <a:schemeClr val="bg1"/>
                </a:solidFill>
              </a:rPr>
              <a:t>Webinar </a:t>
            </a:r>
            <a:r>
              <a:rPr lang="en-US" sz="3600" b="1" dirty="0">
                <a:solidFill>
                  <a:schemeClr val="bg1"/>
                </a:solidFill>
              </a:rPr>
              <a:t>Objectives</a:t>
            </a:r>
          </a:p>
          <a:p>
            <a:pPr algn="r" eaLnBrk="1" hangingPunct="1"/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81" name="Rectangle 51"/>
          <p:cNvSpPr/>
          <p:nvPr/>
        </p:nvSpPr>
        <p:spPr bwMode="auto">
          <a:xfrm>
            <a:off x="3514713" y="1677265"/>
            <a:ext cx="503237" cy="1751735"/>
          </a:xfrm>
          <a:custGeom>
            <a:avLst/>
            <a:gdLst>
              <a:gd name="connsiteX0" fmla="*/ 0 w 798450"/>
              <a:gd name="connsiteY0" fmla="*/ 0 h 1109098"/>
              <a:gd name="connsiteX1" fmla="*/ 798450 w 798450"/>
              <a:gd name="connsiteY1" fmla="*/ 0 h 1109098"/>
              <a:gd name="connsiteX2" fmla="*/ 798450 w 798450"/>
              <a:gd name="connsiteY2" fmla="*/ 1109098 h 1109098"/>
              <a:gd name="connsiteX3" fmla="*/ 0 w 798450"/>
              <a:gd name="connsiteY3" fmla="*/ 1109098 h 1109098"/>
              <a:gd name="connsiteX4" fmla="*/ 0 w 798450"/>
              <a:gd name="connsiteY4" fmla="*/ 0 h 1109098"/>
              <a:gd name="connsiteX0" fmla="*/ 4763 w 803213"/>
              <a:gd name="connsiteY0" fmla="*/ 0 h 1685360"/>
              <a:gd name="connsiteX1" fmla="*/ 803213 w 803213"/>
              <a:gd name="connsiteY1" fmla="*/ 0 h 1685360"/>
              <a:gd name="connsiteX2" fmla="*/ 803213 w 803213"/>
              <a:gd name="connsiteY2" fmla="*/ 1109098 h 1685360"/>
              <a:gd name="connsiteX3" fmla="*/ 0 w 803213"/>
              <a:gd name="connsiteY3" fmla="*/ 1685360 h 1685360"/>
              <a:gd name="connsiteX4" fmla="*/ 4763 w 803213"/>
              <a:gd name="connsiteY4" fmla="*/ 0 h 1685360"/>
              <a:gd name="connsiteX0" fmla="*/ 458 w 803670"/>
              <a:gd name="connsiteY0" fmla="*/ 1028700 h 1685360"/>
              <a:gd name="connsiteX1" fmla="*/ 803670 w 803670"/>
              <a:gd name="connsiteY1" fmla="*/ 0 h 1685360"/>
              <a:gd name="connsiteX2" fmla="*/ 803670 w 803670"/>
              <a:gd name="connsiteY2" fmla="*/ 1109098 h 1685360"/>
              <a:gd name="connsiteX3" fmla="*/ 457 w 803670"/>
              <a:gd name="connsiteY3" fmla="*/ 1685360 h 1685360"/>
              <a:gd name="connsiteX4" fmla="*/ 458 w 803670"/>
              <a:gd name="connsiteY4" fmla="*/ 1028700 h 1685360"/>
              <a:gd name="connsiteX0" fmla="*/ 4763 w 803213"/>
              <a:gd name="connsiteY0" fmla="*/ 1028700 h 1685360"/>
              <a:gd name="connsiteX1" fmla="*/ 803213 w 803213"/>
              <a:gd name="connsiteY1" fmla="*/ 0 h 1685360"/>
              <a:gd name="connsiteX2" fmla="*/ 803213 w 803213"/>
              <a:gd name="connsiteY2" fmla="*/ 1109098 h 1685360"/>
              <a:gd name="connsiteX3" fmla="*/ 0 w 803213"/>
              <a:gd name="connsiteY3" fmla="*/ 1685360 h 1685360"/>
              <a:gd name="connsiteX4" fmla="*/ 4763 w 803213"/>
              <a:gd name="connsiteY4" fmla="*/ 1028700 h 1685360"/>
              <a:gd name="connsiteX0" fmla="*/ 4763 w 803213"/>
              <a:gd name="connsiteY0" fmla="*/ 1026319 h 1685360"/>
              <a:gd name="connsiteX1" fmla="*/ 803213 w 803213"/>
              <a:gd name="connsiteY1" fmla="*/ 0 h 1685360"/>
              <a:gd name="connsiteX2" fmla="*/ 803213 w 803213"/>
              <a:gd name="connsiteY2" fmla="*/ 1109098 h 1685360"/>
              <a:gd name="connsiteX3" fmla="*/ 0 w 803213"/>
              <a:gd name="connsiteY3" fmla="*/ 1685360 h 1685360"/>
              <a:gd name="connsiteX4" fmla="*/ 4763 w 803213"/>
              <a:gd name="connsiteY4" fmla="*/ 1026319 h 1685360"/>
              <a:gd name="connsiteX0" fmla="*/ 2381 w 800831"/>
              <a:gd name="connsiteY0" fmla="*/ 1026319 h 1685360"/>
              <a:gd name="connsiteX1" fmla="*/ 800831 w 800831"/>
              <a:gd name="connsiteY1" fmla="*/ 0 h 1685360"/>
              <a:gd name="connsiteX2" fmla="*/ 800831 w 800831"/>
              <a:gd name="connsiteY2" fmla="*/ 1109098 h 1685360"/>
              <a:gd name="connsiteX3" fmla="*/ 0 w 800831"/>
              <a:gd name="connsiteY3" fmla="*/ 1685360 h 1685360"/>
              <a:gd name="connsiteX4" fmla="*/ 2381 w 800831"/>
              <a:gd name="connsiteY4" fmla="*/ 1026319 h 1685360"/>
              <a:gd name="connsiteX0" fmla="*/ 2381 w 800831"/>
              <a:gd name="connsiteY0" fmla="*/ 1026319 h 1685360"/>
              <a:gd name="connsiteX1" fmla="*/ 800831 w 800831"/>
              <a:gd name="connsiteY1" fmla="*/ 0 h 1685360"/>
              <a:gd name="connsiteX2" fmla="*/ 800831 w 800831"/>
              <a:gd name="connsiteY2" fmla="*/ 1109098 h 1685360"/>
              <a:gd name="connsiteX3" fmla="*/ 0 w 800831"/>
              <a:gd name="connsiteY3" fmla="*/ 1685360 h 1685360"/>
              <a:gd name="connsiteX4" fmla="*/ 2381 w 800831"/>
              <a:gd name="connsiteY4" fmla="*/ 1026319 h 1685360"/>
              <a:gd name="connsiteX0" fmla="*/ 2381 w 800831"/>
              <a:gd name="connsiteY0" fmla="*/ 1026319 h 1690122"/>
              <a:gd name="connsiteX1" fmla="*/ 800831 w 800831"/>
              <a:gd name="connsiteY1" fmla="*/ 0 h 1690122"/>
              <a:gd name="connsiteX2" fmla="*/ 800831 w 800831"/>
              <a:gd name="connsiteY2" fmla="*/ 1109098 h 1690122"/>
              <a:gd name="connsiteX3" fmla="*/ 0 w 800831"/>
              <a:gd name="connsiteY3" fmla="*/ 1690122 h 1690122"/>
              <a:gd name="connsiteX4" fmla="*/ 2381 w 800831"/>
              <a:gd name="connsiteY4" fmla="*/ 1026319 h 1690122"/>
              <a:gd name="connsiteX0" fmla="*/ 2381 w 800831"/>
              <a:gd name="connsiteY0" fmla="*/ 1026319 h 1700955"/>
              <a:gd name="connsiteX1" fmla="*/ 800831 w 800831"/>
              <a:gd name="connsiteY1" fmla="*/ 0 h 1700955"/>
              <a:gd name="connsiteX2" fmla="*/ 800831 w 800831"/>
              <a:gd name="connsiteY2" fmla="*/ 1109098 h 1700955"/>
              <a:gd name="connsiteX3" fmla="*/ 0 w 800831"/>
              <a:gd name="connsiteY3" fmla="*/ 1700955 h 1700955"/>
              <a:gd name="connsiteX4" fmla="*/ 2381 w 800831"/>
              <a:gd name="connsiteY4" fmla="*/ 1026319 h 1700955"/>
              <a:gd name="connsiteX0" fmla="*/ 2381 w 800831"/>
              <a:gd name="connsiteY0" fmla="*/ 1026319 h 1700955"/>
              <a:gd name="connsiteX1" fmla="*/ 800831 w 800831"/>
              <a:gd name="connsiteY1" fmla="*/ 0 h 1700955"/>
              <a:gd name="connsiteX2" fmla="*/ 800831 w 800831"/>
              <a:gd name="connsiteY2" fmla="*/ 1109098 h 1700955"/>
              <a:gd name="connsiteX3" fmla="*/ 0 w 800831"/>
              <a:gd name="connsiteY3" fmla="*/ 1700955 h 1700955"/>
              <a:gd name="connsiteX4" fmla="*/ 2381 w 800831"/>
              <a:gd name="connsiteY4" fmla="*/ 1026319 h 1700955"/>
              <a:gd name="connsiteX0" fmla="*/ 2381 w 800831"/>
              <a:gd name="connsiteY0" fmla="*/ 1036819 h 1711455"/>
              <a:gd name="connsiteX1" fmla="*/ 800831 w 800831"/>
              <a:gd name="connsiteY1" fmla="*/ 0 h 1711455"/>
              <a:gd name="connsiteX2" fmla="*/ 800831 w 800831"/>
              <a:gd name="connsiteY2" fmla="*/ 1119598 h 1711455"/>
              <a:gd name="connsiteX3" fmla="*/ 0 w 800831"/>
              <a:gd name="connsiteY3" fmla="*/ 1711455 h 1711455"/>
              <a:gd name="connsiteX4" fmla="*/ 2381 w 800831"/>
              <a:gd name="connsiteY4" fmla="*/ 1036819 h 1711455"/>
              <a:gd name="connsiteX0" fmla="*/ 2381 w 800831"/>
              <a:gd name="connsiteY0" fmla="*/ 1042070 h 1711455"/>
              <a:gd name="connsiteX1" fmla="*/ 800831 w 800831"/>
              <a:gd name="connsiteY1" fmla="*/ 0 h 1711455"/>
              <a:gd name="connsiteX2" fmla="*/ 800831 w 800831"/>
              <a:gd name="connsiteY2" fmla="*/ 1119598 h 1711455"/>
              <a:gd name="connsiteX3" fmla="*/ 0 w 800831"/>
              <a:gd name="connsiteY3" fmla="*/ 1711455 h 1711455"/>
              <a:gd name="connsiteX4" fmla="*/ 2381 w 800831"/>
              <a:gd name="connsiteY4" fmla="*/ 1042070 h 1711455"/>
              <a:gd name="connsiteX0" fmla="*/ 2381 w 800831"/>
              <a:gd name="connsiteY0" fmla="*/ 1036820 h 1706205"/>
              <a:gd name="connsiteX1" fmla="*/ 800831 w 800831"/>
              <a:gd name="connsiteY1" fmla="*/ 0 h 1706205"/>
              <a:gd name="connsiteX2" fmla="*/ 800831 w 800831"/>
              <a:gd name="connsiteY2" fmla="*/ 1114348 h 1706205"/>
              <a:gd name="connsiteX3" fmla="*/ 0 w 800831"/>
              <a:gd name="connsiteY3" fmla="*/ 1706205 h 1706205"/>
              <a:gd name="connsiteX4" fmla="*/ 2381 w 800831"/>
              <a:gd name="connsiteY4" fmla="*/ 1036820 h 1706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0831" h="1706205">
                <a:moveTo>
                  <a:pt x="2381" y="1036820"/>
                </a:moveTo>
                <a:lnTo>
                  <a:pt x="800831" y="0"/>
                </a:lnTo>
                <a:lnTo>
                  <a:pt x="800831" y="1114348"/>
                </a:lnTo>
                <a:cubicBezTo>
                  <a:pt x="533887" y="1308023"/>
                  <a:pt x="266944" y="1512530"/>
                  <a:pt x="0" y="1706205"/>
                </a:cubicBezTo>
                <a:cubicBezTo>
                  <a:pt x="1588" y="1548841"/>
                  <a:pt x="793" y="1229513"/>
                  <a:pt x="2381" y="1036820"/>
                </a:cubicBezTo>
                <a:close/>
              </a:path>
            </a:pathLst>
          </a:custGeom>
          <a:solidFill>
            <a:srgbClr val="FF2F2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2" name="Rectangle 53"/>
          <p:cNvSpPr/>
          <p:nvPr/>
        </p:nvSpPr>
        <p:spPr bwMode="auto">
          <a:xfrm>
            <a:off x="3514712" y="2653700"/>
            <a:ext cx="559744" cy="1627285"/>
          </a:xfrm>
          <a:custGeom>
            <a:avLst/>
            <a:gdLst>
              <a:gd name="connsiteX0" fmla="*/ 0 w 798450"/>
              <a:gd name="connsiteY0" fmla="*/ 0 h 1109098"/>
              <a:gd name="connsiteX1" fmla="*/ 798450 w 798450"/>
              <a:gd name="connsiteY1" fmla="*/ 0 h 1109098"/>
              <a:gd name="connsiteX2" fmla="*/ 798450 w 798450"/>
              <a:gd name="connsiteY2" fmla="*/ 1109098 h 1109098"/>
              <a:gd name="connsiteX3" fmla="*/ 0 w 798450"/>
              <a:gd name="connsiteY3" fmla="*/ 1109098 h 1109098"/>
              <a:gd name="connsiteX4" fmla="*/ 0 w 798450"/>
              <a:gd name="connsiteY4" fmla="*/ 0 h 1109098"/>
              <a:gd name="connsiteX0" fmla="*/ 0 w 798450"/>
              <a:gd name="connsiteY0" fmla="*/ 0 h 1249592"/>
              <a:gd name="connsiteX1" fmla="*/ 798450 w 798450"/>
              <a:gd name="connsiteY1" fmla="*/ 0 h 1249592"/>
              <a:gd name="connsiteX2" fmla="*/ 798450 w 798450"/>
              <a:gd name="connsiteY2" fmla="*/ 1109098 h 1249592"/>
              <a:gd name="connsiteX3" fmla="*/ 0 w 798450"/>
              <a:gd name="connsiteY3" fmla="*/ 1249592 h 1249592"/>
              <a:gd name="connsiteX4" fmla="*/ 0 w 798450"/>
              <a:gd name="connsiteY4" fmla="*/ 0 h 1249592"/>
              <a:gd name="connsiteX0" fmla="*/ 0 w 798450"/>
              <a:gd name="connsiteY0" fmla="*/ 585787 h 1249592"/>
              <a:gd name="connsiteX1" fmla="*/ 798450 w 798450"/>
              <a:gd name="connsiteY1" fmla="*/ 0 h 1249592"/>
              <a:gd name="connsiteX2" fmla="*/ 798450 w 798450"/>
              <a:gd name="connsiteY2" fmla="*/ 1109098 h 1249592"/>
              <a:gd name="connsiteX3" fmla="*/ 0 w 798450"/>
              <a:gd name="connsiteY3" fmla="*/ 1249592 h 1249592"/>
              <a:gd name="connsiteX4" fmla="*/ 0 w 798450"/>
              <a:gd name="connsiteY4" fmla="*/ 585787 h 1249592"/>
              <a:gd name="connsiteX0" fmla="*/ 2381 w 798450"/>
              <a:gd name="connsiteY0" fmla="*/ 581025 h 1249592"/>
              <a:gd name="connsiteX1" fmla="*/ 798450 w 798450"/>
              <a:gd name="connsiteY1" fmla="*/ 0 h 1249592"/>
              <a:gd name="connsiteX2" fmla="*/ 798450 w 798450"/>
              <a:gd name="connsiteY2" fmla="*/ 1109098 h 1249592"/>
              <a:gd name="connsiteX3" fmla="*/ 0 w 798450"/>
              <a:gd name="connsiteY3" fmla="*/ 1249592 h 1249592"/>
              <a:gd name="connsiteX4" fmla="*/ 2381 w 798450"/>
              <a:gd name="connsiteY4" fmla="*/ 581025 h 1249592"/>
              <a:gd name="connsiteX0" fmla="*/ 2381 w 798450"/>
              <a:gd name="connsiteY0" fmla="*/ 581025 h 1249592"/>
              <a:gd name="connsiteX1" fmla="*/ 798450 w 798450"/>
              <a:gd name="connsiteY1" fmla="*/ 0 h 1249592"/>
              <a:gd name="connsiteX2" fmla="*/ 798450 w 798450"/>
              <a:gd name="connsiteY2" fmla="*/ 1109098 h 1249592"/>
              <a:gd name="connsiteX3" fmla="*/ 0 w 798450"/>
              <a:gd name="connsiteY3" fmla="*/ 1249592 h 1249592"/>
              <a:gd name="connsiteX4" fmla="*/ 2381 w 798450"/>
              <a:gd name="connsiteY4" fmla="*/ 581025 h 1249592"/>
              <a:gd name="connsiteX0" fmla="*/ 229 w 798679"/>
              <a:gd name="connsiteY0" fmla="*/ 578644 h 1249592"/>
              <a:gd name="connsiteX1" fmla="*/ 798679 w 798679"/>
              <a:gd name="connsiteY1" fmla="*/ 0 h 1249592"/>
              <a:gd name="connsiteX2" fmla="*/ 798679 w 798679"/>
              <a:gd name="connsiteY2" fmla="*/ 1109098 h 1249592"/>
              <a:gd name="connsiteX3" fmla="*/ 229 w 798679"/>
              <a:gd name="connsiteY3" fmla="*/ 1249592 h 1249592"/>
              <a:gd name="connsiteX4" fmla="*/ 229 w 798679"/>
              <a:gd name="connsiteY4" fmla="*/ 578644 h 1249592"/>
              <a:gd name="connsiteX0" fmla="*/ 229 w 798679"/>
              <a:gd name="connsiteY0" fmla="*/ 576263 h 1249592"/>
              <a:gd name="connsiteX1" fmla="*/ 798679 w 798679"/>
              <a:gd name="connsiteY1" fmla="*/ 0 h 1249592"/>
              <a:gd name="connsiteX2" fmla="*/ 798679 w 798679"/>
              <a:gd name="connsiteY2" fmla="*/ 1109098 h 1249592"/>
              <a:gd name="connsiteX3" fmla="*/ 229 w 798679"/>
              <a:gd name="connsiteY3" fmla="*/ 1249592 h 1249592"/>
              <a:gd name="connsiteX4" fmla="*/ 229 w 798679"/>
              <a:gd name="connsiteY4" fmla="*/ 576263 h 1249592"/>
              <a:gd name="connsiteX0" fmla="*/ 229 w 798679"/>
              <a:gd name="connsiteY0" fmla="*/ 576263 h 1249592"/>
              <a:gd name="connsiteX1" fmla="*/ 798679 w 798679"/>
              <a:gd name="connsiteY1" fmla="*/ 0 h 1249592"/>
              <a:gd name="connsiteX2" fmla="*/ 798679 w 798679"/>
              <a:gd name="connsiteY2" fmla="*/ 1109098 h 1249592"/>
              <a:gd name="connsiteX3" fmla="*/ 229 w 798679"/>
              <a:gd name="connsiteY3" fmla="*/ 1249592 h 1249592"/>
              <a:gd name="connsiteX4" fmla="*/ 229 w 798679"/>
              <a:gd name="connsiteY4" fmla="*/ 576263 h 1249592"/>
              <a:gd name="connsiteX0" fmla="*/ 2381 w 798450"/>
              <a:gd name="connsiteY0" fmla="*/ 578644 h 1249592"/>
              <a:gd name="connsiteX1" fmla="*/ 798450 w 798450"/>
              <a:gd name="connsiteY1" fmla="*/ 0 h 1249592"/>
              <a:gd name="connsiteX2" fmla="*/ 798450 w 798450"/>
              <a:gd name="connsiteY2" fmla="*/ 1109098 h 1249592"/>
              <a:gd name="connsiteX3" fmla="*/ 0 w 798450"/>
              <a:gd name="connsiteY3" fmla="*/ 1249592 h 1249592"/>
              <a:gd name="connsiteX4" fmla="*/ 2381 w 798450"/>
              <a:gd name="connsiteY4" fmla="*/ 578644 h 1249592"/>
              <a:gd name="connsiteX0" fmla="*/ 2381 w 798450"/>
              <a:gd name="connsiteY0" fmla="*/ 581025 h 1249592"/>
              <a:gd name="connsiteX1" fmla="*/ 798450 w 798450"/>
              <a:gd name="connsiteY1" fmla="*/ 0 h 1249592"/>
              <a:gd name="connsiteX2" fmla="*/ 798450 w 798450"/>
              <a:gd name="connsiteY2" fmla="*/ 1109098 h 1249592"/>
              <a:gd name="connsiteX3" fmla="*/ 0 w 798450"/>
              <a:gd name="connsiteY3" fmla="*/ 1249592 h 1249592"/>
              <a:gd name="connsiteX4" fmla="*/ 2381 w 798450"/>
              <a:gd name="connsiteY4" fmla="*/ 581025 h 1249592"/>
              <a:gd name="connsiteX0" fmla="*/ 105 w 800937"/>
              <a:gd name="connsiteY0" fmla="*/ 581025 h 1249592"/>
              <a:gd name="connsiteX1" fmla="*/ 800937 w 800937"/>
              <a:gd name="connsiteY1" fmla="*/ 0 h 1249592"/>
              <a:gd name="connsiteX2" fmla="*/ 800937 w 800937"/>
              <a:gd name="connsiteY2" fmla="*/ 1109098 h 1249592"/>
              <a:gd name="connsiteX3" fmla="*/ 2487 w 800937"/>
              <a:gd name="connsiteY3" fmla="*/ 1249592 h 1249592"/>
              <a:gd name="connsiteX4" fmla="*/ 105 w 800937"/>
              <a:gd name="connsiteY4" fmla="*/ 581025 h 1249592"/>
              <a:gd name="connsiteX0" fmla="*/ 229 w 801061"/>
              <a:gd name="connsiteY0" fmla="*/ 581025 h 1251974"/>
              <a:gd name="connsiteX1" fmla="*/ 801061 w 801061"/>
              <a:gd name="connsiteY1" fmla="*/ 0 h 1251974"/>
              <a:gd name="connsiteX2" fmla="*/ 801061 w 801061"/>
              <a:gd name="connsiteY2" fmla="*/ 1109098 h 1251974"/>
              <a:gd name="connsiteX3" fmla="*/ 230 w 801061"/>
              <a:gd name="connsiteY3" fmla="*/ 1251974 h 1251974"/>
              <a:gd name="connsiteX4" fmla="*/ 229 w 801061"/>
              <a:gd name="connsiteY4" fmla="*/ 581025 h 1251974"/>
              <a:gd name="connsiteX0" fmla="*/ 2381 w 803213"/>
              <a:gd name="connsiteY0" fmla="*/ 581025 h 1254356"/>
              <a:gd name="connsiteX1" fmla="*/ 803213 w 803213"/>
              <a:gd name="connsiteY1" fmla="*/ 0 h 1254356"/>
              <a:gd name="connsiteX2" fmla="*/ 803213 w 803213"/>
              <a:gd name="connsiteY2" fmla="*/ 1109098 h 1254356"/>
              <a:gd name="connsiteX3" fmla="*/ 0 w 803213"/>
              <a:gd name="connsiteY3" fmla="*/ 1254356 h 1254356"/>
              <a:gd name="connsiteX4" fmla="*/ 2381 w 803213"/>
              <a:gd name="connsiteY4" fmla="*/ 581025 h 1254356"/>
              <a:gd name="connsiteX0" fmla="*/ 2381 w 803213"/>
              <a:gd name="connsiteY0" fmla="*/ 581025 h 1254356"/>
              <a:gd name="connsiteX1" fmla="*/ 803213 w 803213"/>
              <a:gd name="connsiteY1" fmla="*/ 0 h 1254356"/>
              <a:gd name="connsiteX2" fmla="*/ 803213 w 803213"/>
              <a:gd name="connsiteY2" fmla="*/ 1113861 h 1254356"/>
              <a:gd name="connsiteX3" fmla="*/ 0 w 803213"/>
              <a:gd name="connsiteY3" fmla="*/ 1254356 h 1254356"/>
              <a:gd name="connsiteX4" fmla="*/ 2381 w 803213"/>
              <a:gd name="connsiteY4" fmla="*/ 581025 h 1254356"/>
              <a:gd name="connsiteX0" fmla="*/ 2381 w 803213"/>
              <a:gd name="connsiteY0" fmla="*/ 591858 h 1254356"/>
              <a:gd name="connsiteX1" fmla="*/ 803213 w 803213"/>
              <a:gd name="connsiteY1" fmla="*/ 0 h 1254356"/>
              <a:gd name="connsiteX2" fmla="*/ 803213 w 803213"/>
              <a:gd name="connsiteY2" fmla="*/ 1113861 h 1254356"/>
              <a:gd name="connsiteX3" fmla="*/ 0 w 803213"/>
              <a:gd name="connsiteY3" fmla="*/ 1254356 h 1254356"/>
              <a:gd name="connsiteX4" fmla="*/ 2381 w 803213"/>
              <a:gd name="connsiteY4" fmla="*/ 591858 h 1254356"/>
              <a:gd name="connsiteX0" fmla="*/ 2381 w 803213"/>
              <a:gd name="connsiteY0" fmla="*/ 591858 h 1265189"/>
              <a:gd name="connsiteX1" fmla="*/ 803213 w 803213"/>
              <a:gd name="connsiteY1" fmla="*/ 0 h 1265189"/>
              <a:gd name="connsiteX2" fmla="*/ 803213 w 803213"/>
              <a:gd name="connsiteY2" fmla="*/ 1113861 h 1265189"/>
              <a:gd name="connsiteX3" fmla="*/ 0 w 803213"/>
              <a:gd name="connsiteY3" fmla="*/ 1265189 h 1265189"/>
              <a:gd name="connsiteX4" fmla="*/ 2381 w 803213"/>
              <a:gd name="connsiteY4" fmla="*/ 591858 h 1265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213" h="1265189">
                <a:moveTo>
                  <a:pt x="2381" y="591858"/>
                </a:moveTo>
                <a:lnTo>
                  <a:pt x="803213" y="0"/>
                </a:lnTo>
                <a:lnTo>
                  <a:pt x="803213" y="1113861"/>
                </a:lnTo>
                <a:lnTo>
                  <a:pt x="0" y="1265189"/>
                </a:lnTo>
                <a:cubicBezTo>
                  <a:pt x="794" y="1042333"/>
                  <a:pt x="1587" y="814714"/>
                  <a:pt x="2381" y="591858"/>
                </a:cubicBezTo>
                <a:close/>
              </a:path>
            </a:pathLst>
          </a:custGeom>
          <a:solidFill>
            <a:srgbClr val="92D050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3" name="Rectangle 54"/>
          <p:cNvSpPr/>
          <p:nvPr/>
        </p:nvSpPr>
        <p:spPr bwMode="auto">
          <a:xfrm>
            <a:off x="3476561" y="4079687"/>
            <a:ext cx="537328" cy="1157722"/>
          </a:xfrm>
          <a:custGeom>
            <a:avLst/>
            <a:gdLst>
              <a:gd name="connsiteX0" fmla="*/ 0 w 798450"/>
              <a:gd name="connsiteY0" fmla="*/ 0 h 1109098"/>
              <a:gd name="connsiteX1" fmla="*/ 798450 w 798450"/>
              <a:gd name="connsiteY1" fmla="*/ 0 h 1109098"/>
              <a:gd name="connsiteX2" fmla="*/ 798450 w 798450"/>
              <a:gd name="connsiteY2" fmla="*/ 1109098 h 1109098"/>
              <a:gd name="connsiteX3" fmla="*/ 0 w 798450"/>
              <a:gd name="connsiteY3" fmla="*/ 1109098 h 1109098"/>
              <a:gd name="connsiteX4" fmla="*/ 0 w 798450"/>
              <a:gd name="connsiteY4" fmla="*/ 0 h 1109098"/>
              <a:gd name="connsiteX0" fmla="*/ 3175 w 801625"/>
              <a:gd name="connsiteY0" fmla="*/ 0 h 1109098"/>
              <a:gd name="connsiteX1" fmla="*/ 801625 w 801625"/>
              <a:gd name="connsiteY1" fmla="*/ 0 h 1109098"/>
              <a:gd name="connsiteX2" fmla="*/ 801625 w 801625"/>
              <a:gd name="connsiteY2" fmla="*/ 1109098 h 1109098"/>
              <a:gd name="connsiteX3" fmla="*/ 0 w 801625"/>
              <a:gd name="connsiteY3" fmla="*/ 801123 h 1109098"/>
              <a:gd name="connsiteX4" fmla="*/ 3175 w 801625"/>
              <a:gd name="connsiteY4" fmla="*/ 0 h 1109098"/>
              <a:gd name="connsiteX0" fmla="*/ 305 w 801930"/>
              <a:gd name="connsiteY0" fmla="*/ 139700 h 1109098"/>
              <a:gd name="connsiteX1" fmla="*/ 801930 w 801930"/>
              <a:gd name="connsiteY1" fmla="*/ 0 h 1109098"/>
              <a:gd name="connsiteX2" fmla="*/ 801930 w 801930"/>
              <a:gd name="connsiteY2" fmla="*/ 1109098 h 1109098"/>
              <a:gd name="connsiteX3" fmla="*/ 305 w 801930"/>
              <a:gd name="connsiteY3" fmla="*/ 801123 h 1109098"/>
              <a:gd name="connsiteX4" fmla="*/ 305 w 801930"/>
              <a:gd name="connsiteY4" fmla="*/ 139700 h 1109098"/>
              <a:gd name="connsiteX0" fmla="*/ 163 w 801788"/>
              <a:gd name="connsiteY0" fmla="*/ 139700 h 1109098"/>
              <a:gd name="connsiteX1" fmla="*/ 801788 w 801788"/>
              <a:gd name="connsiteY1" fmla="*/ 0 h 1109098"/>
              <a:gd name="connsiteX2" fmla="*/ 801788 w 801788"/>
              <a:gd name="connsiteY2" fmla="*/ 1109098 h 1109098"/>
              <a:gd name="connsiteX3" fmla="*/ 2544 w 801788"/>
              <a:gd name="connsiteY3" fmla="*/ 801123 h 1109098"/>
              <a:gd name="connsiteX4" fmla="*/ 163 w 801788"/>
              <a:gd name="connsiteY4" fmla="*/ 139700 h 1109098"/>
              <a:gd name="connsiteX0" fmla="*/ 306 w 799550"/>
              <a:gd name="connsiteY0" fmla="*/ 137319 h 1109098"/>
              <a:gd name="connsiteX1" fmla="*/ 799550 w 799550"/>
              <a:gd name="connsiteY1" fmla="*/ 0 h 1109098"/>
              <a:gd name="connsiteX2" fmla="*/ 799550 w 799550"/>
              <a:gd name="connsiteY2" fmla="*/ 1109098 h 1109098"/>
              <a:gd name="connsiteX3" fmla="*/ 306 w 799550"/>
              <a:gd name="connsiteY3" fmla="*/ 801123 h 1109098"/>
              <a:gd name="connsiteX4" fmla="*/ 306 w 799550"/>
              <a:gd name="connsiteY4" fmla="*/ 137319 h 1109098"/>
              <a:gd name="connsiteX0" fmla="*/ 2381 w 799244"/>
              <a:gd name="connsiteY0" fmla="*/ 144462 h 1109098"/>
              <a:gd name="connsiteX1" fmla="*/ 799244 w 799244"/>
              <a:gd name="connsiteY1" fmla="*/ 0 h 1109098"/>
              <a:gd name="connsiteX2" fmla="*/ 799244 w 799244"/>
              <a:gd name="connsiteY2" fmla="*/ 1109098 h 1109098"/>
              <a:gd name="connsiteX3" fmla="*/ 0 w 799244"/>
              <a:gd name="connsiteY3" fmla="*/ 801123 h 1109098"/>
              <a:gd name="connsiteX4" fmla="*/ 2381 w 799244"/>
              <a:gd name="connsiteY4" fmla="*/ 144462 h 1109098"/>
              <a:gd name="connsiteX0" fmla="*/ 305 w 799549"/>
              <a:gd name="connsiteY0" fmla="*/ 151606 h 1109098"/>
              <a:gd name="connsiteX1" fmla="*/ 799549 w 799549"/>
              <a:gd name="connsiteY1" fmla="*/ 0 h 1109098"/>
              <a:gd name="connsiteX2" fmla="*/ 799549 w 799549"/>
              <a:gd name="connsiteY2" fmla="*/ 1109098 h 1109098"/>
              <a:gd name="connsiteX3" fmla="*/ 305 w 799549"/>
              <a:gd name="connsiteY3" fmla="*/ 801123 h 1109098"/>
              <a:gd name="connsiteX4" fmla="*/ 305 w 799549"/>
              <a:gd name="connsiteY4" fmla="*/ 151606 h 1109098"/>
              <a:gd name="connsiteX0" fmla="*/ 2381 w 799244"/>
              <a:gd name="connsiteY0" fmla="*/ 137318 h 1109098"/>
              <a:gd name="connsiteX1" fmla="*/ 799244 w 799244"/>
              <a:gd name="connsiteY1" fmla="*/ 0 h 1109098"/>
              <a:gd name="connsiteX2" fmla="*/ 799244 w 799244"/>
              <a:gd name="connsiteY2" fmla="*/ 1109098 h 1109098"/>
              <a:gd name="connsiteX3" fmla="*/ 0 w 799244"/>
              <a:gd name="connsiteY3" fmla="*/ 801123 h 1109098"/>
              <a:gd name="connsiteX4" fmla="*/ 2381 w 799244"/>
              <a:gd name="connsiteY4" fmla="*/ 137318 h 1109098"/>
              <a:gd name="connsiteX0" fmla="*/ 305 w 799550"/>
              <a:gd name="connsiteY0" fmla="*/ 139699 h 1109098"/>
              <a:gd name="connsiteX1" fmla="*/ 799550 w 799550"/>
              <a:gd name="connsiteY1" fmla="*/ 0 h 1109098"/>
              <a:gd name="connsiteX2" fmla="*/ 799550 w 799550"/>
              <a:gd name="connsiteY2" fmla="*/ 1109098 h 1109098"/>
              <a:gd name="connsiteX3" fmla="*/ 306 w 799550"/>
              <a:gd name="connsiteY3" fmla="*/ 801123 h 1109098"/>
              <a:gd name="connsiteX4" fmla="*/ 305 w 799550"/>
              <a:gd name="connsiteY4" fmla="*/ 139699 h 1109098"/>
              <a:gd name="connsiteX0" fmla="*/ 305 w 799550"/>
              <a:gd name="connsiteY0" fmla="*/ 139699 h 1109098"/>
              <a:gd name="connsiteX1" fmla="*/ 799550 w 799550"/>
              <a:gd name="connsiteY1" fmla="*/ 0 h 1109098"/>
              <a:gd name="connsiteX2" fmla="*/ 799550 w 799550"/>
              <a:gd name="connsiteY2" fmla="*/ 1109098 h 1109098"/>
              <a:gd name="connsiteX3" fmla="*/ 306 w 799550"/>
              <a:gd name="connsiteY3" fmla="*/ 805886 h 1109098"/>
              <a:gd name="connsiteX4" fmla="*/ 305 w 799550"/>
              <a:gd name="connsiteY4" fmla="*/ 139699 h 1109098"/>
              <a:gd name="connsiteX0" fmla="*/ 305 w 804312"/>
              <a:gd name="connsiteY0" fmla="*/ 139699 h 1111479"/>
              <a:gd name="connsiteX1" fmla="*/ 799550 w 804312"/>
              <a:gd name="connsiteY1" fmla="*/ 0 h 1111479"/>
              <a:gd name="connsiteX2" fmla="*/ 804312 w 804312"/>
              <a:gd name="connsiteY2" fmla="*/ 1111479 h 1111479"/>
              <a:gd name="connsiteX3" fmla="*/ 306 w 804312"/>
              <a:gd name="connsiteY3" fmla="*/ 805886 h 1111479"/>
              <a:gd name="connsiteX4" fmla="*/ 305 w 804312"/>
              <a:gd name="connsiteY4" fmla="*/ 139699 h 1111479"/>
              <a:gd name="connsiteX0" fmla="*/ 305 w 800008"/>
              <a:gd name="connsiteY0" fmla="*/ 139699 h 1109098"/>
              <a:gd name="connsiteX1" fmla="*/ 799550 w 800008"/>
              <a:gd name="connsiteY1" fmla="*/ 0 h 1109098"/>
              <a:gd name="connsiteX2" fmla="*/ 799549 w 800008"/>
              <a:gd name="connsiteY2" fmla="*/ 1109098 h 1109098"/>
              <a:gd name="connsiteX3" fmla="*/ 306 w 800008"/>
              <a:gd name="connsiteY3" fmla="*/ 805886 h 1109098"/>
              <a:gd name="connsiteX4" fmla="*/ 305 w 800008"/>
              <a:gd name="connsiteY4" fmla="*/ 139699 h 1109098"/>
              <a:gd name="connsiteX0" fmla="*/ 132 w 799835"/>
              <a:gd name="connsiteY0" fmla="*/ 139699 h 1109098"/>
              <a:gd name="connsiteX1" fmla="*/ 799377 w 799835"/>
              <a:gd name="connsiteY1" fmla="*/ 0 h 1109098"/>
              <a:gd name="connsiteX2" fmla="*/ 799376 w 799835"/>
              <a:gd name="connsiteY2" fmla="*/ 1109098 h 1109098"/>
              <a:gd name="connsiteX3" fmla="*/ 3745 w 799835"/>
              <a:gd name="connsiteY3" fmla="*/ 813107 h 1109098"/>
              <a:gd name="connsiteX4" fmla="*/ 132 w 799835"/>
              <a:gd name="connsiteY4" fmla="*/ 139699 h 1109098"/>
              <a:gd name="connsiteX0" fmla="*/ 132 w 799835"/>
              <a:gd name="connsiteY0" fmla="*/ 139699 h 1119931"/>
              <a:gd name="connsiteX1" fmla="*/ 799377 w 799835"/>
              <a:gd name="connsiteY1" fmla="*/ 0 h 1119931"/>
              <a:gd name="connsiteX2" fmla="*/ 799376 w 799835"/>
              <a:gd name="connsiteY2" fmla="*/ 1119931 h 1119931"/>
              <a:gd name="connsiteX3" fmla="*/ 3745 w 799835"/>
              <a:gd name="connsiteY3" fmla="*/ 813107 h 1119931"/>
              <a:gd name="connsiteX4" fmla="*/ 132 w 799835"/>
              <a:gd name="connsiteY4" fmla="*/ 139699 h 1119931"/>
              <a:gd name="connsiteX0" fmla="*/ 305 w 800008"/>
              <a:gd name="connsiteY0" fmla="*/ 139699 h 1119931"/>
              <a:gd name="connsiteX1" fmla="*/ 799550 w 800008"/>
              <a:gd name="connsiteY1" fmla="*/ 0 h 1119931"/>
              <a:gd name="connsiteX2" fmla="*/ 799549 w 800008"/>
              <a:gd name="connsiteY2" fmla="*/ 1119931 h 1119931"/>
              <a:gd name="connsiteX3" fmla="*/ 308 w 800008"/>
              <a:gd name="connsiteY3" fmla="*/ 820328 h 1119931"/>
              <a:gd name="connsiteX4" fmla="*/ 305 w 800008"/>
              <a:gd name="connsiteY4" fmla="*/ 139699 h 1119931"/>
              <a:gd name="connsiteX0" fmla="*/ 3609 w 803312"/>
              <a:gd name="connsiteY0" fmla="*/ 139699 h 1119931"/>
              <a:gd name="connsiteX1" fmla="*/ 802854 w 803312"/>
              <a:gd name="connsiteY1" fmla="*/ 0 h 1119931"/>
              <a:gd name="connsiteX2" fmla="*/ 802853 w 803312"/>
              <a:gd name="connsiteY2" fmla="*/ 1119931 h 1119931"/>
              <a:gd name="connsiteX3" fmla="*/ 0 w 803312"/>
              <a:gd name="connsiteY3" fmla="*/ 816716 h 1119931"/>
              <a:gd name="connsiteX4" fmla="*/ 3609 w 803312"/>
              <a:gd name="connsiteY4" fmla="*/ 139699 h 1119931"/>
              <a:gd name="connsiteX0" fmla="*/ 304 w 803618"/>
              <a:gd name="connsiteY0" fmla="*/ 143310 h 1119931"/>
              <a:gd name="connsiteX1" fmla="*/ 803160 w 803618"/>
              <a:gd name="connsiteY1" fmla="*/ 0 h 1119931"/>
              <a:gd name="connsiteX2" fmla="*/ 803159 w 803618"/>
              <a:gd name="connsiteY2" fmla="*/ 1119931 h 1119931"/>
              <a:gd name="connsiteX3" fmla="*/ 306 w 803618"/>
              <a:gd name="connsiteY3" fmla="*/ 816716 h 1119931"/>
              <a:gd name="connsiteX4" fmla="*/ 304 w 803618"/>
              <a:gd name="connsiteY4" fmla="*/ 143310 h 1119931"/>
              <a:gd name="connsiteX0" fmla="*/ 7219 w 810533"/>
              <a:gd name="connsiteY0" fmla="*/ 143310 h 1119931"/>
              <a:gd name="connsiteX1" fmla="*/ 810075 w 810533"/>
              <a:gd name="connsiteY1" fmla="*/ 0 h 1119931"/>
              <a:gd name="connsiteX2" fmla="*/ 810074 w 810533"/>
              <a:gd name="connsiteY2" fmla="*/ 1119931 h 1119931"/>
              <a:gd name="connsiteX3" fmla="*/ 0 w 810533"/>
              <a:gd name="connsiteY3" fmla="*/ 816716 h 1119931"/>
              <a:gd name="connsiteX4" fmla="*/ 7219 w 810533"/>
              <a:gd name="connsiteY4" fmla="*/ 143310 h 1119931"/>
              <a:gd name="connsiteX0" fmla="*/ 3608 w 806922"/>
              <a:gd name="connsiteY0" fmla="*/ 143310 h 1119931"/>
              <a:gd name="connsiteX1" fmla="*/ 806464 w 806922"/>
              <a:gd name="connsiteY1" fmla="*/ 0 h 1119931"/>
              <a:gd name="connsiteX2" fmla="*/ 806463 w 806922"/>
              <a:gd name="connsiteY2" fmla="*/ 1119931 h 1119931"/>
              <a:gd name="connsiteX3" fmla="*/ 0 w 806922"/>
              <a:gd name="connsiteY3" fmla="*/ 820326 h 1119931"/>
              <a:gd name="connsiteX4" fmla="*/ 3608 w 806922"/>
              <a:gd name="connsiteY4" fmla="*/ 143310 h 1119931"/>
              <a:gd name="connsiteX0" fmla="*/ 3608 w 806922"/>
              <a:gd name="connsiteY0" fmla="*/ 143310 h 1119931"/>
              <a:gd name="connsiteX1" fmla="*/ 806464 w 806922"/>
              <a:gd name="connsiteY1" fmla="*/ 0 h 1119931"/>
              <a:gd name="connsiteX2" fmla="*/ 806463 w 806922"/>
              <a:gd name="connsiteY2" fmla="*/ 1119931 h 1119931"/>
              <a:gd name="connsiteX3" fmla="*/ 0 w 806922"/>
              <a:gd name="connsiteY3" fmla="*/ 813103 h 1119931"/>
              <a:gd name="connsiteX4" fmla="*/ 3608 w 806922"/>
              <a:gd name="connsiteY4" fmla="*/ 143310 h 1119931"/>
              <a:gd name="connsiteX0" fmla="*/ 3608 w 806922"/>
              <a:gd name="connsiteY0" fmla="*/ 143310 h 1119931"/>
              <a:gd name="connsiteX1" fmla="*/ 806464 w 806922"/>
              <a:gd name="connsiteY1" fmla="*/ 0 h 1119931"/>
              <a:gd name="connsiteX2" fmla="*/ 806463 w 806922"/>
              <a:gd name="connsiteY2" fmla="*/ 1119931 h 1119931"/>
              <a:gd name="connsiteX3" fmla="*/ 0 w 806922"/>
              <a:gd name="connsiteY3" fmla="*/ 813103 h 1119931"/>
              <a:gd name="connsiteX4" fmla="*/ 3608 w 806922"/>
              <a:gd name="connsiteY4" fmla="*/ 143310 h 1119931"/>
              <a:gd name="connsiteX0" fmla="*/ 3608 w 806922"/>
              <a:gd name="connsiteY0" fmla="*/ 143310 h 1119931"/>
              <a:gd name="connsiteX1" fmla="*/ 806464 w 806922"/>
              <a:gd name="connsiteY1" fmla="*/ 0 h 1119931"/>
              <a:gd name="connsiteX2" fmla="*/ 806463 w 806922"/>
              <a:gd name="connsiteY2" fmla="*/ 1119931 h 1119931"/>
              <a:gd name="connsiteX3" fmla="*/ 0 w 806922"/>
              <a:gd name="connsiteY3" fmla="*/ 813103 h 1119931"/>
              <a:gd name="connsiteX4" fmla="*/ 3608 w 806922"/>
              <a:gd name="connsiteY4" fmla="*/ 143310 h 1119931"/>
              <a:gd name="connsiteX0" fmla="*/ 3608 w 806922"/>
              <a:gd name="connsiteY0" fmla="*/ 143310 h 1119931"/>
              <a:gd name="connsiteX1" fmla="*/ 806464 w 806922"/>
              <a:gd name="connsiteY1" fmla="*/ 0 h 1119931"/>
              <a:gd name="connsiteX2" fmla="*/ 806463 w 806922"/>
              <a:gd name="connsiteY2" fmla="*/ 1119931 h 1119931"/>
              <a:gd name="connsiteX3" fmla="*/ 0 w 806922"/>
              <a:gd name="connsiteY3" fmla="*/ 813103 h 1119931"/>
              <a:gd name="connsiteX4" fmla="*/ 3608 w 806922"/>
              <a:gd name="connsiteY4" fmla="*/ 143310 h 1119931"/>
              <a:gd name="connsiteX0" fmla="*/ 3608 w 806922"/>
              <a:gd name="connsiteY0" fmla="*/ 143310 h 1119931"/>
              <a:gd name="connsiteX1" fmla="*/ 806464 w 806922"/>
              <a:gd name="connsiteY1" fmla="*/ 0 h 1119931"/>
              <a:gd name="connsiteX2" fmla="*/ 806463 w 806922"/>
              <a:gd name="connsiteY2" fmla="*/ 1119931 h 1119931"/>
              <a:gd name="connsiteX3" fmla="*/ 0 w 806922"/>
              <a:gd name="connsiteY3" fmla="*/ 813103 h 1119931"/>
              <a:gd name="connsiteX4" fmla="*/ 3608 w 806922"/>
              <a:gd name="connsiteY4" fmla="*/ 143310 h 1119931"/>
              <a:gd name="connsiteX0" fmla="*/ 4315 w 807629"/>
              <a:gd name="connsiteY0" fmla="*/ 143310 h 1119931"/>
              <a:gd name="connsiteX1" fmla="*/ 807171 w 807629"/>
              <a:gd name="connsiteY1" fmla="*/ 0 h 1119931"/>
              <a:gd name="connsiteX2" fmla="*/ 807170 w 807629"/>
              <a:gd name="connsiteY2" fmla="*/ 1119931 h 1119931"/>
              <a:gd name="connsiteX3" fmla="*/ 707 w 807629"/>
              <a:gd name="connsiteY3" fmla="*/ 813103 h 1119931"/>
              <a:gd name="connsiteX4" fmla="*/ 4315 w 807629"/>
              <a:gd name="connsiteY4" fmla="*/ 143310 h 1119931"/>
              <a:gd name="connsiteX0" fmla="*/ 3608 w 806922"/>
              <a:gd name="connsiteY0" fmla="*/ 143310 h 1119931"/>
              <a:gd name="connsiteX1" fmla="*/ 806464 w 806922"/>
              <a:gd name="connsiteY1" fmla="*/ 0 h 1119931"/>
              <a:gd name="connsiteX2" fmla="*/ 806463 w 806922"/>
              <a:gd name="connsiteY2" fmla="*/ 1119931 h 1119931"/>
              <a:gd name="connsiteX3" fmla="*/ 0 w 806922"/>
              <a:gd name="connsiteY3" fmla="*/ 813103 h 1119931"/>
              <a:gd name="connsiteX4" fmla="*/ 3608 w 806922"/>
              <a:gd name="connsiteY4" fmla="*/ 143310 h 1119931"/>
              <a:gd name="connsiteX0" fmla="*/ 3608 w 806922"/>
              <a:gd name="connsiteY0" fmla="*/ 143310 h 1119931"/>
              <a:gd name="connsiteX1" fmla="*/ 806464 w 806922"/>
              <a:gd name="connsiteY1" fmla="*/ 0 h 1119931"/>
              <a:gd name="connsiteX2" fmla="*/ 806463 w 806922"/>
              <a:gd name="connsiteY2" fmla="*/ 1119931 h 1119931"/>
              <a:gd name="connsiteX3" fmla="*/ 0 w 806922"/>
              <a:gd name="connsiteY3" fmla="*/ 813103 h 1119931"/>
              <a:gd name="connsiteX4" fmla="*/ 3608 w 806922"/>
              <a:gd name="connsiteY4" fmla="*/ 143310 h 1119931"/>
              <a:gd name="connsiteX0" fmla="*/ 3608 w 806922"/>
              <a:gd name="connsiteY0" fmla="*/ 143310 h 1119931"/>
              <a:gd name="connsiteX1" fmla="*/ 806464 w 806922"/>
              <a:gd name="connsiteY1" fmla="*/ 0 h 1119931"/>
              <a:gd name="connsiteX2" fmla="*/ 806463 w 806922"/>
              <a:gd name="connsiteY2" fmla="*/ 1119931 h 1119931"/>
              <a:gd name="connsiteX3" fmla="*/ 0 w 806922"/>
              <a:gd name="connsiteY3" fmla="*/ 813103 h 1119931"/>
              <a:gd name="connsiteX4" fmla="*/ 3608 w 806922"/>
              <a:gd name="connsiteY4" fmla="*/ 143310 h 111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922" h="1119931">
                <a:moveTo>
                  <a:pt x="3608" y="143310"/>
                </a:moveTo>
                <a:lnTo>
                  <a:pt x="806464" y="0"/>
                </a:lnTo>
                <a:cubicBezTo>
                  <a:pt x="808051" y="370493"/>
                  <a:pt x="804876" y="749438"/>
                  <a:pt x="806463" y="1119931"/>
                </a:cubicBezTo>
                <a:lnTo>
                  <a:pt x="0" y="813103"/>
                </a:lnTo>
                <a:cubicBezTo>
                  <a:pt x="1058" y="676055"/>
                  <a:pt x="2551" y="330911"/>
                  <a:pt x="3608" y="143310"/>
                </a:cubicBezTo>
                <a:close/>
              </a:path>
            </a:pathLst>
          </a:custGeom>
          <a:solidFill>
            <a:srgbClr val="EAAD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4" name="Rectangle 55"/>
          <p:cNvSpPr/>
          <p:nvPr/>
        </p:nvSpPr>
        <p:spPr bwMode="auto">
          <a:xfrm>
            <a:off x="3476561" y="4876800"/>
            <a:ext cx="525209" cy="1382424"/>
          </a:xfrm>
          <a:custGeom>
            <a:avLst/>
            <a:gdLst>
              <a:gd name="connsiteX0" fmla="*/ 0 w 798450"/>
              <a:gd name="connsiteY0" fmla="*/ 0 h 1109098"/>
              <a:gd name="connsiteX1" fmla="*/ 798450 w 798450"/>
              <a:gd name="connsiteY1" fmla="*/ 0 h 1109098"/>
              <a:gd name="connsiteX2" fmla="*/ 798450 w 798450"/>
              <a:gd name="connsiteY2" fmla="*/ 1109098 h 1109098"/>
              <a:gd name="connsiteX3" fmla="*/ 0 w 798450"/>
              <a:gd name="connsiteY3" fmla="*/ 1109098 h 1109098"/>
              <a:gd name="connsiteX4" fmla="*/ 0 w 798450"/>
              <a:gd name="connsiteY4" fmla="*/ 0 h 1109098"/>
              <a:gd name="connsiteX0" fmla="*/ 0 w 798450"/>
              <a:gd name="connsiteY0" fmla="*/ 0 h 1109098"/>
              <a:gd name="connsiteX1" fmla="*/ 798450 w 798450"/>
              <a:gd name="connsiteY1" fmla="*/ 0 h 1109098"/>
              <a:gd name="connsiteX2" fmla="*/ 798450 w 798450"/>
              <a:gd name="connsiteY2" fmla="*/ 1109098 h 1109098"/>
              <a:gd name="connsiteX3" fmla="*/ 3175 w 798450"/>
              <a:gd name="connsiteY3" fmla="*/ 366148 h 1109098"/>
              <a:gd name="connsiteX4" fmla="*/ 0 w 798450"/>
              <a:gd name="connsiteY4" fmla="*/ 0 h 1109098"/>
              <a:gd name="connsiteX0" fmla="*/ 0 w 801625"/>
              <a:gd name="connsiteY0" fmla="*/ 0 h 1404373"/>
              <a:gd name="connsiteX1" fmla="*/ 801625 w 801625"/>
              <a:gd name="connsiteY1" fmla="*/ 295275 h 1404373"/>
              <a:gd name="connsiteX2" fmla="*/ 801625 w 801625"/>
              <a:gd name="connsiteY2" fmla="*/ 1404373 h 1404373"/>
              <a:gd name="connsiteX3" fmla="*/ 6350 w 801625"/>
              <a:gd name="connsiteY3" fmla="*/ 661423 h 1404373"/>
              <a:gd name="connsiteX4" fmla="*/ 0 w 801625"/>
              <a:gd name="connsiteY4" fmla="*/ 0 h 1404373"/>
              <a:gd name="connsiteX0" fmla="*/ 0 w 801625"/>
              <a:gd name="connsiteY0" fmla="*/ 0 h 1416279"/>
              <a:gd name="connsiteX1" fmla="*/ 801625 w 801625"/>
              <a:gd name="connsiteY1" fmla="*/ 307181 h 1416279"/>
              <a:gd name="connsiteX2" fmla="*/ 801625 w 801625"/>
              <a:gd name="connsiteY2" fmla="*/ 1416279 h 1416279"/>
              <a:gd name="connsiteX3" fmla="*/ 6350 w 801625"/>
              <a:gd name="connsiteY3" fmla="*/ 673329 h 1416279"/>
              <a:gd name="connsiteX4" fmla="*/ 0 w 801625"/>
              <a:gd name="connsiteY4" fmla="*/ 0 h 1416279"/>
              <a:gd name="connsiteX0" fmla="*/ 0 w 796862"/>
              <a:gd name="connsiteY0" fmla="*/ 0 h 1413898"/>
              <a:gd name="connsiteX1" fmla="*/ 796862 w 796862"/>
              <a:gd name="connsiteY1" fmla="*/ 304800 h 1413898"/>
              <a:gd name="connsiteX2" fmla="*/ 796862 w 796862"/>
              <a:gd name="connsiteY2" fmla="*/ 1413898 h 1413898"/>
              <a:gd name="connsiteX3" fmla="*/ 1587 w 796862"/>
              <a:gd name="connsiteY3" fmla="*/ 670948 h 1413898"/>
              <a:gd name="connsiteX4" fmla="*/ 0 w 796862"/>
              <a:gd name="connsiteY4" fmla="*/ 0 h 1413898"/>
              <a:gd name="connsiteX0" fmla="*/ 0 w 796862"/>
              <a:gd name="connsiteY0" fmla="*/ 0 h 1413898"/>
              <a:gd name="connsiteX1" fmla="*/ 796862 w 796862"/>
              <a:gd name="connsiteY1" fmla="*/ 304800 h 1413898"/>
              <a:gd name="connsiteX2" fmla="*/ 796862 w 796862"/>
              <a:gd name="connsiteY2" fmla="*/ 1413898 h 1413898"/>
              <a:gd name="connsiteX3" fmla="*/ 1587 w 796862"/>
              <a:gd name="connsiteY3" fmla="*/ 670948 h 1413898"/>
              <a:gd name="connsiteX4" fmla="*/ 0 w 796862"/>
              <a:gd name="connsiteY4" fmla="*/ 0 h 1413898"/>
              <a:gd name="connsiteX0" fmla="*/ 0 w 796862"/>
              <a:gd name="connsiteY0" fmla="*/ 0 h 1413898"/>
              <a:gd name="connsiteX1" fmla="*/ 796862 w 796862"/>
              <a:gd name="connsiteY1" fmla="*/ 304800 h 1413898"/>
              <a:gd name="connsiteX2" fmla="*/ 796862 w 796862"/>
              <a:gd name="connsiteY2" fmla="*/ 1413898 h 1413898"/>
              <a:gd name="connsiteX3" fmla="*/ 1587 w 796862"/>
              <a:gd name="connsiteY3" fmla="*/ 666186 h 1413898"/>
              <a:gd name="connsiteX4" fmla="*/ 0 w 796862"/>
              <a:gd name="connsiteY4" fmla="*/ 0 h 1413898"/>
              <a:gd name="connsiteX0" fmla="*/ 3316 w 800178"/>
              <a:gd name="connsiteY0" fmla="*/ 0 h 1413898"/>
              <a:gd name="connsiteX1" fmla="*/ 800178 w 800178"/>
              <a:gd name="connsiteY1" fmla="*/ 304800 h 1413898"/>
              <a:gd name="connsiteX2" fmla="*/ 800178 w 800178"/>
              <a:gd name="connsiteY2" fmla="*/ 1413898 h 1413898"/>
              <a:gd name="connsiteX3" fmla="*/ 140 w 800178"/>
              <a:gd name="connsiteY3" fmla="*/ 659042 h 1413898"/>
              <a:gd name="connsiteX4" fmla="*/ 3316 w 800178"/>
              <a:gd name="connsiteY4" fmla="*/ 0 h 1413898"/>
              <a:gd name="connsiteX0" fmla="*/ 1031 w 797893"/>
              <a:gd name="connsiteY0" fmla="*/ 0 h 1413898"/>
              <a:gd name="connsiteX1" fmla="*/ 797893 w 797893"/>
              <a:gd name="connsiteY1" fmla="*/ 304800 h 1413898"/>
              <a:gd name="connsiteX2" fmla="*/ 797893 w 797893"/>
              <a:gd name="connsiteY2" fmla="*/ 1413898 h 1413898"/>
              <a:gd name="connsiteX3" fmla="*/ 236 w 797893"/>
              <a:gd name="connsiteY3" fmla="*/ 659042 h 1413898"/>
              <a:gd name="connsiteX4" fmla="*/ 1031 w 797893"/>
              <a:gd name="connsiteY4" fmla="*/ 0 h 1413898"/>
              <a:gd name="connsiteX0" fmla="*/ 1031 w 797893"/>
              <a:gd name="connsiteY0" fmla="*/ 0 h 1413898"/>
              <a:gd name="connsiteX1" fmla="*/ 797893 w 797893"/>
              <a:gd name="connsiteY1" fmla="*/ 304800 h 1413898"/>
              <a:gd name="connsiteX2" fmla="*/ 797893 w 797893"/>
              <a:gd name="connsiteY2" fmla="*/ 1413898 h 1413898"/>
              <a:gd name="connsiteX3" fmla="*/ 236 w 797893"/>
              <a:gd name="connsiteY3" fmla="*/ 659042 h 1413898"/>
              <a:gd name="connsiteX4" fmla="*/ 1031 w 797893"/>
              <a:gd name="connsiteY4" fmla="*/ 0 h 1413898"/>
              <a:gd name="connsiteX0" fmla="*/ 1031 w 797893"/>
              <a:gd name="connsiteY0" fmla="*/ 0 h 1413898"/>
              <a:gd name="connsiteX1" fmla="*/ 797893 w 797893"/>
              <a:gd name="connsiteY1" fmla="*/ 304800 h 1413898"/>
              <a:gd name="connsiteX2" fmla="*/ 797893 w 797893"/>
              <a:gd name="connsiteY2" fmla="*/ 1413898 h 1413898"/>
              <a:gd name="connsiteX3" fmla="*/ 236 w 797893"/>
              <a:gd name="connsiteY3" fmla="*/ 663805 h 1413898"/>
              <a:gd name="connsiteX4" fmla="*/ 1031 w 797893"/>
              <a:gd name="connsiteY4" fmla="*/ 0 h 141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893" h="1413898">
                <a:moveTo>
                  <a:pt x="1031" y="0"/>
                </a:moveTo>
                <a:lnTo>
                  <a:pt x="797893" y="304800"/>
                </a:lnTo>
                <a:lnTo>
                  <a:pt x="797893" y="1413898"/>
                </a:lnTo>
                <a:lnTo>
                  <a:pt x="236" y="663805"/>
                </a:lnTo>
                <a:cubicBezTo>
                  <a:pt x="-822" y="541756"/>
                  <a:pt x="2089" y="122049"/>
                  <a:pt x="1031" y="0"/>
                </a:cubicBezTo>
                <a:close/>
              </a:path>
            </a:pathLst>
          </a:custGeom>
          <a:solidFill>
            <a:srgbClr val="1BD4D9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6" name="Pentagon 85"/>
          <p:cNvSpPr/>
          <p:nvPr/>
        </p:nvSpPr>
        <p:spPr>
          <a:xfrm>
            <a:off x="3997316" y="1676866"/>
            <a:ext cx="5130947" cy="1084395"/>
          </a:xfrm>
          <a:prstGeom prst="homePlate">
            <a:avLst>
              <a:gd name="adj" fmla="val 27101"/>
            </a:avLst>
          </a:prstGeom>
          <a:solidFill>
            <a:srgbClr val="FF5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9" name="Pentagon 128"/>
          <p:cNvSpPr/>
          <p:nvPr/>
        </p:nvSpPr>
        <p:spPr>
          <a:xfrm>
            <a:off x="4013889" y="2761660"/>
            <a:ext cx="5081531" cy="1304545"/>
          </a:xfrm>
          <a:prstGeom prst="homePlate">
            <a:avLst>
              <a:gd name="adj" fmla="val 27101"/>
            </a:avLst>
          </a:prstGeom>
          <a:gradFill>
            <a:gsLst>
              <a:gs pos="0">
                <a:srgbClr val="92D050"/>
              </a:gs>
              <a:gs pos="100000">
                <a:srgbClr val="92D050">
                  <a:lumMod val="75000"/>
                </a:srgbClr>
              </a:gs>
            </a:gsLst>
            <a:lin ang="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0" name="Pentagon 129"/>
          <p:cNvSpPr/>
          <p:nvPr/>
        </p:nvSpPr>
        <p:spPr>
          <a:xfrm>
            <a:off x="4001771" y="4060686"/>
            <a:ext cx="5126492" cy="1090816"/>
          </a:xfrm>
          <a:prstGeom prst="homePlate">
            <a:avLst>
              <a:gd name="adj" fmla="val 31661"/>
            </a:avLst>
          </a:prstGeom>
          <a:solidFill>
            <a:srgbClr val="FEBE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1" name="Pentagon 130"/>
          <p:cNvSpPr/>
          <p:nvPr/>
        </p:nvSpPr>
        <p:spPr>
          <a:xfrm>
            <a:off x="3997316" y="5151252"/>
            <a:ext cx="4876800" cy="1123131"/>
          </a:xfrm>
          <a:prstGeom prst="homePlate">
            <a:avLst>
              <a:gd name="adj" fmla="val 27101"/>
            </a:avLst>
          </a:prstGeom>
          <a:gradFill>
            <a:gsLst>
              <a:gs pos="0">
                <a:srgbClr val="1BD4D9"/>
              </a:gs>
              <a:gs pos="100000">
                <a:srgbClr val="1BD4D9">
                  <a:lumMod val="75000"/>
                </a:srgbClr>
              </a:gs>
            </a:gsLst>
            <a:lin ang="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2" name="TextBox 23553"/>
          <p:cNvSpPr txBox="1">
            <a:spLocks noChangeArrowheads="1"/>
          </p:cNvSpPr>
          <p:nvPr/>
        </p:nvSpPr>
        <p:spPr bwMode="auto">
          <a:xfrm>
            <a:off x="4038600" y="3022719"/>
            <a:ext cx="533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Describe the layout of the Uniform Guidance and the DOL exceptions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33" name="TextBox 23554"/>
          <p:cNvSpPr txBox="1">
            <a:spLocks noChangeArrowheads="1"/>
          </p:cNvSpPr>
          <p:nvPr/>
        </p:nvSpPr>
        <p:spPr bwMode="auto">
          <a:xfrm>
            <a:off x="4001771" y="5376886"/>
            <a:ext cx="450217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solidFill>
                  <a:schemeClr val="tx1"/>
                </a:solidFill>
              </a:rPr>
              <a:t>Implementation options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34" name="TextBox 23555"/>
          <p:cNvSpPr txBox="1">
            <a:spLocks noChangeArrowheads="1"/>
          </p:cNvSpPr>
          <p:nvPr/>
        </p:nvSpPr>
        <p:spPr bwMode="auto">
          <a:xfrm>
            <a:off x="4074456" y="4242137"/>
            <a:ext cx="49555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tx1"/>
                </a:solidFill>
              </a:rPr>
              <a:t>List the major changes brought about from the Uniform Guidance</a:t>
            </a:r>
          </a:p>
        </p:txBody>
      </p:sp>
      <p:sp>
        <p:nvSpPr>
          <p:cNvPr id="135" name="TextBox 23552"/>
          <p:cNvSpPr txBox="1">
            <a:spLocks noChangeArrowheads="1"/>
          </p:cNvSpPr>
          <p:nvPr/>
        </p:nvSpPr>
        <p:spPr bwMode="auto">
          <a:xfrm>
            <a:off x="4008356" y="1803737"/>
            <a:ext cx="50291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solidFill>
                  <a:schemeClr val="tx1"/>
                </a:solidFill>
              </a:rPr>
              <a:t>Recognize the </a:t>
            </a:r>
            <a:r>
              <a:rPr lang="en-US" altLang="en-US" sz="2200" dirty="0">
                <a:solidFill>
                  <a:schemeClr val="tx1"/>
                </a:solidFill>
              </a:rPr>
              <a:t>structure and applicability of the </a:t>
            </a:r>
            <a:r>
              <a:rPr lang="en-US" altLang="en-US" sz="2200" dirty="0" smtClean="0">
                <a:solidFill>
                  <a:schemeClr val="tx1"/>
                </a:solidFill>
              </a:rPr>
              <a:t>Uniform Guidance</a:t>
            </a:r>
            <a:endParaRPr lang="en-US" sz="2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97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>
            <a:spLocks noChangeArrowheads="1"/>
          </p:cNvSpPr>
          <p:nvPr/>
        </p:nvSpPr>
        <p:spPr bwMode="auto">
          <a:xfrm>
            <a:off x="518160" y="1858086"/>
            <a:ext cx="8077200" cy="640080"/>
          </a:xfrm>
          <a:prstGeom prst="roundRect">
            <a:avLst>
              <a:gd name="adj" fmla="val 16667"/>
            </a:avLst>
          </a:prstGeom>
          <a:solidFill>
            <a:srgbClr val="FEB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825616" y="1925654"/>
            <a:ext cx="7492767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285750" algn="ctr" eaLnBrk="1" hangingPunct="1">
              <a:defRPr/>
            </a:pPr>
            <a:r>
              <a:rPr lang="en-US" altLang="en-US" sz="2400" dirty="0" smtClean="0">
                <a:cs typeface="+mn-cs"/>
              </a:rPr>
              <a:t>Risk Assessment Process</a:t>
            </a:r>
          </a:p>
          <a:p>
            <a:pPr algn="ctr">
              <a:defRPr/>
            </a:pPr>
            <a:endParaRPr lang="en-US" altLang="en-US" sz="2800" dirty="0" smtClean="0">
              <a:cs typeface="+mn-cs"/>
            </a:endParaRPr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153785" y="2718453"/>
            <a:ext cx="3886200" cy="23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171450" indent="-17145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285750" lvl="1" indent="-285750">
              <a:buFont typeface="Arial"/>
              <a:buChar char="•"/>
            </a:pPr>
            <a:r>
              <a:rPr lang="en-US" altLang="en-US" sz="2100" dirty="0"/>
              <a:t>Conducted </a:t>
            </a:r>
            <a:r>
              <a:rPr lang="en-US" altLang="en-US" sz="2100" u="sng" dirty="0"/>
              <a:t>after</a:t>
            </a:r>
            <a:r>
              <a:rPr lang="en-US" altLang="en-US" sz="2100" dirty="0"/>
              <a:t> the merit review but before Federal award is </a:t>
            </a:r>
            <a:r>
              <a:rPr lang="en-US" altLang="en-US" sz="2100" dirty="0" smtClean="0"/>
              <a:t>made</a:t>
            </a:r>
          </a:p>
          <a:p>
            <a:pPr marL="285750" lvl="1" indent="-285750">
              <a:buFont typeface="Arial"/>
              <a:buChar char="•"/>
            </a:pPr>
            <a:endParaRPr lang="en-US" altLang="en-US" sz="2100" dirty="0"/>
          </a:p>
          <a:p>
            <a:pPr marL="285750" lvl="1" indent="-285750">
              <a:buFont typeface="Arial"/>
              <a:buChar char="•"/>
            </a:pPr>
            <a:r>
              <a:rPr lang="en-US" altLang="en-US" sz="2100" dirty="0"/>
              <a:t>Considers the following factors:</a:t>
            </a:r>
          </a:p>
          <a:p>
            <a:pPr marL="285750" lvl="1" indent="-285750">
              <a:buFont typeface="Arial"/>
              <a:buChar char="•"/>
            </a:pPr>
            <a:endParaRPr lang="en-US" altLang="en-US" sz="2100" dirty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039985" y="2521806"/>
            <a:ext cx="5126182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171450" indent="-17145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lvl="1" indent="0"/>
            <a:endParaRPr lang="en-US" altLang="en-US" sz="2100" dirty="0"/>
          </a:p>
          <a:p>
            <a:pPr marL="285750" lvl="1" indent="-285750">
              <a:buFont typeface="Arial" panose="020B0604020202020204" pitchFamily="34" charset="0"/>
              <a:buChar char="‒"/>
            </a:pPr>
            <a:r>
              <a:rPr lang="en-US" altLang="en-US" sz="2100" dirty="0"/>
              <a:t>Financial stability</a:t>
            </a:r>
          </a:p>
          <a:p>
            <a:pPr marL="285750" lvl="1" indent="-285750">
              <a:buFont typeface="Arial" panose="020B0604020202020204" pitchFamily="34" charset="0"/>
              <a:buChar char="‒"/>
            </a:pPr>
            <a:r>
              <a:rPr lang="en-US" altLang="en-US" sz="2100" dirty="0"/>
              <a:t>Quality of management systems</a:t>
            </a:r>
          </a:p>
          <a:p>
            <a:pPr marL="285750" lvl="1" indent="-285750">
              <a:buFont typeface="Arial" panose="020B0604020202020204" pitchFamily="34" charset="0"/>
              <a:buChar char="‒"/>
            </a:pPr>
            <a:r>
              <a:rPr lang="en-US" altLang="en-US" sz="2100" dirty="0"/>
              <a:t>History of performance </a:t>
            </a:r>
          </a:p>
          <a:p>
            <a:pPr marL="285750" lvl="1" indent="-285750">
              <a:buFont typeface="Arial" panose="020B0604020202020204" pitchFamily="34" charset="0"/>
              <a:buChar char="‒"/>
            </a:pPr>
            <a:r>
              <a:rPr lang="en-US" altLang="en-US" sz="2100" dirty="0"/>
              <a:t>Reports and Findings including Audits and Monitoring Reports</a:t>
            </a:r>
          </a:p>
          <a:p>
            <a:pPr marL="285750" lvl="1" indent="-285750">
              <a:buFont typeface="Arial" panose="020B0604020202020204" pitchFamily="34" charset="0"/>
              <a:buChar char="‒"/>
            </a:pPr>
            <a:r>
              <a:rPr lang="en-US" altLang="en-US" sz="2100" dirty="0"/>
              <a:t>Ability to effectively implement requirements</a:t>
            </a:r>
          </a:p>
          <a:p>
            <a:pPr marL="285750" lvl="1" indent="-285750">
              <a:buFont typeface="Arial" panose="020B0604020202020204" pitchFamily="34" charset="0"/>
              <a:buChar char="‒"/>
            </a:pPr>
            <a:r>
              <a:rPr lang="en-US" altLang="en-US" sz="2100" dirty="0" smtClean="0"/>
              <a:t>FAPIIS </a:t>
            </a:r>
            <a:r>
              <a:rPr lang="en-US" altLang="en-US" sz="2100" dirty="0"/>
              <a:t>and </a:t>
            </a:r>
            <a:r>
              <a:rPr lang="en-US" altLang="en-US" sz="2100" dirty="0" smtClean="0"/>
              <a:t>SAM—for </a:t>
            </a:r>
            <a:r>
              <a:rPr lang="en-US" altLang="en-US" sz="2100" dirty="0"/>
              <a:t>debarment or Do Not Pay </a:t>
            </a:r>
            <a:r>
              <a:rPr lang="en-US" altLang="en-US" sz="2100" dirty="0" smtClean="0"/>
              <a:t>listing</a:t>
            </a:r>
            <a:endParaRPr lang="en-US" altLang="en-US" sz="2100" dirty="0"/>
          </a:p>
        </p:txBody>
      </p:sp>
      <p:sp>
        <p:nvSpPr>
          <p:cNvPr id="18" name="Text Placeholder 1"/>
          <p:cNvSpPr txBox="1">
            <a:spLocks/>
          </p:cNvSpPr>
          <p:nvPr/>
        </p:nvSpPr>
        <p:spPr bwMode="auto">
          <a:xfrm>
            <a:off x="1836683" y="381000"/>
            <a:ext cx="6781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600" b="1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endParaRPr lang="en-US" altLang="en-US" sz="2800" dirty="0" smtClean="0"/>
          </a:p>
          <a:p>
            <a:pPr>
              <a:defRPr/>
            </a:pPr>
            <a:r>
              <a:rPr lang="en-US" altLang="en-US" sz="2800" dirty="0" smtClean="0"/>
              <a:t>Merit </a:t>
            </a:r>
            <a:r>
              <a:rPr lang="en-US" altLang="en-US" sz="2800" dirty="0"/>
              <a:t>Review vs</a:t>
            </a:r>
            <a:r>
              <a:rPr lang="en-US" altLang="en-US" sz="2800" dirty="0" smtClean="0"/>
              <a:t>. </a:t>
            </a:r>
            <a:r>
              <a:rPr lang="en-US" altLang="en-US" sz="2800" dirty="0"/>
              <a:t>Risk </a:t>
            </a:r>
            <a:r>
              <a:rPr lang="en-US" altLang="en-US" sz="2800" dirty="0" smtClean="0"/>
              <a:t>Assessment</a:t>
            </a:r>
            <a:endParaRPr lang="en-US" altLang="en-US" sz="2800" kern="0" dirty="0" smtClean="0"/>
          </a:p>
        </p:txBody>
      </p:sp>
      <p:sp>
        <p:nvSpPr>
          <p:cNvPr id="19" name="Rectangle 18"/>
          <p:cNvSpPr/>
          <p:nvPr/>
        </p:nvSpPr>
        <p:spPr>
          <a:xfrm>
            <a:off x="2600641" y="5896912"/>
            <a:ext cx="4491883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900" b="1" dirty="0">
                <a:solidFill>
                  <a:srgbClr val="0070C0"/>
                </a:solidFill>
              </a:rPr>
              <a:t>Applies to ETA discretionary </a:t>
            </a:r>
            <a:r>
              <a:rPr lang="en-US" altLang="en-US" sz="1900" b="1" dirty="0" smtClean="0">
                <a:solidFill>
                  <a:srgbClr val="0070C0"/>
                </a:solidFill>
              </a:rPr>
              <a:t>awards </a:t>
            </a:r>
            <a:endParaRPr lang="en-US" altLang="en-US" sz="1900" b="1" dirty="0">
              <a:solidFill>
                <a:srgbClr val="0070C0"/>
              </a:solidFill>
            </a:endParaRPr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1074683" y="162910"/>
            <a:ext cx="7543800" cy="762000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6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 smtClean="0"/>
              <a:t>Major Changes: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3320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457200" y="168366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defTabSz="914400">
              <a:defRPr/>
            </a:pPr>
            <a:endParaRPr lang="en-US" altLang="en-US" b="1" kern="0" dirty="0" smtClean="0">
              <a:solidFill>
                <a:srgbClr val="FFFFFF"/>
              </a:solidFill>
            </a:endParaRPr>
          </a:p>
          <a:p>
            <a:pPr algn="r" defTabSz="914400">
              <a:defRPr/>
            </a:pPr>
            <a:r>
              <a:rPr lang="en-US" altLang="en-US" b="1" kern="0" dirty="0" smtClean="0">
                <a:solidFill>
                  <a:srgbClr val="FFFFFF"/>
                </a:solidFill>
              </a:rPr>
              <a:t>Standards for Financial</a:t>
            </a:r>
            <a:r>
              <a:rPr lang="en-US" altLang="en-US" b="1" kern="0" dirty="0">
                <a:solidFill>
                  <a:srgbClr val="FFFFFF"/>
                </a:solidFill>
              </a:rPr>
              <a:t> </a:t>
            </a:r>
            <a:r>
              <a:rPr lang="en-US" altLang="en-US" b="1" kern="0" dirty="0" smtClean="0">
                <a:solidFill>
                  <a:srgbClr val="FFFFFF"/>
                </a:solidFill>
              </a:rPr>
              <a:t>Systems</a:t>
            </a:r>
          </a:p>
        </p:txBody>
      </p:sp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3261942509"/>
              </p:ext>
            </p:extLst>
          </p:nvPr>
        </p:nvGraphicFramePr>
        <p:xfrm>
          <a:off x="766118" y="2005167"/>
          <a:ext cx="7797113" cy="4053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Rectangle 24"/>
          <p:cNvSpPr/>
          <p:nvPr/>
        </p:nvSpPr>
        <p:spPr>
          <a:xfrm>
            <a:off x="-543696" y="1543502"/>
            <a:ext cx="87980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400" b="1" kern="0" dirty="0" smtClean="0">
                <a:solidFill>
                  <a:srgbClr val="FF9900"/>
                </a:solidFill>
              </a:rPr>
              <a:t>2 CFR 200.302 Financial systems must provide: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57200" y="6058412"/>
            <a:ext cx="83655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defTabSz="914400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altLang="en-US" sz="2000" i="1" kern="0" dirty="0">
                <a:solidFill>
                  <a:srgbClr val="000000"/>
                </a:solidFill>
              </a:rPr>
              <a:t>States continue to follow their laws in expending federal awards</a:t>
            </a: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1074683" y="162910"/>
            <a:ext cx="7543800" cy="762000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6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 smtClean="0"/>
              <a:t>Major Changes: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78475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3158" y="1604613"/>
            <a:ext cx="9144000" cy="4727575"/>
          </a:xfrm>
          <a:prstGeom prst="rect">
            <a:avLst/>
          </a:prstGeom>
          <a:solidFill>
            <a:schemeClr val="bg1">
              <a:alpha val="81175"/>
            </a:schemeClr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459" y="732126"/>
            <a:ext cx="6517340" cy="640080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en-US" altLang="en-US" sz="3600" b="1" dirty="0" smtClean="0">
                <a:solidFill>
                  <a:schemeClr val="bg1"/>
                </a:solidFill>
              </a:rPr>
              <a:t>Internal Controls &amp; Payments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-307738" y="2623999"/>
            <a:ext cx="4572000" cy="24222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 defTabSz="9144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Must establish adequate internal controls using sound management practices that </a:t>
            </a:r>
            <a:r>
              <a:rPr lang="en-US" altLang="en-US" sz="2000" u="sng" kern="0" dirty="0">
                <a:solidFill>
                  <a:srgbClr val="000000"/>
                </a:solidFill>
                <a:latin typeface="Arial"/>
              </a:rPr>
              <a:t>may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include:</a:t>
            </a:r>
          </a:p>
          <a:p>
            <a:pPr marL="1143000" lvl="2" indent="-228600" defTabSz="914400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1700" kern="0" dirty="0">
                <a:solidFill>
                  <a:srgbClr val="000000"/>
                </a:solidFill>
                <a:latin typeface="Arial"/>
              </a:rPr>
              <a:t>Standards for Internal Control in the Federal Government (Green Book) or “Internal </a:t>
            </a:r>
            <a:r>
              <a:rPr lang="en-US" altLang="en-US" sz="1700" kern="0" dirty="0" smtClean="0">
                <a:solidFill>
                  <a:srgbClr val="000000"/>
                </a:solidFill>
                <a:latin typeface="Arial"/>
              </a:rPr>
              <a:t>Control – Integrated Framework”</a:t>
            </a:r>
            <a:endParaRPr lang="en-US" sz="1700" dirty="0"/>
          </a:p>
        </p:txBody>
      </p:sp>
      <p:sp>
        <p:nvSpPr>
          <p:cNvPr id="6" name="Rectangle 5"/>
          <p:cNvSpPr/>
          <p:nvPr/>
        </p:nvSpPr>
        <p:spPr>
          <a:xfrm>
            <a:off x="314910" y="5753599"/>
            <a:ext cx="18936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kern="0" dirty="0" smtClean="0">
                <a:solidFill>
                  <a:srgbClr val="000000"/>
                </a:solidFill>
                <a:latin typeface="Arial"/>
              </a:rPr>
              <a:t>No 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change</a:t>
            </a:r>
          </a:p>
        </p:txBody>
      </p:sp>
      <p:sp>
        <p:nvSpPr>
          <p:cNvPr id="7" name="Rectangle 6"/>
          <p:cNvSpPr/>
          <p:nvPr/>
        </p:nvSpPr>
        <p:spPr>
          <a:xfrm>
            <a:off x="4142508" y="2656850"/>
            <a:ext cx="5146405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defTabSz="9144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Incorporates IPERA improper payments requirements</a:t>
            </a:r>
          </a:p>
          <a:p>
            <a:pPr marL="800100" lvl="1" indent="-342900" defTabSz="9144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Remittance of interest income of $500 annually</a:t>
            </a:r>
          </a:p>
          <a:p>
            <a:pPr marL="1143000" lvl="2" indent="-228600" defTabSz="914400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1700" kern="0" dirty="0">
                <a:solidFill>
                  <a:srgbClr val="000000"/>
                </a:solidFill>
                <a:latin typeface="Arial"/>
              </a:rPr>
              <a:t>WIA requirements continue until WIOA implementation </a:t>
            </a:r>
          </a:p>
          <a:p>
            <a:pPr marL="800100" lvl="1" indent="-342900" defTabSz="9144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DOL Exceptions 2900.6 and 2900.7</a:t>
            </a:r>
          </a:p>
          <a:p>
            <a:pPr marL="1143000" lvl="2" indent="-228600" defTabSz="914400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1700" kern="0" dirty="0">
                <a:solidFill>
                  <a:srgbClr val="000000"/>
                </a:solidFill>
                <a:latin typeface="Arial"/>
              </a:rPr>
              <a:t>Impose restrictions on advances depending on specific conditions</a:t>
            </a:r>
          </a:p>
          <a:p>
            <a:pPr marL="1143000" lvl="2" indent="-228600" defTabSz="914400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1700" kern="0" dirty="0">
                <a:solidFill>
                  <a:srgbClr val="000000"/>
                </a:solidFill>
                <a:latin typeface="Arial"/>
              </a:rPr>
              <a:t>Requires liquidation of existing advances before new request </a:t>
            </a:r>
          </a:p>
        </p:txBody>
      </p:sp>
      <p:sp>
        <p:nvSpPr>
          <p:cNvPr id="11" name="TextBox 2"/>
          <p:cNvSpPr>
            <a:spLocks noChangeArrowheads="1"/>
          </p:cNvSpPr>
          <p:nvPr/>
        </p:nvSpPr>
        <p:spPr bwMode="auto">
          <a:xfrm>
            <a:off x="5029199" y="1981769"/>
            <a:ext cx="3657600" cy="442674"/>
          </a:xfrm>
          <a:prstGeom prst="roundRect">
            <a:avLst>
              <a:gd name="adj" fmla="val 16667"/>
            </a:avLst>
          </a:prstGeom>
          <a:solidFill>
            <a:srgbClr val="FEB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dirty="0" smtClean="0">
                <a:solidFill>
                  <a:schemeClr val="tx1"/>
                </a:solidFill>
              </a:rPr>
              <a:t>200.305 Payments</a:t>
            </a:r>
            <a:endParaRPr lang="en-US" altLang="en-US" sz="2000" dirty="0">
              <a:solidFill>
                <a:schemeClr val="tx1"/>
              </a:solidFill>
            </a:endParaRPr>
          </a:p>
        </p:txBody>
      </p:sp>
      <p:sp>
        <p:nvSpPr>
          <p:cNvPr id="12" name="TextBox 1"/>
          <p:cNvSpPr>
            <a:spLocks noChangeArrowheads="1"/>
          </p:cNvSpPr>
          <p:nvPr/>
        </p:nvSpPr>
        <p:spPr bwMode="auto">
          <a:xfrm>
            <a:off x="340659" y="1981769"/>
            <a:ext cx="3657600" cy="442674"/>
          </a:xfrm>
          <a:prstGeom prst="roundRect">
            <a:avLst>
              <a:gd name="adj" fmla="val 16667"/>
            </a:avLst>
          </a:prstGeom>
          <a:solidFill>
            <a:srgbClr val="8CC7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dirty="0" smtClean="0">
                <a:solidFill>
                  <a:schemeClr val="tx1"/>
                </a:solidFill>
              </a:rPr>
              <a:t>200.303 Internal Controls</a:t>
            </a:r>
            <a:endParaRPr lang="en-US" altLang="en-US" sz="2000" dirty="0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14910" y="5245758"/>
            <a:ext cx="3657600" cy="442674"/>
            <a:chOff x="0" y="908983"/>
            <a:chExt cx="3044952" cy="863817"/>
          </a:xfrm>
        </p:grpSpPr>
        <p:sp>
          <p:nvSpPr>
            <p:cNvPr id="14" name="Rounded Rectangle 13"/>
            <p:cNvSpPr/>
            <p:nvPr/>
          </p:nvSpPr>
          <p:spPr>
            <a:xfrm>
              <a:off x="0" y="908983"/>
              <a:ext cx="3044952" cy="863817"/>
            </a:xfrm>
            <a:prstGeom prst="roundRect">
              <a:avLst/>
            </a:prstGeom>
            <a:solidFill>
              <a:srgbClr val="91CE4F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42168" y="951151"/>
              <a:ext cx="2960616" cy="7794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53340" rIns="106680" bIns="5334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2000" kern="1200" dirty="0" smtClean="0">
                  <a:solidFill>
                    <a:schemeClr val="tx1"/>
                  </a:solidFill>
                  <a:ea typeface="+mn-ea"/>
                  <a:cs typeface="+mn-cs"/>
                </a:rPr>
                <a:t>200.304 Bonds</a:t>
              </a:r>
              <a:endParaRPr lang="en-US" sz="2000" kern="1200" dirty="0">
                <a:solidFill>
                  <a:schemeClr val="tx1"/>
                </a:solidFill>
                <a:ea typeface="+mn-ea"/>
                <a:cs typeface="+mn-cs"/>
              </a:endParaRPr>
            </a:p>
          </p:txBody>
        </p:sp>
      </p:grpSp>
      <p:sp>
        <p:nvSpPr>
          <p:cNvPr id="17" name="Text Placeholder 1"/>
          <p:cNvSpPr txBox="1">
            <a:spLocks/>
          </p:cNvSpPr>
          <p:nvPr/>
        </p:nvSpPr>
        <p:spPr>
          <a:xfrm>
            <a:off x="1074683" y="162910"/>
            <a:ext cx="7543800" cy="762000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6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 smtClean="0"/>
              <a:t>Major Changes: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71000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3158" y="1604613"/>
            <a:ext cx="9144000" cy="4727575"/>
          </a:xfrm>
          <a:prstGeom prst="rect">
            <a:avLst/>
          </a:prstGeom>
          <a:solidFill>
            <a:schemeClr val="bg1">
              <a:alpha val="81175"/>
            </a:schemeClr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459" y="732126"/>
            <a:ext cx="6517340" cy="640080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en-US" altLang="en-US" sz="3600" b="1" dirty="0" smtClean="0">
                <a:solidFill>
                  <a:schemeClr val="bg1"/>
                </a:solidFill>
              </a:rPr>
              <a:t>Cost Sharing or Match</a:t>
            </a:r>
          </a:p>
        </p:txBody>
      </p:sp>
      <p:sp>
        <p:nvSpPr>
          <p:cNvPr id="3" name="Rectangle 2"/>
          <p:cNvSpPr/>
          <p:nvPr/>
        </p:nvSpPr>
        <p:spPr>
          <a:xfrm>
            <a:off x="1352896" y="2745645"/>
            <a:ext cx="587033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defTabSz="914400" eaLnBrk="1" hangingPunct="1">
              <a:spcBef>
                <a:spcPct val="20000"/>
              </a:spcBef>
              <a:spcAft>
                <a:spcPct val="5000"/>
              </a:spcAft>
              <a:buFont typeface="Arial" panose="020B0604020202020204" pitchFamily="34" charset="0"/>
              <a:buChar char="•"/>
            </a:pP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Higher standards for documentation</a:t>
            </a:r>
          </a:p>
          <a:p>
            <a:pPr marL="742950" lvl="1" indent="-285750" defTabSz="914400" eaLnBrk="1" hangingPunct="1">
              <a:spcBef>
                <a:spcPct val="20000"/>
              </a:spcBef>
              <a:spcAft>
                <a:spcPct val="5000"/>
              </a:spcAft>
              <a:buFont typeface="Arial" panose="020B0604020202020204" pitchFamily="34" charset="0"/>
              <a:buChar char="•"/>
            </a:pP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Must be verifiable through adequate records </a:t>
            </a:r>
          </a:p>
          <a:p>
            <a:pPr marL="742950" lvl="1" indent="-285750" defTabSz="914400" eaLnBrk="1" hangingPunct="1">
              <a:spcBef>
                <a:spcPct val="20000"/>
              </a:spcBef>
              <a:spcAft>
                <a:spcPct val="5000"/>
              </a:spcAft>
              <a:buFont typeface="Arial" panose="020B0604020202020204" pitchFamily="34" charset="0"/>
              <a:buChar char="•"/>
            </a:pP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2900.8 DOL exceptions requires that contributions/funds received for match purposes be expended on program purposes.</a:t>
            </a:r>
          </a:p>
        </p:txBody>
      </p:sp>
      <p:sp>
        <p:nvSpPr>
          <p:cNvPr id="12" name="TextBox 1"/>
          <p:cNvSpPr>
            <a:spLocks noChangeArrowheads="1"/>
          </p:cNvSpPr>
          <p:nvPr/>
        </p:nvSpPr>
        <p:spPr bwMode="auto">
          <a:xfrm>
            <a:off x="1676400" y="1982750"/>
            <a:ext cx="5562600" cy="510778"/>
          </a:xfrm>
          <a:prstGeom prst="roundRect">
            <a:avLst>
              <a:gd name="adj" fmla="val 16667"/>
            </a:avLst>
          </a:prstGeom>
          <a:solidFill>
            <a:srgbClr val="8CC7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 b="1" dirty="0" smtClean="0">
                <a:solidFill>
                  <a:schemeClr val="tx1"/>
                </a:solidFill>
              </a:rPr>
              <a:t>200.306 Cost Sharing</a:t>
            </a:r>
            <a:endParaRPr lang="en-US" altLang="en-US" sz="2400" b="1" dirty="0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229384"/>
            <a:ext cx="2115535" cy="2115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 Placeholder 1"/>
          <p:cNvSpPr txBox="1">
            <a:spLocks/>
          </p:cNvSpPr>
          <p:nvPr/>
        </p:nvSpPr>
        <p:spPr>
          <a:xfrm>
            <a:off x="1074683" y="162910"/>
            <a:ext cx="7543800" cy="762000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6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 smtClean="0"/>
              <a:t>Major Changes: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85133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 flipH="1">
            <a:off x="533400" y="2362200"/>
            <a:ext cx="8001000" cy="0"/>
          </a:xfrm>
          <a:prstGeom prst="line">
            <a:avLst/>
          </a:prstGeom>
          <a:noFill/>
          <a:ln w="9525">
            <a:solidFill>
              <a:srgbClr val="FF8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3410466" y="1752600"/>
            <a:ext cx="51334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defTabSz="914400"/>
            <a:r>
              <a:rPr lang="en-US" altLang="en-US" sz="3200" b="1" dirty="0" smtClean="0">
                <a:solidFill>
                  <a:srgbClr val="FF9900"/>
                </a:solidFill>
              </a:rPr>
              <a:t>2 CFR 200.308 &amp; 200.309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2387026"/>
            <a:ext cx="8318311" cy="3303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1" hangingPunct="1">
              <a:spcBef>
                <a:spcPct val="20000"/>
              </a:spcBef>
              <a:defRPr/>
            </a:pPr>
            <a:r>
              <a:rPr lang="en-US" altLang="en-US" sz="2400" b="1" dirty="0">
                <a:solidFill>
                  <a:srgbClr val="4E884B"/>
                </a:solidFill>
              </a:rPr>
              <a:t>Revision of budget and program plans</a:t>
            </a:r>
          </a:p>
          <a:p>
            <a:pPr marL="742950" lvl="1" indent="-285750" defTabSz="914400" eaLnBrk="1" hangingPunct="1">
              <a:spcBef>
                <a:spcPts val="600"/>
              </a:spcBef>
              <a:buFontTx/>
              <a:buChar char="–"/>
            </a:pP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If Federal award is over the Simplified Acquisition Threshold, prior approval is needed for any cumulative change that exceeds 10% of the total budget </a:t>
            </a:r>
          </a:p>
          <a:p>
            <a:pPr marL="742950" lvl="1" indent="-285750" defTabSz="914400" eaLnBrk="1" hangingPunct="1">
              <a:spcBef>
                <a:spcPts val="600"/>
              </a:spcBef>
              <a:buFontTx/>
              <a:buChar char="–"/>
            </a:pP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2900.9-12 - DOL Exceptions</a:t>
            </a:r>
          </a:p>
          <a:p>
            <a:pPr marL="1143000" lvl="2" indent="-228600" defTabSz="914400" eaLnBrk="1" hangingPunct="1">
              <a:spcBef>
                <a:spcPts val="600"/>
              </a:spcBef>
              <a:spcAft>
                <a:spcPct val="5000"/>
              </a:spcAft>
              <a:buFontTx/>
              <a:buChar char="•"/>
            </a:pPr>
            <a:r>
              <a:rPr lang="en-US" altLang="en-US" kern="0" dirty="0">
                <a:solidFill>
                  <a:srgbClr val="000000"/>
                </a:solidFill>
                <a:latin typeface="Arial"/>
              </a:rPr>
              <a:t>No blanket approval </a:t>
            </a:r>
          </a:p>
          <a:p>
            <a:pPr marL="1143000" lvl="2" indent="-228600" defTabSz="914400" eaLnBrk="1" hangingPunct="1">
              <a:spcBef>
                <a:spcPts val="600"/>
              </a:spcBef>
              <a:spcAft>
                <a:spcPct val="5000"/>
              </a:spcAft>
              <a:buFontTx/>
              <a:buChar char="•"/>
            </a:pPr>
            <a:r>
              <a:rPr lang="en-US" altLang="en-US" kern="0" dirty="0">
                <a:solidFill>
                  <a:srgbClr val="000000"/>
                </a:solidFill>
                <a:latin typeface="Arial"/>
              </a:rPr>
              <a:t>Submission 30 days before effective date</a:t>
            </a:r>
          </a:p>
          <a:p>
            <a:pPr marL="1143000" lvl="2" indent="-228600" defTabSz="914400" eaLnBrk="1" hangingPunct="1">
              <a:spcBef>
                <a:spcPts val="600"/>
              </a:spcBef>
              <a:spcAft>
                <a:spcPct val="5000"/>
              </a:spcAft>
              <a:buFontTx/>
              <a:buChar char="•"/>
            </a:pPr>
            <a:r>
              <a:rPr lang="en-US" altLang="en-US" kern="0" dirty="0">
                <a:solidFill>
                  <a:srgbClr val="000000"/>
                </a:solidFill>
                <a:latin typeface="Arial"/>
              </a:rPr>
              <a:t>Must be in writing</a:t>
            </a:r>
          </a:p>
          <a:p>
            <a:pPr marL="1143000" lvl="2" indent="-228600" defTabSz="914400" eaLnBrk="1" hangingPunct="1">
              <a:spcBef>
                <a:spcPts val="600"/>
              </a:spcBef>
              <a:buFontTx/>
              <a:buChar char="•"/>
            </a:pPr>
            <a:r>
              <a:rPr lang="en-US" altLang="en-US" kern="0" dirty="0">
                <a:solidFill>
                  <a:srgbClr val="03070D"/>
                </a:solidFill>
                <a:latin typeface="Arial"/>
              </a:rPr>
              <a:t>Only approving official is the Grant Officer</a:t>
            </a:r>
            <a:endParaRPr lang="en-US" altLang="en-US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5644818"/>
            <a:ext cx="34676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eaLnBrk="1" hangingPunct="1">
              <a:spcBef>
                <a:spcPct val="20000"/>
              </a:spcBef>
              <a:defRPr/>
            </a:pPr>
            <a:r>
              <a:rPr lang="en-US" altLang="en-US" sz="2400" b="1" dirty="0">
                <a:solidFill>
                  <a:srgbClr val="4E884B"/>
                </a:solidFill>
              </a:rPr>
              <a:t>Period of performance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6917" y="762000"/>
            <a:ext cx="8229600" cy="128298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S PGothic"/>
                <a:cs typeface="Arial"/>
              </a:rPr>
              <a:t>Budget and Program Plans and </a:t>
            </a:r>
            <a:b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S PGothic"/>
                <a:cs typeface="Arial"/>
              </a:rPr>
            </a:b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S PGothic"/>
                <a:cs typeface="Arial"/>
              </a:rPr>
              <a:t>Period of Performance</a:t>
            </a:r>
          </a:p>
        </p:txBody>
      </p:sp>
      <p:pic>
        <p:nvPicPr>
          <p:cNvPr id="1026" name="Picture 2" descr="http://blogs.edweek.org/edweek/campaign-k-12/budget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4165600"/>
            <a:ext cx="2019300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1"/>
          <p:cNvSpPr txBox="1">
            <a:spLocks/>
          </p:cNvSpPr>
          <p:nvPr/>
        </p:nvSpPr>
        <p:spPr>
          <a:xfrm>
            <a:off x="1074683" y="162910"/>
            <a:ext cx="7543800" cy="762000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6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 smtClean="0"/>
              <a:t>Major Changes: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78757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 flipH="1">
            <a:off x="533400" y="2362200"/>
            <a:ext cx="8001000" cy="0"/>
          </a:xfrm>
          <a:prstGeom prst="line">
            <a:avLst/>
          </a:prstGeom>
          <a:noFill/>
          <a:ln w="9525">
            <a:solidFill>
              <a:srgbClr val="FF8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3398108" y="1752600"/>
            <a:ext cx="51458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defTabSz="914400"/>
            <a:r>
              <a:rPr lang="en-US" altLang="en-US" sz="3200" b="1" dirty="0" smtClean="0">
                <a:solidFill>
                  <a:srgbClr val="FF9900"/>
                </a:solidFill>
              </a:rPr>
              <a:t>2 CFR 200.310 - 200.316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2387026"/>
            <a:ext cx="8318311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1" hangingPunct="1">
              <a:spcBef>
                <a:spcPct val="20000"/>
              </a:spcBef>
              <a:defRPr/>
            </a:pPr>
            <a:r>
              <a:rPr lang="en-US" altLang="en-US" sz="2400" b="1" dirty="0">
                <a:solidFill>
                  <a:srgbClr val="4E884B"/>
                </a:solidFill>
              </a:rPr>
              <a:t>Facilities and Lease Agreements </a:t>
            </a:r>
          </a:p>
          <a:p>
            <a:pPr lvl="0" defTabSz="914400" eaLnBrk="1" hangingPunct="1">
              <a:spcBef>
                <a:spcPct val="20000"/>
              </a:spcBef>
              <a:defRPr/>
            </a:pPr>
            <a:r>
              <a:rPr lang="en-US" altLang="en-US" sz="2400" b="1" dirty="0">
                <a:solidFill>
                  <a:srgbClr val="4E884B"/>
                </a:solidFill>
              </a:rPr>
              <a:t>Equipment</a:t>
            </a:r>
          </a:p>
          <a:p>
            <a:pPr marL="742950" lvl="1" indent="-285750" defTabSz="914400" eaLnBrk="1" hangingPunct="1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altLang="en-US" sz="2400" kern="0" dirty="0">
                <a:solidFill>
                  <a:srgbClr val="000000"/>
                </a:solidFill>
                <a:latin typeface="Arial"/>
                <a:cs typeface="Arial" charset="0"/>
              </a:rPr>
              <a:t>Including information technology systems</a:t>
            </a:r>
          </a:p>
          <a:p>
            <a:pPr lvl="0" defTabSz="914400" eaLnBrk="1" hangingPunct="1">
              <a:spcBef>
                <a:spcPct val="20000"/>
              </a:spcBef>
              <a:defRPr/>
            </a:pPr>
            <a:r>
              <a:rPr lang="en-US" altLang="en-US" sz="2400" b="1" dirty="0">
                <a:solidFill>
                  <a:srgbClr val="4E884B"/>
                </a:solidFill>
              </a:rPr>
              <a:t>Supplies	</a:t>
            </a:r>
          </a:p>
          <a:p>
            <a:pPr marL="742950" lvl="1" indent="-285750" defTabSz="914400" eaLnBrk="1" hangingPunct="1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altLang="en-US" sz="2400" kern="0" dirty="0">
                <a:solidFill>
                  <a:srgbClr val="000000"/>
                </a:solidFill>
                <a:latin typeface="Arial"/>
                <a:cs typeface="Arial" charset="0"/>
              </a:rPr>
              <a:t>Including computing devices  </a:t>
            </a:r>
          </a:p>
          <a:p>
            <a:pPr lvl="0" defTabSz="914400" eaLnBrk="1" hangingPunct="1">
              <a:spcBef>
                <a:spcPct val="20000"/>
              </a:spcBef>
              <a:defRPr/>
            </a:pPr>
            <a:r>
              <a:rPr lang="en-US" altLang="en-US" sz="2400" b="1" dirty="0">
                <a:solidFill>
                  <a:srgbClr val="4E884B"/>
                </a:solidFill>
              </a:rPr>
              <a:t>DOL Requires Creative Commons Licensing for intangible property </a:t>
            </a:r>
          </a:p>
          <a:p>
            <a:pPr marL="742950" lvl="1" indent="-285750" defTabSz="914400" eaLnBrk="1" hangingPunct="1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altLang="en-US" sz="2400" kern="0" dirty="0">
                <a:solidFill>
                  <a:srgbClr val="000000"/>
                </a:solidFill>
                <a:latin typeface="Arial"/>
                <a:cs typeface="Arial" charset="0"/>
              </a:rPr>
              <a:t>2900.13</a:t>
            </a:r>
          </a:p>
          <a:p>
            <a:pPr marL="342900" lvl="0" indent="-342900" defTabSz="914400" eaLnBrk="1" hangingPunct="1">
              <a:spcBef>
                <a:spcPct val="20000"/>
              </a:spcBef>
              <a:buFont typeface="Arial" charset="0"/>
              <a:buChar char="•"/>
              <a:defRPr/>
            </a:pPr>
            <a:endParaRPr lang="en-US" altLang="en-US" sz="2400" kern="0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191000" y="727987"/>
            <a:ext cx="4814046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  <a:ea typeface="MS PGothic" panose="020B0600070205080204" pitchFamily="34" charset="-128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  <a:ea typeface="MS PGothic" panose="020B0600070205080204" pitchFamily="34" charset="-128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  <a:ea typeface="MS PGothic" panose="020B0600070205080204" pitchFamily="34" charset="-128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  <a:ea typeface="MS PGothic" panose="020B0600070205080204" pitchFamily="34" charset="-128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914400" eaLnBrk="1" hangingPunct="1">
              <a:defRPr/>
            </a:pPr>
            <a:r>
              <a:rPr lang="en-US" altLang="en-US" b="1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Property Standards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115" y="2411852"/>
            <a:ext cx="1491029" cy="149102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105136" y="5387547"/>
            <a:ext cx="1672418" cy="932864"/>
          </a:xfrm>
          <a:prstGeom prst="roundRect">
            <a:avLst>
              <a:gd name="adj" fmla="val 10000"/>
            </a:avLst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7000" b="-47000"/>
            </a:stretch>
          </a:blip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1074683" y="162910"/>
            <a:ext cx="7543800" cy="762000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6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 smtClean="0"/>
              <a:t>Major Changes: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68855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 flipH="1">
            <a:off x="533400" y="2362200"/>
            <a:ext cx="8001000" cy="0"/>
          </a:xfrm>
          <a:prstGeom prst="line">
            <a:avLst/>
          </a:prstGeom>
          <a:noFill/>
          <a:ln w="9525">
            <a:solidFill>
              <a:srgbClr val="FF8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3348682" y="1752600"/>
            <a:ext cx="51952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defTabSz="914400"/>
            <a:r>
              <a:rPr lang="en-US" altLang="en-US" sz="3200" b="1" dirty="0" smtClean="0">
                <a:solidFill>
                  <a:srgbClr val="FF9900"/>
                </a:solidFill>
              </a:rPr>
              <a:t>2 CFR 200.317 to 200.326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037098" y="727987"/>
            <a:ext cx="4814046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  <a:ea typeface="MS PGothic" panose="020B0600070205080204" pitchFamily="34" charset="-128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  <a:ea typeface="MS PGothic" panose="020B0600070205080204" pitchFamily="34" charset="-128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  <a:ea typeface="MS PGothic" panose="020B0600070205080204" pitchFamily="34" charset="-128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  <a:ea typeface="MS PGothic" panose="020B0600070205080204" pitchFamily="34" charset="-128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914400" eaLnBrk="1" hangingPunct="1">
              <a:defRPr/>
            </a:pPr>
            <a:r>
              <a:rPr lang="en-US" altLang="en-US" b="1" kern="0" dirty="0" smtClean="0">
                <a:solidFill>
                  <a:srgbClr val="FFFFFF"/>
                </a:solidFill>
              </a:rPr>
              <a:t>Procurement Standards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87356336"/>
              </p:ext>
            </p:extLst>
          </p:nvPr>
        </p:nvGraphicFramePr>
        <p:xfrm>
          <a:off x="1616502" y="2466020"/>
          <a:ext cx="6096000" cy="3883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 Placeholder 1"/>
          <p:cNvSpPr txBox="1">
            <a:spLocks/>
          </p:cNvSpPr>
          <p:nvPr/>
        </p:nvSpPr>
        <p:spPr>
          <a:xfrm>
            <a:off x="1074683" y="162910"/>
            <a:ext cx="7543800" cy="762000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6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 smtClean="0"/>
              <a:t>Major Changes: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91188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 flipH="1">
            <a:off x="533400" y="2362200"/>
            <a:ext cx="8001000" cy="0"/>
          </a:xfrm>
          <a:prstGeom prst="line">
            <a:avLst/>
          </a:prstGeom>
          <a:noFill/>
          <a:ln w="9525">
            <a:solidFill>
              <a:srgbClr val="FF8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3509320" y="1752600"/>
            <a:ext cx="50346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defTabSz="914400"/>
            <a:r>
              <a:rPr lang="en-US" altLang="en-US" sz="3200" b="1" dirty="0" smtClean="0">
                <a:solidFill>
                  <a:srgbClr val="FF9900"/>
                </a:solidFill>
              </a:rPr>
              <a:t>2 CFR 200.317 to 200.326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037098" y="727987"/>
            <a:ext cx="4814046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  <a:ea typeface="MS PGothic" panose="020B0600070205080204" pitchFamily="34" charset="-128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  <a:ea typeface="MS PGothic" panose="020B0600070205080204" pitchFamily="34" charset="-128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  <a:ea typeface="MS PGothic" panose="020B0600070205080204" pitchFamily="34" charset="-128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  <a:ea typeface="MS PGothic" panose="020B0600070205080204" pitchFamily="34" charset="-128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914400" eaLnBrk="1" hangingPunct="1">
              <a:defRPr/>
            </a:pPr>
            <a:r>
              <a:rPr lang="en-US" altLang="en-US" b="1" kern="0" dirty="0" smtClean="0">
                <a:solidFill>
                  <a:srgbClr val="FFFFFF"/>
                </a:solidFill>
              </a:rPr>
              <a:t>Procurement Standards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1616502" y="2466020"/>
          <a:ext cx="6096000" cy="3883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 Placeholder 1"/>
          <p:cNvSpPr txBox="1">
            <a:spLocks/>
          </p:cNvSpPr>
          <p:nvPr/>
        </p:nvSpPr>
        <p:spPr>
          <a:xfrm>
            <a:off x="1074683" y="162910"/>
            <a:ext cx="7543800" cy="762000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6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 smtClean="0"/>
              <a:t>Major Changes: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25565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3571875" y="1735422"/>
            <a:ext cx="5114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defTabSz="914400"/>
            <a:r>
              <a:rPr lang="en-US" altLang="en-US" sz="3200" b="1" dirty="0" smtClean="0">
                <a:solidFill>
                  <a:srgbClr val="FF9900"/>
                </a:solidFill>
              </a:rPr>
              <a:t>2 CFR 200.326</a:t>
            </a:r>
            <a:r>
              <a:rPr lang="en-US" altLang="en-US" sz="3200" b="1" dirty="0">
                <a:solidFill>
                  <a:srgbClr val="FF9900"/>
                </a:solidFill>
              </a:rPr>
              <a:t> 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81000" y="3306763"/>
            <a:ext cx="8458200" cy="417671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9" name="Straight Connector 8"/>
          <p:cNvCxnSpPr/>
          <p:nvPr/>
        </p:nvCxnSpPr>
        <p:spPr>
          <a:xfrm>
            <a:off x="4343400" y="2667000"/>
            <a:ext cx="0" cy="3108325"/>
          </a:xfrm>
          <a:prstGeom prst="line">
            <a:avLst/>
          </a:prstGeom>
          <a:ln w="317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63613" y="2577531"/>
            <a:ext cx="4002559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kern="0" dirty="0">
                <a:solidFill>
                  <a:srgbClr val="000000"/>
                </a:solidFill>
                <a:latin typeface="Arial"/>
                <a:ea typeface="MS PGothic"/>
                <a:cs typeface="Arial" panose="020B0604020202020204" pitchFamily="34" charset="0"/>
              </a:rPr>
              <a:t>All contracts made must contain 10 possible contractual  provisions at Appendix II</a:t>
            </a:r>
          </a:p>
          <a:p>
            <a:pPr marL="742950" lvl="1" indent="-285750" defTabSz="914400" eaLnBrk="1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2000" kern="0" dirty="0">
                <a:solidFill>
                  <a:srgbClr val="000000"/>
                </a:solidFill>
                <a:latin typeface="Arial"/>
                <a:ea typeface="MS PGothic"/>
              </a:rPr>
              <a:t>Simplified acquisition threshold determines which provisions are applicable</a:t>
            </a:r>
          </a:p>
        </p:txBody>
      </p:sp>
      <p:sp>
        <p:nvSpPr>
          <p:cNvPr id="6" name="Rectangle 5"/>
          <p:cNvSpPr/>
          <p:nvPr/>
        </p:nvSpPr>
        <p:spPr>
          <a:xfrm>
            <a:off x="4397975" y="2577531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defTabSz="9144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000000"/>
                </a:solidFill>
              </a:rPr>
              <a:t>December 19, 2014 Federal Register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320746" y="328541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 defTabSz="854075">
              <a:spcBef>
                <a:spcPct val="20000"/>
              </a:spcBef>
              <a:buFontTx/>
              <a:buChar char="–"/>
            </a:pPr>
            <a:r>
              <a:rPr lang="en-US" altLang="en-US" sz="2000" kern="0" dirty="0">
                <a:solidFill>
                  <a:srgbClr val="000000"/>
                </a:solidFill>
                <a:latin typeface="Arial"/>
                <a:ea typeface="Arial" panose="020B0604020202020204" pitchFamily="34" charset="0"/>
              </a:rPr>
              <a:t>Contractual provisions from H to K are reordered, and the Energy Policy and Conservation Act (42 U.S. 6201) is removed</a:t>
            </a:r>
          </a:p>
          <a:p>
            <a:pPr marL="742950" lvl="1" indent="-285750" defTabSz="854075">
              <a:spcBef>
                <a:spcPct val="20000"/>
              </a:spcBef>
              <a:buFontTx/>
              <a:buChar char="–"/>
            </a:pPr>
            <a:endParaRPr lang="en-US" altLang="en-US" sz="2000" kern="0" dirty="0">
              <a:solidFill>
                <a:srgbClr val="000000"/>
              </a:solidFill>
              <a:latin typeface="Arial"/>
              <a:ea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104570" y="727987"/>
            <a:ext cx="6543373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  <a:ea typeface="MS PGothic" panose="020B0600070205080204" pitchFamily="34" charset="-128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  <a:ea typeface="MS PGothic" panose="020B0600070205080204" pitchFamily="34" charset="-128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  <a:ea typeface="MS PGothic" panose="020B0600070205080204" pitchFamily="34" charset="-128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  <a:ea typeface="MS PGothic" panose="020B0600070205080204" pitchFamily="34" charset="-128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defTabSz="914400" eaLnBrk="1" hangingPunct="1">
              <a:defRPr/>
            </a:pPr>
            <a:r>
              <a:rPr lang="en-US" altLang="en-US" b="1" kern="0" smtClean="0">
                <a:solidFill>
                  <a:schemeClr val="bg1"/>
                </a:solidFill>
                <a:cs typeface="Arial" panose="020B0604020202020204" pitchFamily="34" charset="0"/>
              </a:rPr>
              <a:t>Contractual Provisions</a:t>
            </a:r>
            <a:endParaRPr lang="en-US" altLang="en-US" b="1" kern="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1074683" y="162910"/>
            <a:ext cx="7543800" cy="762000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6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 smtClean="0"/>
              <a:t>Major Changes: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60005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Placeholder 1"/>
          <p:cNvSpPr>
            <a:spLocks noGrp="1"/>
          </p:cNvSpPr>
          <p:nvPr>
            <p:ph type="body" sz="quarter" idx="12"/>
          </p:nvPr>
        </p:nvSpPr>
        <p:spPr bwMode="auto">
          <a:xfrm>
            <a:off x="1371600" y="762000"/>
            <a:ext cx="75438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 err="1">
                <a:solidFill>
                  <a:srgbClr val="FFFFFF"/>
                </a:solidFill>
                <a:latin typeface="Calibri"/>
              </a:rPr>
              <a:t>Subrecipient</a:t>
            </a:r>
            <a:r>
              <a:rPr lang="en-US" altLang="en-US" sz="280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altLang="en-US" sz="2800" dirty="0" smtClean="0">
                <a:solidFill>
                  <a:srgbClr val="FFFFFF"/>
                </a:solidFill>
                <a:latin typeface="Calibri"/>
              </a:rPr>
              <a:t>Monitoring and </a:t>
            </a:r>
            <a:r>
              <a:rPr lang="en-US" altLang="en-US" sz="2800" dirty="0">
                <a:solidFill>
                  <a:srgbClr val="FFFFFF"/>
                </a:solidFill>
                <a:latin typeface="Calibri"/>
              </a:rPr>
              <a:t>Management</a:t>
            </a:r>
            <a:endParaRPr lang="en-US" altLang="en-US" sz="2800" dirty="0" smtClean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75609800"/>
              </p:ext>
            </p:extLst>
          </p:nvPr>
        </p:nvGraphicFramePr>
        <p:xfrm>
          <a:off x="304800" y="1752600"/>
          <a:ext cx="8610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Placeholder 1"/>
          <p:cNvSpPr txBox="1">
            <a:spLocks/>
          </p:cNvSpPr>
          <p:nvPr/>
        </p:nvSpPr>
        <p:spPr>
          <a:xfrm>
            <a:off x="1074683" y="162910"/>
            <a:ext cx="7543800" cy="762000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6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 smtClean="0"/>
              <a:t>Major Changes: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61560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Poll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5799" y="1828800"/>
            <a:ext cx="72074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I am fully aware of the various OMB Circulars that are impacted by the issuance of the Uniform Guidance</a:t>
            </a:r>
            <a:r>
              <a:rPr lang="en-US" sz="1800" dirty="0" smtClean="0"/>
              <a:t>. </a:t>
            </a:r>
          </a:p>
          <a:p>
            <a:r>
              <a:rPr lang="en-US" sz="1800" dirty="0" smtClean="0"/>
              <a:t>(1-5 with 5 being the highest)</a:t>
            </a:r>
          </a:p>
          <a:p>
            <a:endParaRPr lang="en-US" sz="1800" dirty="0"/>
          </a:p>
          <a:p>
            <a:endParaRPr lang="en-US" sz="1800" dirty="0" smtClean="0"/>
          </a:p>
        </p:txBody>
      </p:sp>
      <p:pic>
        <p:nvPicPr>
          <p:cNvPr id="1027" name="Picture 3" descr="C:\Users\demille.robert@dol.gov\AppData\Local\Microsoft\Windows\Temporary Internet Files\Content.IE5\3DY06UOJ\ballot-box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37497"/>
            <a:ext cx="6172200" cy="314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34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304800" y="1752600"/>
          <a:ext cx="8610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 Placeholder 1"/>
          <p:cNvSpPr txBox="1">
            <a:spLocks/>
          </p:cNvSpPr>
          <p:nvPr/>
        </p:nvSpPr>
        <p:spPr bwMode="auto">
          <a:xfrm>
            <a:off x="1371600" y="762000"/>
            <a:ext cx="7543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6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altLang="en-US" sz="2800" kern="0" dirty="0" err="1" smtClean="0">
                <a:solidFill>
                  <a:srgbClr val="FFFFFF"/>
                </a:solidFill>
                <a:latin typeface="Calibri"/>
              </a:rPr>
              <a:t>Subrecipient</a:t>
            </a:r>
            <a:r>
              <a:rPr lang="en-US" altLang="en-US" sz="2800" kern="0" dirty="0" smtClean="0">
                <a:solidFill>
                  <a:srgbClr val="FFFFFF"/>
                </a:solidFill>
                <a:latin typeface="Calibri"/>
              </a:rPr>
              <a:t> Monitoring and Management</a:t>
            </a:r>
            <a:endParaRPr lang="en-US" altLang="en-US" sz="2800" kern="0" dirty="0" smtClean="0"/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1074683" y="162910"/>
            <a:ext cx="7543800" cy="762000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6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 smtClean="0"/>
              <a:t>Major Changes: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42171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602480" y="1600200"/>
            <a:ext cx="4389120" cy="1188720"/>
          </a:xfrm>
          <a:prstGeom prst="roundRect">
            <a:avLst/>
          </a:prstGeom>
          <a:solidFill>
            <a:srgbClr val="D3A0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480" y="1671994"/>
            <a:ext cx="1203414" cy="1021767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7" name="Rounded Rectangle 6"/>
          <p:cNvSpPr/>
          <p:nvPr/>
        </p:nvSpPr>
        <p:spPr>
          <a:xfrm>
            <a:off x="182879" y="5341478"/>
            <a:ext cx="4389120" cy="1188720"/>
          </a:xfrm>
          <a:prstGeom prst="roundRect">
            <a:avLst/>
          </a:prstGeom>
          <a:solidFill>
            <a:srgbClr val="159F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" y="5413272"/>
            <a:ext cx="1236901" cy="1021767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9" name="Rounded Rectangle 8"/>
          <p:cNvSpPr/>
          <p:nvPr/>
        </p:nvSpPr>
        <p:spPr>
          <a:xfrm>
            <a:off x="182880" y="4119206"/>
            <a:ext cx="4389120" cy="1178897"/>
          </a:xfrm>
          <a:prstGeom prst="roundRect">
            <a:avLst/>
          </a:prstGeom>
          <a:solidFill>
            <a:srgbClr val="8CA8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2880" y="2859703"/>
            <a:ext cx="4389120" cy="1178897"/>
          </a:xfrm>
          <a:prstGeom prst="roundRect">
            <a:avLst/>
          </a:prstGeom>
          <a:solidFill>
            <a:srgbClr val="C527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82880" y="1600200"/>
            <a:ext cx="4389120" cy="1178897"/>
          </a:xfrm>
          <a:prstGeom prst="roundRect">
            <a:avLst/>
          </a:prstGeom>
          <a:solidFill>
            <a:srgbClr val="D3A0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799" y="1882514"/>
            <a:ext cx="2895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spcBef>
                <a:spcPts val="200"/>
              </a:spcBef>
            </a:pPr>
            <a:r>
              <a:rPr lang="en-US" altLang="en-US" sz="2000" dirty="0" smtClean="0">
                <a:solidFill>
                  <a:srgbClr val="000000"/>
                </a:solidFill>
              </a:rPr>
              <a:t>Ensure </a:t>
            </a:r>
            <a:r>
              <a:rPr lang="en-US" altLang="en-US" sz="2000" dirty="0" err="1" smtClean="0">
                <a:solidFill>
                  <a:srgbClr val="000000"/>
                </a:solidFill>
              </a:rPr>
              <a:t>subawards</a:t>
            </a:r>
            <a:r>
              <a:rPr lang="en-US" altLang="en-US" sz="2000" dirty="0" smtClean="0">
                <a:solidFill>
                  <a:srgbClr val="000000"/>
                </a:solidFill>
              </a:rPr>
              <a:t> appropriately identified</a:t>
            </a:r>
            <a:endParaRPr lang="en-US" altLang="en-US" sz="2000" dirty="0">
              <a:solidFill>
                <a:srgbClr val="000000"/>
              </a:solidFill>
            </a:endParaRPr>
          </a:p>
          <a:p>
            <a:pPr defTabSz="914400"/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447799" y="3152668"/>
            <a:ext cx="2971801" cy="55399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5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5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5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5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5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914400">
              <a:spcBef>
                <a:spcPts val="200"/>
              </a:spcBef>
            </a:pPr>
            <a:r>
              <a:rPr lang="en-US" altLang="en-US" sz="1800" dirty="0" smtClean="0">
                <a:solidFill>
                  <a:srgbClr val="000000"/>
                </a:solidFill>
                <a:latin typeface="Arial"/>
              </a:rPr>
              <a:t>Specify required information for each award</a:t>
            </a: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1352567" y="5609330"/>
            <a:ext cx="29156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>
              <a:spcBef>
                <a:spcPts val="200"/>
              </a:spcBef>
              <a:buFont typeface="Arial" panose="020B0604020202020204" pitchFamily="34" charset="0"/>
              <a:buNone/>
            </a:pPr>
            <a:r>
              <a:rPr lang="en-US" altLang="en-US" sz="1800" kern="0" dirty="0">
                <a:solidFill>
                  <a:srgbClr val="000000"/>
                </a:solidFill>
              </a:rPr>
              <a:t>CFDA Number and dollar amount of each</a:t>
            </a:r>
          </a:p>
          <a:p>
            <a:pPr defTabSz="914400"/>
            <a:endParaRPr lang="en-US" altLang="en-US" sz="2000" dirty="0">
              <a:solidFill>
                <a:srgbClr val="000000"/>
              </a:solidFill>
            </a:endParaRPr>
          </a:p>
        </p:txBody>
      </p:sp>
      <p:sp>
        <p:nvSpPr>
          <p:cNvPr id="16" name="TextBox 25"/>
          <p:cNvSpPr txBox="1">
            <a:spLocks noChangeArrowheads="1"/>
          </p:cNvSpPr>
          <p:nvPr/>
        </p:nvSpPr>
        <p:spPr bwMode="auto">
          <a:xfrm>
            <a:off x="5760719" y="1902888"/>
            <a:ext cx="29977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/>
            <a:r>
              <a:rPr lang="en-US" altLang="en-US" sz="1800" kern="0" dirty="0">
                <a:solidFill>
                  <a:srgbClr val="000000"/>
                </a:solidFill>
              </a:rPr>
              <a:t>Evaluate risk of non-compliance</a:t>
            </a:r>
          </a:p>
          <a:p>
            <a:pPr defTabSz="914400"/>
            <a:endParaRPr lang="en-US" altLang="en-US" sz="2000" dirty="0">
              <a:solidFill>
                <a:srgbClr val="00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" y="1676400"/>
            <a:ext cx="1203414" cy="1021767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2940633"/>
            <a:ext cx="1203414" cy="1021767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4191000"/>
            <a:ext cx="1203414" cy="1021767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20" name="Rounded Rectangle 19"/>
          <p:cNvSpPr/>
          <p:nvPr/>
        </p:nvSpPr>
        <p:spPr>
          <a:xfrm>
            <a:off x="4602480" y="4078903"/>
            <a:ext cx="4389120" cy="1178897"/>
          </a:xfrm>
          <a:prstGeom prst="roundRect">
            <a:avLst/>
          </a:prstGeom>
          <a:solidFill>
            <a:srgbClr val="8CA8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602480" y="2819400"/>
            <a:ext cx="4389120" cy="1178897"/>
          </a:xfrm>
          <a:prstGeom prst="roundRect">
            <a:avLst/>
          </a:prstGeom>
          <a:solidFill>
            <a:srgbClr val="C527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5821407" y="2920662"/>
            <a:ext cx="2941593" cy="94897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5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5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5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5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5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342900" indent="-342900" defTabSz="9144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Monitor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subaward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activities</a:t>
            </a:r>
          </a:p>
          <a:p>
            <a:pPr marL="630238" lvl="1" indent="-346075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Specified actions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480" y="2900330"/>
            <a:ext cx="1203414" cy="1021767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480" y="4150697"/>
            <a:ext cx="1203414" cy="1021767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2" name="TextBox 1"/>
          <p:cNvSpPr txBox="1"/>
          <p:nvPr/>
        </p:nvSpPr>
        <p:spPr>
          <a:xfrm>
            <a:off x="1314760" y="4280195"/>
            <a:ext cx="328772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en-US" sz="1800" dirty="0">
                <a:solidFill>
                  <a:srgbClr val="000000"/>
                </a:solidFill>
              </a:rPr>
              <a:t>Include Federal Award Identification Number (FAIN) and DUNS numbers</a:t>
            </a:r>
          </a:p>
          <a:p>
            <a:pPr defTabSz="914400"/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1200" y="4329499"/>
            <a:ext cx="2743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en-US" sz="2000" kern="0" dirty="0" smtClean="0">
                <a:solidFill>
                  <a:srgbClr val="000000"/>
                </a:solidFill>
              </a:rPr>
              <a:t>Verify audit coverage as required </a:t>
            </a:r>
            <a:endParaRPr lang="en-US" altLang="en-US" sz="2000" kern="0" dirty="0">
              <a:solidFill>
                <a:srgbClr val="000000"/>
              </a:solidFill>
            </a:endParaRPr>
          </a:p>
          <a:p>
            <a:pPr defTabSz="914400"/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26" name="Text Placeholder 1"/>
          <p:cNvSpPr txBox="1">
            <a:spLocks/>
          </p:cNvSpPr>
          <p:nvPr/>
        </p:nvSpPr>
        <p:spPr>
          <a:xfrm>
            <a:off x="1074683" y="162910"/>
            <a:ext cx="7543800" cy="762000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6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 smtClean="0"/>
              <a:t>Major Changes:</a:t>
            </a:r>
            <a:endParaRPr lang="en-US" kern="0" dirty="0"/>
          </a:p>
        </p:txBody>
      </p:sp>
      <p:sp>
        <p:nvSpPr>
          <p:cNvPr id="27" name="Text Placeholder 1"/>
          <p:cNvSpPr>
            <a:spLocks noGrp="1"/>
          </p:cNvSpPr>
          <p:nvPr>
            <p:ph type="body" sz="quarter" idx="12"/>
          </p:nvPr>
        </p:nvSpPr>
        <p:spPr bwMode="auto">
          <a:xfrm>
            <a:off x="1371600" y="762000"/>
            <a:ext cx="75438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 err="1">
                <a:solidFill>
                  <a:srgbClr val="FFFFFF"/>
                </a:solidFill>
                <a:latin typeface="Calibri"/>
              </a:rPr>
              <a:t>Subrecipient</a:t>
            </a:r>
            <a:r>
              <a:rPr lang="en-US" altLang="en-US" sz="280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altLang="en-US" sz="2800" dirty="0" smtClean="0">
                <a:solidFill>
                  <a:srgbClr val="FFFFFF"/>
                </a:solidFill>
                <a:latin typeface="Calibri"/>
              </a:rPr>
              <a:t>Monitoring and </a:t>
            </a:r>
            <a:r>
              <a:rPr lang="en-US" altLang="en-US" sz="2800" dirty="0">
                <a:solidFill>
                  <a:srgbClr val="FFFFFF"/>
                </a:solidFill>
                <a:latin typeface="Calibri"/>
              </a:rPr>
              <a:t>Management</a:t>
            </a:r>
            <a:endParaRPr lang="en-US" altLang="en-US" sz="2800" dirty="0" smtClean="0"/>
          </a:p>
        </p:txBody>
      </p:sp>
      <p:sp>
        <p:nvSpPr>
          <p:cNvPr id="29" name="Rounded Rectangle 28"/>
          <p:cNvSpPr/>
          <p:nvPr/>
        </p:nvSpPr>
        <p:spPr>
          <a:xfrm>
            <a:off x="4602480" y="5342367"/>
            <a:ext cx="4389120" cy="1188720"/>
          </a:xfrm>
          <a:prstGeom prst="roundRect">
            <a:avLst/>
          </a:prstGeom>
          <a:solidFill>
            <a:srgbClr val="159F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480" y="5414161"/>
            <a:ext cx="1236901" cy="1021767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31" name="TextBox 3"/>
          <p:cNvSpPr txBox="1">
            <a:spLocks noChangeArrowheads="1"/>
          </p:cNvSpPr>
          <p:nvPr/>
        </p:nvSpPr>
        <p:spPr bwMode="auto">
          <a:xfrm>
            <a:off x="5772168" y="5610219"/>
            <a:ext cx="29156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>
              <a:spcBef>
                <a:spcPts val="200"/>
              </a:spcBef>
              <a:buFont typeface="Arial" panose="020B0604020202020204" pitchFamily="34" charset="0"/>
              <a:buNone/>
            </a:pPr>
            <a:r>
              <a:rPr lang="en-US" altLang="en-US" sz="1800" kern="0" dirty="0" smtClean="0">
                <a:solidFill>
                  <a:srgbClr val="000000"/>
                </a:solidFill>
              </a:rPr>
              <a:t>Honor Indirect Cost Rates and de </a:t>
            </a:r>
            <a:r>
              <a:rPr lang="en-US" altLang="en-US" sz="1800" kern="0" dirty="0" err="1" smtClean="0">
                <a:solidFill>
                  <a:srgbClr val="000000"/>
                </a:solidFill>
              </a:rPr>
              <a:t>minimis</a:t>
            </a:r>
            <a:r>
              <a:rPr lang="en-US" altLang="en-US" sz="1800" kern="0" dirty="0" smtClean="0">
                <a:solidFill>
                  <a:srgbClr val="000000"/>
                </a:solidFill>
              </a:rPr>
              <a:t> rate</a:t>
            </a:r>
            <a:endParaRPr lang="en-US" altLang="en-US" sz="1800" kern="0" dirty="0">
              <a:solidFill>
                <a:srgbClr val="000000"/>
              </a:solidFill>
            </a:endParaRPr>
          </a:p>
          <a:p>
            <a:pPr defTabSz="914400"/>
            <a:endParaRPr lang="en-US" alt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64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 flipH="1">
            <a:off x="533400" y="2362200"/>
            <a:ext cx="8001000" cy="0"/>
          </a:xfrm>
          <a:prstGeom prst="line">
            <a:avLst/>
          </a:prstGeom>
          <a:noFill/>
          <a:ln w="9525">
            <a:solidFill>
              <a:srgbClr val="FF8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3311612" y="1752600"/>
            <a:ext cx="52323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defTabSz="914400"/>
            <a:r>
              <a:rPr lang="en-US" altLang="en-US" sz="3200" b="1" dirty="0" smtClean="0">
                <a:solidFill>
                  <a:srgbClr val="FF9900"/>
                </a:solidFill>
              </a:rPr>
              <a:t> 2 CFR 200.338 to 200.342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2387026"/>
            <a:ext cx="8318311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hangingPunct="1">
              <a:spcBef>
                <a:spcPct val="20000"/>
              </a:spcBef>
              <a:defRPr/>
            </a:pPr>
            <a:r>
              <a:rPr lang="en-US" altLang="en-US" sz="2400" b="1" dirty="0" smtClean="0">
                <a:solidFill>
                  <a:srgbClr val="4E884B"/>
                </a:solidFill>
              </a:rPr>
              <a:t>Remedies for non-compliance</a:t>
            </a:r>
            <a:endParaRPr lang="en-US" altLang="en-US" sz="2400" b="1" dirty="0">
              <a:solidFill>
                <a:srgbClr val="4E884B"/>
              </a:solidFill>
            </a:endParaRPr>
          </a:p>
          <a:p>
            <a:pPr marL="800100" lvl="1" indent="-342900" defTabSz="9144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 smtClean="0">
                <a:solidFill>
                  <a:srgbClr val="000000"/>
                </a:solidFill>
                <a:latin typeface="Arial"/>
              </a:rPr>
              <a:t>Expansion of enforcement actions</a:t>
            </a:r>
          </a:p>
          <a:p>
            <a:pPr marL="800100" lvl="1" indent="-342900" defTabSz="9144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 smtClean="0">
                <a:solidFill>
                  <a:srgbClr val="000000"/>
                </a:solidFill>
                <a:latin typeface="Arial"/>
              </a:rPr>
              <a:t>Options to object, hearings and appeal</a:t>
            </a:r>
            <a:endParaRPr lang="en-US" altLang="en-US" sz="2400" kern="0" dirty="0">
              <a:solidFill>
                <a:srgbClr val="000000"/>
              </a:solidFill>
              <a:latin typeface="Arial"/>
            </a:endParaRPr>
          </a:p>
          <a:p>
            <a:pPr defTabSz="914400" eaLnBrk="1" hangingPunct="1">
              <a:spcBef>
                <a:spcPct val="20000"/>
              </a:spcBef>
              <a:defRPr/>
            </a:pPr>
            <a:r>
              <a:rPr lang="en-US" altLang="en-US" sz="2400" b="1" dirty="0" smtClean="0">
                <a:solidFill>
                  <a:srgbClr val="4E884B"/>
                </a:solidFill>
              </a:rPr>
              <a:t>Termination</a:t>
            </a:r>
            <a:r>
              <a:rPr lang="en-US" altLang="en-US" sz="2400" b="1" dirty="0">
                <a:solidFill>
                  <a:srgbClr val="4E884B"/>
                </a:solidFill>
              </a:rPr>
              <a:t>	</a:t>
            </a:r>
          </a:p>
          <a:p>
            <a:pPr marL="800100" lvl="1" indent="-342900" defTabSz="9144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>
                <a:solidFill>
                  <a:srgbClr val="000000"/>
                </a:solidFill>
                <a:latin typeface="Arial"/>
              </a:rPr>
              <a:t>Sets requirements for both termination for cause and for </a:t>
            </a:r>
            <a:r>
              <a:rPr lang="en-US" altLang="en-US" sz="2400" kern="0" dirty="0" smtClean="0">
                <a:solidFill>
                  <a:srgbClr val="000000"/>
                </a:solidFill>
                <a:latin typeface="Arial"/>
              </a:rPr>
              <a:t>convenience</a:t>
            </a:r>
          </a:p>
          <a:p>
            <a:pPr marL="800100" lvl="1" indent="-342900" defTabSz="9144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 smtClean="0">
                <a:solidFill>
                  <a:srgbClr val="000000"/>
                </a:solidFill>
                <a:latin typeface="Arial"/>
              </a:rPr>
              <a:t>Notification of termination requirements</a:t>
            </a:r>
            <a:endParaRPr lang="en-US" altLang="en-US" sz="2400" kern="0" dirty="0">
              <a:solidFill>
                <a:srgbClr val="000000"/>
              </a:solidFill>
              <a:latin typeface="Arial"/>
            </a:endParaRPr>
          </a:p>
          <a:p>
            <a:pPr defTabSz="914400" eaLnBrk="1" hangingPunct="1">
              <a:spcBef>
                <a:spcPct val="20000"/>
              </a:spcBef>
              <a:defRPr/>
            </a:pPr>
            <a:r>
              <a:rPr lang="en-US" altLang="en-US" sz="2400" b="1" dirty="0">
                <a:solidFill>
                  <a:srgbClr val="4E884B"/>
                </a:solidFill>
              </a:rPr>
              <a:t>Effects of Suspension or </a:t>
            </a:r>
            <a:r>
              <a:rPr lang="en-US" altLang="en-US" sz="2400" b="1" dirty="0" smtClean="0">
                <a:solidFill>
                  <a:srgbClr val="4E884B"/>
                </a:solidFill>
              </a:rPr>
              <a:t>termination</a:t>
            </a:r>
            <a:endParaRPr lang="en-US" altLang="en-US" sz="2400" kern="0" dirty="0">
              <a:solidFill>
                <a:srgbClr val="000000"/>
              </a:solidFill>
              <a:latin typeface="Arial"/>
            </a:endParaRPr>
          </a:p>
          <a:p>
            <a:pPr marL="342900" indent="-342900" defTabSz="914400" eaLnBrk="1" hangingPunct="1">
              <a:spcBef>
                <a:spcPct val="20000"/>
              </a:spcBef>
              <a:buFont typeface="Arial" charset="0"/>
              <a:buChar char="•"/>
              <a:defRPr/>
            </a:pPr>
            <a:endParaRPr lang="en-US" altLang="en-US" sz="24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1359" y="76200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  <a:ea typeface="MS PGothic" panose="020B0600070205080204" pitchFamily="34" charset="-128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  <a:ea typeface="MS PGothic" panose="020B0600070205080204" pitchFamily="34" charset="-128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  <a:ea typeface="MS PGothic" panose="020B0600070205080204" pitchFamily="34" charset="-128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  <a:ea typeface="MS PGothic" panose="020B0600070205080204" pitchFamily="34" charset="-128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defTabSz="914400">
              <a:defRPr/>
            </a:pPr>
            <a:r>
              <a:rPr lang="en-US" altLang="en-US" b="1" kern="0" dirty="0" smtClean="0">
                <a:solidFill>
                  <a:schemeClr val="bg1"/>
                </a:solidFill>
              </a:rPr>
              <a:t>Remedies for Non-Compliance</a:t>
            </a:r>
            <a:endParaRPr lang="en-US" altLang="en-US" b="1" i="1" kern="0" dirty="0" smtClean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259" y="5308601"/>
            <a:ext cx="2035141" cy="1011810"/>
          </a:xfrm>
          <a:prstGeom prst="rect">
            <a:avLst/>
          </a:prstGeom>
        </p:spPr>
      </p:pic>
      <p:sp>
        <p:nvSpPr>
          <p:cNvPr id="7" name="Text Placeholder 1"/>
          <p:cNvSpPr txBox="1">
            <a:spLocks/>
          </p:cNvSpPr>
          <p:nvPr/>
        </p:nvSpPr>
        <p:spPr>
          <a:xfrm>
            <a:off x="1074683" y="162910"/>
            <a:ext cx="7543800" cy="762000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6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 smtClean="0"/>
              <a:t>Major Changes: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92662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8600" y="1676400"/>
            <a:ext cx="8686800" cy="4727575"/>
          </a:xfrm>
          <a:prstGeom prst="rect">
            <a:avLst/>
          </a:prstGeom>
          <a:solidFill>
            <a:schemeClr val="bg1">
              <a:alpha val="81175"/>
            </a:schemeClr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8129" name="Text Placeholder 1"/>
          <p:cNvSpPr>
            <a:spLocks noGrp="1"/>
          </p:cNvSpPr>
          <p:nvPr>
            <p:ph type="body" sz="quarter" idx="12"/>
          </p:nvPr>
        </p:nvSpPr>
        <p:spPr bwMode="auto">
          <a:xfrm>
            <a:off x="1074683" y="838199"/>
            <a:ext cx="7543800" cy="144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>
                <a:latin typeface="Arial" charset="0"/>
                <a:ea typeface="MS PGothic" charset="0"/>
              </a:rPr>
              <a:t>Cost Allocation </a:t>
            </a:r>
            <a:r>
              <a:rPr lang="en-US" sz="2800" dirty="0" smtClean="0">
                <a:latin typeface="Arial" charset="0"/>
                <a:ea typeface="MS PGothic" charset="0"/>
              </a:rPr>
              <a:t>and Indirect </a:t>
            </a:r>
            <a:r>
              <a:rPr lang="en-US" sz="2800" dirty="0">
                <a:latin typeface="Arial" charset="0"/>
                <a:ea typeface="MS PGothic" charset="0"/>
              </a:rPr>
              <a:t>Costs</a:t>
            </a:r>
          </a:p>
        </p:txBody>
      </p:sp>
      <p:sp>
        <p:nvSpPr>
          <p:cNvPr id="48130" name="Content Placeholder 4"/>
          <p:cNvSpPr>
            <a:spLocks noGrp="1"/>
          </p:cNvSpPr>
          <p:nvPr>
            <p:ph sz="quarter" idx="11"/>
          </p:nvPr>
        </p:nvSpPr>
        <p:spPr bwMode="auto">
          <a:xfrm>
            <a:off x="914400" y="1828800"/>
            <a:ext cx="731520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130000"/>
              </a:lnSpc>
              <a:buFontTx/>
              <a:buChar char="•"/>
            </a:pPr>
            <a:r>
              <a:rPr lang="en-US" sz="3200" dirty="0">
                <a:latin typeface="Arial" charset="0"/>
                <a:ea typeface="MS PGothic" charset="0"/>
              </a:rPr>
              <a:t>DOL clarification at 2900.17</a:t>
            </a:r>
          </a:p>
          <a:p>
            <a:pPr lvl="1" defTabSz="854075" eaLnBrk="1" hangingPunct="1">
              <a:lnSpc>
                <a:spcPct val="130000"/>
              </a:lnSpc>
            </a:pPr>
            <a:r>
              <a:rPr lang="en-US" sz="3200" dirty="0">
                <a:latin typeface="Arial" charset="0"/>
                <a:ea typeface="MS PGothic" charset="0"/>
                <a:cs typeface="MS PGothic" charset="0"/>
              </a:rPr>
              <a:t>Adjustments or refunds and effect on IDC rates</a:t>
            </a:r>
          </a:p>
          <a:p>
            <a:pPr marL="342900" indent="-342900" eaLnBrk="1" hangingPunct="1">
              <a:lnSpc>
                <a:spcPct val="130000"/>
              </a:lnSpc>
              <a:buFontTx/>
              <a:buChar char="•"/>
            </a:pPr>
            <a:r>
              <a:rPr lang="en-US" sz="3200" dirty="0">
                <a:latin typeface="Arial" charset="0"/>
                <a:ea typeface="MS PGothic" charset="0"/>
              </a:rPr>
              <a:t>200.413—Discussion of Direct Costs</a:t>
            </a:r>
          </a:p>
          <a:p>
            <a:pPr marL="342900" indent="-342900" eaLnBrk="1" hangingPunct="1">
              <a:lnSpc>
                <a:spcPct val="130000"/>
              </a:lnSpc>
              <a:buFontTx/>
              <a:buChar char="•"/>
            </a:pPr>
            <a:r>
              <a:rPr lang="en-US" sz="3200" dirty="0">
                <a:latin typeface="Arial" charset="0"/>
                <a:ea typeface="MS PGothic" charset="0"/>
              </a:rPr>
              <a:t>200.418 – Distinctions </a:t>
            </a:r>
          </a:p>
          <a:p>
            <a:pPr marL="342900" indent="-342900" eaLnBrk="1" hangingPunct="1">
              <a:lnSpc>
                <a:spcPct val="130000"/>
              </a:lnSpc>
              <a:buFontTx/>
              <a:buChar char="•"/>
            </a:pPr>
            <a:r>
              <a:rPr lang="en-US" sz="3200" dirty="0" smtClean="0">
                <a:latin typeface="Arial" charset="0"/>
                <a:ea typeface="MS PGothic" charset="0"/>
              </a:rPr>
              <a:t>Use </a:t>
            </a:r>
            <a:r>
              <a:rPr lang="en-US" sz="3200" dirty="0">
                <a:latin typeface="Arial" charset="0"/>
                <a:ea typeface="MS PGothic" charset="0"/>
              </a:rPr>
              <a:t>of Appendices</a:t>
            </a:r>
          </a:p>
          <a:p>
            <a:pPr marL="342900" indent="-342900" eaLnBrk="1" hangingPunct="1">
              <a:lnSpc>
                <a:spcPct val="90000"/>
              </a:lnSpc>
              <a:buFontTx/>
              <a:buChar char="•"/>
            </a:pPr>
            <a:endParaRPr lang="en-US" sz="2400" dirty="0">
              <a:latin typeface="Arial" charset="0"/>
              <a:ea typeface="MS PGothic" charset="0"/>
            </a:endParaRP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1074683" y="162910"/>
            <a:ext cx="7543800" cy="762000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6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 smtClean="0"/>
              <a:t>Major Changes: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14924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Placeholder 1"/>
          <p:cNvSpPr>
            <a:spLocks noGrp="1"/>
          </p:cNvSpPr>
          <p:nvPr>
            <p:ph type="body" sz="quarter" idx="12"/>
          </p:nvPr>
        </p:nvSpPr>
        <p:spPr bwMode="auto">
          <a:xfrm>
            <a:off x="1066800" y="762000"/>
            <a:ext cx="7543800" cy="887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Arial" charset="0"/>
                <a:ea typeface="MS PGothic" charset="0"/>
              </a:rPr>
              <a:t>De Minimis Rates</a:t>
            </a:r>
          </a:p>
        </p:txBody>
      </p:sp>
      <p:graphicFrame>
        <p:nvGraphicFramePr>
          <p:cNvPr id="18" name="Marcador de contenido 17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228850204"/>
              </p:ext>
            </p:extLst>
          </p:nvPr>
        </p:nvGraphicFramePr>
        <p:xfrm>
          <a:off x="76200" y="3048000"/>
          <a:ext cx="89916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7831235" y="2286070"/>
            <a:ext cx="184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6" name="Agrupar 5"/>
          <p:cNvGrpSpPr/>
          <p:nvPr/>
        </p:nvGrpSpPr>
        <p:grpSpPr>
          <a:xfrm>
            <a:off x="2209800" y="1910806"/>
            <a:ext cx="4535166" cy="1027526"/>
            <a:chOff x="1245869" y="3093720"/>
            <a:chExt cx="7118597" cy="1325880"/>
          </a:xfrm>
        </p:grpSpPr>
        <p:sp>
          <p:nvSpPr>
            <p:cNvPr id="8" name="Rectángulo redondeado 7"/>
            <p:cNvSpPr/>
            <p:nvPr/>
          </p:nvSpPr>
          <p:spPr>
            <a:xfrm>
              <a:off x="1245869" y="3093720"/>
              <a:ext cx="7059930" cy="1325880"/>
            </a:xfrm>
            <a:prstGeom prst="roundRect">
              <a:avLst>
                <a:gd name="adj" fmla="val 10000"/>
              </a:avLst>
            </a:prstGeom>
            <a:solidFill>
              <a:srgbClr val="FEBE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ángulo 8"/>
            <p:cNvSpPr/>
            <p:nvPr/>
          </p:nvSpPr>
          <p:spPr>
            <a:xfrm>
              <a:off x="1284702" y="3132553"/>
              <a:ext cx="7079764" cy="12482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800" b="1" dirty="0" smtClean="0">
                  <a:solidFill>
                    <a:srgbClr val="000000"/>
                  </a:solidFill>
                </a:rPr>
                <a:t>De Minimis Rate defined at 200.414(f)</a:t>
              </a:r>
              <a:endParaRPr lang="en-US" sz="18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3" name="Text Placeholder 1"/>
          <p:cNvSpPr txBox="1">
            <a:spLocks/>
          </p:cNvSpPr>
          <p:nvPr/>
        </p:nvSpPr>
        <p:spPr>
          <a:xfrm>
            <a:off x="1074683" y="162910"/>
            <a:ext cx="7543800" cy="762000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6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 smtClean="0"/>
              <a:t>Major Changes: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81628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 flipH="1">
            <a:off x="747274" y="3463313"/>
            <a:ext cx="3644016" cy="1103610"/>
          </a:xfrm>
          <a:prstGeom prst="roundRect">
            <a:avLst/>
          </a:prstGeom>
          <a:solidFill>
            <a:srgbClr val="D3A00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9" name="Rounded Rectangle 28"/>
          <p:cNvSpPr/>
          <p:nvPr/>
        </p:nvSpPr>
        <p:spPr>
          <a:xfrm flipH="1">
            <a:off x="750453" y="1828800"/>
            <a:ext cx="3661844" cy="1097286"/>
          </a:xfrm>
          <a:prstGeom prst="roundRect">
            <a:avLst/>
          </a:prstGeom>
          <a:solidFill>
            <a:srgbClr val="159FA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0" name="Rounded Rectangle 29"/>
          <p:cNvSpPr/>
          <p:nvPr/>
        </p:nvSpPr>
        <p:spPr>
          <a:xfrm flipH="1">
            <a:off x="747274" y="5034624"/>
            <a:ext cx="3626954" cy="1281076"/>
          </a:xfrm>
          <a:prstGeom prst="roundRect">
            <a:avLst/>
          </a:prstGeom>
          <a:solidFill>
            <a:srgbClr val="8CA83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239"/>
          <p:cNvSpPr/>
          <p:nvPr/>
        </p:nvSpPr>
        <p:spPr>
          <a:xfrm flipH="1">
            <a:off x="9004302" y="1679575"/>
            <a:ext cx="63500" cy="61913"/>
          </a:xfrm>
          <a:custGeom>
            <a:avLst/>
            <a:gdLst>
              <a:gd name="connsiteX0" fmla="*/ 0 w 1739900"/>
              <a:gd name="connsiteY0" fmla="*/ 0 h 1540256"/>
              <a:gd name="connsiteX1" fmla="*/ 1739900 w 1739900"/>
              <a:gd name="connsiteY1" fmla="*/ 0 h 1540256"/>
              <a:gd name="connsiteX2" fmla="*/ 1739900 w 1739900"/>
              <a:gd name="connsiteY2" fmla="*/ 1540256 h 1540256"/>
              <a:gd name="connsiteX3" fmla="*/ 0 w 1739900"/>
              <a:gd name="connsiteY3" fmla="*/ 1540256 h 1540256"/>
              <a:gd name="connsiteX4" fmla="*/ 0 w 1739900"/>
              <a:gd name="connsiteY4" fmla="*/ 0 h 1540256"/>
              <a:gd name="connsiteX0" fmla="*/ 0 w 1739900"/>
              <a:gd name="connsiteY0" fmla="*/ 0 h 1540256"/>
              <a:gd name="connsiteX1" fmla="*/ 1706562 w 1739900"/>
              <a:gd name="connsiteY1" fmla="*/ 0 h 1540256"/>
              <a:gd name="connsiteX2" fmla="*/ 1739900 w 1739900"/>
              <a:gd name="connsiteY2" fmla="*/ 1540256 h 1540256"/>
              <a:gd name="connsiteX3" fmla="*/ 0 w 1739900"/>
              <a:gd name="connsiteY3" fmla="*/ 1540256 h 1540256"/>
              <a:gd name="connsiteX4" fmla="*/ 0 w 1739900"/>
              <a:gd name="connsiteY4" fmla="*/ 0 h 1540256"/>
              <a:gd name="connsiteX0" fmla="*/ 0 w 1739900"/>
              <a:gd name="connsiteY0" fmla="*/ 0 h 1540256"/>
              <a:gd name="connsiteX1" fmla="*/ 1706562 w 1739900"/>
              <a:gd name="connsiteY1" fmla="*/ 0 h 1540256"/>
              <a:gd name="connsiteX2" fmla="*/ 1732756 w 1739900"/>
              <a:gd name="connsiteY2" fmla="*/ 106553 h 1540256"/>
              <a:gd name="connsiteX3" fmla="*/ 1739900 w 1739900"/>
              <a:gd name="connsiteY3" fmla="*/ 1540256 h 1540256"/>
              <a:gd name="connsiteX4" fmla="*/ 0 w 1739900"/>
              <a:gd name="connsiteY4" fmla="*/ 1540256 h 1540256"/>
              <a:gd name="connsiteX5" fmla="*/ 0 w 1739900"/>
              <a:gd name="connsiteY5" fmla="*/ 0 h 1540256"/>
              <a:gd name="connsiteX0" fmla="*/ 0 w 1740587"/>
              <a:gd name="connsiteY0" fmla="*/ 0 h 1540256"/>
              <a:gd name="connsiteX1" fmla="*/ 1706562 w 1740587"/>
              <a:gd name="connsiteY1" fmla="*/ 0 h 1540256"/>
              <a:gd name="connsiteX2" fmla="*/ 1739900 w 1740587"/>
              <a:gd name="connsiteY2" fmla="*/ 56547 h 1540256"/>
              <a:gd name="connsiteX3" fmla="*/ 1739900 w 1740587"/>
              <a:gd name="connsiteY3" fmla="*/ 1540256 h 1540256"/>
              <a:gd name="connsiteX4" fmla="*/ 0 w 1740587"/>
              <a:gd name="connsiteY4" fmla="*/ 1540256 h 1540256"/>
              <a:gd name="connsiteX5" fmla="*/ 0 w 1740587"/>
              <a:gd name="connsiteY5" fmla="*/ 0 h 1540256"/>
              <a:gd name="connsiteX0" fmla="*/ 0 w 1740587"/>
              <a:gd name="connsiteY0" fmla="*/ 0 h 1540256"/>
              <a:gd name="connsiteX1" fmla="*/ 1706562 w 1740587"/>
              <a:gd name="connsiteY1" fmla="*/ 0 h 1540256"/>
              <a:gd name="connsiteX2" fmla="*/ 1739900 w 1740587"/>
              <a:gd name="connsiteY2" fmla="*/ 56547 h 1540256"/>
              <a:gd name="connsiteX3" fmla="*/ 1739900 w 1740587"/>
              <a:gd name="connsiteY3" fmla="*/ 1540256 h 1540256"/>
              <a:gd name="connsiteX4" fmla="*/ 0 w 1740587"/>
              <a:gd name="connsiteY4" fmla="*/ 1540256 h 1540256"/>
              <a:gd name="connsiteX5" fmla="*/ 0 w 1740587"/>
              <a:gd name="connsiteY5" fmla="*/ 0 h 1540256"/>
              <a:gd name="connsiteX0" fmla="*/ 0 w 1740587"/>
              <a:gd name="connsiteY0" fmla="*/ 0 h 1540256"/>
              <a:gd name="connsiteX1" fmla="*/ 1706562 w 1740587"/>
              <a:gd name="connsiteY1" fmla="*/ 0 h 1540256"/>
              <a:gd name="connsiteX2" fmla="*/ 1739900 w 1740587"/>
              <a:gd name="connsiteY2" fmla="*/ 56547 h 1540256"/>
              <a:gd name="connsiteX3" fmla="*/ 1739900 w 1740587"/>
              <a:gd name="connsiteY3" fmla="*/ 1540256 h 1540256"/>
              <a:gd name="connsiteX4" fmla="*/ 0 w 1740587"/>
              <a:gd name="connsiteY4" fmla="*/ 1540256 h 1540256"/>
              <a:gd name="connsiteX5" fmla="*/ 0 w 1740587"/>
              <a:gd name="connsiteY5" fmla="*/ 0 h 1540256"/>
              <a:gd name="connsiteX0" fmla="*/ 0 w 1740587"/>
              <a:gd name="connsiteY0" fmla="*/ 0 h 1540256"/>
              <a:gd name="connsiteX1" fmla="*/ 1706562 w 1740587"/>
              <a:gd name="connsiteY1" fmla="*/ 0 h 1540256"/>
              <a:gd name="connsiteX2" fmla="*/ 1739900 w 1740587"/>
              <a:gd name="connsiteY2" fmla="*/ 56547 h 1540256"/>
              <a:gd name="connsiteX3" fmla="*/ 1739900 w 1740587"/>
              <a:gd name="connsiteY3" fmla="*/ 1459294 h 1540256"/>
              <a:gd name="connsiteX4" fmla="*/ 0 w 1740587"/>
              <a:gd name="connsiteY4" fmla="*/ 1540256 h 1540256"/>
              <a:gd name="connsiteX5" fmla="*/ 0 w 1740587"/>
              <a:gd name="connsiteY5" fmla="*/ 0 h 1540256"/>
              <a:gd name="connsiteX0" fmla="*/ 0 w 1740587"/>
              <a:gd name="connsiteY0" fmla="*/ 0 h 1540256"/>
              <a:gd name="connsiteX1" fmla="*/ 1706562 w 1740587"/>
              <a:gd name="connsiteY1" fmla="*/ 0 h 1540256"/>
              <a:gd name="connsiteX2" fmla="*/ 1739900 w 1740587"/>
              <a:gd name="connsiteY2" fmla="*/ 56547 h 1540256"/>
              <a:gd name="connsiteX3" fmla="*/ 1739900 w 1740587"/>
              <a:gd name="connsiteY3" fmla="*/ 1459294 h 1540256"/>
              <a:gd name="connsiteX4" fmla="*/ 1680369 w 1740587"/>
              <a:gd name="connsiteY4" fmla="*/ 1516253 h 1540256"/>
              <a:gd name="connsiteX5" fmla="*/ 0 w 1740587"/>
              <a:gd name="connsiteY5" fmla="*/ 1540256 h 1540256"/>
              <a:gd name="connsiteX6" fmla="*/ 0 w 1740587"/>
              <a:gd name="connsiteY6" fmla="*/ 0 h 1540256"/>
              <a:gd name="connsiteX0" fmla="*/ 0 w 1740587"/>
              <a:gd name="connsiteY0" fmla="*/ 0 h 1540256"/>
              <a:gd name="connsiteX1" fmla="*/ 1706562 w 1740587"/>
              <a:gd name="connsiteY1" fmla="*/ 0 h 1540256"/>
              <a:gd name="connsiteX2" fmla="*/ 1739900 w 1740587"/>
              <a:gd name="connsiteY2" fmla="*/ 56547 h 1540256"/>
              <a:gd name="connsiteX3" fmla="*/ 1739900 w 1740587"/>
              <a:gd name="connsiteY3" fmla="*/ 1459294 h 1540256"/>
              <a:gd name="connsiteX4" fmla="*/ 1697038 w 1740587"/>
              <a:gd name="connsiteY4" fmla="*/ 1532922 h 1540256"/>
              <a:gd name="connsiteX5" fmla="*/ 0 w 1740587"/>
              <a:gd name="connsiteY5" fmla="*/ 1540256 h 1540256"/>
              <a:gd name="connsiteX6" fmla="*/ 0 w 1740587"/>
              <a:gd name="connsiteY6" fmla="*/ 0 h 1540256"/>
              <a:gd name="connsiteX0" fmla="*/ 0 w 1740587"/>
              <a:gd name="connsiteY0" fmla="*/ 0 h 1540256"/>
              <a:gd name="connsiteX1" fmla="*/ 1706562 w 1740587"/>
              <a:gd name="connsiteY1" fmla="*/ 0 h 1540256"/>
              <a:gd name="connsiteX2" fmla="*/ 1739900 w 1740587"/>
              <a:gd name="connsiteY2" fmla="*/ 56547 h 1540256"/>
              <a:gd name="connsiteX3" fmla="*/ 1739900 w 1740587"/>
              <a:gd name="connsiteY3" fmla="*/ 1459294 h 1540256"/>
              <a:gd name="connsiteX4" fmla="*/ 1697038 w 1740587"/>
              <a:gd name="connsiteY4" fmla="*/ 1532922 h 1540256"/>
              <a:gd name="connsiteX5" fmla="*/ 0 w 1740587"/>
              <a:gd name="connsiteY5" fmla="*/ 1540256 h 1540256"/>
              <a:gd name="connsiteX6" fmla="*/ 0 w 1740587"/>
              <a:gd name="connsiteY6" fmla="*/ 0 h 1540256"/>
              <a:gd name="connsiteX0" fmla="*/ 0 w 1740958"/>
              <a:gd name="connsiteY0" fmla="*/ 0 h 1540256"/>
              <a:gd name="connsiteX1" fmla="*/ 1706562 w 1740958"/>
              <a:gd name="connsiteY1" fmla="*/ 0 h 1540256"/>
              <a:gd name="connsiteX2" fmla="*/ 1739900 w 1740958"/>
              <a:gd name="connsiteY2" fmla="*/ 56547 h 1540256"/>
              <a:gd name="connsiteX3" fmla="*/ 1739900 w 1740958"/>
              <a:gd name="connsiteY3" fmla="*/ 1459294 h 1540256"/>
              <a:gd name="connsiteX4" fmla="*/ 1697038 w 1740958"/>
              <a:gd name="connsiteY4" fmla="*/ 1532922 h 1540256"/>
              <a:gd name="connsiteX5" fmla="*/ 0 w 1740958"/>
              <a:gd name="connsiteY5" fmla="*/ 1540256 h 1540256"/>
              <a:gd name="connsiteX6" fmla="*/ 0 w 1740958"/>
              <a:gd name="connsiteY6" fmla="*/ 0 h 1540256"/>
              <a:gd name="connsiteX0" fmla="*/ 0 w 1740958"/>
              <a:gd name="connsiteY0" fmla="*/ 0 h 1540256"/>
              <a:gd name="connsiteX1" fmla="*/ 1706562 w 1740958"/>
              <a:gd name="connsiteY1" fmla="*/ 0 h 1540256"/>
              <a:gd name="connsiteX2" fmla="*/ 1739900 w 1740958"/>
              <a:gd name="connsiteY2" fmla="*/ 56547 h 1540256"/>
              <a:gd name="connsiteX3" fmla="*/ 1739900 w 1740958"/>
              <a:gd name="connsiteY3" fmla="*/ 1459294 h 1540256"/>
              <a:gd name="connsiteX4" fmla="*/ 1697038 w 1740958"/>
              <a:gd name="connsiteY4" fmla="*/ 1532922 h 1540256"/>
              <a:gd name="connsiteX5" fmla="*/ 0 w 1740958"/>
              <a:gd name="connsiteY5" fmla="*/ 1540256 h 1540256"/>
              <a:gd name="connsiteX6" fmla="*/ 0 w 1740958"/>
              <a:gd name="connsiteY6" fmla="*/ 0 h 1540256"/>
              <a:gd name="connsiteX0" fmla="*/ 0 w 1740958"/>
              <a:gd name="connsiteY0" fmla="*/ 0 h 1540256"/>
              <a:gd name="connsiteX1" fmla="*/ 1706562 w 1740958"/>
              <a:gd name="connsiteY1" fmla="*/ 0 h 1540256"/>
              <a:gd name="connsiteX2" fmla="*/ 1739900 w 1740958"/>
              <a:gd name="connsiteY2" fmla="*/ 56547 h 1540256"/>
              <a:gd name="connsiteX3" fmla="*/ 1739900 w 1740958"/>
              <a:gd name="connsiteY3" fmla="*/ 1459294 h 1540256"/>
              <a:gd name="connsiteX4" fmla="*/ 1697038 w 1740958"/>
              <a:gd name="connsiteY4" fmla="*/ 1532922 h 1540256"/>
              <a:gd name="connsiteX5" fmla="*/ 0 w 1740958"/>
              <a:gd name="connsiteY5" fmla="*/ 1540256 h 1540256"/>
              <a:gd name="connsiteX6" fmla="*/ 0 w 1740958"/>
              <a:gd name="connsiteY6" fmla="*/ 0 h 1540256"/>
              <a:gd name="connsiteX0" fmla="*/ 0 w 1740958"/>
              <a:gd name="connsiteY0" fmla="*/ 0 h 1540256"/>
              <a:gd name="connsiteX1" fmla="*/ 1706562 w 1740958"/>
              <a:gd name="connsiteY1" fmla="*/ 0 h 1540256"/>
              <a:gd name="connsiteX2" fmla="*/ 1739900 w 1740958"/>
              <a:gd name="connsiteY2" fmla="*/ 56547 h 1540256"/>
              <a:gd name="connsiteX3" fmla="*/ 1739900 w 1740958"/>
              <a:gd name="connsiteY3" fmla="*/ 1459294 h 1540256"/>
              <a:gd name="connsiteX4" fmla="*/ 1697038 w 1740958"/>
              <a:gd name="connsiteY4" fmla="*/ 1532922 h 1540256"/>
              <a:gd name="connsiteX5" fmla="*/ 0 w 1740958"/>
              <a:gd name="connsiteY5" fmla="*/ 1540256 h 1540256"/>
              <a:gd name="connsiteX6" fmla="*/ 0 w 1740958"/>
              <a:gd name="connsiteY6" fmla="*/ 0 h 1540256"/>
              <a:gd name="connsiteX0" fmla="*/ 0 w 1740958"/>
              <a:gd name="connsiteY0" fmla="*/ 0 h 1540256"/>
              <a:gd name="connsiteX1" fmla="*/ 1706562 w 1740958"/>
              <a:gd name="connsiteY1" fmla="*/ 0 h 1540256"/>
              <a:gd name="connsiteX2" fmla="*/ 1739900 w 1740958"/>
              <a:gd name="connsiteY2" fmla="*/ 56547 h 1540256"/>
              <a:gd name="connsiteX3" fmla="*/ 1739900 w 1740958"/>
              <a:gd name="connsiteY3" fmla="*/ 1459294 h 1540256"/>
              <a:gd name="connsiteX4" fmla="*/ 1697038 w 1740958"/>
              <a:gd name="connsiteY4" fmla="*/ 1532922 h 1540256"/>
              <a:gd name="connsiteX5" fmla="*/ 0 w 1740958"/>
              <a:gd name="connsiteY5" fmla="*/ 1540256 h 1540256"/>
              <a:gd name="connsiteX6" fmla="*/ 0 w 1740958"/>
              <a:gd name="connsiteY6" fmla="*/ 0 h 1540256"/>
              <a:gd name="connsiteX0" fmla="*/ 0 w 1740958"/>
              <a:gd name="connsiteY0" fmla="*/ 0 h 1540256"/>
              <a:gd name="connsiteX1" fmla="*/ 1706562 w 1740958"/>
              <a:gd name="connsiteY1" fmla="*/ 0 h 1540256"/>
              <a:gd name="connsiteX2" fmla="*/ 1739900 w 1740958"/>
              <a:gd name="connsiteY2" fmla="*/ 56547 h 1540256"/>
              <a:gd name="connsiteX3" fmla="*/ 1739900 w 1740958"/>
              <a:gd name="connsiteY3" fmla="*/ 1459294 h 1540256"/>
              <a:gd name="connsiteX4" fmla="*/ 1699419 w 1740958"/>
              <a:gd name="connsiteY4" fmla="*/ 1532922 h 1540256"/>
              <a:gd name="connsiteX5" fmla="*/ 0 w 1740958"/>
              <a:gd name="connsiteY5" fmla="*/ 1540256 h 1540256"/>
              <a:gd name="connsiteX6" fmla="*/ 0 w 1740958"/>
              <a:gd name="connsiteY6" fmla="*/ 0 h 1540256"/>
              <a:gd name="connsiteX0" fmla="*/ 0 w 1740958"/>
              <a:gd name="connsiteY0" fmla="*/ 0 h 1540256"/>
              <a:gd name="connsiteX1" fmla="*/ 1706562 w 1740958"/>
              <a:gd name="connsiteY1" fmla="*/ 0 h 1540256"/>
              <a:gd name="connsiteX2" fmla="*/ 1739900 w 1740958"/>
              <a:gd name="connsiteY2" fmla="*/ 56547 h 1540256"/>
              <a:gd name="connsiteX3" fmla="*/ 1739900 w 1740958"/>
              <a:gd name="connsiteY3" fmla="*/ 1459294 h 1540256"/>
              <a:gd name="connsiteX4" fmla="*/ 1704182 w 1740958"/>
              <a:gd name="connsiteY4" fmla="*/ 1532922 h 1540256"/>
              <a:gd name="connsiteX5" fmla="*/ 0 w 1740958"/>
              <a:gd name="connsiteY5" fmla="*/ 1540256 h 1540256"/>
              <a:gd name="connsiteX6" fmla="*/ 0 w 1740958"/>
              <a:gd name="connsiteY6" fmla="*/ 0 h 1540256"/>
              <a:gd name="connsiteX0" fmla="*/ 0 w 1740958"/>
              <a:gd name="connsiteY0" fmla="*/ 0 h 1532922"/>
              <a:gd name="connsiteX1" fmla="*/ 1706562 w 1740958"/>
              <a:gd name="connsiteY1" fmla="*/ 0 h 1532922"/>
              <a:gd name="connsiteX2" fmla="*/ 1739900 w 1740958"/>
              <a:gd name="connsiteY2" fmla="*/ 56547 h 1532922"/>
              <a:gd name="connsiteX3" fmla="*/ 1739900 w 1740958"/>
              <a:gd name="connsiteY3" fmla="*/ 1459294 h 1532922"/>
              <a:gd name="connsiteX4" fmla="*/ 1704182 w 1740958"/>
              <a:gd name="connsiteY4" fmla="*/ 1532922 h 1532922"/>
              <a:gd name="connsiteX5" fmla="*/ 0 w 1740958"/>
              <a:gd name="connsiteY5" fmla="*/ 1528404 h 1532922"/>
              <a:gd name="connsiteX6" fmla="*/ 0 w 1740958"/>
              <a:gd name="connsiteY6" fmla="*/ 0 h 1532922"/>
              <a:gd name="connsiteX0" fmla="*/ 7144 w 1748102"/>
              <a:gd name="connsiteY0" fmla="*/ 0 h 1533145"/>
              <a:gd name="connsiteX1" fmla="*/ 1713706 w 1748102"/>
              <a:gd name="connsiteY1" fmla="*/ 0 h 1533145"/>
              <a:gd name="connsiteX2" fmla="*/ 1747044 w 1748102"/>
              <a:gd name="connsiteY2" fmla="*/ 56547 h 1533145"/>
              <a:gd name="connsiteX3" fmla="*/ 1747044 w 1748102"/>
              <a:gd name="connsiteY3" fmla="*/ 1459294 h 1533145"/>
              <a:gd name="connsiteX4" fmla="*/ 1711326 w 1748102"/>
              <a:gd name="connsiteY4" fmla="*/ 1532922 h 1533145"/>
              <a:gd name="connsiteX5" fmla="*/ 0 w 1748102"/>
              <a:gd name="connsiteY5" fmla="*/ 1533145 h 1533145"/>
              <a:gd name="connsiteX6" fmla="*/ 7144 w 1748102"/>
              <a:gd name="connsiteY6" fmla="*/ 0 h 1533145"/>
              <a:gd name="connsiteX0" fmla="*/ 7144 w 1748102"/>
              <a:gd name="connsiteY0" fmla="*/ 0 h 1533145"/>
              <a:gd name="connsiteX1" fmla="*/ 1713706 w 1748102"/>
              <a:gd name="connsiteY1" fmla="*/ 0 h 1533145"/>
              <a:gd name="connsiteX2" fmla="*/ 1747044 w 1748102"/>
              <a:gd name="connsiteY2" fmla="*/ 56547 h 1533145"/>
              <a:gd name="connsiteX3" fmla="*/ 1747044 w 1748102"/>
              <a:gd name="connsiteY3" fmla="*/ 1459294 h 1533145"/>
              <a:gd name="connsiteX4" fmla="*/ 1711326 w 1748102"/>
              <a:gd name="connsiteY4" fmla="*/ 1532922 h 1533145"/>
              <a:gd name="connsiteX5" fmla="*/ 0 w 1748102"/>
              <a:gd name="connsiteY5" fmla="*/ 1533145 h 1533145"/>
              <a:gd name="connsiteX6" fmla="*/ 7144 w 1748102"/>
              <a:gd name="connsiteY6" fmla="*/ 0 h 1533145"/>
              <a:gd name="connsiteX0" fmla="*/ 688 w 1741646"/>
              <a:gd name="connsiteY0" fmla="*/ 0 h 1533145"/>
              <a:gd name="connsiteX1" fmla="*/ 1707250 w 1741646"/>
              <a:gd name="connsiteY1" fmla="*/ 0 h 1533145"/>
              <a:gd name="connsiteX2" fmla="*/ 1740588 w 1741646"/>
              <a:gd name="connsiteY2" fmla="*/ 56547 h 1533145"/>
              <a:gd name="connsiteX3" fmla="*/ 1740588 w 1741646"/>
              <a:gd name="connsiteY3" fmla="*/ 1459294 h 1533145"/>
              <a:gd name="connsiteX4" fmla="*/ 1704870 w 1741646"/>
              <a:gd name="connsiteY4" fmla="*/ 1532922 h 1533145"/>
              <a:gd name="connsiteX5" fmla="*/ 688 w 1741646"/>
              <a:gd name="connsiteY5" fmla="*/ 1533145 h 1533145"/>
              <a:gd name="connsiteX6" fmla="*/ 688 w 1741646"/>
              <a:gd name="connsiteY6" fmla="*/ 0 h 1533145"/>
              <a:gd name="connsiteX0" fmla="*/ 494 w 1741452"/>
              <a:gd name="connsiteY0" fmla="*/ 0 h 1532922"/>
              <a:gd name="connsiteX1" fmla="*/ 1707056 w 1741452"/>
              <a:gd name="connsiteY1" fmla="*/ 0 h 1532922"/>
              <a:gd name="connsiteX2" fmla="*/ 1740394 w 1741452"/>
              <a:gd name="connsiteY2" fmla="*/ 56547 h 1532922"/>
              <a:gd name="connsiteX3" fmla="*/ 1740394 w 1741452"/>
              <a:gd name="connsiteY3" fmla="*/ 1459294 h 1532922"/>
              <a:gd name="connsiteX4" fmla="*/ 1704676 w 1741452"/>
              <a:gd name="connsiteY4" fmla="*/ 1532922 h 1532922"/>
              <a:gd name="connsiteX5" fmla="*/ 2875 w 1741452"/>
              <a:gd name="connsiteY5" fmla="*/ 1526033 h 1532922"/>
              <a:gd name="connsiteX6" fmla="*/ 494 w 1741452"/>
              <a:gd name="connsiteY6" fmla="*/ 0 h 1532922"/>
              <a:gd name="connsiteX0" fmla="*/ 2381 w 1743339"/>
              <a:gd name="connsiteY0" fmla="*/ 0 h 1532922"/>
              <a:gd name="connsiteX1" fmla="*/ 1708943 w 1743339"/>
              <a:gd name="connsiteY1" fmla="*/ 0 h 1532922"/>
              <a:gd name="connsiteX2" fmla="*/ 1742281 w 1743339"/>
              <a:gd name="connsiteY2" fmla="*/ 56547 h 1532922"/>
              <a:gd name="connsiteX3" fmla="*/ 1742281 w 1743339"/>
              <a:gd name="connsiteY3" fmla="*/ 1459294 h 1532922"/>
              <a:gd name="connsiteX4" fmla="*/ 1706563 w 1743339"/>
              <a:gd name="connsiteY4" fmla="*/ 1532922 h 1532922"/>
              <a:gd name="connsiteX5" fmla="*/ 0 w 1743339"/>
              <a:gd name="connsiteY5" fmla="*/ 1526033 h 1532922"/>
              <a:gd name="connsiteX6" fmla="*/ 2381 w 1743339"/>
              <a:gd name="connsiteY6" fmla="*/ 0 h 1532922"/>
              <a:gd name="connsiteX0" fmla="*/ 2381 w 1743339"/>
              <a:gd name="connsiteY0" fmla="*/ 0 h 1528180"/>
              <a:gd name="connsiteX1" fmla="*/ 1708943 w 1743339"/>
              <a:gd name="connsiteY1" fmla="*/ 0 h 1528180"/>
              <a:gd name="connsiteX2" fmla="*/ 1742281 w 1743339"/>
              <a:gd name="connsiteY2" fmla="*/ 56547 h 1528180"/>
              <a:gd name="connsiteX3" fmla="*/ 1742281 w 1743339"/>
              <a:gd name="connsiteY3" fmla="*/ 1459294 h 1528180"/>
              <a:gd name="connsiteX4" fmla="*/ 1706563 w 1743339"/>
              <a:gd name="connsiteY4" fmla="*/ 1528180 h 1528180"/>
              <a:gd name="connsiteX5" fmla="*/ 0 w 1743339"/>
              <a:gd name="connsiteY5" fmla="*/ 1526033 h 1528180"/>
              <a:gd name="connsiteX6" fmla="*/ 2381 w 1743339"/>
              <a:gd name="connsiteY6" fmla="*/ 0 h 1528180"/>
              <a:gd name="connsiteX0" fmla="*/ 2381 w 1747043"/>
              <a:gd name="connsiteY0" fmla="*/ 0 h 1528180"/>
              <a:gd name="connsiteX1" fmla="*/ 1708943 w 1747043"/>
              <a:gd name="connsiteY1" fmla="*/ 0 h 1528180"/>
              <a:gd name="connsiteX2" fmla="*/ 1742281 w 1747043"/>
              <a:gd name="connsiteY2" fmla="*/ 56547 h 1528180"/>
              <a:gd name="connsiteX3" fmla="*/ 1747043 w 1747043"/>
              <a:gd name="connsiteY3" fmla="*/ 1459294 h 1528180"/>
              <a:gd name="connsiteX4" fmla="*/ 1706563 w 1747043"/>
              <a:gd name="connsiteY4" fmla="*/ 1528180 h 1528180"/>
              <a:gd name="connsiteX5" fmla="*/ 0 w 1747043"/>
              <a:gd name="connsiteY5" fmla="*/ 1526033 h 1528180"/>
              <a:gd name="connsiteX6" fmla="*/ 2381 w 1747043"/>
              <a:gd name="connsiteY6" fmla="*/ 0 h 1528180"/>
              <a:gd name="connsiteX0" fmla="*/ 2381 w 1743339"/>
              <a:gd name="connsiteY0" fmla="*/ 0 h 1528180"/>
              <a:gd name="connsiteX1" fmla="*/ 1708943 w 1743339"/>
              <a:gd name="connsiteY1" fmla="*/ 0 h 1528180"/>
              <a:gd name="connsiteX2" fmla="*/ 1742281 w 1743339"/>
              <a:gd name="connsiteY2" fmla="*/ 56547 h 1528180"/>
              <a:gd name="connsiteX3" fmla="*/ 1742281 w 1743339"/>
              <a:gd name="connsiteY3" fmla="*/ 1459294 h 1528180"/>
              <a:gd name="connsiteX4" fmla="*/ 1706563 w 1743339"/>
              <a:gd name="connsiteY4" fmla="*/ 1528180 h 1528180"/>
              <a:gd name="connsiteX5" fmla="*/ 0 w 1743339"/>
              <a:gd name="connsiteY5" fmla="*/ 1526033 h 1528180"/>
              <a:gd name="connsiteX6" fmla="*/ 2381 w 1743339"/>
              <a:gd name="connsiteY6" fmla="*/ 0 h 1528180"/>
              <a:gd name="connsiteX0" fmla="*/ 2381 w 1742494"/>
              <a:gd name="connsiteY0" fmla="*/ 3739 h 1531919"/>
              <a:gd name="connsiteX1" fmla="*/ 1708943 w 1742494"/>
              <a:gd name="connsiteY1" fmla="*/ 3739 h 1531919"/>
              <a:gd name="connsiteX2" fmla="*/ 1742281 w 1742494"/>
              <a:gd name="connsiteY2" fmla="*/ 60286 h 1531919"/>
              <a:gd name="connsiteX3" fmla="*/ 1607127 w 1742494"/>
              <a:gd name="connsiteY3" fmla="*/ 115233 h 1531919"/>
              <a:gd name="connsiteX4" fmla="*/ 1742281 w 1742494"/>
              <a:gd name="connsiteY4" fmla="*/ 1463033 h 1531919"/>
              <a:gd name="connsiteX5" fmla="*/ 1706563 w 1742494"/>
              <a:gd name="connsiteY5" fmla="*/ 1531919 h 1531919"/>
              <a:gd name="connsiteX6" fmla="*/ 0 w 1742494"/>
              <a:gd name="connsiteY6" fmla="*/ 1529772 h 1531919"/>
              <a:gd name="connsiteX7" fmla="*/ 2381 w 1742494"/>
              <a:gd name="connsiteY7" fmla="*/ 3739 h 1531919"/>
              <a:gd name="connsiteX0" fmla="*/ 2381 w 1742630"/>
              <a:gd name="connsiteY0" fmla="*/ 0 h 1528180"/>
              <a:gd name="connsiteX1" fmla="*/ 1708943 w 1742630"/>
              <a:gd name="connsiteY1" fmla="*/ 0 h 1528180"/>
              <a:gd name="connsiteX2" fmla="*/ 1742281 w 1742630"/>
              <a:gd name="connsiteY2" fmla="*/ 56547 h 1528180"/>
              <a:gd name="connsiteX3" fmla="*/ 1607127 w 1742630"/>
              <a:gd name="connsiteY3" fmla="*/ 111494 h 1528180"/>
              <a:gd name="connsiteX4" fmla="*/ 1742281 w 1742630"/>
              <a:gd name="connsiteY4" fmla="*/ 1459294 h 1528180"/>
              <a:gd name="connsiteX5" fmla="*/ 1706563 w 1742630"/>
              <a:gd name="connsiteY5" fmla="*/ 1528180 h 1528180"/>
              <a:gd name="connsiteX6" fmla="*/ 0 w 1742630"/>
              <a:gd name="connsiteY6" fmla="*/ 1526033 h 1528180"/>
              <a:gd name="connsiteX7" fmla="*/ 2381 w 1742630"/>
              <a:gd name="connsiteY7" fmla="*/ 0 h 1528180"/>
              <a:gd name="connsiteX0" fmla="*/ 2381 w 1743262"/>
              <a:gd name="connsiteY0" fmla="*/ 0 h 1528180"/>
              <a:gd name="connsiteX1" fmla="*/ 1708943 w 1743262"/>
              <a:gd name="connsiteY1" fmla="*/ 0 h 1528180"/>
              <a:gd name="connsiteX2" fmla="*/ 1742281 w 1743262"/>
              <a:gd name="connsiteY2" fmla="*/ 56547 h 1528180"/>
              <a:gd name="connsiteX3" fmla="*/ 1659515 w 1743262"/>
              <a:gd name="connsiteY3" fmla="*/ 68823 h 1528180"/>
              <a:gd name="connsiteX4" fmla="*/ 1742281 w 1743262"/>
              <a:gd name="connsiteY4" fmla="*/ 1459294 h 1528180"/>
              <a:gd name="connsiteX5" fmla="*/ 1706563 w 1743262"/>
              <a:gd name="connsiteY5" fmla="*/ 1528180 h 1528180"/>
              <a:gd name="connsiteX6" fmla="*/ 0 w 1743262"/>
              <a:gd name="connsiteY6" fmla="*/ 1526033 h 1528180"/>
              <a:gd name="connsiteX7" fmla="*/ 2381 w 1743262"/>
              <a:gd name="connsiteY7" fmla="*/ 0 h 1528180"/>
              <a:gd name="connsiteX0" fmla="*/ 2381 w 1745537"/>
              <a:gd name="connsiteY0" fmla="*/ 0 h 1528180"/>
              <a:gd name="connsiteX1" fmla="*/ 1708943 w 1745537"/>
              <a:gd name="connsiteY1" fmla="*/ 0 h 1528180"/>
              <a:gd name="connsiteX2" fmla="*/ 1742281 w 1745537"/>
              <a:gd name="connsiteY2" fmla="*/ 56547 h 1528180"/>
              <a:gd name="connsiteX3" fmla="*/ 1685709 w 1745537"/>
              <a:gd name="connsiteY3" fmla="*/ 64083 h 1528180"/>
              <a:gd name="connsiteX4" fmla="*/ 1742281 w 1745537"/>
              <a:gd name="connsiteY4" fmla="*/ 1459294 h 1528180"/>
              <a:gd name="connsiteX5" fmla="*/ 1706563 w 1745537"/>
              <a:gd name="connsiteY5" fmla="*/ 1528180 h 1528180"/>
              <a:gd name="connsiteX6" fmla="*/ 0 w 1745537"/>
              <a:gd name="connsiteY6" fmla="*/ 1526033 h 1528180"/>
              <a:gd name="connsiteX7" fmla="*/ 2381 w 1745537"/>
              <a:gd name="connsiteY7" fmla="*/ 0 h 1528180"/>
              <a:gd name="connsiteX0" fmla="*/ 2381 w 1742981"/>
              <a:gd name="connsiteY0" fmla="*/ 0 h 1528180"/>
              <a:gd name="connsiteX1" fmla="*/ 1708943 w 1742981"/>
              <a:gd name="connsiteY1" fmla="*/ 0 h 1528180"/>
              <a:gd name="connsiteX2" fmla="*/ 1742281 w 1742981"/>
              <a:gd name="connsiteY2" fmla="*/ 56547 h 1528180"/>
              <a:gd name="connsiteX3" fmla="*/ 1685709 w 1742981"/>
              <a:gd name="connsiteY3" fmla="*/ 64083 h 1528180"/>
              <a:gd name="connsiteX4" fmla="*/ 1742281 w 1742981"/>
              <a:gd name="connsiteY4" fmla="*/ 1459294 h 1528180"/>
              <a:gd name="connsiteX5" fmla="*/ 1706563 w 1742981"/>
              <a:gd name="connsiteY5" fmla="*/ 1528180 h 1528180"/>
              <a:gd name="connsiteX6" fmla="*/ 0 w 1742981"/>
              <a:gd name="connsiteY6" fmla="*/ 1526033 h 1528180"/>
              <a:gd name="connsiteX7" fmla="*/ 2381 w 1742981"/>
              <a:gd name="connsiteY7" fmla="*/ 0 h 1528180"/>
              <a:gd name="connsiteX0" fmla="*/ 2381 w 1742743"/>
              <a:gd name="connsiteY0" fmla="*/ 0 h 1528180"/>
              <a:gd name="connsiteX1" fmla="*/ 1708943 w 1742743"/>
              <a:gd name="connsiteY1" fmla="*/ 0 h 1528180"/>
              <a:gd name="connsiteX2" fmla="*/ 1742281 w 1742743"/>
              <a:gd name="connsiteY2" fmla="*/ 56547 h 1528180"/>
              <a:gd name="connsiteX3" fmla="*/ 1685709 w 1742743"/>
              <a:gd name="connsiteY3" fmla="*/ 64083 h 1528180"/>
              <a:gd name="connsiteX4" fmla="*/ 1742281 w 1742743"/>
              <a:gd name="connsiteY4" fmla="*/ 1459294 h 1528180"/>
              <a:gd name="connsiteX5" fmla="*/ 1706563 w 1742743"/>
              <a:gd name="connsiteY5" fmla="*/ 1528180 h 1528180"/>
              <a:gd name="connsiteX6" fmla="*/ 0 w 1742743"/>
              <a:gd name="connsiteY6" fmla="*/ 1526033 h 1528180"/>
              <a:gd name="connsiteX7" fmla="*/ 2381 w 1742743"/>
              <a:gd name="connsiteY7" fmla="*/ 0 h 1528180"/>
              <a:gd name="connsiteX0" fmla="*/ 2381 w 1742713"/>
              <a:gd name="connsiteY0" fmla="*/ 0 h 1528180"/>
              <a:gd name="connsiteX1" fmla="*/ 1708943 w 1742713"/>
              <a:gd name="connsiteY1" fmla="*/ 0 h 1528180"/>
              <a:gd name="connsiteX2" fmla="*/ 1742281 w 1742713"/>
              <a:gd name="connsiteY2" fmla="*/ 56547 h 1528180"/>
              <a:gd name="connsiteX3" fmla="*/ 1680946 w 1742713"/>
              <a:gd name="connsiteY3" fmla="*/ 59341 h 1528180"/>
              <a:gd name="connsiteX4" fmla="*/ 1742281 w 1742713"/>
              <a:gd name="connsiteY4" fmla="*/ 1459294 h 1528180"/>
              <a:gd name="connsiteX5" fmla="*/ 1706563 w 1742713"/>
              <a:gd name="connsiteY5" fmla="*/ 1528180 h 1528180"/>
              <a:gd name="connsiteX6" fmla="*/ 0 w 1742713"/>
              <a:gd name="connsiteY6" fmla="*/ 1526033 h 1528180"/>
              <a:gd name="connsiteX7" fmla="*/ 2381 w 1742713"/>
              <a:gd name="connsiteY7" fmla="*/ 0 h 1528180"/>
              <a:gd name="connsiteX0" fmla="*/ 2381 w 1743018"/>
              <a:gd name="connsiteY0" fmla="*/ 0 h 1528180"/>
              <a:gd name="connsiteX1" fmla="*/ 1708943 w 1743018"/>
              <a:gd name="connsiteY1" fmla="*/ 0 h 1528180"/>
              <a:gd name="connsiteX2" fmla="*/ 1742281 w 1743018"/>
              <a:gd name="connsiteY2" fmla="*/ 56547 h 1528180"/>
              <a:gd name="connsiteX3" fmla="*/ 1680946 w 1743018"/>
              <a:gd name="connsiteY3" fmla="*/ 59341 h 1528180"/>
              <a:gd name="connsiteX4" fmla="*/ 1742281 w 1743018"/>
              <a:gd name="connsiteY4" fmla="*/ 1459294 h 1528180"/>
              <a:gd name="connsiteX5" fmla="*/ 1706563 w 1743018"/>
              <a:gd name="connsiteY5" fmla="*/ 1528180 h 1528180"/>
              <a:gd name="connsiteX6" fmla="*/ 0 w 1743018"/>
              <a:gd name="connsiteY6" fmla="*/ 1526033 h 1528180"/>
              <a:gd name="connsiteX7" fmla="*/ 2381 w 1743018"/>
              <a:gd name="connsiteY7" fmla="*/ 0 h 1528180"/>
              <a:gd name="connsiteX0" fmla="*/ 2381 w 1743018"/>
              <a:gd name="connsiteY0" fmla="*/ 2293 h 1530473"/>
              <a:gd name="connsiteX1" fmla="*/ 1685708 w 1743018"/>
              <a:gd name="connsiteY1" fmla="*/ 0 h 1530473"/>
              <a:gd name="connsiteX2" fmla="*/ 1708943 w 1743018"/>
              <a:gd name="connsiteY2" fmla="*/ 2293 h 1530473"/>
              <a:gd name="connsiteX3" fmla="*/ 1742281 w 1743018"/>
              <a:gd name="connsiteY3" fmla="*/ 58840 h 1530473"/>
              <a:gd name="connsiteX4" fmla="*/ 1680946 w 1743018"/>
              <a:gd name="connsiteY4" fmla="*/ 61634 h 1530473"/>
              <a:gd name="connsiteX5" fmla="*/ 1742281 w 1743018"/>
              <a:gd name="connsiteY5" fmla="*/ 1461587 h 1530473"/>
              <a:gd name="connsiteX6" fmla="*/ 1706563 w 1743018"/>
              <a:gd name="connsiteY6" fmla="*/ 1530473 h 1530473"/>
              <a:gd name="connsiteX7" fmla="*/ 0 w 1743018"/>
              <a:gd name="connsiteY7" fmla="*/ 1528326 h 1530473"/>
              <a:gd name="connsiteX8" fmla="*/ 2381 w 1743018"/>
              <a:gd name="connsiteY8" fmla="*/ 2293 h 1530473"/>
              <a:gd name="connsiteX0" fmla="*/ 6 w 1743024"/>
              <a:gd name="connsiteY0" fmla="*/ 1528326 h 1530473"/>
              <a:gd name="connsiteX1" fmla="*/ 1685714 w 1743024"/>
              <a:gd name="connsiteY1" fmla="*/ 0 h 1530473"/>
              <a:gd name="connsiteX2" fmla="*/ 1708949 w 1743024"/>
              <a:gd name="connsiteY2" fmla="*/ 2293 h 1530473"/>
              <a:gd name="connsiteX3" fmla="*/ 1742287 w 1743024"/>
              <a:gd name="connsiteY3" fmla="*/ 58840 h 1530473"/>
              <a:gd name="connsiteX4" fmla="*/ 1680952 w 1743024"/>
              <a:gd name="connsiteY4" fmla="*/ 61634 h 1530473"/>
              <a:gd name="connsiteX5" fmla="*/ 1742287 w 1743024"/>
              <a:gd name="connsiteY5" fmla="*/ 1461587 h 1530473"/>
              <a:gd name="connsiteX6" fmla="*/ 1706569 w 1743024"/>
              <a:gd name="connsiteY6" fmla="*/ 1530473 h 1530473"/>
              <a:gd name="connsiteX7" fmla="*/ 6 w 1743024"/>
              <a:gd name="connsiteY7" fmla="*/ 1528326 h 1530473"/>
              <a:gd name="connsiteX0" fmla="*/ 6 w 1823572"/>
              <a:gd name="connsiteY0" fmla="*/ 1528326 h 1530473"/>
              <a:gd name="connsiteX1" fmla="*/ 1685714 w 1823572"/>
              <a:gd name="connsiteY1" fmla="*/ 0 h 1530473"/>
              <a:gd name="connsiteX2" fmla="*/ 1708949 w 1823572"/>
              <a:gd name="connsiteY2" fmla="*/ 2293 h 1530473"/>
              <a:gd name="connsiteX3" fmla="*/ 1742287 w 1823572"/>
              <a:gd name="connsiteY3" fmla="*/ 58840 h 1530473"/>
              <a:gd name="connsiteX4" fmla="*/ 1680952 w 1823572"/>
              <a:gd name="connsiteY4" fmla="*/ 61634 h 1530473"/>
              <a:gd name="connsiteX5" fmla="*/ 1706569 w 1823572"/>
              <a:gd name="connsiteY5" fmla="*/ 1530473 h 1530473"/>
              <a:gd name="connsiteX6" fmla="*/ 6 w 1823572"/>
              <a:gd name="connsiteY6" fmla="*/ 1528326 h 1530473"/>
              <a:gd name="connsiteX0" fmla="*/ 6 w 1742287"/>
              <a:gd name="connsiteY0" fmla="*/ 1528326 h 1528389"/>
              <a:gd name="connsiteX1" fmla="*/ 1685714 w 1742287"/>
              <a:gd name="connsiteY1" fmla="*/ 0 h 1528389"/>
              <a:gd name="connsiteX2" fmla="*/ 1708949 w 1742287"/>
              <a:gd name="connsiteY2" fmla="*/ 2293 h 1528389"/>
              <a:gd name="connsiteX3" fmla="*/ 1742287 w 1742287"/>
              <a:gd name="connsiteY3" fmla="*/ 58840 h 1528389"/>
              <a:gd name="connsiteX4" fmla="*/ 1680952 w 1742287"/>
              <a:gd name="connsiteY4" fmla="*/ 61634 h 1528389"/>
              <a:gd name="connsiteX5" fmla="*/ 6 w 1742287"/>
              <a:gd name="connsiteY5" fmla="*/ 1528326 h 1528389"/>
              <a:gd name="connsiteX0" fmla="*/ 4015 w 65350"/>
              <a:gd name="connsiteY0" fmla="*/ 61634 h 61634"/>
              <a:gd name="connsiteX1" fmla="*/ 8777 w 65350"/>
              <a:gd name="connsiteY1" fmla="*/ 0 h 61634"/>
              <a:gd name="connsiteX2" fmla="*/ 32012 w 65350"/>
              <a:gd name="connsiteY2" fmla="*/ 2293 h 61634"/>
              <a:gd name="connsiteX3" fmla="*/ 65350 w 65350"/>
              <a:gd name="connsiteY3" fmla="*/ 58840 h 61634"/>
              <a:gd name="connsiteX4" fmla="*/ 4015 w 65350"/>
              <a:gd name="connsiteY4" fmla="*/ 61634 h 61634"/>
              <a:gd name="connsiteX0" fmla="*/ 0 w 61335"/>
              <a:gd name="connsiteY0" fmla="*/ 61634 h 61634"/>
              <a:gd name="connsiteX1" fmla="*/ 4762 w 61335"/>
              <a:gd name="connsiteY1" fmla="*/ 0 h 61634"/>
              <a:gd name="connsiteX2" fmla="*/ 27997 w 61335"/>
              <a:gd name="connsiteY2" fmla="*/ 2293 h 61634"/>
              <a:gd name="connsiteX3" fmla="*/ 61335 w 61335"/>
              <a:gd name="connsiteY3" fmla="*/ 58840 h 61634"/>
              <a:gd name="connsiteX4" fmla="*/ 0 w 61335"/>
              <a:gd name="connsiteY4" fmla="*/ 61634 h 61634"/>
              <a:gd name="connsiteX0" fmla="*/ 0 w 61335"/>
              <a:gd name="connsiteY0" fmla="*/ 61634 h 61634"/>
              <a:gd name="connsiteX1" fmla="*/ 4762 w 61335"/>
              <a:gd name="connsiteY1" fmla="*/ 0 h 61634"/>
              <a:gd name="connsiteX2" fmla="*/ 27997 w 61335"/>
              <a:gd name="connsiteY2" fmla="*/ 2293 h 61634"/>
              <a:gd name="connsiteX3" fmla="*/ 61335 w 61335"/>
              <a:gd name="connsiteY3" fmla="*/ 58840 h 61634"/>
              <a:gd name="connsiteX4" fmla="*/ 0 w 61335"/>
              <a:gd name="connsiteY4" fmla="*/ 61634 h 61634"/>
              <a:gd name="connsiteX0" fmla="*/ 0 w 61335"/>
              <a:gd name="connsiteY0" fmla="*/ 61634 h 61634"/>
              <a:gd name="connsiteX1" fmla="*/ 4762 w 61335"/>
              <a:gd name="connsiteY1" fmla="*/ 0 h 61634"/>
              <a:gd name="connsiteX2" fmla="*/ 27997 w 61335"/>
              <a:gd name="connsiteY2" fmla="*/ 2293 h 61634"/>
              <a:gd name="connsiteX3" fmla="*/ 61335 w 61335"/>
              <a:gd name="connsiteY3" fmla="*/ 58840 h 61634"/>
              <a:gd name="connsiteX4" fmla="*/ 0 w 61335"/>
              <a:gd name="connsiteY4" fmla="*/ 61634 h 61634"/>
              <a:gd name="connsiteX0" fmla="*/ 0 w 66098"/>
              <a:gd name="connsiteY0" fmla="*/ 61634 h 61634"/>
              <a:gd name="connsiteX1" fmla="*/ 4762 w 66098"/>
              <a:gd name="connsiteY1" fmla="*/ 0 h 61634"/>
              <a:gd name="connsiteX2" fmla="*/ 27997 w 66098"/>
              <a:gd name="connsiteY2" fmla="*/ 2293 h 61634"/>
              <a:gd name="connsiteX3" fmla="*/ 66098 w 66098"/>
              <a:gd name="connsiteY3" fmla="*/ 61210 h 61634"/>
              <a:gd name="connsiteX4" fmla="*/ 0 w 66098"/>
              <a:gd name="connsiteY4" fmla="*/ 61634 h 61634"/>
              <a:gd name="connsiteX0" fmla="*/ 0 w 68479"/>
              <a:gd name="connsiteY0" fmla="*/ 64005 h 64005"/>
              <a:gd name="connsiteX1" fmla="*/ 7143 w 68479"/>
              <a:gd name="connsiteY1" fmla="*/ 0 h 64005"/>
              <a:gd name="connsiteX2" fmla="*/ 30378 w 68479"/>
              <a:gd name="connsiteY2" fmla="*/ 2293 h 64005"/>
              <a:gd name="connsiteX3" fmla="*/ 68479 w 68479"/>
              <a:gd name="connsiteY3" fmla="*/ 61210 h 64005"/>
              <a:gd name="connsiteX4" fmla="*/ 0 w 68479"/>
              <a:gd name="connsiteY4" fmla="*/ 64005 h 64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479" h="64005">
                <a:moveTo>
                  <a:pt x="0" y="64005"/>
                </a:moveTo>
                <a:lnTo>
                  <a:pt x="7143" y="0"/>
                </a:lnTo>
                <a:lnTo>
                  <a:pt x="30378" y="2293"/>
                </a:lnTo>
                <a:lnTo>
                  <a:pt x="68479" y="61210"/>
                </a:lnTo>
                <a:lnTo>
                  <a:pt x="0" y="64005"/>
                </a:lnTo>
                <a:close/>
              </a:path>
            </a:pathLst>
          </a:custGeom>
          <a:solidFill>
            <a:srgbClr val="B1D56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239"/>
          <p:cNvSpPr/>
          <p:nvPr/>
        </p:nvSpPr>
        <p:spPr>
          <a:xfrm flipH="1">
            <a:off x="9009065" y="2877685"/>
            <a:ext cx="52387" cy="88900"/>
          </a:xfrm>
          <a:custGeom>
            <a:avLst/>
            <a:gdLst>
              <a:gd name="connsiteX0" fmla="*/ 0 w 1739900"/>
              <a:gd name="connsiteY0" fmla="*/ 0 h 1540256"/>
              <a:gd name="connsiteX1" fmla="*/ 1739900 w 1739900"/>
              <a:gd name="connsiteY1" fmla="*/ 0 h 1540256"/>
              <a:gd name="connsiteX2" fmla="*/ 1739900 w 1739900"/>
              <a:gd name="connsiteY2" fmla="*/ 1540256 h 1540256"/>
              <a:gd name="connsiteX3" fmla="*/ 0 w 1739900"/>
              <a:gd name="connsiteY3" fmla="*/ 1540256 h 1540256"/>
              <a:gd name="connsiteX4" fmla="*/ 0 w 1739900"/>
              <a:gd name="connsiteY4" fmla="*/ 0 h 1540256"/>
              <a:gd name="connsiteX0" fmla="*/ 0 w 1739900"/>
              <a:gd name="connsiteY0" fmla="*/ 0 h 1540256"/>
              <a:gd name="connsiteX1" fmla="*/ 1706562 w 1739900"/>
              <a:gd name="connsiteY1" fmla="*/ 0 h 1540256"/>
              <a:gd name="connsiteX2" fmla="*/ 1739900 w 1739900"/>
              <a:gd name="connsiteY2" fmla="*/ 1540256 h 1540256"/>
              <a:gd name="connsiteX3" fmla="*/ 0 w 1739900"/>
              <a:gd name="connsiteY3" fmla="*/ 1540256 h 1540256"/>
              <a:gd name="connsiteX4" fmla="*/ 0 w 1739900"/>
              <a:gd name="connsiteY4" fmla="*/ 0 h 1540256"/>
              <a:gd name="connsiteX0" fmla="*/ 0 w 1739900"/>
              <a:gd name="connsiteY0" fmla="*/ 0 h 1540256"/>
              <a:gd name="connsiteX1" fmla="*/ 1706562 w 1739900"/>
              <a:gd name="connsiteY1" fmla="*/ 0 h 1540256"/>
              <a:gd name="connsiteX2" fmla="*/ 1732756 w 1739900"/>
              <a:gd name="connsiteY2" fmla="*/ 106553 h 1540256"/>
              <a:gd name="connsiteX3" fmla="*/ 1739900 w 1739900"/>
              <a:gd name="connsiteY3" fmla="*/ 1540256 h 1540256"/>
              <a:gd name="connsiteX4" fmla="*/ 0 w 1739900"/>
              <a:gd name="connsiteY4" fmla="*/ 1540256 h 1540256"/>
              <a:gd name="connsiteX5" fmla="*/ 0 w 1739900"/>
              <a:gd name="connsiteY5" fmla="*/ 0 h 1540256"/>
              <a:gd name="connsiteX0" fmla="*/ 0 w 1740587"/>
              <a:gd name="connsiteY0" fmla="*/ 0 h 1540256"/>
              <a:gd name="connsiteX1" fmla="*/ 1706562 w 1740587"/>
              <a:gd name="connsiteY1" fmla="*/ 0 h 1540256"/>
              <a:gd name="connsiteX2" fmla="*/ 1739900 w 1740587"/>
              <a:gd name="connsiteY2" fmla="*/ 56547 h 1540256"/>
              <a:gd name="connsiteX3" fmla="*/ 1739900 w 1740587"/>
              <a:gd name="connsiteY3" fmla="*/ 1540256 h 1540256"/>
              <a:gd name="connsiteX4" fmla="*/ 0 w 1740587"/>
              <a:gd name="connsiteY4" fmla="*/ 1540256 h 1540256"/>
              <a:gd name="connsiteX5" fmla="*/ 0 w 1740587"/>
              <a:gd name="connsiteY5" fmla="*/ 0 h 1540256"/>
              <a:gd name="connsiteX0" fmla="*/ 0 w 1740587"/>
              <a:gd name="connsiteY0" fmla="*/ 0 h 1540256"/>
              <a:gd name="connsiteX1" fmla="*/ 1706562 w 1740587"/>
              <a:gd name="connsiteY1" fmla="*/ 0 h 1540256"/>
              <a:gd name="connsiteX2" fmla="*/ 1739900 w 1740587"/>
              <a:gd name="connsiteY2" fmla="*/ 56547 h 1540256"/>
              <a:gd name="connsiteX3" fmla="*/ 1739900 w 1740587"/>
              <a:gd name="connsiteY3" fmla="*/ 1540256 h 1540256"/>
              <a:gd name="connsiteX4" fmla="*/ 0 w 1740587"/>
              <a:gd name="connsiteY4" fmla="*/ 1540256 h 1540256"/>
              <a:gd name="connsiteX5" fmla="*/ 0 w 1740587"/>
              <a:gd name="connsiteY5" fmla="*/ 0 h 1540256"/>
              <a:gd name="connsiteX0" fmla="*/ 0 w 1740587"/>
              <a:gd name="connsiteY0" fmla="*/ 0 h 1540256"/>
              <a:gd name="connsiteX1" fmla="*/ 1706562 w 1740587"/>
              <a:gd name="connsiteY1" fmla="*/ 0 h 1540256"/>
              <a:gd name="connsiteX2" fmla="*/ 1739900 w 1740587"/>
              <a:gd name="connsiteY2" fmla="*/ 56547 h 1540256"/>
              <a:gd name="connsiteX3" fmla="*/ 1739900 w 1740587"/>
              <a:gd name="connsiteY3" fmla="*/ 1540256 h 1540256"/>
              <a:gd name="connsiteX4" fmla="*/ 0 w 1740587"/>
              <a:gd name="connsiteY4" fmla="*/ 1540256 h 1540256"/>
              <a:gd name="connsiteX5" fmla="*/ 0 w 1740587"/>
              <a:gd name="connsiteY5" fmla="*/ 0 h 1540256"/>
              <a:gd name="connsiteX0" fmla="*/ 0 w 1740587"/>
              <a:gd name="connsiteY0" fmla="*/ 0 h 1540256"/>
              <a:gd name="connsiteX1" fmla="*/ 1706562 w 1740587"/>
              <a:gd name="connsiteY1" fmla="*/ 0 h 1540256"/>
              <a:gd name="connsiteX2" fmla="*/ 1739900 w 1740587"/>
              <a:gd name="connsiteY2" fmla="*/ 56547 h 1540256"/>
              <a:gd name="connsiteX3" fmla="*/ 1739900 w 1740587"/>
              <a:gd name="connsiteY3" fmla="*/ 1459294 h 1540256"/>
              <a:gd name="connsiteX4" fmla="*/ 0 w 1740587"/>
              <a:gd name="connsiteY4" fmla="*/ 1540256 h 1540256"/>
              <a:gd name="connsiteX5" fmla="*/ 0 w 1740587"/>
              <a:gd name="connsiteY5" fmla="*/ 0 h 1540256"/>
              <a:gd name="connsiteX0" fmla="*/ 0 w 1740587"/>
              <a:gd name="connsiteY0" fmla="*/ 0 h 1540256"/>
              <a:gd name="connsiteX1" fmla="*/ 1706562 w 1740587"/>
              <a:gd name="connsiteY1" fmla="*/ 0 h 1540256"/>
              <a:gd name="connsiteX2" fmla="*/ 1739900 w 1740587"/>
              <a:gd name="connsiteY2" fmla="*/ 56547 h 1540256"/>
              <a:gd name="connsiteX3" fmla="*/ 1739900 w 1740587"/>
              <a:gd name="connsiteY3" fmla="*/ 1459294 h 1540256"/>
              <a:gd name="connsiteX4" fmla="*/ 1680369 w 1740587"/>
              <a:gd name="connsiteY4" fmla="*/ 1516253 h 1540256"/>
              <a:gd name="connsiteX5" fmla="*/ 0 w 1740587"/>
              <a:gd name="connsiteY5" fmla="*/ 1540256 h 1540256"/>
              <a:gd name="connsiteX6" fmla="*/ 0 w 1740587"/>
              <a:gd name="connsiteY6" fmla="*/ 0 h 1540256"/>
              <a:gd name="connsiteX0" fmla="*/ 0 w 1740587"/>
              <a:gd name="connsiteY0" fmla="*/ 0 h 1540256"/>
              <a:gd name="connsiteX1" fmla="*/ 1706562 w 1740587"/>
              <a:gd name="connsiteY1" fmla="*/ 0 h 1540256"/>
              <a:gd name="connsiteX2" fmla="*/ 1739900 w 1740587"/>
              <a:gd name="connsiteY2" fmla="*/ 56547 h 1540256"/>
              <a:gd name="connsiteX3" fmla="*/ 1739900 w 1740587"/>
              <a:gd name="connsiteY3" fmla="*/ 1459294 h 1540256"/>
              <a:gd name="connsiteX4" fmla="*/ 1697038 w 1740587"/>
              <a:gd name="connsiteY4" fmla="*/ 1532922 h 1540256"/>
              <a:gd name="connsiteX5" fmla="*/ 0 w 1740587"/>
              <a:gd name="connsiteY5" fmla="*/ 1540256 h 1540256"/>
              <a:gd name="connsiteX6" fmla="*/ 0 w 1740587"/>
              <a:gd name="connsiteY6" fmla="*/ 0 h 1540256"/>
              <a:gd name="connsiteX0" fmla="*/ 0 w 1740587"/>
              <a:gd name="connsiteY0" fmla="*/ 0 h 1540256"/>
              <a:gd name="connsiteX1" fmla="*/ 1706562 w 1740587"/>
              <a:gd name="connsiteY1" fmla="*/ 0 h 1540256"/>
              <a:gd name="connsiteX2" fmla="*/ 1739900 w 1740587"/>
              <a:gd name="connsiteY2" fmla="*/ 56547 h 1540256"/>
              <a:gd name="connsiteX3" fmla="*/ 1739900 w 1740587"/>
              <a:gd name="connsiteY3" fmla="*/ 1459294 h 1540256"/>
              <a:gd name="connsiteX4" fmla="*/ 1697038 w 1740587"/>
              <a:gd name="connsiteY4" fmla="*/ 1532922 h 1540256"/>
              <a:gd name="connsiteX5" fmla="*/ 0 w 1740587"/>
              <a:gd name="connsiteY5" fmla="*/ 1540256 h 1540256"/>
              <a:gd name="connsiteX6" fmla="*/ 0 w 1740587"/>
              <a:gd name="connsiteY6" fmla="*/ 0 h 1540256"/>
              <a:gd name="connsiteX0" fmla="*/ 0 w 1740958"/>
              <a:gd name="connsiteY0" fmla="*/ 0 h 1540256"/>
              <a:gd name="connsiteX1" fmla="*/ 1706562 w 1740958"/>
              <a:gd name="connsiteY1" fmla="*/ 0 h 1540256"/>
              <a:gd name="connsiteX2" fmla="*/ 1739900 w 1740958"/>
              <a:gd name="connsiteY2" fmla="*/ 56547 h 1540256"/>
              <a:gd name="connsiteX3" fmla="*/ 1739900 w 1740958"/>
              <a:gd name="connsiteY3" fmla="*/ 1459294 h 1540256"/>
              <a:gd name="connsiteX4" fmla="*/ 1697038 w 1740958"/>
              <a:gd name="connsiteY4" fmla="*/ 1532922 h 1540256"/>
              <a:gd name="connsiteX5" fmla="*/ 0 w 1740958"/>
              <a:gd name="connsiteY5" fmla="*/ 1540256 h 1540256"/>
              <a:gd name="connsiteX6" fmla="*/ 0 w 1740958"/>
              <a:gd name="connsiteY6" fmla="*/ 0 h 1540256"/>
              <a:gd name="connsiteX0" fmla="*/ 0 w 1740958"/>
              <a:gd name="connsiteY0" fmla="*/ 0 h 1540256"/>
              <a:gd name="connsiteX1" fmla="*/ 1706562 w 1740958"/>
              <a:gd name="connsiteY1" fmla="*/ 0 h 1540256"/>
              <a:gd name="connsiteX2" fmla="*/ 1739900 w 1740958"/>
              <a:gd name="connsiteY2" fmla="*/ 56547 h 1540256"/>
              <a:gd name="connsiteX3" fmla="*/ 1739900 w 1740958"/>
              <a:gd name="connsiteY3" fmla="*/ 1459294 h 1540256"/>
              <a:gd name="connsiteX4" fmla="*/ 1697038 w 1740958"/>
              <a:gd name="connsiteY4" fmla="*/ 1532922 h 1540256"/>
              <a:gd name="connsiteX5" fmla="*/ 0 w 1740958"/>
              <a:gd name="connsiteY5" fmla="*/ 1540256 h 1540256"/>
              <a:gd name="connsiteX6" fmla="*/ 0 w 1740958"/>
              <a:gd name="connsiteY6" fmla="*/ 0 h 1540256"/>
              <a:gd name="connsiteX0" fmla="*/ 0 w 1740958"/>
              <a:gd name="connsiteY0" fmla="*/ 0 h 1540256"/>
              <a:gd name="connsiteX1" fmla="*/ 1706562 w 1740958"/>
              <a:gd name="connsiteY1" fmla="*/ 0 h 1540256"/>
              <a:gd name="connsiteX2" fmla="*/ 1739900 w 1740958"/>
              <a:gd name="connsiteY2" fmla="*/ 56547 h 1540256"/>
              <a:gd name="connsiteX3" fmla="*/ 1739900 w 1740958"/>
              <a:gd name="connsiteY3" fmla="*/ 1459294 h 1540256"/>
              <a:gd name="connsiteX4" fmla="*/ 1697038 w 1740958"/>
              <a:gd name="connsiteY4" fmla="*/ 1532922 h 1540256"/>
              <a:gd name="connsiteX5" fmla="*/ 0 w 1740958"/>
              <a:gd name="connsiteY5" fmla="*/ 1540256 h 1540256"/>
              <a:gd name="connsiteX6" fmla="*/ 0 w 1740958"/>
              <a:gd name="connsiteY6" fmla="*/ 0 h 1540256"/>
              <a:gd name="connsiteX0" fmla="*/ 0 w 1740958"/>
              <a:gd name="connsiteY0" fmla="*/ 0 h 1540256"/>
              <a:gd name="connsiteX1" fmla="*/ 1706562 w 1740958"/>
              <a:gd name="connsiteY1" fmla="*/ 0 h 1540256"/>
              <a:gd name="connsiteX2" fmla="*/ 1739900 w 1740958"/>
              <a:gd name="connsiteY2" fmla="*/ 56547 h 1540256"/>
              <a:gd name="connsiteX3" fmla="*/ 1739900 w 1740958"/>
              <a:gd name="connsiteY3" fmla="*/ 1459294 h 1540256"/>
              <a:gd name="connsiteX4" fmla="*/ 1697038 w 1740958"/>
              <a:gd name="connsiteY4" fmla="*/ 1532922 h 1540256"/>
              <a:gd name="connsiteX5" fmla="*/ 0 w 1740958"/>
              <a:gd name="connsiteY5" fmla="*/ 1540256 h 1540256"/>
              <a:gd name="connsiteX6" fmla="*/ 0 w 1740958"/>
              <a:gd name="connsiteY6" fmla="*/ 0 h 1540256"/>
              <a:gd name="connsiteX0" fmla="*/ 0 w 1740958"/>
              <a:gd name="connsiteY0" fmla="*/ 0 h 1540256"/>
              <a:gd name="connsiteX1" fmla="*/ 1706562 w 1740958"/>
              <a:gd name="connsiteY1" fmla="*/ 0 h 1540256"/>
              <a:gd name="connsiteX2" fmla="*/ 1739900 w 1740958"/>
              <a:gd name="connsiteY2" fmla="*/ 56547 h 1540256"/>
              <a:gd name="connsiteX3" fmla="*/ 1739900 w 1740958"/>
              <a:gd name="connsiteY3" fmla="*/ 1459294 h 1540256"/>
              <a:gd name="connsiteX4" fmla="*/ 1697038 w 1740958"/>
              <a:gd name="connsiteY4" fmla="*/ 1532922 h 1540256"/>
              <a:gd name="connsiteX5" fmla="*/ 0 w 1740958"/>
              <a:gd name="connsiteY5" fmla="*/ 1540256 h 1540256"/>
              <a:gd name="connsiteX6" fmla="*/ 0 w 1740958"/>
              <a:gd name="connsiteY6" fmla="*/ 0 h 1540256"/>
              <a:gd name="connsiteX0" fmla="*/ 0 w 1740958"/>
              <a:gd name="connsiteY0" fmla="*/ 0 h 1540256"/>
              <a:gd name="connsiteX1" fmla="*/ 1706562 w 1740958"/>
              <a:gd name="connsiteY1" fmla="*/ 0 h 1540256"/>
              <a:gd name="connsiteX2" fmla="*/ 1739900 w 1740958"/>
              <a:gd name="connsiteY2" fmla="*/ 56547 h 1540256"/>
              <a:gd name="connsiteX3" fmla="*/ 1739900 w 1740958"/>
              <a:gd name="connsiteY3" fmla="*/ 1459294 h 1540256"/>
              <a:gd name="connsiteX4" fmla="*/ 1699419 w 1740958"/>
              <a:gd name="connsiteY4" fmla="*/ 1532922 h 1540256"/>
              <a:gd name="connsiteX5" fmla="*/ 0 w 1740958"/>
              <a:gd name="connsiteY5" fmla="*/ 1540256 h 1540256"/>
              <a:gd name="connsiteX6" fmla="*/ 0 w 1740958"/>
              <a:gd name="connsiteY6" fmla="*/ 0 h 1540256"/>
              <a:gd name="connsiteX0" fmla="*/ 0 w 1740958"/>
              <a:gd name="connsiteY0" fmla="*/ 0 h 1540256"/>
              <a:gd name="connsiteX1" fmla="*/ 1706562 w 1740958"/>
              <a:gd name="connsiteY1" fmla="*/ 0 h 1540256"/>
              <a:gd name="connsiteX2" fmla="*/ 1739900 w 1740958"/>
              <a:gd name="connsiteY2" fmla="*/ 56547 h 1540256"/>
              <a:gd name="connsiteX3" fmla="*/ 1739900 w 1740958"/>
              <a:gd name="connsiteY3" fmla="*/ 1459294 h 1540256"/>
              <a:gd name="connsiteX4" fmla="*/ 1704182 w 1740958"/>
              <a:gd name="connsiteY4" fmla="*/ 1532922 h 1540256"/>
              <a:gd name="connsiteX5" fmla="*/ 0 w 1740958"/>
              <a:gd name="connsiteY5" fmla="*/ 1540256 h 1540256"/>
              <a:gd name="connsiteX6" fmla="*/ 0 w 1740958"/>
              <a:gd name="connsiteY6" fmla="*/ 0 h 1540256"/>
              <a:gd name="connsiteX0" fmla="*/ 0 w 1740958"/>
              <a:gd name="connsiteY0" fmla="*/ 0 h 1532922"/>
              <a:gd name="connsiteX1" fmla="*/ 1706562 w 1740958"/>
              <a:gd name="connsiteY1" fmla="*/ 0 h 1532922"/>
              <a:gd name="connsiteX2" fmla="*/ 1739900 w 1740958"/>
              <a:gd name="connsiteY2" fmla="*/ 56547 h 1532922"/>
              <a:gd name="connsiteX3" fmla="*/ 1739900 w 1740958"/>
              <a:gd name="connsiteY3" fmla="*/ 1459294 h 1532922"/>
              <a:gd name="connsiteX4" fmla="*/ 1704182 w 1740958"/>
              <a:gd name="connsiteY4" fmla="*/ 1532922 h 1532922"/>
              <a:gd name="connsiteX5" fmla="*/ 0 w 1740958"/>
              <a:gd name="connsiteY5" fmla="*/ 1528404 h 1532922"/>
              <a:gd name="connsiteX6" fmla="*/ 0 w 1740958"/>
              <a:gd name="connsiteY6" fmla="*/ 0 h 1532922"/>
              <a:gd name="connsiteX0" fmla="*/ 7144 w 1748102"/>
              <a:gd name="connsiteY0" fmla="*/ 0 h 1533145"/>
              <a:gd name="connsiteX1" fmla="*/ 1713706 w 1748102"/>
              <a:gd name="connsiteY1" fmla="*/ 0 h 1533145"/>
              <a:gd name="connsiteX2" fmla="*/ 1747044 w 1748102"/>
              <a:gd name="connsiteY2" fmla="*/ 56547 h 1533145"/>
              <a:gd name="connsiteX3" fmla="*/ 1747044 w 1748102"/>
              <a:gd name="connsiteY3" fmla="*/ 1459294 h 1533145"/>
              <a:gd name="connsiteX4" fmla="*/ 1711326 w 1748102"/>
              <a:gd name="connsiteY4" fmla="*/ 1532922 h 1533145"/>
              <a:gd name="connsiteX5" fmla="*/ 0 w 1748102"/>
              <a:gd name="connsiteY5" fmla="*/ 1533145 h 1533145"/>
              <a:gd name="connsiteX6" fmla="*/ 7144 w 1748102"/>
              <a:gd name="connsiteY6" fmla="*/ 0 h 1533145"/>
              <a:gd name="connsiteX0" fmla="*/ 7144 w 1748102"/>
              <a:gd name="connsiteY0" fmla="*/ 0 h 1533145"/>
              <a:gd name="connsiteX1" fmla="*/ 1713706 w 1748102"/>
              <a:gd name="connsiteY1" fmla="*/ 0 h 1533145"/>
              <a:gd name="connsiteX2" fmla="*/ 1747044 w 1748102"/>
              <a:gd name="connsiteY2" fmla="*/ 56547 h 1533145"/>
              <a:gd name="connsiteX3" fmla="*/ 1747044 w 1748102"/>
              <a:gd name="connsiteY3" fmla="*/ 1459294 h 1533145"/>
              <a:gd name="connsiteX4" fmla="*/ 1711326 w 1748102"/>
              <a:gd name="connsiteY4" fmla="*/ 1532922 h 1533145"/>
              <a:gd name="connsiteX5" fmla="*/ 0 w 1748102"/>
              <a:gd name="connsiteY5" fmla="*/ 1533145 h 1533145"/>
              <a:gd name="connsiteX6" fmla="*/ 7144 w 1748102"/>
              <a:gd name="connsiteY6" fmla="*/ 0 h 1533145"/>
              <a:gd name="connsiteX0" fmla="*/ 688 w 1741646"/>
              <a:gd name="connsiteY0" fmla="*/ 0 h 1533145"/>
              <a:gd name="connsiteX1" fmla="*/ 1707250 w 1741646"/>
              <a:gd name="connsiteY1" fmla="*/ 0 h 1533145"/>
              <a:gd name="connsiteX2" fmla="*/ 1740588 w 1741646"/>
              <a:gd name="connsiteY2" fmla="*/ 56547 h 1533145"/>
              <a:gd name="connsiteX3" fmla="*/ 1740588 w 1741646"/>
              <a:gd name="connsiteY3" fmla="*/ 1459294 h 1533145"/>
              <a:gd name="connsiteX4" fmla="*/ 1704870 w 1741646"/>
              <a:gd name="connsiteY4" fmla="*/ 1532922 h 1533145"/>
              <a:gd name="connsiteX5" fmla="*/ 688 w 1741646"/>
              <a:gd name="connsiteY5" fmla="*/ 1533145 h 1533145"/>
              <a:gd name="connsiteX6" fmla="*/ 688 w 1741646"/>
              <a:gd name="connsiteY6" fmla="*/ 0 h 1533145"/>
              <a:gd name="connsiteX0" fmla="*/ 494 w 1741452"/>
              <a:gd name="connsiteY0" fmla="*/ 0 h 1532922"/>
              <a:gd name="connsiteX1" fmla="*/ 1707056 w 1741452"/>
              <a:gd name="connsiteY1" fmla="*/ 0 h 1532922"/>
              <a:gd name="connsiteX2" fmla="*/ 1740394 w 1741452"/>
              <a:gd name="connsiteY2" fmla="*/ 56547 h 1532922"/>
              <a:gd name="connsiteX3" fmla="*/ 1740394 w 1741452"/>
              <a:gd name="connsiteY3" fmla="*/ 1459294 h 1532922"/>
              <a:gd name="connsiteX4" fmla="*/ 1704676 w 1741452"/>
              <a:gd name="connsiteY4" fmla="*/ 1532922 h 1532922"/>
              <a:gd name="connsiteX5" fmla="*/ 2875 w 1741452"/>
              <a:gd name="connsiteY5" fmla="*/ 1526033 h 1532922"/>
              <a:gd name="connsiteX6" fmla="*/ 494 w 1741452"/>
              <a:gd name="connsiteY6" fmla="*/ 0 h 1532922"/>
              <a:gd name="connsiteX0" fmla="*/ 2381 w 1743339"/>
              <a:gd name="connsiteY0" fmla="*/ 0 h 1532922"/>
              <a:gd name="connsiteX1" fmla="*/ 1708943 w 1743339"/>
              <a:gd name="connsiteY1" fmla="*/ 0 h 1532922"/>
              <a:gd name="connsiteX2" fmla="*/ 1742281 w 1743339"/>
              <a:gd name="connsiteY2" fmla="*/ 56547 h 1532922"/>
              <a:gd name="connsiteX3" fmla="*/ 1742281 w 1743339"/>
              <a:gd name="connsiteY3" fmla="*/ 1459294 h 1532922"/>
              <a:gd name="connsiteX4" fmla="*/ 1706563 w 1743339"/>
              <a:gd name="connsiteY4" fmla="*/ 1532922 h 1532922"/>
              <a:gd name="connsiteX5" fmla="*/ 0 w 1743339"/>
              <a:gd name="connsiteY5" fmla="*/ 1526033 h 1532922"/>
              <a:gd name="connsiteX6" fmla="*/ 2381 w 1743339"/>
              <a:gd name="connsiteY6" fmla="*/ 0 h 1532922"/>
              <a:gd name="connsiteX0" fmla="*/ 2381 w 1743339"/>
              <a:gd name="connsiteY0" fmla="*/ 0 h 1528180"/>
              <a:gd name="connsiteX1" fmla="*/ 1708943 w 1743339"/>
              <a:gd name="connsiteY1" fmla="*/ 0 h 1528180"/>
              <a:gd name="connsiteX2" fmla="*/ 1742281 w 1743339"/>
              <a:gd name="connsiteY2" fmla="*/ 56547 h 1528180"/>
              <a:gd name="connsiteX3" fmla="*/ 1742281 w 1743339"/>
              <a:gd name="connsiteY3" fmla="*/ 1459294 h 1528180"/>
              <a:gd name="connsiteX4" fmla="*/ 1706563 w 1743339"/>
              <a:gd name="connsiteY4" fmla="*/ 1528180 h 1528180"/>
              <a:gd name="connsiteX5" fmla="*/ 0 w 1743339"/>
              <a:gd name="connsiteY5" fmla="*/ 1526033 h 1528180"/>
              <a:gd name="connsiteX6" fmla="*/ 2381 w 1743339"/>
              <a:gd name="connsiteY6" fmla="*/ 0 h 1528180"/>
              <a:gd name="connsiteX0" fmla="*/ 2381 w 1747043"/>
              <a:gd name="connsiteY0" fmla="*/ 0 h 1528180"/>
              <a:gd name="connsiteX1" fmla="*/ 1708943 w 1747043"/>
              <a:gd name="connsiteY1" fmla="*/ 0 h 1528180"/>
              <a:gd name="connsiteX2" fmla="*/ 1742281 w 1747043"/>
              <a:gd name="connsiteY2" fmla="*/ 56547 h 1528180"/>
              <a:gd name="connsiteX3" fmla="*/ 1747043 w 1747043"/>
              <a:gd name="connsiteY3" fmla="*/ 1459294 h 1528180"/>
              <a:gd name="connsiteX4" fmla="*/ 1706563 w 1747043"/>
              <a:gd name="connsiteY4" fmla="*/ 1528180 h 1528180"/>
              <a:gd name="connsiteX5" fmla="*/ 0 w 1747043"/>
              <a:gd name="connsiteY5" fmla="*/ 1526033 h 1528180"/>
              <a:gd name="connsiteX6" fmla="*/ 2381 w 1747043"/>
              <a:gd name="connsiteY6" fmla="*/ 0 h 1528180"/>
              <a:gd name="connsiteX0" fmla="*/ 2381 w 1743339"/>
              <a:gd name="connsiteY0" fmla="*/ 0 h 1528180"/>
              <a:gd name="connsiteX1" fmla="*/ 1708943 w 1743339"/>
              <a:gd name="connsiteY1" fmla="*/ 0 h 1528180"/>
              <a:gd name="connsiteX2" fmla="*/ 1742281 w 1743339"/>
              <a:gd name="connsiteY2" fmla="*/ 56547 h 1528180"/>
              <a:gd name="connsiteX3" fmla="*/ 1742281 w 1743339"/>
              <a:gd name="connsiteY3" fmla="*/ 1459294 h 1528180"/>
              <a:gd name="connsiteX4" fmla="*/ 1706563 w 1743339"/>
              <a:gd name="connsiteY4" fmla="*/ 1528180 h 1528180"/>
              <a:gd name="connsiteX5" fmla="*/ 0 w 1743339"/>
              <a:gd name="connsiteY5" fmla="*/ 1526033 h 1528180"/>
              <a:gd name="connsiteX6" fmla="*/ 2381 w 1743339"/>
              <a:gd name="connsiteY6" fmla="*/ 0 h 1528180"/>
              <a:gd name="connsiteX0" fmla="*/ 2381 w 1742494"/>
              <a:gd name="connsiteY0" fmla="*/ 3739 h 1531919"/>
              <a:gd name="connsiteX1" fmla="*/ 1708943 w 1742494"/>
              <a:gd name="connsiteY1" fmla="*/ 3739 h 1531919"/>
              <a:gd name="connsiteX2" fmla="*/ 1742281 w 1742494"/>
              <a:gd name="connsiteY2" fmla="*/ 60286 h 1531919"/>
              <a:gd name="connsiteX3" fmla="*/ 1607127 w 1742494"/>
              <a:gd name="connsiteY3" fmla="*/ 115233 h 1531919"/>
              <a:gd name="connsiteX4" fmla="*/ 1742281 w 1742494"/>
              <a:gd name="connsiteY4" fmla="*/ 1463033 h 1531919"/>
              <a:gd name="connsiteX5" fmla="*/ 1706563 w 1742494"/>
              <a:gd name="connsiteY5" fmla="*/ 1531919 h 1531919"/>
              <a:gd name="connsiteX6" fmla="*/ 0 w 1742494"/>
              <a:gd name="connsiteY6" fmla="*/ 1529772 h 1531919"/>
              <a:gd name="connsiteX7" fmla="*/ 2381 w 1742494"/>
              <a:gd name="connsiteY7" fmla="*/ 3739 h 1531919"/>
              <a:gd name="connsiteX0" fmla="*/ 2381 w 1742630"/>
              <a:gd name="connsiteY0" fmla="*/ 0 h 1528180"/>
              <a:gd name="connsiteX1" fmla="*/ 1708943 w 1742630"/>
              <a:gd name="connsiteY1" fmla="*/ 0 h 1528180"/>
              <a:gd name="connsiteX2" fmla="*/ 1742281 w 1742630"/>
              <a:gd name="connsiteY2" fmla="*/ 56547 h 1528180"/>
              <a:gd name="connsiteX3" fmla="*/ 1607127 w 1742630"/>
              <a:gd name="connsiteY3" fmla="*/ 111494 h 1528180"/>
              <a:gd name="connsiteX4" fmla="*/ 1742281 w 1742630"/>
              <a:gd name="connsiteY4" fmla="*/ 1459294 h 1528180"/>
              <a:gd name="connsiteX5" fmla="*/ 1706563 w 1742630"/>
              <a:gd name="connsiteY5" fmla="*/ 1528180 h 1528180"/>
              <a:gd name="connsiteX6" fmla="*/ 0 w 1742630"/>
              <a:gd name="connsiteY6" fmla="*/ 1526033 h 1528180"/>
              <a:gd name="connsiteX7" fmla="*/ 2381 w 1742630"/>
              <a:gd name="connsiteY7" fmla="*/ 0 h 1528180"/>
              <a:gd name="connsiteX0" fmla="*/ 2381 w 1743262"/>
              <a:gd name="connsiteY0" fmla="*/ 0 h 1528180"/>
              <a:gd name="connsiteX1" fmla="*/ 1708943 w 1743262"/>
              <a:gd name="connsiteY1" fmla="*/ 0 h 1528180"/>
              <a:gd name="connsiteX2" fmla="*/ 1742281 w 1743262"/>
              <a:gd name="connsiteY2" fmla="*/ 56547 h 1528180"/>
              <a:gd name="connsiteX3" fmla="*/ 1659515 w 1743262"/>
              <a:gd name="connsiteY3" fmla="*/ 68823 h 1528180"/>
              <a:gd name="connsiteX4" fmla="*/ 1742281 w 1743262"/>
              <a:gd name="connsiteY4" fmla="*/ 1459294 h 1528180"/>
              <a:gd name="connsiteX5" fmla="*/ 1706563 w 1743262"/>
              <a:gd name="connsiteY5" fmla="*/ 1528180 h 1528180"/>
              <a:gd name="connsiteX6" fmla="*/ 0 w 1743262"/>
              <a:gd name="connsiteY6" fmla="*/ 1526033 h 1528180"/>
              <a:gd name="connsiteX7" fmla="*/ 2381 w 1743262"/>
              <a:gd name="connsiteY7" fmla="*/ 0 h 1528180"/>
              <a:gd name="connsiteX0" fmla="*/ 2381 w 1745537"/>
              <a:gd name="connsiteY0" fmla="*/ 0 h 1528180"/>
              <a:gd name="connsiteX1" fmla="*/ 1708943 w 1745537"/>
              <a:gd name="connsiteY1" fmla="*/ 0 h 1528180"/>
              <a:gd name="connsiteX2" fmla="*/ 1742281 w 1745537"/>
              <a:gd name="connsiteY2" fmla="*/ 56547 h 1528180"/>
              <a:gd name="connsiteX3" fmla="*/ 1685709 w 1745537"/>
              <a:gd name="connsiteY3" fmla="*/ 64083 h 1528180"/>
              <a:gd name="connsiteX4" fmla="*/ 1742281 w 1745537"/>
              <a:gd name="connsiteY4" fmla="*/ 1459294 h 1528180"/>
              <a:gd name="connsiteX5" fmla="*/ 1706563 w 1745537"/>
              <a:gd name="connsiteY5" fmla="*/ 1528180 h 1528180"/>
              <a:gd name="connsiteX6" fmla="*/ 0 w 1745537"/>
              <a:gd name="connsiteY6" fmla="*/ 1526033 h 1528180"/>
              <a:gd name="connsiteX7" fmla="*/ 2381 w 1745537"/>
              <a:gd name="connsiteY7" fmla="*/ 0 h 1528180"/>
              <a:gd name="connsiteX0" fmla="*/ 2381 w 1742981"/>
              <a:gd name="connsiteY0" fmla="*/ 0 h 1528180"/>
              <a:gd name="connsiteX1" fmla="*/ 1708943 w 1742981"/>
              <a:gd name="connsiteY1" fmla="*/ 0 h 1528180"/>
              <a:gd name="connsiteX2" fmla="*/ 1742281 w 1742981"/>
              <a:gd name="connsiteY2" fmla="*/ 56547 h 1528180"/>
              <a:gd name="connsiteX3" fmla="*/ 1685709 w 1742981"/>
              <a:gd name="connsiteY3" fmla="*/ 64083 h 1528180"/>
              <a:gd name="connsiteX4" fmla="*/ 1742281 w 1742981"/>
              <a:gd name="connsiteY4" fmla="*/ 1459294 h 1528180"/>
              <a:gd name="connsiteX5" fmla="*/ 1706563 w 1742981"/>
              <a:gd name="connsiteY5" fmla="*/ 1528180 h 1528180"/>
              <a:gd name="connsiteX6" fmla="*/ 0 w 1742981"/>
              <a:gd name="connsiteY6" fmla="*/ 1526033 h 1528180"/>
              <a:gd name="connsiteX7" fmla="*/ 2381 w 1742981"/>
              <a:gd name="connsiteY7" fmla="*/ 0 h 1528180"/>
              <a:gd name="connsiteX0" fmla="*/ 2381 w 1742743"/>
              <a:gd name="connsiteY0" fmla="*/ 0 h 1528180"/>
              <a:gd name="connsiteX1" fmla="*/ 1708943 w 1742743"/>
              <a:gd name="connsiteY1" fmla="*/ 0 h 1528180"/>
              <a:gd name="connsiteX2" fmla="*/ 1742281 w 1742743"/>
              <a:gd name="connsiteY2" fmla="*/ 56547 h 1528180"/>
              <a:gd name="connsiteX3" fmla="*/ 1685709 w 1742743"/>
              <a:gd name="connsiteY3" fmla="*/ 64083 h 1528180"/>
              <a:gd name="connsiteX4" fmla="*/ 1742281 w 1742743"/>
              <a:gd name="connsiteY4" fmla="*/ 1459294 h 1528180"/>
              <a:gd name="connsiteX5" fmla="*/ 1706563 w 1742743"/>
              <a:gd name="connsiteY5" fmla="*/ 1528180 h 1528180"/>
              <a:gd name="connsiteX6" fmla="*/ 0 w 1742743"/>
              <a:gd name="connsiteY6" fmla="*/ 1526033 h 1528180"/>
              <a:gd name="connsiteX7" fmla="*/ 2381 w 1742743"/>
              <a:gd name="connsiteY7" fmla="*/ 0 h 1528180"/>
              <a:gd name="connsiteX0" fmla="*/ 2381 w 1742713"/>
              <a:gd name="connsiteY0" fmla="*/ 0 h 1528180"/>
              <a:gd name="connsiteX1" fmla="*/ 1708943 w 1742713"/>
              <a:gd name="connsiteY1" fmla="*/ 0 h 1528180"/>
              <a:gd name="connsiteX2" fmla="*/ 1742281 w 1742713"/>
              <a:gd name="connsiteY2" fmla="*/ 56547 h 1528180"/>
              <a:gd name="connsiteX3" fmla="*/ 1680946 w 1742713"/>
              <a:gd name="connsiteY3" fmla="*/ 59341 h 1528180"/>
              <a:gd name="connsiteX4" fmla="*/ 1742281 w 1742713"/>
              <a:gd name="connsiteY4" fmla="*/ 1459294 h 1528180"/>
              <a:gd name="connsiteX5" fmla="*/ 1706563 w 1742713"/>
              <a:gd name="connsiteY5" fmla="*/ 1528180 h 1528180"/>
              <a:gd name="connsiteX6" fmla="*/ 0 w 1742713"/>
              <a:gd name="connsiteY6" fmla="*/ 1526033 h 1528180"/>
              <a:gd name="connsiteX7" fmla="*/ 2381 w 1742713"/>
              <a:gd name="connsiteY7" fmla="*/ 0 h 1528180"/>
              <a:gd name="connsiteX0" fmla="*/ 2381 w 1743018"/>
              <a:gd name="connsiteY0" fmla="*/ 0 h 1528180"/>
              <a:gd name="connsiteX1" fmla="*/ 1708943 w 1743018"/>
              <a:gd name="connsiteY1" fmla="*/ 0 h 1528180"/>
              <a:gd name="connsiteX2" fmla="*/ 1742281 w 1743018"/>
              <a:gd name="connsiteY2" fmla="*/ 56547 h 1528180"/>
              <a:gd name="connsiteX3" fmla="*/ 1680946 w 1743018"/>
              <a:gd name="connsiteY3" fmla="*/ 59341 h 1528180"/>
              <a:gd name="connsiteX4" fmla="*/ 1742281 w 1743018"/>
              <a:gd name="connsiteY4" fmla="*/ 1459294 h 1528180"/>
              <a:gd name="connsiteX5" fmla="*/ 1706563 w 1743018"/>
              <a:gd name="connsiteY5" fmla="*/ 1528180 h 1528180"/>
              <a:gd name="connsiteX6" fmla="*/ 0 w 1743018"/>
              <a:gd name="connsiteY6" fmla="*/ 1526033 h 1528180"/>
              <a:gd name="connsiteX7" fmla="*/ 2381 w 1743018"/>
              <a:gd name="connsiteY7" fmla="*/ 0 h 1528180"/>
              <a:gd name="connsiteX0" fmla="*/ 2381 w 1743018"/>
              <a:gd name="connsiteY0" fmla="*/ 2293 h 1530473"/>
              <a:gd name="connsiteX1" fmla="*/ 1685708 w 1743018"/>
              <a:gd name="connsiteY1" fmla="*/ 0 h 1530473"/>
              <a:gd name="connsiteX2" fmla="*/ 1708943 w 1743018"/>
              <a:gd name="connsiteY2" fmla="*/ 2293 h 1530473"/>
              <a:gd name="connsiteX3" fmla="*/ 1742281 w 1743018"/>
              <a:gd name="connsiteY3" fmla="*/ 58840 h 1530473"/>
              <a:gd name="connsiteX4" fmla="*/ 1680946 w 1743018"/>
              <a:gd name="connsiteY4" fmla="*/ 61634 h 1530473"/>
              <a:gd name="connsiteX5" fmla="*/ 1742281 w 1743018"/>
              <a:gd name="connsiteY5" fmla="*/ 1461587 h 1530473"/>
              <a:gd name="connsiteX6" fmla="*/ 1706563 w 1743018"/>
              <a:gd name="connsiteY6" fmla="*/ 1530473 h 1530473"/>
              <a:gd name="connsiteX7" fmla="*/ 0 w 1743018"/>
              <a:gd name="connsiteY7" fmla="*/ 1528326 h 1530473"/>
              <a:gd name="connsiteX8" fmla="*/ 2381 w 1743018"/>
              <a:gd name="connsiteY8" fmla="*/ 2293 h 1530473"/>
              <a:gd name="connsiteX0" fmla="*/ 6 w 1743024"/>
              <a:gd name="connsiteY0" fmla="*/ 1528326 h 1530473"/>
              <a:gd name="connsiteX1" fmla="*/ 1685714 w 1743024"/>
              <a:gd name="connsiteY1" fmla="*/ 0 h 1530473"/>
              <a:gd name="connsiteX2" fmla="*/ 1708949 w 1743024"/>
              <a:gd name="connsiteY2" fmla="*/ 2293 h 1530473"/>
              <a:gd name="connsiteX3" fmla="*/ 1742287 w 1743024"/>
              <a:gd name="connsiteY3" fmla="*/ 58840 h 1530473"/>
              <a:gd name="connsiteX4" fmla="*/ 1680952 w 1743024"/>
              <a:gd name="connsiteY4" fmla="*/ 61634 h 1530473"/>
              <a:gd name="connsiteX5" fmla="*/ 1742287 w 1743024"/>
              <a:gd name="connsiteY5" fmla="*/ 1461587 h 1530473"/>
              <a:gd name="connsiteX6" fmla="*/ 1706569 w 1743024"/>
              <a:gd name="connsiteY6" fmla="*/ 1530473 h 1530473"/>
              <a:gd name="connsiteX7" fmla="*/ 6 w 1743024"/>
              <a:gd name="connsiteY7" fmla="*/ 1528326 h 1530473"/>
              <a:gd name="connsiteX0" fmla="*/ 6 w 1743024"/>
              <a:gd name="connsiteY0" fmla="*/ 1528326 h 1530473"/>
              <a:gd name="connsiteX1" fmla="*/ 1685714 w 1743024"/>
              <a:gd name="connsiteY1" fmla="*/ 0 h 1530473"/>
              <a:gd name="connsiteX2" fmla="*/ 1708949 w 1743024"/>
              <a:gd name="connsiteY2" fmla="*/ 2293 h 1530473"/>
              <a:gd name="connsiteX3" fmla="*/ 1742287 w 1743024"/>
              <a:gd name="connsiteY3" fmla="*/ 58840 h 1530473"/>
              <a:gd name="connsiteX4" fmla="*/ 1680952 w 1743024"/>
              <a:gd name="connsiteY4" fmla="*/ 61634 h 1530473"/>
              <a:gd name="connsiteX5" fmla="*/ 1742287 w 1743024"/>
              <a:gd name="connsiteY5" fmla="*/ 1461587 h 1530473"/>
              <a:gd name="connsiteX6" fmla="*/ 1706569 w 1743024"/>
              <a:gd name="connsiteY6" fmla="*/ 1530473 h 1530473"/>
              <a:gd name="connsiteX7" fmla="*/ 1688095 w 1743024"/>
              <a:gd name="connsiteY7" fmla="*/ 1526633 h 1530473"/>
              <a:gd name="connsiteX8" fmla="*/ 6 w 1743024"/>
              <a:gd name="connsiteY8" fmla="*/ 1528326 h 1530473"/>
              <a:gd name="connsiteX0" fmla="*/ 7143 w 62072"/>
              <a:gd name="connsiteY0" fmla="*/ 1526633 h 1530473"/>
              <a:gd name="connsiteX1" fmla="*/ 4762 w 62072"/>
              <a:gd name="connsiteY1" fmla="*/ 0 h 1530473"/>
              <a:gd name="connsiteX2" fmla="*/ 27997 w 62072"/>
              <a:gd name="connsiteY2" fmla="*/ 2293 h 1530473"/>
              <a:gd name="connsiteX3" fmla="*/ 61335 w 62072"/>
              <a:gd name="connsiteY3" fmla="*/ 58840 h 1530473"/>
              <a:gd name="connsiteX4" fmla="*/ 0 w 62072"/>
              <a:gd name="connsiteY4" fmla="*/ 61634 h 1530473"/>
              <a:gd name="connsiteX5" fmla="*/ 61335 w 62072"/>
              <a:gd name="connsiteY5" fmla="*/ 1461587 h 1530473"/>
              <a:gd name="connsiteX6" fmla="*/ 25617 w 62072"/>
              <a:gd name="connsiteY6" fmla="*/ 1530473 h 1530473"/>
              <a:gd name="connsiteX7" fmla="*/ 7143 w 62072"/>
              <a:gd name="connsiteY7" fmla="*/ 1526633 h 1530473"/>
              <a:gd name="connsiteX0" fmla="*/ 7143 w 62072"/>
              <a:gd name="connsiteY0" fmla="*/ 1524340 h 1528180"/>
              <a:gd name="connsiteX1" fmla="*/ 27997 w 62072"/>
              <a:gd name="connsiteY1" fmla="*/ 0 h 1528180"/>
              <a:gd name="connsiteX2" fmla="*/ 61335 w 62072"/>
              <a:gd name="connsiteY2" fmla="*/ 56547 h 1528180"/>
              <a:gd name="connsiteX3" fmla="*/ 0 w 62072"/>
              <a:gd name="connsiteY3" fmla="*/ 59341 h 1528180"/>
              <a:gd name="connsiteX4" fmla="*/ 61335 w 62072"/>
              <a:gd name="connsiteY4" fmla="*/ 1459294 h 1528180"/>
              <a:gd name="connsiteX5" fmla="*/ 25617 w 62072"/>
              <a:gd name="connsiteY5" fmla="*/ 1528180 h 1528180"/>
              <a:gd name="connsiteX6" fmla="*/ 7143 w 62072"/>
              <a:gd name="connsiteY6" fmla="*/ 1524340 h 1528180"/>
              <a:gd name="connsiteX0" fmla="*/ 7143 w 62072"/>
              <a:gd name="connsiteY0" fmla="*/ 1467793 h 1471633"/>
              <a:gd name="connsiteX1" fmla="*/ 61335 w 62072"/>
              <a:gd name="connsiteY1" fmla="*/ 0 h 1471633"/>
              <a:gd name="connsiteX2" fmla="*/ 0 w 62072"/>
              <a:gd name="connsiteY2" fmla="*/ 2794 h 1471633"/>
              <a:gd name="connsiteX3" fmla="*/ 61335 w 62072"/>
              <a:gd name="connsiteY3" fmla="*/ 1402747 h 1471633"/>
              <a:gd name="connsiteX4" fmla="*/ 25617 w 62072"/>
              <a:gd name="connsiteY4" fmla="*/ 1471633 h 1471633"/>
              <a:gd name="connsiteX5" fmla="*/ 7143 w 62072"/>
              <a:gd name="connsiteY5" fmla="*/ 1467793 h 1471633"/>
              <a:gd name="connsiteX0" fmla="*/ 10444 w 65373"/>
              <a:gd name="connsiteY0" fmla="*/ 1464999 h 1468839"/>
              <a:gd name="connsiteX1" fmla="*/ 3301 w 65373"/>
              <a:gd name="connsiteY1" fmla="*/ 0 h 1468839"/>
              <a:gd name="connsiteX2" fmla="*/ 64636 w 65373"/>
              <a:gd name="connsiteY2" fmla="*/ 1399953 h 1468839"/>
              <a:gd name="connsiteX3" fmla="*/ 28918 w 65373"/>
              <a:gd name="connsiteY3" fmla="*/ 1468839 h 1468839"/>
              <a:gd name="connsiteX4" fmla="*/ 10444 w 65373"/>
              <a:gd name="connsiteY4" fmla="*/ 1464999 h 1468839"/>
              <a:gd name="connsiteX0" fmla="*/ 10550 w 65479"/>
              <a:gd name="connsiteY0" fmla="*/ 1465006 h 1511113"/>
              <a:gd name="connsiteX1" fmla="*/ 8169 w 65479"/>
              <a:gd name="connsiteY1" fmla="*/ 1379666 h 1511113"/>
              <a:gd name="connsiteX2" fmla="*/ 3407 w 65479"/>
              <a:gd name="connsiteY2" fmla="*/ 7 h 1511113"/>
              <a:gd name="connsiteX3" fmla="*/ 64742 w 65479"/>
              <a:gd name="connsiteY3" fmla="*/ 1399960 h 1511113"/>
              <a:gd name="connsiteX4" fmla="*/ 29024 w 65479"/>
              <a:gd name="connsiteY4" fmla="*/ 1468846 h 1511113"/>
              <a:gd name="connsiteX5" fmla="*/ 10550 w 65479"/>
              <a:gd name="connsiteY5" fmla="*/ 1465006 h 1511113"/>
              <a:gd name="connsiteX0" fmla="*/ 6552 w 60744"/>
              <a:gd name="connsiteY0" fmla="*/ 88866 h 92705"/>
              <a:gd name="connsiteX1" fmla="*/ 4171 w 60744"/>
              <a:gd name="connsiteY1" fmla="*/ 3526 h 92705"/>
              <a:gd name="connsiteX2" fmla="*/ 60744 w 60744"/>
              <a:gd name="connsiteY2" fmla="*/ 23820 h 92705"/>
              <a:gd name="connsiteX3" fmla="*/ 25026 w 60744"/>
              <a:gd name="connsiteY3" fmla="*/ 92706 h 92705"/>
              <a:gd name="connsiteX4" fmla="*/ 6552 w 60744"/>
              <a:gd name="connsiteY4" fmla="*/ 88866 h 92705"/>
              <a:gd name="connsiteX0" fmla="*/ 2381 w 56573"/>
              <a:gd name="connsiteY0" fmla="*/ 88866 h 92706"/>
              <a:gd name="connsiteX1" fmla="*/ 0 w 56573"/>
              <a:gd name="connsiteY1" fmla="*/ 3526 h 92706"/>
              <a:gd name="connsiteX2" fmla="*/ 56573 w 56573"/>
              <a:gd name="connsiteY2" fmla="*/ 23820 h 92706"/>
              <a:gd name="connsiteX3" fmla="*/ 20855 w 56573"/>
              <a:gd name="connsiteY3" fmla="*/ 92706 h 92706"/>
              <a:gd name="connsiteX4" fmla="*/ 2381 w 56573"/>
              <a:gd name="connsiteY4" fmla="*/ 88866 h 92706"/>
              <a:gd name="connsiteX0" fmla="*/ 2381 w 56573"/>
              <a:gd name="connsiteY0" fmla="*/ 88866 h 92706"/>
              <a:gd name="connsiteX1" fmla="*/ 0 w 56573"/>
              <a:gd name="connsiteY1" fmla="*/ 3526 h 92706"/>
              <a:gd name="connsiteX2" fmla="*/ 56573 w 56573"/>
              <a:gd name="connsiteY2" fmla="*/ 23820 h 92706"/>
              <a:gd name="connsiteX3" fmla="*/ 20855 w 56573"/>
              <a:gd name="connsiteY3" fmla="*/ 92706 h 92706"/>
              <a:gd name="connsiteX4" fmla="*/ 2381 w 56573"/>
              <a:gd name="connsiteY4" fmla="*/ 88866 h 92706"/>
              <a:gd name="connsiteX0" fmla="*/ 2381 w 56573"/>
              <a:gd name="connsiteY0" fmla="*/ 88866 h 92706"/>
              <a:gd name="connsiteX1" fmla="*/ 0 w 56573"/>
              <a:gd name="connsiteY1" fmla="*/ 3526 h 92706"/>
              <a:gd name="connsiteX2" fmla="*/ 56573 w 56573"/>
              <a:gd name="connsiteY2" fmla="*/ 23820 h 92706"/>
              <a:gd name="connsiteX3" fmla="*/ 20855 w 56573"/>
              <a:gd name="connsiteY3" fmla="*/ 92706 h 92706"/>
              <a:gd name="connsiteX4" fmla="*/ 2381 w 56573"/>
              <a:gd name="connsiteY4" fmla="*/ 88866 h 92706"/>
              <a:gd name="connsiteX0" fmla="*/ 2381 w 56573"/>
              <a:gd name="connsiteY0" fmla="*/ 88159 h 91999"/>
              <a:gd name="connsiteX1" fmla="*/ 0 w 56573"/>
              <a:gd name="connsiteY1" fmla="*/ 2819 h 91999"/>
              <a:gd name="connsiteX2" fmla="*/ 56573 w 56573"/>
              <a:gd name="connsiteY2" fmla="*/ 23113 h 91999"/>
              <a:gd name="connsiteX3" fmla="*/ 20855 w 56573"/>
              <a:gd name="connsiteY3" fmla="*/ 91999 h 91999"/>
              <a:gd name="connsiteX4" fmla="*/ 2381 w 56573"/>
              <a:gd name="connsiteY4" fmla="*/ 88159 h 91999"/>
              <a:gd name="connsiteX0" fmla="*/ 2381 w 56573"/>
              <a:gd name="connsiteY0" fmla="*/ 85340 h 89180"/>
              <a:gd name="connsiteX1" fmla="*/ 0 w 56573"/>
              <a:gd name="connsiteY1" fmla="*/ 0 h 89180"/>
              <a:gd name="connsiteX2" fmla="*/ 56573 w 56573"/>
              <a:gd name="connsiteY2" fmla="*/ 20294 h 89180"/>
              <a:gd name="connsiteX3" fmla="*/ 20855 w 56573"/>
              <a:gd name="connsiteY3" fmla="*/ 89180 h 89180"/>
              <a:gd name="connsiteX4" fmla="*/ 2381 w 56573"/>
              <a:gd name="connsiteY4" fmla="*/ 85340 h 8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73" h="89180">
                <a:moveTo>
                  <a:pt x="2381" y="85340"/>
                </a:moveTo>
                <a:cubicBezTo>
                  <a:pt x="1190" y="42670"/>
                  <a:pt x="1190" y="42670"/>
                  <a:pt x="0" y="0"/>
                </a:cubicBezTo>
                <a:cubicBezTo>
                  <a:pt x="18557" y="12864"/>
                  <a:pt x="31666" y="12541"/>
                  <a:pt x="56573" y="20294"/>
                </a:cubicBezTo>
                <a:cubicBezTo>
                  <a:pt x="41492" y="54362"/>
                  <a:pt x="33555" y="64637"/>
                  <a:pt x="20855" y="89180"/>
                </a:cubicBezTo>
                <a:lnTo>
                  <a:pt x="2381" y="85340"/>
                </a:lnTo>
                <a:close/>
              </a:path>
            </a:pathLst>
          </a:custGeom>
          <a:solidFill>
            <a:srgbClr val="B1D56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0663" name="TextBox 2"/>
          <p:cNvSpPr txBox="1">
            <a:spLocks noChangeArrowheads="1"/>
          </p:cNvSpPr>
          <p:nvPr/>
        </p:nvSpPr>
        <p:spPr bwMode="auto">
          <a:xfrm>
            <a:off x="1436253" y="1982081"/>
            <a:ext cx="3276600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n-US" sz="1800" b="1" dirty="0"/>
              <a:t>2900.2 </a:t>
            </a:r>
            <a:endParaRPr lang="en-US" sz="1800" b="1" dirty="0" smtClean="0"/>
          </a:p>
          <a:p>
            <a:pPr algn="ctr">
              <a:spcBef>
                <a:spcPts val="600"/>
              </a:spcBef>
            </a:pPr>
            <a:r>
              <a:rPr lang="en-US" sz="1800" b="1" dirty="0" smtClean="0"/>
              <a:t>Non</a:t>
            </a:r>
            <a:r>
              <a:rPr lang="en-US" sz="1800" b="1" dirty="0"/>
              <a:t>-Federal Entity</a:t>
            </a:r>
          </a:p>
          <a:p>
            <a:pPr algn="ctr"/>
            <a:endParaRPr lang="en-US" sz="1400" dirty="0"/>
          </a:p>
        </p:txBody>
      </p:sp>
      <p:sp>
        <p:nvSpPr>
          <p:cNvPr id="70666" name="TextBox 1"/>
          <p:cNvSpPr txBox="1">
            <a:spLocks noChangeArrowheads="1"/>
          </p:cNvSpPr>
          <p:nvPr/>
        </p:nvSpPr>
        <p:spPr bwMode="auto">
          <a:xfrm>
            <a:off x="4702482" y="2002799"/>
            <a:ext cx="314611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Applies to 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commercial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&amp; 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foreign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e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ntities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1" name="Text Placeholder 2"/>
          <p:cNvSpPr txBox="1">
            <a:spLocks/>
          </p:cNvSpPr>
          <p:nvPr/>
        </p:nvSpPr>
        <p:spPr>
          <a:xfrm>
            <a:off x="1554480" y="731520"/>
            <a:ext cx="7086600" cy="758952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6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 smtClean="0"/>
              <a:t>DOL Exceptions</a:t>
            </a:r>
          </a:p>
        </p:txBody>
      </p:sp>
      <p:sp>
        <p:nvSpPr>
          <p:cNvPr id="22" name="TextBox 2"/>
          <p:cNvSpPr txBox="1">
            <a:spLocks noChangeArrowheads="1"/>
          </p:cNvSpPr>
          <p:nvPr/>
        </p:nvSpPr>
        <p:spPr bwMode="auto">
          <a:xfrm>
            <a:off x="1834018" y="3677261"/>
            <a:ext cx="24810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n-US" sz="1800" b="1" dirty="0">
                <a:solidFill>
                  <a:schemeClr val="tx2">
                    <a:lumMod val="10000"/>
                  </a:schemeClr>
                </a:solidFill>
              </a:rPr>
              <a:t>Multiple Provisions Concerning Budget</a:t>
            </a:r>
            <a:endParaRPr lang="en-US" sz="1800" dirty="0"/>
          </a:p>
        </p:txBody>
      </p:sp>
      <p:sp>
        <p:nvSpPr>
          <p:cNvPr id="23" name="TextBox 2"/>
          <p:cNvSpPr txBox="1">
            <a:spLocks noChangeArrowheads="1"/>
          </p:cNvSpPr>
          <p:nvPr/>
        </p:nvSpPr>
        <p:spPr bwMode="auto">
          <a:xfrm>
            <a:off x="1908048" y="4984284"/>
            <a:ext cx="2206752" cy="14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n-US" sz="1800" b="1" dirty="0"/>
              <a:t>2900.5  </a:t>
            </a:r>
            <a:endParaRPr lang="en-US" sz="1800" b="1" dirty="0" smtClean="0"/>
          </a:p>
          <a:p>
            <a:pPr algn="ctr">
              <a:spcBef>
                <a:spcPts val="600"/>
              </a:spcBef>
            </a:pPr>
            <a:r>
              <a:rPr lang="en-US" sz="1800" b="1" dirty="0" smtClean="0"/>
              <a:t>Federal </a:t>
            </a:r>
            <a:r>
              <a:rPr lang="en-US" sz="1800" b="1" dirty="0"/>
              <a:t>awarding agency review of merit of proposals</a:t>
            </a:r>
          </a:p>
          <a:p>
            <a:pPr algn="ctr"/>
            <a:endParaRPr lang="en-US" sz="1400" dirty="0"/>
          </a:p>
        </p:txBody>
      </p:sp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4668781" y="3707336"/>
            <a:ext cx="31599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30 days, 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in writing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, and no blanket approval</a:t>
            </a:r>
          </a:p>
        </p:txBody>
      </p:sp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4714029" y="5118003"/>
            <a:ext cx="328697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Findings outside of audits can be used during merit reviews and as questioned costs 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5014469" y="3200400"/>
            <a:ext cx="2468563" cy="0"/>
          </a:xfrm>
          <a:prstGeom prst="line">
            <a:avLst/>
          </a:prstGeom>
          <a:ln w="34925">
            <a:solidFill>
              <a:srgbClr val="FEB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014468" y="4800600"/>
            <a:ext cx="2468563" cy="0"/>
          </a:xfrm>
          <a:prstGeom prst="line">
            <a:avLst/>
          </a:prstGeom>
          <a:ln w="34925">
            <a:solidFill>
              <a:srgbClr val="FEB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74" y="1907833"/>
            <a:ext cx="1292080" cy="969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74" y="3604338"/>
            <a:ext cx="1280160" cy="853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5208" y="5109979"/>
            <a:ext cx="904292" cy="1130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6338216"/>
            <a:ext cx="2391502" cy="583574"/>
          </a:xfrm>
          <a:prstGeom prst="rect">
            <a:avLst/>
          </a:prstGeom>
        </p:spPr>
      </p:pic>
      <p:sp>
        <p:nvSpPr>
          <p:cNvPr id="26" name="Text Placeholder 1"/>
          <p:cNvSpPr txBox="1">
            <a:spLocks/>
          </p:cNvSpPr>
          <p:nvPr/>
        </p:nvSpPr>
        <p:spPr>
          <a:xfrm>
            <a:off x="1074683" y="162910"/>
            <a:ext cx="7543800" cy="762000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6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 smtClean="0"/>
              <a:t>Major Changes: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15098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 tmFilter="0, 0; .2, .5; .8, .5; 1, 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000" autoRev="1" fill="hold"/>
                                        <p:tgtEl>
                                          <p:spTgt spid="706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706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0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0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0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10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10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10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10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9" grpId="0" animBg="1"/>
      <p:bldP spid="30" grpId="0" animBg="1"/>
      <p:bldP spid="15" grpId="0" animBg="1"/>
      <p:bldP spid="16" grpId="0" animBg="1"/>
      <p:bldP spid="70663" grpId="0"/>
      <p:bldP spid="70666" grpId="0"/>
      <p:bldP spid="22" grpId="0"/>
      <p:bldP spid="23" grpId="0"/>
      <p:bldP spid="24" grpId="0"/>
      <p:bldP spid="2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39"/>
          <p:cNvSpPr/>
          <p:nvPr/>
        </p:nvSpPr>
        <p:spPr>
          <a:xfrm flipH="1">
            <a:off x="7657352" y="1679575"/>
            <a:ext cx="54961" cy="61913"/>
          </a:xfrm>
          <a:custGeom>
            <a:avLst/>
            <a:gdLst>
              <a:gd name="connsiteX0" fmla="*/ 0 w 1739900"/>
              <a:gd name="connsiteY0" fmla="*/ 0 h 1540256"/>
              <a:gd name="connsiteX1" fmla="*/ 1739900 w 1739900"/>
              <a:gd name="connsiteY1" fmla="*/ 0 h 1540256"/>
              <a:gd name="connsiteX2" fmla="*/ 1739900 w 1739900"/>
              <a:gd name="connsiteY2" fmla="*/ 1540256 h 1540256"/>
              <a:gd name="connsiteX3" fmla="*/ 0 w 1739900"/>
              <a:gd name="connsiteY3" fmla="*/ 1540256 h 1540256"/>
              <a:gd name="connsiteX4" fmla="*/ 0 w 1739900"/>
              <a:gd name="connsiteY4" fmla="*/ 0 h 1540256"/>
              <a:gd name="connsiteX0" fmla="*/ 0 w 1739900"/>
              <a:gd name="connsiteY0" fmla="*/ 0 h 1540256"/>
              <a:gd name="connsiteX1" fmla="*/ 1706562 w 1739900"/>
              <a:gd name="connsiteY1" fmla="*/ 0 h 1540256"/>
              <a:gd name="connsiteX2" fmla="*/ 1739900 w 1739900"/>
              <a:gd name="connsiteY2" fmla="*/ 1540256 h 1540256"/>
              <a:gd name="connsiteX3" fmla="*/ 0 w 1739900"/>
              <a:gd name="connsiteY3" fmla="*/ 1540256 h 1540256"/>
              <a:gd name="connsiteX4" fmla="*/ 0 w 1739900"/>
              <a:gd name="connsiteY4" fmla="*/ 0 h 1540256"/>
              <a:gd name="connsiteX0" fmla="*/ 0 w 1739900"/>
              <a:gd name="connsiteY0" fmla="*/ 0 h 1540256"/>
              <a:gd name="connsiteX1" fmla="*/ 1706562 w 1739900"/>
              <a:gd name="connsiteY1" fmla="*/ 0 h 1540256"/>
              <a:gd name="connsiteX2" fmla="*/ 1732756 w 1739900"/>
              <a:gd name="connsiteY2" fmla="*/ 106553 h 1540256"/>
              <a:gd name="connsiteX3" fmla="*/ 1739900 w 1739900"/>
              <a:gd name="connsiteY3" fmla="*/ 1540256 h 1540256"/>
              <a:gd name="connsiteX4" fmla="*/ 0 w 1739900"/>
              <a:gd name="connsiteY4" fmla="*/ 1540256 h 1540256"/>
              <a:gd name="connsiteX5" fmla="*/ 0 w 1739900"/>
              <a:gd name="connsiteY5" fmla="*/ 0 h 1540256"/>
              <a:gd name="connsiteX0" fmla="*/ 0 w 1740587"/>
              <a:gd name="connsiteY0" fmla="*/ 0 h 1540256"/>
              <a:gd name="connsiteX1" fmla="*/ 1706562 w 1740587"/>
              <a:gd name="connsiteY1" fmla="*/ 0 h 1540256"/>
              <a:gd name="connsiteX2" fmla="*/ 1739900 w 1740587"/>
              <a:gd name="connsiteY2" fmla="*/ 56547 h 1540256"/>
              <a:gd name="connsiteX3" fmla="*/ 1739900 w 1740587"/>
              <a:gd name="connsiteY3" fmla="*/ 1540256 h 1540256"/>
              <a:gd name="connsiteX4" fmla="*/ 0 w 1740587"/>
              <a:gd name="connsiteY4" fmla="*/ 1540256 h 1540256"/>
              <a:gd name="connsiteX5" fmla="*/ 0 w 1740587"/>
              <a:gd name="connsiteY5" fmla="*/ 0 h 1540256"/>
              <a:gd name="connsiteX0" fmla="*/ 0 w 1740587"/>
              <a:gd name="connsiteY0" fmla="*/ 0 h 1540256"/>
              <a:gd name="connsiteX1" fmla="*/ 1706562 w 1740587"/>
              <a:gd name="connsiteY1" fmla="*/ 0 h 1540256"/>
              <a:gd name="connsiteX2" fmla="*/ 1739900 w 1740587"/>
              <a:gd name="connsiteY2" fmla="*/ 56547 h 1540256"/>
              <a:gd name="connsiteX3" fmla="*/ 1739900 w 1740587"/>
              <a:gd name="connsiteY3" fmla="*/ 1540256 h 1540256"/>
              <a:gd name="connsiteX4" fmla="*/ 0 w 1740587"/>
              <a:gd name="connsiteY4" fmla="*/ 1540256 h 1540256"/>
              <a:gd name="connsiteX5" fmla="*/ 0 w 1740587"/>
              <a:gd name="connsiteY5" fmla="*/ 0 h 1540256"/>
              <a:gd name="connsiteX0" fmla="*/ 0 w 1740587"/>
              <a:gd name="connsiteY0" fmla="*/ 0 h 1540256"/>
              <a:gd name="connsiteX1" fmla="*/ 1706562 w 1740587"/>
              <a:gd name="connsiteY1" fmla="*/ 0 h 1540256"/>
              <a:gd name="connsiteX2" fmla="*/ 1739900 w 1740587"/>
              <a:gd name="connsiteY2" fmla="*/ 56547 h 1540256"/>
              <a:gd name="connsiteX3" fmla="*/ 1739900 w 1740587"/>
              <a:gd name="connsiteY3" fmla="*/ 1540256 h 1540256"/>
              <a:gd name="connsiteX4" fmla="*/ 0 w 1740587"/>
              <a:gd name="connsiteY4" fmla="*/ 1540256 h 1540256"/>
              <a:gd name="connsiteX5" fmla="*/ 0 w 1740587"/>
              <a:gd name="connsiteY5" fmla="*/ 0 h 1540256"/>
              <a:gd name="connsiteX0" fmla="*/ 0 w 1740587"/>
              <a:gd name="connsiteY0" fmla="*/ 0 h 1540256"/>
              <a:gd name="connsiteX1" fmla="*/ 1706562 w 1740587"/>
              <a:gd name="connsiteY1" fmla="*/ 0 h 1540256"/>
              <a:gd name="connsiteX2" fmla="*/ 1739900 w 1740587"/>
              <a:gd name="connsiteY2" fmla="*/ 56547 h 1540256"/>
              <a:gd name="connsiteX3" fmla="*/ 1739900 w 1740587"/>
              <a:gd name="connsiteY3" fmla="*/ 1459294 h 1540256"/>
              <a:gd name="connsiteX4" fmla="*/ 0 w 1740587"/>
              <a:gd name="connsiteY4" fmla="*/ 1540256 h 1540256"/>
              <a:gd name="connsiteX5" fmla="*/ 0 w 1740587"/>
              <a:gd name="connsiteY5" fmla="*/ 0 h 1540256"/>
              <a:gd name="connsiteX0" fmla="*/ 0 w 1740587"/>
              <a:gd name="connsiteY0" fmla="*/ 0 h 1540256"/>
              <a:gd name="connsiteX1" fmla="*/ 1706562 w 1740587"/>
              <a:gd name="connsiteY1" fmla="*/ 0 h 1540256"/>
              <a:gd name="connsiteX2" fmla="*/ 1739900 w 1740587"/>
              <a:gd name="connsiteY2" fmla="*/ 56547 h 1540256"/>
              <a:gd name="connsiteX3" fmla="*/ 1739900 w 1740587"/>
              <a:gd name="connsiteY3" fmla="*/ 1459294 h 1540256"/>
              <a:gd name="connsiteX4" fmla="*/ 1680369 w 1740587"/>
              <a:gd name="connsiteY4" fmla="*/ 1516253 h 1540256"/>
              <a:gd name="connsiteX5" fmla="*/ 0 w 1740587"/>
              <a:gd name="connsiteY5" fmla="*/ 1540256 h 1540256"/>
              <a:gd name="connsiteX6" fmla="*/ 0 w 1740587"/>
              <a:gd name="connsiteY6" fmla="*/ 0 h 1540256"/>
              <a:gd name="connsiteX0" fmla="*/ 0 w 1740587"/>
              <a:gd name="connsiteY0" fmla="*/ 0 h 1540256"/>
              <a:gd name="connsiteX1" fmla="*/ 1706562 w 1740587"/>
              <a:gd name="connsiteY1" fmla="*/ 0 h 1540256"/>
              <a:gd name="connsiteX2" fmla="*/ 1739900 w 1740587"/>
              <a:gd name="connsiteY2" fmla="*/ 56547 h 1540256"/>
              <a:gd name="connsiteX3" fmla="*/ 1739900 w 1740587"/>
              <a:gd name="connsiteY3" fmla="*/ 1459294 h 1540256"/>
              <a:gd name="connsiteX4" fmla="*/ 1697038 w 1740587"/>
              <a:gd name="connsiteY4" fmla="*/ 1532922 h 1540256"/>
              <a:gd name="connsiteX5" fmla="*/ 0 w 1740587"/>
              <a:gd name="connsiteY5" fmla="*/ 1540256 h 1540256"/>
              <a:gd name="connsiteX6" fmla="*/ 0 w 1740587"/>
              <a:gd name="connsiteY6" fmla="*/ 0 h 1540256"/>
              <a:gd name="connsiteX0" fmla="*/ 0 w 1740587"/>
              <a:gd name="connsiteY0" fmla="*/ 0 h 1540256"/>
              <a:gd name="connsiteX1" fmla="*/ 1706562 w 1740587"/>
              <a:gd name="connsiteY1" fmla="*/ 0 h 1540256"/>
              <a:gd name="connsiteX2" fmla="*/ 1739900 w 1740587"/>
              <a:gd name="connsiteY2" fmla="*/ 56547 h 1540256"/>
              <a:gd name="connsiteX3" fmla="*/ 1739900 w 1740587"/>
              <a:gd name="connsiteY3" fmla="*/ 1459294 h 1540256"/>
              <a:gd name="connsiteX4" fmla="*/ 1697038 w 1740587"/>
              <a:gd name="connsiteY4" fmla="*/ 1532922 h 1540256"/>
              <a:gd name="connsiteX5" fmla="*/ 0 w 1740587"/>
              <a:gd name="connsiteY5" fmla="*/ 1540256 h 1540256"/>
              <a:gd name="connsiteX6" fmla="*/ 0 w 1740587"/>
              <a:gd name="connsiteY6" fmla="*/ 0 h 1540256"/>
              <a:gd name="connsiteX0" fmla="*/ 0 w 1740958"/>
              <a:gd name="connsiteY0" fmla="*/ 0 h 1540256"/>
              <a:gd name="connsiteX1" fmla="*/ 1706562 w 1740958"/>
              <a:gd name="connsiteY1" fmla="*/ 0 h 1540256"/>
              <a:gd name="connsiteX2" fmla="*/ 1739900 w 1740958"/>
              <a:gd name="connsiteY2" fmla="*/ 56547 h 1540256"/>
              <a:gd name="connsiteX3" fmla="*/ 1739900 w 1740958"/>
              <a:gd name="connsiteY3" fmla="*/ 1459294 h 1540256"/>
              <a:gd name="connsiteX4" fmla="*/ 1697038 w 1740958"/>
              <a:gd name="connsiteY4" fmla="*/ 1532922 h 1540256"/>
              <a:gd name="connsiteX5" fmla="*/ 0 w 1740958"/>
              <a:gd name="connsiteY5" fmla="*/ 1540256 h 1540256"/>
              <a:gd name="connsiteX6" fmla="*/ 0 w 1740958"/>
              <a:gd name="connsiteY6" fmla="*/ 0 h 1540256"/>
              <a:gd name="connsiteX0" fmla="*/ 0 w 1740958"/>
              <a:gd name="connsiteY0" fmla="*/ 0 h 1540256"/>
              <a:gd name="connsiteX1" fmla="*/ 1706562 w 1740958"/>
              <a:gd name="connsiteY1" fmla="*/ 0 h 1540256"/>
              <a:gd name="connsiteX2" fmla="*/ 1739900 w 1740958"/>
              <a:gd name="connsiteY2" fmla="*/ 56547 h 1540256"/>
              <a:gd name="connsiteX3" fmla="*/ 1739900 w 1740958"/>
              <a:gd name="connsiteY3" fmla="*/ 1459294 h 1540256"/>
              <a:gd name="connsiteX4" fmla="*/ 1697038 w 1740958"/>
              <a:gd name="connsiteY4" fmla="*/ 1532922 h 1540256"/>
              <a:gd name="connsiteX5" fmla="*/ 0 w 1740958"/>
              <a:gd name="connsiteY5" fmla="*/ 1540256 h 1540256"/>
              <a:gd name="connsiteX6" fmla="*/ 0 w 1740958"/>
              <a:gd name="connsiteY6" fmla="*/ 0 h 1540256"/>
              <a:gd name="connsiteX0" fmla="*/ 0 w 1740958"/>
              <a:gd name="connsiteY0" fmla="*/ 0 h 1540256"/>
              <a:gd name="connsiteX1" fmla="*/ 1706562 w 1740958"/>
              <a:gd name="connsiteY1" fmla="*/ 0 h 1540256"/>
              <a:gd name="connsiteX2" fmla="*/ 1739900 w 1740958"/>
              <a:gd name="connsiteY2" fmla="*/ 56547 h 1540256"/>
              <a:gd name="connsiteX3" fmla="*/ 1739900 w 1740958"/>
              <a:gd name="connsiteY3" fmla="*/ 1459294 h 1540256"/>
              <a:gd name="connsiteX4" fmla="*/ 1697038 w 1740958"/>
              <a:gd name="connsiteY4" fmla="*/ 1532922 h 1540256"/>
              <a:gd name="connsiteX5" fmla="*/ 0 w 1740958"/>
              <a:gd name="connsiteY5" fmla="*/ 1540256 h 1540256"/>
              <a:gd name="connsiteX6" fmla="*/ 0 w 1740958"/>
              <a:gd name="connsiteY6" fmla="*/ 0 h 1540256"/>
              <a:gd name="connsiteX0" fmla="*/ 0 w 1740958"/>
              <a:gd name="connsiteY0" fmla="*/ 0 h 1540256"/>
              <a:gd name="connsiteX1" fmla="*/ 1706562 w 1740958"/>
              <a:gd name="connsiteY1" fmla="*/ 0 h 1540256"/>
              <a:gd name="connsiteX2" fmla="*/ 1739900 w 1740958"/>
              <a:gd name="connsiteY2" fmla="*/ 56547 h 1540256"/>
              <a:gd name="connsiteX3" fmla="*/ 1739900 w 1740958"/>
              <a:gd name="connsiteY3" fmla="*/ 1459294 h 1540256"/>
              <a:gd name="connsiteX4" fmla="*/ 1697038 w 1740958"/>
              <a:gd name="connsiteY4" fmla="*/ 1532922 h 1540256"/>
              <a:gd name="connsiteX5" fmla="*/ 0 w 1740958"/>
              <a:gd name="connsiteY5" fmla="*/ 1540256 h 1540256"/>
              <a:gd name="connsiteX6" fmla="*/ 0 w 1740958"/>
              <a:gd name="connsiteY6" fmla="*/ 0 h 1540256"/>
              <a:gd name="connsiteX0" fmla="*/ 0 w 1740958"/>
              <a:gd name="connsiteY0" fmla="*/ 0 h 1540256"/>
              <a:gd name="connsiteX1" fmla="*/ 1706562 w 1740958"/>
              <a:gd name="connsiteY1" fmla="*/ 0 h 1540256"/>
              <a:gd name="connsiteX2" fmla="*/ 1739900 w 1740958"/>
              <a:gd name="connsiteY2" fmla="*/ 56547 h 1540256"/>
              <a:gd name="connsiteX3" fmla="*/ 1739900 w 1740958"/>
              <a:gd name="connsiteY3" fmla="*/ 1459294 h 1540256"/>
              <a:gd name="connsiteX4" fmla="*/ 1697038 w 1740958"/>
              <a:gd name="connsiteY4" fmla="*/ 1532922 h 1540256"/>
              <a:gd name="connsiteX5" fmla="*/ 0 w 1740958"/>
              <a:gd name="connsiteY5" fmla="*/ 1540256 h 1540256"/>
              <a:gd name="connsiteX6" fmla="*/ 0 w 1740958"/>
              <a:gd name="connsiteY6" fmla="*/ 0 h 1540256"/>
              <a:gd name="connsiteX0" fmla="*/ 0 w 1740958"/>
              <a:gd name="connsiteY0" fmla="*/ 0 h 1540256"/>
              <a:gd name="connsiteX1" fmla="*/ 1706562 w 1740958"/>
              <a:gd name="connsiteY1" fmla="*/ 0 h 1540256"/>
              <a:gd name="connsiteX2" fmla="*/ 1739900 w 1740958"/>
              <a:gd name="connsiteY2" fmla="*/ 56547 h 1540256"/>
              <a:gd name="connsiteX3" fmla="*/ 1739900 w 1740958"/>
              <a:gd name="connsiteY3" fmla="*/ 1459294 h 1540256"/>
              <a:gd name="connsiteX4" fmla="*/ 1699419 w 1740958"/>
              <a:gd name="connsiteY4" fmla="*/ 1532922 h 1540256"/>
              <a:gd name="connsiteX5" fmla="*/ 0 w 1740958"/>
              <a:gd name="connsiteY5" fmla="*/ 1540256 h 1540256"/>
              <a:gd name="connsiteX6" fmla="*/ 0 w 1740958"/>
              <a:gd name="connsiteY6" fmla="*/ 0 h 1540256"/>
              <a:gd name="connsiteX0" fmla="*/ 0 w 1740958"/>
              <a:gd name="connsiteY0" fmla="*/ 0 h 1540256"/>
              <a:gd name="connsiteX1" fmla="*/ 1706562 w 1740958"/>
              <a:gd name="connsiteY1" fmla="*/ 0 h 1540256"/>
              <a:gd name="connsiteX2" fmla="*/ 1739900 w 1740958"/>
              <a:gd name="connsiteY2" fmla="*/ 56547 h 1540256"/>
              <a:gd name="connsiteX3" fmla="*/ 1739900 w 1740958"/>
              <a:gd name="connsiteY3" fmla="*/ 1459294 h 1540256"/>
              <a:gd name="connsiteX4" fmla="*/ 1704182 w 1740958"/>
              <a:gd name="connsiteY4" fmla="*/ 1532922 h 1540256"/>
              <a:gd name="connsiteX5" fmla="*/ 0 w 1740958"/>
              <a:gd name="connsiteY5" fmla="*/ 1540256 h 1540256"/>
              <a:gd name="connsiteX6" fmla="*/ 0 w 1740958"/>
              <a:gd name="connsiteY6" fmla="*/ 0 h 1540256"/>
              <a:gd name="connsiteX0" fmla="*/ 0 w 1740958"/>
              <a:gd name="connsiteY0" fmla="*/ 0 h 1532922"/>
              <a:gd name="connsiteX1" fmla="*/ 1706562 w 1740958"/>
              <a:gd name="connsiteY1" fmla="*/ 0 h 1532922"/>
              <a:gd name="connsiteX2" fmla="*/ 1739900 w 1740958"/>
              <a:gd name="connsiteY2" fmla="*/ 56547 h 1532922"/>
              <a:gd name="connsiteX3" fmla="*/ 1739900 w 1740958"/>
              <a:gd name="connsiteY3" fmla="*/ 1459294 h 1532922"/>
              <a:gd name="connsiteX4" fmla="*/ 1704182 w 1740958"/>
              <a:gd name="connsiteY4" fmla="*/ 1532922 h 1532922"/>
              <a:gd name="connsiteX5" fmla="*/ 0 w 1740958"/>
              <a:gd name="connsiteY5" fmla="*/ 1528404 h 1532922"/>
              <a:gd name="connsiteX6" fmla="*/ 0 w 1740958"/>
              <a:gd name="connsiteY6" fmla="*/ 0 h 1532922"/>
              <a:gd name="connsiteX0" fmla="*/ 7144 w 1748102"/>
              <a:gd name="connsiteY0" fmla="*/ 0 h 1533145"/>
              <a:gd name="connsiteX1" fmla="*/ 1713706 w 1748102"/>
              <a:gd name="connsiteY1" fmla="*/ 0 h 1533145"/>
              <a:gd name="connsiteX2" fmla="*/ 1747044 w 1748102"/>
              <a:gd name="connsiteY2" fmla="*/ 56547 h 1533145"/>
              <a:gd name="connsiteX3" fmla="*/ 1747044 w 1748102"/>
              <a:gd name="connsiteY3" fmla="*/ 1459294 h 1533145"/>
              <a:gd name="connsiteX4" fmla="*/ 1711326 w 1748102"/>
              <a:gd name="connsiteY4" fmla="*/ 1532922 h 1533145"/>
              <a:gd name="connsiteX5" fmla="*/ 0 w 1748102"/>
              <a:gd name="connsiteY5" fmla="*/ 1533145 h 1533145"/>
              <a:gd name="connsiteX6" fmla="*/ 7144 w 1748102"/>
              <a:gd name="connsiteY6" fmla="*/ 0 h 1533145"/>
              <a:gd name="connsiteX0" fmla="*/ 7144 w 1748102"/>
              <a:gd name="connsiteY0" fmla="*/ 0 h 1533145"/>
              <a:gd name="connsiteX1" fmla="*/ 1713706 w 1748102"/>
              <a:gd name="connsiteY1" fmla="*/ 0 h 1533145"/>
              <a:gd name="connsiteX2" fmla="*/ 1747044 w 1748102"/>
              <a:gd name="connsiteY2" fmla="*/ 56547 h 1533145"/>
              <a:gd name="connsiteX3" fmla="*/ 1747044 w 1748102"/>
              <a:gd name="connsiteY3" fmla="*/ 1459294 h 1533145"/>
              <a:gd name="connsiteX4" fmla="*/ 1711326 w 1748102"/>
              <a:gd name="connsiteY4" fmla="*/ 1532922 h 1533145"/>
              <a:gd name="connsiteX5" fmla="*/ 0 w 1748102"/>
              <a:gd name="connsiteY5" fmla="*/ 1533145 h 1533145"/>
              <a:gd name="connsiteX6" fmla="*/ 7144 w 1748102"/>
              <a:gd name="connsiteY6" fmla="*/ 0 h 1533145"/>
              <a:gd name="connsiteX0" fmla="*/ 688 w 1741646"/>
              <a:gd name="connsiteY0" fmla="*/ 0 h 1533145"/>
              <a:gd name="connsiteX1" fmla="*/ 1707250 w 1741646"/>
              <a:gd name="connsiteY1" fmla="*/ 0 h 1533145"/>
              <a:gd name="connsiteX2" fmla="*/ 1740588 w 1741646"/>
              <a:gd name="connsiteY2" fmla="*/ 56547 h 1533145"/>
              <a:gd name="connsiteX3" fmla="*/ 1740588 w 1741646"/>
              <a:gd name="connsiteY3" fmla="*/ 1459294 h 1533145"/>
              <a:gd name="connsiteX4" fmla="*/ 1704870 w 1741646"/>
              <a:gd name="connsiteY4" fmla="*/ 1532922 h 1533145"/>
              <a:gd name="connsiteX5" fmla="*/ 688 w 1741646"/>
              <a:gd name="connsiteY5" fmla="*/ 1533145 h 1533145"/>
              <a:gd name="connsiteX6" fmla="*/ 688 w 1741646"/>
              <a:gd name="connsiteY6" fmla="*/ 0 h 1533145"/>
              <a:gd name="connsiteX0" fmla="*/ 494 w 1741452"/>
              <a:gd name="connsiteY0" fmla="*/ 0 h 1532922"/>
              <a:gd name="connsiteX1" fmla="*/ 1707056 w 1741452"/>
              <a:gd name="connsiteY1" fmla="*/ 0 h 1532922"/>
              <a:gd name="connsiteX2" fmla="*/ 1740394 w 1741452"/>
              <a:gd name="connsiteY2" fmla="*/ 56547 h 1532922"/>
              <a:gd name="connsiteX3" fmla="*/ 1740394 w 1741452"/>
              <a:gd name="connsiteY3" fmla="*/ 1459294 h 1532922"/>
              <a:gd name="connsiteX4" fmla="*/ 1704676 w 1741452"/>
              <a:gd name="connsiteY4" fmla="*/ 1532922 h 1532922"/>
              <a:gd name="connsiteX5" fmla="*/ 2875 w 1741452"/>
              <a:gd name="connsiteY5" fmla="*/ 1526033 h 1532922"/>
              <a:gd name="connsiteX6" fmla="*/ 494 w 1741452"/>
              <a:gd name="connsiteY6" fmla="*/ 0 h 1532922"/>
              <a:gd name="connsiteX0" fmla="*/ 2381 w 1743339"/>
              <a:gd name="connsiteY0" fmla="*/ 0 h 1532922"/>
              <a:gd name="connsiteX1" fmla="*/ 1708943 w 1743339"/>
              <a:gd name="connsiteY1" fmla="*/ 0 h 1532922"/>
              <a:gd name="connsiteX2" fmla="*/ 1742281 w 1743339"/>
              <a:gd name="connsiteY2" fmla="*/ 56547 h 1532922"/>
              <a:gd name="connsiteX3" fmla="*/ 1742281 w 1743339"/>
              <a:gd name="connsiteY3" fmla="*/ 1459294 h 1532922"/>
              <a:gd name="connsiteX4" fmla="*/ 1706563 w 1743339"/>
              <a:gd name="connsiteY4" fmla="*/ 1532922 h 1532922"/>
              <a:gd name="connsiteX5" fmla="*/ 0 w 1743339"/>
              <a:gd name="connsiteY5" fmla="*/ 1526033 h 1532922"/>
              <a:gd name="connsiteX6" fmla="*/ 2381 w 1743339"/>
              <a:gd name="connsiteY6" fmla="*/ 0 h 1532922"/>
              <a:gd name="connsiteX0" fmla="*/ 2381 w 1743339"/>
              <a:gd name="connsiteY0" fmla="*/ 0 h 1528180"/>
              <a:gd name="connsiteX1" fmla="*/ 1708943 w 1743339"/>
              <a:gd name="connsiteY1" fmla="*/ 0 h 1528180"/>
              <a:gd name="connsiteX2" fmla="*/ 1742281 w 1743339"/>
              <a:gd name="connsiteY2" fmla="*/ 56547 h 1528180"/>
              <a:gd name="connsiteX3" fmla="*/ 1742281 w 1743339"/>
              <a:gd name="connsiteY3" fmla="*/ 1459294 h 1528180"/>
              <a:gd name="connsiteX4" fmla="*/ 1706563 w 1743339"/>
              <a:gd name="connsiteY4" fmla="*/ 1528180 h 1528180"/>
              <a:gd name="connsiteX5" fmla="*/ 0 w 1743339"/>
              <a:gd name="connsiteY5" fmla="*/ 1526033 h 1528180"/>
              <a:gd name="connsiteX6" fmla="*/ 2381 w 1743339"/>
              <a:gd name="connsiteY6" fmla="*/ 0 h 1528180"/>
              <a:gd name="connsiteX0" fmla="*/ 2381 w 1747043"/>
              <a:gd name="connsiteY0" fmla="*/ 0 h 1528180"/>
              <a:gd name="connsiteX1" fmla="*/ 1708943 w 1747043"/>
              <a:gd name="connsiteY1" fmla="*/ 0 h 1528180"/>
              <a:gd name="connsiteX2" fmla="*/ 1742281 w 1747043"/>
              <a:gd name="connsiteY2" fmla="*/ 56547 h 1528180"/>
              <a:gd name="connsiteX3" fmla="*/ 1747043 w 1747043"/>
              <a:gd name="connsiteY3" fmla="*/ 1459294 h 1528180"/>
              <a:gd name="connsiteX4" fmla="*/ 1706563 w 1747043"/>
              <a:gd name="connsiteY4" fmla="*/ 1528180 h 1528180"/>
              <a:gd name="connsiteX5" fmla="*/ 0 w 1747043"/>
              <a:gd name="connsiteY5" fmla="*/ 1526033 h 1528180"/>
              <a:gd name="connsiteX6" fmla="*/ 2381 w 1747043"/>
              <a:gd name="connsiteY6" fmla="*/ 0 h 1528180"/>
              <a:gd name="connsiteX0" fmla="*/ 2381 w 1743339"/>
              <a:gd name="connsiteY0" fmla="*/ 0 h 1528180"/>
              <a:gd name="connsiteX1" fmla="*/ 1708943 w 1743339"/>
              <a:gd name="connsiteY1" fmla="*/ 0 h 1528180"/>
              <a:gd name="connsiteX2" fmla="*/ 1742281 w 1743339"/>
              <a:gd name="connsiteY2" fmla="*/ 56547 h 1528180"/>
              <a:gd name="connsiteX3" fmla="*/ 1742281 w 1743339"/>
              <a:gd name="connsiteY3" fmla="*/ 1459294 h 1528180"/>
              <a:gd name="connsiteX4" fmla="*/ 1706563 w 1743339"/>
              <a:gd name="connsiteY4" fmla="*/ 1528180 h 1528180"/>
              <a:gd name="connsiteX5" fmla="*/ 0 w 1743339"/>
              <a:gd name="connsiteY5" fmla="*/ 1526033 h 1528180"/>
              <a:gd name="connsiteX6" fmla="*/ 2381 w 1743339"/>
              <a:gd name="connsiteY6" fmla="*/ 0 h 1528180"/>
              <a:gd name="connsiteX0" fmla="*/ 2381 w 1742494"/>
              <a:gd name="connsiteY0" fmla="*/ 3739 h 1531919"/>
              <a:gd name="connsiteX1" fmla="*/ 1708943 w 1742494"/>
              <a:gd name="connsiteY1" fmla="*/ 3739 h 1531919"/>
              <a:gd name="connsiteX2" fmla="*/ 1742281 w 1742494"/>
              <a:gd name="connsiteY2" fmla="*/ 60286 h 1531919"/>
              <a:gd name="connsiteX3" fmla="*/ 1607127 w 1742494"/>
              <a:gd name="connsiteY3" fmla="*/ 115233 h 1531919"/>
              <a:gd name="connsiteX4" fmla="*/ 1742281 w 1742494"/>
              <a:gd name="connsiteY4" fmla="*/ 1463033 h 1531919"/>
              <a:gd name="connsiteX5" fmla="*/ 1706563 w 1742494"/>
              <a:gd name="connsiteY5" fmla="*/ 1531919 h 1531919"/>
              <a:gd name="connsiteX6" fmla="*/ 0 w 1742494"/>
              <a:gd name="connsiteY6" fmla="*/ 1529772 h 1531919"/>
              <a:gd name="connsiteX7" fmla="*/ 2381 w 1742494"/>
              <a:gd name="connsiteY7" fmla="*/ 3739 h 1531919"/>
              <a:gd name="connsiteX0" fmla="*/ 2381 w 1742630"/>
              <a:gd name="connsiteY0" fmla="*/ 0 h 1528180"/>
              <a:gd name="connsiteX1" fmla="*/ 1708943 w 1742630"/>
              <a:gd name="connsiteY1" fmla="*/ 0 h 1528180"/>
              <a:gd name="connsiteX2" fmla="*/ 1742281 w 1742630"/>
              <a:gd name="connsiteY2" fmla="*/ 56547 h 1528180"/>
              <a:gd name="connsiteX3" fmla="*/ 1607127 w 1742630"/>
              <a:gd name="connsiteY3" fmla="*/ 111494 h 1528180"/>
              <a:gd name="connsiteX4" fmla="*/ 1742281 w 1742630"/>
              <a:gd name="connsiteY4" fmla="*/ 1459294 h 1528180"/>
              <a:gd name="connsiteX5" fmla="*/ 1706563 w 1742630"/>
              <a:gd name="connsiteY5" fmla="*/ 1528180 h 1528180"/>
              <a:gd name="connsiteX6" fmla="*/ 0 w 1742630"/>
              <a:gd name="connsiteY6" fmla="*/ 1526033 h 1528180"/>
              <a:gd name="connsiteX7" fmla="*/ 2381 w 1742630"/>
              <a:gd name="connsiteY7" fmla="*/ 0 h 1528180"/>
              <a:gd name="connsiteX0" fmla="*/ 2381 w 1743262"/>
              <a:gd name="connsiteY0" fmla="*/ 0 h 1528180"/>
              <a:gd name="connsiteX1" fmla="*/ 1708943 w 1743262"/>
              <a:gd name="connsiteY1" fmla="*/ 0 h 1528180"/>
              <a:gd name="connsiteX2" fmla="*/ 1742281 w 1743262"/>
              <a:gd name="connsiteY2" fmla="*/ 56547 h 1528180"/>
              <a:gd name="connsiteX3" fmla="*/ 1659515 w 1743262"/>
              <a:gd name="connsiteY3" fmla="*/ 68823 h 1528180"/>
              <a:gd name="connsiteX4" fmla="*/ 1742281 w 1743262"/>
              <a:gd name="connsiteY4" fmla="*/ 1459294 h 1528180"/>
              <a:gd name="connsiteX5" fmla="*/ 1706563 w 1743262"/>
              <a:gd name="connsiteY5" fmla="*/ 1528180 h 1528180"/>
              <a:gd name="connsiteX6" fmla="*/ 0 w 1743262"/>
              <a:gd name="connsiteY6" fmla="*/ 1526033 h 1528180"/>
              <a:gd name="connsiteX7" fmla="*/ 2381 w 1743262"/>
              <a:gd name="connsiteY7" fmla="*/ 0 h 1528180"/>
              <a:gd name="connsiteX0" fmla="*/ 2381 w 1745537"/>
              <a:gd name="connsiteY0" fmla="*/ 0 h 1528180"/>
              <a:gd name="connsiteX1" fmla="*/ 1708943 w 1745537"/>
              <a:gd name="connsiteY1" fmla="*/ 0 h 1528180"/>
              <a:gd name="connsiteX2" fmla="*/ 1742281 w 1745537"/>
              <a:gd name="connsiteY2" fmla="*/ 56547 h 1528180"/>
              <a:gd name="connsiteX3" fmla="*/ 1685709 w 1745537"/>
              <a:gd name="connsiteY3" fmla="*/ 64083 h 1528180"/>
              <a:gd name="connsiteX4" fmla="*/ 1742281 w 1745537"/>
              <a:gd name="connsiteY4" fmla="*/ 1459294 h 1528180"/>
              <a:gd name="connsiteX5" fmla="*/ 1706563 w 1745537"/>
              <a:gd name="connsiteY5" fmla="*/ 1528180 h 1528180"/>
              <a:gd name="connsiteX6" fmla="*/ 0 w 1745537"/>
              <a:gd name="connsiteY6" fmla="*/ 1526033 h 1528180"/>
              <a:gd name="connsiteX7" fmla="*/ 2381 w 1745537"/>
              <a:gd name="connsiteY7" fmla="*/ 0 h 1528180"/>
              <a:gd name="connsiteX0" fmla="*/ 2381 w 1742981"/>
              <a:gd name="connsiteY0" fmla="*/ 0 h 1528180"/>
              <a:gd name="connsiteX1" fmla="*/ 1708943 w 1742981"/>
              <a:gd name="connsiteY1" fmla="*/ 0 h 1528180"/>
              <a:gd name="connsiteX2" fmla="*/ 1742281 w 1742981"/>
              <a:gd name="connsiteY2" fmla="*/ 56547 h 1528180"/>
              <a:gd name="connsiteX3" fmla="*/ 1685709 w 1742981"/>
              <a:gd name="connsiteY3" fmla="*/ 64083 h 1528180"/>
              <a:gd name="connsiteX4" fmla="*/ 1742281 w 1742981"/>
              <a:gd name="connsiteY4" fmla="*/ 1459294 h 1528180"/>
              <a:gd name="connsiteX5" fmla="*/ 1706563 w 1742981"/>
              <a:gd name="connsiteY5" fmla="*/ 1528180 h 1528180"/>
              <a:gd name="connsiteX6" fmla="*/ 0 w 1742981"/>
              <a:gd name="connsiteY6" fmla="*/ 1526033 h 1528180"/>
              <a:gd name="connsiteX7" fmla="*/ 2381 w 1742981"/>
              <a:gd name="connsiteY7" fmla="*/ 0 h 1528180"/>
              <a:gd name="connsiteX0" fmla="*/ 2381 w 1742743"/>
              <a:gd name="connsiteY0" fmla="*/ 0 h 1528180"/>
              <a:gd name="connsiteX1" fmla="*/ 1708943 w 1742743"/>
              <a:gd name="connsiteY1" fmla="*/ 0 h 1528180"/>
              <a:gd name="connsiteX2" fmla="*/ 1742281 w 1742743"/>
              <a:gd name="connsiteY2" fmla="*/ 56547 h 1528180"/>
              <a:gd name="connsiteX3" fmla="*/ 1685709 w 1742743"/>
              <a:gd name="connsiteY3" fmla="*/ 64083 h 1528180"/>
              <a:gd name="connsiteX4" fmla="*/ 1742281 w 1742743"/>
              <a:gd name="connsiteY4" fmla="*/ 1459294 h 1528180"/>
              <a:gd name="connsiteX5" fmla="*/ 1706563 w 1742743"/>
              <a:gd name="connsiteY5" fmla="*/ 1528180 h 1528180"/>
              <a:gd name="connsiteX6" fmla="*/ 0 w 1742743"/>
              <a:gd name="connsiteY6" fmla="*/ 1526033 h 1528180"/>
              <a:gd name="connsiteX7" fmla="*/ 2381 w 1742743"/>
              <a:gd name="connsiteY7" fmla="*/ 0 h 1528180"/>
              <a:gd name="connsiteX0" fmla="*/ 2381 w 1742713"/>
              <a:gd name="connsiteY0" fmla="*/ 0 h 1528180"/>
              <a:gd name="connsiteX1" fmla="*/ 1708943 w 1742713"/>
              <a:gd name="connsiteY1" fmla="*/ 0 h 1528180"/>
              <a:gd name="connsiteX2" fmla="*/ 1742281 w 1742713"/>
              <a:gd name="connsiteY2" fmla="*/ 56547 h 1528180"/>
              <a:gd name="connsiteX3" fmla="*/ 1680946 w 1742713"/>
              <a:gd name="connsiteY3" fmla="*/ 59341 h 1528180"/>
              <a:gd name="connsiteX4" fmla="*/ 1742281 w 1742713"/>
              <a:gd name="connsiteY4" fmla="*/ 1459294 h 1528180"/>
              <a:gd name="connsiteX5" fmla="*/ 1706563 w 1742713"/>
              <a:gd name="connsiteY5" fmla="*/ 1528180 h 1528180"/>
              <a:gd name="connsiteX6" fmla="*/ 0 w 1742713"/>
              <a:gd name="connsiteY6" fmla="*/ 1526033 h 1528180"/>
              <a:gd name="connsiteX7" fmla="*/ 2381 w 1742713"/>
              <a:gd name="connsiteY7" fmla="*/ 0 h 1528180"/>
              <a:gd name="connsiteX0" fmla="*/ 2381 w 1743018"/>
              <a:gd name="connsiteY0" fmla="*/ 0 h 1528180"/>
              <a:gd name="connsiteX1" fmla="*/ 1708943 w 1743018"/>
              <a:gd name="connsiteY1" fmla="*/ 0 h 1528180"/>
              <a:gd name="connsiteX2" fmla="*/ 1742281 w 1743018"/>
              <a:gd name="connsiteY2" fmla="*/ 56547 h 1528180"/>
              <a:gd name="connsiteX3" fmla="*/ 1680946 w 1743018"/>
              <a:gd name="connsiteY3" fmla="*/ 59341 h 1528180"/>
              <a:gd name="connsiteX4" fmla="*/ 1742281 w 1743018"/>
              <a:gd name="connsiteY4" fmla="*/ 1459294 h 1528180"/>
              <a:gd name="connsiteX5" fmla="*/ 1706563 w 1743018"/>
              <a:gd name="connsiteY5" fmla="*/ 1528180 h 1528180"/>
              <a:gd name="connsiteX6" fmla="*/ 0 w 1743018"/>
              <a:gd name="connsiteY6" fmla="*/ 1526033 h 1528180"/>
              <a:gd name="connsiteX7" fmla="*/ 2381 w 1743018"/>
              <a:gd name="connsiteY7" fmla="*/ 0 h 1528180"/>
              <a:gd name="connsiteX0" fmla="*/ 2381 w 1743018"/>
              <a:gd name="connsiteY0" fmla="*/ 2293 h 1530473"/>
              <a:gd name="connsiteX1" fmla="*/ 1685708 w 1743018"/>
              <a:gd name="connsiteY1" fmla="*/ 0 h 1530473"/>
              <a:gd name="connsiteX2" fmla="*/ 1708943 w 1743018"/>
              <a:gd name="connsiteY2" fmla="*/ 2293 h 1530473"/>
              <a:gd name="connsiteX3" fmla="*/ 1742281 w 1743018"/>
              <a:gd name="connsiteY3" fmla="*/ 58840 h 1530473"/>
              <a:gd name="connsiteX4" fmla="*/ 1680946 w 1743018"/>
              <a:gd name="connsiteY4" fmla="*/ 61634 h 1530473"/>
              <a:gd name="connsiteX5" fmla="*/ 1742281 w 1743018"/>
              <a:gd name="connsiteY5" fmla="*/ 1461587 h 1530473"/>
              <a:gd name="connsiteX6" fmla="*/ 1706563 w 1743018"/>
              <a:gd name="connsiteY6" fmla="*/ 1530473 h 1530473"/>
              <a:gd name="connsiteX7" fmla="*/ 0 w 1743018"/>
              <a:gd name="connsiteY7" fmla="*/ 1528326 h 1530473"/>
              <a:gd name="connsiteX8" fmla="*/ 2381 w 1743018"/>
              <a:gd name="connsiteY8" fmla="*/ 2293 h 1530473"/>
              <a:gd name="connsiteX0" fmla="*/ 6 w 1743024"/>
              <a:gd name="connsiteY0" fmla="*/ 1528326 h 1530473"/>
              <a:gd name="connsiteX1" fmla="*/ 1685714 w 1743024"/>
              <a:gd name="connsiteY1" fmla="*/ 0 h 1530473"/>
              <a:gd name="connsiteX2" fmla="*/ 1708949 w 1743024"/>
              <a:gd name="connsiteY2" fmla="*/ 2293 h 1530473"/>
              <a:gd name="connsiteX3" fmla="*/ 1742287 w 1743024"/>
              <a:gd name="connsiteY3" fmla="*/ 58840 h 1530473"/>
              <a:gd name="connsiteX4" fmla="*/ 1680952 w 1743024"/>
              <a:gd name="connsiteY4" fmla="*/ 61634 h 1530473"/>
              <a:gd name="connsiteX5" fmla="*/ 1742287 w 1743024"/>
              <a:gd name="connsiteY5" fmla="*/ 1461587 h 1530473"/>
              <a:gd name="connsiteX6" fmla="*/ 1706569 w 1743024"/>
              <a:gd name="connsiteY6" fmla="*/ 1530473 h 1530473"/>
              <a:gd name="connsiteX7" fmla="*/ 6 w 1743024"/>
              <a:gd name="connsiteY7" fmla="*/ 1528326 h 1530473"/>
              <a:gd name="connsiteX0" fmla="*/ 6 w 1823572"/>
              <a:gd name="connsiteY0" fmla="*/ 1528326 h 1530473"/>
              <a:gd name="connsiteX1" fmla="*/ 1685714 w 1823572"/>
              <a:gd name="connsiteY1" fmla="*/ 0 h 1530473"/>
              <a:gd name="connsiteX2" fmla="*/ 1708949 w 1823572"/>
              <a:gd name="connsiteY2" fmla="*/ 2293 h 1530473"/>
              <a:gd name="connsiteX3" fmla="*/ 1742287 w 1823572"/>
              <a:gd name="connsiteY3" fmla="*/ 58840 h 1530473"/>
              <a:gd name="connsiteX4" fmla="*/ 1680952 w 1823572"/>
              <a:gd name="connsiteY4" fmla="*/ 61634 h 1530473"/>
              <a:gd name="connsiteX5" fmla="*/ 1706569 w 1823572"/>
              <a:gd name="connsiteY5" fmla="*/ 1530473 h 1530473"/>
              <a:gd name="connsiteX6" fmla="*/ 6 w 1823572"/>
              <a:gd name="connsiteY6" fmla="*/ 1528326 h 1530473"/>
              <a:gd name="connsiteX0" fmla="*/ 6 w 1742287"/>
              <a:gd name="connsiteY0" fmla="*/ 1528326 h 1528389"/>
              <a:gd name="connsiteX1" fmla="*/ 1685714 w 1742287"/>
              <a:gd name="connsiteY1" fmla="*/ 0 h 1528389"/>
              <a:gd name="connsiteX2" fmla="*/ 1708949 w 1742287"/>
              <a:gd name="connsiteY2" fmla="*/ 2293 h 1528389"/>
              <a:gd name="connsiteX3" fmla="*/ 1742287 w 1742287"/>
              <a:gd name="connsiteY3" fmla="*/ 58840 h 1528389"/>
              <a:gd name="connsiteX4" fmla="*/ 1680952 w 1742287"/>
              <a:gd name="connsiteY4" fmla="*/ 61634 h 1528389"/>
              <a:gd name="connsiteX5" fmla="*/ 6 w 1742287"/>
              <a:gd name="connsiteY5" fmla="*/ 1528326 h 1528389"/>
              <a:gd name="connsiteX0" fmla="*/ 4015 w 65350"/>
              <a:gd name="connsiteY0" fmla="*/ 61634 h 61634"/>
              <a:gd name="connsiteX1" fmla="*/ 8777 w 65350"/>
              <a:gd name="connsiteY1" fmla="*/ 0 h 61634"/>
              <a:gd name="connsiteX2" fmla="*/ 32012 w 65350"/>
              <a:gd name="connsiteY2" fmla="*/ 2293 h 61634"/>
              <a:gd name="connsiteX3" fmla="*/ 65350 w 65350"/>
              <a:gd name="connsiteY3" fmla="*/ 58840 h 61634"/>
              <a:gd name="connsiteX4" fmla="*/ 4015 w 65350"/>
              <a:gd name="connsiteY4" fmla="*/ 61634 h 61634"/>
              <a:gd name="connsiteX0" fmla="*/ 0 w 61335"/>
              <a:gd name="connsiteY0" fmla="*/ 61634 h 61634"/>
              <a:gd name="connsiteX1" fmla="*/ 4762 w 61335"/>
              <a:gd name="connsiteY1" fmla="*/ 0 h 61634"/>
              <a:gd name="connsiteX2" fmla="*/ 27997 w 61335"/>
              <a:gd name="connsiteY2" fmla="*/ 2293 h 61634"/>
              <a:gd name="connsiteX3" fmla="*/ 61335 w 61335"/>
              <a:gd name="connsiteY3" fmla="*/ 58840 h 61634"/>
              <a:gd name="connsiteX4" fmla="*/ 0 w 61335"/>
              <a:gd name="connsiteY4" fmla="*/ 61634 h 61634"/>
              <a:gd name="connsiteX0" fmla="*/ 0 w 61335"/>
              <a:gd name="connsiteY0" fmla="*/ 61634 h 61634"/>
              <a:gd name="connsiteX1" fmla="*/ 4762 w 61335"/>
              <a:gd name="connsiteY1" fmla="*/ 0 h 61634"/>
              <a:gd name="connsiteX2" fmla="*/ 27997 w 61335"/>
              <a:gd name="connsiteY2" fmla="*/ 2293 h 61634"/>
              <a:gd name="connsiteX3" fmla="*/ 61335 w 61335"/>
              <a:gd name="connsiteY3" fmla="*/ 58840 h 61634"/>
              <a:gd name="connsiteX4" fmla="*/ 0 w 61335"/>
              <a:gd name="connsiteY4" fmla="*/ 61634 h 61634"/>
              <a:gd name="connsiteX0" fmla="*/ 0 w 61335"/>
              <a:gd name="connsiteY0" fmla="*/ 61634 h 61634"/>
              <a:gd name="connsiteX1" fmla="*/ 4762 w 61335"/>
              <a:gd name="connsiteY1" fmla="*/ 0 h 61634"/>
              <a:gd name="connsiteX2" fmla="*/ 27997 w 61335"/>
              <a:gd name="connsiteY2" fmla="*/ 2293 h 61634"/>
              <a:gd name="connsiteX3" fmla="*/ 61335 w 61335"/>
              <a:gd name="connsiteY3" fmla="*/ 58840 h 61634"/>
              <a:gd name="connsiteX4" fmla="*/ 0 w 61335"/>
              <a:gd name="connsiteY4" fmla="*/ 61634 h 61634"/>
              <a:gd name="connsiteX0" fmla="*/ 0 w 66098"/>
              <a:gd name="connsiteY0" fmla="*/ 61634 h 61634"/>
              <a:gd name="connsiteX1" fmla="*/ 4762 w 66098"/>
              <a:gd name="connsiteY1" fmla="*/ 0 h 61634"/>
              <a:gd name="connsiteX2" fmla="*/ 27997 w 66098"/>
              <a:gd name="connsiteY2" fmla="*/ 2293 h 61634"/>
              <a:gd name="connsiteX3" fmla="*/ 66098 w 66098"/>
              <a:gd name="connsiteY3" fmla="*/ 61210 h 61634"/>
              <a:gd name="connsiteX4" fmla="*/ 0 w 66098"/>
              <a:gd name="connsiteY4" fmla="*/ 61634 h 61634"/>
              <a:gd name="connsiteX0" fmla="*/ 0 w 68479"/>
              <a:gd name="connsiteY0" fmla="*/ 64005 h 64005"/>
              <a:gd name="connsiteX1" fmla="*/ 7143 w 68479"/>
              <a:gd name="connsiteY1" fmla="*/ 0 h 64005"/>
              <a:gd name="connsiteX2" fmla="*/ 30378 w 68479"/>
              <a:gd name="connsiteY2" fmla="*/ 2293 h 64005"/>
              <a:gd name="connsiteX3" fmla="*/ 68479 w 68479"/>
              <a:gd name="connsiteY3" fmla="*/ 61210 h 64005"/>
              <a:gd name="connsiteX4" fmla="*/ 0 w 68479"/>
              <a:gd name="connsiteY4" fmla="*/ 64005 h 64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479" h="64005">
                <a:moveTo>
                  <a:pt x="0" y="64005"/>
                </a:moveTo>
                <a:lnTo>
                  <a:pt x="7143" y="0"/>
                </a:lnTo>
                <a:lnTo>
                  <a:pt x="30378" y="2293"/>
                </a:lnTo>
                <a:lnTo>
                  <a:pt x="68479" y="61210"/>
                </a:lnTo>
                <a:lnTo>
                  <a:pt x="0" y="64005"/>
                </a:lnTo>
                <a:close/>
              </a:path>
            </a:pathLst>
          </a:custGeom>
          <a:solidFill>
            <a:srgbClr val="B1D56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1" name="Rounded Rectangle 20"/>
          <p:cNvSpPr/>
          <p:nvPr/>
        </p:nvSpPr>
        <p:spPr>
          <a:xfrm flipH="1">
            <a:off x="685800" y="3124200"/>
            <a:ext cx="3666744" cy="877824"/>
          </a:xfrm>
          <a:prstGeom prst="roundRect">
            <a:avLst/>
          </a:prstGeom>
          <a:solidFill>
            <a:srgbClr val="D3A00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2" name="Rounded Rectangle 21"/>
          <p:cNvSpPr/>
          <p:nvPr/>
        </p:nvSpPr>
        <p:spPr>
          <a:xfrm flipH="1">
            <a:off x="685800" y="1828800"/>
            <a:ext cx="3666744" cy="881885"/>
          </a:xfrm>
          <a:prstGeom prst="roundRect">
            <a:avLst/>
          </a:prstGeom>
          <a:solidFill>
            <a:srgbClr val="159FA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 flipH="1">
            <a:off x="685800" y="4364405"/>
            <a:ext cx="3666744" cy="877824"/>
          </a:xfrm>
          <a:prstGeom prst="roundRect">
            <a:avLst/>
          </a:prstGeom>
          <a:solidFill>
            <a:srgbClr val="8CA83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4" name="TextBox 2"/>
          <p:cNvSpPr txBox="1">
            <a:spLocks noChangeArrowheads="1"/>
          </p:cNvSpPr>
          <p:nvPr/>
        </p:nvSpPr>
        <p:spPr bwMode="auto">
          <a:xfrm>
            <a:off x="1656138" y="1676400"/>
            <a:ext cx="2077662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600"/>
              </a:spcBef>
            </a:pPr>
            <a:endParaRPr lang="en-US" sz="1800" b="1" dirty="0" smtClean="0"/>
          </a:p>
          <a:p>
            <a:pPr lvl="0" algn="ctr"/>
            <a:r>
              <a:rPr lang="en-US" sz="1800" b="1" dirty="0">
                <a:solidFill>
                  <a:schemeClr val="tx1"/>
                </a:solidFill>
              </a:rPr>
              <a:t>2900.7  </a:t>
            </a:r>
            <a:endParaRPr lang="en-US" sz="1800" b="1" dirty="0" smtClean="0">
              <a:solidFill>
                <a:schemeClr val="tx1"/>
              </a:solidFill>
            </a:endParaRPr>
          </a:p>
          <a:p>
            <a:pPr lvl="0" algn="ctr"/>
            <a:r>
              <a:rPr lang="en-US" sz="1800" b="1" dirty="0" smtClean="0">
                <a:solidFill>
                  <a:schemeClr val="tx1"/>
                </a:solidFill>
              </a:rPr>
              <a:t>Payment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endParaRPr lang="en-US" sz="1800" dirty="0">
              <a:solidFill>
                <a:schemeClr val="tx1"/>
              </a:solidFill>
              <a:latin typeface="Calibri" panose="020F0502020204030204"/>
            </a:endParaRPr>
          </a:p>
          <a:p>
            <a:pPr algn="ctr"/>
            <a:endParaRPr lang="en-US" sz="1400" dirty="0"/>
          </a:p>
        </p:txBody>
      </p:sp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4453685" y="1819870"/>
            <a:ext cx="338856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>
                    <a:lumMod val="10000"/>
                  </a:schemeClr>
                </a:solidFill>
              </a:rPr>
              <a:t>Advances must be liquidated and additional restrictions can be imposed.</a:t>
            </a:r>
            <a:endParaRPr lang="en-US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</a:endParaRPr>
          </a:p>
        </p:txBody>
      </p:sp>
      <p:sp>
        <p:nvSpPr>
          <p:cNvPr id="26" name="TextBox 2"/>
          <p:cNvSpPr txBox="1">
            <a:spLocks noChangeArrowheads="1"/>
          </p:cNvSpPr>
          <p:nvPr/>
        </p:nvSpPr>
        <p:spPr bwMode="auto">
          <a:xfrm>
            <a:off x="1676400" y="3200400"/>
            <a:ext cx="24810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lvl="0" algn="ctr"/>
            <a:r>
              <a:rPr lang="en-US" sz="1800" b="1" dirty="0">
                <a:solidFill>
                  <a:srgbClr val="000000"/>
                </a:solidFill>
              </a:rPr>
              <a:t>2900.14  </a:t>
            </a:r>
          </a:p>
          <a:p>
            <a:pPr lvl="0" algn="ctr"/>
            <a:r>
              <a:rPr lang="en-US" sz="1800" b="1" dirty="0">
                <a:solidFill>
                  <a:srgbClr val="000000"/>
                </a:solidFill>
              </a:rPr>
              <a:t>Financial reporting</a:t>
            </a:r>
            <a:endParaRPr lang="en-US" sz="1800" dirty="0"/>
          </a:p>
        </p:txBody>
      </p:sp>
      <p:sp>
        <p:nvSpPr>
          <p:cNvPr id="28" name="TextBox 1"/>
          <p:cNvSpPr txBox="1">
            <a:spLocks noChangeArrowheads="1"/>
          </p:cNvSpPr>
          <p:nvPr/>
        </p:nvSpPr>
        <p:spPr bwMode="auto">
          <a:xfrm>
            <a:off x="4439863" y="3200400"/>
            <a:ext cx="34034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>
                    <a:lumMod val="10000"/>
                  </a:schemeClr>
                </a:solidFill>
              </a:rPr>
              <a:t>Expenditures must be reported on accrual basis</a:t>
            </a:r>
            <a:endParaRPr lang="en-US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</a:endParaRPr>
          </a:p>
        </p:txBody>
      </p:sp>
      <p:sp>
        <p:nvSpPr>
          <p:cNvPr id="29" name="TextBox 1"/>
          <p:cNvSpPr txBox="1">
            <a:spLocks noChangeArrowheads="1"/>
          </p:cNvSpPr>
          <p:nvPr/>
        </p:nvSpPr>
        <p:spPr bwMode="auto">
          <a:xfrm>
            <a:off x="4501856" y="4267200"/>
            <a:ext cx="354027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>
                    <a:lumMod val="10000"/>
                  </a:schemeClr>
                </a:solidFill>
              </a:rPr>
              <a:t>All obligations and/or accrued expenditures must be liquidated at closeout. </a:t>
            </a:r>
            <a:endParaRPr lang="en-US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4765672" y="2920899"/>
            <a:ext cx="2658796" cy="0"/>
          </a:xfrm>
          <a:prstGeom prst="line">
            <a:avLst/>
          </a:prstGeom>
          <a:ln w="34925">
            <a:solidFill>
              <a:srgbClr val="FEB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765671" y="4114800"/>
            <a:ext cx="2658796" cy="0"/>
          </a:xfrm>
          <a:prstGeom prst="line">
            <a:avLst/>
          </a:prstGeom>
          <a:ln w="34925">
            <a:solidFill>
              <a:srgbClr val="FEB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 flipH="1">
            <a:off x="685800" y="5563618"/>
            <a:ext cx="3666744" cy="877824"/>
          </a:xfrm>
          <a:prstGeom prst="roundRect">
            <a:avLst/>
          </a:prstGeom>
          <a:solidFill>
            <a:srgbClr val="159FA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6" name="TextBox 2"/>
          <p:cNvSpPr txBox="1">
            <a:spLocks noChangeArrowheads="1"/>
          </p:cNvSpPr>
          <p:nvPr/>
        </p:nvSpPr>
        <p:spPr bwMode="auto">
          <a:xfrm>
            <a:off x="1405129" y="4480151"/>
            <a:ext cx="24810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lvl="0" algn="ctr"/>
            <a:r>
              <a:rPr lang="en-US" sz="1800" b="1" dirty="0">
                <a:solidFill>
                  <a:srgbClr val="000000"/>
                </a:solidFill>
              </a:rPr>
              <a:t>2900.15  </a:t>
            </a:r>
            <a:endParaRPr lang="en-US" sz="1800" b="1" dirty="0" smtClean="0">
              <a:solidFill>
                <a:srgbClr val="000000"/>
              </a:solidFill>
            </a:endParaRPr>
          </a:p>
          <a:p>
            <a:pPr lvl="0" algn="ctr"/>
            <a:r>
              <a:rPr lang="en-US" sz="1800" b="1" dirty="0" smtClean="0">
                <a:solidFill>
                  <a:srgbClr val="000000"/>
                </a:solidFill>
              </a:rPr>
              <a:t>Closeout</a:t>
            </a:r>
            <a:endParaRPr lang="en-US" sz="18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7" name="TextBox 2"/>
          <p:cNvSpPr txBox="1">
            <a:spLocks noChangeArrowheads="1"/>
          </p:cNvSpPr>
          <p:nvPr/>
        </p:nvSpPr>
        <p:spPr bwMode="auto">
          <a:xfrm>
            <a:off x="1544263" y="5679364"/>
            <a:ext cx="24810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lvl="0" algn="ctr"/>
            <a:r>
              <a:rPr lang="en-US" sz="1800" b="1" dirty="0">
                <a:solidFill>
                  <a:srgbClr val="000000"/>
                </a:solidFill>
              </a:rPr>
              <a:t>2900.13 </a:t>
            </a:r>
            <a:endParaRPr lang="en-US" sz="1800" b="1" dirty="0" smtClean="0">
              <a:solidFill>
                <a:srgbClr val="000000"/>
              </a:solidFill>
            </a:endParaRPr>
          </a:p>
          <a:p>
            <a:pPr lvl="0" algn="ctr"/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>
                <a:solidFill>
                  <a:srgbClr val="000000"/>
                </a:solidFill>
              </a:rPr>
              <a:t>Intangible property</a:t>
            </a:r>
            <a:endParaRPr lang="en-US" sz="1800" dirty="0">
              <a:solidFill>
                <a:srgbClr val="000000"/>
              </a:solidFill>
              <a:latin typeface="Calibri" panose="020F0502020204030204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4765671" y="5334000"/>
            <a:ext cx="2658796" cy="0"/>
          </a:xfrm>
          <a:prstGeom prst="line">
            <a:avLst/>
          </a:prstGeom>
          <a:ln w="34925">
            <a:solidFill>
              <a:srgbClr val="FEB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1"/>
          <p:cNvSpPr txBox="1">
            <a:spLocks noChangeArrowheads="1"/>
          </p:cNvSpPr>
          <p:nvPr/>
        </p:nvSpPr>
        <p:spPr bwMode="auto">
          <a:xfrm>
            <a:off x="4536928" y="5477470"/>
            <a:ext cx="354027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>
                    <a:lumMod val="10000"/>
                  </a:schemeClr>
                </a:solidFill>
              </a:rPr>
              <a:t>Promote through free and open use of content on Creative Commons.</a:t>
            </a:r>
            <a:endParaRPr lang="en-US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</a:endParaRPr>
          </a:p>
        </p:txBody>
      </p:sp>
      <p:sp>
        <p:nvSpPr>
          <p:cNvPr id="43" name="Text Placeholder 2"/>
          <p:cNvSpPr txBox="1">
            <a:spLocks/>
          </p:cNvSpPr>
          <p:nvPr/>
        </p:nvSpPr>
        <p:spPr>
          <a:xfrm>
            <a:off x="1554480" y="731520"/>
            <a:ext cx="7086600" cy="758952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6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 smtClean="0"/>
              <a:t>DOL Exceptions (2)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46299"/>
            <a:ext cx="1118179" cy="838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15" y="3224158"/>
            <a:ext cx="1129646" cy="753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14" y="4493573"/>
            <a:ext cx="777321" cy="699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40" y="5638722"/>
            <a:ext cx="1032271" cy="762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Text Placeholder 1"/>
          <p:cNvSpPr txBox="1">
            <a:spLocks/>
          </p:cNvSpPr>
          <p:nvPr/>
        </p:nvSpPr>
        <p:spPr>
          <a:xfrm>
            <a:off x="1074683" y="162910"/>
            <a:ext cx="7543800" cy="762000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6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 smtClean="0"/>
              <a:t>Major Changes: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07764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0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0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00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10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10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100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100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10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10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00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100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8" grpId="0"/>
      <p:bldP spid="29" grpId="0"/>
      <p:bldP spid="35" grpId="0" animBg="1"/>
      <p:bldP spid="36" grpId="0"/>
      <p:bldP spid="37" grpId="0"/>
      <p:bldP spid="4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"/>
          <p:cNvSpPr txBox="1">
            <a:spLocks/>
          </p:cNvSpPr>
          <p:nvPr/>
        </p:nvSpPr>
        <p:spPr>
          <a:xfrm>
            <a:off x="1554480" y="731520"/>
            <a:ext cx="7086600" cy="758952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6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 smtClean="0"/>
              <a:t>DOL Exceptions (3)</a:t>
            </a:r>
          </a:p>
        </p:txBody>
      </p:sp>
      <p:sp>
        <p:nvSpPr>
          <p:cNvPr id="20" name="Rounded Rectangle 19"/>
          <p:cNvSpPr/>
          <p:nvPr/>
        </p:nvSpPr>
        <p:spPr>
          <a:xfrm flipH="1">
            <a:off x="692148" y="3352800"/>
            <a:ext cx="3666744" cy="1337287"/>
          </a:xfrm>
          <a:prstGeom prst="roundRect">
            <a:avLst/>
          </a:prstGeom>
          <a:solidFill>
            <a:srgbClr val="D3A00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7" name="Rounded Rectangle 26"/>
          <p:cNvSpPr/>
          <p:nvPr/>
        </p:nvSpPr>
        <p:spPr>
          <a:xfrm flipH="1">
            <a:off x="734752" y="1828800"/>
            <a:ext cx="3666744" cy="1217152"/>
          </a:xfrm>
          <a:prstGeom prst="roundRect">
            <a:avLst/>
          </a:prstGeom>
          <a:solidFill>
            <a:srgbClr val="159FA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8" name="Rounded Rectangle 27"/>
          <p:cNvSpPr/>
          <p:nvPr/>
        </p:nvSpPr>
        <p:spPr>
          <a:xfrm flipH="1">
            <a:off x="692148" y="5034624"/>
            <a:ext cx="3666744" cy="1281076"/>
          </a:xfrm>
          <a:prstGeom prst="roundRect">
            <a:avLst/>
          </a:prstGeom>
          <a:solidFill>
            <a:srgbClr val="8CA83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39"/>
          <p:cNvSpPr/>
          <p:nvPr/>
        </p:nvSpPr>
        <p:spPr>
          <a:xfrm flipH="1">
            <a:off x="8177213" y="2877685"/>
            <a:ext cx="52387" cy="88900"/>
          </a:xfrm>
          <a:custGeom>
            <a:avLst/>
            <a:gdLst>
              <a:gd name="connsiteX0" fmla="*/ 0 w 1739900"/>
              <a:gd name="connsiteY0" fmla="*/ 0 h 1540256"/>
              <a:gd name="connsiteX1" fmla="*/ 1739900 w 1739900"/>
              <a:gd name="connsiteY1" fmla="*/ 0 h 1540256"/>
              <a:gd name="connsiteX2" fmla="*/ 1739900 w 1739900"/>
              <a:gd name="connsiteY2" fmla="*/ 1540256 h 1540256"/>
              <a:gd name="connsiteX3" fmla="*/ 0 w 1739900"/>
              <a:gd name="connsiteY3" fmla="*/ 1540256 h 1540256"/>
              <a:gd name="connsiteX4" fmla="*/ 0 w 1739900"/>
              <a:gd name="connsiteY4" fmla="*/ 0 h 1540256"/>
              <a:gd name="connsiteX0" fmla="*/ 0 w 1739900"/>
              <a:gd name="connsiteY0" fmla="*/ 0 h 1540256"/>
              <a:gd name="connsiteX1" fmla="*/ 1706562 w 1739900"/>
              <a:gd name="connsiteY1" fmla="*/ 0 h 1540256"/>
              <a:gd name="connsiteX2" fmla="*/ 1739900 w 1739900"/>
              <a:gd name="connsiteY2" fmla="*/ 1540256 h 1540256"/>
              <a:gd name="connsiteX3" fmla="*/ 0 w 1739900"/>
              <a:gd name="connsiteY3" fmla="*/ 1540256 h 1540256"/>
              <a:gd name="connsiteX4" fmla="*/ 0 w 1739900"/>
              <a:gd name="connsiteY4" fmla="*/ 0 h 1540256"/>
              <a:gd name="connsiteX0" fmla="*/ 0 w 1739900"/>
              <a:gd name="connsiteY0" fmla="*/ 0 h 1540256"/>
              <a:gd name="connsiteX1" fmla="*/ 1706562 w 1739900"/>
              <a:gd name="connsiteY1" fmla="*/ 0 h 1540256"/>
              <a:gd name="connsiteX2" fmla="*/ 1732756 w 1739900"/>
              <a:gd name="connsiteY2" fmla="*/ 106553 h 1540256"/>
              <a:gd name="connsiteX3" fmla="*/ 1739900 w 1739900"/>
              <a:gd name="connsiteY3" fmla="*/ 1540256 h 1540256"/>
              <a:gd name="connsiteX4" fmla="*/ 0 w 1739900"/>
              <a:gd name="connsiteY4" fmla="*/ 1540256 h 1540256"/>
              <a:gd name="connsiteX5" fmla="*/ 0 w 1739900"/>
              <a:gd name="connsiteY5" fmla="*/ 0 h 1540256"/>
              <a:gd name="connsiteX0" fmla="*/ 0 w 1740587"/>
              <a:gd name="connsiteY0" fmla="*/ 0 h 1540256"/>
              <a:gd name="connsiteX1" fmla="*/ 1706562 w 1740587"/>
              <a:gd name="connsiteY1" fmla="*/ 0 h 1540256"/>
              <a:gd name="connsiteX2" fmla="*/ 1739900 w 1740587"/>
              <a:gd name="connsiteY2" fmla="*/ 56547 h 1540256"/>
              <a:gd name="connsiteX3" fmla="*/ 1739900 w 1740587"/>
              <a:gd name="connsiteY3" fmla="*/ 1540256 h 1540256"/>
              <a:gd name="connsiteX4" fmla="*/ 0 w 1740587"/>
              <a:gd name="connsiteY4" fmla="*/ 1540256 h 1540256"/>
              <a:gd name="connsiteX5" fmla="*/ 0 w 1740587"/>
              <a:gd name="connsiteY5" fmla="*/ 0 h 1540256"/>
              <a:gd name="connsiteX0" fmla="*/ 0 w 1740587"/>
              <a:gd name="connsiteY0" fmla="*/ 0 h 1540256"/>
              <a:gd name="connsiteX1" fmla="*/ 1706562 w 1740587"/>
              <a:gd name="connsiteY1" fmla="*/ 0 h 1540256"/>
              <a:gd name="connsiteX2" fmla="*/ 1739900 w 1740587"/>
              <a:gd name="connsiteY2" fmla="*/ 56547 h 1540256"/>
              <a:gd name="connsiteX3" fmla="*/ 1739900 w 1740587"/>
              <a:gd name="connsiteY3" fmla="*/ 1540256 h 1540256"/>
              <a:gd name="connsiteX4" fmla="*/ 0 w 1740587"/>
              <a:gd name="connsiteY4" fmla="*/ 1540256 h 1540256"/>
              <a:gd name="connsiteX5" fmla="*/ 0 w 1740587"/>
              <a:gd name="connsiteY5" fmla="*/ 0 h 1540256"/>
              <a:gd name="connsiteX0" fmla="*/ 0 w 1740587"/>
              <a:gd name="connsiteY0" fmla="*/ 0 h 1540256"/>
              <a:gd name="connsiteX1" fmla="*/ 1706562 w 1740587"/>
              <a:gd name="connsiteY1" fmla="*/ 0 h 1540256"/>
              <a:gd name="connsiteX2" fmla="*/ 1739900 w 1740587"/>
              <a:gd name="connsiteY2" fmla="*/ 56547 h 1540256"/>
              <a:gd name="connsiteX3" fmla="*/ 1739900 w 1740587"/>
              <a:gd name="connsiteY3" fmla="*/ 1540256 h 1540256"/>
              <a:gd name="connsiteX4" fmla="*/ 0 w 1740587"/>
              <a:gd name="connsiteY4" fmla="*/ 1540256 h 1540256"/>
              <a:gd name="connsiteX5" fmla="*/ 0 w 1740587"/>
              <a:gd name="connsiteY5" fmla="*/ 0 h 1540256"/>
              <a:gd name="connsiteX0" fmla="*/ 0 w 1740587"/>
              <a:gd name="connsiteY0" fmla="*/ 0 h 1540256"/>
              <a:gd name="connsiteX1" fmla="*/ 1706562 w 1740587"/>
              <a:gd name="connsiteY1" fmla="*/ 0 h 1540256"/>
              <a:gd name="connsiteX2" fmla="*/ 1739900 w 1740587"/>
              <a:gd name="connsiteY2" fmla="*/ 56547 h 1540256"/>
              <a:gd name="connsiteX3" fmla="*/ 1739900 w 1740587"/>
              <a:gd name="connsiteY3" fmla="*/ 1459294 h 1540256"/>
              <a:gd name="connsiteX4" fmla="*/ 0 w 1740587"/>
              <a:gd name="connsiteY4" fmla="*/ 1540256 h 1540256"/>
              <a:gd name="connsiteX5" fmla="*/ 0 w 1740587"/>
              <a:gd name="connsiteY5" fmla="*/ 0 h 1540256"/>
              <a:gd name="connsiteX0" fmla="*/ 0 w 1740587"/>
              <a:gd name="connsiteY0" fmla="*/ 0 h 1540256"/>
              <a:gd name="connsiteX1" fmla="*/ 1706562 w 1740587"/>
              <a:gd name="connsiteY1" fmla="*/ 0 h 1540256"/>
              <a:gd name="connsiteX2" fmla="*/ 1739900 w 1740587"/>
              <a:gd name="connsiteY2" fmla="*/ 56547 h 1540256"/>
              <a:gd name="connsiteX3" fmla="*/ 1739900 w 1740587"/>
              <a:gd name="connsiteY3" fmla="*/ 1459294 h 1540256"/>
              <a:gd name="connsiteX4" fmla="*/ 1680369 w 1740587"/>
              <a:gd name="connsiteY4" fmla="*/ 1516253 h 1540256"/>
              <a:gd name="connsiteX5" fmla="*/ 0 w 1740587"/>
              <a:gd name="connsiteY5" fmla="*/ 1540256 h 1540256"/>
              <a:gd name="connsiteX6" fmla="*/ 0 w 1740587"/>
              <a:gd name="connsiteY6" fmla="*/ 0 h 1540256"/>
              <a:gd name="connsiteX0" fmla="*/ 0 w 1740587"/>
              <a:gd name="connsiteY0" fmla="*/ 0 h 1540256"/>
              <a:gd name="connsiteX1" fmla="*/ 1706562 w 1740587"/>
              <a:gd name="connsiteY1" fmla="*/ 0 h 1540256"/>
              <a:gd name="connsiteX2" fmla="*/ 1739900 w 1740587"/>
              <a:gd name="connsiteY2" fmla="*/ 56547 h 1540256"/>
              <a:gd name="connsiteX3" fmla="*/ 1739900 w 1740587"/>
              <a:gd name="connsiteY3" fmla="*/ 1459294 h 1540256"/>
              <a:gd name="connsiteX4" fmla="*/ 1697038 w 1740587"/>
              <a:gd name="connsiteY4" fmla="*/ 1532922 h 1540256"/>
              <a:gd name="connsiteX5" fmla="*/ 0 w 1740587"/>
              <a:gd name="connsiteY5" fmla="*/ 1540256 h 1540256"/>
              <a:gd name="connsiteX6" fmla="*/ 0 w 1740587"/>
              <a:gd name="connsiteY6" fmla="*/ 0 h 1540256"/>
              <a:gd name="connsiteX0" fmla="*/ 0 w 1740587"/>
              <a:gd name="connsiteY0" fmla="*/ 0 h 1540256"/>
              <a:gd name="connsiteX1" fmla="*/ 1706562 w 1740587"/>
              <a:gd name="connsiteY1" fmla="*/ 0 h 1540256"/>
              <a:gd name="connsiteX2" fmla="*/ 1739900 w 1740587"/>
              <a:gd name="connsiteY2" fmla="*/ 56547 h 1540256"/>
              <a:gd name="connsiteX3" fmla="*/ 1739900 w 1740587"/>
              <a:gd name="connsiteY3" fmla="*/ 1459294 h 1540256"/>
              <a:gd name="connsiteX4" fmla="*/ 1697038 w 1740587"/>
              <a:gd name="connsiteY4" fmla="*/ 1532922 h 1540256"/>
              <a:gd name="connsiteX5" fmla="*/ 0 w 1740587"/>
              <a:gd name="connsiteY5" fmla="*/ 1540256 h 1540256"/>
              <a:gd name="connsiteX6" fmla="*/ 0 w 1740587"/>
              <a:gd name="connsiteY6" fmla="*/ 0 h 1540256"/>
              <a:gd name="connsiteX0" fmla="*/ 0 w 1740958"/>
              <a:gd name="connsiteY0" fmla="*/ 0 h 1540256"/>
              <a:gd name="connsiteX1" fmla="*/ 1706562 w 1740958"/>
              <a:gd name="connsiteY1" fmla="*/ 0 h 1540256"/>
              <a:gd name="connsiteX2" fmla="*/ 1739900 w 1740958"/>
              <a:gd name="connsiteY2" fmla="*/ 56547 h 1540256"/>
              <a:gd name="connsiteX3" fmla="*/ 1739900 w 1740958"/>
              <a:gd name="connsiteY3" fmla="*/ 1459294 h 1540256"/>
              <a:gd name="connsiteX4" fmla="*/ 1697038 w 1740958"/>
              <a:gd name="connsiteY4" fmla="*/ 1532922 h 1540256"/>
              <a:gd name="connsiteX5" fmla="*/ 0 w 1740958"/>
              <a:gd name="connsiteY5" fmla="*/ 1540256 h 1540256"/>
              <a:gd name="connsiteX6" fmla="*/ 0 w 1740958"/>
              <a:gd name="connsiteY6" fmla="*/ 0 h 1540256"/>
              <a:gd name="connsiteX0" fmla="*/ 0 w 1740958"/>
              <a:gd name="connsiteY0" fmla="*/ 0 h 1540256"/>
              <a:gd name="connsiteX1" fmla="*/ 1706562 w 1740958"/>
              <a:gd name="connsiteY1" fmla="*/ 0 h 1540256"/>
              <a:gd name="connsiteX2" fmla="*/ 1739900 w 1740958"/>
              <a:gd name="connsiteY2" fmla="*/ 56547 h 1540256"/>
              <a:gd name="connsiteX3" fmla="*/ 1739900 w 1740958"/>
              <a:gd name="connsiteY3" fmla="*/ 1459294 h 1540256"/>
              <a:gd name="connsiteX4" fmla="*/ 1697038 w 1740958"/>
              <a:gd name="connsiteY4" fmla="*/ 1532922 h 1540256"/>
              <a:gd name="connsiteX5" fmla="*/ 0 w 1740958"/>
              <a:gd name="connsiteY5" fmla="*/ 1540256 h 1540256"/>
              <a:gd name="connsiteX6" fmla="*/ 0 w 1740958"/>
              <a:gd name="connsiteY6" fmla="*/ 0 h 1540256"/>
              <a:gd name="connsiteX0" fmla="*/ 0 w 1740958"/>
              <a:gd name="connsiteY0" fmla="*/ 0 h 1540256"/>
              <a:gd name="connsiteX1" fmla="*/ 1706562 w 1740958"/>
              <a:gd name="connsiteY1" fmla="*/ 0 h 1540256"/>
              <a:gd name="connsiteX2" fmla="*/ 1739900 w 1740958"/>
              <a:gd name="connsiteY2" fmla="*/ 56547 h 1540256"/>
              <a:gd name="connsiteX3" fmla="*/ 1739900 w 1740958"/>
              <a:gd name="connsiteY3" fmla="*/ 1459294 h 1540256"/>
              <a:gd name="connsiteX4" fmla="*/ 1697038 w 1740958"/>
              <a:gd name="connsiteY4" fmla="*/ 1532922 h 1540256"/>
              <a:gd name="connsiteX5" fmla="*/ 0 w 1740958"/>
              <a:gd name="connsiteY5" fmla="*/ 1540256 h 1540256"/>
              <a:gd name="connsiteX6" fmla="*/ 0 w 1740958"/>
              <a:gd name="connsiteY6" fmla="*/ 0 h 1540256"/>
              <a:gd name="connsiteX0" fmla="*/ 0 w 1740958"/>
              <a:gd name="connsiteY0" fmla="*/ 0 h 1540256"/>
              <a:gd name="connsiteX1" fmla="*/ 1706562 w 1740958"/>
              <a:gd name="connsiteY1" fmla="*/ 0 h 1540256"/>
              <a:gd name="connsiteX2" fmla="*/ 1739900 w 1740958"/>
              <a:gd name="connsiteY2" fmla="*/ 56547 h 1540256"/>
              <a:gd name="connsiteX3" fmla="*/ 1739900 w 1740958"/>
              <a:gd name="connsiteY3" fmla="*/ 1459294 h 1540256"/>
              <a:gd name="connsiteX4" fmla="*/ 1697038 w 1740958"/>
              <a:gd name="connsiteY4" fmla="*/ 1532922 h 1540256"/>
              <a:gd name="connsiteX5" fmla="*/ 0 w 1740958"/>
              <a:gd name="connsiteY5" fmla="*/ 1540256 h 1540256"/>
              <a:gd name="connsiteX6" fmla="*/ 0 w 1740958"/>
              <a:gd name="connsiteY6" fmla="*/ 0 h 1540256"/>
              <a:gd name="connsiteX0" fmla="*/ 0 w 1740958"/>
              <a:gd name="connsiteY0" fmla="*/ 0 h 1540256"/>
              <a:gd name="connsiteX1" fmla="*/ 1706562 w 1740958"/>
              <a:gd name="connsiteY1" fmla="*/ 0 h 1540256"/>
              <a:gd name="connsiteX2" fmla="*/ 1739900 w 1740958"/>
              <a:gd name="connsiteY2" fmla="*/ 56547 h 1540256"/>
              <a:gd name="connsiteX3" fmla="*/ 1739900 w 1740958"/>
              <a:gd name="connsiteY3" fmla="*/ 1459294 h 1540256"/>
              <a:gd name="connsiteX4" fmla="*/ 1697038 w 1740958"/>
              <a:gd name="connsiteY4" fmla="*/ 1532922 h 1540256"/>
              <a:gd name="connsiteX5" fmla="*/ 0 w 1740958"/>
              <a:gd name="connsiteY5" fmla="*/ 1540256 h 1540256"/>
              <a:gd name="connsiteX6" fmla="*/ 0 w 1740958"/>
              <a:gd name="connsiteY6" fmla="*/ 0 h 1540256"/>
              <a:gd name="connsiteX0" fmla="*/ 0 w 1740958"/>
              <a:gd name="connsiteY0" fmla="*/ 0 h 1540256"/>
              <a:gd name="connsiteX1" fmla="*/ 1706562 w 1740958"/>
              <a:gd name="connsiteY1" fmla="*/ 0 h 1540256"/>
              <a:gd name="connsiteX2" fmla="*/ 1739900 w 1740958"/>
              <a:gd name="connsiteY2" fmla="*/ 56547 h 1540256"/>
              <a:gd name="connsiteX3" fmla="*/ 1739900 w 1740958"/>
              <a:gd name="connsiteY3" fmla="*/ 1459294 h 1540256"/>
              <a:gd name="connsiteX4" fmla="*/ 1699419 w 1740958"/>
              <a:gd name="connsiteY4" fmla="*/ 1532922 h 1540256"/>
              <a:gd name="connsiteX5" fmla="*/ 0 w 1740958"/>
              <a:gd name="connsiteY5" fmla="*/ 1540256 h 1540256"/>
              <a:gd name="connsiteX6" fmla="*/ 0 w 1740958"/>
              <a:gd name="connsiteY6" fmla="*/ 0 h 1540256"/>
              <a:gd name="connsiteX0" fmla="*/ 0 w 1740958"/>
              <a:gd name="connsiteY0" fmla="*/ 0 h 1540256"/>
              <a:gd name="connsiteX1" fmla="*/ 1706562 w 1740958"/>
              <a:gd name="connsiteY1" fmla="*/ 0 h 1540256"/>
              <a:gd name="connsiteX2" fmla="*/ 1739900 w 1740958"/>
              <a:gd name="connsiteY2" fmla="*/ 56547 h 1540256"/>
              <a:gd name="connsiteX3" fmla="*/ 1739900 w 1740958"/>
              <a:gd name="connsiteY3" fmla="*/ 1459294 h 1540256"/>
              <a:gd name="connsiteX4" fmla="*/ 1704182 w 1740958"/>
              <a:gd name="connsiteY4" fmla="*/ 1532922 h 1540256"/>
              <a:gd name="connsiteX5" fmla="*/ 0 w 1740958"/>
              <a:gd name="connsiteY5" fmla="*/ 1540256 h 1540256"/>
              <a:gd name="connsiteX6" fmla="*/ 0 w 1740958"/>
              <a:gd name="connsiteY6" fmla="*/ 0 h 1540256"/>
              <a:gd name="connsiteX0" fmla="*/ 0 w 1740958"/>
              <a:gd name="connsiteY0" fmla="*/ 0 h 1532922"/>
              <a:gd name="connsiteX1" fmla="*/ 1706562 w 1740958"/>
              <a:gd name="connsiteY1" fmla="*/ 0 h 1532922"/>
              <a:gd name="connsiteX2" fmla="*/ 1739900 w 1740958"/>
              <a:gd name="connsiteY2" fmla="*/ 56547 h 1532922"/>
              <a:gd name="connsiteX3" fmla="*/ 1739900 w 1740958"/>
              <a:gd name="connsiteY3" fmla="*/ 1459294 h 1532922"/>
              <a:gd name="connsiteX4" fmla="*/ 1704182 w 1740958"/>
              <a:gd name="connsiteY4" fmla="*/ 1532922 h 1532922"/>
              <a:gd name="connsiteX5" fmla="*/ 0 w 1740958"/>
              <a:gd name="connsiteY5" fmla="*/ 1528404 h 1532922"/>
              <a:gd name="connsiteX6" fmla="*/ 0 w 1740958"/>
              <a:gd name="connsiteY6" fmla="*/ 0 h 1532922"/>
              <a:gd name="connsiteX0" fmla="*/ 7144 w 1748102"/>
              <a:gd name="connsiteY0" fmla="*/ 0 h 1533145"/>
              <a:gd name="connsiteX1" fmla="*/ 1713706 w 1748102"/>
              <a:gd name="connsiteY1" fmla="*/ 0 h 1533145"/>
              <a:gd name="connsiteX2" fmla="*/ 1747044 w 1748102"/>
              <a:gd name="connsiteY2" fmla="*/ 56547 h 1533145"/>
              <a:gd name="connsiteX3" fmla="*/ 1747044 w 1748102"/>
              <a:gd name="connsiteY3" fmla="*/ 1459294 h 1533145"/>
              <a:gd name="connsiteX4" fmla="*/ 1711326 w 1748102"/>
              <a:gd name="connsiteY4" fmla="*/ 1532922 h 1533145"/>
              <a:gd name="connsiteX5" fmla="*/ 0 w 1748102"/>
              <a:gd name="connsiteY5" fmla="*/ 1533145 h 1533145"/>
              <a:gd name="connsiteX6" fmla="*/ 7144 w 1748102"/>
              <a:gd name="connsiteY6" fmla="*/ 0 h 1533145"/>
              <a:gd name="connsiteX0" fmla="*/ 7144 w 1748102"/>
              <a:gd name="connsiteY0" fmla="*/ 0 h 1533145"/>
              <a:gd name="connsiteX1" fmla="*/ 1713706 w 1748102"/>
              <a:gd name="connsiteY1" fmla="*/ 0 h 1533145"/>
              <a:gd name="connsiteX2" fmla="*/ 1747044 w 1748102"/>
              <a:gd name="connsiteY2" fmla="*/ 56547 h 1533145"/>
              <a:gd name="connsiteX3" fmla="*/ 1747044 w 1748102"/>
              <a:gd name="connsiteY3" fmla="*/ 1459294 h 1533145"/>
              <a:gd name="connsiteX4" fmla="*/ 1711326 w 1748102"/>
              <a:gd name="connsiteY4" fmla="*/ 1532922 h 1533145"/>
              <a:gd name="connsiteX5" fmla="*/ 0 w 1748102"/>
              <a:gd name="connsiteY5" fmla="*/ 1533145 h 1533145"/>
              <a:gd name="connsiteX6" fmla="*/ 7144 w 1748102"/>
              <a:gd name="connsiteY6" fmla="*/ 0 h 1533145"/>
              <a:gd name="connsiteX0" fmla="*/ 688 w 1741646"/>
              <a:gd name="connsiteY0" fmla="*/ 0 h 1533145"/>
              <a:gd name="connsiteX1" fmla="*/ 1707250 w 1741646"/>
              <a:gd name="connsiteY1" fmla="*/ 0 h 1533145"/>
              <a:gd name="connsiteX2" fmla="*/ 1740588 w 1741646"/>
              <a:gd name="connsiteY2" fmla="*/ 56547 h 1533145"/>
              <a:gd name="connsiteX3" fmla="*/ 1740588 w 1741646"/>
              <a:gd name="connsiteY3" fmla="*/ 1459294 h 1533145"/>
              <a:gd name="connsiteX4" fmla="*/ 1704870 w 1741646"/>
              <a:gd name="connsiteY4" fmla="*/ 1532922 h 1533145"/>
              <a:gd name="connsiteX5" fmla="*/ 688 w 1741646"/>
              <a:gd name="connsiteY5" fmla="*/ 1533145 h 1533145"/>
              <a:gd name="connsiteX6" fmla="*/ 688 w 1741646"/>
              <a:gd name="connsiteY6" fmla="*/ 0 h 1533145"/>
              <a:gd name="connsiteX0" fmla="*/ 494 w 1741452"/>
              <a:gd name="connsiteY0" fmla="*/ 0 h 1532922"/>
              <a:gd name="connsiteX1" fmla="*/ 1707056 w 1741452"/>
              <a:gd name="connsiteY1" fmla="*/ 0 h 1532922"/>
              <a:gd name="connsiteX2" fmla="*/ 1740394 w 1741452"/>
              <a:gd name="connsiteY2" fmla="*/ 56547 h 1532922"/>
              <a:gd name="connsiteX3" fmla="*/ 1740394 w 1741452"/>
              <a:gd name="connsiteY3" fmla="*/ 1459294 h 1532922"/>
              <a:gd name="connsiteX4" fmla="*/ 1704676 w 1741452"/>
              <a:gd name="connsiteY4" fmla="*/ 1532922 h 1532922"/>
              <a:gd name="connsiteX5" fmla="*/ 2875 w 1741452"/>
              <a:gd name="connsiteY5" fmla="*/ 1526033 h 1532922"/>
              <a:gd name="connsiteX6" fmla="*/ 494 w 1741452"/>
              <a:gd name="connsiteY6" fmla="*/ 0 h 1532922"/>
              <a:gd name="connsiteX0" fmla="*/ 2381 w 1743339"/>
              <a:gd name="connsiteY0" fmla="*/ 0 h 1532922"/>
              <a:gd name="connsiteX1" fmla="*/ 1708943 w 1743339"/>
              <a:gd name="connsiteY1" fmla="*/ 0 h 1532922"/>
              <a:gd name="connsiteX2" fmla="*/ 1742281 w 1743339"/>
              <a:gd name="connsiteY2" fmla="*/ 56547 h 1532922"/>
              <a:gd name="connsiteX3" fmla="*/ 1742281 w 1743339"/>
              <a:gd name="connsiteY3" fmla="*/ 1459294 h 1532922"/>
              <a:gd name="connsiteX4" fmla="*/ 1706563 w 1743339"/>
              <a:gd name="connsiteY4" fmla="*/ 1532922 h 1532922"/>
              <a:gd name="connsiteX5" fmla="*/ 0 w 1743339"/>
              <a:gd name="connsiteY5" fmla="*/ 1526033 h 1532922"/>
              <a:gd name="connsiteX6" fmla="*/ 2381 w 1743339"/>
              <a:gd name="connsiteY6" fmla="*/ 0 h 1532922"/>
              <a:gd name="connsiteX0" fmla="*/ 2381 w 1743339"/>
              <a:gd name="connsiteY0" fmla="*/ 0 h 1528180"/>
              <a:gd name="connsiteX1" fmla="*/ 1708943 w 1743339"/>
              <a:gd name="connsiteY1" fmla="*/ 0 h 1528180"/>
              <a:gd name="connsiteX2" fmla="*/ 1742281 w 1743339"/>
              <a:gd name="connsiteY2" fmla="*/ 56547 h 1528180"/>
              <a:gd name="connsiteX3" fmla="*/ 1742281 w 1743339"/>
              <a:gd name="connsiteY3" fmla="*/ 1459294 h 1528180"/>
              <a:gd name="connsiteX4" fmla="*/ 1706563 w 1743339"/>
              <a:gd name="connsiteY4" fmla="*/ 1528180 h 1528180"/>
              <a:gd name="connsiteX5" fmla="*/ 0 w 1743339"/>
              <a:gd name="connsiteY5" fmla="*/ 1526033 h 1528180"/>
              <a:gd name="connsiteX6" fmla="*/ 2381 w 1743339"/>
              <a:gd name="connsiteY6" fmla="*/ 0 h 1528180"/>
              <a:gd name="connsiteX0" fmla="*/ 2381 w 1747043"/>
              <a:gd name="connsiteY0" fmla="*/ 0 h 1528180"/>
              <a:gd name="connsiteX1" fmla="*/ 1708943 w 1747043"/>
              <a:gd name="connsiteY1" fmla="*/ 0 h 1528180"/>
              <a:gd name="connsiteX2" fmla="*/ 1742281 w 1747043"/>
              <a:gd name="connsiteY2" fmla="*/ 56547 h 1528180"/>
              <a:gd name="connsiteX3" fmla="*/ 1747043 w 1747043"/>
              <a:gd name="connsiteY3" fmla="*/ 1459294 h 1528180"/>
              <a:gd name="connsiteX4" fmla="*/ 1706563 w 1747043"/>
              <a:gd name="connsiteY4" fmla="*/ 1528180 h 1528180"/>
              <a:gd name="connsiteX5" fmla="*/ 0 w 1747043"/>
              <a:gd name="connsiteY5" fmla="*/ 1526033 h 1528180"/>
              <a:gd name="connsiteX6" fmla="*/ 2381 w 1747043"/>
              <a:gd name="connsiteY6" fmla="*/ 0 h 1528180"/>
              <a:gd name="connsiteX0" fmla="*/ 2381 w 1743339"/>
              <a:gd name="connsiteY0" fmla="*/ 0 h 1528180"/>
              <a:gd name="connsiteX1" fmla="*/ 1708943 w 1743339"/>
              <a:gd name="connsiteY1" fmla="*/ 0 h 1528180"/>
              <a:gd name="connsiteX2" fmla="*/ 1742281 w 1743339"/>
              <a:gd name="connsiteY2" fmla="*/ 56547 h 1528180"/>
              <a:gd name="connsiteX3" fmla="*/ 1742281 w 1743339"/>
              <a:gd name="connsiteY3" fmla="*/ 1459294 h 1528180"/>
              <a:gd name="connsiteX4" fmla="*/ 1706563 w 1743339"/>
              <a:gd name="connsiteY4" fmla="*/ 1528180 h 1528180"/>
              <a:gd name="connsiteX5" fmla="*/ 0 w 1743339"/>
              <a:gd name="connsiteY5" fmla="*/ 1526033 h 1528180"/>
              <a:gd name="connsiteX6" fmla="*/ 2381 w 1743339"/>
              <a:gd name="connsiteY6" fmla="*/ 0 h 1528180"/>
              <a:gd name="connsiteX0" fmla="*/ 2381 w 1742494"/>
              <a:gd name="connsiteY0" fmla="*/ 3739 h 1531919"/>
              <a:gd name="connsiteX1" fmla="*/ 1708943 w 1742494"/>
              <a:gd name="connsiteY1" fmla="*/ 3739 h 1531919"/>
              <a:gd name="connsiteX2" fmla="*/ 1742281 w 1742494"/>
              <a:gd name="connsiteY2" fmla="*/ 60286 h 1531919"/>
              <a:gd name="connsiteX3" fmla="*/ 1607127 w 1742494"/>
              <a:gd name="connsiteY3" fmla="*/ 115233 h 1531919"/>
              <a:gd name="connsiteX4" fmla="*/ 1742281 w 1742494"/>
              <a:gd name="connsiteY4" fmla="*/ 1463033 h 1531919"/>
              <a:gd name="connsiteX5" fmla="*/ 1706563 w 1742494"/>
              <a:gd name="connsiteY5" fmla="*/ 1531919 h 1531919"/>
              <a:gd name="connsiteX6" fmla="*/ 0 w 1742494"/>
              <a:gd name="connsiteY6" fmla="*/ 1529772 h 1531919"/>
              <a:gd name="connsiteX7" fmla="*/ 2381 w 1742494"/>
              <a:gd name="connsiteY7" fmla="*/ 3739 h 1531919"/>
              <a:gd name="connsiteX0" fmla="*/ 2381 w 1742630"/>
              <a:gd name="connsiteY0" fmla="*/ 0 h 1528180"/>
              <a:gd name="connsiteX1" fmla="*/ 1708943 w 1742630"/>
              <a:gd name="connsiteY1" fmla="*/ 0 h 1528180"/>
              <a:gd name="connsiteX2" fmla="*/ 1742281 w 1742630"/>
              <a:gd name="connsiteY2" fmla="*/ 56547 h 1528180"/>
              <a:gd name="connsiteX3" fmla="*/ 1607127 w 1742630"/>
              <a:gd name="connsiteY3" fmla="*/ 111494 h 1528180"/>
              <a:gd name="connsiteX4" fmla="*/ 1742281 w 1742630"/>
              <a:gd name="connsiteY4" fmla="*/ 1459294 h 1528180"/>
              <a:gd name="connsiteX5" fmla="*/ 1706563 w 1742630"/>
              <a:gd name="connsiteY5" fmla="*/ 1528180 h 1528180"/>
              <a:gd name="connsiteX6" fmla="*/ 0 w 1742630"/>
              <a:gd name="connsiteY6" fmla="*/ 1526033 h 1528180"/>
              <a:gd name="connsiteX7" fmla="*/ 2381 w 1742630"/>
              <a:gd name="connsiteY7" fmla="*/ 0 h 1528180"/>
              <a:gd name="connsiteX0" fmla="*/ 2381 w 1743262"/>
              <a:gd name="connsiteY0" fmla="*/ 0 h 1528180"/>
              <a:gd name="connsiteX1" fmla="*/ 1708943 w 1743262"/>
              <a:gd name="connsiteY1" fmla="*/ 0 h 1528180"/>
              <a:gd name="connsiteX2" fmla="*/ 1742281 w 1743262"/>
              <a:gd name="connsiteY2" fmla="*/ 56547 h 1528180"/>
              <a:gd name="connsiteX3" fmla="*/ 1659515 w 1743262"/>
              <a:gd name="connsiteY3" fmla="*/ 68823 h 1528180"/>
              <a:gd name="connsiteX4" fmla="*/ 1742281 w 1743262"/>
              <a:gd name="connsiteY4" fmla="*/ 1459294 h 1528180"/>
              <a:gd name="connsiteX5" fmla="*/ 1706563 w 1743262"/>
              <a:gd name="connsiteY5" fmla="*/ 1528180 h 1528180"/>
              <a:gd name="connsiteX6" fmla="*/ 0 w 1743262"/>
              <a:gd name="connsiteY6" fmla="*/ 1526033 h 1528180"/>
              <a:gd name="connsiteX7" fmla="*/ 2381 w 1743262"/>
              <a:gd name="connsiteY7" fmla="*/ 0 h 1528180"/>
              <a:gd name="connsiteX0" fmla="*/ 2381 w 1745537"/>
              <a:gd name="connsiteY0" fmla="*/ 0 h 1528180"/>
              <a:gd name="connsiteX1" fmla="*/ 1708943 w 1745537"/>
              <a:gd name="connsiteY1" fmla="*/ 0 h 1528180"/>
              <a:gd name="connsiteX2" fmla="*/ 1742281 w 1745537"/>
              <a:gd name="connsiteY2" fmla="*/ 56547 h 1528180"/>
              <a:gd name="connsiteX3" fmla="*/ 1685709 w 1745537"/>
              <a:gd name="connsiteY3" fmla="*/ 64083 h 1528180"/>
              <a:gd name="connsiteX4" fmla="*/ 1742281 w 1745537"/>
              <a:gd name="connsiteY4" fmla="*/ 1459294 h 1528180"/>
              <a:gd name="connsiteX5" fmla="*/ 1706563 w 1745537"/>
              <a:gd name="connsiteY5" fmla="*/ 1528180 h 1528180"/>
              <a:gd name="connsiteX6" fmla="*/ 0 w 1745537"/>
              <a:gd name="connsiteY6" fmla="*/ 1526033 h 1528180"/>
              <a:gd name="connsiteX7" fmla="*/ 2381 w 1745537"/>
              <a:gd name="connsiteY7" fmla="*/ 0 h 1528180"/>
              <a:gd name="connsiteX0" fmla="*/ 2381 w 1742981"/>
              <a:gd name="connsiteY0" fmla="*/ 0 h 1528180"/>
              <a:gd name="connsiteX1" fmla="*/ 1708943 w 1742981"/>
              <a:gd name="connsiteY1" fmla="*/ 0 h 1528180"/>
              <a:gd name="connsiteX2" fmla="*/ 1742281 w 1742981"/>
              <a:gd name="connsiteY2" fmla="*/ 56547 h 1528180"/>
              <a:gd name="connsiteX3" fmla="*/ 1685709 w 1742981"/>
              <a:gd name="connsiteY3" fmla="*/ 64083 h 1528180"/>
              <a:gd name="connsiteX4" fmla="*/ 1742281 w 1742981"/>
              <a:gd name="connsiteY4" fmla="*/ 1459294 h 1528180"/>
              <a:gd name="connsiteX5" fmla="*/ 1706563 w 1742981"/>
              <a:gd name="connsiteY5" fmla="*/ 1528180 h 1528180"/>
              <a:gd name="connsiteX6" fmla="*/ 0 w 1742981"/>
              <a:gd name="connsiteY6" fmla="*/ 1526033 h 1528180"/>
              <a:gd name="connsiteX7" fmla="*/ 2381 w 1742981"/>
              <a:gd name="connsiteY7" fmla="*/ 0 h 1528180"/>
              <a:gd name="connsiteX0" fmla="*/ 2381 w 1742743"/>
              <a:gd name="connsiteY0" fmla="*/ 0 h 1528180"/>
              <a:gd name="connsiteX1" fmla="*/ 1708943 w 1742743"/>
              <a:gd name="connsiteY1" fmla="*/ 0 h 1528180"/>
              <a:gd name="connsiteX2" fmla="*/ 1742281 w 1742743"/>
              <a:gd name="connsiteY2" fmla="*/ 56547 h 1528180"/>
              <a:gd name="connsiteX3" fmla="*/ 1685709 w 1742743"/>
              <a:gd name="connsiteY3" fmla="*/ 64083 h 1528180"/>
              <a:gd name="connsiteX4" fmla="*/ 1742281 w 1742743"/>
              <a:gd name="connsiteY4" fmla="*/ 1459294 h 1528180"/>
              <a:gd name="connsiteX5" fmla="*/ 1706563 w 1742743"/>
              <a:gd name="connsiteY5" fmla="*/ 1528180 h 1528180"/>
              <a:gd name="connsiteX6" fmla="*/ 0 w 1742743"/>
              <a:gd name="connsiteY6" fmla="*/ 1526033 h 1528180"/>
              <a:gd name="connsiteX7" fmla="*/ 2381 w 1742743"/>
              <a:gd name="connsiteY7" fmla="*/ 0 h 1528180"/>
              <a:gd name="connsiteX0" fmla="*/ 2381 w 1742713"/>
              <a:gd name="connsiteY0" fmla="*/ 0 h 1528180"/>
              <a:gd name="connsiteX1" fmla="*/ 1708943 w 1742713"/>
              <a:gd name="connsiteY1" fmla="*/ 0 h 1528180"/>
              <a:gd name="connsiteX2" fmla="*/ 1742281 w 1742713"/>
              <a:gd name="connsiteY2" fmla="*/ 56547 h 1528180"/>
              <a:gd name="connsiteX3" fmla="*/ 1680946 w 1742713"/>
              <a:gd name="connsiteY3" fmla="*/ 59341 h 1528180"/>
              <a:gd name="connsiteX4" fmla="*/ 1742281 w 1742713"/>
              <a:gd name="connsiteY4" fmla="*/ 1459294 h 1528180"/>
              <a:gd name="connsiteX5" fmla="*/ 1706563 w 1742713"/>
              <a:gd name="connsiteY5" fmla="*/ 1528180 h 1528180"/>
              <a:gd name="connsiteX6" fmla="*/ 0 w 1742713"/>
              <a:gd name="connsiteY6" fmla="*/ 1526033 h 1528180"/>
              <a:gd name="connsiteX7" fmla="*/ 2381 w 1742713"/>
              <a:gd name="connsiteY7" fmla="*/ 0 h 1528180"/>
              <a:gd name="connsiteX0" fmla="*/ 2381 w 1743018"/>
              <a:gd name="connsiteY0" fmla="*/ 0 h 1528180"/>
              <a:gd name="connsiteX1" fmla="*/ 1708943 w 1743018"/>
              <a:gd name="connsiteY1" fmla="*/ 0 h 1528180"/>
              <a:gd name="connsiteX2" fmla="*/ 1742281 w 1743018"/>
              <a:gd name="connsiteY2" fmla="*/ 56547 h 1528180"/>
              <a:gd name="connsiteX3" fmla="*/ 1680946 w 1743018"/>
              <a:gd name="connsiteY3" fmla="*/ 59341 h 1528180"/>
              <a:gd name="connsiteX4" fmla="*/ 1742281 w 1743018"/>
              <a:gd name="connsiteY4" fmla="*/ 1459294 h 1528180"/>
              <a:gd name="connsiteX5" fmla="*/ 1706563 w 1743018"/>
              <a:gd name="connsiteY5" fmla="*/ 1528180 h 1528180"/>
              <a:gd name="connsiteX6" fmla="*/ 0 w 1743018"/>
              <a:gd name="connsiteY6" fmla="*/ 1526033 h 1528180"/>
              <a:gd name="connsiteX7" fmla="*/ 2381 w 1743018"/>
              <a:gd name="connsiteY7" fmla="*/ 0 h 1528180"/>
              <a:gd name="connsiteX0" fmla="*/ 2381 w 1743018"/>
              <a:gd name="connsiteY0" fmla="*/ 2293 h 1530473"/>
              <a:gd name="connsiteX1" fmla="*/ 1685708 w 1743018"/>
              <a:gd name="connsiteY1" fmla="*/ 0 h 1530473"/>
              <a:gd name="connsiteX2" fmla="*/ 1708943 w 1743018"/>
              <a:gd name="connsiteY2" fmla="*/ 2293 h 1530473"/>
              <a:gd name="connsiteX3" fmla="*/ 1742281 w 1743018"/>
              <a:gd name="connsiteY3" fmla="*/ 58840 h 1530473"/>
              <a:gd name="connsiteX4" fmla="*/ 1680946 w 1743018"/>
              <a:gd name="connsiteY4" fmla="*/ 61634 h 1530473"/>
              <a:gd name="connsiteX5" fmla="*/ 1742281 w 1743018"/>
              <a:gd name="connsiteY5" fmla="*/ 1461587 h 1530473"/>
              <a:gd name="connsiteX6" fmla="*/ 1706563 w 1743018"/>
              <a:gd name="connsiteY6" fmla="*/ 1530473 h 1530473"/>
              <a:gd name="connsiteX7" fmla="*/ 0 w 1743018"/>
              <a:gd name="connsiteY7" fmla="*/ 1528326 h 1530473"/>
              <a:gd name="connsiteX8" fmla="*/ 2381 w 1743018"/>
              <a:gd name="connsiteY8" fmla="*/ 2293 h 1530473"/>
              <a:gd name="connsiteX0" fmla="*/ 6 w 1743024"/>
              <a:gd name="connsiteY0" fmla="*/ 1528326 h 1530473"/>
              <a:gd name="connsiteX1" fmla="*/ 1685714 w 1743024"/>
              <a:gd name="connsiteY1" fmla="*/ 0 h 1530473"/>
              <a:gd name="connsiteX2" fmla="*/ 1708949 w 1743024"/>
              <a:gd name="connsiteY2" fmla="*/ 2293 h 1530473"/>
              <a:gd name="connsiteX3" fmla="*/ 1742287 w 1743024"/>
              <a:gd name="connsiteY3" fmla="*/ 58840 h 1530473"/>
              <a:gd name="connsiteX4" fmla="*/ 1680952 w 1743024"/>
              <a:gd name="connsiteY4" fmla="*/ 61634 h 1530473"/>
              <a:gd name="connsiteX5" fmla="*/ 1742287 w 1743024"/>
              <a:gd name="connsiteY5" fmla="*/ 1461587 h 1530473"/>
              <a:gd name="connsiteX6" fmla="*/ 1706569 w 1743024"/>
              <a:gd name="connsiteY6" fmla="*/ 1530473 h 1530473"/>
              <a:gd name="connsiteX7" fmla="*/ 6 w 1743024"/>
              <a:gd name="connsiteY7" fmla="*/ 1528326 h 1530473"/>
              <a:gd name="connsiteX0" fmla="*/ 6 w 1743024"/>
              <a:gd name="connsiteY0" fmla="*/ 1528326 h 1530473"/>
              <a:gd name="connsiteX1" fmla="*/ 1685714 w 1743024"/>
              <a:gd name="connsiteY1" fmla="*/ 0 h 1530473"/>
              <a:gd name="connsiteX2" fmla="*/ 1708949 w 1743024"/>
              <a:gd name="connsiteY2" fmla="*/ 2293 h 1530473"/>
              <a:gd name="connsiteX3" fmla="*/ 1742287 w 1743024"/>
              <a:gd name="connsiteY3" fmla="*/ 58840 h 1530473"/>
              <a:gd name="connsiteX4" fmla="*/ 1680952 w 1743024"/>
              <a:gd name="connsiteY4" fmla="*/ 61634 h 1530473"/>
              <a:gd name="connsiteX5" fmla="*/ 1742287 w 1743024"/>
              <a:gd name="connsiteY5" fmla="*/ 1461587 h 1530473"/>
              <a:gd name="connsiteX6" fmla="*/ 1706569 w 1743024"/>
              <a:gd name="connsiteY6" fmla="*/ 1530473 h 1530473"/>
              <a:gd name="connsiteX7" fmla="*/ 1688095 w 1743024"/>
              <a:gd name="connsiteY7" fmla="*/ 1526633 h 1530473"/>
              <a:gd name="connsiteX8" fmla="*/ 6 w 1743024"/>
              <a:gd name="connsiteY8" fmla="*/ 1528326 h 1530473"/>
              <a:gd name="connsiteX0" fmla="*/ 7143 w 62072"/>
              <a:gd name="connsiteY0" fmla="*/ 1526633 h 1530473"/>
              <a:gd name="connsiteX1" fmla="*/ 4762 w 62072"/>
              <a:gd name="connsiteY1" fmla="*/ 0 h 1530473"/>
              <a:gd name="connsiteX2" fmla="*/ 27997 w 62072"/>
              <a:gd name="connsiteY2" fmla="*/ 2293 h 1530473"/>
              <a:gd name="connsiteX3" fmla="*/ 61335 w 62072"/>
              <a:gd name="connsiteY3" fmla="*/ 58840 h 1530473"/>
              <a:gd name="connsiteX4" fmla="*/ 0 w 62072"/>
              <a:gd name="connsiteY4" fmla="*/ 61634 h 1530473"/>
              <a:gd name="connsiteX5" fmla="*/ 61335 w 62072"/>
              <a:gd name="connsiteY5" fmla="*/ 1461587 h 1530473"/>
              <a:gd name="connsiteX6" fmla="*/ 25617 w 62072"/>
              <a:gd name="connsiteY6" fmla="*/ 1530473 h 1530473"/>
              <a:gd name="connsiteX7" fmla="*/ 7143 w 62072"/>
              <a:gd name="connsiteY7" fmla="*/ 1526633 h 1530473"/>
              <a:gd name="connsiteX0" fmla="*/ 7143 w 62072"/>
              <a:gd name="connsiteY0" fmla="*/ 1524340 h 1528180"/>
              <a:gd name="connsiteX1" fmla="*/ 27997 w 62072"/>
              <a:gd name="connsiteY1" fmla="*/ 0 h 1528180"/>
              <a:gd name="connsiteX2" fmla="*/ 61335 w 62072"/>
              <a:gd name="connsiteY2" fmla="*/ 56547 h 1528180"/>
              <a:gd name="connsiteX3" fmla="*/ 0 w 62072"/>
              <a:gd name="connsiteY3" fmla="*/ 59341 h 1528180"/>
              <a:gd name="connsiteX4" fmla="*/ 61335 w 62072"/>
              <a:gd name="connsiteY4" fmla="*/ 1459294 h 1528180"/>
              <a:gd name="connsiteX5" fmla="*/ 25617 w 62072"/>
              <a:gd name="connsiteY5" fmla="*/ 1528180 h 1528180"/>
              <a:gd name="connsiteX6" fmla="*/ 7143 w 62072"/>
              <a:gd name="connsiteY6" fmla="*/ 1524340 h 1528180"/>
              <a:gd name="connsiteX0" fmla="*/ 7143 w 62072"/>
              <a:gd name="connsiteY0" fmla="*/ 1467793 h 1471633"/>
              <a:gd name="connsiteX1" fmla="*/ 61335 w 62072"/>
              <a:gd name="connsiteY1" fmla="*/ 0 h 1471633"/>
              <a:gd name="connsiteX2" fmla="*/ 0 w 62072"/>
              <a:gd name="connsiteY2" fmla="*/ 2794 h 1471633"/>
              <a:gd name="connsiteX3" fmla="*/ 61335 w 62072"/>
              <a:gd name="connsiteY3" fmla="*/ 1402747 h 1471633"/>
              <a:gd name="connsiteX4" fmla="*/ 25617 w 62072"/>
              <a:gd name="connsiteY4" fmla="*/ 1471633 h 1471633"/>
              <a:gd name="connsiteX5" fmla="*/ 7143 w 62072"/>
              <a:gd name="connsiteY5" fmla="*/ 1467793 h 1471633"/>
              <a:gd name="connsiteX0" fmla="*/ 10444 w 65373"/>
              <a:gd name="connsiteY0" fmla="*/ 1464999 h 1468839"/>
              <a:gd name="connsiteX1" fmla="*/ 3301 w 65373"/>
              <a:gd name="connsiteY1" fmla="*/ 0 h 1468839"/>
              <a:gd name="connsiteX2" fmla="*/ 64636 w 65373"/>
              <a:gd name="connsiteY2" fmla="*/ 1399953 h 1468839"/>
              <a:gd name="connsiteX3" fmla="*/ 28918 w 65373"/>
              <a:gd name="connsiteY3" fmla="*/ 1468839 h 1468839"/>
              <a:gd name="connsiteX4" fmla="*/ 10444 w 65373"/>
              <a:gd name="connsiteY4" fmla="*/ 1464999 h 1468839"/>
              <a:gd name="connsiteX0" fmla="*/ 10550 w 65479"/>
              <a:gd name="connsiteY0" fmla="*/ 1465006 h 1511113"/>
              <a:gd name="connsiteX1" fmla="*/ 8169 w 65479"/>
              <a:gd name="connsiteY1" fmla="*/ 1379666 h 1511113"/>
              <a:gd name="connsiteX2" fmla="*/ 3407 w 65479"/>
              <a:gd name="connsiteY2" fmla="*/ 7 h 1511113"/>
              <a:gd name="connsiteX3" fmla="*/ 64742 w 65479"/>
              <a:gd name="connsiteY3" fmla="*/ 1399960 h 1511113"/>
              <a:gd name="connsiteX4" fmla="*/ 29024 w 65479"/>
              <a:gd name="connsiteY4" fmla="*/ 1468846 h 1511113"/>
              <a:gd name="connsiteX5" fmla="*/ 10550 w 65479"/>
              <a:gd name="connsiteY5" fmla="*/ 1465006 h 1511113"/>
              <a:gd name="connsiteX0" fmla="*/ 6552 w 60744"/>
              <a:gd name="connsiteY0" fmla="*/ 88866 h 92705"/>
              <a:gd name="connsiteX1" fmla="*/ 4171 w 60744"/>
              <a:gd name="connsiteY1" fmla="*/ 3526 h 92705"/>
              <a:gd name="connsiteX2" fmla="*/ 60744 w 60744"/>
              <a:gd name="connsiteY2" fmla="*/ 23820 h 92705"/>
              <a:gd name="connsiteX3" fmla="*/ 25026 w 60744"/>
              <a:gd name="connsiteY3" fmla="*/ 92706 h 92705"/>
              <a:gd name="connsiteX4" fmla="*/ 6552 w 60744"/>
              <a:gd name="connsiteY4" fmla="*/ 88866 h 92705"/>
              <a:gd name="connsiteX0" fmla="*/ 2381 w 56573"/>
              <a:gd name="connsiteY0" fmla="*/ 88866 h 92706"/>
              <a:gd name="connsiteX1" fmla="*/ 0 w 56573"/>
              <a:gd name="connsiteY1" fmla="*/ 3526 h 92706"/>
              <a:gd name="connsiteX2" fmla="*/ 56573 w 56573"/>
              <a:gd name="connsiteY2" fmla="*/ 23820 h 92706"/>
              <a:gd name="connsiteX3" fmla="*/ 20855 w 56573"/>
              <a:gd name="connsiteY3" fmla="*/ 92706 h 92706"/>
              <a:gd name="connsiteX4" fmla="*/ 2381 w 56573"/>
              <a:gd name="connsiteY4" fmla="*/ 88866 h 92706"/>
              <a:gd name="connsiteX0" fmla="*/ 2381 w 56573"/>
              <a:gd name="connsiteY0" fmla="*/ 88866 h 92706"/>
              <a:gd name="connsiteX1" fmla="*/ 0 w 56573"/>
              <a:gd name="connsiteY1" fmla="*/ 3526 h 92706"/>
              <a:gd name="connsiteX2" fmla="*/ 56573 w 56573"/>
              <a:gd name="connsiteY2" fmla="*/ 23820 h 92706"/>
              <a:gd name="connsiteX3" fmla="*/ 20855 w 56573"/>
              <a:gd name="connsiteY3" fmla="*/ 92706 h 92706"/>
              <a:gd name="connsiteX4" fmla="*/ 2381 w 56573"/>
              <a:gd name="connsiteY4" fmla="*/ 88866 h 92706"/>
              <a:gd name="connsiteX0" fmla="*/ 2381 w 56573"/>
              <a:gd name="connsiteY0" fmla="*/ 88866 h 92706"/>
              <a:gd name="connsiteX1" fmla="*/ 0 w 56573"/>
              <a:gd name="connsiteY1" fmla="*/ 3526 h 92706"/>
              <a:gd name="connsiteX2" fmla="*/ 56573 w 56573"/>
              <a:gd name="connsiteY2" fmla="*/ 23820 h 92706"/>
              <a:gd name="connsiteX3" fmla="*/ 20855 w 56573"/>
              <a:gd name="connsiteY3" fmla="*/ 92706 h 92706"/>
              <a:gd name="connsiteX4" fmla="*/ 2381 w 56573"/>
              <a:gd name="connsiteY4" fmla="*/ 88866 h 92706"/>
              <a:gd name="connsiteX0" fmla="*/ 2381 w 56573"/>
              <a:gd name="connsiteY0" fmla="*/ 88159 h 91999"/>
              <a:gd name="connsiteX1" fmla="*/ 0 w 56573"/>
              <a:gd name="connsiteY1" fmla="*/ 2819 h 91999"/>
              <a:gd name="connsiteX2" fmla="*/ 56573 w 56573"/>
              <a:gd name="connsiteY2" fmla="*/ 23113 h 91999"/>
              <a:gd name="connsiteX3" fmla="*/ 20855 w 56573"/>
              <a:gd name="connsiteY3" fmla="*/ 91999 h 91999"/>
              <a:gd name="connsiteX4" fmla="*/ 2381 w 56573"/>
              <a:gd name="connsiteY4" fmla="*/ 88159 h 91999"/>
              <a:gd name="connsiteX0" fmla="*/ 2381 w 56573"/>
              <a:gd name="connsiteY0" fmla="*/ 85340 h 89180"/>
              <a:gd name="connsiteX1" fmla="*/ 0 w 56573"/>
              <a:gd name="connsiteY1" fmla="*/ 0 h 89180"/>
              <a:gd name="connsiteX2" fmla="*/ 56573 w 56573"/>
              <a:gd name="connsiteY2" fmla="*/ 20294 h 89180"/>
              <a:gd name="connsiteX3" fmla="*/ 20855 w 56573"/>
              <a:gd name="connsiteY3" fmla="*/ 89180 h 89180"/>
              <a:gd name="connsiteX4" fmla="*/ 2381 w 56573"/>
              <a:gd name="connsiteY4" fmla="*/ 85340 h 8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73" h="89180">
                <a:moveTo>
                  <a:pt x="2381" y="85340"/>
                </a:moveTo>
                <a:cubicBezTo>
                  <a:pt x="1190" y="42670"/>
                  <a:pt x="1190" y="42670"/>
                  <a:pt x="0" y="0"/>
                </a:cubicBezTo>
                <a:cubicBezTo>
                  <a:pt x="18557" y="12864"/>
                  <a:pt x="31666" y="12541"/>
                  <a:pt x="56573" y="20294"/>
                </a:cubicBezTo>
                <a:cubicBezTo>
                  <a:pt x="41492" y="54362"/>
                  <a:pt x="33555" y="64637"/>
                  <a:pt x="20855" y="89180"/>
                </a:cubicBezTo>
                <a:lnTo>
                  <a:pt x="2381" y="85340"/>
                </a:lnTo>
                <a:close/>
              </a:path>
            </a:pathLst>
          </a:custGeom>
          <a:solidFill>
            <a:srgbClr val="B1D56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1" name="TextBox 2"/>
          <p:cNvSpPr txBox="1">
            <a:spLocks noChangeArrowheads="1"/>
          </p:cNvSpPr>
          <p:nvPr/>
        </p:nvSpPr>
        <p:spPr bwMode="auto">
          <a:xfrm>
            <a:off x="1453269" y="1940748"/>
            <a:ext cx="2668176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n-US" sz="1800" b="1" dirty="0"/>
              <a:t>2900.17  </a:t>
            </a:r>
          </a:p>
          <a:p>
            <a:pPr algn="ctr">
              <a:spcBef>
                <a:spcPts val="600"/>
              </a:spcBef>
            </a:pPr>
            <a:r>
              <a:rPr lang="en-US" sz="1800" b="1" dirty="0"/>
              <a:t>Adjustment of negotiated IDC rates</a:t>
            </a:r>
          </a:p>
          <a:p>
            <a:pPr algn="ctr"/>
            <a:endParaRPr lang="en-US" dirty="0"/>
          </a:p>
        </p:txBody>
      </p:sp>
      <p:sp>
        <p:nvSpPr>
          <p:cNvPr id="32" name="TextBox 1"/>
          <p:cNvSpPr txBox="1">
            <a:spLocks noChangeArrowheads="1"/>
          </p:cNvSpPr>
          <p:nvPr/>
        </p:nvSpPr>
        <p:spPr bwMode="auto">
          <a:xfrm>
            <a:off x="4556430" y="2002799"/>
            <a:ext cx="314611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Indirect 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Cost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Rates may need to be renegotiated</a:t>
            </a:r>
          </a:p>
        </p:txBody>
      </p:sp>
      <p:sp>
        <p:nvSpPr>
          <p:cNvPr id="33" name="TextBox 2"/>
          <p:cNvSpPr txBox="1">
            <a:spLocks noChangeArrowheads="1"/>
          </p:cNvSpPr>
          <p:nvPr/>
        </p:nvSpPr>
        <p:spPr bwMode="auto">
          <a:xfrm>
            <a:off x="1454445" y="3581400"/>
            <a:ext cx="24810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n-US" sz="1800" b="1" dirty="0"/>
              <a:t>2900.18  Contingency provisions</a:t>
            </a:r>
          </a:p>
        </p:txBody>
      </p:sp>
      <p:sp>
        <p:nvSpPr>
          <p:cNvPr id="34" name="TextBox 2"/>
          <p:cNvSpPr txBox="1">
            <a:spLocks noChangeArrowheads="1"/>
          </p:cNvSpPr>
          <p:nvPr/>
        </p:nvSpPr>
        <p:spPr bwMode="auto">
          <a:xfrm>
            <a:off x="1612776" y="5255656"/>
            <a:ext cx="2206752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n-US" sz="1800" b="1" dirty="0"/>
              <a:t>Subpart F – Audit Requirements (2900.20-.22)</a:t>
            </a:r>
          </a:p>
          <a:p>
            <a:pPr algn="ctr"/>
            <a:endParaRPr lang="en-US" sz="1400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4575164" y="3200400"/>
            <a:ext cx="3197236" cy="1588"/>
          </a:xfrm>
          <a:prstGeom prst="line">
            <a:avLst/>
          </a:prstGeom>
          <a:ln w="34925">
            <a:solidFill>
              <a:srgbClr val="FEB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575163" y="4800600"/>
            <a:ext cx="3197237" cy="1588"/>
          </a:xfrm>
          <a:prstGeom prst="line">
            <a:avLst/>
          </a:prstGeom>
          <a:ln w="34925">
            <a:solidFill>
              <a:srgbClr val="FEB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1"/>
          <p:cNvSpPr txBox="1">
            <a:spLocks noChangeArrowheads="1"/>
          </p:cNvSpPr>
          <p:nvPr/>
        </p:nvSpPr>
        <p:spPr bwMode="auto">
          <a:xfrm>
            <a:off x="4520906" y="3635514"/>
            <a:ext cx="31816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Retention of records related to contingencies</a:t>
            </a:r>
          </a:p>
        </p:txBody>
      </p:sp>
      <p:sp>
        <p:nvSpPr>
          <p:cNvPr id="43" name="TextBox 1"/>
          <p:cNvSpPr txBox="1">
            <a:spLocks noChangeArrowheads="1"/>
          </p:cNvSpPr>
          <p:nvPr/>
        </p:nvSpPr>
        <p:spPr bwMode="auto">
          <a:xfrm>
            <a:off x="4556429" y="5155793"/>
            <a:ext cx="3146117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Audit 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resolution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and 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management decisions 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Clearly defined steps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30" y="2066354"/>
            <a:ext cx="970207" cy="755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45" y="3455535"/>
            <a:ext cx="744310" cy="1116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96" y="5333227"/>
            <a:ext cx="983512" cy="737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 Placeholder 1"/>
          <p:cNvSpPr txBox="1">
            <a:spLocks/>
          </p:cNvSpPr>
          <p:nvPr/>
        </p:nvSpPr>
        <p:spPr>
          <a:xfrm>
            <a:off x="1074683" y="162910"/>
            <a:ext cx="7543800" cy="762000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6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 smtClean="0"/>
              <a:t>Major Changes: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61405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0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0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10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100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7" grpId="0" animBg="1"/>
      <p:bldP spid="28" grpId="0" animBg="1"/>
      <p:bldP spid="29" grpId="0" animBg="1"/>
      <p:bldP spid="32" grpId="0"/>
      <p:bldP spid="33" grpId="0"/>
      <p:bldP spid="34" grpId="0"/>
      <p:bldP spid="42" grpId="0"/>
      <p:bldP spid="4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752600"/>
            <a:ext cx="6781800" cy="3962400"/>
          </a:xfrm>
        </p:spPr>
        <p:txBody>
          <a:bodyPr/>
          <a:lstStyle/>
          <a:p>
            <a:pPr lvl="0" algn="l"/>
            <a:r>
              <a:rPr lang="en-US" sz="20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</a:t>
            </a:r>
            <a:r>
              <a:rPr lang="en-US" sz="2000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Uniform Guidance is divided into 6 subparts.</a:t>
            </a:r>
            <a:br>
              <a:rPr lang="en-US" sz="2000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BFF2-9959-4122-823F-0EEF4BEC7A5F}" type="slidenum">
              <a:rPr lang="en-US" altLang="en-US" smtClean="0">
                <a:solidFill>
                  <a:srgbClr val="000000"/>
                </a:solidFill>
              </a:rPr>
              <a:pPr/>
              <a:t>48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1066800" y="762000"/>
            <a:ext cx="7543800" cy="762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sz="3600" b="1" dirty="0" smtClean="0">
                <a:solidFill>
                  <a:schemeClr val="bg1"/>
                </a:solidFill>
              </a:rPr>
              <a:t>True or False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demille.robert@dol.gov\AppData\Local\Microsoft\Windows\Temporary Internet Files\Content.IE5\3DY06UOJ\True_or_Fals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19400"/>
            <a:ext cx="2535936" cy="358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91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057400"/>
            <a:ext cx="6781800" cy="3962400"/>
          </a:xfrm>
        </p:spPr>
        <p:txBody>
          <a:bodyPr/>
          <a:lstStyle/>
          <a:p>
            <a:pPr algn="l"/>
            <a:r>
              <a:rPr lang="en-US" sz="2400" dirty="0" smtClean="0"/>
              <a:t>Subpart </a:t>
            </a:r>
            <a:r>
              <a:rPr lang="en-US" sz="2400" dirty="0"/>
              <a:t>B contains all the definitions.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BFF2-9959-4122-823F-0EEF4BEC7A5F}" type="slidenum">
              <a:rPr lang="en-US" altLang="en-US" smtClean="0">
                <a:solidFill>
                  <a:srgbClr val="000000"/>
                </a:solidFill>
              </a:rPr>
              <a:pPr/>
              <a:t>49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1066800" y="762000"/>
            <a:ext cx="7543800" cy="762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sz="3600" b="1" dirty="0" smtClean="0">
                <a:solidFill>
                  <a:schemeClr val="bg1"/>
                </a:solidFill>
              </a:rPr>
              <a:t>True or False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demille.robert@dol.gov\AppData\Local\Microsoft\Windows\Temporary Internet Files\Content.IE5\3DY06UOJ\True_or_Fals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19400"/>
            <a:ext cx="2535936" cy="358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61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Poll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4400" y="1828800"/>
            <a:ext cx="594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dirty="0">
                <a:solidFill>
                  <a:srgbClr val="000000"/>
                </a:solidFill>
              </a:rPr>
              <a:t>I understand the new structure of the Uniform Guidance. </a:t>
            </a:r>
          </a:p>
          <a:p>
            <a:pPr lvl="0"/>
            <a:r>
              <a:rPr lang="en-US" sz="1800" dirty="0" smtClean="0">
                <a:solidFill>
                  <a:srgbClr val="000000"/>
                </a:solidFill>
              </a:rPr>
              <a:t>(</a:t>
            </a:r>
            <a:r>
              <a:rPr lang="en-US" sz="1800" dirty="0">
                <a:solidFill>
                  <a:srgbClr val="000000"/>
                </a:solidFill>
              </a:rPr>
              <a:t>1-5 with 5 being the highest)</a:t>
            </a:r>
          </a:p>
          <a:p>
            <a:pPr lvl="0"/>
            <a:endParaRPr lang="en-US" sz="1800" dirty="0">
              <a:solidFill>
                <a:srgbClr val="000000"/>
              </a:solidFill>
            </a:endParaRPr>
          </a:p>
          <a:p>
            <a:pPr lvl="0"/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4" name="Picture 3" descr="C:\Users\demille.robert@dol.gov\AppData\Local\Microsoft\Windows\Temporary Internet Files\Content.IE5\3DY06UOJ\ballot-box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37497"/>
            <a:ext cx="6172200" cy="314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65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981200"/>
            <a:ext cx="6781800" cy="3962400"/>
          </a:xfrm>
        </p:spPr>
        <p:txBody>
          <a:bodyPr/>
          <a:lstStyle/>
          <a:p>
            <a:pPr algn="l"/>
            <a:r>
              <a:rPr lang="en-US" sz="2800" dirty="0" smtClean="0"/>
              <a:t>The </a:t>
            </a:r>
            <a:r>
              <a:rPr lang="en-US" sz="2800" dirty="0"/>
              <a:t>simplified acquisition threshold is currently $150,000.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BFF2-9959-4122-823F-0EEF4BEC7A5F}" type="slidenum">
              <a:rPr lang="en-US" altLang="en-US" smtClean="0">
                <a:solidFill>
                  <a:srgbClr val="000000"/>
                </a:solidFill>
              </a:rPr>
              <a:pPr/>
              <a:t>50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1066800" y="762000"/>
            <a:ext cx="7543800" cy="762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sz="3600" b="1" dirty="0" smtClean="0">
                <a:solidFill>
                  <a:schemeClr val="bg1"/>
                </a:solidFill>
              </a:rPr>
              <a:t>True or False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demille.robert@dol.gov\AppData\Local\Microsoft\Windows\Temporary Internet Files\Content.IE5\3DY06UOJ\True_or_Fals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19400"/>
            <a:ext cx="2535936" cy="358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37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810" y="1860123"/>
            <a:ext cx="6781800" cy="3962400"/>
          </a:xfrm>
        </p:spPr>
        <p:txBody>
          <a:bodyPr/>
          <a:lstStyle/>
          <a:p>
            <a:pPr algn="l"/>
            <a:r>
              <a:rPr lang="en-US" sz="2800" dirty="0" smtClean="0"/>
              <a:t>Internal </a:t>
            </a:r>
            <a:r>
              <a:rPr lang="en-US" sz="2800" dirty="0"/>
              <a:t>Controls are now defined as a system of oversight.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BFF2-9959-4122-823F-0EEF4BEC7A5F}" type="slidenum">
              <a:rPr lang="en-US" altLang="en-US" smtClean="0">
                <a:solidFill>
                  <a:srgbClr val="000000"/>
                </a:solidFill>
              </a:rPr>
              <a:pPr/>
              <a:t>51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1066800" y="762000"/>
            <a:ext cx="7543800" cy="762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sz="3600" b="1" dirty="0" smtClean="0">
                <a:solidFill>
                  <a:schemeClr val="bg1"/>
                </a:solidFill>
              </a:rPr>
              <a:t>True or False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demille.robert@dol.gov\AppData\Local\Microsoft\Windows\Temporary Internet Files\Content.IE5\3DY06UOJ\True_or_Fals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19400"/>
            <a:ext cx="2535936" cy="358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71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1668104" y="1609394"/>
            <a:ext cx="977285" cy="3559175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1BD4D9">
                  <a:lumMod val="50000"/>
                </a:srgbClr>
              </a:gs>
              <a:gs pos="3000">
                <a:srgbClr val="1BD4D9"/>
              </a:gs>
              <a:gs pos="100000">
                <a:srgbClr val="1BD4D9">
                  <a:lumMod val="75000"/>
                </a:srgb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34" name="Group 50"/>
          <p:cNvGrpSpPr>
            <a:grpSpLocks noChangeAspect="1"/>
          </p:cNvGrpSpPr>
          <p:nvPr/>
        </p:nvGrpSpPr>
        <p:grpSpPr bwMode="auto">
          <a:xfrm>
            <a:off x="2937921" y="1752600"/>
            <a:ext cx="3376110" cy="4649734"/>
            <a:chOff x="2551691" y="948003"/>
            <a:chExt cx="3200816" cy="4410188"/>
          </a:xfrm>
        </p:grpSpPr>
        <p:grpSp>
          <p:nvGrpSpPr>
            <p:cNvPr id="37" name="Group 51"/>
            <p:cNvGrpSpPr>
              <a:grpSpLocks/>
            </p:cNvGrpSpPr>
            <p:nvPr/>
          </p:nvGrpSpPr>
          <p:grpSpPr bwMode="auto">
            <a:xfrm rot="-2700000">
              <a:off x="3473895" y="4361175"/>
              <a:ext cx="1151094" cy="997016"/>
              <a:chOff x="1849696" y="4020245"/>
              <a:chExt cx="1278280" cy="1107178"/>
            </a:xfrm>
          </p:grpSpPr>
          <p:sp>
            <p:nvSpPr>
              <p:cNvPr id="43" name="Rectangle 2"/>
              <p:cNvSpPr/>
              <p:nvPr/>
            </p:nvSpPr>
            <p:spPr>
              <a:xfrm>
                <a:off x="2474460" y="4279076"/>
                <a:ext cx="432232" cy="391119"/>
              </a:xfrm>
              <a:custGeom>
                <a:avLst/>
                <a:gdLst>
                  <a:gd name="connsiteX0" fmla="*/ 0 w 266700"/>
                  <a:gd name="connsiteY0" fmla="*/ 0 h 209550"/>
                  <a:gd name="connsiteX1" fmla="*/ 266700 w 266700"/>
                  <a:gd name="connsiteY1" fmla="*/ 0 h 209550"/>
                  <a:gd name="connsiteX2" fmla="*/ 266700 w 266700"/>
                  <a:gd name="connsiteY2" fmla="*/ 209550 h 209550"/>
                  <a:gd name="connsiteX3" fmla="*/ 0 w 266700"/>
                  <a:gd name="connsiteY3" fmla="*/ 209550 h 209550"/>
                  <a:gd name="connsiteX4" fmla="*/ 0 w 266700"/>
                  <a:gd name="connsiteY4" fmla="*/ 0 h 209550"/>
                  <a:gd name="connsiteX0" fmla="*/ 88106 w 354806"/>
                  <a:gd name="connsiteY0" fmla="*/ 38100 h 247650"/>
                  <a:gd name="connsiteX1" fmla="*/ 354806 w 354806"/>
                  <a:gd name="connsiteY1" fmla="*/ 38100 h 247650"/>
                  <a:gd name="connsiteX2" fmla="*/ 354806 w 354806"/>
                  <a:gd name="connsiteY2" fmla="*/ 247650 h 247650"/>
                  <a:gd name="connsiteX3" fmla="*/ 0 w 354806"/>
                  <a:gd name="connsiteY3" fmla="*/ 0 h 247650"/>
                  <a:gd name="connsiteX4" fmla="*/ 88106 w 354806"/>
                  <a:gd name="connsiteY4" fmla="*/ 38100 h 247650"/>
                  <a:gd name="connsiteX0" fmla="*/ 88106 w 411956"/>
                  <a:gd name="connsiteY0" fmla="*/ 38100 h 397668"/>
                  <a:gd name="connsiteX1" fmla="*/ 354806 w 411956"/>
                  <a:gd name="connsiteY1" fmla="*/ 38100 h 397668"/>
                  <a:gd name="connsiteX2" fmla="*/ 411956 w 411956"/>
                  <a:gd name="connsiteY2" fmla="*/ 397668 h 397668"/>
                  <a:gd name="connsiteX3" fmla="*/ 0 w 411956"/>
                  <a:gd name="connsiteY3" fmla="*/ 0 h 397668"/>
                  <a:gd name="connsiteX4" fmla="*/ 88106 w 411956"/>
                  <a:gd name="connsiteY4" fmla="*/ 38100 h 397668"/>
                  <a:gd name="connsiteX0" fmla="*/ 88106 w 411956"/>
                  <a:gd name="connsiteY0" fmla="*/ 38100 h 397668"/>
                  <a:gd name="connsiteX1" fmla="*/ 390525 w 411956"/>
                  <a:gd name="connsiteY1" fmla="*/ 307182 h 397668"/>
                  <a:gd name="connsiteX2" fmla="*/ 411956 w 411956"/>
                  <a:gd name="connsiteY2" fmla="*/ 397668 h 397668"/>
                  <a:gd name="connsiteX3" fmla="*/ 0 w 411956"/>
                  <a:gd name="connsiteY3" fmla="*/ 0 h 397668"/>
                  <a:gd name="connsiteX4" fmla="*/ 88106 w 411956"/>
                  <a:gd name="connsiteY4" fmla="*/ 38100 h 397668"/>
                  <a:gd name="connsiteX0" fmla="*/ 92868 w 411956"/>
                  <a:gd name="connsiteY0" fmla="*/ 21431 h 397668"/>
                  <a:gd name="connsiteX1" fmla="*/ 390525 w 411956"/>
                  <a:gd name="connsiteY1" fmla="*/ 307182 h 397668"/>
                  <a:gd name="connsiteX2" fmla="*/ 411956 w 411956"/>
                  <a:gd name="connsiteY2" fmla="*/ 397668 h 397668"/>
                  <a:gd name="connsiteX3" fmla="*/ 0 w 411956"/>
                  <a:gd name="connsiteY3" fmla="*/ 0 h 397668"/>
                  <a:gd name="connsiteX4" fmla="*/ 92868 w 411956"/>
                  <a:gd name="connsiteY4" fmla="*/ 21431 h 397668"/>
                  <a:gd name="connsiteX0" fmla="*/ 92868 w 411956"/>
                  <a:gd name="connsiteY0" fmla="*/ 25376 h 401613"/>
                  <a:gd name="connsiteX1" fmla="*/ 390525 w 411956"/>
                  <a:gd name="connsiteY1" fmla="*/ 311127 h 401613"/>
                  <a:gd name="connsiteX2" fmla="*/ 411956 w 411956"/>
                  <a:gd name="connsiteY2" fmla="*/ 401613 h 401613"/>
                  <a:gd name="connsiteX3" fmla="*/ 0 w 411956"/>
                  <a:gd name="connsiteY3" fmla="*/ 3945 h 401613"/>
                  <a:gd name="connsiteX4" fmla="*/ 92868 w 411956"/>
                  <a:gd name="connsiteY4" fmla="*/ 25376 h 401613"/>
                  <a:gd name="connsiteX0" fmla="*/ 92868 w 411956"/>
                  <a:gd name="connsiteY0" fmla="*/ 25606 h 401843"/>
                  <a:gd name="connsiteX1" fmla="*/ 390525 w 411956"/>
                  <a:gd name="connsiteY1" fmla="*/ 311357 h 401843"/>
                  <a:gd name="connsiteX2" fmla="*/ 411956 w 411956"/>
                  <a:gd name="connsiteY2" fmla="*/ 401843 h 401843"/>
                  <a:gd name="connsiteX3" fmla="*/ 0 w 411956"/>
                  <a:gd name="connsiteY3" fmla="*/ 4175 h 401843"/>
                  <a:gd name="connsiteX4" fmla="*/ 92868 w 411956"/>
                  <a:gd name="connsiteY4" fmla="*/ 25606 h 401843"/>
                  <a:gd name="connsiteX0" fmla="*/ 92868 w 414173"/>
                  <a:gd name="connsiteY0" fmla="*/ 25606 h 401843"/>
                  <a:gd name="connsiteX1" fmla="*/ 390525 w 414173"/>
                  <a:gd name="connsiteY1" fmla="*/ 311357 h 401843"/>
                  <a:gd name="connsiteX2" fmla="*/ 411956 w 414173"/>
                  <a:gd name="connsiteY2" fmla="*/ 401843 h 401843"/>
                  <a:gd name="connsiteX3" fmla="*/ 0 w 414173"/>
                  <a:gd name="connsiteY3" fmla="*/ 4175 h 401843"/>
                  <a:gd name="connsiteX4" fmla="*/ 92868 w 414173"/>
                  <a:gd name="connsiteY4" fmla="*/ 25606 h 401843"/>
                  <a:gd name="connsiteX0" fmla="*/ 92868 w 414173"/>
                  <a:gd name="connsiteY0" fmla="*/ 25606 h 401843"/>
                  <a:gd name="connsiteX1" fmla="*/ 390525 w 414173"/>
                  <a:gd name="connsiteY1" fmla="*/ 311357 h 401843"/>
                  <a:gd name="connsiteX2" fmla="*/ 411956 w 414173"/>
                  <a:gd name="connsiteY2" fmla="*/ 401843 h 401843"/>
                  <a:gd name="connsiteX3" fmla="*/ 0 w 414173"/>
                  <a:gd name="connsiteY3" fmla="*/ 4175 h 401843"/>
                  <a:gd name="connsiteX4" fmla="*/ 92868 w 414173"/>
                  <a:gd name="connsiteY4" fmla="*/ 25606 h 401843"/>
                  <a:gd name="connsiteX0" fmla="*/ 92868 w 414173"/>
                  <a:gd name="connsiteY0" fmla="*/ 25606 h 401843"/>
                  <a:gd name="connsiteX1" fmla="*/ 390525 w 414173"/>
                  <a:gd name="connsiteY1" fmla="*/ 311357 h 401843"/>
                  <a:gd name="connsiteX2" fmla="*/ 411956 w 414173"/>
                  <a:gd name="connsiteY2" fmla="*/ 401843 h 401843"/>
                  <a:gd name="connsiteX3" fmla="*/ 0 w 414173"/>
                  <a:gd name="connsiteY3" fmla="*/ 4175 h 401843"/>
                  <a:gd name="connsiteX4" fmla="*/ 92868 w 414173"/>
                  <a:gd name="connsiteY4" fmla="*/ 25606 h 401843"/>
                  <a:gd name="connsiteX0" fmla="*/ 92868 w 414173"/>
                  <a:gd name="connsiteY0" fmla="*/ 25606 h 401843"/>
                  <a:gd name="connsiteX1" fmla="*/ 390525 w 414173"/>
                  <a:gd name="connsiteY1" fmla="*/ 311357 h 401843"/>
                  <a:gd name="connsiteX2" fmla="*/ 411956 w 414173"/>
                  <a:gd name="connsiteY2" fmla="*/ 401843 h 401843"/>
                  <a:gd name="connsiteX3" fmla="*/ 0 w 414173"/>
                  <a:gd name="connsiteY3" fmla="*/ 4175 h 401843"/>
                  <a:gd name="connsiteX4" fmla="*/ 92868 w 414173"/>
                  <a:gd name="connsiteY4" fmla="*/ 25606 h 401843"/>
                  <a:gd name="connsiteX0" fmla="*/ 92868 w 411956"/>
                  <a:gd name="connsiteY0" fmla="*/ 25606 h 401843"/>
                  <a:gd name="connsiteX1" fmla="*/ 390525 w 411956"/>
                  <a:gd name="connsiteY1" fmla="*/ 311357 h 401843"/>
                  <a:gd name="connsiteX2" fmla="*/ 411956 w 411956"/>
                  <a:gd name="connsiteY2" fmla="*/ 401843 h 401843"/>
                  <a:gd name="connsiteX3" fmla="*/ 0 w 411956"/>
                  <a:gd name="connsiteY3" fmla="*/ 4175 h 401843"/>
                  <a:gd name="connsiteX4" fmla="*/ 92868 w 411956"/>
                  <a:gd name="connsiteY4" fmla="*/ 25606 h 401843"/>
                  <a:gd name="connsiteX0" fmla="*/ 92868 w 411956"/>
                  <a:gd name="connsiteY0" fmla="*/ 25606 h 401843"/>
                  <a:gd name="connsiteX1" fmla="*/ 333965 w 411956"/>
                  <a:gd name="connsiteY1" fmla="*/ 301930 h 401843"/>
                  <a:gd name="connsiteX2" fmla="*/ 411956 w 411956"/>
                  <a:gd name="connsiteY2" fmla="*/ 401843 h 401843"/>
                  <a:gd name="connsiteX3" fmla="*/ 0 w 411956"/>
                  <a:gd name="connsiteY3" fmla="*/ 4175 h 401843"/>
                  <a:gd name="connsiteX4" fmla="*/ 92868 w 411956"/>
                  <a:gd name="connsiteY4" fmla="*/ 25606 h 401843"/>
                  <a:gd name="connsiteX0" fmla="*/ 135288 w 411956"/>
                  <a:gd name="connsiteY0" fmla="*/ 84280 h 399242"/>
                  <a:gd name="connsiteX1" fmla="*/ 333965 w 411956"/>
                  <a:gd name="connsiteY1" fmla="*/ 299329 h 399242"/>
                  <a:gd name="connsiteX2" fmla="*/ 411956 w 411956"/>
                  <a:gd name="connsiteY2" fmla="*/ 399242 h 399242"/>
                  <a:gd name="connsiteX3" fmla="*/ 0 w 411956"/>
                  <a:gd name="connsiteY3" fmla="*/ 1574 h 399242"/>
                  <a:gd name="connsiteX4" fmla="*/ 135288 w 411956"/>
                  <a:gd name="connsiteY4" fmla="*/ 84280 h 399242"/>
                  <a:gd name="connsiteX0" fmla="*/ 92867 w 411956"/>
                  <a:gd name="connsiteY0" fmla="*/ 21484 h 402434"/>
                  <a:gd name="connsiteX1" fmla="*/ 333965 w 411956"/>
                  <a:gd name="connsiteY1" fmla="*/ 302521 h 402434"/>
                  <a:gd name="connsiteX2" fmla="*/ 411956 w 411956"/>
                  <a:gd name="connsiteY2" fmla="*/ 402434 h 402434"/>
                  <a:gd name="connsiteX3" fmla="*/ 0 w 411956"/>
                  <a:gd name="connsiteY3" fmla="*/ 4766 h 402434"/>
                  <a:gd name="connsiteX4" fmla="*/ 92867 w 411956"/>
                  <a:gd name="connsiteY4" fmla="*/ 21484 h 402434"/>
                  <a:gd name="connsiteX0" fmla="*/ 78726 w 411956"/>
                  <a:gd name="connsiteY0" fmla="*/ 21484 h 402434"/>
                  <a:gd name="connsiteX1" fmla="*/ 333965 w 411956"/>
                  <a:gd name="connsiteY1" fmla="*/ 302521 h 402434"/>
                  <a:gd name="connsiteX2" fmla="*/ 411956 w 411956"/>
                  <a:gd name="connsiteY2" fmla="*/ 402434 h 402434"/>
                  <a:gd name="connsiteX3" fmla="*/ 0 w 411956"/>
                  <a:gd name="connsiteY3" fmla="*/ 4766 h 402434"/>
                  <a:gd name="connsiteX4" fmla="*/ 78726 w 411956"/>
                  <a:gd name="connsiteY4" fmla="*/ 21484 h 402434"/>
                  <a:gd name="connsiteX0" fmla="*/ 78726 w 411956"/>
                  <a:gd name="connsiteY0" fmla="*/ 21484 h 402434"/>
                  <a:gd name="connsiteX1" fmla="*/ 390526 w 411956"/>
                  <a:gd name="connsiteY1" fmla="*/ 330801 h 402434"/>
                  <a:gd name="connsiteX2" fmla="*/ 411956 w 411956"/>
                  <a:gd name="connsiteY2" fmla="*/ 402434 h 402434"/>
                  <a:gd name="connsiteX3" fmla="*/ 0 w 411956"/>
                  <a:gd name="connsiteY3" fmla="*/ 4766 h 402434"/>
                  <a:gd name="connsiteX4" fmla="*/ 78726 w 411956"/>
                  <a:gd name="connsiteY4" fmla="*/ 21484 h 402434"/>
                  <a:gd name="connsiteX0" fmla="*/ 78726 w 411956"/>
                  <a:gd name="connsiteY0" fmla="*/ 10585 h 405676"/>
                  <a:gd name="connsiteX1" fmla="*/ 390526 w 411956"/>
                  <a:gd name="connsiteY1" fmla="*/ 334043 h 405676"/>
                  <a:gd name="connsiteX2" fmla="*/ 411956 w 411956"/>
                  <a:gd name="connsiteY2" fmla="*/ 405676 h 405676"/>
                  <a:gd name="connsiteX3" fmla="*/ 0 w 411956"/>
                  <a:gd name="connsiteY3" fmla="*/ 8008 h 405676"/>
                  <a:gd name="connsiteX4" fmla="*/ 78726 w 411956"/>
                  <a:gd name="connsiteY4" fmla="*/ 10585 h 405676"/>
                  <a:gd name="connsiteX0" fmla="*/ 83439 w 411956"/>
                  <a:gd name="connsiteY0" fmla="*/ 1040 h 462118"/>
                  <a:gd name="connsiteX1" fmla="*/ 390526 w 411956"/>
                  <a:gd name="connsiteY1" fmla="*/ 390485 h 462118"/>
                  <a:gd name="connsiteX2" fmla="*/ 411956 w 411956"/>
                  <a:gd name="connsiteY2" fmla="*/ 462118 h 462118"/>
                  <a:gd name="connsiteX3" fmla="*/ 0 w 411956"/>
                  <a:gd name="connsiteY3" fmla="*/ 64450 h 462118"/>
                  <a:gd name="connsiteX4" fmla="*/ 83439 w 411956"/>
                  <a:gd name="connsiteY4" fmla="*/ 1040 h 462118"/>
                  <a:gd name="connsiteX0" fmla="*/ 97580 w 411956"/>
                  <a:gd name="connsiteY0" fmla="*/ 25607 h 401844"/>
                  <a:gd name="connsiteX1" fmla="*/ 390526 w 411956"/>
                  <a:gd name="connsiteY1" fmla="*/ 330211 h 401844"/>
                  <a:gd name="connsiteX2" fmla="*/ 411956 w 411956"/>
                  <a:gd name="connsiteY2" fmla="*/ 401844 h 401844"/>
                  <a:gd name="connsiteX3" fmla="*/ 0 w 411956"/>
                  <a:gd name="connsiteY3" fmla="*/ 4176 h 401844"/>
                  <a:gd name="connsiteX4" fmla="*/ 97580 w 411956"/>
                  <a:gd name="connsiteY4" fmla="*/ 25607 h 401844"/>
                  <a:gd name="connsiteX0" fmla="*/ 97580 w 461809"/>
                  <a:gd name="connsiteY0" fmla="*/ 25607 h 401844"/>
                  <a:gd name="connsiteX1" fmla="*/ 461228 w 461809"/>
                  <a:gd name="connsiteY1" fmla="*/ 334924 h 401844"/>
                  <a:gd name="connsiteX2" fmla="*/ 411956 w 461809"/>
                  <a:gd name="connsiteY2" fmla="*/ 401844 h 401844"/>
                  <a:gd name="connsiteX3" fmla="*/ 0 w 461809"/>
                  <a:gd name="connsiteY3" fmla="*/ 4176 h 401844"/>
                  <a:gd name="connsiteX4" fmla="*/ 97580 w 461809"/>
                  <a:gd name="connsiteY4" fmla="*/ 25607 h 401844"/>
                  <a:gd name="connsiteX0" fmla="*/ 97580 w 411956"/>
                  <a:gd name="connsiteY0" fmla="*/ 25607 h 401844"/>
                  <a:gd name="connsiteX1" fmla="*/ 404667 w 411956"/>
                  <a:gd name="connsiteY1" fmla="*/ 334924 h 401844"/>
                  <a:gd name="connsiteX2" fmla="*/ 411956 w 411956"/>
                  <a:gd name="connsiteY2" fmla="*/ 401844 h 401844"/>
                  <a:gd name="connsiteX3" fmla="*/ 0 w 411956"/>
                  <a:gd name="connsiteY3" fmla="*/ 4176 h 401844"/>
                  <a:gd name="connsiteX4" fmla="*/ 97580 w 411956"/>
                  <a:gd name="connsiteY4" fmla="*/ 25607 h 401844"/>
                  <a:gd name="connsiteX0" fmla="*/ 97580 w 411956"/>
                  <a:gd name="connsiteY0" fmla="*/ 25607 h 401844"/>
                  <a:gd name="connsiteX1" fmla="*/ 404667 w 411956"/>
                  <a:gd name="connsiteY1" fmla="*/ 334924 h 401844"/>
                  <a:gd name="connsiteX2" fmla="*/ 411956 w 411956"/>
                  <a:gd name="connsiteY2" fmla="*/ 401844 h 401844"/>
                  <a:gd name="connsiteX3" fmla="*/ 0 w 411956"/>
                  <a:gd name="connsiteY3" fmla="*/ 4176 h 401844"/>
                  <a:gd name="connsiteX4" fmla="*/ 97580 w 411956"/>
                  <a:gd name="connsiteY4" fmla="*/ 25607 h 401844"/>
                  <a:gd name="connsiteX0" fmla="*/ 97580 w 411956"/>
                  <a:gd name="connsiteY0" fmla="*/ 25607 h 401844"/>
                  <a:gd name="connsiteX1" fmla="*/ 404667 w 411956"/>
                  <a:gd name="connsiteY1" fmla="*/ 334924 h 401844"/>
                  <a:gd name="connsiteX2" fmla="*/ 411956 w 411956"/>
                  <a:gd name="connsiteY2" fmla="*/ 401844 h 401844"/>
                  <a:gd name="connsiteX3" fmla="*/ 0 w 411956"/>
                  <a:gd name="connsiteY3" fmla="*/ 4176 h 401844"/>
                  <a:gd name="connsiteX4" fmla="*/ 97580 w 411956"/>
                  <a:gd name="connsiteY4" fmla="*/ 25607 h 401844"/>
                  <a:gd name="connsiteX0" fmla="*/ 97580 w 411956"/>
                  <a:gd name="connsiteY0" fmla="*/ 25607 h 401844"/>
                  <a:gd name="connsiteX1" fmla="*/ 404667 w 411956"/>
                  <a:gd name="connsiteY1" fmla="*/ 334924 h 401844"/>
                  <a:gd name="connsiteX2" fmla="*/ 411956 w 411956"/>
                  <a:gd name="connsiteY2" fmla="*/ 401844 h 401844"/>
                  <a:gd name="connsiteX3" fmla="*/ 0 w 411956"/>
                  <a:gd name="connsiteY3" fmla="*/ 4176 h 401844"/>
                  <a:gd name="connsiteX4" fmla="*/ 97580 w 411956"/>
                  <a:gd name="connsiteY4" fmla="*/ 25607 h 401844"/>
                  <a:gd name="connsiteX0" fmla="*/ 97580 w 411956"/>
                  <a:gd name="connsiteY0" fmla="*/ 25607 h 401844"/>
                  <a:gd name="connsiteX1" fmla="*/ 395240 w 411956"/>
                  <a:gd name="connsiteY1" fmla="*/ 330210 h 401844"/>
                  <a:gd name="connsiteX2" fmla="*/ 411956 w 411956"/>
                  <a:gd name="connsiteY2" fmla="*/ 401844 h 401844"/>
                  <a:gd name="connsiteX3" fmla="*/ 0 w 411956"/>
                  <a:gd name="connsiteY3" fmla="*/ 4176 h 401844"/>
                  <a:gd name="connsiteX4" fmla="*/ 97580 w 411956"/>
                  <a:gd name="connsiteY4" fmla="*/ 25607 h 401844"/>
                  <a:gd name="connsiteX0" fmla="*/ 97580 w 411956"/>
                  <a:gd name="connsiteY0" fmla="*/ 25607 h 401844"/>
                  <a:gd name="connsiteX1" fmla="*/ 399954 w 411956"/>
                  <a:gd name="connsiteY1" fmla="*/ 334923 h 401844"/>
                  <a:gd name="connsiteX2" fmla="*/ 411956 w 411956"/>
                  <a:gd name="connsiteY2" fmla="*/ 401844 h 401844"/>
                  <a:gd name="connsiteX3" fmla="*/ 0 w 411956"/>
                  <a:gd name="connsiteY3" fmla="*/ 4176 h 401844"/>
                  <a:gd name="connsiteX4" fmla="*/ 97580 w 411956"/>
                  <a:gd name="connsiteY4" fmla="*/ 25607 h 401844"/>
                  <a:gd name="connsiteX0" fmla="*/ 97580 w 411956"/>
                  <a:gd name="connsiteY0" fmla="*/ 25607 h 401844"/>
                  <a:gd name="connsiteX1" fmla="*/ 399954 w 411956"/>
                  <a:gd name="connsiteY1" fmla="*/ 334923 h 401844"/>
                  <a:gd name="connsiteX2" fmla="*/ 411956 w 411956"/>
                  <a:gd name="connsiteY2" fmla="*/ 401844 h 401844"/>
                  <a:gd name="connsiteX3" fmla="*/ 0 w 411956"/>
                  <a:gd name="connsiteY3" fmla="*/ 4176 h 401844"/>
                  <a:gd name="connsiteX4" fmla="*/ 97580 w 411956"/>
                  <a:gd name="connsiteY4" fmla="*/ 25607 h 401844"/>
                  <a:gd name="connsiteX0" fmla="*/ 97580 w 411956"/>
                  <a:gd name="connsiteY0" fmla="*/ 25607 h 401844"/>
                  <a:gd name="connsiteX1" fmla="*/ 399954 w 411956"/>
                  <a:gd name="connsiteY1" fmla="*/ 339542 h 401844"/>
                  <a:gd name="connsiteX2" fmla="*/ 411956 w 411956"/>
                  <a:gd name="connsiteY2" fmla="*/ 401844 h 401844"/>
                  <a:gd name="connsiteX3" fmla="*/ 0 w 411956"/>
                  <a:gd name="connsiteY3" fmla="*/ 4176 h 401844"/>
                  <a:gd name="connsiteX4" fmla="*/ 97580 w 411956"/>
                  <a:gd name="connsiteY4" fmla="*/ 25607 h 401844"/>
                  <a:gd name="connsiteX0" fmla="*/ 97580 w 411956"/>
                  <a:gd name="connsiteY0" fmla="*/ 25607 h 401844"/>
                  <a:gd name="connsiteX1" fmla="*/ 381846 w 411956"/>
                  <a:gd name="connsiteY1" fmla="*/ 325685 h 401844"/>
                  <a:gd name="connsiteX2" fmla="*/ 411956 w 411956"/>
                  <a:gd name="connsiteY2" fmla="*/ 401844 h 401844"/>
                  <a:gd name="connsiteX3" fmla="*/ 0 w 411956"/>
                  <a:gd name="connsiteY3" fmla="*/ 4176 h 401844"/>
                  <a:gd name="connsiteX4" fmla="*/ 97580 w 411956"/>
                  <a:gd name="connsiteY4" fmla="*/ 25607 h 401844"/>
                  <a:gd name="connsiteX0" fmla="*/ 97580 w 411956"/>
                  <a:gd name="connsiteY0" fmla="*/ 25607 h 401844"/>
                  <a:gd name="connsiteX1" fmla="*/ 409007 w 411956"/>
                  <a:gd name="connsiteY1" fmla="*/ 330304 h 401844"/>
                  <a:gd name="connsiteX2" fmla="*/ 411956 w 411956"/>
                  <a:gd name="connsiteY2" fmla="*/ 401844 h 401844"/>
                  <a:gd name="connsiteX3" fmla="*/ 0 w 411956"/>
                  <a:gd name="connsiteY3" fmla="*/ 4176 h 401844"/>
                  <a:gd name="connsiteX4" fmla="*/ 97580 w 411956"/>
                  <a:gd name="connsiteY4" fmla="*/ 25607 h 401844"/>
                  <a:gd name="connsiteX0" fmla="*/ 97580 w 411956"/>
                  <a:gd name="connsiteY0" fmla="*/ 25607 h 401844"/>
                  <a:gd name="connsiteX1" fmla="*/ 390899 w 411956"/>
                  <a:gd name="connsiteY1" fmla="*/ 325685 h 401844"/>
                  <a:gd name="connsiteX2" fmla="*/ 411956 w 411956"/>
                  <a:gd name="connsiteY2" fmla="*/ 401844 h 401844"/>
                  <a:gd name="connsiteX3" fmla="*/ 0 w 411956"/>
                  <a:gd name="connsiteY3" fmla="*/ 4176 h 401844"/>
                  <a:gd name="connsiteX4" fmla="*/ 97580 w 411956"/>
                  <a:gd name="connsiteY4" fmla="*/ 25607 h 401844"/>
                  <a:gd name="connsiteX0" fmla="*/ 97580 w 402902"/>
                  <a:gd name="connsiteY0" fmla="*/ 25607 h 392607"/>
                  <a:gd name="connsiteX1" fmla="*/ 390899 w 402902"/>
                  <a:gd name="connsiteY1" fmla="*/ 325685 h 392607"/>
                  <a:gd name="connsiteX2" fmla="*/ 402902 w 402902"/>
                  <a:gd name="connsiteY2" fmla="*/ 392607 h 392607"/>
                  <a:gd name="connsiteX3" fmla="*/ 0 w 402902"/>
                  <a:gd name="connsiteY3" fmla="*/ 4176 h 392607"/>
                  <a:gd name="connsiteX4" fmla="*/ 97580 w 402902"/>
                  <a:gd name="connsiteY4" fmla="*/ 25607 h 392607"/>
                  <a:gd name="connsiteX0" fmla="*/ 97580 w 402902"/>
                  <a:gd name="connsiteY0" fmla="*/ 25607 h 392607"/>
                  <a:gd name="connsiteX1" fmla="*/ 390899 w 402902"/>
                  <a:gd name="connsiteY1" fmla="*/ 325685 h 392607"/>
                  <a:gd name="connsiteX2" fmla="*/ 402902 w 402902"/>
                  <a:gd name="connsiteY2" fmla="*/ 392607 h 392607"/>
                  <a:gd name="connsiteX3" fmla="*/ 0 w 402902"/>
                  <a:gd name="connsiteY3" fmla="*/ 4176 h 392607"/>
                  <a:gd name="connsiteX4" fmla="*/ 97580 w 402902"/>
                  <a:gd name="connsiteY4" fmla="*/ 25607 h 392607"/>
                  <a:gd name="connsiteX0" fmla="*/ 97580 w 408217"/>
                  <a:gd name="connsiteY0" fmla="*/ 25607 h 403467"/>
                  <a:gd name="connsiteX1" fmla="*/ 390899 w 408217"/>
                  <a:gd name="connsiteY1" fmla="*/ 325685 h 403467"/>
                  <a:gd name="connsiteX2" fmla="*/ 408217 w 408217"/>
                  <a:gd name="connsiteY2" fmla="*/ 403467 h 403467"/>
                  <a:gd name="connsiteX3" fmla="*/ 0 w 408217"/>
                  <a:gd name="connsiteY3" fmla="*/ 4176 h 403467"/>
                  <a:gd name="connsiteX4" fmla="*/ 97580 w 408217"/>
                  <a:gd name="connsiteY4" fmla="*/ 25607 h 403467"/>
                  <a:gd name="connsiteX0" fmla="*/ 97580 w 408217"/>
                  <a:gd name="connsiteY0" fmla="*/ 25607 h 403467"/>
                  <a:gd name="connsiteX1" fmla="*/ 390899 w 408217"/>
                  <a:gd name="connsiteY1" fmla="*/ 325685 h 403467"/>
                  <a:gd name="connsiteX2" fmla="*/ 408217 w 408217"/>
                  <a:gd name="connsiteY2" fmla="*/ 403467 h 403467"/>
                  <a:gd name="connsiteX3" fmla="*/ 0 w 408217"/>
                  <a:gd name="connsiteY3" fmla="*/ 4176 h 403467"/>
                  <a:gd name="connsiteX4" fmla="*/ 97580 w 408217"/>
                  <a:gd name="connsiteY4" fmla="*/ 25607 h 403467"/>
                  <a:gd name="connsiteX0" fmla="*/ 97580 w 408217"/>
                  <a:gd name="connsiteY0" fmla="*/ 25607 h 403467"/>
                  <a:gd name="connsiteX1" fmla="*/ 395120 w 408217"/>
                  <a:gd name="connsiteY1" fmla="*/ 325685 h 403467"/>
                  <a:gd name="connsiteX2" fmla="*/ 408217 w 408217"/>
                  <a:gd name="connsiteY2" fmla="*/ 403467 h 403467"/>
                  <a:gd name="connsiteX3" fmla="*/ 0 w 408217"/>
                  <a:gd name="connsiteY3" fmla="*/ 4176 h 403467"/>
                  <a:gd name="connsiteX4" fmla="*/ 97580 w 408217"/>
                  <a:gd name="connsiteY4" fmla="*/ 25607 h 403467"/>
                  <a:gd name="connsiteX0" fmla="*/ 97580 w 408217"/>
                  <a:gd name="connsiteY0" fmla="*/ 25607 h 403467"/>
                  <a:gd name="connsiteX1" fmla="*/ 395120 w 408217"/>
                  <a:gd name="connsiteY1" fmla="*/ 325685 h 403467"/>
                  <a:gd name="connsiteX2" fmla="*/ 408217 w 408217"/>
                  <a:gd name="connsiteY2" fmla="*/ 403467 h 403467"/>
                  <a:gd name="connsiteX3" fmla="*/ 0 w 408217"/>
                  <a:gd name="connsiteY3" fmla="*/ 4176 h 403467"/>
                  <a:gd name="connsiteX4" fmla="*/ 97580 w 408217"/>
                  <a:gd name="connsiteY4" fmla="*/ 25607 h 403467"/>
                  <a:gd name="connsiteX0" fmla="*/ 97580 w 399775"/>
                  <a:gd name="connsiteY0" fmla="*/ 25607 h 407793"/>
                  <a:gd name="connsiteX1" fmla="*/ 395120 w 399775"/>
                  <a:gd name="connsiteY1" fmla="*/ 325685 h 407793"/>
                  <a:gd name="connsiteX2" fmla="*/ 399775 w 399775"/>
                  <a:gd name="connsiteY2" fmla="*/ 407793 h 407793"/>
                  <a:gd name="connsiteX3" fmla="*/ 0 w 399775"/>
                  <a:gd name="connsiteY3" fmla="*/ 4176 h 407793"/>
                  <a:gd name="connsiteX4" fmla="*/ 97580 w 399775"/>
                  <a:gd name="connsiteY4" fmla="*/ 25607 h 407793"/>
                  <a:gd name="connsiteX0" fmla="*/ 97580 w 408218"/>
                  <a:gd name="connsiteY0" fmla="*/ 25607 h 403467"/>
                  <a:gd name="connsiteX1" fmla="*/ 395120 w 408218"/>
                  <a:gd name="connsiteY1" fmla="*/ 325685 h 403467"/>
                  <a:gd name="connsiteX2" fmla="*/ 408218 w 408218"/>
                  <a:gd name="connsiteY2" fmla="*/ 403467 h 403467"/>
                  <a:gd name="connsiteX3" fmla="*/ 0 w 408218"/>
                  <a:gd name="connsiteY3" fmla="*/ 4176 h 403467"/>
                  <a:gd name="connsiteX4" fmla="*/ 97580 w 408218"/>
                  <a:gd name="connsiteY4" fmla="*/ 25607 h 403467"/>
                  <a:gd name="connsiteX0" fmla="*/ 97580 w 399776"/>
                  <a:gd name="connsiteY0" fmla="*/ 25607 h 399141"/>
                  <a:gd name="connsiteX1" fmla="*/ 395120 w 399776"/>
                  <a:gd name="connsiteY1" fmla="*/ 325685 h 399141"/>
                  <a:gd name="connsiteX2" fmla="*/ 399776 w 399776"/>
                  <a:gd name="connsiteY2" fmla="*/ 399141 h 399141"/>
                  <a:gd name="connsiteX3" fmla="*/ 0 w 399776"/>
                  <a:gd name="connsiteY3" fmla="*/ 4176 h 399141"/>
                  <a:gd name="connsiteX4" fmla="*/ 97580 w 399776"/>
                  <a:gd name="connsiteY4" fmla="*/ 25607 h 399141"/>
                  <a:gd name="connsiteX0" fmla="*/ 97580 w 403997"/>
                  <a:gd name="connsiteY0" fmla="*/ 25607 h 399141"/>
                  <a:gd name="connsiteX1" fmla="*/ 395120 w 403997"/>
                  <a:gd name="connsiteY1" fmla="*/ 325685 h 399141"/>
                  <a:gd name="connsiteX2" fmla="*/ 403997 w 403997"/>
                  <a:gd name="connsiteY2" fmla="*/ 399141 h 399141"/>
                  <a:gd name="connsiteX3" fmla="*/ 0 w 403997"/>
                  <a:gd name="connsiteY3" fmla="*/ 4176 h 399141"/>
                  <a:gd name="connsiteX4" fmla="*/ 97580 w 403997"/>
                  <a:gd name="connsiteY4" fmla="*/ 25607 h 399141"/>
                  <a:gd name="connsiteX0" fmla="*/ 97580 w 403997"/>
                  <a:gd name="connsiteY0" fmla="*/ 25607 h 399141"/>
                  <a:gd name="connsiteX1" fmla="*/ 399341 w 403997"/>
                  <a:gd name="connsiteY1" fmla="*/ 330011 h 399141"/>
                  <a:gd name="connsiteX2" fmla="*/ 403997 w 403997"/>
                  <a:gd name="connsiteY2" fmla="*/ 399141 h 399141"/>
                  <a:gd name="connsiteX3" fmla="*/ 0 w 403997"/>
                  <a:gd name="connsiteY3" fmla="*/ 4176 h 399141"/>
                  <a:gd name="connsiteX4" fmla="*/ 97580 w 403997"/>
                  <a:gd name="connsiteY4" fmla="*/ 25607 h 399141"/>
                  <a:gd name="connsiteX0" fmla="*/ 104763 w 411180"/>
                  <a:gd name="connsiteY0" fmla="*/ 27804 h 401338"/>
                  <a:gd name="connsiteX1" fmla="*/ 406524 w 411180"/>
                  <a:gd name="connsiteY1" fmla="*/ 332208 h 401338"/>
                  <a:gd name="connsiteX2" fmla="*/ 411180 w 411180"/>
                  <a:gd name="connsiteY2" fmla="*/ 401338 h 401338"/>
                  <a:gd name="connsiteX3" fmla="*/ 0 w 411180"/>
                  <a:gd name="connsiteY3" fmla="*/ 3920 h 401338"/>
                  <a:gd name="connsiteX4" fmla="*/ 104763 w 411180"/>
                  <a:gd name="connsiteY4" fmla="*/ 27804 h 401338"/>
                  <a:gd name="connsiteX0" fmla="*/ 104763 w 411180"/>
                  <a:gd name="connsiteY0" fmla="*/ 27804 h 440590"/>
                  <a:gd name="connsiteX1" fmla="*/ 406524 w 411180"/>
                  <a:gd name="connsiteY1" fmla="*/ 332208 h 440590"/>
                  <a:gd name="connsiteX2" fmla="*/ 411180 w 411180"/>
                  <a:gd name="connsiteY2" fmla="*/ 440590 h 440590"/>
                  <a:gd name="connsiteX3" fmla="*/ 0 w 411180"/>
                  <a:gd name="connsiteY3" fmla="*/ 3920 h 440590"/>
                  <a:gd name="connsiteX4" fmla="*/ 104763 w 411180"/>
                  <a:gd name="connsiteY4" fmla="*/ 27804 h 440590"/>
                  <a:gd name="connsiteX0" fmla="*/ 104763 w 408134"/>
                  <a:gd name="connsiteY0" fmla="*/ 27804 h 403791"/>
                  <a:gd name="connsiteX1" fmla="*/ 406524 w 408134"/>
                  <a:gd name="connsiteY1" fmla="*/ 332208 h 403791"/>
                  <a:gd name="connsiteX2" fmla="*/ 399209 w 408134"/>
                  <a:gd name="connsiteY2" fmla="*/ 403791 h 403791"/>
                  <a:gd name="connsiteX3" fmla="*/ 0 w 408134"/>
                  <a:gd name="connsiteY3" fmla="*/ 3920 h 403791"/>
                  <a:gd name="connsiteX4" fmla="*/ 104763 w 408134"/>
                  <a:gd name="connsiteY4" fmla="*/ 27804 h 403791"/>
                  <a:gd name="connsiteX0" fmla="*/ 104763 w 408317"/>
                  <a:gd name="connsiteY0" fmla="*/ 27804 h 411151"/>
                  <a:gd name="connsiteX1" fmla="*/ 406524 w 408317"/>
                  <a:gd name="connsiteY1" fmla="*/ 332208 h 411151"/>
                  <a:gd name="connsiteX2" fmla="*/ 401603 w 408317"/>
                  <a:gd name="connsiteY2" fmla="*/ 411151 h 411151"/>
                  <a:gd name="connsiteX3" fmla="*/ 0 w 408317"/>
                  <a:gd name="connsiteY3" fmla="*/ 3920 h 411151"/>
                  <a:gd name="connsiteX4" fmla="*/ 104763 w 408317"/>
                  <a:gd name="connsiteY4" fmla="*/ 27804 h 411151"/>
                  <a:gd name="connsiteX0" fmla="*/ 104763 w 408317"/>
                  <a:gd name="connsiteY0" fmla="*/ 27804 h 411151"/>
                  <a:gd name="connsiteX1" fmla="*/ 406524 w 408317"/>
                  <a:gd name="connsiteY1" fmla="*/ 332208 h 411151"/>
                  <a:gd name="connsiteX2" fmla="*/ 401603 w 408317"/>
                  <a:gd name="connsiteY2" fmla="*/ 411151 h 411151"/>
                  <a:gd name="connsiteX3" fmla="*/ 0 w 408317"/>
                  <a:gd name="connsiteY3" fmla="*/ 3920 h 411151"/>
                  <a:gd name="connsiteX4" fmla="*/ 104763 w 408317"/>
                  <a:gd name="connsiteY4" fmla="*/ 27804 h 411151"/>
                  <a:gd name="connsiteX0" fmla="*/ 104763 w 408317"/>
                  <a:gd name="connsiteY0" fmla="*/ 27804 h 411151"/>
                  <a:gd name="connsiteX1" fmla="*/ 406524 w 408317"/>
                  <a:gd name="connsiteY1" fmla="*/ 332208 h 411151"/>
                  <a:gd name="connsiteX2" fmla="*/ 401603 w 408317"/>
                  <a:gd name="connsiteY2" fmla="*/ 411151 h 411151"/>
                  <a:gd name="connsiteX3" fmla="*/ 0 w 408317"/>
                  <a:gd name="connsiteY3" fmla="*/ 3920 h 411151"/>
                  <a:gd name="connsiteX4" fmla="*/ 104763 w 408317"/>
                  <a:gd name="connsiteY4" fmla="*/ 27804 h 411151"/>
                  <a:gd name="connsiteX0" fmla="*/ 104763 w 408317"/>
                  <a:gd name="connsiteY0" fmla="*/ 27804 h 411151"/>
                  <a:gd name="connsiteX1" fmla="*/ 406524 w 408317"/>
                  <a:gd name="connsiteY1" fmla="*/ 332208 h 411151"/>
                  <a:gd name="connsiteX2" fmla="*/ 401603 w 408317"/>
                  <a:gd name="connsiteY2" fmla="*/ 411151 h 411151"/>
                  <a:gd name="connsiteX3" fmla="*/ 0 w 408317"/>
                  <a:gd name="connsiteY3" fmla="*/ 3920 h 411151"/>
                  <a:gd name="connsiteX4" fmla="*/ 104763 w 408317"/>
                  <a:gd name="connsiteY4" fmla="*/ 27804 h 411151"/>
                  <a:gd name="connsiteX0" fmla="*/ 104763 w 408317"/>
                  <a:gd name="connsiteY0" fmla="*/ 27804 h 411151"/>
                  <a:gd name="connsiteX1" fmla="*/ 406524 w 408317"/>
                  <a:gd name="connsiteY1" fmla="*/ 332208 h 411151"/>
                  <a:gd name="connsiteX2" fmla="*/ 401603 w 408317"/>
                  <a:gd name="connsiteY2" fmla="*/ 411151 h 411151"/>
                  <a:gd name="connsiteX3" fmla="*/ 0 w 408317"/>
                  <a:gd name="connsiteY3" fmla="*/ 3920 h 411151"/>
                  <a:gd name="connsiteX4" fmla="*/ 104763 w 408317"/>
                  <a:gd name="connsiteY4" fmla="*/ 27804 h 411151"/>
                  <a:gd name="connsiteX0" fmla="*/ 104763 w 408317"/>
                  <a:gd name="connsiteY0" fmla="*/ 27804 h 411151"/>
                  <a:gd name="connsiteX1" fmla="*/ 406524 w 408317"/>
                  <a:gd name="connsiteY1" fmla="*/ 332208 h 411151"/>
                  <a:gd name="connsiteX2" fmla="*/ 401603 w 408317"/>
                  <a:gd name="connsiteY2" fmla="*/ 411151 h 411151"/>
                  <a:gd name="connsiteX3" fmla="*/ 0 w 408317"/>
                  <a:gd name="connsiteY3" fmla="*/ 3920 h 411151"/>
                  <a:gd name="connsiteX4" fmla="*/ 104763 w 408317"/>
                  <a:gd name="connsiteY4" fmla="*/ 27804 h 411151"/>
                  <a:gd name="connsiteX0" fmla="*/ 104763 w 408317"/>
                  <a:gd name="connsiteY0" fmla="*/ 27804 h 411151"/>
                  <a:gd name="connsiteX1" fmla="*/ 406524 w 408317"/>
                  <a:gd name="connsiteY1" fmla="*/ 332208 h 411151"/>
                  <a:gd name="connsiteX2" fmla="*/ 401603 w 408317"/>
                  <a:gd name="connsiteY2" fmla="*/ 411151 h 411151"/>
                  <a:gd name="connsiteX3" fmla="*/ 0 w 408317"/>
                  <a:gd name="connsiteY3" fmla="*/ 3920 h 411151"/>
                  <a:gd name="connsiteX4" fmla="*/ 104763 w 408317"/>
                  <a:gd name="connsiteY4" fmla="*/ 27804 h 411151"/>
                  <a:gd name="connsiteX0" fmla="*/ 85608 w 389162"/>
                  <a:gd name="connsiteY0" fmla="*/ 30031 h 413378"/>
                  <a:gd name="connsiteX1" fmla="*/ 387369 w 389162"/>
                  <a:gd name="connsiteY1" fmla="*/ 334435 h 413378"/>
                  <a:gd name="connsiteX2" fmla="*/ 382448 w 389162"/>
                  <a:gd name="connsiteY2" fmla="*/ 413378 h 413378"/>
                  <a:gd name="connsiteX3" fmla="*/ 0 w 389162"/>
                  <a:gd name="connsiteY3" fmla="*/ 3694 h 413378"/>
                  <a:gd name="connsiteX4" fmla="*/ 85608 w 389162"/>
                  <a:gd name="connsiteY4" fmla="*/ 30031 h 413378"/>
                  <a:gd name="connsiteX0" fmla="*/ 92792 w 396346"/>
                  <a:gd name="connsiteY0" fmla="*/ 36843 h 420190"/>
                  <a:gd name="connsiteX1" fmla="*/ 394553 w 396346"/>
                  <a:gd name="connsiteY1" fmla="*/ 341247 h 420190"/>
                  <a:gd name="connsiteX2" fmla="*/ 389632 w 396346"/>
                  <a:gd name="connsiteY2" fmla="*/ 420190 h 420190"/>
                  <a:gd name="connsiteX3" fmla="*/ 0 w 396346"/>
                  <a:gd name="connsiteY3" fmla="*/ 3146 h 420190"/>
                  <a:gd name="connsiteX4" fmla="*/ 92792 w 396346"/>
                  <a:gd name="connsiteY4" fmla="*/ 36843 h 420190"/>
                  <a:gd name="connsiteX0" fmla="*/ 92792 w 396346"/>
                  <a:gd name="connsiteY0" fmla="*/ 36843 h 420190"/>
                  <a:gd name="connsiteX1" fmla="*/ 394553 w 396346"/>
                  <a:gd name="connsiteY1" fmla="*/ 341247 h 420190"/>
                  <a:gd name="connsiteX2" fmla="*/ 389632 w 396346"/>
                  <a:gd name="connsiteY2" fmla="*/ 420190 h 420190"/>
                  <a:gd name="connsiteX3" fmla="*/ 0 w 396346"/>
                  <a:gd name="connsiteY3" fmla="*/ 3146 h 420190"/>
                  <a:gd name="connsiteX4" fmla="*/ 92792 w 396346"/>
                  <a:gd name="connsiteY4" fmla="*/ 36843 h 420190"/>
                  <a:gd name="connsiteX0" fmla="*/ 92792 w 395787"/>
                  <a:gd name="connsiteY0" fmla="*/ 36843 h 398111"/>
                  <a:gd name="connsiteX1" fmla="*/ 394553 w 395787"/>
                  <a:gd name="connsiteY1" fmla="*/ 341247 h 398111"/>
                  <a:gd name="connsiteX2" fmla="*/ 380055 w 395787"/>
                  <a:gd name="connsiteY2" fmla="*/ 398111 h 398111"/>
                  <a:gd name="connsiteX3" fmla="*/ 0 w 395787"/>
                  <a:gd name="connsiteY3" fmla="*/ 3146 h 398111"/>
                  <a:gd name="connsiteX4" fmla="*/ 92792 w 395787"/>
                  <a:gd name="connsiteY4" fmla="*/ 36843 h 398111"/>
                  <a:gd name="connsiteX0" fmla="*/ 92792 w 396577"/>
                  <a:gd name="connsiteY0" fmla="*/ 36843 h 393205"/>
                  <a:gd name="connsiteX1" fmla="*/ 394553 w 396577"/>
                  <a:gd name="connsiteY1" fmla="*/ 341247 h 393205"/>
                  <a:gd name="connsiteX2" fmla="*/ 392026 w 396577"/>
                  <a:gd name="connsiteY2" fmla="*/ 393205 h 393205"/>
                  <a:gd name="connsiteX3" fmla="*/ 0 w 396577"/>
                  <a:gd name="connsiteY3" fmla="*/ 3146 h 393205"/>
                  <a:gd name="connsiteX4" fmla="*/ 92792 w 396577"/>
                  <a:gd name="connsiteY4" fmla="*/ 36843 h 393205"/>
                  <a:gd name="connsiteX0" fmla="*/ 92792 w 396577"/>
                  <a:gd name="connsiteY0" fmla="*/ 36843 h 393205"/>
                  <a:gd name="connsiteX1" fmla="*/ 394553 w 396577"/>
                  <a:gd name="connsiteY1" fmla="*/ 341247 h 393205"/>
                  <a:gd name="connsiteX2" fmla="*/ 392026 w 396577"/>
                  <a:gd name="connsiteY2" fmla="*/ 393205 h 393205"/>
                  <a:gd name="connsiteX3" fmla="*/ 0 w 396577"/>
                  <a:gd name="connsiteY3" fmla="*/ 3146 h 393205"/>
                  <a:gd name="connsiteX4" fmla="*/ 92792 w 396577"/>
                  <a:gd name="connsiteY4" fmla="*/ 36843 h 393205"/>
                  <a:gd name="connsiteX0" fmla="*/ 92792 w 396879"/>
                  <a:gd name="connsiteY0" fmla="*/ 36843 h 407924"/>
                  <a:gd name="connsiteX1" fmla="*/ 394553 w 396879"/>
                  <a:gd name="connsiteY1" fmla="*/ 341247 h 407924"/>
                  <a:gd name="connsiteX2" fmla="*/ 394420 w 396879"/>
                  <a:gd name="connsiteY2" fmla="*/ 407924 h 407924"/>
                  <a:gd name="connsiteX3" fmla="*/ 0 w 396879"/>
                  <a:gd name="connsiteY3" fmla="*/ 3146 h 407924"/>
                  <a:gd name="connsiteX4" fmla="*/ 92792 w 396879"/>
                  <a:gd name="connsiteY4" fmla="*/ 36843 h 407924"/>
                  <a:gd name="connsiteX0" fmla="*/ 92792 w 396879"/>
                  <a:gd name="connsiteY0" fmla="*/ 36843 h 407924"/>
                  <a:gd name="connsiteX1" fmla="*/ 394553 w 396879"/>
                  <a:gd name="connsiteY1" fmla="*/ 341247 h 407924"/>
                  <a:gd name="connsiteX2" fmla="*/ 394420 w 396879"/>
                  <a:gd name="connsiteY2" fmla="*/ 407924 h 407924"/>
                  <a:gd name="connsiteX3" fmla="*/ 0 w 396879"/>
                  <a:gd name="connsiteY3" fmla="*/ 3146 h 407924"/>
                  <a:gd name="connsiteX4" fmla="*/ 92792 w 396879"/>
                  <a:gd name="connsiteY4" fmla="*/ 36843 h 40792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399687"/>
                  <a:gd name="connsiteY0" fmla="*/ 30033 h 401114"/>
                  <a:gd name="connsiteX1" fmla="*/ 396947 w 399687"/>
                  <a:gd name="connsiteY1" fmla="*/ 334437 h 401114"/>
                  <a:gd name="connsiteX2" fmla="*/ 399208 w 399687"/>
                  <a:gd name="connsiteY2" fmla="*/ 401114 h 401114"/>
                  <a:gd name="connsiteX3" fmla="*/ 0 w 399687"/>
                  <a:gd name="connsiteY3" fmla="*/ 3695 h 401114"/>
                  <a:gd name="connsiteX4" fmla="*/ 97580 w 399687"/>
                  <a:gd name="connsiteY4" fmla="*/ 30033 h 401114"/>
                  <a:gd name="connsiteX0" fmla="*/ 97580 w 399208"/>
                  <a:gd name="connsiteY0" fmla="*/ 30033 h 401114"/>
                  <a:gd name="connsiteX1" fmla="*/ 392159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208"/>
                  <a:gd name="connsiteY0" fmla="*/ 30033 h 401114"/>
                  <a:gd name="connsiteX1" fmla="*/ 392159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208"/>
                  <a:gd name="connsiteY0" fmla="*/ 30033 h 401114"/>
                  <a:gd name="connsiteX1" fmla="*/ 392159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208"/>
                  <a:gd name="connsiteY0" fmla="*/ 30033 h 401114"/>
                  <a:gd name="connsiteX1" fmla="*/ 392159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208"/>
                  <a:gd name="connsiteY0" fmla="*/ 30033 h 401114"/>
                  <a:gd name="connsiteX1" fmla="*/ 394553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208"/>
                  <a:gd name="connsiteY0" fmla="*/ 30033 h 401114"/>
                  <a:gd name="connsiteX1" fmla="*/ 394553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208"/>
                  <a:gd name="connsiteY0" fmla="*/ 30033 h 401114"/>
                  <a:gd name="connsiteX1" fmla="*/ 394553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208"/>
                  <a:gd name="connsiteY0" fmla="*/ 30033 h 401114"/>
                  <a:gd name="connsiteX1" fmla="*/ 394553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208"/>
                  <a:gd name="connsiteY0" fmla="*/ 30033 h 401114"/>
                  <a:gd name="connsiteX1" fmla="*/ 394553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208"/>
                  <a:gd name="connsiteY0" fmla="*/ 30033 h 401114"/>
                  <a:gd name="connsiteX1" fmla="*/ 394553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208"/>
                  <a:gd name="connsiteY0" fmla="*/ 30033 h 401114"/>
                  <a:gd name="connsiteX1" fmla="*/ 394553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208"/>
                  <a:gd name="connsiteY0" fmla="*/ 30033 h 401114"/>
                  <a:gd name="connsiteX1" fmla="*/ 394553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208"/>
                  <a:gd name="connsiteY0" fmla="*/ 30033 h 401114"/>
                  <a:gd name="connsiteX1" fmla="*/ 394553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208"/>
                  <a:gd name="connsiteY0" fmla="*/ 30033 h 401114"/>
                  <a:gd name="connsiteX1" fmla="*/ 394553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208"/>
                  <a:gd name="connsiteY0" fmla="*/ 30033 h 401114"/>
                  <a:gd name="connsiteX1" fmla="*/ 394553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208"/>
                  <a:gd name="connsiteY0" fmla="*/ 30033 h 401114"/>
                  <a:gd name="connsiteX1" fmla="*/ 394553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208"/>
                  <a:gd name="connsiteY0" fmla="*/ 30033 h 401114"/>
                  <a:gd name="connsiteX1" fmla="*/ 394553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721"/>
                  <a:gd name="connsiteY0" fmla="*/ 30033 h 401114"/>
                  <a:gd name="connsiteX1" fmla="*/ 399341 w 399721"/>
                  <a:gd name="connsiteY1" fmla="*/ 331983 h 401114"/>
                  <a:gd name="connsiteX2" fmla="*/ 399208 w 399721"/>
                  <a:gd name="connsiteY2" fmla="*/ 401114 h 401114"/>
                  <a:gd name="connsiteX3" fmla="*/ 0 w 399721"/>
                  <a:gd name="connsiteY3" fmla="*/ 3695 h 401114"/>
                  <a:gd name="connsiteX4" fmla="*/ 97580 w 399721"/>
                  <a:gd name="connsiteY4" fmla="*/ 30033 h 401114"/>
                  <a:gd name="connsiteX0" fmla="*/ 97580 w 399721"/>
                  <a:gd name="connsiteY0" fmla="*/ 30033 h 401114"/>
                  <a:gd name="connsiteX1" fmla="*/ 399341 w 399721"/>
                  <a:gd name="connsiteY1" fmla="*/ 331983 h 401114"/>
                  <a:gd name="connsiteX2" fmla="*/ 399208 w 399721"/>
                  <a:gd name="connsiteY2" fmla="*/ 401114 h 401114"/>
                  <a:gd name="connsiteX3" fmla="*/ 0 w 399721"/>
                  <a:gd name="connsiteY3" fmla="*/ 3695 h 401114"/>
                  <a:gd name="connsiteX4" fmla="*/ 97580 w 399721"/>
                  <a:gd name="connsiteY4" fmla="*/ 30033 h 401114"/>
                  <a:gd name="connsiteX0" fmla="*/ 97580 w 399341"/>
                  <a:gd name="connsiteY0" fmla="*/ 30033 h 401114"/>
                  <a:gd name="connsiteX1" fmla="*/ 399341 w 399341"/>
                  <a:gd name="connsiteY1" fmla="*/ 331983 h 401114"/>
                  <a:gd name="connsiteX2" fmla="*/ 399208 w 399341"/>
                  <a:gd name="connsiteY2" fmla="*/ 401114 h 401114"/>
                  <a:gd name="connsiteX3" fmla="*/ 0 w 399341"/>
                  <a:gd name="connsiteY3" fmla="*/ 3695 h 401114"/>
                  <a:gd name="connsiteX4" fmla="*/ 97580 w 399341"/>
                  <a:gd name="connsiteY4" fmla="*/ 30033 h 401114"/>
                  <a:gd name="connsiteX0" fmla="*/ 97580 w 399341"/>
                  <a:gd name="connsiteY0" fmla="*/ 30033 h 401114"/>
                  <a:gd name="connsiteX1" fmla="*/ 399341 w 399341"/>
                  <a:gd name="connsiteY1" fmla="*/ 331983 h 401114"/>
                  <a:gd name="connsiteX2" fmla="*/ 399208 w 399341"/>
                  <a:gd name="connsiteY2" fmla="*/ 401114 h 401114"/>
                  <a:gd name="connsiteX3" fmla="*/ 0 w 399341"/>
                  <a:gd name="connsiteY3" fmla="*/ 3695 h 401114"/>
                  <a:gd name="connsiteX4" fmla="*/ 97580 w 399341"/>
                  <a:gd name="connsiteY4" fmla="*/ 30033 h 401114"/>
                  <a:gd name="connsiteX0" fmla="*/ 97580 w 399341"/>
                  <a:gd name="connsiteY0" fmla="*/ 30033 h 401114"/>
                  <a:gd name="connsiteX1" fmla="*/ 399341 w 399341"/>
                  <a:gd name="connsiteY1" fmla="*/ 331983 h 401114"/>
                  <a:gd name="connsiteX2" fmla="*/ 399208 w 399341"/>
                  <a:gd name="connsiteY2" fmla="*/ 401114 h 401114"/>
                  <a:gd name="connsiteX3" fmla="*/ 0 w 399341"/>
                  <a:gd name="connsiteY3" fmla="*/ 3695 h 401114"/>
                  <a:gd name="connsiteX4" fmla="*/ 97580 w 399341"/>
                  <a:gd name="connsiteY4" fmla="*/ 30033 h 401114"/>
                  <a:gd name="connsiteX0" fmla="*/ 97580 w 399341"/>
                  <a:gd name="connsiteY0" fmla="*/ 30033 h 401114"/>
                  <a:gd name="connsiteX1" fmla="*/ 399341 w 399341"/>
                  <a:gd name="connsiteY1" fmla="*/ 331983 h 401114"/>
                  <a:gd name="connsiteX2" fmla="*/ 399208 w 399341"/>
                  <a:gd name="connsiteY2" fmla="*/ 401114 h 401114"/>
                  <a:gd name="connsiteX3" fmla="*/ 0 w 399341"/>
                  <a:gd name="connsiteY3" fmla="*/ 3695 h 401114"/>
                  <a:gd name="connsiteX4" fmla="*/ 97580 w 399341"/>
                  <a:gd name="connsiteY4" fmla="*/ 30033 h 401114"/>
                  <a:gd name="connsiteX0" fmla="*/ 97580 w 399341"/>
                  <a:gd name="connsiteY0" fmla="*/ 30033 h 401114"/>
                  <a:gd name="connsiteX1" fmla="*/ 399341 w 399341"/>
                  <a:gd name="connsiteY1" fmla="*/ 331983 h 401114"/>
                  <a:gd name="connsiteX2" fmla="*/ 399208 w 399341"/>
                  <a:gd name="connsiteY2" fmla="*/ 401114 h 401114"/>
                  <a:gd name="connsiteX3" fmla="*/ 0 w 399341"/>
                  <a:gd name="connsiteY3" fmla="*/ 3695 h 401114"/>
                  <a:gd name="connsiteX4" fmla="*/ 97580 w 399341"/>
                  <a:gd name="connsiteY4" fmla="*/ 30033 h 401114"/>
                  <a:gd name="connsiteX0" fmla="*/ 97580 w 399341"/>
                  <a:gd name="connsiteY0" fmla="*/ 30033 h 401114"/>
                  <a:gd name="connsiteX1" fmla="*/ 399341 w 399341"/>
                  <a:gd name="connsiteY1" fmla="*/ 331983 h 401114"/>
                  <a:gd name="connsiteX2" fmla="*/ 399208 w 399341"/>
                  <a:gd name="connsiteY2" fmla="*/ 401114 h 401114"/>
                  <a:gd name="connsiteX3" fmla="*/ 0 w 399341"/>
                  <a:gd name="connsiteY3" fmla="*/ 3695 h 401114"/>
                  <a:gd name="connsiteX4" fmla="*/ 97580 w 399341"/>
                  <a:gd name="connsiteY4" fmla="*/ 30033 h 401114"/>
                  <a:gd name="connsiteX0" fmla="*/ 97580 w 399341"/>
                  <a:gd name="connsiteY0" fmla="*/ 30033 h 401114"/>
                  <a:gd name="connsiteX1" fmla="*/ 399341 w 399341"/>
                  <a:gd name="connsiteY1" fmla="*/ 331983 h 401114"/>
                  <a:gd name="connsiteX2" fmla="*/ 399208 w 399341"/>
                  <a:gd name="connsiteY2" fmla="*/ 401114 h 401114"/>
                  <a:gd name="connsiteX3" fmla="*/ 0 w 399341"/>
                  <a:gd name="connsiteY3" fmla="*/ 3695 h 401114"/>
                  <a:gd name="connsiteX4" fmla="*/ 97580 w 399341"/>
                  <a:gd name="connsiteY4" fmla="*/ 30033 h 401114"/>
                  <a:gd name="connsiteX0" fmla="*/ 97580 w 399341"/>
                  <a:gd name="connsiteY0" fmla="*/ 30033 h 401114"/>
                  <a:gd name="connsiteX1" fmla="*/ 399341 w 399341"/>
                  <a:gd name="connsiteY1" fmla="*/ 331983 h 401114"/>
                  <a:gd name="connsiteX2" fmla="*/ 399208 w 399341"/>
                  <a:gd name="connsiteY2" fmla="*/ 401114 h 401114"/>
                  <a:gd name="connsiteX3" fmla="*/ 0 w 399341"/>
                  <a:gd name="connsiteY3" fmla="*/ 3695 h 401114"/>
                  <a:gd name="connsiteX4" fmla="*/ 97580 w 399341"/>
                  <a:gd name="connsiteY4" fmla="*/ 30033 h 401114"/>
                  <a:gd name="connsiteX0" fmla="*/ 97580 w 399208"/>
                  <a:gd name="connsiteY0" fmla="*/ 30033 h 401114"/>
                  <a:gd name="connsiteX1" fmla="*/ 396947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208"/>
                  <a:gd name="connsiteY0" fmla="*/ 30033 h 401114"/>
                  <a:gd name="connsiteX1" fmla="*/ 396947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73637 w 399208"/>
                  <a:gd name="connsiteY0" fmla="*/ 13440 h 404146"/>
                  <a:gd name="connsiteX1" fmla="*/ 396947 w 399208"/>
                  <a:gd name="connsiteY1" fmla="*/ 335015 h 404146"/>
                  <a:gd name="connsiteX2" fmla="*/ 399208 w 399208"/>
                  <a:gd name="connsiteY2" fmla="*/ 404146 h 404146"/>
                  <a:gd name="connsiteX3" fmla="*/ 0 w 399208"/>
                  <a:gd name="connsiteY3" fmla="*/ 6727 h 404146"/>
                  <a:gd name="connsiteX4" fmla="*/ 73637 w 399208"/>
                  <a:gd name="connsiteY4" fmla="*/ 13440 h 404146"/>
                  <a:gd name="connsiteX0" fmla="*/ 73637 w 399208"/>
                  <a:gd name="connsiteY0" fmla="*/ 13440 h 404146"/>
                  <a:gd name="connsiteX1" fmla="*/ 396947 w 399208"/>
                  <a:gd name="connsiteY1" fmla="*/ 335015 h 404146"/>
                  <a:gd name="connsiteX2" fmla="*/ 399208 w 399208"/>
                  <a:gd name="connsiteY2" fmla="*/ 404146 h 404146"/>
                  <a:gd name="connsiteX3" fmla="*/ 0 w 399208"/>
                  <a:gd name="connsiteY3" fmla="*/ 6727 h 404146"/>
                  <a:gd name="connsiteX4" fmla="*/ 73637 w 399208"/>
                  <a:gd name="connsiteY4" fmla="*/ 13440 h 404146"/>
                  <a:gd name="connsiteX0" fmla="*/ 73637 w 399208"/>
                  <a:gd name="connsiteY0" fmla="*/ 11323 h 402029"/>
                  <a:gd name="connsiteX1" fmla="*/ 396947 w 399208"/>
                  <a:gd name="connsiteY1" fmla="*/ 332898 h 402029"/>
                  <a:gd name="connsiteX2" fmla="*/ 399208 w 399208"/>
                  <a:gd name="connsiteY2" fmla="*/ 402029 h 402029"/>
                  <a:gd name="connsiteX3" fmla="*/ 0 w 399208"/>
                  <a:gd name="connsiteY3" fmla="*/ 4610 h 402029"/>
                  <a:gd name="connsiteX4" fmla="*/ 73637 w 399208"/>
                  <a:gd name="connsiteY4" fmla="*/ 11323 h 402029"/>
                  <a:gd name="connsiteX0" fmla="*/ 73637 w 399208"/>
                  <a:gd name="connsiteY0" fmla="*/ 6713 h 397419"/>
                  <a:gd name="connsiteX1" fmla="*/ 396947 w 399208"/>
                  <a:gd name="connsiteY1" fmla="*/ 328288 h 397419"/>
                  <a:gd name="connsiteX2" fmla="*/ 399208 w 399208"/>
                  <a:gd name="connsiteY2" fmla="*/ 397419 h 397419"/>
                  <a:gd name="connsiteX3" fmla="*/ 0 w 399208"/>
                  <a:gd name="connsiteY3" fmla="*/ 0 h 397419"/>
                  <a:gd name="connsiteX4" fmla="*/ 73637 w 399208"/>
                  <a:gd name="connsiteY4" fmla="*/ 6713 h 397419"/>
                  <a:gd name="connsiteX0" fmla="*/ 73637 w 399208"/>
                  <a:gd name="connsiteY0" fmla="*/ 6713 h 397419"/>
                  <a:gd name="connsiteX1" fmla="*/ 396947 w 399208"/>
                  <a:gd name="connsiteY1" fmla="*/ 328288 h 397419"/>
                  <a:gd name="connsiteX2" fmla="*/ 399208 w 399208"/>
                  <a:gd name="connsiteY2" fmla="*/ 397419 h 397419"/>
                  <a:gd name="connsiteX3" fmla="*/ 0 w 399208"/>
                  <a:gd name="connsiteY3" fmla="*/ 0 h 397419"/>
                  <a:gd name="connsiteX4" fmla="*/ 73637 w 399208"/>
                  <a:gd name="connsiteY4" fmla="*/ 6713 h 397419"/>
                  <a:gd name="connsiteX0" fmla="*/ 73637 w 399208"/>
                  <a:gd name="connsiteY0" fmla="*/ 6713 h 397419"/>
                  <a:gd name="connsiteX1" fmla="*/ 396947 w 399208"/>
                  <a:gd name="connsiteY1" fmla="*/ 328288 h 397419"/>
                  <a:gd name="connsiteX2" fmla="*/ 399208 w 399208"/>
                  <a:gd name="connsiteY2" fmla="*/ 397419 h 397419"/>
                  <a:gd name="connsiteX3" fmla="*/ 0 w 399208"/>
                  <a:gd name="connsiteY3" fmla="*/ 0 h 397419"/>
                  <a:gd name="connsiteX4" fmla="*/ 73637 w 399208"/>
                  <a:gd name="connsiteY4" fmla="*/ 6713 h 397419"/>
                  <a:gd name="connsiteX0" fmla="*/ 73637 w 399208"/>
                  <a:gd name="connsiteY0" fmla="*/ 6713 h 397419"/>
                  <a:gd name="connsiteX1" fmla="*/ 396947 w 399208"/>
                  <a:gd name="connsiteY1" fmla="*/ 328288 h 397419"/>
                  <a:gd name="connsiteX2" fmla="*/ 399208 w 399208"/>
                  <a:gd name="connsiteY2" fmla="*/ 397419 h 397419"/>
                  <a:gd name="connsiteX3" fmla="*/ 0 w 399208"/>
                  <a:gd name="connsiteY3" fmla="*/ 0 h 397419"/>
                  <a:gd name="connsiteX4" fmla="*/ 73637 w 399208"/>
                  <a:gd name="connsiteY4" fmla="*/ 6713 h 397419"/>
                  <a:gd name="connsiteX0" fmla="*/ 73637 w 399208"/>
                  <a:gd name="connsiteY0" fmla="*/ 6713 h 397419"/>
                  <a:gd name="connsiteX1" fmla="*/ 396947 w 399208"/>
                  <a:gd name="connsiteY1" fmla="*/ 328288 h 397419"/>
                  <a:gd name="connsiteX2" fmla="*/ 399208 w 399208"/>
                  <a:gd name="connsiteY2" fmla="*/ 397419 h 397419"/>
                  <a:gd name="connsiteX3" fmla="*/ 0 w 399208"/>
                  <a:gd name="connsiteY3" fmla="*/ 0 h 397419"/>
                  <a:gd name="connsiteX4" fmla="*/ 73637 w 399208"/>
                  <a:gd name="connsiteY4" fmla="*/ 6713 h 397419"/>
                  <a:gd name="connsiteX0" fmla="*/ 73637 w 399208"/>
                  <a:gd name="connsiteY0" fmla="*/ 6713 h 397419"/>
                  <a:gd name="connsiteX1" fmla="*/ 396947 w 399208"/>
                  <a:gd name="connsiteY1" fmla="*/ 328288 h 397419"/>
                  <a:gd name="connsiteX2" fmla="*/ 399208 w 399208"/>
                  <a:gd name="connsiteY2" fmla="*/ 397419 h 397419"/>
                  <a:gd name="connsiteX3" fmla="*/ 0 w 399208"/>
                  <a:gd name="connsiteY3" fmla="*/ 0 h 397419"/>
                  <a:gd name="connsiteX4" fmla="*/ 73637 w 399208"/>
                  <a:gd name="connsiteY4" fmla="*/ 6713 h 397419"/>
                  <a:gd name="connsiteX0" fmla="*/ 73637 w 399208"/>
                  <a:gd name="connsiteY0" fmla="*/ 6713 h 397419"/>
                  <a:gd name="connsiteX1" fmla="*/ 396947 w 399208"/>
                  <a:gd name="connsiteY1" fmla="*/ 328288 h 397419"/>
                  <a:gd name="connsiteX2" fmla="*/ 399208 w 399208"/>
                  <a:gd name="connsiteY2" fmla="*/ 397419 h 397419"/>
                  <a:gd name="connsiteX3" fmla="*/ 0 w 399208"/>
                  <a:gd name="connsiteY3" fmla="*/ 0 h 397419"/>
                  <a:gd name="connsiteX4" fmla="*/ 73637 w 399208"/>
                  <a:gd name="connsiteY4" fmla="*/ 6713 h 397419"/>
                  <a:gd name="connsiteX0" fmla="*/ 73637 w 399208"/>
                  <a:gd name="connsiteY0" fmla="*/ 6713 h 397419"/>
                  <a:gd name="connsiteX1" fmla="*/ 396947 w 399208"/>
                  <a:gd name="connsiteY1" fmla="*/ 328288 h 397419"/>
                  <a:gd name="connsiteX2" fmla="*/ 399208 w 399208"/>
                  <a:gd name="connsiteY2" fmla="*/ 397419 h 397419"/>
                  <a:gd name="connsiteX3" fmla="*/ 0 w 399208"/>
                  <a:gd name="connsiteY3" fmla="*/ 0 h 397419"/>
                  <a:gd name="connsiteX4" fmla="*/ 73637 w 399208"/>
                  <a:gd name="connsiteY4" fmla="*/ 6713 h 397419"/>
                  <a:gd name="connsiteX0" fmla="*/ 73637 w 399208"/>
                  <a:gd name="connsiteY0" fmla="*/ 6713 h 397419"/>
                  <a:gd name="connsiteX1" fmla="*/ 396947 w 399208"/>
                  <a:gd name="connsiteY1" fmla="*/ 328288 h 397419"/>
                  <a:gd name="connsiteX2" fmla="*/ 399208 w 399208"/>
                  <a:gd name="connsiteY2" fmla="*/ 397419 h 397419"/>
                  <a:gd name="connsiteX3" fmla="*/ 0 w 399208"/>
                  <a:gd name="connsiteY3" fmla="*/ 0 h 397419"/>
                  <a:gd name="connsiteX4" fmla="*/ 73637 w 399208"/>
                  <a:gd name="connsiteY4" fmla="*/ 6713 h 397419"/>
                  <a:gd name="connsiteX0" fmla="*/ 73637 w 399208"/>
                  <a:gd name="connsiteY0" fmla="*/ 6713 h 397419"/>
                  <a:gd name="connsiteX1" fmla="*/ 396947 w 399208"/>
                  <a:gd name="connsiteY1" fmla="*/ 328288 h 397419"/>
                  <a:gd name="connsiteX2" fmla="*/ 399208 w 399208"/>
                  <a:gd name="connsiteY2" fmla="*/ 397419 h 397419"/>
                  <a:gd name="connsiteX3" fmla="*/ 0 w 399208"/>
                  <a:gd name="connsiteY3" fmla="*/ 0 h 397419"/>
                  <a:gd name="connsiteX4" fmla="*/ 73637 w 399208"/>
                  <a:gd name="connsiteY4" fmla="*/ 6713 h 397419"/>
                  <a:gd name="connsiteX0" fmla="*/ 73637 w 399208"/>
                  <a:gd name="connsiteY0" fmla="*/ 4259 h 397419"/>
                  <a:gd name="connsiteX1" fmla="*/ 396947 w 399208"/>
                  <a:gd name="connsiteY1" fmla="*/ 328288 h 397419"/>
                  <a:gd name="connsiteX2" fmla="*/ 399208 w 399208"/>
                  <a:gd name="connsiteY2" fmla="*/ 397419 h 397419"/>
                  <a:gd name="connsiteX3" fmla="*/ 0 w 399208"/>
                  <a:gd name="connsiteY3" fmla="*/ 0 h 397419"/>
                  <a:gd name="connsiteX4" fmla="*/ 73637 w 399208"/>
                  <a:gd name="connsiteY4" fmla="*/ 4259 h 397419"/>
                  <a:gd name="connsiteX0" fmla="*/ 73637 w 399208"/>
                  <a:gd name="connsiteY0" fmla="*/ 4259 h 397419"/>
                  <a:gd name="connsiteX1" fmla="*/ 396947 w 399208"/>
                  <a:gd name="connsiteY1" fmla="*/ 328288 h 397419"/>
                  <a:gd name="connsiteX2" fmla="*/ 399208 w 399208"/>
                  <a:gd name="connsiteY2" fmla="*/ 397419 h 397419"/>
                  <a:gd name="connsiteX3" fmla="*/ 0 w 399208"/>
                  <a:gd name="connsiteY3" fmla="*/ 0 h 397419"/>
                  <a:gd name="connsiteX4" fmla="*/ 73637 w 399208"/>
                  <a:gd name="connsiteY4" fmla="*/ 4259 h 397419"/>
                  <a:gd name="connsiteX0" fmla="*/ 73637 w 399208"/>
                  <a:gd name="connsiteY0" fmla="*/ 1806 h 394966"/>
                  <a:gd name="connsiteX1" fmla="*/ 396947 w 399208"/>
                  <a:gd name="connsiteY1" fmla="*/ 325835 h 394966"/>
                  <a:gd name="connsiteX2" fmla="*/ 399208 w 399208"/>
                  <a:gd name="connsiteY2" fmla="*/ 394966 h 394966"/>
                  <a:gd name="connsiteX3" fmla="*/ 0 w 399208"/>
                  <a:gd name="connsiteY3" fmla="*/ 0 h 394966"/>
                  <a:gd name="connsiteX4" fmla="*/ 73637 w 399208"/>
                  <a:gd name="connsiteY4" fmla="*/ 1806 h 394966"/>
                  <a:gd name="connsiteX0" fmla="*/ 73637 w 399208"/>
                  <a:gd name="connsiteY0" fmla="*/ 1806 h 394966"/>
                  <a:gd name="connsiteX1" fmla="*/ 396947 w 399208"/>
                  <a:gd name="connsiteY1" fmla="*/ 325835 h 394966"/>
                  <a:gd name="connsiteX2" fmla="*/ 399208 w 399208"/>
                  <a:gd name="connsiteY2" fmla="*/ 394966 h 394966"/>
                  <a:gd name="connsiteX3" fmla="*/ 0 w 399208"/>
                  <a:gd name="connsiteY3" fmla="*/ 0 h 394966"/>
                  <a:gd name="connsiteX4" fmla="*/ 73637 w 399208"/>
                  <a:gd name="connsiteY4" fmla="*/ 1806 h 394966"/>
                  <a:gd name="connsiteX0" fmla="*/ 73637 w 396947"/>
                  <a:gd name="connsiteY0" fmla="*/ 1806 h 394966"/>
                  <a:gd name="connsiteX1" fmla="*/ 396947 w 396947"/>
                  <a:gd name="connsiteY1" fmla="*/ 325835 h 394966"/>
                  <a:gd name="connsiteX2" fmla="*/ 396814 w 396947"/>
                  <a:gd name="connsiteY2" fmla="*/ 394966 h 394966"/>
                  <a:gd name="connsiteX3" fmla="*/ 0 w 396947"/>
                  <a:gd name="connsiteY3" fmla="*/ 0 h 394966"/>
                  <a:gd name="connsiteX4" fmla="*/ 73637 w 396947"/>
                  <a:gd name="connsiteY4" fmla="*/ 1806 h 394966"/>
                  <a:gd name="connsiteX0" fmla="*/ 80259 w 403569"/>
                  <a:gd name="connsiteY0" fmla="*/ 5198 h 398358"/>
                  <a:gd name="connsiteX1" fmla="*/ 403569 w 403569"/>
                  <a:gd name="connsiteY1" fmla="*/ 329227 h 398358"/>
                  <a:gd name="connsiteX2" fmla="*/ 403436 w 403569"/>
                  <a:gd name="connsiteY2" fmla="*/ 398358 h 398358"/>
                  <a:gd name="connsiteX3" fmla="*/ 0 w 403569"/>
                  <a:gd name="connsiteY3" fmla="*/ 0 h 398358"/>
                  <a:gd name="connsiteX4" fmla="*/ 80259 w 403569"/>
                  <a:gd name="connsiteY4" fmla="*/ 5198 h 398358"/>
                  <a:gd name="connsiteX0" fmla="*/ 76948 w 400258"/>
                  <a:gd name="connsiteY0" fmla="*/ 0 h 393160"/>
                  <a:gd name="connsiteX1" fmla="*/ 400258 w 400258"/>
                  <a:gd name="connsiteY1" fmla="*/ 324029 h 393160"/>
                  <a:gd name="connsiteX2" fmla="*/ 400125 w 400258"/>
                  <a:gd name="connsiteY2" fmla="*/ 393160 h 393160"/>
                  <a:gd name="connsiteX3" fmla="*/ 0 w 400258"/>
                  <a:gd name="connsiteY3" fmla="*/ 1587 h 393160"/>
                  <a:gd name="connsiteX4" fmla="*/ 76948 w 400258"/>
                  <a:gd name="connsiteY4" fmla="*/ 0 h 393160"/>
                  <a:gd name="connsiteX0" fmla="*/ 80259 w 403569"/>
                  <a:gd name="connsiteY0" fmla="*/ 0 h 393160"/>
                  <a:gd name="connsiteX1" fmla="*/ 403569 w 403569"/>
                  <a:gd name="connsiteY1" fmla="*/ 324029 h 393160"/>
                  <a:gd name="connsiteX2" fmla="*/ 403436 w 403569"/>
                  <a:gd name="connsiteY2" fmla="*/ 393160 h 393160"/>
                  <a:gd name="connsiteX3" fmla="*/ 0 w 403569"/>
                  <a:gd name="connsiteY3" fmla="*/ 1587 h 393160"/>
                  <a:gd name="connsiteX4" fmla="*/ 80259 w 403569"/>
                  <a:gd name="connsiteY4" fmla="*/ 0 h 393160"/>
                  <a:gd name="connsiteX0" fmla="*/ 86881 w 410191"/>
                  <a:gd name="connsiteY0" fmla="*/ 0 h 393160"/>
                  <a:gd name="connsiteX1" fmla="*/ 410191 w 410191"/>
                  <a:gd name="connsiteY1" fmla="*/ 324029 h 393160"/>
                  <a:gd name="connsiteX2" fmla="*/ 410058 w 410191"/>
                  <a:gd name="connsiteY2" fmla="*/ 393160 h 393160"/>
                  <a:gd name="connsiteX3" fmla="*/ 0 w 410191"/>
                  <a:gd name="connsiteY3" fmla="*/ 4979 h 393160"/>
                  <a:gd name="connsiteX4" fmla="*/ 86881 w 410191"/>
                  <a:gd name="connsiteY4" fmla="*/ 0 h 393160"/>
                  <a:gd name="connsiteX0" fmla="*/ 86881 w 410191"/>
                  <a:gd name="connsiteY0" fmla="*/ 0 h 393160"/>
                  <a:gd name="connsiteX1" fmla="*/ 410191 w 410191"/>
                  <a:gd name="connsiteY1" fmla="*/ 324029 h 393160"/>
                  <a:gd name="connsiteX2" fmla="*/ 410058 w 410191"/>
                  <a:gd name="connsiteY2" fmla="*/ 393160 h 393160"/>
                  <a:gd name="connsiteX3" fmla="*/ 0 w 410191"/>
                  <a:gd name="connsiteY3" fmla="*/ 4979 h 393160"/>
                  <a:gd name="connsiteX4" fmla="*/ 86881 w 410191"/>
                  <a:gd name="connsiteY4" fmla="*/ 0 h 393160"/>
                  <a:gd name="connsiteX0" fmla="*/ 90192 w 413502"/>
                  <a:gd name="connsiteY0" fmla="*/ 0 h 393160"/>
                  <a:gd name="connsiteX1" fmla="*/ 413502 w 413502"/>
                  <a:gd name="connsiteY1" fmla="*/ 324029 h 393160"/>
                  <a:gd name="connsiteX2" fmla="*/ 413369 w 413502"/>
                  <a:gd name="connsiteY2" fmla="*/ 393160 h 393160"/>
                  <a:gd name="connsiteX3" fmla="*/ 0 w 413502"/>
                  <a:gd name="connsiteY3" fmla="*/ 4979 h 393160"/>
                  <a:gd name="connsiteX4" fmla="*/ 90192 w 413502"/>
                  <a:gd name="connsiteY4" fmla="*/ 0 h 393160"/>
                  <a:gd name="connsiteX0" fmla="*/ 93503 w 416813"/>
                  <a:gd name="connsiteY0" fmla="*/ 5199 h 398359"/>
                  <a:gd name="connsiteX1" fmla="*/ 416813 w 416813"/>
                  <a:gd name="connsiteY1" fmla="*/ 329228 h 398359"/>
                  <a:gd name="connsiteX2" fmla="*/ 416680 w 416813"/>
                  <a:gd name="connsiteY2" fmla="*/ 398359 h 398359"/>
                  <a:gd name="connsiteX3" fmla="*/ 0 w 416813"/>
                  <a:gd name="connsiteY3" fmla="*/ 0 h 398359"/>
                  <a:gd name="connsiteX4" fmla="*/ 93503 w 416813"/>
                  <a:gd name="connsiteY4" fmla="*/ 5199 h 398359"/>
                  <a:gd name="connsiteX0" fmla="*/ 90192 w 416813"/>
                  <a:gd name="connsiteY0" fmla="*/ 0 h 399946"/>
                  <a:gd name="connsiteX1" fmla="*/ 416813 w 416813"/>
                  <a:gd name="connsiteY1" fmla="*/ 330815 h 399946"/>
                  <a:gd name="connsiteX2" fmla="*/ 416680 w 416813"/>
                  <a:gd name="connsiteY2" fmla="*/ 399946 h 399946"/>
                  <a:gd name="connsiteX3" fmla="*/ 0 w 416813"/>
                  <a:gd name="connsiteY3" fmla="*/ 1587 h 399946"/>
                  <a:gd name="connsiteX4" fmla="*/ 90192 w 416813"/>
                  <a:gd name="connsiteY4" fmla="*/ 0 h 399946"/>
                  <a:gd name="connsiteX0" fmla="*/ 90192 w 416813"/>
                  <a:gd name="connsiteY0" fmla="*/ 1805 h 398359"/>
                  <a:gd name="connsiteX1" fmla="*/ 416813 w 416813"/>
                  <a:gd name="connsiteY1" fmla="*/ 329228 h 398359"/>
                  <a:gd name="connsiteX2" fmla="*/ 416680 w 416813"/>
                  <a:gd name="connsiteY2" fmla="*/ 398359 h 398359"/>
                  <a:gd name="connsiteX3" fmla="*/ 0 w 416813"/>
                  <a:gd name="connsiteY3" fmla="*/ 0 h 398359"/>
                  <a:gd name="connsiteX4" fmla="*/ 90192 w 416813"/>
                  <a:gd name="connsiteY4" fmla="*/ 1805 h 398359"/>
                  <a:gd name="connsiteX0" fmla="*/ 93503 w 420124"/>
                  <a:gd name="connsiteY0" fmla="*/ 0 h 396554"/>
                  <a:gd name="connsiteX1" fmla="*/ 420124 w 420124"/>
                  <a:gd name="connsiteY1" fmla="*/ 327423 h 396554"/>
                  <a:gd name="connsiteX2" fmla="*/ 419991 w 420124"/>
                  <a:gd name="connsiteY2" fmla="*/ 396554 h 396554"/>
                  <a:gd name="connsiteX3" fmla="*/ 0 w 420124"/>
                  <a:gd name="connsiteY3" fmla="*/ 4980 h 396554"/>
                  <a:gd name="connsiteX4" fmla="*/ 93503 w 420124"/>
                  <a:gd name="connsiteY4" fmla="*/ 0 h 396554"/>
                  <a:gd name="connsiteX0" fmla="*/ 90192 w 416813"/>
                  <a:gd name="connsiteY0" fmla="*/ 0 h 396554"/>
                  <a:gd name="connsiteX1" fmla="*/ 416813 w 416813"/>
                  <a:gd name="connsiteY1" fmla="*/ 327423 h 396554"/>
                  <a:gd name="connsiteX2" fmla="*/ 416680 w 416813"/>
                  <a:gd name="connsiteY2" fmla="*/ 396554 h 396554"/>
                  <a:gd name="connsiteX3" fmla="*/ 0 w 416813"/>
                  <a:gd name="connsiteY3" fmla="*/ 11765 h 396554"/>
                  <a:gd name="connsiteX4" fmla="*/ 90192 w 416813"/>
                  <a:gd name="connsiteY4" fmla="*/ 0 h 396554"/>
                  <a:gd name="connsiteX0" fmla="*/ 86881 w 416813"/>
                  <a:gd name="connsiteY0" fmla="*/ 0 h 389769"/>
                  <a:gd name="connsiteX1" fmla="*/ 416813 w 416813"/>
                  <a:gd name="connsiteY1" fmla="*/ 320638 h 389769"/>
                  <a:gd name="connsiteX2" fmla="*/ 416680 w 416813"/>
                  <a:gd name="connsiteY2" fmla="*/ 389769 h 389769"/>
                  <a:gd name="connsiteX3" fmla="*/ 0 w 416813"/>
                  <a:gd name="connsiteY3" fmla="*/ 4980 h 389769"/>
                  <a:gd name="connsiteX4" fmla="*/ 86881 w 416813"/>
                  <a:gd name="connsiteY4" fmla="*/ 0 h 389769"/>
                  <a:gd name="connsiteX0" fmla="*/ 86881 w 416813"/>
                  <a:gd name="connsiteY0" fmla="*/ 0 h 389769"/>
                  <a:gd name="connsiteX1" fmla="*/ 416813 w 416813"/>
                  <a:gd name="connsiteY1" fmla="*/ 320638 h 389769"/>
                  <a:gd name="connsiteX2" fmla="*/ 416680 w 416813"/>
                  <a:gd name="connsiteY2" fmla="*/ 389769 h 389769"/>
                  <a:gd name="connsiteX3" fmla="*/ 0 w 416813"/>
                  <a:gd name="connsiteY3" fmla="*/ 4980 h 389769"/>
                  <a:gd name="connsiteX4" fmla="*/ 86881 w 416813"/>
                  <a:gd name="connsiteY4" fmla="*/ 0 h 389769"/>
                  <a:gd name="connsiteX0" fmla="*/ 86881 w 416813"/>
                  <a:gd name="connsiteY0" fmla="*/ 0 h 389769"/>
                  <a:gd name="connsiteX1" fmla="*/ 416813 w 416813"/>
                  <a:gd name="connsiteY1" fmla="*/ 320638 h 389769"/>
                  <a:gd name="connsiteX2" fmla="*/ 416680 w 416813"/>
                  <a:gd name="connsiteY2" fmla="*/ 389769 h 389769"/>
                  <a:gd name="connsiteX3" fmla="*/ 0 w 416813"/>
                  <a:gd name="connsiteY3" fmla="*/ 4980 h 389769"/>
                  <a:gd name="connsiteX4" fmla="*/ 86881 w 416813"/>
                  <a:gd name="connsiteY4" fmla="*/ 0 h 389769"/>
                  <a:gd name="connsiteX0" fmla="*/ 86881 w 416813"/>
                  <a:gd name="connsiteY0" fmla="*/ 0 h 389769"/>
                  <a:gd name="connsiteX1" fmla="*/ 416813 w 416813"/>
                  <a:gd name="connsiteY1" fmla="*/ 320638 h 389769"/>
                  <a:gd name="connsiteX2" fmla="*/ 416680 w 416813"/>
                  <a:gd name="connsiteY2" fmla="*/ 389769 h 389769"/>
                  <a:gd name="connsiteX3" fmla="*/ 0 w 416813"/>
                  <a:gd name="connsiteY3" fmla="*/ 4980 h 389769"/>
                  <a:gd name="connsiteX4" fmla="*/ 86881 w 416813"/>
                  <a:gd name="connsiteY4" fmla="*/ 0 h 389769"/>
                  <a:gd name="connsiteX0" fmla="*/ 90192 w 420124"/>
                  <a:gd name="connsiteY0" fmla="*/ 0 h 389769"/>
                  <a:gd name="connsiteX1" fmla="*/ 420124 w 420124"/>
                  <a:gd name="connsiteY1" fmla="*/ 320638 h 389769"/>
                  <a:gd name="connsiteX2" fmla="*/ 419991 w 420124"/>
                  <a:gd name="connsiteY2" fmla="*/ 389769 h 389769"/>
                  <a:gd name="connsiteX3" fmla="*/ 0 w 420124"/>
                  <a:gd name="connsiteY3" fmla="*/ 4980 h 389769"/>
                  <a:gd name="connsiteX4" fmla="*/ 90192 w 420124"/>
                  <a:gd name="connsiteY4" fmla="*/ 0 h 389769"/>
                  <a:gd name="connsiteX0" fmla="*/ 90192 w 420124"/>
                  <a:gd name="connsiteY0" fmla="*/ 0 h 389769"/>
                  <a:gd name="connsiteX1" fmla="*/ 420124 w 420124"/>
                  <a:gd name="connsiteY1" fmla="*/ 320638 h 389769"/>
                  <a:gd name="connsiteX2" fmla="*/ 419991 w 420124"/>
                  <a:gd name="connsiteY2" fmla="*/ 389769 h 389769"/>
                  <a:gd name="connsiteX3" fmla="*/ 0 w 420124"/>
                  <a:gd name="connsiteY3" fmla="*/ 4980 h 389769"/>
                  <a:gd name="connsiteX4" fmla="*/ 90192 w 420124"/>
                  <a:gd name="connsiteY4" fmla="*/ 0 h 389769"/>
                  <a:gd name="connsiteX0" fmla="*/ 93503 w 420124"/>
                  <a:gd name="connsiteY0" fmla="*/ 0 h 389769"/>
                  <a:gd name="connsiteX1" fmla="*/ 420124 w 420124"/>
                  <a:gd name="connsiteY1" fmla="*/ 320638 h 389769"/>
                  <a:gd name="connsiteX2" fmla="*/ 419991 w 420124"/>
                  <a:gd name="connsiteY2" fmla="*/ 389769 h 389769"/>
                  <a:gd name="connsiteX3" fmla="*/ 0 w 420124"/>
                  <a:gd name="connsiteY3" fmla="*/ 4980 h 389769"/>
                  <a:gd name="connsiteX4" fmla="*/ 93503 w 420124"/>
                  <a:gd name="connsiteY4" fmla="*/ 0 h 389769"/>
                  <a:gd name="connsiteX0" fmla="*/ 100126 w 420124"/>
                  <a:gd name="connsiteY0" fmla="*/ 0 h 389769"/>
                  <a:gd name="connsiteX1" fmla="*/ 420124 w 420124"/>
                  <a:gd name="connsiteY1" fmla="*/ 320638 h 389769"/>
                  <a:gd name="connsiteX2" fmla="*/ 419991 w 420124"/>
                  <a:gd name="connsiteY2" fmla="*/ 389769 h 389769"/>
                  <a:gd name="connsiteX3" fmla="*/ 0 w 420124"/>
                  <a:gd name="connsiteY3" fmla="*/ 4980 h 389769"/>
                  <a:gd name="connsiteX4" fmla="*/ 100126 w 420124"/>
                  <a:gd name="connsiteY4" fmla="*/ 0 h 389769"/>
                  <a:gd name="connsiteX0" fmla="*/ 103436 w 420124"/>
                  <a:gd name="connsiteY0" fmla="*/ 0 h 396554"/>
                  <a:gd name="connsiteX1" fmla="*/ 420124 w 420124"/>
                  <a:gd name="connsiteY1" fmla="*/ 327423 h 396554"/>
                  <a:gd name="connsiteX2" fmla="*/ 419991 w 420124"/>
                  <a:gd name="connsiteY2" fmla="*/ 396554 h 396554"/>
                  <a:gd name="connsiteX3" fmla="*/ 0 w 420124"/>
                  <a:gd name="connsiteY3" fmla="*/ 11765 h 396554"/>
                  <a:gd name="connsiteX4" fmla="*/ 103436 w 420124"/>
                  <a:gd name="connsiteY4" fmla="*/ 0 h 396554"/>
                  <a:gd name="connsiteX0" fmla="*/ 106747 w 423435"/>
                  <a:gd name="connsiteY0" fmla="*/ 0 h 396554"/>
                  <a:gd name="connsiteX1" fmla="*/ 423435 w 423435"/>
                  <a:gd name="connsiteY1" fmla="*/ 327423 h 396554"/>
                  <a:gd name="connsiteX2" fmla="*/ 423302 w 423435"/>
                  <a:gd name="connsiteY2" fmla="*/ 396554 h 396554"/>
                  <a:gd name="connsiteX3" fmla="*/ 0 w 423435"/>
                  <a:gd name="connsiteY3" fmla="*/ 15157 h 396554"/>
                  <a:gd name="connsiteX4" fmla="*/ 106747 w 423435"/>
                  <a:gd name="connsiteY4" fmla="*/ 0 h 396554"/>
                  <a:gd name="connsiteX0" fmla="*/ 93503 w 410191"/>
                  <a:gd name="connsiteY0" fmla="*/ 0 h 396554"/>
                  <a:gd name="connsiteX1" fmla="*/ 410191 w 410191"/>
                  <a:gd name="connsiteY1" fmla="*/ 327423 h 396554"/>
                  <a:gd name="connsiteX2" fmla="*/ 410058 w 410191"/>
                  <a:gd name="connsiteY2" fmla="*/ 396554 h 396554"/>
                  <a:gd name="connsiteX3" fmla="*/ 0 w 410191"/>
                  <a:gd name="connsiteY3" fmla="*/ 8373 h 396554"/>
                  <a:gd name="connsiteX4" fmla="*/ 93503 w 410191"/>
                  <a:gd name="connsiteY4" fmla="*/ 0 h 396554"/>
                  <a:gd name="connsiteX0" fmla="*/ 93503 w 410191"/>
                  <a:gd name="connsiteY0" fmla="*/ 0 h 396554"/>
                  <a:gd name="connsiteX1" fmla="*/ 410191 w 410191"/>
                  <a:gd name="connsiteY1" fmla="*/ 327423 h 396554"/>
                  <a:gd name="connsiteX2" fmla="*/ 410058 w 410191"/>
                  <a:gd name="connsiteY2" fmla="*/ 396554 h 396554"/>
                  <a:gd name="connsiteX3" fmla="*/ 0 w 410191"/>
                  <a:gd name="connsiteY3" fmla="*/ 8373 h 396554"/>
                  <a:gd name="connsiteX4" fmla="*/ 93503 w 410191"/>
                  <a:gd name="connsiteY4" fmla="*/ 0 h 396554"/>
                  <a:gd name="connsiteX0" fmla="*/ 100125 w 416813"/>
                  <a:gd name="connsiteY0" fmla="*/ 0 h 396554"/>
                  <a:gd name="connsiteX1" fmla="*/ 416813 w 416813"/>
                  <a:gd name="connsiteY1" fmla="*/ 327423 h 396554"/>
                  <a:gd name="connsiteX2" fmla="*/ 416680 w 416813"/>
                  <a:gd name="connsiteY2" fmla="*/ 396554 h 396554"/>
                  <a:gd name="connsiteX3" fmla="*/ 0 w 416813"/>
                  <a:gd name="connsiteY3" fmla="*/ 4980 h 396554"/>
                  <a:gd name="connsiteX4" fmla="*/ 100125 w 416813"/>
                  <a:gd name="connsiteY4" fmla="*/ 0 h 396554"/>
                  <a:gd name="connsiteX0" fmla="*/ 100125 w 416813"/>
                  <a:gd name="connsiteY0" fmla="*/ 0 h 403339"/>
                  <a:gd name="connsiteX1" fmla="*/ 416813 w 416813"/>
                  <a:gd name="connsiteY1" fmla="*/ 334208 h 403339"/>
                  <a:gd name="connsiteX2" fmla="*/ 416680 w 416813"/>
                  <a:gd name="connsiteY2" fmla="*/ 403339 h 403339"/>
                  <a:gd name="connsiteX3" fmla="*/ 0 w 416813"/>
                  <a:gd name="connsiteY3" fmla="*/ 11765 h 403339"/>
                  <a:gd name="connsiteX4" fmla="*/ 100125 w 416813"/>
                  <a:gd name="connsiteY4" fmla="*/ 0 h 403339"/>
                  <a:gd name="connsiteX0" fmla="*/ 103437 w 416813"/>
                  <a:gd name="connsiteY0" fmla="*/ 0 h 403339"/>
                  <a:gd name="connsiteX1" fmla="*/ 416813 w 416813"/>
                  <a:gd name="connsiteY1" fmla="*/ 334208 h 403339"/>
                  <a:gd name="connsiteX2" fmla="*/ 416680 w 416813"/>
                  <a:gd name="connsiteY2" fmla="*/ 403339 h 403339"/>
                  <a:gd name="connsiteX3" fmla="*/ 0 w 416813"/>
                  <a:gd name="connsiteY3" fmla="*/ 11765 h 403339"/>
                  <a:gd name="connsiteX4" fmla="*/ 103437 w 416813"/>
                  <a:gd name="connsiteY4" fmla="*/ 0 h 403339"/>
                  <a:gd name="connsiteX0" fmla="*/ 100125 w 416813"/>
                  <a:gd name="connsiteY0" fmla="*/ 0 h 399947"/>
                  <a:gd name="connsiteX1" fmla="*/ 416813 w 416813"/>
                  <a:gd name="connsiteY1" fmla="*/ 330816 h 399947"/>
                  <a:gd name="connsiteX2" fmla="*/ 416680 w 416813"/>
                  <a:gd name="connsiteY2" fmla="*/ 399947 h 399947"/>
                  <a:gd name="connsiteX3" fmla="*/ 0 w 416813"/>
                  <a:gd name="connsiteY3" fmla="*/ 8373 h 399947"/>
                  <a:gd name="connsiteX4" fmla="*/ 100125 w 416813"/>
                  <a:gd name="connsiteY4" fmla="*/ 0 h 399947"/>
                  <a:gd name="connsiteX0" fmla="*/ 100125 w 416813"/>
                  <a:gd name="connsiteY0" fmla="*/ 0 h 396555"/>
                  <a:gd name="connsiteX1" fmla="*/ 416813 w 416813"/>
                  <a:gd name="connsiteY1" fmla="*/ 327424 h 396555"/>
                  <a:gd name="connsiteX2" fmla="*/ 416680 w 416813"/>
                  <a:gd name="connsiteY2" fmla="*/ 396555 h 396555"/>
                  <a:gd name="connsiteX3" fmla="*/ 0 w 416813"/>
                  <a:gd name="connsiteY3" fmla="*/ 4981 h 396555"/>
                  <a:gd name="connsiteX4" fmla="*/ 100125 w 416813"/>
                  <a:gd name="connsiteY4" fmla="*/ 0 h 396555"/>
                  <a:gd name="connsiteX0" fmla="*/ 100125 w 416813"/>
                  <a:gd name="connsiteY0" fmla="*/ 0 h 396555"/>
                  <a:gd name="connsiteX1" fmla="*/ 416813 w 416813"/>
                  <a:gd name="connsiteY1" fmla="*/ 327424 h 396555"/>
                  <a:gd name="connsiteX2" fmla="*/ 416680 w 416813"/>
                  <a:gd name="connsiteY2" fmla="*/ 396555 h 396555"/>
                  <a:gd name="connsiteX3" fmla="*/ 0 w 416813"/>
                  <a:gd name="connsiteY3" fmla="*/ 4981 h 396555"/>
                  <a:gd name="connsiteX4" fmla="*/ 100125 w 416813"/>
                  <a:gd name="connsiteY4" fmla="*/ 0 h 396555"/>
                  <a:gd name="connsiteX0" fmla="*/ 100125 w 416813"/>
                  <a:gd name="connsiteY0" fmla="*/ 0 h 413518"/>
                  <a:gd name="connsiteX1" fmla="*/ 416813 w 416813"/>
                  <a:gd name="connsiteY1" fmla="*/ 344387 h 413518"/>
                  <a:gd name="connsiteX2" fmla="*/ 416680 w 416813"/>
                  <a:gd name="connsiteY2" fmla="*/ 413518 h 413518"/>
                  <a:gd name="connsiteX3" fmla="*/ 0 w 416813"/>
                  <a:gd name="connsiteY3" fmla="*/ 21944 h 413518"/>
                  <a:gd name="connsiteX4" fmla="*/ 100125 w 416813"/>
                  <a:gd name="connsiteY4" fmla="*/ 0 h 413518"/>
                  <a:gd name="connsiteX0" fmla="*/ 83570 w 416813"/>
                  <a:gd name="connsiteY0" fmla="*/ 0 h 403340"/>
                  <a:gd name="connsiteX1" fmla="*/ 416813 w 416813"/>
                  <a:gd name="connsiteY1" fmla="*/ 334209 h 403340"/>
                  <a:gd name="connsiteX2" fmla="*/ 416680 w 416813"/>
                  <a:gd name="connsiteY2" fmla="*/ 403340 h 403340"/>
                  <a:gd name="connsiteX3" fmla="*/ 0 w 416813"/>
                  <a:gd name="connsiteY3" fmla="*/ 11766 h 403340"/>
                  <a:gd name="connsiteX4" fmla="*/ 83570 w 416813"/>
                  <a:gd name="connsiteY4" fmla="*/ 0 h 403340"/>
                  <a:gd name="connsiteX0" fmla="*/ 86881 w 416813"/>
                  <a:gd name="connsiteY0" fmla="*/ 0 h 413517"/>
                  <a:gd name="connsiteX1" fmla="*/ 416813 w 416813"/>
                  <a:gd name="connsiteY1" fmla="*/ 344386 h 413517"/>
                  <a:gd name="connsiteX2" fmla="*/ 416680 w 416813"/>
                  <a:gd name="connsiteY2" fmla="*/ 413517 h 413517"/>
                  <a:gd name="connsiteX3" fmla="*/ 0 w 416813"/>
                  <a:gd name="connsiteY3" fmla="*/ 21943 h 413517"/>
                  <a:gd name="connsiteX4" fmla="*/ 86881 w 416813"/>
                  <a:gd name="connsiteY4" fmla="*/ 0 h 413517"/>
                  <a:gd name="connsiteX0" fmla="*/ 86881 w 416813"/>
                  <a:gd name="connsiteY0" fmla="*/ 0 h 413517"/>
                  <a:gd name="connsiteX1" fmla="*/ 416813 w 416813"/>
                  <a:gd name="connsiteY1" fmla="*/ 344386 h 413517"/>
                  <a:gd name="connsiteX2" fmla="*/ 416680 w 416813"/>
                  <a:gd name="connsiteY2" fmla="*/ 413517 h 413517"/>
                  <a:gd name="connsiteX3" fmla="*/ 0 w 416813"/>
                  <a:gd name="connsiteY3" fmla="*/ 21943 h 413517"/>
                  <a:gd name="connsiteX4" fmla="*/ 86881 w 416813"/>
                  <a:gd name="connsiteY4" fmla="*/ 0 h 413517"/>
                  <a:gd name="connsiteX0" fmla="*/ 93503 w 416813"/>
                  <a:gd name="connsiteY0" fmla="*/ 0 h 396554"/>
                  <a:gd name="connsiteX1" fmla="*/ 416813 w 416813"/>
                  <a:gd name="connsiteY1" fmla="*/ 327423 h 396554"/>
                  <a:gd name="connsiteX2" fmla="*/ 416680 w 416813"/>
                  <a:gd name="connsiteY2" fmla="*/ 396554 h 396554"/>
                  <a:gd name="connsiteX3" fmla="*/ 0 w 416813"/>
                  <a:gd name="connsiteY3" fmla="*/ 4980 h 396554"/>
                  <a:gd name="connsiteX4" fmla="*/ 93503 w 416813"/>
                  <a:gd name="connsiteY4" fmla="*/ 0 h 396554"/>
                  <a:gd name="connsiteX0" fmla="*/ 93503 w 416813"/>
                  <a:gd name="connsiteY0" fmla="*/ 0 h 393161"/>
                  <a:gd name="connsiteX1" fmla="*/ 416813 w 416813"/>
                  <a:gd name="connsiteY1" fmla="*/ 324030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93503 w 416813"/>
                  <a:gd name="connsiteY4" fmla="*/ 0 h 393161"/>
                  <a:gd name="connsiteX0" fmla="*/ 93503 w 416813"/>
                  <a:gd name="connsiteY0" fmla="*/ 0 h 393161"/>
                  <a:gd name="connsiteX1" fmla="*/ 416813 w 416813"/>
                  <a:gd name="connsiteY1" fmla="*/ 324030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93503 w 416813"/>
                  <a:gd name="connsiteY4" fmla="*/ 0 h 393161"/>
                  <a:gd name="connsiteX0" fmla="*/ 83571 w 416813"/>
                  <a:gd name="connsiteY0" fmla="*/ 1836 h 391605"/>
                  <a:gd name="connsiteX1" fmla="*/ 416813 w 416813"/>
                  <a:gd name="connsiteY1" fmla="*/ 322474 h 391605"/>
                  <a:gd name="connsiteX2" fmla="*/ 416680 w 416813"/>
                  <a:gd name="connsiteY2" fmla="*/ 391605 h 391605"/>
                  <a:gd name="connsiteX3" fmla="*/ 0 w 416813"/>
                  <a:gd name="connsiteY3" fmla="*/ 31 h 391605"/>
                  <a:gd name="connsiteX4" fmla="*/ 83571 w 416813"/>
                  <a:gd name="connsiteY4" fmla="*/ 1836 h 391605"/>
                  <a:gd name="connsiteX0" fmla="*/ 93504 w 416813"/>
                  <a:gd name="connsiteY0" fmla="*/ 1836 h 391605"/>
                  <a:gd name="connsiteX1" fmla="*/ 416813 w 416813"/>
                  <a:gd name="connsiteY1" fmla="*/ 322474 h 391605"/>
                  <a:gd name="connsiteX2" fmla="*/ 416680 w 416813"/>
                  <a:gd name="connsiteY2" fmla="*/ 391605 h 391605"/>
                  <a:gd name="connsiteX3" fmla="*/ 0 w 416813"/>
                  <a:gd name="connsiteY3" fmla="*/ 31 h 391605"/>
                  <a:gd name="connsiteX4" fmla="*/ 93504 w 416813"/>
                  <a:gd name="connsiteY4" fmla="*/ 1836 h 391605"/>
                  <a:gd name="connsiteX0" fmla="*/ 93504 w 416813"/>
                  <a:gd name="connsiteY0" fmla="*/ 1836 h 391605"/>
                  <a:gd name="connsiteX1" fmla="*/ 416813 w 416813"/>
                  <a:gd name="connsiteY1" fmla="*/ 315688 h 391605"/>
                  <a:gd name="connsiteX2" fmla="*/ 416680 w 416813"/>
                  <a:gd name="connsiteY2" fmla="*/ 391605 h 391605"/>
                  <a:gd name="connsiteX3" fmla="*/ 0 w 416813"/>
                  <a:gd name="connsiteY3" fmla="*/ 31 h 391605"/>
                  <a:gd name="connsiteX4" fmla="*/ 93504 w 416813"/>
                  <a:gd name="connsiteY4" fmla="*/ 1836 h 391605"/>
                  <a:gd name="connsiteX0" fmla="*/ 83571 w 416813"/>
                  <a:gd name="connsiteY0" fmla="*/ 0 h 393162"/>
                  <a:gd name="connsiteX1" fmla="*/ 416813 w 416813"/>
                  <a:gd name="connsiteY1" fmla="*/ 317245 h 393162"/>
                  <a:gd name="connsiteX2" fmla="*/ 416680 w 416813"/>
                  <a:gd name="connsiteY2" fmla="*/ 393162 h 393162"/>
                  <a:gd name="connsiteX3" fmla="*/ 0 w 416813"/>
                  <a:gd name="connsiteY3" fmla="*/ 1588 h 393162"/>
                  <a:gd name="connsiteX4" fmla="*/ 83571 w 416813"/>
                  <a:gd name="connsiteY4" fmla="*/ 0 h 393162"/>
                  <a:gd name="connsiteX0" fmla="*/ 90192 w 416813"/>
                  <a:gd name="connsiteY0" fmla="*/ 0 h 393162"/>
                  <a:gd name="connsiteX1" fmla="*/ 416813 w 416813"/>
                  <a:gd name="connsiteY1" fmla="*/ 317245 h 393162"/>
                  <a:gd name="connsiteX2" fmla="*/ 416680 w 416813"/>
                  <a:gd name="connsiteY2" fmla="*/ 393162 h 393162"/>
                  <a:gd name="connsiteX3" fmla="*/ 0 w 416813"/>
                  <a:gd name="connsiteY3" fmla="*/ 1588 h 393162"/>
                  <a:gd name="connsiteX4" fmla="*/ 90192 w 416813"/>
                  <a:gd name="connsiteY4" fmla="*/ 0 h 393162"/>
                  <a:gd name="connsiteX0" fmla="*/ 90192 w 416813"/>
                  <a:gd name="connsiteY0" fmla="*/ 1836 h 391605"/>
                  <a:gd name="connsiteX1" fmla="*/ 416813 w 416813"/>
                  <a:gd name="connsiteY1" fmla="*/ 315688 h 391605"/>
                  <a:gd name="connsiteX2" fmla="*/ 416680 w 416813"/>
                  <a:gd name="connsiteY2" fmla="*/ 391605 h 391605"/>
                  <a:gd name="connsiteX3" fmla="*/ 0 w 416813"/>
                  <a:gd name="connsiteY3" fmla="*/ 31 h 391605"/>
                  <a:gd name="connsiteX4" fmla="*/ 90192 w 416813"/>
                  <a:gd name="connsiteY4" fmla="*/ 1836 h 391605"/>
                  <a:gd name="connsiteX0" fmla="*/ 90192 w 416813"/>
                  <a:gd name="connsiteY0" fmla="*/ 1836 h 391605"/>
                  <a:gd name="connsiteX1" fmla="*/ 416813 w 416813"/>
                  <a:gd name="connsiteY1" fmla="*/ 315688 h 391605"/>
                  <a:gd name="connsiteX2" fmla="*/ 416680 w 416813"/>
                  <a:gd name="connsiteY2" fmla="*/ 391605 h 391605"/>
                  <a:gd name="connsiteX3" fmla="*/ 0 w 416813"/>
                  <a:gd name="connsiteY3" fmla="*/ 31 h 391605"/>
                  <a:gd name="connsiteX4" fmla="*/ 90192 w 416813"/>
                  <a:gd name="connsiteY4" fmla="*/ 1836 h 391605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91692 w 424934"/>
                  <a:gd name="connsiteY0" fmla="*/ 6804 h 399965"/>
                  <a:gd name="connsiteX1" fmla="*/ 424934 w 424934"/>
                  <a:gd name="connsiteY1" fmla="*/ 324048 h 399965"/>
                  <a:gd name="connsiteX2" fmla="*/ 424801 w 424934"/>
                  <a:gd name="connsiteY2" fmla="*/ 399965 h 399965"/>
                  <a:gd name="connsiteX3" fmla="*/ 0 w 424934"/>
                  <a:gd name="connsiteY3" fmla="*/ 17 h 399965"/>
                  <a:gd name="connsiteX4" fmla="*/ 91692 w 424934"/>
                  <a:gd name="connsiteY4" fmla="*/ 6804 h 399965"/>
                  <a:gd name="connsiteX0" fmla="*/ 91692 w 424934"/>
                  <a:gd name="connsiteY0" fmla="*/ 6804 h 399965"/>
                  <a:gd name="connsiteX1" fmla="*/ 424934 w 424934"/>
                  <a:gd name="connsiteY1" fmla="*/ 324048 h 399965"/>
                  <a:gd name="connsiteX2" fmla="*/ 424801 w 424934"/>
                  <a:gd name="connsiteY2" fmla="*/ 399965 h 399965"/>
                  <a:gd name="connsiteX3" fmla="*/ 0 w 424934"/>
                  <a:gd name="connsiteY3" fmla="*/ 17 h 399965"/>
                  <a:gd name="connsiteX4" fmla="*/ 91692 w 424934"/>
                  <a:gd name="connsiteY4" fmla="*/ 6804 h 399965"/>
                  <a:gd name="connsiteX0" fmla="*/ 91692 w 424934"/>
                  <a:gd name="connsiteY0" fmla="*/ 6804 h 399965"/>
                  <a:gd name="connsiteX1" fmla="*/ 424934 w 424934"/>
                  <a:gd name="connsiteY1" fmla="*/ 324048 h 399965"/>
                  <a:gd name="connsiteX2" fmla="*/ 424801 w 424934"/>
                  <a:gd name="connsiteY2" fmla="*/ 399965 h 399965"/>
                  <a:gd name="connsiteX3" fmla="*/ 0 w 424934"/>
                  <a:gd name="connsiteY3" fmla="*/ 17 h 399965"/>
                  <a:gd name="connsiteX4" fmla="*/ 91692 w 424934"/>
                  <a:gd name="connsiteY4" fmla="*/ 6804 h 399965"/>
                  <a:gd name="connsiteX0" fmla="*/ 87607 w 420849"/>
                  <a:gd name="connsiteY0" fmla="*/ 2601 h 395762"/>
                  <a:gd name="connsiteX1" fmla="*/ 420849 w 420849"/>
                  <a:gd name="connsiteY1" fmla="*/ 319845 h 395762"/>
                  <a:gd name="connsiteX2" fmla="*/ 420716 w 420849"/>
                  <a:gd name="connsiteY2" fmla="*/ 395762 h 395762"/>
                  <a:gd name="connsiteX3" fmla="*/ 0 w 420849"/>
                  <a:gd name="connsiteY3" fmla="*/ 28 h 395762"/>
                  <a:gd name="connsiteX4" fmla="*/ 87607 w 420849"/>
                  <a:gd name="connsiteY4" fmla="*/ 2601 h 395762"/>
                  <a:gd name="connsiteX0" fmla="*/ 87607 w 420849"/>
                  <a:gd name="connsiteY0" fmla="*/ 2601 h 395762"/>
                  <a:gd name="connsiteX1" fmla="*/ 420849 w 420849"/>
                  <a:gd name="connsiteY1" fmla="*/ 319845 h 395762"/>
                  <a:gd name="connsiteX2" fmla="*/ 420716 w 420849"/>
                  <a:gd name="connsiteY2" fmla="*/ 395762 h 395762"/>
                  <a:gd name="connsiteX3" fmla="*/ 0 w 420849"/>
                  <a:gd name="connsiteY3" fmla="*/ 28 h 395762"/>
                  <a:gd name="connsiteX4" fmla="*/ 87607 w 420849"/>
                  <a:gd name="connsiteY4" fmla="*/ 2601 h 395762"/>
                  <a:gd name="connsiteX0" fmla="*/ 96243 w 429485"/>
                  <a:gd name="connsiteY0" fmla="*/ 0 h 393161"/>
                  <a:gd name="connsiteX1" fmla="*/ 429485 w 429485"/>
                  <a:gd name="connsiteY1" fmla="*/ 317244 h 393161"/>
                  <a:gd name="connsiteX2" fmla="*/ 429352 w 429485"/>
                  <a:gd name="connsiteY2" fmla="*/ 393161 h 393161"/>
                  <a:gd name="connsiteX3" fmla="*/ 0 w 429485"/>
                  <a:gd name="connsiteY3" fmla="*/ 1834 h 393161"/>
                  <a:gd name="connsiteX4" fmla="*/ 96243 w 429485"/>
                  <a:gd name="connsiteY4" fmla="*/ 0 h 393161"/>
                  <a:gd name="connsiteX0" fmla="*/ 96243 w 431726"/>
                  <a:gd name="connsiteY0" fmla="*/ 0 h 395583"/>
                  <a:gd name="connsiteX1" fmla="*/ 429485 w 431726"/>
                  <a:gd name="connsiteY1" fmla="*/ 317244 h 395583"/>
                  <a:gd name="connsiteX2" fmla="*/ 431726 w 431726"/>
                  <a:gd name="connsiteY2" fmla="*/ 395583 h 395583"/>
                  <a:gd name="connsiteX3" fmla="*/ 0 w 431726"/>
                  <a:gd name="connsiteY3" fmla="*/ 1834 h 395583"/>
                  <a:gd name="connsiteX4" fmla="*/ 96243 w 431726"/>
                  <a:gd name="connsiteY4" fmla="*/ 0 h 395583"/>
                  <a:gd name="connsiteX0" fmla="*/ 96243 w 431859"/>
                  <a:gd name="connsiteY0" fmla="*/ 0 h 395583"/>
                  <a:gd name="connsiteX1" fmla="*/ 431859 w 431859"/>
                  <a:gd name="connsiteY1" fmla="*/ 314822 h 395583"/>
                  <a:gd name="connsiteX2" fmla="*/ 431726 w 431859"/>
                  <a:gd name="connsiteY2" fmla="*/ 395583 h 395583"/>
                  <a:gd name="connsiteX3" fmla="*/ 0 w 431859"/>
                  <a:gd name="connsiteY3" fmla="*/ 1834 h 395583"/>
                  <a:gd name="connsiteX4" fmla="*/ 96243 w 431859"/>
                  <a:gd name="connsiteY4" fmla="*/ 0 h 395583"/>
                  <a:gd name="connsiteX0" fmla="*/ 96243 w 431859"/>
                  <a:gd name="connsiteY0" fmla="*/ 0 h 395583"/>
                  <a:gd name="connsiteX1" fmla="*/ 431859 w 431859"/>
                  <a:gd name="connsiteY1" fmla="*/ 314822 h 395583"/>
                  <a:gd name="connsiteX2" fmla="*/ 431726 w 431859"/>
                  <a:gd name="connsiteY2" fmla="*/ 395583 h 395583"/>
                  <a:gd name="connsiteX3" fmla="*/ 0 w 431859"/>
                  <a:gd name="connsiteY3" fmla="*/ 1834 h 395583"/>
                  <a:gd name="connsiteX4" fmla="*/ 96243 w 431859"/>
                  <a:gd name="connsiteY4" fmla="*/ 0 h 395583"/>
                  <a:gd name="connsiteX0" fmla="*/ 96243 w 431859"/>
                  <a:gd name="connsiteY0" fmla="*/ 0 h 395583"/>
                  <a:gd name="connsiteX1" fmla="*/ 431859 w 431859"/>
                  <a:gd name="connsiteY1" fmla="*/ 314822 h 395583"/>
                  <a:gd name="connsiteX2" fmla="*/ 431726 w 431859"/>
                  <a:gd name="connsiteY2" fmla="*/ 395583 h 395583"/>
                  <a:gd name="connsiteX3" fmla="*/ 0 w 431859"/>
                  <a:gd name="connsiteY3" fmla="*/ 1834 h 395583"/>
                  <a:gd name="connsiteX4" fmla="*/ 96243 w 431859"/>
                  <a:gd name="connsiteY4" fmla="*/ 0 h 395583"/>
                  <a:gd name="connsiteX0" fmla="*/ 96243 w 431859"/>
                  <a:gd name="connsiteY0" fmla="*/ 0 h 395583"/>
                  <a:gd name="connsiteX1" fmla="*/ 431859 w 431859"/>
                  <a:gd name="connsiteY1" fmla="*/ 314822 h 395583"/>
                  <a:gd name="connsiteX2" fmla="*/ 431726 w 431859"/>
                  <a:gd name="connsiteY2" fmla="*/ 395583 h 395583"/>
                  <a:gd name="connsiteX3" fmla="*/ 0 w 431859"/>
                  <a:gd name="connsiteY3" fmla="*/ 1834 h 395583"/>
                  <a:gd name="connsiteX4" fmla="*/ 96243 w 431859"/>
                  <a:gd name="connsiteY4" fmla="*/ 0 h 395583"/>
                  <a:gd name="connsiteX0" fmla="*/ 96243 w 431859"/>
                  <a:gd name="connsiteY0" fmla="*/ 0 h 395583"/>
                  <a:gd name="connsiteX1" fmla="*/ 431859 w 431859"/>
                  <a:gd name="connsiteY1" fmla="*/ 314822 h 395583"/>
                  <a:gd name="connsiteX2" fmla="*/ 431726 w 431859"/>
                  <a:gd name="connsiteY2" fmla="*/ 395583 h 395583"/>
                  <a:gd name="connsiteX3" fmla="*/ 0 w 431859"/>
                  <a:gd name="connsiteY3" fmla="*/ 1834 h 395583"/>
                  <a:gd name="connsiteX4" fmla="*/ 96243 w 431859"/>
                  <a:gd name="connsiteY4" fmla="*/ 0 h 395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1859" h="395583">
                    <a:moveTo>
                      <a:pt x="96243" y="0"/>
                    </a:moveTo>
                    <a:cubicBezTo>
                      <a:pt x="193368" y="131277"/>
                      <a:pt x="283037" y="198980"/>
                      <a:pt x="431859" y="314822"/>
                    </a:cubicBezTo>
                    <a:cubicBezTo>
                      <a:pt x="431821" y="352407"/>
                      <a:pt x="431731" y="355849"/>
                      <a:pt x="431726" y="395583"/>
                    </a:cubicBezTo>
                    <a:cubicBezTo>
                      <a:pt x="250391" y="319284"/>
                      <a:pt x="71010" y="167400"/>
                      <a:pt x="0" y="1834"/>
                    </a:cubicBezTo>
                    <a:lnTo>
                      <a:pt x="96243" y="0"/>
                    </a:lnTo>
                    <a:close/>
                  </a:path>
                </a:pathLst>
              </a:custGeom>
              <a:solidFill>
                <a:srgbClr val="000000">
                  <a:lumMod val="85000"/>
                  <a:lumOff val="1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Rectangle 2"/>
              <p:cNvSpPr/>
              <p:nvPr/>
            </p:nvSpPr>
            <p:spPr>
              <a:xfrm rot="2548786">
                <a:off x="2863879" y="3997869"/>
                <a:ext cx="194262" cy="563598"/>
              </a:xfrm>
              <a:custGeom>
                <a:avLst/>
                <a:gdLst>
                  <a:gd name="connsiteX0" fmla="*/ 0 w 254944"/>
                  <a:gd name="connsiteY0" fmla="*/ 0 h 554416"/>
                  <a:gd name="connsiteX1" fmla="*/ 254944 w 254944"/>
                  <a:gd name="connsiteY1" fmla="*/ 0 h 554416"/>
                  <a:gd name="connsiteX2" fmla="*/ 254944 w 254944"/>
                  <a:gd name="connsiteY2" fmla="*/ 554416 h 554416"/>
                  <a:gd name="connsiteX3" fmla="*/ 0 w 254944"/>
                  <a:gd name="connsiteY3" fmla="*/ 554416 h 554416"/>
                  <a:gd name="connsiteX4" fmla="*/ 0 w 254944"/>
                  <a:gd name="connsiteY4" fmla="*/ 0 h 554416"/>
                  <a:gd name="connsiteX0" fmla="*/ 98561 w 254944"/>
                  <a:gd name="connsiteY0" fmla="*/ 1932 h 554416"/>
                  <a:gd name="connsiteX1" fmla="*/ 254944 w 254944"/>
                  <a:gd name="connsiteY1" fmla="*/ 0 h 554416"/>
                  <a:gd name="connsiteX2" fmla="*/ 254944 w 254944"/>
                  <a:gd name="connsiteY2" fmla="*/ 554416 h 554416"/>
                  <a:gd name="connsiteX3" fmla="*/ 0 w 254944"/>
                  <a:gd name="connsiteY3" fmla="*/ 554416 h 554416"/>
                  <a:gd name="connsiteX4" fmla="*/ 98561 w 254944"/>
                  <a:gd name="connsiteY4" fmla="*/ 1932 h 554416"/>
                  <a:gd name="connsiteX0" fmla="*/ 21719 w 178102"/>
                  <a:gd name="connsiteY0" fmla="*/ 1932 h 557798"/>
                  <a:gd name="connsiteX1" fmla="*/ 178102 w 178102"/>
                  <a:gd name="connsiteY1" fmla="*/ 0 h 557798"/>
                  <a:gd name="connsiteX2" fmla="*/ 178102 w 178102"/>
                  <a:gd name="connsiteY2" fmla="*/ 554416 h 557798"/>
                  <a:gd name="connsiteX3" fmla="*/ 0 w 178102"/>
                  <a:gd name="connsiteY3" fmla="*/ 557798 h 557798"/>
                  <a:gd name="connsiteX4" fmla="*/ 21719 w 178102"/>
                  <a:gd name="connsiteY4" fmla="*/ 1932 h 557798"/>
                  <a:gd name="connsiteX0" fmla="*/ 16917 w 178102"/>
                  <a:gd name="connsiteY0" fmla="*/ 1720 h 557798"/>
                  <a:gd name="connsiteX1" fmla="*/ 178102 w 178102"/>
                  <a:gd name="connsiteY1" fmla="*/ 0 h 557798"/>
                  <a:gd name="connsiteX2" fmla="*/ 178102 w 178102"/>
                  <a:gd name="connsiteY2" fmla="*/ 554416 h 557798"/>
                  <a:gd name="connsiteX3" fmla="*/ 0 w 178102"/>
                  <a:gd name="connsiteY3" fmla="*/ 557798 h 557798"/>
                  <a:gd name="connsiteX4" fmla="*/ 16917 w 178102"/>
                  <a:gd name="connsiteY4" fmla="*/ 1720 h 557798"/>
                  <a:gd name="connsiteX0" fmla="*/ 14410 w 178102"/>
                  <a:gd name="connsiteY0" fmla="*/ 4016 h 557798"/>
                  <a:gd name="connsiteX1" fmla="*/ 178102 w 178102"/>
                  <a:gd name="connsiteY1" fmla="*/ 0 h 557798"/>
                  <a:gd name="connsiteX2" fmla="*/ 178102 w 178102"/>
                  <a:gd name="connsiteY2" fmla="*/ 554416 h 557798"/>
                  <a:gd name="connsiteX3" fmla="*/ 0 w 178102"/>
                  <a:gd name="connsiteY3" fmla="*/ 557798 h 557798"/>
                  <a:gd name="connsiteX4" fmla="*/ 14410 w 178102"/>
                  <a:gd name="connsiteY4" fmla="*/ 4016 h 557798"/>
                  <a:gd name="connsiteX0" fmla="*/ 19212 w 178102"/>
                  <a:gd name="connsiteY0" fmla="*/ 4227 h 557798"/>
                  <a:gd name="connsiteX1" fmla="*/ 178102 w 178102"/>
                  <a:gd name="connsiteY1" fmla="*/ 0 h 557798"/>
                  <a:gd name="connsiteX2" fmla="*/ 178102 w 178102"/>
                  <a:gd name="connsiteY2" fmla="*/ 554416 h 557798"/>
                  <a:gd name="connsiteX3" fmla="*/ 0 w 178102"/>
                  <a:gd name="connsiteY3" fmla="*/ 557798 h 557798"/>
                  <a:gd name="connsiteX4" fmla="*/ 19212 w 178102"/>
                  <a:gd name="connsiteY4" fmla="*/ 4227 h 557798"/>
                  <a:gd name="connsiteX0" fmla="*/ 24226 w 183116"/>
                  <a:gd name="connsiteY0" fmla="*/ 4227 h 562390"/>
                  <a:gd name="connsiteX1" fmla="*/ 183116 w 183116"/>
                  <a:gd name="connsiteY1" fmla="*/ 0 h 562390"/>
                  <a:gd name="connsiteX2" fmla="*/ 183116 w 183116"/>
                  <a:gd name="connsiteY2" fmla="*/ 554416 h 562390"/>
                  <a:gd name="connsiteX3" fmla="*/ 0 w 183116"/>
                  <a:gd name="connsiteY3" fmla="*/ 562390 h 562390"/>
                  <a:gd name="connsiteX4" fmla="*/ 24226 w 183116"/>
                  <a:gd name="connsiteY4" fmla="*/ 4227 h 562390"/>
                  <a:gd name="connsiteX0" fmla="*/ 16916 w 183116"/>
                  <a:gd name="connsiteY0" fmla="*/ 6311 h 562390"/>
                  <a:gd name="connsiteX1" fmla="*/ 183116 w 183116"/>
                  <a:gd name="connsiteY1" fmla="*/ 0 h 562390"/>
                  <a:gd name="connsiteX2" fmla="*/ 183116 w 183116"/>
                  <a:gd name="connsiteY2" fmla="*/ 554416 h 562390"/>
                  <a:gd name="connsiteX3" fmla="*/ 0 w 183116"/>
                  <a:gd name="connsiteY3" fmla="*/ 562390 h 562390"/>
                  <a:gd name="connsiteX4" fmla="*/ 16916 w 183116"/>
                  <a:gd name="connsiteY4" fmla="*/ 6311 h 562390"/>
                  <a:gd name="connsiteX0" fmla="*/ 11902 w 178102"/>
                  <a:gd name="connsiteY0" fmla="*/ 6311 h 557798"/>
                  <a:gd name="connsiteX1" fmla="*/ 178102 w 178102"/>
                  <a:gd name="connsiteY1" fmla="*/ 0 h 557798"/>
                  <a:gd name="connsiteX2" fmla="*/ 178102 w 178102"/>
                  <a:gd name="connsiteY2" fmla="*/ 554416 h 557798"/>
                  <a:gd name="connsiteX3" fmla="*/ 0 w 178102"/>
                  <a:gd name="connsiteY3" fmla="*/ 557798 h 557798"/>
                  <a:gd name="connsiteX4" fmla="*/ 11902 w 178102"/>
                  <a:gd name="connsiteY4" fmla="*/ 6311 h 557798"/>
                  <a:gd name="connsiteX0" fmla="*/ 11902 w 178102"/>
                  <a:gd name="connsiteY0" fmla="*/ 6311 h 557798"/>
                  <a:gd name="connsiteX1" fmla="*/ 178102 w 178102"/>
                  <a:gd name="connsiteY1" fmla="*/ 0 h 557798"/>
                  <a:gd name="connsiteX2" fmla="*/ 178102 w 178102"/>
                  <a:gd name="connsiteY2" fmla="*/ 554416 h 557798"/>
                  <a:gd name="connsiteX3" fmla="*/ 0 w 178102"/>
                  <a:gd name="connsiteY3" fmla="*/ 557798 h 557798"/>
                  <a:gd name="connsiteX4" fmla="*/ 11902 w 178102"/>
                  <a:gd name="connsiteY4" fmla="*/ 6311 h 557798"/>
                  <a:gd name="connsiteX0" fmla="*/ 14409 w 178102"/>
                  <a:gd name="connsiteY0" fmla="*/ 4014 h 557798"/>
                  <a:gd name="connsiteX1" fmla="*/ 178102 w 178102"/>
                  <a:gd name="connsiteY1" fmla="*/ 0 h 557798"/>
                  <a:gd name="connsiteX2" fmla="*/ 178102 w 178102"/>
                  <a:gd name="connsiteY2" fmla="*/ 554416 h 557798"/>
                  <a:gd name="connsiteX3" fmla="*/ 0 w 178102"/>
                  <a:gd name="connsiteY3" fmla="*/ 557798 h 557798"/>
                  <a:gd name="connsiteX4" fmla="*/ 14409 w 178102"/>
                  <a:gd name="connsiteY4" fmla="*/ 4014 h 557798"/>
                  <a:gd name="connsiteX0" fmla="*/ 12114 w 178102"/>
                  <a:gd name="connsiteY0" fmla="*/ 1508 h 557798"/>
                  <a:gd name="connsiteX1" fmla="*/ 178102 w 178102"/>
                  <a:gd name="connsiteY1" fmla="*/ 0 h 557798"/>
                  <a:gd name="connsiteX2" fmla="*/ 178102 w 178102"/>
                  <a:gd name="connsiteY2" fmla="*/ 554416 h 557798"/>
                  <a:gd name="connsiteX3" fmla="*/ 0 w 178102"/>
                  <a:gd name="connsiteY3" fmla="*/ 557798 h 557798"/>
                  <a:gd name="connsiteX4" fmla="*/ 12114 w 178102"/>
                  <a:gd name="connsiteY4" fmla="*/ 1508 h 557798"/>
                  <a:gd name="connsiteX0" fmla="*/ 9818 w 178102"/>
                  <a:gd name="connsiteY0" fmla="*/ 0 h 558797"/>
                  <a:gd name="connsiteX1" fmla="*/ 178102 w 178102"/>
                  <a:gd name="connsiteY1" fmla="*/ 999 h 558797"/>
                  <a:gd name="connsiteX2" fmla="*/ 178102 w 178102"/>
                  <a:gd name="connsiteY2" fmla="*/ 555415 h 558797"/>
                  <a:gd name="connsiteX3" fmla="*/ 0 w 178102"/>
                  <a:gd name="connsiteY3" fmla="*/ 558797 h 558797"/>
                  <a:gd name="connsiteX4" fmla="*/ 9818 w 178102"/>
                  <a:gd name="connsiteY4" fmla="*/ 0 h 558797"/>
                  <a:gd name="connsiteX0" fmla="*/ 9818 w 178102"/>
                  <a:gd name="connsiteY0" fmla="*/ 0 h 558798"/>
                  <a:gd name="connsiteX1" fmla="*/ 178102 w 178102"/>
                  <a:gd name="connsiteY1" fmla="*/ 1000 h 558798"/>
                  <a:gd name="connsiteX2" fmla="*/ 178102 w 178102"/>
                  <a:gd name="connsiteY2" fmla="*/ 555416 h 558798"/>
                  <a:gd name="connsiteX3" fmla="*/ 0 w 178102"/>
                  <a:gd name="connsiteY3" fmla="*/ 558798 h 558798"/>
                  <a:gd name="connsiteX4" fmla="*/ 9818 w 178102"/>
                  <a:gd name="connsiteY4" fmla="*/ 0 h 558798"/>
                  <a:gd name="connsiteX0" fmla="*/ 7311 w 175595"/>
                  <a:gd name="connsiteY0" fmla="*/ 0 h 556502"/>
                  <a:gd name="connsiteX1" fmla="*/ 175595 w 175595"/>
                  <a:gd name="connsiteY1" fmla="*/ 1000 h 556502"/>
                  <a:gd name="connsiteX2" fmla="*/ 175595 w 175595"/>
                  <a:gd name="connsiteY2" fmla="*/ 555416 h 556502"/>
                  <a:gd name="connsiteX3" fmla="*/ 0 w 175595"/>
                  <a:gd name="connsiteY3" fmla="*/ 556502 h 556502"/>
                  <a:gd name="connsiteX4" fmla="*/ 7311 w 175595"/>
                  <a:gd name="connsiteY4" fmla="*/ 0 h 556502"/>
                  <a:gd name="connsiteX0" fmla="*/ 19212 w 187496"/>
                  <a:gd name="connsiteY0" fmla="*/ 0 h 555416"/>
                  <a:gd name="connsiteX1" fmla="*/ 187496 w 187496"/>
                  <a:gd name="connsiteY1" fmla="*/ 1000 h 555416"/>
                  <a:gd name="connsiteX2" fmla="*/ 187496 w 187496"/>
                  <a:gd name="connsiteY2" fmla="*/ 555416 h 555416"/>
                  <a:gd name="connsiteX3" fmla="*/ 0 w 187496"/>
                  <a:gd name="connsiteY3" fmla="*/ 553572 h 555416"/>
                  <a:gd name="connsiteX4" fmla="*/ 19212 w 187496"/>
                  <a:gd name="connsiteY4" fmla="*/ 0 h 555416"/>
                  <a:gd name="connsiteX0" fmla="*/ 14198 w 182482"/>
                  <a:gd name="connsiteY0" fmla="*/ 0 h 555416"/>
                  <a:gd name="connsiteX1" fmla="*/ 182482 w 182482"/>
                  <a:gd name="connsiteY1" fmla="*/ 1000 h 555416"/>
                  <a:gd name="connsiteX2" fmla="*/ 182482 w 182482"/>
                  <a:gd name="connsiteY2" fmla="*/ 555416 h 555416"/>
                  <a:gd name="connsiteX3" fmla="*/ 0 w 182482"/>
                  <a:gd name="connsiteY3" fmla="*/ 548980 h 555416"/>
                  <a:gd name="connsiteX4" fmla="*/ 14198 w 182482"/>
                  <a:gd name="connsiteY4" fmla="*/ 0 h 555416"/>
                  <a:gd name="connsiteX0" fmla="*/ 9607 w 182482"/>
                  <a:gd name="connsiteY0" fmla="*/ 0 h 560430"/>
                  <a:gd name="connsiteX1" fmla="*/ 182482 w 182482"/>
                  <a:gd name="connsiteY1" fmla="*/ 6014 h 560430"/>
                  <a:gd name="connsiteX2" fmla="*/ 182482 w 182482"/>
                  <a:gd name="connsiteY2" fmla="*/ 560430 h 560430"/>
                  <a:gd name="connsiteX3" fmla="*/ 0 w 182482"/>
                  <a:gd name="connsiteY3" fmla="*/ 553994 h 560430"/>
                  <a:gd name="connsiteX4" fmla="*/ 9607 w 182482"/>
                  <a:gd name="connsiteY4" fmla="*/ 0 h 560430"/>
                  <a:gd name="connsiteX0" fmla="*/ 9607 w 182482"/>
                  <a:gd name="connsiteY0" fmla="*/ 0 h 560430"/>
                  <a:gd name="connsiteX1" fmla="*/ 182482 w 182482"/>
                  <a:gd name="connsiteY1" fmla="*/ 6014 h 560430"/>
                  <a:gd name="connsiteX2" fmla="*/ 182482 w 182482"/>
                  <a:gd name="connsiteY2" fmla="*/ 560430 h 560430"/>
                  <a:gd name="connsiteX3" fmla="*/ 0 w 182482"/>
                  <a:gd name="connsiteY3" fmla="*/ 553994 h 560430"/>
                  <a:gd name="connsiteX4" fmla="*/ 9607 w 182482"/>
                  <a:gd name="connsiteY4" fmla="*/ 0 h 560430"/>
                  <a:gd name="connsiteX0" fmla="*/ 13987 w 182482"/>
                  <a:gd name="connsiteY0" fmla="*/ 3803 h 554416"/>
                  <a:gd name="connsiteX1" fmla="*/ 182482 w 182482"/>
                  <a:gd name="connsiteY1" fmla="*/ 0 h 554416"/>
                  <a:gd name="connsiteX2" fmla="*/ 182482 w 182482"/>
                  <a:gd name="connsiteY2" fmla="*/ 554416 h 554416"/>
                  <a:gd name="connsiteX3" fmla="*/ 0 w 182482"/>
                  <a:gd name="connsiteY3" fmla="*/ 547980 h 554416"/>
                  <a:gd name="connsiteX4" fmla="*/ 13987 w 182482"/>
                  <a:gd name="connsiteY4" fmla="*/ 3803 h 554416"/>
                  <a:gd name="connsiteX0" fmla="*/ 14564 w 183059"/>
                  <a:gd name="connsiteY0" fmla="*/ 3803 h 554416"/>
                  <a:gd name="connsiteX1" fmla="*/ 183059 w 183059"/>
                  <a:gd name="connsiteY1" fmla="*/ 0 h 554416"/>
                  <a:gd name="connsiteX2" fmla="*/ 183059 w 183059"/>
                  <a:gd name="connsiteY2" fmla="*/ 554416 h 554416"/>
                  <a:gd name="connsiteX3" fmla="*/ 577 w 183059"/>
                  <a:gd name="connsiteY3" fmla="*/ 547980 h 554416"/>
                  <a:gd name="connsiteX4" fmla="*/ 240 w 183059"/>
                  <a:gd name="connsiteY4" fmla="*/ 513457 h 554416"/>
                  <a:gd name="connsiteX5" fmla="*/ 14564 w 183059"/>
                  <a:gd name="connsiteY5" fmla="*/ 3803 h 554416"/>
                  <a:gd name="connsiteX0" fmla="*/ 14564 w 183059"/>
                  <a:gd name="connsiteY0" fmla="*/ 3803 h 554416"/>
                  <a:gd name="connsiteX1" fmla="*/ 183059 w 183059"/>
                  <a:gd name="connsiteY1" fmla="*/ 0 h 554416"/>
                  <a:gd name="connsiteX2" fmla="*/ 183059 w 183059"/>
                  <a:gd name="connsiteY2" fmla="*/ 554416 h 554416"/>
                  <a:gd name="connsiteX3" fmla="*/ 577 w 183059"/>
                  <a:gd name="connsiteY3" fmla="*/ 547980 h 554416"/>
                  <a:gd name="connsiteX4" fmla="*/ 240 w 183059"/>
                  <a:gd name="connsiteY4" fmla="*/ 513457 h 554416"/>
                  <a:gd name="connsiteX5" fmla="*/ 14564 w 183059"/>
                  <a:gd name="connsiteY5" fmla="*/ 3803 h 554416"/>
                  <a:gd name="connsiteX0" fmla="*/ 29957 w 198452"/>
                  <a:gd name="connsiteY0" fmla="*/ 3803 h 554416"/>
                  <a:gd name="connsiteX1" fmla="*/ 198452 w 198452"/>
                  <a:gd name="connsiteY1" fmla="*/ 0 h 554416"/>
                  <a:gd name="connsiteX2" fmla="*/ 198452 w 198452"/>
                  <a:gd name="connsiteY2" fmla="*/ 554416 h 554416"/>
                  <a:gd name="connsiteX3" fmla="*/ 15970 w 198452"/>
                  <a:gd name="connsiteY3" fmla="*/ 547980 h 554416"/>
                  <a:gd name="connsiteX4" fmla="*/ 29957 w 198452"/>
                  <a:gd name="connsiteY4" fmla="*/ 3803 h 554416"/>
                  <a:gd name="connsiteX0" fmla="*/ 29957 w 198452"/>
                  <a:gd name="connsiteY0" fmla="*/ 3803 h 554416"/>
                  <a:gd name="connsiteX1" fmla="*/ 198452 w 198452"/>
                  <a:gd name="connsiteY1" fmla="*/ 0 h 554416"/>
                  <a:gd name="connsiteX2" fmla="*/ 198452 w 198452"/>
                  <a:gd name="connsiteY2" fmla="*/ 554416 h 554416"/>
                  <a:gd name="connsiteX3" fmla="*/ 15970 w 198452"/>
                  <a:gd name="connsiteY3" fmla="*/ 547980 h 554416"/>
                  <a:gd name="connsiteX4" fmla="*/ 29957 w 198452"/>
                  <a:gd name="connsiteY4" fmla="*/ 3803 h 554416"/>
                  <a:gd name="connsiteX0" fmla="*/ 15811 w 184306"/>
                  <a:gd name="connsiteY0" fmla="*/ 3803 h 554416"/>
                  <a:gd name="connsiteX1" fmla="*/ 184306 w 184306"/>
                  <a:gd name="connsiteY1" fmla="*/ 0 h 554416"/>
                  <a:gd name="connsiteX2" fmla="*/ 184306 w 184306"/>
                  <a:gd name="connsiteY2" fmla="*/ 554416 h 554416"/>
                  <a:gd name="connsiteX3" fmla="*/ 1824 w 184306"/>
                  <a:gd name="connsiteY3" fmla="*/ 547980 h 554416"/>
                  <a:gd name="connsiteX4" fmla="*/ 15811 w 184306"/>
                  <a:gd name="connsiteY4" fmla="*/ 3803 h 554416"/>
                  <a:gd name="connsiteX0" fmla="*/ 13987 w 182482"/>
                  <a:gd name="connsiteY0" fmla="*/ 3803 h 554416"/>
                  <a:gd name="connsiteX1" fmla="*/ 182482 w 182482"/>
                  <a:gd name="connsiteY1" fmla="*/ 0 h 554416"/>
                  <a:gd name="connsiteX2" fmla="*/ 182482 w 182482"/>
                  <a:gd name="connsiteY2" fmla="*/ 554416 h 554416"/>
                  <a:gd name="connsiteX3" fmla="*/ 0 w 182482"/>
                  <a:gd name="connsiteY3" fmla="*/ 547980 h 554416"/>
                  <a:gd name="connsiteX4" fmla="*/ 13987 w 182482"/>
                  <a:gd name="connsiteY4" fmla="*/ 3803 h 554416"/>
                  <a:gd name="connsiteX0" fmla="*/ 13987 w 182482"/>
                  <a:gd name="connsiteY0" fmla="*/ 3803 h 554416"/>
                  <a:gd name="connsiteX1" fmla="*/ 182482 w 182482"/>
                  <a:gd name="connsiteY1" fmla="*/ 0 h 554416"/>
                  <a:gd name="connsiteX2" fmla="*/ 182482 w 182482"/>
                  <a:gd name="connsiteY2" fmla="*/ 554416 h 554416"/>
                  <a:gd name="connsiteX3" fmla="*/ 0 w 182482"/>
                  <a:gd name="connsiteY3" fmla="*/ 547980 h 554416"/>
                  <a:gd name="connsiteX4" fmla="*/ 13987 w 182482"/>
                  <a:gd name="connsiteY4" fmla="*/ 3803 h 554416"/>
                  <a:gd name="connsiteX0" fmla="*/ 13987 w 182482"/>
                  <a:gd name="connsiteY0" fmla="*/ 3803 h 554416"/>
                  <a:gd name="connsiteX1" fmla="*/ 182482 w 182482"/>
                  <a:gd name="connsiteY1" fmla="*/ 0 h 554416"/>
                  <a:gd name="connsiteX2" fmla="*/ 182482 w 182482"/>
                  <a:gd name="connsiteY2" fmla="*/ 554416 h 554416"/>
                  <a:gd name="connsiteX3" fmla="*/ 0 w 182482"/>
                  <a:gd name="connsiteY3" fmla="*/ 547980 h 554416"/>
                  <a:gd name="connsiteX4" fmla="*/ 13987 w 182482"/>
                  <a:gd name="connsiteY4" fmla="*/ 3803 h 554416"/>
                  <a:gd name="connsiteX0" fmla="*/ 13987 w 182482"/>
                  <a:gd name="connsiteY0" fmla="*/ 3803 h 554416"/>
                  <a:gd name="connsiteX1" fmla="*/ 182482 w 182482"/>
                  <a:gd name="connsiteY1" fmla="*/ 0 h 554416"/>
                  <a:gd name="connsiteX2" fmla="*/ 182482 w 182482"/>
                  <a:gd name="connsiteY2" fmla="*/ 554416 h 554416"/>
                  <a:gd name="connsiteX3" fmla="*/ 0 w 182482"/>
                  <a:gd name="connsiteY3" fmla="*/ 547980 h 554416"/>
                  <a:gd name="connsiteX4" fmla="*/ 13987 w 182482"/>
                  <a:gd name="connsiteY4" fmla="*/ 3803 h 554416"/>
                  <a:gd name="connsiteX0" fmla="*/ 13987 w 182482"/>
                  <a:gd name="connsiteY0" fmla="*/ 3803 h 554416"/>
                  <a:gd name="connsiteX1" fmla="*/ 182482 w 182482"/>
                  <a:gd name="connsiteY1" fmla="*/ 0 h 554416"/>
                  <a:gd name="connsiteX2" fmla="*/ 182482 w 182482"/>
                  <a:gd name="connsiteY2" fmla="*/ 554416 h 554416"/>
                  <a:gd name="connsiteX3" fmla="*/ 0 w 182482"/>
                  <a:gd name="connsiteY3" fmla="*/ 547980 h 554416"/>
                  <a:gd name="connsiteX4" fmla="*/ 13987 w 182482"/>
                  <a:gd name="connsiteY4" fmla="*/ 3803 h 554416"/>
                  <a:gd name="connsiteX0" fmla="*/ 13987 w 182482"/>
                  <a:gd name="connsiteY0" fmla="*/ 3803 h 554416"/>
                  <a:gd name="connsiteX1" fmla="*/ 182482 w 182482"/>
                  <a:gd name="connsiteY1" fmla="*/ 0 h 554416"/>
                  <a:gd name="connsiteX2" fmla="*/ 182482 w 182482"/>
                  <a:gd name="connsiteY2" fmla="*/ 554416 h 554416"/>
                  <a:gd name="connsiteX3" fmla="*/ 0 w 182482"/>
                  <a:gd name="connsiteY3" fmla="*/ 547980 h 554416"/>
                  <a:gd name="connsiteX4" fmla="*/ 13987 w 182482"/>
                  <a:gd name="connsiteY4" fmla="*/ 3803 h 554416"/>
                  <a:gd name="connsiteX0" fmla="*/ 13987 w 182482"/>
                  <a:gd name="connsiteY0" fmla="*/ 3803 h 554416"/>
                  <a:gd name="connsiteX1" fmla="*/ 182482 w 182482"/>
                  <a:gd name="connsiteY1" fmla="*/ 0 h 554416"/>
                  <a:gd name="connsiteX2" fmla="*/ 182482 w 182482"/>
                  <a:gd name="connsiteY2" fmla="*/ 554416 h 554416"/>
                  <a:gd name="connsiteX3" fmla="*/ 0 w 182482"/>
                  <a:gd name="connsiteY3" fmla="*/ 547980 h 554416"/>
                  <a:gd name="connsiteX4" fmla="*/ 13987 w 182482"/>
                  <a:gd name="connsiteY4" fmla="*/ 3803 h 554416"/>
                  <a:gd name="connsiteX0" fmla="*/ 13987 w 182482"/>
                  <a:gd name="connsiteY0" fmla="*/ 3803 h 554416"/>
                  <a:gd name="connsiteX1" fmla="*/ 182482 w 182482"/>
                  <a:gd name="connsiteY1" fmla="*/ 0 h 554416"/>
                  <a:gd name="connsiteX2" fmla="*/ 182482 w 182482"/>
                  <a:gd name="connsiteY2" fmla="*/ 554416 h 554416"/>
                  <a:gd name="connsiteX3" fmla="*/ 0 w 182482"/>
                  <a:gd name="connsiteY3" fmla="*/ 547980 h 554416"/>
                  <a:gd name="connsiteX4" fmla="*/ 13987 w 182482"/>
                  <a:gd name="connsiteY4" fmla="*/ 3803 h 554416"/>
                  <a:gd name="connsiteX0" fmla="*/ 13987 w 182482"/>
                  <a:gd name="connsiteY0" fmla="*/ 3803 h 554416"/>
                  <a:gd name="connsiteX1" fmla="*/ 182482 w 182482"/>
                  <a:gd name="connsiteY1" fmla="*/ 0 h 554416"/>
                  <a:gd name="connsiteX2" fmla="*/ 182482 w 182482"/>
                  <a:gd name="connsiteY2" fmla="*/ 554416 h 554416"/>
                  <a:gd name="connsiteX3" fmla="*/ 0 w 182482"/>
                  <a:gd name="connsiteY3" fmla="*/ 547980 h 554416"/>
                  <a:gd name="connsiteX4" fmla="*/ 13987 w 182482"/>
                  <a:gd name="connsiteY4" fmla="*/ 3803 h 554416"/>
                  <a:gd name="connsiteX0" fmla="*/ 13987 w 182482"/>
                  <a:gd name="connsiteY0" fmla="*/ 3803 h 554416"/>
                  <a:gd name="connsiteX1" fmla="*/ 182482 w 182482"/>
                  <a:gd name="connsiteY1" fmla="*/ 0 h 554416"/>
                  <a:gd name="connsiteX2" fmla="*/ 182482 w 182482"/>
                  <a:gd name="connsiteY2" fmla="*/ 554416 h 554416"/>
                  <a:gd name="connsiteX3" fmla="*/ 0 w 182482"/>
                  <a:gd name="connsiteY3" fmla="*/ 547980 h 554416"/>
                  <a:gd name="connsiteX4" fmla="*/ 13987 w 182482"/>
                  <a:gd name="connsiteY4" fmla="*/ 3803 h 554416"/>
                  <a:gd name="connsiteX0" fmla="*/ 13987 w 182482"/>
                  <a:gd name="connsiteY0" fmla="*/ 3803 h 554416"/>
                  <a:gd name="connsiteX1" fmla="*/ 182482 w 182482"/>
                  <a:gd name="connsiteY1" fmla="*/ 0 h 554416"/>
                  <a:gd name="connsiteX2" fmla="*/ 182482 w 182482"/>
                  <a:gd name="connsiteY2" fmla="*/ 554416 h 554416"/>
                  <a:gd name="connsiteX3" fmla="*/ 0 w 182482"/>
                  <a:gd name="connsiteY3" fmla="*/ 547980 h 554416"/>
                  <a:gd name="connsiteX4" fmla="*/ 13987 w 182482"/>
                  <a:gd name="connsiteY4" fmla="*/ 3803 h 554416"/>
                  <a:gd name="connsiteX0" fmla="*/ 13987 w 197695"/>
                  <a:gd name="connsiteY0" fmla="*/ 3803 h 553400"/>
                  <a:gd name="connsiteX1" fmla="*/ 182482 w 197695"/>
                  <a:gd name="connsiteY1" fmla="*/ 0 h 553400"/>
                  <a:gd name="connsiteX2" fmla="*/ 197695 w 197695"/>
                  <a:gd name="connsiteY2" fmla="*/ 553400 h 553400"/>
                  <a:gd name="connsiteX3" fmla="*/ 0 w 197695"/>
                  <a:gd name="connsiteY3" fmla="*/ 547980 h 553400"/>
                  <a:gd name="connsiteX4" fmla="*/ 13987 w 197695"/>
                  <a:gd name="connsiteY4" fmla="*/ 3803 h 553400"/>
                  <a:gd name="connsiteX0" fmla="*/ 13987 w 197695"/>
                  <a:gd name="connsiteY0" fmla="*/ 3803 h 553400"/>
                  <a:gd name="connsiteX1" fmla="*/ 182482 w 197695"/>
                  <a:gd name="connsiteY1" fmla="*/ 0 h 553400"/>
                  <a:gd name="connsiteX2" fmla="*/ 197695 w 197695"/>
                  <a:gd name="connsiteY2" fmla="*/ 553400 h 553400"/>
                  <a:gd name="connsiteX3" fmla="*/ 0 w 197695"/>
                  <a:gd name="connsiteY3" fmla="*/ 547980 h 553400"/>
                  <a:gd name="connsiteX4" fmla="*/ 13987 w 197695"/>
                  <a:gd name="connsiteY4" fmla="*/ 3803 h 553400"/>
                  <a:gd name="connsiteX0" fmla="*/ 13987 w 197546"/>
                  <a:gd name="connsiteY0" fmla="*/ 3803 h 556764"/>
                  <a:gd name="connsiteX1" fmla="*/ 182482 w 197546"/>
                  <a:gd name="connsiteY1" fmla="*/ 0 h 556764"/>
                  <a:gd name="connsiteX2" fmla="*/ 197546 w 197546"/>
                  <a:gd name="connsiteY2" fmla="*/ 556764 h 556764"/>
                  <a:gd name="connsiteX3" fmla="*/ 0 w 197546"/>
                  <a:gd name="connsiteY3" fmla="*/ 547980 h 556764"/>
                  <a:gd name="connsiteX4" fmla="*/ 13987 w 197546"/>
                  <a:gd name="connsiteY4" fmla="*/ 3803 h 556764"/>
                  <a:gd name="connsiteX0" fmla="*/ 13987 w 197546"/>
                  <a:gd name="connsiteY0" fmla="*/ 3803 h 556764"/>
                  <a:gd name="connsiteX1" fmla="*/ 182482 w 197546"/>
                  <a:gd name="connsiteY1" fmla="*/ 0 h 556764"/>
                  <a:gd name="connsiteX2" fmla="*/ 197546 w 197546"/>
                  <a:gd name="connsiteY2" fmla="*/ 556764 h 556764"/>
                  <a:gd name="connsiteX3" fmla="*/ 0 w 197546"/>
                  <a:gd name="connsiteY3" fmla="*/ 547980 h 556764"/>
                  <a:gd name="connsiteX4" fmla="*/ 13987 w 197546"/>
                  <a:gd name="connsiteY4" fmla="*/ 3803 h 556764"/>
                  <a:gd name="connsiteX0" fmla="*/ 13987 w 197546"/>
                  <a:gd name="connsiteY0" fmla="*/ 3803 h 556764"/>
                  <a:gd name="connsiteX1" fmla="*/ 182482 w 197546"/>
                  <a:gd name="connsiteY1" fmla="*/ 0 h 556764"/>
                  <a:gd name="connsiteX2" fmla="*/ 197546 w 197546"/>
                  <a:gd name="connsiteY2" fmla="*/ 556764 h 556764"/>
                  <a:gd name="connsiteX3" fmla="*/ 0 w 197546"/>
                  <a:gd name="connsiteY3" fmla="*/ 547980 h 556764"/>
                  <a:gd name="connsiteX4" fmla="*/ 13987 w 197546"/>
                  <a:gd name="connsiteY4" fmla="*/ 3803 h 556764"/>
                  <a:gd name="connsiteX0" fmla="*/ 13987 w 197546"/>
                  <a:gd name="connsiteY0" fmla="*/ 3803 h 556764"/>
                  <a:gd name="connsiteX1" fmla="*/ 182482 w 197546"/>
                  <a:gd name="connsiteY1" fmla="*/ 0 h 556764"/>
                  <a:gd name="connsiteX2" fmla="*/ 197546 w 197546"/>
                  <a:gd name="connsiteY2" fmla="*/ 556764 h 556764"/>
                  <a:gd name="connsiteX3" fmla="*/ 0 w 197546"/>
                  <a:gd name="connsiteY3" fmla="*/ 547980 h 556764"/>
                  <a:gd name="connsiteX4" fmla="*/ 13987 w 197546"/>
                  <a:gd name="connsiteY4" fmla="*/ 3803 h 556764"/>
                  <a:gd name="connsiteX0" fmla="*/ 13987 w 197546"/>
                  <a:gd name="connsiteY0" fmla="*/ 3803 h 556764"/>
                  <a:gd name="connsiteX1" fmla="*/ 182482 w 197546"/>
                  <a:gd name="connsiteY1" fmla="*/ 0 h 556764"/>
                  <a:gd name="connsiteX2" fmla="*/ 197546 w 197546"/>
                  <a:gd name="connsiteY2" fmla="*/ 556764 h 556764"/>
                  <a:gd name="connsiteX3" fmla="*/ 0 w 197546"/>
                  <a:gd name="connsiteY3" fmla="*/ 547980 h 556764"/>
                  <a:gd name="connsiteX4" fmla="*/ 13987 w 197546"/>
                  <a:gd name="connsiteY4" fmla="*/ 3803 h 556764"/>
                  <a:gd name="connsiteX0" fmla="*/ 13987 w 197546"/>
                  <a:gd name="connsiteY0" fmla="*/ 3803 h 556764"/>
                  <a:gd name="connsiteX1" fmla="*/ 182482 w 197546"/>
                  <a:gd name="connsiteY1" fmla="*/ 0 h 556764"/>
                  <a:gd name="connsiteX2" fmla="*/ 197546 w 197546"/>
                  <a:gd name="connsiteY2" fmla="*/ 556764 h 556764"/>
                  <a:gd name="connsiteX3" fmla="*/ 0 w 197546"/>
                  <a:gd name="connsiteY3" fmla="*/ 547980 h 556764"/>
                  <a:gd name="connsiteX4" fmla="*/ 13987 w 197546"/>
                  <a:gd name="connsiteY4" fmla="*/ 3803 h 556764"/>
                  <a:gd name="connsiteX0" fmla="*/ 13987 w 197546"/>
                  <a:gd name="connsiteY0" fmla="*/ 3803 h 556764"/>
                  <a:gd name="connsiteX1" fmla="*/ 182482 w 197546"/>
                  <a:gd name="connsiteY1" fmla="*/ 0 h 556764"/>
                  <a:gd name="connsiteX2" fmla="*/ 197546 w 197546"/>
                  <a:gd name="connsiteY2" fmla="*/ 556764 h 556764"/>
                  <a:gd name="connsiteX3" fmla="*/ 0 w 197546"/>
                  <a:gd name="connsiteY3" fmla="*/ 547980 h 556764"/>
                  <a:gd name="connsiteX4" fmla="*/ 13987 w 197546"/>
                  <a:gd name="connsiteY4" fmla="*/ 3803 h 556764"/>
                  <a:gd name="connsiteX0" fmla="*/ 13987 w 197546"/>
                  <a:gd name="connsiteY0" fmla="*/ 3803 h 556764"/>
                  <a:gd name="connsiteX1" fmla="*/ 182482 w 197546"/>
                  <a:gd name="connsiteY1" fmla="*/ 0 h 556764"/>
                  <a:gd name="connsiteX2" fmla="*/ 197546 w 197546"/>
                  <a:gd name="connsiteY2" fmla="*/ 556764 h 556764"/>
                  <a:gd name="connsiteX3" fmla="*/ 0 w 197546"/>
                  <a:gd name="connsiteY3" fmla="*/ 547980 h 556764"/>
                  <a:gd name="connsiteX4" fmla="*/ 13987 w 197546"/>
                  <a:gd name="connsiteY4" fmla="*/ 3803 h 556764"/>
                  <a:gd name="connsiteX0" fmla="*/ 13987 w 197546"/>
                  <a:gd name="connsiteY0" fmla="*/ 3803 h 556764"/>
                  <a:gd name="connsiteX1" fmla="*/ 182482 w 197546"/>
                  <a:gd name="connsiteY1" fmla="*/ 0 h 556764"/>
                  <a:gd name="connsiteX2" fmla="*/ 197546 w 197546"/>
                  <a:gd name="connsiteY2" fmla="*/ 556764 h 556764"/>
                  <a:gd name="connsiteX3" fmla="*/ 0 w 197546"/>
                  <a:gd name="connsiteY3" fmla="*/ 547980 h 556764"/>
                  <a:gd name="connsiteX4" fmla="*/ 13987 w 197546"/>
                  <a:gd name="connsiteY4" fmla="*/ 3803 h 556764"/>
                  <a:gd name="connsiteX0" fmla="*/ 13987 w 197546"/>
                  <a:gd name="connsiteY0" fmla="*/ 3803 h 556764"/>
                  <a:gd name="connsiteX1" fmla="*/ 182482 w 197546"/>
                  <a:gd name="connsiteY1" fmla="*/ 0 h 556764"/>
                  <a:gd name="connsiteX2" fmla="*/ 197546 w 197546"/>
                  <a:gd name="connsiteY2" fmla="*/ 556764 h 556764"/>
                  <a:gd name="connsiteX3" fmla="*/ 0 w 197546"/>
                  <a:gd name="connsiteY3" fmla="*/ 547980 h 556764"/>
                  <a:gd name="connsiteX4" fmla="*/ 13987 w 197546"/>
                  <a:gd name="connsiteY4" fmla="*/ 3803 h 556764"/>
                  <a:gd name="connsiteX0" fmla="*/ 13987 w 197546"/>
                  <a:gd name="connsiteY0" fmla="*/ 3803 h 556764"/>
                  <a:gd name="connsiteX1" fmla="*/ 182482 w 197546"/>
                  <a:gd name="connsiteY1" fmla="*/ 0 h 556764"/>
                  <a:gd name="connsiteX2" fmla="*/ 197546 w 197546"/>
                  <a:gd name="connsiteY2" fmla="*/ 556764 h 556764"/>
                  <a:gd name="connsiteX3" fmla="*/ 0 w 197546"/>
                  <a:gd name="connsiteY3" fmla="*/ 547980 h 556764"/>
                  <a:gd name="connsiteX4" fmla="*/ 13987 w 197546"/>
                  <a:gd name="connsiteY4" fmla="*/ 3803 h 556764"/>
                  <a:gd name="connsiteX0" fmla="*/ 13987 w 197546"/>
                  <a:gd name="connsiteY0" fmla="*/ 3803 h 556764"/>
                  <a:gd name="connsiteX1" fmla="*/ 182482 w 197546"/>
                  <a:gd name="connsiteY1" fmla="*/ 0 h 556764"/>
                  <a:gd name="connsiteX2" fmla="*/ 197546 w 197546"/>
                  <a:gd name="connsiteY2" fmla="*/ 556764 h 556764"/>
                  <a:gd name="connsiteX3" fmla="*/ 0 w 197546"/>
                  <a:gd name="connsiteY3" fmla="*/ 547980 h 556764"/>
                  <a:gd name="connsiteX4" fmla="*/ 13987 w 197546"/>
                  <a:gd name="connsiteY4" fmla="*/ 3803 h 556764"/>
                  <a:gd name="connsiteX0" fmla="*/ 13987 w 197546"/>
                  <a:gd name="connsiteY0" fmla="*/ 3803 h 556764"/>
                  <a:gd name="connsiteX1" fmla="*/ 182482 w 197546"/>
                  <a:gd name="connsiteY1" fmla="*/ 0 h 556764"/>
                  <a:gd name="connsiteX2" fmla="*/ 197546 w 197546"/>
                  <a:gd name="connsiteY2" fmla="*/ 556764 h 556764"/>
                  <a:gd name="connsiteX3" fmla="*/ 0 w 197546"/>
                  <a:gd name="connsiteY3" fmla="*/ 547980 h 556764"/>
                  <a:gd name="connsiteX4" fmla="*/ 13987 w 197546"/>
                  <a:gd name="connsiteY4" fmla="*/ 3803 h 556764"/>
                  <a:gd name="connsiteX0" fmla="*/ 13987 w 197546"/>
                  <a:gd name="connsiteY0" fmla="*/ 3803 h 556764"/>
                  <a:gd name="connsiteX1" fmla="*/ 182482 w 197546"/>
                  <a:gd name="connsiteY1" fmla="*/ 0 h 556764"/>
                  <a:gd name="connsiteX2" fmla="*/ 197546 w 197546"/>
                  <a:gd name="connsiteY2" fmla="*/ 556764 h 556764"/>
                  <a:gd name="connsiteX3" fmla="*/ 0 w 197546"/>
                  <a:gd name="connsiteY3" fmla="*/ 547980 h 556764"/>
                  <a:gd name="connsiteX4" fmla="*/ 13987 w 197546"/>
                  <a:gd name="connsiteY4" fmla="*/ 3803 h 556764"/>
                  <a:gd name="connsiteX0" fmla="*/ 13987 w 197546"/>
                  <a:gd name="connsiteY0" fmla="*/ 3803 h 556764"/>
                  <a:gd name="connsiteX1" fmla="*/ 182482 w 197546"/>
                  <a:gd name="connsiteY1" fmla="*/ 0 h 556764"/>
                  <a:gd name="connsiteX2" fmla="*/ 197546 w 197546"/>
                  <a:gd name="connsiteY2" fmla="*/ 556764 h 556764"/>
                  <a:gd name="connsiteX3" fmla="*/ 0 w 197546"/>
                  <a:gd name="connsiteY3" fmla="*/ 547980 h 556764"/>
                  <a:gd name="connsiteX4" fmla="*/ 13987 w 197546"/>
                  <a:gd name="connsiteY4" fmla="*/ 3803 h 556764"/>
                  <a:gd name="connsiteX0" fmla="*/ 13987 w 197546"/>
                  <a:gd name="connsiteY0" fmla="*/ 3803 h 556764"/>
                  <a:gd name="connsiteX1" fmla="*/ 182482 w 197546"/>
                  <a:gd name="connsiteY1" fmla="*/ 0 h 556764"/>
                  <a:gd name="connsiteX2" fmla="*/ 197546 w 197546"/>
                  <a:gd name="connsiteY2" fmla="*/ 556764 h 556764"/>
                  <a:gd name="connsiteX3" fmla="*/ 0 w 197546"/>
                  <a:gd name="connsiteY3" fmla="*/ 547980 h 556764"/>
                  <a:gd name="connsiteX4" fmla="*/ 13987 w 197546"/>
                  <a:gd name="connsiteY4" fmla="*/ 3803 h 556764"/>
                  <a:gd name="connsiteX0" fmla="*/ 11623 w 195182"/>
                  <a:gd name="connsiteY0" fmla="*/ 3803 h 572055"/>
                  <a:gd name="connsiteX1" fmla="*/ 180118 w 195182"/>
                  <a:gd name="connsiteY1" fmla="*/ 0 h 572055"/>
                  <a:gd name="connsiteX2" fmla="*/ 195182 w 195182"/>
                  <a:gd name="connsiteY2" fmla="*/ 556764 h 572055"/>
                  <a:gd name="connsiteX3" fmla="*/ 0 w 195182"/>
                  <a:gd name="connsiteY3" fmla="*/ 572055 h 572055"/>
                  <a:gd name="connsiteX4" fmla="*/ 11623 w 195182"/>
                  <a:gd name="connsiteY4" fmla="*/ 3803 h 572055"/>
                  <a:gd name="connsiteX0" fmla="*/ 11623 w 190583"/>
                  <a:gd name="connsiteY0" fmla="*/ 3803 h 572055"/>
                  <a:gd name="connsiteX1" fmla="*/ 180118 w 190583"/>
                  <a:gd name="connsiteY1" fmla="*/ 0 h 572055"/>
                  <a:gd name="connsiteX2" fmla="*/ 190583 w 190583"/>
                  <a:gd name="connsiteY2" fmla="*/ 544575 h 572055"/>
                  <a:gd name="connsiteX3" fmla="*/ 0 w 190583"/>
                  <a:gd name="connsiteY3" fmla="*/ 572055 h 572055"/>
                  <a:gd name="connsiteX4" fmla="*/ 11623 w 190583"/>
                  <a:gd name="connsiteY4" fmla="*/ 3803 h 572055"/>
                  <a:gd name="connsiteX0" fmla="*/ 11623 w 190734"/>
                  <a:gd name="connsiteY0" fmla="*/ 3803 h 572055"/>
                  <a:gd name="connsiteX1" fmla="*/ 180118 w 190734"/>
                  <a:gd name="connsiteY1" fmla="*/ 0 h 572055"/>
                  <a:gd name="connsiteX2" fmla="*/ 190734 w 190734"/>
                  <a:gd name="connsiteY2" fmla="*/ 541157 h 572055"/>
                  <a:gd name="connsiteX3" fmla="*/ 0 w 190734"/>
                  <a:gd name="connsiteY3" fmla="*/ 572055 h 572055"/>
                  <a:gd name="connsiteX4" fmla="*/ 11623 w 190734"/>
                  <a:gd name="connsiteY4" fmla="*/ 3803 h 572055"/>
                  <a:gd name="connsiteX0" fmla="*/ 11623 w 194152"/>
                  <a:gd name="connsiteY0" fmla="*/ 3803 h 572055"/>
                  <a:gd name="connsiteX1" fmla="*/ 180118 w 194152"/>
                  <a:gd name="connsiteY1" fmla="*/ 0 h 572055"/>
                  <a:gd name="connsiteX2" fmla="*/ 194152 w 194152"/>
                  <a:gd name="connsiteY2" fmla="*/ 541308 h 572055"/>
                  <a:gd name="connsiteX3" fmla="*/ 0 w 194152"/>
                  <a:gd name="connsiteY3" fmla="*/ 572055 h 572055"/>
                  <a:gd name="connsiteX4" fmla="*/ 11623 w 194152"/>
                  <a:gd name="connsiteY4" fmla="*/ 3803 h 572055"/>
                  <a:gd name="connsiteX0" fmla="*/ 15077 w 194152"/>
                  <a:gd name="connsiteY0" fmla="*/ 559 h 572055"/>
                  <a:gd name="connsiteX1" fmla="*/ 180118 w 194152"/>
                  <a:gd name="connsiteY1" fmla="*/ 0 h 572055"/>
                  <a:gd name="connsiteX2" fmla="*/ 194152 w 194152"/>
                  <a:gd name="connsiteY2" fmla="*/ 541308 h 572055"/>
                  <a:gd name="connsiteX3" fmla="*/ 0 w 194152"/>
                  <a:gd name="connsiteY3" fmla="*/ 572055 h 572055"/>
                  <a:gd name="connsiteX4" fmla="*/ 15077 w 194152"/>
                  <a:gd name="connsiteY4" fmla="*/ 559 h 572055"/>
                  <a:gd name="connsiteX0" fmla="*/ 15077 w 194152"/>
                  <a:gd name="connsiteY0" fmla="*/ 559 h 572055"/>
                  <a:gd name="connsiteX1" fmla="*/ 180118 w 194152"/>
                  <a:gd name="connsiteY1" fmla="*/ 0 h 572055"/>
                  <a:gd name="connsiteX2" fmla="*/ 194152 w 194152"/>
                  <a:gd name="connsiteY2" fmla="*/ 541308 h 572055"/>
                  <a:gd name="connsiteX3" fmla="*/ 0 w 194152"/>
                  <a:gd name="connsiteY3" fmla="*/ 572055 h 572055"/>
                  <a:gd name="connsiteX4" fmla="*/ 15077 w 194152"/>
                  <a:gd name="connsiteY4" fmla="*/ 559 h 572055"/>
                  <a:gd name="connsiteX0" fmla="*/ 15077 w 194152"/>
                  <a:gd name="connsiteY0" fmla="*/ 559 h 572055"/>
                  <a:gd name="connsiteX1" fmla="*/ 180118 w 194152"/>
                  <a:gd name="connsiteY1" fmla="*/ 0 h 572055"/>
                  <a:gd name="connsiteX2" fmla="*/ 194152 w 194152"/>
                  <a:gd name="connsiteY2" fmla="*/ 541308 h 572055"/>
                  <a:gd name="connsiteX3" fmla="*/ 0 w 194152"/>
                  <a:gd name="connsiteY3" fmla="*/ 572055 h 572055"/>
                  <a:gd name="connsiteX4" fmla="*/ 15077 w 194152"/>
                  <a:gd name="connsiteY4" fmla="*/ 559 h 572055"/>
                  <a:gd name="connsiteX0" fmla="*/ 14058 w 193133"/>
                  <a:gd name="connsiteY0" fmla="*/ 559 h 548300"/>
                  <a:gd name="connsiteX1" fmla="*/ 179099 w 193133"/>
                  <a:gd name="connsiteY1" fmla="*/ 0 h 548300"/>
                  <a:gd name="connsiteX2" fmla="*/ 193133 w 193133"/>
                  <a:gd name="connsiteY2" fmla="*/ 541308 h 548300"/>
                  <a:gd name="connsiteX3" fmla="*/ 0 w 193133"/>
                  <a:gd name="connsiteY3" fmla="*/ 548300 h 548300"/>
                  <a:gd name="connsiteX4" fmla="*/ 14058 w 193133"/>
                  <a:gd name="connsiteY4" fmla="*/ 559 h 548300"/>
                  <a:gd name="connsiteX0" fmla="*/ 14058 w 193133"/>
                  <a:gd name="connsiteY0" fmla="*/ 559 h 548300"/>
                  <a:gd name="connsiteX1" fmla="*/ 179099 w 193133"/>
                  <a:gd name="connsiteY1" fmla="*/ 0 h 548300"/>
                  <a:gd name="connsiteX2" fmla="*/ 193133 w 193133"/>
                  <a:gd name="connsiteY2" fmla="*/ 541308 h 548300"/>
                  <a:gd name="connsiteX3" fmla="*/ 0 w 193133"/>
                  <a:gd name="connsiteY3" fmla="*/ 548300 h 548300"/>
                  <a:gd name="connsiteX4" fmla="*/ 14058 w 193133"/>
                  <a:gd name="connsiteY4" fmla="*/ 559 h 548300"/>
                  <a:gd name="connsiteX0" fmla="*/ 14058 w 193133"/>
                  <a:gd name="connsiteY0" fmla="*/ 559 h 548300"/>
                  <a:gd name="connsiteX1" fmla="*/ 179099 w 193133"/>
                  <a:gd name="connsiteY1" fmla="*/ 0 h 548300"/>
                  <a:gd name="connsiteX2" fmla="*/ 193133 w 193133"/>
                  <a:gd name="connsiteY2" fmla="*/ 541308 h 548300"/>
                  <a:gd name="connsiteX3" fmla="*/ 0 w 193133"/>
                  <a:gd name="connsiteY3" fmla="*/ 548300 h 548300"/>
                  <a:gd name="connsiteX4" fmla="*/ 14058 w 193133"/>
                  <a:gd name="connsiteY4" fmla="*/ 559 h 548300"/>
                  <a:gd name="connsiteX0" fmla="*/ 15987 w 195062"/>
                  <a:gd name="connsiteY0" fmla="*/ 559 h 553330"/>
                  <a:gd name="connsiteX1" fmla="*/ 181028 w 195062"/>
                  <a:gd name="connsiteY1" fmla="*/ 0 h 553330"/>
                  <a:gd name="connsiteX2" fmla="*/ 195062 w 195062"/>
                  <a:gd name="connsiteY2" fmla="*/ 541308 h 553330"/>
                  <a:gd name="connsiteX3" fmla="*/ 0 w 195062"/>
                  <a:gd name="connsiteY3" fmla="*/ 553330 h 553330"/>
                  <a:gd name="connsiteX4" fmla="*/ 15987 w 195062"/>
                  <a:gd name="connsiteY4" fmla="*/ 559 h 553330"/>
                  <a:gd name="connsiteX0" fmla="*/ 14209 w 193284"/>
                  <a:gd name="connsiteY0" fmla="*/ 559 h 551704"/>
                  <a:gd name="connsiteX1" fmla="*/ 179250 w 193284"/>
                  <a:gd name="connsiteY1" fmla="*/ 0 h 551704"/>
                  <a:gd name="connsiteX2" fmla="*/ 193284 w 193284"/>
                  <a:gd name="connsiteY2" fmla="*/ 541308 h 551704"/>
                  <a:gd name="connsiteX3" fmla="*/ 0 w 193284"/>
                  <a:gd name="connsiteY3" fmla="*/ 551704 h 551704"/>
                  <a:gd name="connsiteX4" fmla="*/ 14209 w 193284"/>
                  <a:gd name="connsiteY4" fmla="*/ 559 h 551704"/>
                  <a:gd name="connsiteX0" fmla="*/ 15987 w 195062"/>
                  <a:gd name="connsiteY0" fmla="*/ 559 h 553331"/>
                  <a:gd name="connsiteX1" fmla="*/ 181028 w 195062"/>
                  <a:gd name="connsiteY1" fmla="*/ 0 h 553331"/>
                  <a:gd name="connsiteX2" fmla="*/ 195062 w 195062"/>
                  <a:gd name="connsiteY2" fmla="*/ 541308 h 553331"/>
                  <a:gd name="connsiteX3" fmla="*/ 0 w 195062"/>
                  <a:gd name="connsiteY3" fmla="*/ 553331 h 553331"/>
                  <a:gd name="connsiteX4" fmla="*/ 15987 w 195062"/>
                  <a:gd name="connsiteY4" fmla="*/ 559 h 553331"/>
                  <a:gd name="connsiteX0" fmla="*/ 15987 w 195062"/>
                  <a:gd name="connsiteY0" fmla="*/ 559 h 555587"/>
                  <a:gd name="connsiteX1" fmla="*/ 181028 w 195062"/>
                  <a:gd name="connsiteY1" fmla="*/ 0 h 555587"/>
                  <a:gd name="connsiteX2" fmla="*/ 195062 w 195062"/>
                  <a:gd name="connsiteY2" fmla="*/ 541308 h 555587"/>
                  <a:gd name="connsiteX3" fmla="*/ 0 w 195062"/>
                  <a:gd name="connsiteY3" fmla="*/ 553331 h 555587"/>
                  <a:gd name="connsiteX4" fmla="*/ 15987 w 195062"/>
                  <a:gd name="connsiteY4" fmla="*/ 559 h 555587"/>
                  <a:gd name="connsiteX0" fmla="*/ 15987 w 195062"/>
                  <a:gd name="connsiteY0" fmla="*/ 559 h 557314"/>
                  <a:gd name="connsiteX1" fmla="*/ 181028 w 195062"/>
                  <a:gd name="connsiteY1" fmla="*/ 0 h 557314"/>
                  <a:gd name="connsiteX2" fmla="*/ 195062 w 195062"/>
                  <a:gd name="connsiteY2" fmla="*/ 541308 h 557314"/>
                  <a:gd name="connsiteX3" fmla="*/ 0 w 195062"/>
                  <a:gd name="connsiteY3" fmla="*/ 553331 h 557314"/>
                  <a:gd name="connsiteX4" fmla="*/ 15987 w 195062"/>
                  <a:gd name="connsiteY4" fmla="*/ 559 h 557314"/>
                  <a:gd name="connsiteX0" fmla="*/ 15987 w 195062"/>
                  <a:gd name="connsiteY0" fmla="*/ 559 h 557722"/>
                  <a:gd name="connsiteX1" fmla="*/ 181028 w 195062"/>
                  <a:gd name="connsiteY1" fmla="*/ 0 h 557722"/>
                  <a:gd name="connsiteX2" fmla="*/ 195062 w 195062"/>
                  <a:gd name="connsiteY2" fmla="*/ 541308 h 557722"/>
                  <a:gd name="connsiteX3" fmla="*/ 0 w 195062"/>
                  <a:gd name="connsiteY3" fmla="*/ 553331 h 557722"/>
                  <a:gd name="connsiteX4" fmla="*/ 15987 w 195062"/>
                  <a:gd name="connsiteY4" fmla="*/ 559 h 557722"/>
                  <a:gd name="connsiteX0" fmla="*/ 15987 w 195062"/>
                  <a:gd name="connsiteY0" fmla="*/ 559 h 557722"/>
                  <a:gd name="connsiteX1" fmla="*/ 181028 w 195062"/>
                  <a:gd name="connsiteY1" fmla="*/ 0 h 557722"/>
                  <a:gd name="connsiteX2" fmla="*/ 195062 w 195062"/>
                  <a:gd name="connsiteY2" fmla="*/ 541308 h 557722"/>
                  <a:gd name="connsiteX3" fmla="*/ 0 w 195062"/>
                  <a:gd name="connsiteY3" fmla="*/ 553331 h 557722"/>
                  <a:gd name="connsiteX4" fmla="*/ 15987 w 195062"/>
                  <a:gd name="connsiteY4" fmla="*/ 559 h 557722"/>
                  <a:gd name="connsiteX0" fmla="*/ 15987 w 195062"/>
                  <a:gd name="connsiteY0" fmla="*/ 559 h 556434"/>
                  <a:gd name="connsiteX1" fmla="*/ 181028 w 195062"/>
                  <a:gd name="connsiteY1" fmla="*/ 0 h 556434"/>
                  <a:gd name="connsiteX2" fmla="*/ 195062 w 195062"/>
                  <a:gd name="connsiteY2" fmla="*/ 541308 h 556434"/>
                  <a:gd name="connsiteX3" fmla="*/ 0 w 195062"/>
                  <a:gd name="connsiteY3" fmla="*/ 553331 h 556434"/>
                  <a:gd name="connsiteX4" fmla="*/ 15987 w 195062"/>
                  <a:gd name="connsiteY4" fmla="*/ 559 h 556434"/>
                  <a:gd name="connsiteX0" fmla="*/ 15987 w 195062"/>
                  <a:gd name="connsiteY0" fmla="*/ 559 h 555964"/>
                  <a:gd name="connsiteX1" fmla="*/ 181028 w 195062"/>
                  <a:gd name="connsiteY1" fmla="*/ 0 h 555964"/>
                  <a:gd name="connsiteX2" fmla="*/ 195062 w 195062"/>
                  <a:gd name="connsiteY2" fmla="*/ 541308 h 555964"/>
                  <a:gd name="connsiteX3" fmla="*/ 0 w 195062"/>
                  <a:gd name="connsiteY3" fmla="*/ 553331 h 555964"/>
                  <a:gd name="connsiteX4" fmla="*/ 15987 w 195062"/>
                  <a:gd name="connsiteY4" fmla="*/ 559 h 555964"/>
                  <a:gd name="connsiteX0" fmla="*/ 20340 w 199415"/>
                  <a:gd name="connsiteY0" fmla="*/ 559 h 586426"/>
                  <a:gd name="connsiteX1" fmla="*/ 185381 w 199415"/>
                  <a:gd name="connsiteY1" fmla="*/ 0 h 586426"/>
                  <a:gd name="connsiteX2" fmla="*/ 199415 w 199415"/>
                  <a:gd name="connsiteY2" fmla="*/ 541308 h 586426"/>
                  <a:gd name="connsiteX3" fmla="*/ -1 w 199415"/>
                  <a:gd name="connsiteY3" fmla="*/ 585443 h 586426"/>
                  <a:gd name="connsiteX4" fmla="*/ 20340 w 199415"/>
                  <a:gd name="connsiteY4" fmla="*/ 559 h 586426"/>
                  <a:gd name="connsiteX0" fmla="*/ 20341 w 214695"/>
                  <a:gd name="connsiteY0" fmla="*/ 559 h 597716"/>
                  <a:gd name="connsiteX1" fmla="*/ 185382 w 214695"/>
                  <a:gd name="connsiteY1" fmla="*/ 0 h 597716"/>
                  <a:gd name="connsiteX2" fmla="*/ 214695 w 214695"/>
                  <a:gd name="connsiteY2" fmla="*/ 594840 h 597716"/>
                  <a:gd name="connsiteX3" fmla="*/ 0 w 214695"/>
                  <a:gd name="connsiteY3" fmla="*/ 585443 h 597716"/>
                  <a:gd name="connsiteX4" fmla="*/ 20341 w 214695"/>
                  <a:gd name="connsiteY4" fmla="*/ 559 h 597716"/>
                  <a:gd name="connsiteX0" fmla="*/ 20341 w 214695"/>
                  <a:gd name="connsiteY0" fmla="*/ 559 h 597716"/>
                  <a:gd name="connsiteX1" fmla="*/ 185382 w 214695"/>
                  <a:gd name="connsiteY1" fmla="*/ 0 h 597716"/>
                  <a:gd name="connsiteX2" fmla="*/ 214695 w 214695"/>
                  <a:gd name="connsiteY2" fmla="*/ 594840 h 597716"/>
                  <a:gd name="connsiteX3" fmla="*/ 0 w 214695"/>
                  <a:gd name="connsiteY3" fmla="*/ 585443 h 597716"/>
                  <a:gd name="connsiteX4" fmla="*/ 20341 w 214695"/>
                  <a:gd name="connsiteY4" fmla="*/ 559 h 597716"/>
                  <a:gd name="connsiteX0" fmla="*/ 60643 w 214695"/>
                  <a:gd name="connsiteY0" fmla="*/ 19949 h 597716"/>
                  <a:gd name="connsiteX1" fmla="*/ 185382 w 214695"/>
                  <a:gd name="connsiteY1" fmla="*/ 0 h 597716"/>
                  <a:gd name="connsiteX2" fmla="*/ 214695 w 214695"/>
                  <a:gd name="connsiteY2" fmla="*/ 594840 h 597716"/>
                  <a:gd name="connsiteX3" fmla="*/ 0 w 214695"/>
                  <a:gd name="connsiteY3" fmla="*/ 585443 h 597716"/>
                  <a:gd name="connsiteX4" fmla="*/ 60643 w 214695"/>
                  <a:gd name="connsiteY4" fmla="*/ 19949 h 597716"/>
                  <a:gd name="connsiteX0" fmla="*/ 20342 w 214695"/>
                  <a:gd name="connsiteY0" fmla="*/ 557 h 597716"/>
                  <a:gd name="connsiteX1" fmla="*/ 185382 w 214695"/>
                  <a:gd name="connsiteY1" fmla="*/ 0 h 597716"/>
                  <a:gd name="connsiteX2" fmla="*/ 214695 w 214695"/>
                  <a:gd name="connsiteY2" fmla="*/ 594840 h 597716"/>
                  <a:gd name="connsiteX3" fmla="*/ 0 w 214695"/>
                  <a:gd name="connsiteY3" fmla="*/ 585443 h 597716"/>
                  <a:gd name="connsiteX4" fmla="*/ 20342 w 214695"/>
                  <a:gd name="connsiteY4" fmla="*/ 557 h 597716"/>
                  <a:gd name="connsiteX0" fmla="*/ 17537 w 214695"/>
                  <a:gd name="connsiteY0" fmla="*/ 0 h 600218"/>
                  <a:gd name="connsiteX1" fmla="*/ 185382 w 214695"/>
                  <a:gd name="connsiteY1" fmla="*/ 2502 h 600218"/>
                  <a:gd name="connsiteX2" fmla="*/ 214695 w 214695"/>
                  <a:gd name="connsiteY2" fmla="*/ 597342 h 600218"/>
                  <a:gd name="connsiteX3" fmla="*/ 0 w 214695"/>
                  <a:gd name="connsiteY3" fmla="*/ 587945 h 600218"/>
                  <a:gd name="connsiteX4" fmla="*/ 17537 w 214695"/>
                  <a:gd name="connsiteY4" fmla="*/ 0 h 600218"/>
                  <a:gd name="connsiteX0" fmla="*/ 17537 w 214695"/>
                  <a:gd name="connsiteY0" fmla="*/ 0 h 600218"/>
                  <a:gd name="connsiteX1" fmla="*/ 161135 w 214695"/>
                  <a:gd name="connsiteY1" fmla="*/ 19054 h 600218"/>
                  <a:gd name="connsiteX2" fmla="*/ 214695 w 214695"/>
                  <a:gd name="connsiteY2" fmla="*/ 597342 h 600218"/>
                  <a:gd name="connsiteX3" fmla="*/ 0 w 214695"/>
                  <a:gd name="connsiteY3" fmla="*/ 587945 h 600218"/>
                  <a:gd name="connsiteX4" fmla="*/ 17537 w 214695"/>
                  <a:gd name="connsiteY4" fmla="*/ 0 h 600218"/>
                  <a:gd name="connsiteX0" fmla="*/ 17537 w 214695"/>
                  <a:gd name="connsiteY0" fmla="*/ 0 h 600218"/>
                  <a:gd name="connsiteX1" fmla="*/ 199923 w 214695"/>
                  <a:gd name="connsiteY1" fmla="*/ 6077 h 600218"/>
                  <a:gd name="connsiteX2" fmla="*/ 214695 w 214695"/>
                  <a:gd name="connsiteY2" fmla="*/ 597342 h 600218"/>
                  <a:gd name="connsiteX3" fmla="*/ 0 w 214695"/>
                  <a:gd name="connsiteY3" fmla="*/ 587945 h 600218"/>
                  <a:gd name="connsiteX4" fmla="*/ 17537 w 214695"/>
                  <a:gd name="connsiteY4" fmla="*/ 0 h 600218"/>
                  <a:gd name="connsiteX0" fmla="*/ 17537 w 214695"/>
                  <a:gd name="connsiteY0" fmla="*/ 2588 h 602806"/>
                  <a:gd name="connsiteX1" fmla="*/ 203245 w 214695"/>
                  <a:gd name="connsiteY1" fmla="*/ 0 h 602806"/>
                  <a:gd name="connsiteX2" fmla="*/ 214695 w 214695"/>
                  <a:gd name="connsiteY2" fmla="*/ 599930 h 602806"/>
                  <a:gd name="connsiteX3" fmla="*/ 0 w 214695"/>
                  <a:gd name="connsiteY3" fmla="*/ 590533 h 602806"/>
                  <a:gd name="connsiteX4" fmla="*/ 17537 w 214695"/>
                  <a:gd name="connsiteY4" fmla="*/ 2588 h 602806"/>
                  <a:gd name="connsiteX0" fmla="*/ 18053 w 214695"/>
                  <a:gd name="connsiteY0" fmla="*/ 0 h 611944"/>
                  <a:gd name="connsiteX1" fmla="*/ 203245 w 214695"/>
                  <a:gd name="connsiteY1" fmla="*/ 9138 h 611944"/>
                  <a:gd name="connsiteX2" fmla="*/ 214695 w 214695"/>
                  <a:gd name="connsiteY2" fmla="*/ 609068 h 611944"/>
                  <a:gd name="connsiteX3" fmla="*/ 0 w 214695"/>
                  <a:gd name="connsiteY3" fmla="*/ 599671 h 611944"/>
                  <a:gd name="connsiteX4" fmla="*/ 18053 w 214695"/>
                  <a:gd name="connsiteY4" fmla="*/ 0 h 611944"/>
                  <a:gd name="connsiteX0" fmla="*/ 20858 w 214695"/>
                  <a:gd name="connsiteY0" fmla="*/ 0 h 608883"/>
                  <a:gd name="connsiteX1" fmla="*/ 203245 w 214695"/>
                  <a:gd name="connsiteY1" fmla="*/ 6077 h 608883"/>
                  <a:gd name="connsiteX2" fmla="*/ 214695 w 214695"/>
                  <a:gd name="connsiteY2" fmla="*/ 606007 h 608883"/>
                  <a:gd name="connsiteX3" fmla="*/ 0 w 214695"/>
                  <a:gd name="connsiteY3" fmla="*/ 596610 h 608883"/>
                  <a:gd name="connsiteX4" fmla="*/ 20858 w 214695"/>
                  <a:gd name="connsiteY4" fmla="*/ 0 h 608883"/>
                  <a:gd name="connsiteX0" fmla="*/ 20858 w 214695"/>
                  <a:gd name="connsiteY0" fmla="*/ 0 h 608883"/>
                  <a:gd name="connsiteX1" fmla="*/ 203245 w 214695"/>
                  <a:gd name="connsiteY1" fmla="*/ 6077 h 608883"/>
                  <a:gd name="connsiteX2" fmla="*/ 214695 w 214695"/>
                  <a:gd name="connsiteY2" fmla="*/ 606007 h 608883"/>
                  <a:gd name="connsiteX3" fmla="*/ 0 w 214695"/>
                  <a:gd name="connsiteY3" fmla="*/ 596610 h 608883"/>
                  <a:gd name="connsiteX4" fmla="*/ 20858 w 214695"/>
                  <a:gd name="connsiteY4" fmla="*/ 0 h 608883"/>
                  <a:gd name="connsiteX0" fmla="*/ 20858 w 214695"/>
                  <a:gd name="connsiteY0" fmla="*/ 0 h 608883"/>
                  <a:gd name="connsiteX1" fmla="*/ 203245 w 214695"/>
                  <a:gd name="connsiteY1" fmla="*/ 6077 h 608883"/>
                  <a:gd name="connsiteX2" fmla="*/ 214695 w 214695"/>
                  <a:gd name="connsiteY2" fmla="*/ 606007 h 608883"/>
                  <a:gd name="connsiteX3" fmla="*/ 0 w 214695"/>
                  <a:gd name="connsiteY3" fmla="*/ 596610 h 608883"/>
                  <a:gd name="connsiteX4" fmla="*/ 20858 w 214695"/>
                  <a:gd name="connsiteY4" fmla="*/ 0 h 608883"/>
                  <a:gd name="connsiteX0" fmla="*/ 20858 w 215212"/>
                  <a:gd name="connsiteY0" fmla="*/ 0 h 601488"/>
                  <a:gd name="connsiteX1" fmla="*/ 203245 w 215212"/>
                  <a:gd name="connsiteY1" fmla="*/ 6077 h 601488"/>
                  <a:gd name="connsiteX2" fmla="*/ 215212 w 215212"/>
                  <a:gd name="connsiteY2" fmla="*/ 594282 h 601488"/>
                  <a:gd name="connsiteX3" fmla="*/ 0 w 215212"/>
                  <a:gd name="connsiteY3" fmla="*/ 596610 h 601488"/>
                  <a:gd name="connsiteX4" fmla="*/ 20858 w 215212"/>
                  <a:gd name="connsiteY4" fmla="*/ 0 h 601488"/>
                  <a:gd name="connsiteX0" fmla="*/ 20858 w 209085"/>
                  <a:gd name="connsiteY0" fmla="*/ 0 h 604341"/>
                  <a:gd name="connsiteX1" fmla="*/ 203245 w 209085"/>
                  <a:gd name="connsiteY1" fmla="*/ 6077 h 604341"/>
                  <a:gd name="connsiteX2" fmla="*/ 209085 w 209085"/>
                  <a:gd name="connsiteY2" fmla="*/ 599886 h 604341"/>
                  <a:gd name="connsiteX3" fmla="*/ 0 w 209085"/>
                  <a:gd name="connsiteY3" fmla="*/ 596610 h 604341"/>
                  <a:gd name="connsiteX4" fmla="*/ 20858 w 209085"/>
                  <a:gd name="connsiteY4" fmla="*/ 0 h 604341"/>
                  <a:gd name="connsiteX0" fmla="*/ 20858 w 209085"/>
                  <a:gd name="connsiteY0" fmla="*/ 0 h 604341"/>
                  <a:gd name="connsiteX1" fmla="*/ 203245 w 209085"/>
                  <a:gd name="connsiteY1" fmla="*/ 6077 h 604341"/>
                  <a:gd name="connsiteX2" fmla="*/ 209085 w 209085"/>
                  <a:gd name="connsiteY2" fmla="*/ 599886 h 604341"/>
                  <a:gd name="connsiteX3" fmla="*/ 0 w 209085"/>
                  <a:gd name="connsiteY3" fmla="*/ 596610 h 604341"/>
                  <a:gd name="connsiteX4" fmla="*/ 20858 w 209085"/>
                  <a:gd name="connsiteY4" fmla="*/ 0 h 604341"/>
                  <a:gd name="connsiteX0" fmla="*/ 20858 w 209085"/>
                  <a:gd name="connsiteY0" fmla="*/ 0 h 604341"/>
                  <a:gd name="connsiteX1" fmla="*/ 203245 w 209085"/>
                  <a:gd name="connsiteY1" fmla="*/ 6077 h 604341"/>
                  <a:gd name="connsiteX2" fmla="*/ 209085 w 209085"/>
                  <a:gd name="connsiteY2" fmla="*/ 599886 h 604341"/>
                  <a:gd name="connsiteX3" fmla="*/ 0 w 209085"/>
                  <a:gd name="connsiteY3" fmla="*/ 596610 h 604341"/>
                  <a:gd name="connsiteX4" fmla="*/ 20858 w 209085"/>
                  <a:gd name="connsiteY4" fmla="*/ 0 h 604341"/>
                  <a:gd name="connsiteX0" fmla="*/ 20858 w 209085"/>
                  <a:gd name="connsiteY0" fmla="*/ 0 h 604341"/>
                  <a:gd name="connsiteX1" fmla="*/ 203245 w 209085"/>
                  <a:gd name="connsiteY1" fmla="*/ 6077 h 604341"/>
                  <a:gd name="connsiteX2" fmla="*/ 209085 w 209085"/>
                  <a:gd name="connsiteY2" fmla="*/ 599886 h 604341"/>
                  <a:gd name="connsiteX3" fmla="*/ 0 w 209085"/>
                  <a:gd name="connsiteY3" fmla="*/ 596610 h 604341"/>
                  <a:gd name="connsiteX4" fmla="*/ 20858 w 209085"/>
                  <a:gd name="connsiteY4" fmla="*/ 0 h 604341"/>
                  <a:gd name="connsiteX0" fmla="*/ 20858 w 209085"/>
                  <a:gd name="connsiteY0" fmla="*/ 0 h 604341"/>
                  <a:gd name="connsiteX1" fmla="*/ 203245 w 209085"/>
                  <a:gd name="connsiteY1" fmla="*/ 6077 h 604341"/>
                  <a:gd name="connsiteX2" fmla="*/ 209085 w 209085"/>
                  <a:gd name="connsiteY2" fmla="*/ 599886 h 604341"/>
                  <a:gd name="connsiteX3" fmla="*/ 0 w 209085"/>
                  <a:gd name="connsiteY3" fmla="*/ 596610 h 604341"/>
                  <a:gd name="connsiteX4" fmla="*/ 20858 w 209085"/>
                  <a:gd name="connsiteY4" fmla="*/ 0 h 604341"/>
                  <a:gd name="connsiteX0" fmla="*/ 20858 w 209085"/>
                  <a:gd name="connsiteY0" fmla="*/ 0 h 604341"/>
                  <a:gd name="connsiteX1" fmla="*/ 203245 w 209085"/>
                  <a:gd name="connsiteY1" fmla="*/ 6077 h 604341"/>
                  <a:gd name="connsiteX2" fmla="*/ 209085 w 209085"/>
                  <a:gd name="connsiteY2" fmla="*/ 599886 h 604341"/>
                  <a:gd name="connsiteX3" fmla="*/ 0 w 209085"/>
                  <a:gd name="connsiteY3" fmla="*/ 596610 h 604341"/>
                  <a:gd name="connsiteX4" fmla="*/ 20858 w 209085"/>
                  <a:gd name="connsiteY4" fmla="*/ 0 h 604341"/>
                  <a:gd name="connsiteX0" fmla="*/ 20858 w 209085"/>
                  <a:gd name="connsiteY0" fmla="*/ 0 h 604341"/>
                  <a:gd name="connsiteX1" fmla="*/ 203245 w 209085"/>
                  <a:gd name="connsiteY1" fmla="*/ 6077 h 604341"/>
                  <a:gd name="connsiteX2" fmla="*/ 209085 w 209085"/>
                  <a:gd name="connsiteY2" fmla="*/ 599886 h 604341"/>
                  <a:gd name="connsiteX3" fmla="*/ 0 w 209085"/>
                  <a:gd name="connsiteY3" fmla="*/ 596610 h 604341"/>
                  <a:gd name="connsiteX4" fmla="*/ 20858 w 209085"/>
                  <a:gd name="connsiteY4" fmla="*/ 0 h 604341"/>
                  <a:gd name="connsiteX0" fmla="*/ 20858 w 209085"/>
                  <a:gd name="connsiteY0" fmla="*/ 0 h 604341"/>
                  <a:gd name="connsiteX1" fmla="*/ 203245 w 209085"/>
                  <a:gd name="connsiteY1" fmla="*/ 6077 h 604341"/>
                  <a:gd name="connsiteX2" fmla="*/ 209085 w 209085"/>
                  <a:gd name="connsiteY2" fmla="*/ 599886 h 604341"/>
                  <a:gd name="connsiteX3" fmla="*/ 0 w 209085"/>
                  <a:gd name="connsiteY3" fmla="*/ 596610 h 604341"/>
                  <a:gd name="connsiteX4" fmla="*/ 20858 w 209085"/>
                  <a:gd name="connsiteY4" fmla="*/ 0 h 604341"/>
                  <a:gd name="connsiteX0" fmla="*/ 20858 w 209085"/>
                  <a:gd name="connsiteY0" fmla="*/ 0 h 604341"/>
                  <a:gd name="connsiteX1" fmla="*/ 203245 w 209085"/>
                  <a:gd name="connsiteY1" fmla="*/ 6077 h 604341"/>
                  <a:gd name="connsiteX2" fmla="*/ 209085 w 209085"/>
                  <a:gd name="connsiteY2" fmla="*/ 599886 h 604341"/>
                  <a:gd name="connsiteX3" fmla="*/ 0 w 209085"/>
                  <a:gd name="connsiteY3" fmla="*/ 596610 h 604341"/>
                  <a:gd name="connsiteX4" fmla="*/ 20858 w 209085"/>
                  <a:gd name="connsiteY4" fmla="*/ 0 h 604341"/>
                  <a:gd name="connsiteX0" fmla="*/ 20858 w 209085"/>
                  <a:gd name="connsiteY0" fmla="*/ 0 h 604341"/>
                  <a:gd name="connsiteX1" fmla="*/ 203245 w 209085"/>
                  <a:gd name="connsiteY1" fmla="*/ 6077 h 604341"/>
                  <a:gd name="connsiteX2" fmla="*/ 209085 w 209085"/>
                  <a:gd name="connsiteY2" fmla="*/ 599886 h 604341"/>
                  <a:gd name="connsiteX3" fmla="*/ 0 w 209085"/>
                  <a:gd name="connsiteY3" fmla="*/ 596610 h 604341"/>
                  <a:gd name="connsiteX4" fmla="*/ 20858 w 209085"/>
                  <a:gd name="connsiteY4" fmla="*/ 0 h 604341"/>
                  <a:gd name="connsiteX0" fmla="*/ 20858 w 209085"/>
                  <a:gd name="connsiteY0" fmla="*/ 0 h 604341"/>
                  <a:gd name="connsiteX1" fmla="*/ 203245 w 209085"/>
                  <a:gd name="connsiteY1" fmla="*/ 6077 h 604341"/>
                  <a:gd name="connsiteX2" fmla="*/ 209085 w 209085"/>
                  <a:gd name="connsiteY2" fmla="*/ 599886 h 604341"/>
                  <a:gd name="connsiteX3" fmla="*/ 0 w 209085"/>
                  <a:gd name="connsiteY3" fmla="*/ 596610 h 604341"/>
                  <a:gd name="connsiteX4" fmla="*/ 20858 w 209085"/>
                  <a:gd name="connsiteY4" fmla="*/ 0 h 604341"/>
                  <a:gd name="connsiteX0" fmla="*/ 20858 w 209085"/>
                  <a:gd name="connsiteY0" fmla="*/ 0 h 604341"/>
                  <a:gd name="connsiteX1" fmla="*/ 203245 w 209085"/>
                  <a:gd name="connsiteY1" fmla="*/ 6077 h 604341"/>
                  <a:gd name="connsiteX2" fmla="*/ 209085 w 209085"/>
                  <a:gd name="connsiteY2" fmla="*/ 599886 h 604341"/>
                  <a:gd name="connsiteX3" fmla="*/ 0 w 209085"/>
                  <a:gd name="connsiteY3" fmla="*/ 596610 h 604341"/>
                  <a:gd name="connsiteX4" fmla="*/ 20858 w 209085"/>
                  <a:gd name="connsiteY4" fmla="*/ 0 h 604341"/>
                  <a:gd name="connsiteX0" fmla="*/ 18033 w 206260"/>
                  <a:gd name="connsiteY0" fmla="*/ 0 h 610095"/>
                  <a:gd name="connsiteX1" fmla="*/ 200420 w 206260"/>
                  <a:gd name="connsiteY1" fmla="*/ 6077 h 610095"/>
                  <a:gd name="connsiteX2" fmla="*/ 206260 w 206260"/>
                  <a:gd name="connsiteY2" fmla="*/ 599886 h 610095"/>
                  <a:gd name="connsiteX3" fmla="*/ 0 w 206260"/>
                  <a:gd name="connsiteY3" fmla="*/ 606506 h 610095"/>
                  <a:gd name="connsiteX4" fmla="*/ 18033 w 206260"/>
                  <a:gd name="connsiteY4" fmla="*/ 0 h 610095"/>
                  <a:gd name="connsiteX0" fmla="*/ 21717 w 209944"/>
                  <a:gd name="connsiteY0" fmla="*/ 0 h 618504"/>
                  <a:gd name="connsiteX1" fmla="*/ 204104 w 209944"/>
                  <a:gd name="connsiteY1" fmla="*/ 6077 h 618504"/>
                  <a:gd name="connsiteX2" fmla="*/ 209944 w 209944"/>
                  <a:gd name="connsiteY2" fmla="*/ 599886 h 618504"/>
                  <a:gd name="connsiteX3" fmla="*/ 0 w 209944"/>
                  <a:gd name="connsiteY3" fmla="*/ 616358 h 618504"/>
                  <a:gd name="connsiteX4" fmla="*/ 21717 w 209944"/>
                  <a:gd name="connsiteY4" fmla="*/ 0 h 618504"/>
                  <a:gd name="connsiteX0" fmla="*/ 21716 w 209944"/>
                  <a:gd name="connsiteY0" fmla="*/ 0 h 618504"/>
                  <a:gd name="connsiteX1" fmla="*/ 204104 w 209944"/>
                  <a:gd name="connsiteY1" fmla="*/ 6077 h 618504"/>
                  <a:gd name="connsiteX2" fmla="*/ 209944 w 209944"/>
                  <a:gd name="connsiteY2" fmla="*/ 599886 h 618504"/>
                  <a:gd name="connsiteX3" fmla="*/ 0 w 209944"/>
                  <a:gd name="connsiteY3" fmla="*/ 616358 h 618504"/>
                  <a:gd name="connsiteX4" fmla="*/ 21716 w 209944"/>
                  <a:gd name="connsiteY4" fmla="*/ 0 h 618504"/>
                  <a:gd name="connsiteX0" fmla="*/ 18318 w 206546"/>
                  <a:gd name="connsiteY0" fmla="*/ 0 h 615646"/>
                  <a:gd name="connsiteX1" fmla="*/ 200706 w 206546"/>
                  <a:gd name="connsiteY1" fmla="*/ 6077 h 615646"/>
                  <a:gd name="connsiteX2" fmla="*/ 206546 w 206546"/>
                  <a:gd name="connsiteY2" fmla="*/ 599886 h 615646"/>
                  <a:gd name="connsiteX3" fmla="*/ 0 w 206546"/>
                  <a:gd name="connsiteY3" fmla="*/ 613171 h 615646"/>
                  <a:gd name="connsiteX4" fmla="*/ 18318 w 206546"/>
                  <a:gd name="connsiteY4" fmla="*/ 0 h 615646"/>
                  <a:gd name="connsiteX0" fmla="*/ 21428 w 209656"/>
                  <a:gd name="connsiteY0" fmla="*/ 0 h 612653"/>
                  <a:gd name="connsiteX1" fmla="*/ 203816 w 209656"/>
                  <a:gd name="connsiteY1" fmla="*/ 6077 h 612653"/>
                  <a:gd name="connsiteX2" fmla="*/ 209656 w 209656"/>
                  <a:gd name="connsiteY2" fmla="*/ 599886 h 612653"/>
                  <a:gd name="connsiteX3" fmla="*/ 0 w 209656"/>
                  <a:gd name="connsiteY3" fmla="*/ 609691 h 612653"/>
                  <a:gd name="connsiteX4" fmla="*/ 21428 w 209656"/>
                  <a:gd name="connsiteY4" fmla="*/ 0 h 612653"/>
                  <a:gd name="connsiteX0" fmla="*/ 21428 w 209656"/>
                  <a:gd name="connsiteY0" fmla="*/ 0 h 612654"/>
                  <a:gd name="connsiteX1" fmla="*/ 203816 w 209656"/>
                  <a:gd name="connsiteY1" fmla="*/ 6077 h 612654"/>
                  <a:gd name="connsiteX2" fmla="*/ 209656 w 209656"/>
                  <a:gd name="connsiteY2" fmla="*/ 599886 h 612654"/>
                  <a:gd name="connsiteX3" fmla="*/ 0 w 209656"/>
                  <a:gd name="connsiteY3" fmla="*/ 609692 h 612654"/>
                  <a:gd name="connsiteX4" fmla="*/ 21428 w 209656"/>
                  <a:gd name="connsiteY4" fmla="*/ 0 h 612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656" h="612654">
                    <a:moveTo>
                      <a:pt x="21428" y="0"/>
                    </a:moveTo>
                    <a:lnTo>
                      <a:pt x="203816" y="6077"/>
                    </a:lnTo>
                    <a:cubicBezTo>
                      <a:pt x="180269" y="262792"/>
                      <a:pt x="189718" y="408585"/>
                      <a:pt x="209656" y="599886"/>
                    </a:cubicBezTo>
                    <a:cubicBezTo>
                      <a:pt x="147892" y="607447"/>
                      <a:pt x="69605" y="617820"/>
                      <a:pt x="0" y="609692"/>
                    </a:cubicBezTo>
                    <a:cubicBezTo>
                      <a:pt x="7651" y="411097"/>
                      <a:pt x="15055" y="188866"/>
                      <a:pt x="2142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lumMod val="75000"/>
                      <a:lumOff val="25000"/>
                    </a:srgbClr>
                  </a:gs>
                  <a:gs pos="100000">
                    <a:srgbClr val="000000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Rectangle 3"/>
              <p:cNvSpPr/>
              <p:nvPr/>
            </p:nvSpPr>
            <p:spPr>
              <a:xfrm rot="2848394">
                <a:off x="2763296" y="3820050"/>
                <a:ext cx="48586" cy="558502"/>
              </a:xfrm>
              <a:custGeom>
                <a:avLst/>
                <a:gdLst>
                  <a:gd name="connsiteX0" fmla="*/ 0 w 55561"/>
                  <a:gd name="connsiteY0" fmla="*/ 0 h 529268"/>
                  <a:gd name="connsiteX1" fmla="*/ 55561 w 55561"/>
                  <a:gd name="connsiteY1" fmla="*/ 0 h 529268"/>
                  <a:gd name="connsiteX2" fmla="*/ 55561 w 55561"/>
                  <a:gd name="connsiteY2" fmla="*/ 529268 h 529268"/>
                  <a:gd name="connsiteX3" fmla="*/ 0 w 55561"/>
                  <a:gd name="connsiteY3" fmla="*/ 529268 h 529268"/>
                  <a:gd name="connsiteX4" fmla="*/ 0 w 55561"/>
                  <a:gd name="connsiteY4" fmla="*/ 0 h 529268"/>
                  <a:gd name="connsiteX0" fmla="*/ 0 w 79633"/>
                  <a:gd name="connsiteY0" fmla="*/ 0 h 531653"/>
                  <a:gd name="connsiteX1" fmla="*/ 79633 w 79633"/>
                  <a:gd name="connsiteY1" fmla="*/ 2385 h 531653"/>
                  <a:gd name="connsiteX2" fmla="*/ 79633 w 79633"/>
                  <a:gd name="connsiteY2" fmla="*/ 531653 h 531653"/>
                  <a:gd name="connsiteX3" fmla="*/ 24072 w 79633"/>
                  <a:gd name="connsiteY3" fmla="*/ 531653 h 531653"/>
                  <a:gd name="connsiteX4" fmla="*/ 0 w 79633"/>
                  <a:gd name="connsiteY4" fmla="*/ 0 h 531653"/>
                  <a:gd name="connsiteX0" fmla="*/ 0 w 77998"/>
                  <a:gd name="connsiteY0" fmla="*/ 0 h 533436"/>
                  <a:gd name="connsiteX1" fmla="*/ 77998 w 77998"/>
                  <a:gd name="connsiteY1" fmla="*/ 4168 h 533436"/>
                  <a:gd name="connsiteX2" fmla="*/ 77998 w 77998"/>
                  <a:gd name="connsiteY2" fmla="*/ 533436 h 533436"/>
                  <a:gd name="connsiteX3" fmla="*/ 22437 w 77998"/>
                  <a:gd name="connsiteY3" fmla="*/ 533436 h 533436"/>
                  <a:gd name="connsiteX4" fmla="*/ 0 w 77998"/>
                  <a:gd name="connsiteY4" fmla="*/ 0 h 533436"/>
                  <a:gd name="connsiteX0" fmla="*/ 0 w 88104"/>
                  <a:gd name="connsiteY0" fmla="*/ 0 h 533436"/>
                  <a:gd name="connsiteX1" fmla="*/ 88104 w 88104"/>
                  <a:gd name="connsiteY1" fmla="*/ 307 h 533436"/>
                  <a:gd name="connsiteX2" fmla="*/ 77998 w 88104"/>
                  <a:gd name="connsiteY2" fmla="*/ 533436 h 533436"/>
                  <a:gd name="connsiteX3" fmla="*/ 22437 w 88104"/>
                  <a:gd name="connsiteY3" fmla="*/ 533436 h 533436"/>
                  <a:gd name="connsiteX4" fmla="*/ 0 w 88104"/>
                  <a:gd name="connsiteY4" fmla="*/ 0 h 533436"/>
                  <a:gd name="connsiteX0" fmla="*/ 0 w 94609"/>
                  <a:gd name="connsiteY0" fmla="*/ 0 h 533436"/>
                  <a:gd name="connsiteX1" fmla="*/ 88104 w 94609"/>
                  <a:gd name="connsiteY1" fmla="*/ 307 h 533436"/>
                  <a:gd name="connsiteX2" fmla="*/ 77998 w 94609"/>
                  <a:gd name="connsiteY2" fmla="*/ 533436 h 533436"/>
                  <a:gd name="connsiteX3" fmla="*/ 22437 w 94609"/>
                  <a:gd name="connsiteY3" fmla="*/ 533436 h 533436"/>
                  <a:gd name="connsiteX4" fmla="*/ 0 w 94609"/>
                  <a:gd name="connsiteY4" fmla="*/ 0 h 533436"/>
                  <a:gd name="connsiteX0" fmla="*/ 0 w 97044"/>
                  <a:gd name="connsiteY0" fmla="*/ 0 h 533436"/>
                  <a:gd name="connsiteX1" fmla="*/ 88104 w 97044"/>
                  <a:gd name="connsiteY1" fmla="*/ 307 h 533436"/>
                  <a:gd name="connsiteX2" fmla="*/ 77998 w 97044"/>
                  <a:gd name="connsiteY2" fmla="*/ 533436 h 533436"/>
                  <a:gd name="connsiteX3" fmla="*/ 22437 w 97044"/>
                  <a:gd name="connsiteY3" fmla="*/ 533436 h 533436"/>
                  <a:gd name="connsiteX4" fmla="*/ 0 w 97044"/>
                  <a:gd name="connsiteY4" fmla="*/ 0 h 533436"/>
                  <a:gd name="connsiteX0" fmla="*/ 0 w 96525"/>
                  <a:gd name="connsiteY0" fmla="*/ 0 h 533436"/>
                  <a:gd name="connsiteX1" fmla="*/ 88104 w 96525"/>
                  <a:gd name="connsiteY1" fmla="*/ 307 h 533436"/>
                  <a:gd name="connsiteX2" fmla="*/ 77998 w 96525"/>
                  <a:gd name="connsiteY2" fmla="*/ 533436 h 533436"/>
                  <a:gd name="connsiteX3" fmla="*/ 22437 w 96525"/>
                  <a:gd name="connsiteY3" fmla="*/ 533436 h 533436"/>
                  <a:gd name="connsiteX4" fmla="*/ 0 w 96525"/>
                  <a:gd name="connsiteY4" fmla="*/ 0 h 533436"/>
                  <a:gd name="connsiteX0" fmla="*/ 0 w 96870"/>
                  <a:gd name="connsiteY0" fmla="*/ 0 h 533436"/>
                  <a:gd name="connsiteX1" fmla="*/ 88104 w 96870"/>
                  <a:gd name="connsiteY1" fmla="*/ 307 h 533436"/>
                  <a:gd name="connsiteX2" fmla="*/ 77998 w 96870"/>
                  <a:gd name="connsiteY2" fmla="*/ 533436 h 533436"/>
                  <a:gd name="connsiteX3" fmla="*/ 22437 w 96870"/>
                  <a:gd name="connsiteY3" fmla="*/ 533436 h 533436"/>
                  <a:gd name="connsiteX4" fmla="*/ 0 w 96870"/>
                  <a:gd name="connsiteY4" fmla="*/ 0 h 533436"/>
                  <a:gd name="connsiteX0" fmla="*/ 0 w 96870"/>
                  <a:gd name="connsiteY0" fmla="*/ 0 h 533436"/>
                  <a:gd name="connsiteX1" fmla="*/ 88104 w 96870"/>
                  <a:gd name="connsiteY1" fmla="*/ 307 h 533436"/>
                  <a:gd name="connsiteX2" fmla="*/ 77998 w 96870"/>
                  <a:gd name="connsiteY2" fmla="*/ 533436 h 533436"/>
                  <a:gd name="connsiteX3" fmla="*/ 22437 w 96870"/>
                  <a:gd name="connsiteY3" fmla="*/ 533436 h 533436"/>
                  <a:gd name="connsiteX4" fmla="*/ 0 w 96870"/>
                  <a:gd name="connsiteY4" fmla="*/ 0 h 533436"/>
                  <a:gd name="connsiteX0" fmla="*/ 0 w 96870"/>
                  <a:gd name="connsiteY0" fmla="*/ 0 h 533436"/>
                  <a:gd name="connsiteX1" fmla="*/ 88104 w 96870"/>
                  <a:gd name="connsiteY1" fmla="*/ 307 h 533436"/>
                  <a:gd name="connsiteX2" fmla="*/ 77998 w 96870"/>
                  <a:gd name="connsiteY2" fmla="*/ 533436 h 533436"/>
                  <a:gd name="connsiteX3" fmla="*/ 22437 w 96870"/>
                  <a:gd name="connsiteY3" fmla="*/ 533436 h 533436"/>
                  <a:gd name="connsiteX4" fmla="*/ 0 w 96870"/>
                  <a:gd name="connsiteY4" fmla="*/ 0 h 533436"/>
                  <a:gd name="connsiteX0" fmla="*/ 0 w 96870"/>
                  <a:gd name="connsiteY0" fmla="*/ 0 h 533436"/>
                  <a:gd name="connsiteX1" fmla="*/ 88104 w 96870"/>
                  <a:gd name="connsiteY1" fmla="*/ 307 h 533436"/>
                  <a:gd name="connsiteX2" fmla="*/ 77998 w 96870"/>
                  <a:gd name="connsiteY2" fmla="*/ 533436 h 533436"/>
                  <a:gd name="connsiteX3" fmla="*/ 22437 w 96870"/>
                  <a:gd name="connsiteY3" fmla="*/ 533436 h 533436"/>
                  <a:gd name="connsiteX4" fmla="*/ 0 w 96870"/>
                  <a:gd name="connsiteY4" fmla="*/ 0 h 533436"/>
                  <a:gd name="connsiteX0" fmla="*/ 0 w 96870"/>
                  <a:gd name="connsiteY0" fmla="*/ 0 h 533436"/>
                  <a:gd name="connsiteX1" fmla="*/ 88104 w 96870"/>
                  <a:gd name="connsiteY1" fmla="*/ 307 h 533436"/>
                  <a:gd name="connsiteX2" fmla="*/ 77998 w 96870"/>
                  <a:gd name="connsiteY2" fmla="*/ 533436 h 533436"/>
                  <a:gd name="connsiteX3" fmla="*/ 22437 w 96870"/>
                  <a:gd name="connsiteY3" fmla="*/ 533436 h 533436"/>
                  <a:gd name="connsiteX4" fmla="*/ 0 w 96870"/>
                  <a:gd name="connsiteY4" fmla="*/ 0 h 533436"/>
                  <a:gd name="connsiteX0" fmla="*/ 0 w 96870"/>
                  <a:gd name="connsiteY0" fmla="*/ 0 h 533436"/>
                  <a:gd name="connsiteX1" fmla="*/ 88104 w 96870"/>
                  <a:gd name="connsiteY1" fmla="*/ 307 h 533436"/>
                  <a:gd name="connsiteX2" fmla="*/ 77998 w 96870"/>
                  <a:gd name="connsiteY2" fmla="*/ 533436 h 533436"/>
                  <a:gd name="connsiteX3" fmla="*/ 22437 w 96870"/>
                  <a:gd name="connsiteY3" fmla="*/ 533436 h 533436"/>
                  <a:gd name="connsiteX4" fmla="*/ 0 w 96870"/>
                  <a:gd name="connsiteY4" fmla="*/ 0 h 533436"/>
                  <a:gd name="connsiteX0" fmla="*/ 0 w 98499"/>
                  <a:gd name="connsiteY0" fmla="*/ 0 h 533436"/>
                  <a:gd name="connsiteX1" fmla="*/ 88104 w 98499"/>
                  <a:gd name="connsiteY1" fmla="*/ 307 h 533436"/>
                  <a:gd name="connsiteX2" fmla="*/ 95665 w 98499"/>
                  <a:gd name="connsiteY2" fmla="*/ 285307 h 533436"/>
                  <a:gd name="connsiteX3" fmla="*/ 77998 w 98499"/>
                  <a:gd name="connsiteY3" fmla="*/ 533436 h 533436"/>
                  <a:gd name="connsiteX4" fmla="*/ 22437 w 98499"/>
                  <a:gd name="connsiteY4" fmla="*/ 533436 h 533436"/>
                  <a:gd name="connsiteX5" fmla="*/ 0 w 98499"/>
                  <a:gd name="connsiteY5" fmla="*/ 0 h 533436"/>
                  <a:gd name="connsiteX0" fmla="*/ 0 w 96115"/>
                  <a:gd name="connsiteY0" fmla="*/ 0 h 533436"/>
                  <a:gd name="connsiteX1" fmla="*/ 88104 w 96115"/>
                  <a:gd name="connsiteY1" fmla="*/ 307 h 533436"/>
                  <a:gd name="connsiteX2" fmla="*/ 89874 w 96115"/>
                  <a:gd name="connsiteY2" fmla="*/ 270148 h 533436"/>
                  <a:gd name="connsiteX3" fmla="*/ 77998 w 96115"/>
                  <a:gd name="connsiteY3" fmla="*/ 533436 h 533436"/>
                  <a:gd name="connsiteX4" fmla="*/ 22437 w 96115"/>
                  <a:gd name="connsiteY4" fmla="*/ 533436 h 533436"/>
                  <a:gd name="connsiteX5" fmla="*/ 0 w 96115"/>
                  <a:gd name="connsiteY5" fmla="*/ 0 h 533436"/>
                  <a:gd name="connsiteX0" fmla="*/ 0 w 96115"/>
                  <a:gd name="connsiteY0" fmla="*/ 0 h 533436"/>
                  <a:gd name="connsiteX1" fmla="*/ 88104 w 96115"/>
                  <a:gd name="connsiteY1" fmla="*/ 307 h 533436"/>
                  <a:gd name="connsiteX2" fmla="*/ 89874 w 96115"/>
                  <a:gd name="connsiteY2" fmla="*/ 270148 h 533436"/>
                  <a:gd name="connsiteX3" fmla="*/ 77998 w 96115"/>
                  <a:gd name="connsiteY3" fmla="*/ 533436 h 533436"/>
                  <a:gd name="connsiteX4" fmla="*/ 22437 w 96115"/>
                  <a:gd name="connsiteY4" fmla="*/ 533436 h 533436"/>
                  <a:gd name="connsiteX5" fmla="*/ 0 w 96115"/>
                  <a:gd name="connsiteY5" fmla="*/ 0 h 533436"/>
                  <a:gd name="connsiteX0" fmla="*/ 0 w 105074"/>
                  <a:gd name="connsiteY0" fmla="*/ 0 h 533436"/>
                  <a:gd name="connsiteX1" fmla="*/ 88104 w 105074"/>
                  <a:gd name="connsiteY1" fmla="*/ 307 h 533436"/>
                  <a:gd name="connsiteX2" fmla="*/ 89874 w 105074"/>
                  <a:gd name="connsiteY2" fmla="*/ 270148 h 533436"/>
                  <a:gd name="connsiteX3" fmla="*/ 77998 w 105074"/>
                  <a:gd name="connsiteY3" fmla="*/ 533436 h 533436"/>
                  <a:gd name="connsiteX4" fmla="*/ 22437 w 105074"/>
                  <a:gd name="connsiteY4" fmla="*/ 533436 h 533436"/>
                  <a:gd name="connsiteX5" fmla="*/ 0 w 105074"/>
                  <a:gd name="connsiteY5" fmla="*/ 0 h 533436"/>
                  <a:gd name="connsiteX0" fmla="*/ 0 w 102861"/>
                  <a:gd name="connsiteY0" fmla="*/ 0 h 533436"/>
                  <a:gd name="connsiteX1" fmla="*/ 88104 w 102861"/>
                  <a:gd name="connsiteY1" fmla="*/ 307 h 533436"/>
                  <a:gd name="connsiteX2" fmla="*/ 89874 w 102861"/>
                  <a:gd name="connsiteY2" fmla="*/ 270148 h 533436"/>
                  <a:gd name="connsiteX3" fmla="*/ 77998 w 102861"/>
                  <a:gd name="connsiteY3" fmla="*/ 533436 h 533436"/>
                  <a:gd name="connsiteX4" fmla="*/ 22437 w 102861"/>
                  <a:gd name="connsiteY4" fmla="*/ 533436 h 533436"/>
                  <a:gd name="connsiteX5" fmla="*/ 0 w 102861"/>
                  <a:gd name="connsiteY5" fmla="*/ 0 h 533436"/>
                  <a:gd name="connsiteX0" fmla="*/ 0 w 103212"/>
                  <a:gd name="connsiteY0" fmla="*/ 0 h 533436"/>
                  <a:gd name="connsiteX1" fmla="*/ 88104 w 103212"/>
                  <a:gd name="connsiteY1" fmla="*/ 307 h 533436"/>
                  <a:gd name="connsiteX2" fmla="*/ 89874 w 103212"/>
                  <a:gd name="connsiteY2" fmla="*/ 270148 h 533436"/>
                  <a:gd name="connsiteX3" fmla="*/ 77998 w 103212"/>
                  <a:gd name="connsiteY3" fmla="*/ 533436 h 533436"/>
                  <a:gd name="connsiteX4" fmla="*/ 22437 w 103212"/>
                  <a:gd name="connsiteY4" fmla="*/ 533436 h 533436"/>
                  <a:gd name="connsiteX5" fmla="*/ 0 w 103212"/>
                  <a:gd name="connsiteY5" fmla="*/ 0 h 533436"/>
                  <a:gd name="connsiteX0" fmla="*/ 0 w 102691"/>
                  <a:gd name="connsiteY0" fmla="*/ 0 h 533436"/>
                  <a:gd name="connsiteX1" fmla="*/ 88104 w 102691"/>
                  <a:gd name="connsiteY1" fmla="*/ 307 h 533436"/>
                  <a:gd name="connsiteX2" fmla="*/ 89874 w 102691"/>
                  <a:gd name="connsiteY2" fmla="*/ 270148 h 533436"/>
                  <a:gd name="connsiteX3" fmla="*/ 77998 w 102691"/>
                  <a:gd name="connsiteY3" fmla="*/ 533436 h 533436"/>
                  <a:gd name="connsiteX4" fmla="*/ 22437 w 102691"/>
                  <a:gd name="connsiteY4" fmla="*/ 533436 h 533436"/>
                  <a:gd name="connsiteX5" fmla="*/ 0 w 102691"/>
                  <a:gd name="connsiteY5" fmla="*/ 0 h 533436"/>
                  <a:gd name="connsiteX0" fmla="*/ 0 w 112847"/>
                  <a:gd name="connsiteY0" fmla="*/ 0 h 533436"/>
                  <a:gd name="connsiteX1" fmla="*/ 88104 w 112847"/>
                  <a:gd name="connsiteY1" fmla="*/ 307 h 533436"/>
                  <a:gd name="connsiteX2" fmla="*/ 103397 w 112847"/>
                  <a:gd name="connsiteY2" fmla="*/ 266140 h 533436"/>
                  <a:gd name="connsiteX3" fmla="*/ 77998 w 112847"/>
                  <a:gd name="connsiteY3" fmla="*/ 533436 h 533436"/>
                  <a:gd name="connsiteX4" fmla="*/ 22437 w 112847"/>
                  <a:gd name="connsiteY4" fmla="*/ 533436 h 533436"/>
                  <a:gd name="connsiteX5" fmla="*/ 0 w 112847"/>
                  <a:gd name="connsiteY5" fmla="*/ 0 h 533436"/>
                  <a:gd name="connsiteX0" fmla="*/ 0 w 109139"/>
                  <a:gd name="connsiteY0" fmla="*/ 0 h 533436"/>
                  <a:gd name="connsiteX1" fmla="*/ 88104 w 109139"/>
                  <a:gd name="connsiteY1" fmla="*/ 307 h 533436"/>
                  <a:gd name="connsiteX2" fmla="*/ 103397 w 109139"/>
                  <a:gd name="connsiteY2" fmla="*/ 266140 h 533436"/>
                  <a:gd name="connsiteX3" fmla="*/ 77998 w 109139"/>
                  <a:gd name="connsiteY3" fmla="*/ 533436 h 533436"/>
                  <a:gd name="connsiteX4" fmla="*/ 22437 w 109139"/>
                  <a:gd name="connsiteY4" fmla="*/ 533436 h 533436"/>
                  <a:gd name="connsiteX5" fmla="*/ 0 w 109139"/>
                  <a:gd name="connsiteY5" fmla="*/ 0 h 533436"/>
                  <a:gd name="connsiteX0" fmla="*/ 0 w 106902"/>
                  <a:gd name="connsiteY0" fmla="*/ 0 h 533436"/>
                  <a:gd name="connsiteX1" fmla="*/ 88104 w 106902"/>
                  <a:gd name="connsiteY1" fmla="*/ 307 h 533436"/>
                  <a:gd name="connsiteX2" fmla="*/ 103397 w 106902"/>
                  <a:gd name="connsiteY2" fmla="*/ 266140 h 533436"/>
                  <a:gd name="connsiteX3" fmla="*/ 77998 w 106902"/>
                  <a:gd name="connsiteY3" fmla="*/ 533436 h 533436"/>
                  <a:gd name="connsiteX4" fmla="*/ 22437 w 106902"/>
                  <a:gd name="connsiteY4" fmla="*/ 533436 h 533436"/>
                  <a:gd name="connsiteX5" fmla="*/ 0 w 106902"/>
                  <a:gd name="connsiteY5" fmla="*/ 0 h 533436"/>
                  <a:gd name="connsiteX0" fmla="*/ 0 w 106902"/>
                  <a:gd name="connsiteY0" fmla="*/ 0 h 533436"/>
                  <a:gd name="connsiteX1" fmla="*/ 88104 w 106902"/>
                  <a:gd name="connsiteY1" fmla="*/ 307 h 533436"/>
                  <a:gd name="connsiteX2" fmla="*/ 103397 w 106902"/>
                  <a:gd name="connsiteY2" fmla="*/ 266140 h 533436"/>
                  <a:gd name="connsiteX3" fmla="*/ 77998 w 106902"/>
                  <a:gd name="connsiteY3" fmla="*/ 533436 h 533436"/>
                  <a:gd name="connsiteX4" fmla="*/ 22437 w 106902"/>
                  <a:gd name="connsiteY4" fmla="*/ 533436 h 533436"/>
                  <a:gd name="connsiteX5" fmla="*/ 0 w 106902"/>
                  <a:gd name="connsiteY5" fmla="*/ 0 h 533436"/>
                  <a:gd name="connsiteX0" fmla="*/ 0 w 114095"/>
                  <a:gd name="connsiteY0" fmla="*/ 0 h 533436"/>
                  <a:gd name="connsiteX1" fmla="*/ 88104 w 114095"/>
                  <a:gd name="connsiteY1" fmla="*/ 307 h 533436"/>
                  <a:gd name="connsiteX2" fmla="*/ 111426 w 114095"/>
                  <a:gd name="connsiteY2" fmla="*/ 253808 h 533436"/>
                  <a:gd name="connsiteX3" fmla="*/ 77998 w 114095"/>
                  <a:gd name="connsiteY3" fmla="*/ 533436 h 533436"/>
                  <a:gd name="connsiteX4" fmla="*/ 22437 w 114095"/>
                  <a:gd name="connsiteY4" fmla="*/ 533436 h 533436"/>
                  <a:gd name="connsiteX5" fmla="*/ 0 w 114095"/>
                  <a:gd name="connsiteY5" fmla="*/ 0 h 533436"/>
                  <a:gd name="connsiteX0" fmla="*/ 0 w 111782"/>
                  <a:gd name="connsiteY0" fmla="*/ 0 h 533436"/>
                  <a:gd name="connsiteX1" fmla="*/ 88104 w 111782"/>
                  <a:gd name="connsiteY1" fmla="*/ 307 h 533436"/>
                  <a:gd name="connsiteX2" fmla="*/ 111426 w 111782"/>
                  <a:gd name="connsiteY2" fmla="*/ 253808 h 533436"/>
                  <a:gd name="connsiteX3" fmla="*/ 77998 w 111782"/>
                  <a:gd name="connsiteY3" fmla="*/ 533436 h 533436"/>
                  <a:gd name="connsiteX4" fmla="*/ 22437 w 111782"/>
                  <a:gd name="connsiteY4" fmla="*/ 533436 h 533436"/>
                  <a:gd name="connsiteX5" fmla="*/ 0 w 111782"/>
                  <a:gd name="connsiteY5" fmla="*/ 0 h 533436"/>
                  <a:gd name="connsiteX0" fmla="*/ 0 w 111782"/>
                  <a:gd name="connsiteY0" fmla="*/ 0 h 533436"/>
                  <a:gd name="connsiteX1" fmla="*/ 88104 w 111782"/>
                  <a:gd name="connsiteY1" fmla="*/ 307 h 533436"/>
                  <a:gd name="connsiteX2" fmla="*/ 111426 w 111782"/>
                  <a:gd name="connsiteY2" fmla="*/ 253808 h 533436"/>
                  <a:gd name="connsiteX3" fmla="*/ 77998 w 111782"/>
                  <a:gd name="connsiteY3" fmla="*/ 533436 h 533436"/>
                  <a:gd name="connsiteX4" fmla="*/ 22437 w 111782"/>
                  <a:gd name="connsiteY4" fmla="*/ 533436 h 533436"/>
                  <a:gd name="connsiteX5" fmla="*/ 0 w 111782"/>
                  <a:gd name="connsiteY5" fmla="*/ 0 h 533436"/>
                  <a:gd name="connsiteX0" fmla="*/ 0 w 111782"/>
                  <a:gd name="connsiteY0" fmla="*/ 0 h 533436"/>
                  <a:gd name="connsiteX1" fmla="*/ 88104 w 111782"/>
                  <a:gd name="connsiteY1" fmla="*/ 307 h 533436"/>
                  <a:gd name="connsiteX2" fmla="*/ 111426 w 111782"/>
                  <a:gd name="connsiteY2" fmla="*/ 253808 h 533436"/>
                  <a:gd name="connsiteX3" fmla="*/ 77998 w 111782"/>
                  <a:gd name="connsiteY3" fmla="*/ 533436 h 533436"/>
                  <a:gd name="connsiteX4" fmla="*/ 22437 w 111782"/>
                  <a:gd name="connsiteY4" fmla="*/ 533436 h 533436"/>
                  <a:gd name="connsiteX5" fmla="*/ 0 w 111782"/>
                  <a:gd name="connsiteY5" fmla="*/ 0 h 533436"/>
                  <a:gd name="connsiteX0" fmla="*/ 0 w 111782"/>
                  <a:gd name="connsiteY0" fmla="*/ 0 h 533436"/>
                  <a:gd name="connsiteX1" fmla="*/ 88104 w 111782"/>
                  <a:gd name="connsiteY1" fmla="*/ 307 h 533436"/>
                  <a:gd name="connsiteX2" fmla="*/ 111426 w 111782"/>
                  <a:gd name="connsiteY2" fmla="*/ 253808 h 533436"/>
                  <a:gd name="connsiteX3" fmla="*/ 77998 w 111782"/>
                  <a:gd name="connsiteY3" fmla="*/ 533436 h 533436"/>
                  <a:gd name="connsiteX4" fmla="*/ 22437 w 111782"/>
                  <a:gd name="connsiteY4" fmla="*/ 533436 h 533436"/>
                  <a:gd name="connsiteX5" fmla="*/ 0 w 111782"/>
                  <a:gd name="connsiteY5" fmla="*/ 0 h 533436"/>
                  <a:gd name="connsiteX0" fmla="*/ 0 w 112379"/>
                  <a:gd name="connsiteY0" fmla="*/ 0 h 533436"/>
                  <a:gd name="connsiteX1" fmla="*/ 88104 w 112379"/>
                  <a:gd name="connsiteY1" fmla="*/ 307 h 533436"/>
                  <a:gd name="connsiteX2" fmla="*/ 111426 w 112379"/>
                  <a:gd name="connsiteY2" fmla="*/ 253808 h 533436"/>
                  <a:gd name="connsiteX3" fmla="*/ 77998 w 112379"/>
                  <a:gd name="connsiteY3" fmla="*/ 533436 h 533436"/>
                  <a:gd name="connsiteX4" fmla="*/ 22437 w 112379"/>
                  <a:gd name="connsiteY4" fmla="*/ 533436 h 533436"/>
                  <a:gd name="connsiteX5" fmla="*/ 0 w 112379"/>
                  <a:gd name="connsiteY5" fmla="*/ 0 h 533436"/>
                  <a:gd name="connsiteX0" fmla="*/ 0 w 113226"/>
                  <a:gd name="connsiteY0" fmla="*/ 0 h 533436"/>
                  <a:gd name="connsiteX1" fmla="*/ 88104 w 113226"/>
                  <a:gd name="connsiteY1" fmla="*/ 307 h 533436"/>
                  <a:gd name="connsiteX2" fmla="*/ 111426 w 113226"/>
                  <a:gd name="connsiteY2" fmla="*/ 253808 h 533436"/>
                  <a:gd name="connsiteX3" fmla="*/ 77998 w 113226"/>
                  <a:gd name="connsiteY3" fmla="*/ 533436 h 533436"/>
                  <a:gd name="connsiteX4" fmla="*/ 22437 w 113226"/>
                  <a:gd name="connsiteY4" fmla="*/ 533436 h 533436"/>
                  <a:gd name="connsiteX5" fmla="*/ 0 w 113226"/>
                  <a:gd name="connsiteY5" fmla="*/ 0 h 533436"/>
                  <a:gd name="connsiteX0" fmla="*/ 0 w 113226"/>
                  <a:gd name="connsiteY0" fmla="*/ 0 h 533436"/>
                  <a:gd name="connsiteX1" fmla="*/ 88104 w 113226"/>
                  <a:gd name="connsiteY1" fmla="*/ 307 h 533436"/>
                  <a:gd name="connsiteX2" fmla="*/ 111426 w 113226"/>
                  <a:gd name="connsiteY2" fmla="*/ 253808 h 533436"/>
                  <a:gd name="connsiteX3" fmla="*/ 77998 w 113226"/>
                  <a:gd name="connsiteY3" fmla="*/ 533436 h 533436"/>
                  <a:gd name="connsiteX4" fmla="*/ 22437 w 113226"/>
                  <a:gd name="connsiteY4" fmla="*/ 533436 h 533436"/>
                  <a:gd name="connsiteX5" fmla="*/ 0 w 113226"/>
                  <a:gd name="connsiteY5" fmla="*/ 0 h 533436"/>
                  <a:gd name="connsiteX0" fmla="*/ 0 w 113226"/>
                  <a:gd name="connsiteY0" fmla="*/ 0 h 533436"/>
                  <a:gd name="connsiteX1" fmla="*/ 88104 w 113226"/>
                  <a:gd name="connsiteY1" fmla="*/ 307 h 533436"/>
                  <a:gd name="connsiteX2" fmla="*/ 111426 w 113226"/>
                  <a:gd name="connsiteY2" fmla="*/ 253808 h 533436"/>
                  <a:gd name="connsiteX3" fmla="*/ 77998 w 113226"/>
                  <a:gd name="connsiteY3" fmla="*/ 533436 h 533436"/>
                  <a:gd name="connsiteX4" fmla="*/ 22437 w 113226"/>
                  <a:gd name="connsiteY4" fmla="*/ 533436 h 533436"/>
                  <a:gd name="connsiteX5" fmla="*/ 0 w 113226"/>
                  <a:gd name="connsiteY5" fmla="*/ 0 h 533436"/>
                  <a:gd name="connsiteX0" fmla="*/ 0 w 113226"/>
                  <a:gd name="connsiteY0" fmla="*/ 0 h 533436"/>
                  <a:gd name="connsiteX1" fmla="*/ 88104 w 113226"/>
                  <a:gd name="connsiteY1" fmla="*/ 306 h 533436"/>
                  <a:gd name="connsiteX2" fmla="*/ 111426 w 113226"/>
                  <a:gd name="connsiteY2" fmla="*/ 253808 h 533436"/>
                  <a:gd name="connsiteX3" fmla="*/ 77998 w 113226"/>
                  <a:gd name="connsiteY3" fmla="*/ 533436 h 533436"/>
                  <a:gd name="connsiteX4" fmla="*/ 22437 w 113226"/>
                  <a:gd name="connsiteY4" fmla="*/ 533436 h 533436"/>
                  <a:gd name="connsiteX5" fmla="*/ 0 w 113226"/>
                  <a:gd name="connsiteY5" fmla="*/ 0 h 533436"/>
                  <a:gd name="connsiteX0" fmla="*/ 0 w 113226"/>
                  <a:gd name="connsiteY0" fmla="*/ 0 h 533436"/>
                  <a:gd name="connsiteX1" fmla="*/ 88104 w 113226"/>
                  <a:gd name="connsiteY1" fmla="*/ 306 h 533436"/>
                  <a:gd name="connsiteX2" fmla="*/ 111426 w 113226"/>
                  <a:gd name="connsiteY2" fmla="*/ 253808 h 533436"/>
                  <a:gd name="connsiteX3" fmla="*/ 77998 w 113226"/>
                  <a:gd name="connsiteY3" fmla="*/ 533436 h 533436"/>
                  <a:gd name="connsiteX4" fmla="*/ 22437 w 113226"/>
                  <a:gd name="connsiteY4" fmla="*/ 533436 h 533436"/>
                  <a:gd name="connsiteX5" fmla="*/ 0 w 113226"/>
                  <a:gd name="connsiteY5" fmla="*/ 0 h 533436"/>
                  <a:gd name="connsiteX0" fmla="*/ 0 w 113226"/>
                  <a:gd name="connsiteY0" fmla="*/ 0 h 533437"/>
                  <a:gd name="connsiteX1" fmla="*/ 88104 w 113226"/>
                  <a:gd name="connsiteY1" fmla="*/ 306 h 533437"/>
                  <a:gd name="connsiteX2" fmla="*/ 111426 w 113226"/>
                  <a:gd name="connsiteY2" fmla="*/ 253808 h 533437"/>
                  <a:gd name="connsiteX3" fmla="*/ 77998 w 113226"/>
                  <a:gd name="connsiteY3" fmla="*/ 533436 h 533437"/>
                  <a:gd name="connsiteX4" fmla="*/ 22437 w 113226"/>
                  <a:gd name="connsiteY4" fmla="*/ 533437 h 533437"/>
                  <a:gd name="connsiteX5" fmla="*/ 0 w 113226"/>
                  <a:gd name="connsiteY5" fmla="*/ 0 h 533437"/>
                  <a:gd name="connsiteX0" fmla="*/ 0 w 113226"/>
                  <a:gd name="connsiteY0" fmla="*/ 0 h 533437"/>
                  <a:gd name="connsiteX1" fmla="*/ 88104 w 113226"/>
                  <a:gd name="connsiteY1" fmla="*/ 306 h 533437"/>
                  <a:gd name="connsiteX2" fmla="*/ 111426 w 113226"/>
                  <a:gd name="connsiteY2" fmla="*/ 253808 h 533437"/>
                  <a:gd name="connsiteX3" fmla="*/ 77998 w 113226"/>
                  <a:gd name="connsiteY3" fmla="*/ 533436 h 533437"/>
                  <a:gd name="connsiteX4" fmla="*/ 22437 w 113226"/>
                  <a:gd name="connsiteY4" fmla="*/ 533437 h 533437"/>
                  <a:gd name="connsiteX5" fmla="*/ 0 w 113226"/>
                  <a:gd name="connsiteY5" fmla="*/ 0 h 533437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0 w 113184"/>
                  <a:gd name="connsiteY5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0 w 113184"/>
                  <a:gd name="connsiteY5" fmla="*/ 0 h 548890"/>
                  <a:gd name="connsiteX0" fmla="*/ 884 w 114068"/>
                  <a:gd name="connsiteY0" fmla="*/ 0 h 548890"/>
                  <a:gd name="connsiteX1" fmla="*/ 88988 w 114068"/>
                  <a:gd name="connsiteY1" fmla="*/ 306 h 548890"/>
                  <a:gd name="connsiteX2" fmla="*/ 112310 w 114068"/>
                  <a:gd name="connsiteY2" fmla="*/ 253808 h 548890"/>
                  <a:gd name="connsiteX3" fmla="*/ 77837 w 114068"/>
                  <a:gd name="connsiteY3" fmla="*/ 548890 h 548890"/>
                  <a:gd name="connsiteX4" fmla="*/ 23321 w 114068"/>
                  <a:gd name="connsiteY4" fmla="*/ 533437 h 548890"/>
                  <a:gd name="connsiteX5" fmla="*/ 884 w 114068"/>
                  <a:gd name="connsiteY5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0 w 113184"/>
                  <a:gd name="connsiteY5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0 w 113184"/>
                  <a:gd name="connsiteY5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0 w 113184"/>
                  <a:gd name="connsiteY5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0 w 113184"/>
                  <a:gd name="connsiteY5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0 w 113184"/>
                  <a:gd name="connsiteY5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0 w 113184"/>
                  <a:gd name="connsiteY5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0 w 113184"/>
                  <a:gd name="connsiteY5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0 w 113184"/>
                  <a:gd name="connsiteY5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0 w 113184"/>
                  <a:gd name="connsiteY5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0 w 113184"/>
                  <a:gd name="connsiteY5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0 w 113184"/>
                  <a:gd name="connsiteY5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0 w 113184"/>
                  <a:gd name="connsiteY5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0 w 113184"/>
                  <a:gd name="connsiteY5" fmla="*/ 0 h 548890"/>
                  <a:gd name="connsiteX0" fmla="*/ 7053 w 120237"/>
                  <a:gd name="connsiteY0" fmla="*/ 0 h 548890"/>
                  <a:gd name="connsiteX1" fmla="*/ 95157 w 120237"/>
                  <a:gd name="connsiteY1" fmla="*/ 306 h 548890"/>
                  <a:gd name="connsiteX2" fmla="*/ 118479 w 120237"/>
                  <a:gd name="connsiteY2" fmla="*/ 253808 h 548890"/>
                  <a:gd name="connsiteX3" fmla="*/ 84006 w 120237"/>
                  <a:gd name="connsiteY3" fmla="*/ 548890 h 548890"/>
                  <a:gd name="connsiteX4" fmla="*/ 29490 w 120237"/>
                  <a:gd name="connsiteY4" fmla="*/ 533437 h 548890"/>
                  <a:gd name="connsiteX5" fmla="*/ 8063 w 120237"/>
                  <a:gd name="connsiteY5" fmla="*/ 273988 h 548890"/>
                  <a:gd name="connsiteX6" fmla="*/ 7053 w 120237"/>
                  <a:gd name="connsiteY6" fmla="*/ 0 h 548890"/>
                  <a:gd name="connsiteX0" fmla="*/ 3399 w 116583"/>
                  <a:gd name="connsiteY0" fmla="*/ 0 h 548890"/>
                  <a:gd name="connsiteX1" fmla="*/ 91503 w 116583"/>
                  <a:gd name="connsiteY1" fmla="*/ 306 h 548890"/>
                  <a:gd name="connsiteX2" fmla="*/ 114825 w 116583"/>
                  <a:gd name="connsiteY2" fmla="*/ 253808 h 548890"/>
                  <a:gd name="connsiteX3" fmla="*/ 80352 w 116583"/>
                  <a:gd name="connsiteY3" fmla="*/ 548890 h 548890"/>
                  <a:gd name="connsiteX4" fmla="*/ 25836 w 116583"/>
                  <a:gd name="connsiteY4" fmla="*/ 533437 h 548890"/>
                  <a:gd name="connsiteX5" fmla="*/ 29072 w 116583"/>
                  <a:gd name="connsiteY5" fmla="*/ 290044 h 548890"/>
                  <a:gd name="connsiteX6" fmla="*/ 3399 w 116583"/>
                  <a:gd name="connsiteY6" fmla="*/ 0 h 548890"/>
                  <a:gd name="connsiteX0" fmla="*/ 3399 w 116583"/>
                  <a:gd name="connsiteY0" fmla="*/ 0 h 548890"/>
                  <a:gd name="connsiteX1" fmla="*/ 91503 w 116583"/>
                  <a:gd name="connsiteY1" fmla="*/ 306 h 548890"/>
                  <a:gd name="connsiteX2" fmla="*/ 114825 w 116583"/>
                  <a:gd name="connsiteY2" fmla="*/ 253808 h 548890"/>
                  <a:gd name="connsiteX3" fmla="*/ 80352 w 116583"/>
                  <a:gd name="connsiteY3" fmla="*/ 548890 h 548890"/>
                  <a:gd name="connsiteX4" fmla="*/ 25836 w 116583"/>
                  <a:gd name="connsiteY4" fmla="*/ 533437 h 548890"/>
                  <a:gd name="connsiteX5" fmla="*/ 29072 w 116583"/>
                  <a:gd name="connsiteY5" fmla="*/ 290044 h 548890"/>
                  <a:gd name="connsiteX6" fmla="*/ 3399 w 116583"/>
                  <a:gd name="connsiteY6" fmla="*/ 0 h 548890"/>
                  <a:gd name="connsiteX0" fmla="*/ 4786 w 117970"/>
                  <a:gd name="connsiteY0" fmla="*/ 0 h 548890"/>
                  <a:gd name="connsiteX1" fmla="*/ 92890 w 117970"/>
                  <a:gd name="connsiteY1" fmla="*/ 306 h 548890"/>
                  <a:gd name="connsiteX2" fmla="*/ 116212 w 117970"/>
                  <a:gd name="connsiteY2" fmla="*/ 253808 h 548890"/>
                  <a:gd name="connsiteX3" fmla="*/ 81739 w 117970"/>
                  <a:gd name="connsiteY3" fmla="*/ 548890 h 548890"/>
                  <a:gd name="connsiteX4" fmla="*/ 27223 w 117970"/>
                  <a:gd name="connsiteY4" fmla="*/ 533437 h 548890"/>
                  <a:gd name="connsiteX5" fmla="*/ 16788 w 117970"/>
                  <a:gd name="connsiteY5" fmla="*/ 290635 h 548890"/>
                  <a:gd name="connsiteX6" fmla="*/ 4786 w 117970"/>
                  <a:gd name="connsiteY6" fmla="*/ 0 h 548890"/>
                  <a:gd name="connsiteX0" fmla="*/ 4786 w 117970"/>
                  <a:gd name="connsiteY0" fmla="*/ 0 h 548890"/>
                  <a:gd name="connsiteX1" fmla="*/ 92890 w 117970"/>
                  <a:gd name="connsiteY1" fmla="*/ 306 h 548890"/>
                  <a:gd name="connsiteX2" fmla="*/ 116212 w 117970"/>
                  <a:gd name="connsiteY2" fmla="*/ 253808 h 548890"/>
                  <a:gd name="connsiteX3" fmla="*/ 81739 w 117970"/>
                  <a:gd name="connsiteY3" fmla="*/ 548890 h 548890"/>
                  <a:gd name="connsiteX4" fmla="*/ 27223 w 117970"/>
                  <a:gd name="connsiteY4" fmla="*/ 533437 h 548890"/>
                  <a:gd name="connsiteX5" fmla="*/ 16788 w 117970"/>
                  <a:gd name="connsiteY5" fmla="*/ 290635 h 548890"/>
                  <a:gd name="connsiteX6" fmla="*/ 4786 w 117970"/>
                  <a:gd name="connsiteY6" fmla="*/ 0 h 548890"/>
                  <a:gd name="connsiteX0" fmla="*/ 4786 w 117970"/>
                  <a:gd name="connsiteY0" fmla="*/ 0 h 548890"/>
                  <a:gd name="connsiteX1" fmla="*/ 92890 w 117970"/>
                  <a:gd name="connsiteY1" fmla="*/ 306 h 548890"/>
                  <a:gd name="connsiteX2" fmla="*/ 116212 w 117970"/>
                  <a:gd name="connsiteY2" fmla="*/ 253808 h 548890"/>
                  <a:gd name="connsiteX3" fmla="*/ 81739 w 117970"/>
                  <a:gd name="connsiteY3" fmla="*/ 548890 h 548890"/>
                  <a:gd name="connsiteX4" fmla="*/ 27223 w 117970"/>
                  <a:gd name="connsiteY4" fmla="*/ 533437 h 548890"/>
                  <a:gd name="connsiteX5" fmla="*/ 16788 w 117970"/>
                  <a:gd name="connsiteY5" fmla="*/ 290635 h 548890"/>
                  <a:gd name="connsiteX6" fmla="*/ 4786 w 117970"/>
                  <a:gd name="connsiteY6" fmla="*/ 0 h 548890"/>
                  <a:gd name="connsiteX0" fmla="*/ 4786 w 117970"/>
                  <a:gd name="connsiteY0" fmla="*/ 0 h 548890"/>
                  <a:gd name="connsiteX1" fmla="*/ 92890 w 117970"/>
                  <a:gd name="connsiteY1" fmla="*/ 306 h 548890"/>
                  <a:gd name="connsiteX2" fmla="*/ 116212 w 117970"/>
                  <a:gd name="connsiteY2" fmla="*/ 253808 h 548890"/>
                  <a:gd name="connsiteX3" fmla="*/ 81739 w 117970"/>
                  <a:gd name="connsiteY3" fmla="*/ 548890 h 548890"/>
                  <a:gd name="connsiteX4" fmla="*/ 27223 w 117970"/>
                  <a:gd name="connsiteY4" fmla="*/ 533437 h 548890"/>
                  <a:gd name="connsiteX5" fmla="*/ 16788 w 117970"/>
                  <a:gd name="connsiteY5" fmla="*/ 290635 h 548890"/>
                  <a:gd name="connsiteX6" fmla="*/ 4786 w 117970"/>
                  <a:gd name="connsiteY6" fmla="*/ 0 h 548890"/>
                  <a:gd name="connsiteX0" fmla="*/ 4786 w 117970"/>
                  <a:gd name="connsiteY0" fmla="*/ 0 h 548890"/>
                  <a:gd name="connsiteX1" fmla="*/ 92890 w 117970"/>
                  <a:gd name="connsiteY1" fmla="*/ 306 h 548890"/>
                  <a:gd name="connsiteX2" fmla="*/ 116212 w 117970"/>
                  <a:gd name="connsiteY2" fmla="*/ 253808 h 548890"/>
                  <a:gd name="connsiteX3" fmla="*/ 81739 w 117970"/>
                  <a:gd name="connsiteY3" fmla="*/ 548890 h 548890"/>
                  <a:gd name="connsiteX4" fmla="*/ 27223 w 117970"/>
                  <a:gd name="connsiteY4" fmla="*/ 533437 h 548890"/>
                  <a:gd name="connsiteX5" fmla="*/ 16788 w 117970"/>
                  <a:gd name="connsiteY5" fmla="*/ 290635 h 548890"/>
                  <a:gd name="connsiteX6" fmla="*/ 4786 w 117970"/>
                  <a:gd name="connsiteY6" fmla="*/ 0 h 548890"/>
                  <a:gd name="connsiteX0" fmla="*/ 6346 w 119530"/>
                  <a:gd name="connsiteY0" fmla="*/ 0 h 548890"/>
                  <a:gd name="connsiteX1" fmla="*/ 94450 w 119530"/>
                  <a:gd name="connsiteY1" fmla="*/ 306 h 548890"/>
                  <a:gd name="connsiteX2" fmla="*/ 117772 w 119530"/>
                  <a:gd name="connsiteY2" fmla="*/ 253808 h 548890"/>
                  <a:gd name="connsiteX3" fmla="*/ 83299 w 119530"/>
                  <a:gd name="connsiteY3" fmla="*/ 548890 h 548890"/>
                  <a:gd name="connsiteX4" fmla="*/ 28783 w 119530"/>
                  <a:gd name="connsiteY4" fmla="*/ 533437 h 548890"/>
                  <a:gd name="connsiteX5" fmla="*/ 18348 w 119530"/>
                  <a:gd name="connsiteY5" fmla="*/ 290635 h 548890"/>
                  <a:gd name="connsiteX6" fmla="*/ 6346 w 119530"/>
                  <a:gd name="connsiteY6" fmla="*/ 0 h 548890"/>
                  <a:gd name="connsiteX0" fmla="*/ 6032 w 119216"/>
                  <a:gd name="connsiteY0" fmla="*/ 0 h 548890"/>
                  <a:gd name="connsiteX1" fmla="*/ 94136 w 119216"/>
                  <a:gd name="connsiteY1" fmla="*/ 306 h 548890"/>
                  <a:gd name="connsiteX2" fmla="*/ 117458 w 119216"/>
                  <a:gd name="connsiteY2" fmla="*/ 253808 h 548890"/>
                  <a:gd name="connsiteX3" fmla="*/ 82985 w 119216"/>
                  <a:gd name="connsiteY3" fmla="*/ 548890 h 548890"/>
                  <a:gd name="connsiteX4" fmla="*/ 28469 w 119216"/>
                  <a:gd name="connsiteY4" fmla="*/ 533437 h 548890"/>
                  <a:gd name="connsiteX5" fmla="*/ 18034 w 119216"/>
                  <a:gd name="connsiteY5" fmla="*/ 290635 h 548890"/>
                  <a:gd name="connsiteX6" fmla="*/ 6032 w 119216"/>
                  <a:gd name="connsiteY6" fmla="*/ 0 h 548890"/>
                  <a:gd name="connsiteX0" fmla="*/ 3041 w 116225"/>
                  <a:gd name="connsiteY0" fmla="*/ 0 h 548890"/>
                  <a:gd name="connsiteX1" fmla="*/ 91145 w 116225"/>
                  <a:gd name="connsiteY1" fmla="*/ 306 h 548890"/>
                  <a:gd name="connsiteX2" fmla="*/ 114467 w 116225"/>
                  <a:gd name="connsiteY2" fmla="*/ 253808 h 548890"/>
                  <a:gd name="connsiteX3" fmla="*/ 79994 w 116225"/>
                  <a:gd name="connsiteY3" fmla="*/ 548890 h 548890"/>
                  <a:gd name="connsiteX4" fmla="*/ 25478 w 116225"/>
                  <a:gd name="connsiteY4" fmla="*/ 533437 h 548890"/>
                  <a:gd name="connsiteX5" fmla="*/ 15043 w 116225"/>
                  <a:gd name="connsiteY5" fmla="*/ 290635 h 548890"/>
                  <a:gd name="connsiteX6" fmla="*/ 3041 w 116225"/>
                  <a:gd name="connsiteY6" fmla="*/ 0 h 548890"/>
                  <a:gd name="connsiteX0" fmla="*/ 960 w 114144"/>
                  <a:gd name="connsiteY0" fmla="*/ 0 h 548890"/>
                  <a:gd name="connsiteX1" fmla="*/ 89064 w 114144"/>
                  <a:gd name="connsiteY1" fmla="*/ 306 h 548890"/>
                  <a:gd name="connsiteX2" fmla="*/ 112386 w 114144"/>
                  <a:gd name="connsiteY2" fmla="*/ 253808 h 548890"/>
                  <a:gd name="connsiteX3" fmla="*/ 77913 w 114144"/>
                  <a:gd name="connsiteY3" fmla="*/ 548890 h 548890"/>
                  <a:gd name="connsiteX4" fmla="*/ 23397 w 114144"/>
                  <a:gd name="connsiteY4" fmla="*/ 533437 h 548890"/>
                  <a:gd name="connsiteX5" fmla="*/ 12962 w 114144"/>
                  <a:gd name="connsiteY5" fmla="*/ 290635 h 548890"/>
                  <a:gd name="connsiteX6" fmla="*/ 960 w 114144"/>
                  <a:gd name="connsiteY6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12002 w 113184"/>
                  <a:gd name="connsiteY5" fmla="*/ 290635 h 548890"/>
                  <a:gd name="connsiteX6" fmla="*/ 0 w 113184"/>
                  <a:gd name="connsiteY6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12002 w 113184"/>
                  <a:gd name="connsiteY5" fmla="*/ 290635 h 548890"/>
                  <a:gd name="connsiteX6" fmla="*/ 0 w 113184"/>
                  <a:gd name="connsiteY6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12002 w 113184"/>
                  <a:gd name="connsiteY5" fmla="*/ 290635 h 548890"/>
                  <a:gd name="connsiteX6" fmla="*/ 0 w 113184"/>
                  <a:gd name="connsiteY6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12002 w 113184"/>
                  <a:gd name="connsiteY5" fmla="*/ 290635 h 548890"/>
                  <a:gd name="connsiteX6" fmla="*/ 0 w 113184"/>
                  <a:gd name="connsiteY6" fmla="*/ 0 h 548890"/>
                  <a:gd name="connsiteX0" fmla="*/ 605 w 113789"/>
                  <a:gd name="connsiteY0" fmla="*/ 0 h 548890"/>
                  <a:gd name="connsiteX1" fmla="*/ 88709 w 113789"/>
                  <a:gd name="connsiteY1" fmla="*/ 306 h 548890"/>
                  <a:gd name="connsiteX2" fmla="*/ 112031 w 113789"/>
                  <a:gd name="connsiteY2" fmla="*/ 253808 h 548890"/>
                  <a:gd name="connsiteX3" fmla="*/ 77558 w 113789"/>
                  <a:gd name="connsiteY3" fmla="*/ 548890 h 548890"/>
                  <a:gd name="connsiteX4" fmla="*/ 23042 w 113789"/>
                  <a:gd name="connsiteY4" fmla="*/ 533437 h 548890"/>
                  <a:gd name="connsiteX5" fmla="*/ 12607 w 113789"/>
                  <a:gd name="connsiteY5" fmla="*/ 290635 h 548890"/>
                  <a:gd name="connsiteX6" fmla="*/ 605 w 113789"/>
                  <a:gd name="connsiteY6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12002 w 113184"/>
                  <a:gd name="connsiteY5" fmla="*/ 290635 h 548890"/>
                  <a:gd name="connsiteX6" fmla="*/ 0 w 113184"/>
                  <a:gd name="connsiteY6" fmla="*/ 0 h 548890"/>
                  <a:gd name="connsiteX0" fmla="*/ 549 w 113733"/>
                  <a:gd name="connsiteY0" fmla="*/ 0 h 548890"/>
                  <a:gd name="connsiteX1" fmla="*/ 88653 w 113733"/>
                  <a:gd name="connsiteY1" fmla="*/ 306 h 548890"/>
                  <a:gd name="connsiteX2" fmla="*/ 111975 w 113733"/>
                  <a:gd name="connsiteY2" fmla="*/ 253808 h 548890"/>
                  <a:gd name="connsiteX3" fmla="*/ 77502 w 113733"/>
                  <a:gd name="connsiteY3" fmla="*/ 548890 h 548890"/>
                  <a:gd name="connsiteX4" fmla="*/ 22986 w 113733"/>
                  <a:gd name="connsiteY4" fmla="*/ 533437 h 548890"/>
                  <a:gd name="connsiteX5" fmla="*/ 12551 w 113733"/>
                  <a:gd name="connsiteY5" fmla="*/ 290635 h 548890"/>
                  <a:gd name="connsiteX6" fmla="*/ 549 w 113733"/>
                  <a:gd name="connsiteY6" fmla="*/ 0 h 548890"/>
                  <a:gd name="connsiteX0" fmla="*/ 333 w 113517"/>
                  <a:gd name="connsiteY0" fmla="*/ 0 h 548890"/>
                  <a:gd name="connsiteX1" fmla="*/ 88437 w 113517"/>
                  <a:gd name="connsiteY1" fmla="*/ 306 h 548890"/>
                  <a:gd name="connsiteX2" fmla="*/ 111759 w 113517"/>
                  <a:gd name="connsiteY2" fmla="*/ 253808 h 548890"/>
                  <a:gd name="connsiteX3" fmla="*/ 77286 w 113517"/>
                  <a:gd name="connsiteY3" fmla="*/ 548890 h 548890"/>
                  <a:gd name="connsiteX4" fmla="*/ 22770 w 113517"/>
                  <a:gd name="connsiteY4" fmla="*/ 533437 h 548890"/>
                  <a:gd name="connsiteX5" fmla="*/ 12335 w 113517"/>
                  <a:gd name="connsiteY5" fmla="*/ 290635 h 548890"/>
                  <a:gd name="connsiteX6" fmla="*/ 333 w 113517"/>
                  <a:gd name="connsiteY6" fmla="*/ 0 h 548890"/>
                  <a:gd name="connsiteX0" fmla="*/ 770 w 113954"/>
                  <a:gd name="connsiteY0" fmla="*/ 0 h 548890"/>
                  <a:gd name="connsiteX1" fmla="*/ 88874 w 113954"/>
                  <a:gd name="connsiteY1" fmla="*/ 306 h 548890"/>
                  <a:gd name="connsiteX2" fmla="*/ 112196 w 113954"/>
                  <a:gd name="connsiteY2" fmla="*/ 253808 h 548890"/>
                  <a:gd name="connsiteX3" fmla="*/ 77723 w 113954"/>
                  <a:gd name="connsiteY3" fmla="*/ 548890 h 548890"/>
                  <a:gd name="connsiteX4" fmla="*/ 23207 w 113954"/>
                  <a:gd name="connsiteY4" fmla="*/ 533437 h 548890"/>
                  <a:gd name="connsiteX5" fmla="*/ 12772 w 113954"/>
                  <a:gd name="connsiteY5" fmla="*/ 290635 h 548890"/>
                  <a:gd name="connsiteX6" fmla="*/ 770 w 113954"/>
                  <a:gd name="connsiteY6" fmla="*/ 0 h 548890"/>
                  <a:gd name="connsiteX0" fmla="*/ 770 w 113954"/>
                  <a:gd name="connsiteY0" fmla="*/ 0 h 548890"/>
                  <a:gd name="connsiteX1" fmla="*/ 88874 w 113954"/>
                  <a:gd name="connsiteY1" fmla="*/ 306 h 548890"/>
                  <a:gd name="connsiteX2" fmla="*/ 112196 w 113954"/>
                  <a:gd name="connsiteY2" fmla="*/ 253808 h 548890"/>
                  <a:gd name="connsiteX3" fmla="*/ 77723 w 113954"/>
                  <a:gd name="connsiteY3" fmla="*/ 548890 h 548890"/>
                  <a:gd name="connsiteX4" fmla="*/ 23207 w 113954"/>
                  <a:gd name="connsiteY4" fmla="*/ 533437 h 548890"/>
                  <a:gd name="connsiteX5" fmla="*/ 12772 w 113954"/>
                  <a:gd name="connsiteY5" fmla="*/ 290635 h 548890"/>
                  <a:gd name="connsiteX6" fmla="*/ 770 w 113954"/>
                  <a:gd name="connsiteY6" fmla="*/ 0 h 548890"/>
                  <a:gd name="connsiteX0" fmla="*/ 770 w 114078"/>
                  <a:gd name="connsiteY0" fmla="*/ 0 h 538489"/>
                  <a:gd name="connsiteX1" fmla="*/ 88874 w 114078"/>
                  <a:gd name="connsiteY1" fmla="*/ 306 h 538489"/>
                  <a:gd name="connsiteX2" fmla="*/ 112196 w 114078"/>
                  <a:gd name="connsiteY2" fmla="*/ 253808 h 538489"/>
                  <a:gd name="connsiteX3" fmla="*/ 80698 w 114078"/>
                  <a:gd name="connsiteY3" fmla="*/ 538489 h 538489"/>
                  <a:gd name="connsiteX4" fmla="*/ 23207 w 114078"/>
                  <a:gd name="connsiteY4" fmla="*/ 533437 h 538489"/>
                  <a:gd name="connsiteX5" fmla="*/ 12772 w 114078"/>
                  <a:gd name="connsiteY5" fmla="*/ 290635 h 538489"/>
                  <a:gd name="connsiteX6" fmla="*/ 770 w 114078"/>
                  <a:gd name="connsiteY6" fmla="*/ 0 h 538489"/>
                  <a:gd name="connsiteX0" fmla="*/ 770 w 114078"/>
                  <a:gd name="connsiteY0" fmla="*/ 0 h 538638"/>
                  <a:gd name="connsiteX1" fmla="*/ 88874 w 114078"/>
                  <a:gd name="connsiteY1" fmla="*/ 306 h 538638"/>
                  <a:gd name="connsiteX2" fmla="*/ 112196 w 114078"/>
                  <a:gd name="connsiteY2" fmla="*/ 253808 h 538638"/>
                  <a:gd name="connsiteX3" fmla="*/ 80698 w 114078"/>
                  <a:gd name="connsiteY3" fmla="*/ 538489 h 538638"/>
                  <a:gd name="connsiteX4" fmla="*/ 21718 w 114078"/>
                  <a:gd name="connsiteY4" fmla="*/ 538638 h 538638"/>
                  <a:gd name="connsiteX5" fmla="*/ 12772 w 114078"/>
                  <a:gd name="connsiteY5" fmla="*/ 290635 h 538638"/>
                  <a:gd name="connsiteX6" fmla="*/ 770 w 114078"/>
                  <a:gd name="connsiteY6" fmla="*/ 0 h 538638"/>
                  <a:gd name="connsiteX0" fmla="*/ 770 w 114078"/>
                  <a:gd name="connsiteY0" fmla="*/ 0 h 540273"/>
                  <a:gd name="connsiteX1" fmla="*/ 88874 w 114078"/>
                  <a:gd name="connsiteY1" fmla="*/ 306 h 540273"/>
                  <a:gd name="connsiteX2" fmla="*/ 112196 w 114078"/>
                  <a:gd name="connsiteY2" fmla="*/ 253808 h 540273"/>
                  <a:gd name="connsiteX3" fmla="*/ 80698 w 114078"/>
                  <a:gd name="connsiteY3" fmla="*/ 538489 h 540273"/>
                  <a:gd name="connsiteX4" fmla="*/ 23501 w 114078"/>
                  <a:gd name="connsiteY4" fmla="*/ 540273 h 540273"/>
                  <a:gd name="connsiteX5" fmla="*/ 12772 w 114078"/>
                  <a:gd name="connsiteY5" fmla="*/ 290635 h 540273"/>
                  <a:gd name="connsiteX6" fmla="*/ 770 w 114078"/>
                  <a:gd name="connsiteY6" fmla="*/ 0 h 540273"/>
                  <a:gd name="connsiteX0" fmla="*/ 770 w 114002"/>
                  <a:gd name="connsiteY0" fmla="*/ 0 h 540273"/>
                  <a:gd name="connsiteX1" fmla="*/ 88874 w 114002"/>
                  <a:gd name="connsiteY1" fmla="*/ 306 h 540273"/>
                  <a:gd name="connsiteX2" fmla="*/ 112196 w 114002"/>
                  <a:gd name="connsiteY2" fmla="*/ 253808 h 540273"/>
                  <a:gd name="connsiteX3" fmla="*/ 78915 w 114002"/>
                  <a:gd name="connsiteY3" fmla="*/ 536854 h 540273"/>
                  <a:gd name="connsiteX4" fmla="*/ 23501 w 114002"/>
                  <a:gd name="connsiteY4" fmla="*/ 540273 h 540273"/>
                  <a:gd name="connsiteX5" fmla="*/ 12772 w 114002"/>
                  <a:gd name="connsiteY5" fmla="*/ 290635 h 540273"/>
                  <a:gd name="connsiteX6" fmla="*/ 770 w 114002"/>
                  <a:gd name="connsiteY6" fmla="*/ 0 h 540273"/>
                  <a:gd name="connsiteX0" fmla="*/ 770 w 113876"/>
                  <a:gd name="connsiteY0" fmla="*/ 0 h 540419"/>
                  <a:gd name="connsiteX1" fmla="*/ 88874 w 113876"/>
                  <a:gd name="connsiteY1" fmla="*/ 306 h 540419"/>
                  <a:gd name="connsiteX2" fmla="*/ 112196 w 113876"/>
                  <a:gd name="connsiteY2" fmla="*/ 253808 h 540419"/>
                  <a:gd name="connsiteX3" fmla="*/ 75645 w 113876"/>
                  <a:gd name="connsiteY3" fmla="*/ 540419 h 540419"/>
                  <a:gd name="connsiteX4" fmla="*/ 23501 w 113876"/>
                  <a:gd name="connsiteY4" fmla="*/ 540273 h 540419"/>
                  <a:gd name="connsiteX5" fmla="*/ 12772 w 113876"/>
                  <a:gd name="connsiteY5" fmla="*/ 290635 h 540419"/>
                  <a:gd name="connsiteX6" fmla="*/ 770 w 113876"/>
                  <a:gd name="connsiteY6" fmla="*/ 0 h 540419"/>
                  <a:gd name="connsiteX0" fmla="*/ 770 w 113876"/>
                  <a:gd name="connsiteY0" fmla="*/ 0 h 540419"/>
                  <a:gd name="connsiteX1" fmla="*/ 88874 w 113876"/>
                  <a:gd name="connsiteY1" fmla="*/ 306 h 540419"/>
                  <a:gd name="connsiteX2" fmla="*/ 112196 w 113876"/>
                  <a:gd name="connsiteY2" fmla="*/ 253808 h 540419"/>
                  <a:gd name="connsiteX3" fmla="*/ 75645 w 113876"/>
                  <a:gd name="connsiteY3" fmla="*/ 540419 h 540419"/>
                  <a:gd name="connsiteX4" fmla="*/ 23501 w 113876"/>
                  <a:gd name="connsiteY4" fmla="*/ 540273 h 540419"/>
                  <a:gd name="connsiteX5" fmla="*/ 12772 w 113876"/>
                  <a:gd name="connsiteY5" fmla="*/ 290635 h 540419"/>
                  <a:gd name="connsiteX6" fmla="*/ 770 w 113876"/>
                  <a:gd name="connsiteY6" fmla="*/ 0 h 540419"/>
                  <a:gd name="connsiteX0" fmla="*/ 770 w 113876"/>
                  <a:gd name="connsiteY0" fmla="*/ 0 h 540419"/>
                  <a:gd name="connsiteX1" fmla="*/ 88874 w 113876"/>
                  <a:gd name="connsiteY1" fmla="*/ 306 h 540419"/>
                  <a:gd name="connsiteX2" fmla="*/ 112196 w 113876"/>
                  <a:gd name="connsiteY2" fmla="*/ 253808 h 540419"/>
                  <a:gd name="connsiteX3" fmla="*/ 75645 w 113876"/>
                  <a:gd name="connsiteY3" fmla="*/ 540419 h 540419"/>
                  <a:gd name="connsiteX4" fmla="*/ 23501 w 113876"/>
                  <a:gd name="connsiteY4" fmla="*/ 540273 h 540419"/>
                  <a:gd name="connsiteX5" fmla="*/ 12772 w 113876"/>
                  <a:gd name="connsiteY5" fmla="*/ 290635 h 540419"/>
                  <a:gd name="connsiteX6" fmla="*/ 770 w 113876"/>
                  <a:gd name="connsiteY6" fmla="*/ 0 h 540419"/>
                  <a:gd name="connsiteX0" fmla="*/ 770 w 124828"/>
                  <a:gd name="connsiteY0" fmla="*/ 0 h 540419"/>
                  <a:gd name="connsiteX1" fmla="*/ 88874 w 124828"/>
                  <a:gd name="connsiteY1" fmla="*/ 306 h 540419"/>
                  <a:gd name="connsiteX2" fmla="*/ 123473 w 124828"/>
                  <a:gd name="connsiteY2" fmla="*/ 280580 h 540419"/>
                  <a:gd name="connsiteX3" fmla="*/ 75645 w 124828"/>
                  <a:gd name="connsiteY3" fmla="*/ 540419 h 540419"/>
                  <a:gd name="connsiteX4" fmla="*/ 23501 w 124828"/>
                  <a:gd name="connsiteY4" fmla="*/ 540273 h 540419"/>
                  <a:gd name="connsiteX5" fmla="*/ 12772 w 124828"/>
                  <a:gd name="connsiteY5" fmla="*/ 290635 h 540419"/>
                  <a:gd name="connsiteX6" fmla="*/ 770 w 124828"/>
                  <a:gd name="connsiteY6" fmla="*/ 0 h 540419"/>
                  <a:gd name="connsiteX0" fmla="*/ 770 w 140572"/>
                  <a:gd name="connsiteY0" fmla="*/ 0 h 540419"/>
                  <a:gd name="connsiteX1" fmla="*/ 88874 w 140572"/>
                  <a:gd name="connsiteY1" fmla="*/ 306 h 540419"/>
                  <a:gd name="connsiteX2" fmla="*/ 139511 w 140572"/>
                  <a:gd name="connsiteY2" fmla="*/ 273561 h 540419"/>
                  <a:gd name="connsiteX3" fmla="*/ 75645 w 140572"/>
                  <a:gd name="connsiteY3" fmla="*/ 540419 h 540419"/>
                  <a:gd name="connsiteX4" fmla="*/ 23501 w 140572"/>
                  <a:gd name="connsiteY4" fmla="*/ 540273 h 540419"/>
                  <a:gd name="connsiteX5" fmla="*/ 12772 w 140572"/>
                  <a:gd name="connsiteY5" fmla="*/ 290635 h 540419"/>
                  <a:gd name="connsiteX6" fmla="*/ 770 w 140572"/>
                  <a:gd name="connsiteY6" fmla="*/ 0 h 540419"/>
                  <a:gd name="connsiteX0" fmla="*/ 770 w 93626"/>
                  <a:gd name="connsiteY0" fmla="*/ 0 h 540419"/>
                  <a:gd name="connsiteX1" fmla="*/ 88874 w 93626"/>
                  <a:gd name="connsiteY1" fmla="*/ 306 h 540419"/>
                  <a:gd name="connsiteX2" fmla="*/ 75645 w 93626"/>
                  <a:gd name="connsiteY2" fmla="*/ 540419 h 540419"/>
                  <a:gd name="connsiteX3" fmla="*/ 23501 w 93626"/>
                  <a:gd name="connsiteY3" fmla="*/ 540273 h 540419"/>
                  <a:gd name="connsiteX4" fmla="*/ 12772 w 93626"/>
                  <a:gd name="connsiteY4" fmla="*/ 290635 h 540419"/>
                  <a:gd name="connsiteX5" fmla="*/ 770 w 93626"/>
                  <a:gd name="connsiteY5" fmla="*/ 0 h 540419"/>
                  <a:gd name="connsiteX0" fmla="*/ 770 w 107522"/>
                  <a:gd name="connsiteY0" fmla="*/ 0 h 540419"/>
                  <a:gd name="connsiteX1" fmla="*/ 88874 w 107522"/>
                  <a:gd name="connsiteY1" fmla="*/ 306 h 540419"/>
                  <a:gd name="connsiteX2" fmla="*/ 75645 w 107522"/>
                  <a:gd name="connsiteY2" fmla="*/ 540419 h 540419"/>
                  <a:gd name="connsiteX3" fmla="*/ 23501 w 107522"/>
                  <a:gd name="connsiteY3" fmla="*/ 540273 h 540419"/>
                  <a:gd name="connsiteX4" fmla="*/ 12772 w 107522"/>
                  <a:gd name="connsiteY4" fmla="*/ 290635 h 540419"/>
                  <a:gd name="connsiteX5" fmla="*/ 770 w 107522"/>
                  <a:gd name="connsiteY5" fmla="*/ 0 h 540419"/>
                  <a:gd name="connsiteX0" fmla="*/ 770 w 127887"/>
                  <a:gd name="connsiteY0" fmla="*/ 0 h 540419"/>
                  <a:gd name="connsiteX1" fmla="*/ 88874 w 127887"/>
                  <a:gd name="connsiteY1" fmla="*/ 306 h 540419"/>
                  <a:gd name="connsiteX2" fmla="*/ 75645 w 127887"/>
                  <a:gd name="connsiteY2" fmla="*/ 540419 h 540419"/>
                  <a:gd name="connsiteX3" fmla="*/ 23501 w 127887"/>
                  <a:gd name="connsiteY3" fmla="*/ 540273 h 540419"/>
                  <a:gd name="connsiteX4" fmla="*/ 12772 w 127887"/>
                  <a:gd name="connsiteY4" fmla="*/ 290635 h 540419"/>
                  <a:gd name="connsiteX5" fmla="*/ 770 w 127887"/>
                  <a:gd name="connsiteY5" fmla="*/ 0 h 540419"/>
                  <a:gd name="connsiteX0" fmla="*/ 770 w 122863"/>
                  <a:gd name="connsiteY0" fmla="*/ 0 h 540419"/>
                  <a:gd name="connsiteX1" fmla="*/ 88874 w 122863"/>
                  <a:gd name="connsiteY1" fmla="*/ 306 h 540419"/>
                  <a:gd name="connsiteX2" fmla="*/ 75645 w 122863"/>
                  <a:gd name="connsiteY2" fmla="*/ 540419 h 540419"/>
                  <a:gd name="connsiteX3" fmla="*/ 23501 w 122863"/>
                  <a:gd name="connsiteY3" fmla="*/ 540273 h 540419"/>
                  <a:gd name="connsiteX4" fmla="*/ 12772 w 122863"/>
                  <a:gd name="connsiteY4" fmla="*/ 290635 h 540419"/>
                  <a:gd name="connsiteX5" fmla="*/ 770 w 122863"/>
                  <a:gd name="connsiteY5" fmla="*/ 0 h 540419"/>
                  <a:gd name="connsiteX0" fmla="*/ 770 w 128913"/>
                  <a:gd name="connsiteY0" fmla="*/ 0 h 540419"/>
                  <a:gd name="connsiteX1" fmla="*/ 88874 w 128913"/>
                  <a:gd name="connsiteY1" fmla="*/ 306 h 540419"/>
                  <a:gd name="connsiteX2" fmla="*/ 75645 w 128913"/>
                  <a:gd name="connsiteY2" fmla="*/ 540419 h 540419"/>
                  <a:gd name="connsiteX3" fmla="*/ 23501 w 128913"/>
                  <a:gd name="connsiteY3" fmla="*/ 540273 h 540419"/>
                  <a:gd name="connsiteX4" fmla="*/ 12772 w 128913"/>
                  <a:gd name="connsiteY4" fmla="*/ 290635 h 540419"/>
                  <a:gd name="connsiteX5" fmla="*/ 770 w 128913"/>
                  <a:gd name="connsiteY5" fmla="*/ 0 h 540419"/>
                  <a:gd name="connsiteX0" fmla="*/ 770 w 119391"/>
                  <a:gd name="connsiteY0" fmla="*/ 0 h 540419"/>
                  <a:gd name="connsiteX1" fmla="*/ 88874 w 119391"/>
                  <a:gd name="connsiteY1" fmla="*/ 306 h 540419"/>
                  <a:gd name="connsiteX2" fmla="*/ 75645 w 119391"/>
                  <a:gd name="connsiteY2" fmla="*/ 540419 h 540419"/>
                  <a:gd name="connsiteX3" fmla="*/ 23501 w 119391"/>
                  <a:gd name="connsiteY3" fmla="*/ 540273 h 540419"/>
                  <a:gd name="connsiteX4" fmla="*/ 12772 w 119391"/>
                  <a:gd name="connsiteY4" fmla="*/ 290635 h 540419"/>
                  <a:gd name="connsiteX5" fmla="*/ 770 w 119391"/>
                  <a:gd name="connsiteY5" fmla="*/ 0 h 540419"/>
                  <a:gd name="connsiteX0" fmla="*/ 415 w 127283"/>
                  <a:gd name="connsiteY0" fmla="*/ 0 h 543457"/>
                  <a:gd name="connsiteX1" fmla="*/ 96766 w 127283"/>
                  <a:gd name="connsiteY1" fmla="*/ 3344 h 543457"/>
                  <a:gd name="connsiteX2" fmla="*/ 83537 w 127283"/>
                  <a:gd name="connsiteY2" fmla="*/ 543457 h 543457"/>
                  <a:gd name="connsiteX3" fmla="*/ 31393 w 127283"/>
                  <a:gd name="connsiteY3" fmla="*/ 543311 h 543457"/>
                  <a:gd name="connsiteX4" fmla="*/ 20664 w 127283"/>
                  <a:gd name="connsiteY4" fmla="*/ 293673 h 543457"/>
                  <a:gd name="connsiteX5" fmla="*/ 415 w 127283"/>
                  <a:gd name="connsiteY5" fmla="*/ 0 h 543457"/>
                  <a:gd name="connsiteX0" fmla="*/ 219 w 142456"/>
                  <a:gd name="connsiteY0" fmla="*/ 0 h 543215"/>
                  <a:gd name="connsiteX1" fmla="*/ 111939 w 142456"/>
                  <a:gd name="connsiteY1" fmla="*/ 3102 h 543215"/>
                  <a:gd name="connsiteX2" fmla="*/ 98710 w 142456"/>
                  <a:gd name="connsiteY2" fmla="*/ 543215 h 543215"/>
                  <a:gd name="connsiteX3" fmla="*/ 46566 w 142456"/>
                  <a:gd name="connsiteY3" fmla="*/ 543069 h 543215"/>
                  <a:gd name="connsiteX4" fmla="*/ 35837 w 142456"/>
                  <a:gd name="connsiteY4" fmla="*/ 293431 h 543215"/>
                  <a:gd name="connsiteX5" fmla="*/ 219 w 142456"/>
                  <a:gd name="connsiteY5" fmla="*/ 0 h 543215"/>
                  <a:gd name="connsiteX0" fmla="*/ 219 w 142456"/>
                  <a:gd name="connsiteY0" fmla="*/ 0 h 554466"/>
                  <a:gd name="connsiteX1" fmla="*/ 111939 w 142456"/>
                  <a:gd name="connsiteY1" fmla="*/ 3102 h 554466"/>
                  <a:gd name="connsiteX2" fmla="*/ 98710 w 142456"/>
                  <a:gd name="connsiteY2" fmla="*/ 543215 h 554466"/>
                  <a:gd name="connsiteX3" fmla="*/ 32519 w 142456"/>
                  <a:gd name="connsiteY3" fmla="*/ 554466 h 554466"/>
                  <a:gd name="connsiteX4" fmla="*/ 35837 w 142456"/>
                  <a:gd name="connsiteY4" fmla="*/ 293431 h 554466"/>
                  <a:gd name="connsiteX5" fmla="*/ 219 w 142456"/>
                  <a:gd name="connsiteY5" fmla="*/ 0 h 554466"/>
                  <a:gd name="connsiteX0" fmla="*/ 219 w 137729"/>
                  <a:gd name="connsiteY0" fmla="*/ 0 h 554466"/>
                  <a:gd name="connsiteX1" fmla="*/ 111939 w 137729"/>
                  <a:gd name="connsiteY1" fmla="*/ 3102 h 554466"/>
                  <a:gd name="connsiteX2" fmla="*/ 84006 w 137729"/>
                  <a:gd name="connsiteY2" fmla="*/ 549033 h 554466"/>
                  <a:gd name="connsiteX3" fmla="*/ 32519 w 137729"/>
                  <a:gd name="connsiteY3" fmla="*/ 554466 h 554466"/>
                  <a:gd name="connsiteX4" fmla="*/ 35837 w 137729"/>
                  <a:gd name="connsiteY4" fmla="*/ 293431 h 554466"/>
                  <a:gd name="connsiteX5" fmla="*/ 219 w 137729"/>
                  <a:gd name="connsiteY5" fmla="*/ 0 h 554466"/>
                  <a:gd name="connsiteX0" fmla="*/ 219 w 137729"/>
                  <a:gd name="connsiteY0" fmla="*/ 0 h 568530"/>
                  <a:gd name="connsiteX1" fmla="*/ 111939 w 137729"/>
                  <a:gd name="connsiteY1" fmla="*/ 3102 h 568530"/>
                  <a:gd name="connsiteX2" fmla="*/ 84006 w 137729"/>
                  <a:gd name="connsiteY2" fmla="*/ 549033 h 568530"/>
                  <a:gd name="connsiteX3" fmla="*/ 26495 w 137729"/>
                  <a:gd name="connsiteY3" fmla="*/ 568530 h 568530"/>
                  <a:gd name="connsiteX4" fmla="*/ 35837 w 137729"/>
                  <a:gd name="connsiteY4" fmla="*/ 293431 h 568530"/>
                  <a:gd name="connsiteX5" fmla="*/ 219 w 137729"/>
                  <a:gd name="connsiteY5" fmla="*/ 0 h 568530"/>
                  <a:gd name="connsiteX0" fmla="*/ 219 w 138297"/>
                  <a:gd name="connsiteY0" fmla="*/ 0 h 568530"/>
                  <a:gd name="connsiteX1" fmla="*/ 111939 w 138297"/>
                  <a:gd name="connsiteY1" fmla="*/ 3102 h 568530"/>
                  <a:gd name="connsiteX2" fmla="*/ 85997 w 138297"/>
                  <a:gd name="connsiteY2" fmla="*/ 565766 h 568530"/>
                  <a:gd name="connsiteX3" fmla="*/ 26495 w 138297"/>
                  <a:gd name="connsiteY3" fmla="*/ 568530 h 568530"/>
                  <a:gd name="connsiteX4" fmla="*/ 35837 w 138297"/>
                  <a:gd name="connsiteY4" fmla="*/ 293431 h 568530"/>
                  <a:gd name="connsiteX5" fmla="*/ 219 w 138297"/>
                  <a:gd name="connsiteY5" fmla="*/ 0 h 568530"/>
                  <a:gd name="connsiteX0" fmla="*/ 219 w 143453"/>
                  <a:gd name="connsiteY0" fmla="*/ 0 h 568530"/>
                  <a:gd name="connsiteX1" fmla="*/ 111939 w 143453"/>
                  <a:gd name="connsiteY1" fmla="*/ 3102 h 568530"/>
                  <a:gd name="connsiteX2" fmla="*/ 101370 w 143453"/>
                  <a:gd name="connsiteY2" fmla="*/ 565525 h 568530"/>
                  <a:gd name="connsiteX3" fmla="*/ 26495 w 143453"/>
                  <a:gd name="connsiteY3" fmla="*/ 568530 h 568530"/>
                  <a:gd name="connsiteX4" fmla="*/ 35837 w 143453"/>
                  <a:gd name="connsiteY4" fmla="*/ 293431 h 568530"/>
                  <a:gd name="connsiteX5" fmla="*/ 219 w 143453"/>
                  <a:gd name="connsiteY5" fmla="*/ 0 h 568530"/>
                  <a:gd name="connsiteX0" fmla="*/ 380 w 143614"/>
                  <a:gd name="connsiteY0" fmla="*/ 0 h 568530"/>
                  <a:gd name="connsiteX1" fmla="*/ 112100 w 143614"/>
                  <a:gd name="connsiteY1" fmla="*/ 3102 h 568530"/>
                  <a:gd name="connsiteX2" fmla="*/ 101531 w 143614"/>
                  <a:gd name="connsiteY2" fmla="*/ 565525 h 568530"/>
                  <a:gd name="connsiteX3" fmla="*/ 26656 w 143614"/>
                  <a:gd name="connsiteY3" fmla="*/ 568530 h 568530"/>
                  <a:gd name="connsiteX4" fmla="*/ 22151 w 143614"/>
                  <a:gd name="connsiteY4" fmla="*/ 295350 h 568530"/>
                  <a:gd name="connsiteX5" fmla="*/ 380 w 143614"/>
                  <a:gd name="connsiteY5" fmla="*/ 0 h 568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3614" h="568530">
                    <a:moveTo>
                      <a:pt x="380" y="0"/>
                    </a:moveTo>
                    <a:cubicBezTo>
                      <a:pt x="29748" y="102"/>
                      <a:pt x="82732" y="3000"/>
                      <a:pt x="112100" y="3102"/>
                    </a:cubicBezTo>
                    <a:cubicBezTo>
                      <a:pt x="164837" y="350335"/>
                      <a:pt x="144500" y="461494"/>
                      <a:pt x="101531" y="565525"/>
                    </a:cubicBezTo>
                    <a:lnTo>
                      <a:pt x="26656" y="568530"/>
                    </a:lnTo>
                    <a:cubicBezTo>
                      <a:pt x="-19430" y="501899"/>
                      <a:pt x="67211" y="349941"/>
                      <a:pt x="22151" y="295350"/>
                    </a:cubicBezTo>
                    <a:cubicBezTo>
                      <a:pt x="13665" y="175833"/>
                      <a:pt x="-2701" y="72512"/>
                      <a:pt x="38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>
                      <a:lumMod val="65000"/>
                    </a:sysClr>
                  </a:gs>
                  <a:gs pos="100000">
                    <a:sysClr val="windowText" lastClr="000000">
                      <a:lumMod val="65000"/>
                      <a:lumOff val="35000"/>
                    </a:sysClr>
                  </a:gs>
                </a:gsLst>
                <a:lin ang="108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Rectangle 4"/>
              <p:cNvSpPr/>
              <p:nvPr/>
            </p:nvSpPr>
            <p:spPr>
              <a:xfrm rot="2761914">
                <a:off x="2772338" y="3848542"/>
                <a:ext cx="92314" cy="563359"/>
              </a:xfrm>
              <a:custGeom>
                <a:avLst/>
                <a:gdLst>
                  <a:gd name="connsiteX0" fmla="*/ 0 w 120693"/>
                  <a:gd name="connsiteY0" fmla="*/ 0 h 543476"/>
                  <a:gd name="connsiteX1" fmla="*/ 120693 w 120693"/>
                  <a:gd name="connsiteY1" fmla="*/ 0 h 543476"/>
                  <a:gd name="connsiteX2" fmla="*/ 120693 w 120693"/>
                  <a:gd name="connsiteY2" fmla="*/ 543476 h 543476"/>
                  <a:gd name="connsiteX3" fmla="*/ 0 w 120693"/>
                  <a:gd name="connsiteY3" fmla="*/ 543476 h 543476"/>
                  <a:gd name="connsiteX4" fmla="*/ 0 w 120693"/>
                  <a:gd name="connsiteY4" fmla="*/ 0 h 543476"/>
                  <a:gd name="connsiteX0" fmla="*/ 0 w 120693"/>
                  <a:gd name="connsiteY0" fmla="*/ 0 h 543476"/>
                  <a:gd name="connsiteX1" fmla="*/ 53352 w 120693"/>
                  <a:gd name="connsiteY1" fmla="*/ 1213 h 543476"/>
                  <a:gd name="connsiteX2" fmla="*/ 120693 w 120693"/>
                  <a:gd name="connsiteY2" fmla="*/ 543476 h 543476"/>
                  <a:gd name="connsiteX3" fmla="*/ 0 w 120693"/>
                  <a:gd name="connsiteY3" fmla="*/ 543476 h 543476"/>
                  <a:gd name="connsiteX4" fmla="*/ 0 w 120693"/>
                  <a:gd name="connsiteY4" fmla="*/ 0 h 543476"/>
                  <a:gd name="connsiteX0" fmla="*/ 0 w 53352"/>
                  <a:gd name="connsiteY0" fmla="*/ 0 h 543476"/>
                  <a:gd name="connsiteX1" fmla="*/ 53352 w 53352"/>
                  <a:gd name="connsiteY1" fmla="*/ 1213 h 543476"/>
                  <a:gd name="connsiteX2" fmla="*/ 31376 w 53352"/>
                  <a:gd name="connsiteY2" fmla="*/ 540032 h 543476"/>
                  <a:gd name="connsiteX3" fmla="*/ 0 w 53352"/>
                  <a:gd name="connsiteY3" fmla="*/ 543476 h 543476"/>
                  <a:gd name="connsiteX4" fmla="*/ 0 w 53352"/>
                  <a:gd name="connsiteY4" fmla="*/ 0 h 543476"/>
                  <a:gd name="connsiteX0" fmla="*/ 18428 w 71780"/>
                  <a:gd name="connsiteY0" fmla="*/ 0 h 548860"/>
                  <a:gd name="connsiteX1" fmla="*/ 71780 w 71780"/>
                  <a:gd name="connsiteY1" fmla="*/ 1213 h 548860"/>
                  <a:gd name="connsiteX2" fmla="*/ 49804 w 71780"/>
                  <a:gd name="connsiteY2" fmla="*/ 540032 h 548860"/>
                  <a:gd name="connsiteX3" fmla="*/ 0 w 71780"/>
                  <a:gd name="connsiteY3" fmla="*/ 548860 h 548860"/>
                  <a:gd name="connsiteX4" fmla="*/ 18428 w 71780"/>
                  <a:gd name="connsiteY4" fmla="*/ 0 h 548860"/>
                  <a:gd name="connsiteX0" fmla="*/ 18550 w 71902"/>
                  <a:gd name="connsiteY0" fmla="*/ 0 h 542125"/>
                  <a:gd name="connsiteX1" fmla="*/ 71902 w 71902"/>
                  <a:gd name="connsiteY1" fmla="*/ 1213 h 542125"/>
                  <a:gd name="connsiteX2" fmla="*/ 49926 w 71902"/>
                  <a:gd name="connsiteY2" fmla="*/ 540032 h 542125"/>
                  <a:gd name="connsiteX3" fmla="*/ 0 w 71902"/>
                  <a:gd name="connsiteY3" fmla="*/ 542125 h 542125"/>
                  <a:gd name="connsiteX4" fmla="*/ 18550 w 71902"/>
                  <a:gd name="connsiteY4" fmla="*/ 0 h 542125"/>
                  <a:gd name="connsiteX0" fmla="*/ 18733 w 72085"/>
                  <a:gd name="connsiteY0" fmla="*/ 0 h 540032"/>
                  <a:gd name="connsiteX1" fmla="*/ 72085 w 72085"/>
                  <a:gd name="connsiteY1" fmla="*/ 1213 h 540032"/>
                  <a:gd name="connsiteX2" fmla="*/ 50109 w 72085"/>
                  <a:gd name="connsiteY2" fmla="*/ 540032 h 540032"/>
                  <a:gd name="connsiteX3" fmla="*/ 0 w 72085"/>
                  <a:gd name="connsiteY3" fmla="*/ 532024 h 540032"/>
                  <a:gd name="connsiteX4" fmla="*/ 18733 w 72085"/>
                  <a:gd name="connsiteY4" fmla="*/ 0 h 540032"/>
                  <a:gd name="connsiteX0" fmla="*/ 20265 w 73617"/>
                  <a:gd name="connsiteY0" fmla="*/ 0 h 540471"/>
                  <a:gd name="connsiteX1" fmla="*/ 73617 w 73617"/>
                  <a:gd name="connsiteY1" fmla="*/ 1213 h 540471"/>
                  <a:gd name="connsiteX2" fmla="*/ 51641 w 73617"/>
                  <a:gd name="connsiteY2" fmla="*/ 540032 h 540471"/>
                  <a:gd name="connsiteX3" fmla="*/ 0 w 73617"/>
                  <a:gd name="connsiteY3" fmla="*/ 540471 h 540471"/>
                  <a:gd name="connsiteX4" fmla="*/ 20265 w 73617"/>
                  <a:gd name="connsiteY4" fmla="*/ 0 h 540471"/>
                  <a:gd name="connsiteX0" fmla="*/ 20265 w 73617"/>
                  <a:gd name="connsiteY0" fmla="*/ 0 h 540471"/>
                  <a:gd name="connsiteX1" fmla="*/ 73617 w 73617"/>
                  <a:gd name="connsiteY1" fmla="*/ 1213 h 540471"/>
                  <a:gd name="connsiteX2" fmla="*/ 51641 w 73617"/>
                  <a:gd name="connsiteY2" fmla="*/ 540032 h 540471"/>
                  <a:gd name="connsiteX3" fmla="*/ 0 w 73617"/>
                  <a:gd name="connsiteY3" fmla="*/ 540471 h 540471"/>
                  <a:gd name="connsiteX4" fmla="*/ 20265 w 73617"/>
                  <a:gd name="connsiteY4" fmla="*/ 0 h 540471"/>
                  <a:gd name="connsiteX0" fmla="*/ 20265 w 73617"/>
                  <a:gd name="connsiteY0" fmla="*/ 0 h 540471"/>
                  <a:gd name="connsiteX1" fmla="*/ 73617 w 73617"/>
                  <a:gd name="connsiteY1" fmla="*/ 1213 h 540471"/>
                  <a:gd name="connsiteX2" fmla="*/ 51641 w 73617"/>
                  <a:gd name="connsiteY2" fmla="*/ 540032 h 540471"/>
                  <a:gd name="connsiteX3" fmla="*/ 0 w 73617"/>
                  <a:gd name="connsiteY3" fmla="*/ 540471 h 540471"/>
                  <a:gd name="connsiteX4" fmla="*/ 20265 w 73617"/>
                  <a:gd name="connsiteY4" fmla="*/ 0 h 540471"/>
                  <a:gd name="connsiteX0" fmla="*/ 20265 w 73617"/>
                  <a:gd name="connsiteY0" fmla="*/ 0 h 540471"/>
                  <a:gd name="connsiteX1" fmla="*/ 73617 w 73617"/>
                  <a:gd name="connsiteY1" fmla="*/ 1213 h 540471"/>
                  <a:gd name="connsiteX2" fmla="*/ 51641 w 73617"/>
                  <a:gd name="connsiteY2" fmla="*/ 540032 h 540471"/>
                  <a:gd name="connsiteX3" fmla="*/ 0 w 73617"/>
                  <a:gd name="connsiteY3" fmla="*/ 540471 h 540471"/>
                  <a:gd name="connsiteX4" fmla="*/ 20265 w 73617"/>
                  <a:gd name="connsiteY4" fmla="*/ 0 h 540471"/>
                  <a:gd name="connsiteX0" fmla="*/ 20265 w 73617"/>
                  <a:gd name="connsiteY0" fmla="*/ 0 h 540471"/>
                  <a:gd name="connsiteX1" fmla="*/ 73617 w 73617"/>
                  <a:gd name="connsiteY1" fmla="*/ 1213 h 540471"/>
                  <a:gd name="connsiteX2" fmla="*/ 51641 w 73617"/>
                  <a:gd name="connsiteY2" fmla="*/ 540032 h 540471"/>
                  <a:gd name="connsiteX3" fmla="*/ 0 w 73617"/>
                  <a:gd name="connsiteY3" fmla="*/ 540471 h 540471"/>
                  <a:gd name="connsiteX4" fmla="*/ 20265 w 73617"/>
                  <a:gd name="connsiteY4" fmla="*/ 0 h 540471"/>
                  <a:gd name="connsiteX0" fmla="*/ 20265 w 73617"/>
                  <a:gd name="connsiteY0" fmla="*/ 0 h 540471"/>
                  <a:gd name="connsiteX1" fmla="*/ 73617 w 73617"/>
                  <a:gd name="connsiteY1" fmla="*/ 1213 h 540471"/>
                  <a:gd name="connsiteX2" fmla="*/ 51641 w 73617"/>
                  <a:gd name="connsiteY2" fmla="*/ 540032 h 540471"/>
                  <a:gd name="connsiteX3" fmla="*/ 0 w 73617"/>
                  <a:gd name="connsiteY3" fmla="*/ 540471 h 540471"/>
                  <a:gd name="connsiteX4" fmla="*/ 20265 w 73617"/>
                  <a:gd name="connsiteY4" fmla="*/ 0 h 540471"/>
                  <a:gd name="connsiteX0" fmla="*/ 20265 w 81456"/>
                  <a:gd name="connsiteY0" fmla="*/ 0 h 540471"/>
                  <a:gd name="connsiteX1" fmla="*/ 73617 w 81456"/>
                  <a:gd name="connsiteY1" fmla="*/ 1213 h 540471"/>
                  <a:gd name="connsiteX2" fmla="*/ 51641 w 81456"/>
                  <a:gd name="connsiteY2" fmla="*/ 540032 h 540471"/>
                  <a:gd name="connsiteX3" fmla="*/ 0 w 81456"/>
                  <a:gd name="connsiteY3" fmla="*/ 540471 h 540471"/>
                  <a:gd name="connsiteX4" fmla="*/ 20265 w 81456"/>
                  <a:gd name="connsiteY4" fmla="*/ 0 h 540471"/>
                  <a:gd name="connsiteX0" fmla="*/ 20265 w 88021"/>
                  <a:gd name="connsiteY0" fmla="*/ 0 h 540471"/>
                  <a:gd name="connsiteX1" fmla="*/ 73617 w 88021"/>
                  <a:gd name="connsiteY1" fmla="*/ 1213 h 540471"/>
                  <a:gd name="connsiteX2" fmla="*/ 51641 w 88021"/>
                  <a:gd name="connsiteY2" fmla="*/ 540032 h 540471"/>
                  <a:gd name="connsiteX3" fmla="*/ 0 w 88021"/>
                  <a:gd name="connsiteY3" fmla="*/ 540471 h 540471"/>
                  <a:gd name="connsiteX4" fmla="*/ 20265 w 88021"/>
                  <a:gd name="connsiteY4" fmla="*/ 0 h 540471"/>
                  <a:gd name="connsiteX0" fmla="*/ 20265 w 85101"/>
                  <a:gd name="connsiteY0" fmla="*/ 0 h 540471"/>
                  <a:gd name="connsiteX1" fmla="*/ 73617 w 85101"/>
                  <a:gd name="connsiteY1" fmla="*/ 1213 h 540471"/>
                  <a:gd name="connsiteX2" fmla="*/ 51641 w 85101"/>
                  <a:gd name="connsiteY2" fmla="*/ 540032 h 540471"/>
                  <a:gd name="connsiteX3" fmla="*/ 0 w 85101"/>
                  <a:gd name="connsiteY3" fmla="*/ 540471 h 540471"/>
                  <a:gd name="connsiteX4" fmla="*/ 20265 w 85101"/>
                  <a:gd name="connsiteY4" fmla="*/ 0 h 540471"/>
                  <a:gd name="connsiteX0" fmla="*/ 20265 w 92707"/>
                  <a:gd name="connsiteY0" fmla="*/ 0 h 540471"/>
                  <a:gd name="connsiteX1" fmla="*/ 73617 w 92707"/>
                  <a:gd name="connsiteY1" fmla="*/ 1213 h 540471"/>
                  <a:gd name="connsiteX2" fmla="*/ 51641 w 92707"/>
                  <a:gd name="connsiteY2" fmla="*/ 540032 h 540471"/>
                  <a:gd name="connsiteX3" fmla="*/ 0 w 92707"/>
                  <a:gd name="connsiteY3" fmla="*/ 540471 h 540471"/>
                  <a:gd name="connsiteX4" fmla="*/ 20265 w 92707"/>
                  <a:gd name="connsiteY4" fmla="*/ 0 h 540471"/>
                  <a:gd name="connsiteX0" fmla="*/ 20265 w 92562"/>
                  <a:gd name="connsiteY0" fmla="*/ 0 h 540471"/>
                  <a:gd name="connsiteX1" fmla="*/ 73617 w 92562"/>
                  <a:gd name="connsiteY1" fmla="*/ 1213 h 540471"/>
                  <a:gd name="connsiteX2" fmla="*/ 51641 w 92562"/>
                  <a:gd name="connsiteY2" fmla="*/ 540032 h 540471"/>
                  <a:gd name="connsiteX3" fmla="*/ 0 w 92562"/>
                  <a:gd name="connsiteY3" fmla="*/ 540471 h 540471"/>
                  <a:gd name="connsiteX4" fmla="*/ 20265 w 92562"/>
                  <a:gd name="connsiteY4" fmla="*/ 0 h 540471"/>
                  <a:gd name="connsiteX0" fmla="*/ 20265 w 117981"/>
                  <a:gd name="connsiteY0" fmla="*/ 0 h 540471"/>
                  <a:gd name="connsiteX1" fmla="*/ 73617 w 117981"/>
                  <a:gd name="connsiteY1" fmla="*/ 1213 h 540471"/>
                  <a:gd name="connsiteX2" fmla="*/ 51641 w 117981"/>
                  <a:gd name="connsiteY2" fmla="*/ 540032 h 540471"/>
                  <a:gd name="connsiteX3" fmla="*/ 0 w 117981"/>
                  <a:gd name="connsiteY3" fmla="*/ 540471 h 540471"/>
                  <a:gd name="connsiteX4" fmla="*/ 20265 w 117981"/>
                  <a:gd name="connsiteY4" fmla="*/ 0 h 540471"/>
                  <a:gd name="connsiteX0" fmla="*/ 20265 w 89569"/>
                  <a:gd name="connsiteY0" fmla="*/ 0 h 540471"/>
                  <a:gd name="connsiteX1" fmla="*/ 73617 w 89569"/>
                  <a:gd name="connsiteY1" fmla="*/ 1213 h 540471"/>
                  <a:gd name="connsiteX2" fmla="*/ 51641 w 89569"/>
                  <a:gd name="connsiteY2" fmla="*/ 540032 h 540471"/>
                  <a:gd name="connsiteX3" fmla="*/ 0 w 89569"/>
                  <a:gd name="connsiteY3" fmla="*/ 540471 h 540471"/>
                  <a:gd name="connsiteX4" fmla="*/ 20265 w 89569"/>
                  <a:gd name="connsiteY4" fmla="*/ 0 h 540471"/>
                  <a:gd name="connsiteX0" fmla="*/ 20265 w 91294"/>
                  <a:gd name="connsiteY0" fmla="*/ 0 h 540471"/>
                  <a:gd name="connsiteX1" fmla="*/ 73617 w 91294"/>
                  <a:gd name="connsiteY1" fmla="*/ 1213 h 540471"/>
                  <a:gd name="connsiteX2" fmla="*/ 51641 w 91294"/>
                  <a:gd name="connsiteY2" fmla="*/ 540032 h 540471"/>
                  <a:gd name="connsiteX3" fmla="*/ 0 w 91294"/>
                  <a:gd name="connsiteY3" fmla="*/ 540471 h 540471"/>
                  <a:gd name="connsiteX4" fmla="*/ 20265 w 91294"/>
                  <a:gd name="connsiteY4" fmla="*/ 0 h 540471"/>
                  <a:gd name="connsiteX0" fmla="*/ 20265 w 91294"/>
                  <a:gd name="connsiteY0" fmla="*/ 0 h 540471"/>
                  <a:gd name="connsiteX1" fmla="*/ 73617 w 91294"/>
                  <a:gd name="connsiteY1" fmla="*/ 1213 h 540471"/>
                  <a:gd name="connsiteX2" fmla="*/ 51641 w 91294"/>
                  <a:gd name="connsiteY2" fmla="*/ 540032 h 540471"/>
                  <a:gd name="connsiteX3" fmla="*/ 0 w 91294"/>
                  <a:gd name="connsiteY3" fmla="*/ 540471 h 540471"/>
                  <a:gd name="connsiteX4" fmla="*/ 20265 w 91294"/>
                  <a:gd name="connsiteY4" fmla="*/ 0 h 540471"/>
                  <a:gd name="connsiteX0" fmla="*/ 20265 w 91871"/>
                  <a:gd name="connsiteY0" fmla="*/ 0 h 540471"/>
                  <a:gd name="connsiteX1" fmla="*/ 73617 w 91871"/>
                  <a:gd name="connsiteY1" fmla="*/ 1213 h 540471"/>
                  <a:gd name="connsiteX2" fmla="*/ 51641 w 91871"/>
                  <a:gd name="connsiteY2" fmla="*/ 540032 h 540471"/>
                  <a:gd name="connsiteX3" fmla="*/ 0 w 91871"/>
                  <a:gd name="connsiteY3" fmla="*/ 540471 h 540471"/>
                  <a:gd name="connsiteX4" fmla="*/ 20265 w 91871"/>
                  <a:gd name="connsiteY4" fmla="*/ 0 h 540471"/>
                  <a:gd name="connsiteX0" fmla="*/ 20265 w 94043"/>
                  <a:gd name="connsiteY0" fmla="*/ 0 h 540471"/>
                  <a:gd name="connsiteX1" fmla="*/ 73617 w 94043"/>
                  <a:gd name="connsiteY1" fmla="*/ 1213 h 540471"/>
                  <a:gd name="connsiteX2" fmla="*/ 51641 w 94043"/>
                  <a:gd name="connsiteY2" fmla="*/ 540032 h 540471"/>
                  <a:gd name="connsiteX3" fmla="*/ 0 w 94043"/>
                  <a:gd name="connsiteY3" fmla="*/ 540471 h 540471"/>
                  <a:gd name="connsiteX4" fmla="*/ 20265 w 94043"/>
                  <a:gd name="connsiteY4" fmla="*/ 0 h 540471"/>
                  <a:gd name="connsiteX0" fmla="*/ 20265 w 94043"/>
                  <a:gd name="connsiteY0" fmla="*/ 0 h 540471"/>
                  <a:gd name="connsiteX1" fmla="*/ 73617 w 94043"/>
                  <a:gd name="connsiteY1" fmla="*/ 1213 h 540471"/>
                  <a:gd name="connsiteX2" fmla="*/ 51641 w 94043"/>
                  <a:gd name="connsiteY2" fmla="*/ 540032 h 540471"/>
                  <a:gd name="connsiteX3" fmla="*/ 0 w 94043"/>
                  <a:gd name="connsiteY3" fmla="*/ 540471 h 540471"/>
                  <a:gd name="connsiteX4" fmla="*/ 20265 w 94043"/>
                  <a:gd name="connsiteY4" fmla="*/ 0 h 540471"/>
                  <a:gd name="connsiteX0" fmla="*/ 20265 w 94043"/>
                  <a:gd name="connsiteY0" fmla="*/ 0 h 540471"/>
                  <a:gd name="connsiteX1" fmla="*/ 73617 w 94043"/>
                  <a:gd name="connsiteY1" fmla="*/ 1213 h 540471"/>
                  <a:gd name="connsiteX2" fmla="*/ 51641 w 94043"/>
                  <a:gd name="connsiteY2" fmla="*/ 540032 h 540471"/>
                  <a:gd name="connsiteX3" fmla="*/ 0 w 94043"/>
                  <a:gd name="connsiteY3" fmla="*/ 540471 h 540471"/>
                  <a:gd name="connsiteX4" fmla="*/ 20265 w 94043"/>
                  <a:gd name="connsiteY4" fmla="*/ 0 h 540471"/>
                  <a:gd name="connsiteX0" fmla="*/ 20265 w 94043"/>
                  <a:gd name="connsiteY0" fmla="*/ 0 h 540471"/>
                  <a:gd name="connsiteX1" fmla="*/ 73617 w 94043"/>
                  <a:gd name="connsiteY1" fmla="*/ 1213 h 540471"/>
                  <a:gd name="connsiteX2" fmla="*/ 51641 w 94043"/>
                  <a:gd name="connsiteY2" fmla="*/ 540032 h 540471"/>
                  <a:gd name="connsiteX3" fmla="*/ 0 w 94043"/>
                  <a:gd name="connsiteY3" fmla="*/ 540471 h 540471"/>
                  <a:gd name="connsiteX4" fmla="*/ 20265 w 94043"/>
                  <a:gd name="connsiteY4" fmla="*/ 0 h 540471"/>
                  <a:gd name="connsiteX0" fmla="*/ 20265 w 94043"/>
                  <a:gd name="connsiteY0" fmla="*/ 0 h 540471"/>
                  <a:gd name="connsiteX1" fmla="*/ 73617 w 94043"/>
                  <a:gd name="connsiteY1" fmla="*/ 1213 h 540471"/>
                  <a:gd name="connsiteX2" fmla="*/ 51641 w 94043"/>
                  <a:gd name="connsiteY2" fmla="*/ 540032 h 540471"/>
                  <a:gd name="connsiteX3" fmla="*/ 0 w 94043"/>
                  <a:gd name="connsiteY3" fmla="*/ 540471 h 540471"/>
                  <a:gd name="connsiteX4" fmla="*/ 20265 w 94043"/>
                  <a:gd name="connsiteY4" fmla="*/ 0 h 540471"/>
                  <a:gd name="connsiteX0" fmla="*/ 20265 w 94043"/>
                  <a:gd name="connsiteY0" fmla="*/ 0 h 540471"/>
                  <a:gd name="connsiteX1" fmla="*/ 73617 w 94043"/>
                  <a:gd name="connsiteY1" fmla="*/ 1213 h 540471"/>
                  <a:gd name="connsiteX2" fmla="*/ 51641 w 94043"/>
                  <a:gd name="connsiteY2" fmla="*/ 540032 h 540471"/>
                  <a:gd name="connsiteX3" fmla="*/ 0 w 94043"/>
                  <a:gd name="connsiteY3" fmla="*/ 540471 h 540471"/>
                  <a:gd name="connsiteX4" fmla="*/ 20265 w 94043"/>
                  <a:gd name="connsiteY4" fmla="*/ 0 h 540471"/>
                  <a:gd name="connsiteX0" fmla="*/ 20265 w 94043"/>
                  <a:gd name="connsiteY0" fmla="*/ 0 h 540471"/>
                  <a:gd name="connsiteX1" fmla="*/ 73617 w 94043"/>
                  <a:gd name="connsiteY1" fmla="*/ 1213 h 540471"/>
                  <a:gd name="connsiteX2" fmla="*/ 51641 w 94043"/>
                  <a:gd name="connsiteY2" fmla="*/ 540032 h 540471"/>
                  <a:gd name="connsiteX3" fmla="*/ 0 w 94043"/>
                  <a:gd name="connsiteY3" fmla="*/ 540471 h 540471"/>
                  <a:gd name="connsiteX4" fmla="*/ 20265 w 94043"/>
                  <a:gd name="connsiteY4" fmla="*/ 0 h 540471"/>
                  <a:gd name="connsiteX0" fmla="*/ 20265 w 94043"/>
                  <a:gd name="connsiteY0" fmla="*/ 0 h 540471"/>
                  <a:gd name="connsiteX1" fmla="*/ 73617 w 94043"/>
                  <a:gd name="connsiteY1" fmla="*/ 1213 h 540471"/>
                  <a:gd name="connsiteX2" fmla="*/ 51641 w 94043"/>
                  <a:gd name="connsiteY2" fmla="*/ 540032 h 540471"/>
                  <a:gd name="connsiteX3" fmla="*/ 0 w 94043"/>
                  <a:gd name="connsiteY3" fmla="*/ 540471 h 540471"/>
                  <a:gd name="connsiteX4" fmla="*/ 20265 w 94043"/>
                  <a:gd name="connsiteY4" fmla="*/ 0 h 540471"/>
                  <a:gd name="connsiteX0" fmla="*/ 20265 w 94043"/>
                  <a:gd name="connsiteY0" fmla="*/ 0 h 540471"/>
                  <a:gd name="connsiteX1" fmla="*/ 73617 w 94043"/>
                  <a:gd name="connsiteY1" fmla="*/ 1213 h 540471"/>
                  <a:gd name="connsiteX2" fmla="*/ 51641 w 94043"/>
                  <a:gd name="connsiteY2" fmla="*/ 540032 h 540471"/>
                  <a:gd name="connsiteX3" fmla="*/ 0 w 94043"/>
                  <a:gd name="connsiteY3" fmla="*/ 540471 h 540471"/>
                  <a:gd name="connsiteX4" fmla="*/ 20265 w 94043"/>
                  <a:gd name="connsiteY4" fmla="*/ 0 h 540471"/>
                  <a:gd name="connsiteX0" fmla="*/ 20265 w 94043"/>
                  <a:gd name="connsiteY0" fmla="*/ 0 h 540471"/>
                  <a:gd name="connsiteX1" fmla="*/ 73617 w 94043"/>
                  <a:gd name="connsiteY1" fmla="*/ 1213 h 540471"/>
                  <a:gd name="connsiteX2" fmla="*/ 51641 w 94043"/>
                  <a:gd name="connsiteY2" fmla="*/ 540032 h 540471"/>
                  <a:gd name="connsiteX3" fmla="*/ 0 w 94043"/>
                  <a:gd name="connsiteY3" fmla="*/ 540471 h 540471"/>
                  <a:gd name="connsiteX4" fmla="*/ 20265 w 94043"/>
                  <a:gd name="connsiteY4" fmla="*/ 0 h 540471"/>
                  <a:gd name="connsiteX0" fmla="*/ 20265 w 94043"/>
                  <a:gd name="connsiteY0" fmla="*/ 0 h 540471"/>
                  <a:gd name="connsiteX1" fmla="*/ 73617 w 94043"/>
                  <a:gd name="connsiteY1" fmla="*/ 1213 h 540471"/>
                  <a:gd name="connsiteX2" fmla="*/ 51641 w 94043"/>
                  <a:gd name="connsiteY2" fmla="*/ 540032 h 540471"/>
                  <a:gd name="connsiteX3" fmla="*/ 0 w 94043"/>
                  <a:gd name="connsiteY3" fmla="*/ 540471 h 540471"/>
                  <a:gd name="connsiteX4" fmla="*/ 20265 w 94043"/>
                  <a:gd name="connsiteY4" fmla="*/ 0 h 540471"/>
                  <a:gd name="connsiteX0" fmla="*/ 20265 w 91494"/>
                  <a:gd name="connsiteY0" fmla="*/ 0 h 557371"/>
                  <a:gd name="connsiteX1" fmla="*/ 73617 w 91494"/>
                  <a:gd name="connsiteY1" fmla="*/ 1213 h 557371"/>
                  <a:gd name="connsiteX2" fmla="*/ 44577 w 91494"/>
                  <a:gd name="connsiteY2" fmla="*/ 557371 h 557371"/>
                  <a:gd name="connsiteX3" fmla="*/ 0 w 91494"/>
                  <a:gd name="connsiteY3" fmla="*/ 540471 h 557371"/>
                  <a:gd name="connsiteX4" fmla="*/ 20265 w 91494"/>
                  <a:gd name="connsiteY4" fmla="*/ 0 h 557371"/>
                  <a:gd name="connsiteX0" fmla="*/ 20265 w 92286"/>
                  <a:gd name="connsiteY0" fmla="*/ 0 h 549953"/>
                  <a:gd name="connsiteX1" fmla="*/ 73617 w 92286"/>
                  <a:gd name="connsiteY1" fmla="*/ 1213 h 549953"/>
                  <a:gd name="connsiteX2" fmla="*/ 46903 w 92286"/>
                  <a:gd name="connsiteY2" fmla="*/ 549952 h 549953"/>
                  <a:gd name="connsiteX3" fmla="*/ 0 w 92286"/>
                  <a:gd name="connsiteY3" fmla="*/ 540471 h 549953"/>
                  <a:gd name="connsiteX4" fmla="*/ 20265 w 92286"/>
                  <a:gd name="connsiteY4" fmla="*/ 0 h 549953"/>
                  <a:gd name="connsiteX0" fmla="*/ 11397 w 83418"/>
                  <a:gd name="connsiteY0" fmla="*/ 0 h 549961"/>
                  <a:gd name="connsiteX1" fmla="*/ 64749 w 83418"/>
                  <a:gd name="connsiteY1" fmla="*/ 1213 h 549961"/>
                  <a:gd name="connsiteX2" fmla="*/ 38035 w 83418"/>
                  <a:gd name="connsiteY2" fmla="*/ 549952 h 549961"/>
                  <a:gd name="connsiteX3" fmla="*/ 0 w 83418"/>
                  <a:gd name="connsiteY3" fmla="*/ 548706 h 549961"/>
                  <a:gd name="connsiteX4" fmla="*/ 11397 w 83418"/>
                  <a:gd name="connsiteY4" fmla="*/ 0 h 549961"/>
                  <a:gd name="connsiteX0" fmla="*/ 11397 w 83418"/>
                  <a:gd name="connsiteY0" fmla="*/ 0 h 549961"/>
                  <a:gd name="connsiteX1" fmla="*/ 64749 w 83418"/>
                  <a:gd name="connsiteY1" fmla="*/ 1213 h 549961"/>
                  <a:gd name="connsiteX2" fmla="*/ 38035 w 83418"/>
                  <a:gd name="connsiteY2" fmla="*/ 549952 h 549961"/>
                  <a:gd name="connsiteX3" fmla="*/ 0 w 83418"/>
                  <a:gd name="connsiteY3" fmla="*/ 548706 h 549961"/>
                  <a:gd name="connsiteX4" fmla="*/ 11397 w 83418"/>
                  <a:gd name="connsiteY4" fmla="*/ 0 h 549961"/>
                  <a:gd name="connsiteX0" fmla="*/ 11397 w 83418"/>
                  <a:gd name="connsiteY0" fmla="*/ 0 h 549961"/>
                  <a:gd name="connsiteX1" fmla="*/ 64749 w 83418"/>
                  <a:gd name="connsiteY1" fmla="*/ 1213 h 549961"/>
                  <a:gd name="connsiteX2" fmla="*/ 38035 w 83418"/>
                  <a:gd name="connsiteY2" fmla="*/ 549952 h 549961"/>
                  <a:gd name="connsiteX3" fmla="*/ 0 w 83418"/>
                  <a:gd name="connsiteY3" fmla="*/ 548706 h 549961"/>
                  <a:gd name="connsiteX4" fmla="*/ 11397 w 83418"/>
                  <a:gd name="connsiteY4" fmla="*/ 0 h 549961"/>
                  <a:gd name="connsiteX0" fmla="*/ 14250 w 86271"/>
                  <a:gd name="connsiteY0" fmla="*/ 0 h 551551"/>
                  <a:gd name="connsiteX1" fmla="*/ 67602 w 86271"/>
                  <a:gd name="connsiteY1" fmla="*/ 1213 h 551551"/>
                  <a:gd name="connsiteX2" fmla="*/ 40888 w 86271"/>
                  <a:gd name="connsiteY2" fmla="*/ 549952 h 551551"/>
                  <a:gd name="connsiteX3" fmla="*/ 0 w 86271"/>
                  <a:gd name="connsiteY3" fmla="*/ 551551 h 551551"/>
                  <a:gd name="connsiteX4" fmla="*/ 14250 w 86271"/>
                  <a:gd name="connsiteY4" fmla="*/ 0 h 551551"/>
                  <a:gd name="connsiteX0" fmla="*/ 14250 w 86271"/>
                  <a:gd name="connsiteY0" fmla="*/ 0 h 551551"/>
                  <a:gd name="connsiteX1" fmla="*/ 67602 w 86271"/>
                  <a:gd name="connsiteY1" fmla="*/ 1213 h 551551"/>
                  <a:gd name="connsiteX2" fmla="*/ 40888 w 86271"/>
                  <a:gd name="connsiteY2" fmla="*/ 549952 h 551551"/>
                  <a:gd name="connsiteX3" fmla="*/ 0 w 86271"/>
                  <a:gd name="connsiteY3" fmla="*/ 551551 h 551551"/>
                  <a:gd name="connsiteX4" fmla="*/ 14250 w 86271"/>
                  <a:gd name="connsiteY4" fmla="*/ 0 h 551551"/>
                  <a:gd name="connsiteX0" fmla="*/ 14250 w 89809"/>
                  <a:gd name="connsiteY0" fmla="*/ 0 h 551551"/>
                  <a:gd name="connsiteX1" fmla="*/ 67602 w 89809"/>
                  <a:gd name="connsiteY1" fmla="*/ 1213 h 551551"/>
                  <a:gd name="connsiteX2" fmla="*/ 40888 w 89809"/>
                  <a:gd name="connsiteY2" fmla="*/ 549952 h 551551"/>
                  <a:gd name="connsiteX3" fmla="*/ 0 w 89809"/>
                  <a:gd name="connsiteY3" fmla="*/ 551551 h 551551"/>
                  <a:gd name="connsiteX4" fmla="*/ 14250 w 89809"/>
                  <a:gd name="connsiteY4" fmla="*/ 0 h 551551"/>
                  <a:gd name="connsiteX0" fmla="*/ 14250 w 94407"/>
                  <a:gd name="connsiteY0" fmla="*/ 0 h 551551"/>
                  <a:gd name="connsiteX1" fmla="*/ 67602 w 94407"/>
                  <a:gd name="connsiteY1" fmla="*/ 1213 h 551551"/>
                  <a:gd name="connsiteX2" fmla="*/ 40888 w 94407"/>
                  <a:gd name="connsiteY2" fmla="*/ 549952 h 551551"/>
                  <a:gd name="connsiteX3" fmla="*/ 0 w 94407"/>
                  <a:gd name="connsiteY3" fmla="*/ 551551 h 551551"/>
                  <a:gd name="connsiteX4" fmla="*/ 14250 w 94407"/>
                  <a:gd name="connsiteY4" fmla="*/ 0 h 551551"/>
                  <a:gd name="connsiteX0" fmla="*/ 14144 w 94301"/>
                  <a:gd name="connsiteY0" fmla="*/ 0 h 557140"/>
                  <a:gd name="connsiteX1" fmla="*/ 67496 w 94301"/>
                  <a:gd name="connsiteY1" fmla="*/ 1213 h 557140"/>
                  <a:gd name="connsiteX2" fmla="*/ 40782 w 94301"/>
                  <a:gd name="connsiteY2" fmla="*/ 549952 h 557140"/>
                  <a:gd name="connsiteX3" fmla="*/ 0 w 94301"/>
                  <a:gd name="connsiteY3" fmla="*/ 557140 h 557140"/>
                  <a:gd name="connsiteX4" fmla="*/ 14144 w 94301"/>
                  <a:gd name="connsiteY4" fmla="*/ 0 h 557140"/>
                  <a:gd name="connsiteX0" fmla="*/ 14144 w 94422"/>
                  <a:gd name="connsiteY0" fmla="*/ 0 h 566725"/>
                  <a:gd name="connsiteX1" fmla="*/ 67496 w 94422"/>
                  <a:gd name="connsiteY1" fmla="*/ 1213 h 566725"/>
                  <a:gd name="connsiteX2" fmla="*/ 41095 w 94422"/>
                  <a:gd name="connsiteY2" fmla="*/ 566724 h 566725"/>
                  <a:gd name="connsiteX3" fmla="*/ 0 w 94422"/>
                  <a:gd name="connsiteY3" fmla="*/ 557140 h 566725"/>
                  <a:gd name="connsiteX4" fmla="*/ 14144 w 94422"/>
                  <a:gd name="connsiteY4" fmla="*/ 0 h 566725"/>
                  <a:gd name="connsiteX0" fmla="*/ 14144 w 93273"/>
                  <a:gd name="connsiteY0" fmla="*/ 0 h 558397"/>
                  <a:gd name="connsiteX1" fmla="*/ 67496 w 93273"/>
                  <a:gd name="connsiteY1" fmla="*/ 1213 h 558397"/>
                  <a:gd name="connsiteX2" fmla="*/ 38035 w 93273"/>
                  <a:gd name="connsiteY2" fmla="*/ 558388 h 558397"/>
                  <a:gd name="connsiteX3" fmla="*/ 0 w 93273"/>
                  <a:gd name="connsiteY3" fmla="*/ 557140 h 558397"/>
                  <a:gd name="connsiteX4" fmla="*/ 14144 w 93273"/>
                  <a:gd name="connsiteY4" fmla="*/ 0 h 558397"/>
                  <a:gd name="connsiteX0" fmla="*/ 14144 w 93273"/>
                  <a:gd name="connsiteY0" fmla="*/ 0 h 558397"/>
                  <a:gd name="connsiteX1" fmla="*/ 67496 w 93273"/>
                  <a:gd name="connsiteY1" fmla="*/ 1213 h 558397"/>
                  <a:gd name="connsiteX2" fmla="*/ 38035 w 93273"/>
                  <a:gd name="connsiteY2" fmla="*/ 558388 h 558397"/>
                  <a:gd name="connsiteX3" fmla="*/ 0 w 93273"/>
                  <a:gd name="connsiteY3" fmla="*/ 557140 h 558397"/>
                  <a:gd name="connsiteX4" fmla="*/ 14144 w 93273"/>
                  <a:gd name="connsiteY4" fmla="*/ 0 h 558397"/>
                  <a:gd name="connsiteX0" fmla="*/ 14144 w 93273"/>
                  <a:gd name="connsiteY0" fmla="*/ 0 h 558397"/>
                  <a:gd name="connsiteX1" fmla="*/ 67496 w 93273"/>
                  <a:gd name="connsiteY1" fmla="*/ 1213 h 558397"/>
                  <a:gd name="connsiteX2" fmla="*/ 38035 w 93273"/>
                  <a:gd name="connsiteY2" fmla="*/ 558388 h 558397"/>
                  <a:gd name="connsiteX3" fmla="*/ 0 w 93273"/>
                  <a:gd name="connsiteY3" fmla="*/ 557140 h 558397"/>
                  <a:gd name="connsiteX4" fmla="*/ 14144 w 93273"/>
                  <a:gd name="connsiteY4" fmla="*/ 0 h 558397"/>
                  <a:gd name="connsiteX0" fmla="*/ 14144 w 93273"/>
                  <a:gd name="connsiteY0" fmla="*/ 0 h 558397"/>
                  <a:gd name="connsiteX1" fmla="*/ 67496 w 93273"/>
                  <a:gd name="connsiteY1" fmla="*/ 1213 h 558397"/>
                  <a:gd name="connsiteX2" fmla="*/ 38035 w 93273"/>
                  <a:gd name="connsiteY2" fmla="*/ 558388 h 558397"/>
                  <a:gd name="connsiteX3" fmla="*/ 0 w 93273"/>
                  <a:gd name="connsiteY3" fmla="*/ 557140 h 558397"/>
                  <a:gd name="connsiteX4" fmla="*/ 14144 w 93273"/>
                  <a:gd name="connsiteY4" fmla="*/ 0 h 558397"/>
                  <a:gd name="connsiteX0" fmla="*/ 14144 w 93273"/>
                  <a:gd name="connsiteY0" fmla="*/ 0 h 558397"/>
                  <a:gd name="connsiteX1" fmla="*/ 67496 w 93273"/>
                  <a:gd name="connsiteY1" fmla="*/ 1213 h 558397"/>
                  <a:gd name="connsiteX2" fmla="*/ 38035 w 93273"/>
                  <a:gd name="connsiteY2" fmla="*/ 558388 h 558397"/>
                  <a:gd name="connsiteX3" fmla="*/ 0 w 93273"/>
                  <a:gd name="connsiteY3" fmla="*/ 557140 h 558397"/>
                  <a:gd name="connsiteX4" fmla="*/ 14144 w 93273"/>
                  <a:gd name="connsiteY4" fmla="*/ 0 h 558397"/>
                  <a:gd name="connsiteX0" fmla="*/ 14144 w 93273"/>
                  <a:gd name="connsiteY0" fmla="*/ 0 h 558397"/>
                  <a:gd name="connsiteX1" fmla="*/ 67496 w 93273"/>
                  <a:gd name="connsiteY1" fmla="*/ 1213 h 558397"/>
                  <a:gd name="connsiteX2" fmla="*/ 38035 w 93273"/>
                  <a:gd name="connsiteY2" fmla="*/ 558388 h 558397"/>
                  <a:gd name="connsiteX3" fmla="*/ 0 w 93273"/>
                  <a:gd name="connsiteY3" fmla="*/ 557140 h 558397"/>
                  <a:gd name="connsiteX4" fmla="*/ 14144 w 93273"/>
                  <a:gd name="connsiteY4" fmla="*/ 0 h 558397"/>
                  <a:gd name="connsiteX0" fmla="*/ 14144 w 93273"/>
                  <a:gd name="connsiteY0" fmla="*/ 0 h 558397"/>
                  <a:gd name="connsiteX1" fmla="*/ 67496 w 93273"/>
                  <a:gd name="connsiteY1" fmla="*/ 1213 h 558397"/>
                  <a:gd name="connsiteX2" fmla="*/ 38035 w 93273"/>
                  <a:gd name="connsiteY2" fmla="*/ 558388 h 558397"/>
                  <a:gd name="connsiteX3" fmla="*/ 0 w 93273"/>
                  <a:gd name="connsiteY3" fmla="*/ 557140 h 558397"/>
                  <a:gd name="connsiteX4" fmla="*/ 14144 w 93273"/>
                  <a:gd name="connsiteY4" fmla="*/ 0 h 558397"/>
                  <a:gd name="connsiteX0" fmla="*/ 14144 w 93273"/>
                  <a:gd name="connsiteY0" fmla="*/ 0 h 558397"/>
                  <a:gd name="connsiteX1" fmla="*/ 67496 w 93273"/>
                  <a:gd name="connsiteY1" fmla="*/ 1213 h 558397"/>
                  <a:gd name="connsiteX2" fmla="*/ 38035 w 93273"/>
                  <a:gd name="connsiteY2" fmla="*/ 558388 h 558397"/>
                  <a:gd name="connsiteX3" fmla="*/ 0 w 93273"/>
                  <a:gd name="connsiteY3" fmla="*/ 557140 h 558397"/>
                  <a:gd name="connsiteX4" fmla="*/ 14144 w 93273"/>
                  <a:gd name="connsiteY4" fmla="*/ 0 h 558397"/>
                  <a:gd name="connsiteX0" fmla="*/ 14144 w 93273"/>
                  <a:gd name="connsiteY0" fmla="*/ 0 h 558397"/>
                  <a:gd name="connsiteX1" fmla="*/ 67496 w 93273"/>
                  <a:gd name="connsiteY1" fmla="*/ 1213 h 558397"/>
                  <a:gd name="connsiteX2" fmla="*/ 38035 w 93273"/>
                  <a:gd name="connsiteY2" fmla="*/ 558388 h 558397"/>
                  <a:gd name="connsiteX3" fmla="*/ 0 w 93273"/>
                  <a:gd name="connsiteY3" fmla="*/ 557140 h 558397"/>
                  <a:gd name="connsiteX4" fmla="*/ 14144 w 93273"/>
                  <a:gd name="connsiteY4" fmla="*/ 0 h 558397"/>
                  <a:gd name="connsiteX0" fmla="*/ 14144 w 93273"/>
                  <a:gd name="connsiteY0" fmla="*/ 0 h 558397"/>
                  <a:gd name="connsiteX1" fmla="*/ 67496 w 93273"/>
                  <a:gd name="connsiteY1" fmla="*/ 1213 h 558397"/>
                  <a:gd name="connsiteX2" fmla="*/ 38035 w 93273"/>
                  <a:gd name="connsiteY2" fmla="*/ 558388 h 558397"/>
                  <a:gd name="connsiteX3" fmla="*/ 0 w 93273"/>
                  <a:gd name="connsiteY3" fmla="*/ 557140 h 558397"/>
                  <a:gd name="connsiteX4" fmla="*/ 14144 w 93273"/>
                  <a:gd name="connsiteY4" fmla="*/ 0 h 558397"/>
                  <a:gd name="connsiteX0" fmla="*/ 14144 w 93273"/>
                  <a:gd name="connsiteY0" fmla="*/ 0 h 558397"/>
                  <a:gd name="connsiteX1" fmla="*/ 67496 w 93273"/>
                  <a:gd name="connsiteY1" fmla="*/ 1213 h 558397"/>
                  <a:gd name="connsiteX2" fmla="*/ 38035 w 93273"/>
                  <a:gd name="connsiteY2" fmla="*/ 558388 h 558397"/>
                  <a:gd name="connsiteX3" fmla="*/ 0 w 93273"/>
                  <a:gd name="connsiteY3" fmla="*/ 557140 h 558397"/>
                  <a:gd name="connsiteX4" fmla="*/ 14144 w 93273"/>
                  <a:gd name="connsiteY4" fmla="*/ 0 h 558397"/>
                  <a:gd name="connsiteX0" fmla="*/ 14144 w 93273"/>
                  <a:gd name="connsiteY0" fmla="*/ 0 h 558397"/>
                  <a:gd name="connsiteX1" fmla="*/ 67496 w 93273"/>
                  <a:gd name="connsiteY1" fmla="*/ 1213 h 558397"/>
                  <a:gd name="connsiteX2" fmla="*/ 38035 w 93273"/>
                  <a:gd name="connsiteY2" fmla="*/ 558388 h 558397"/>
                  <a:gd name="connsiteX3" fmla="*/ 0 w 93273"/>
                  <a:gd name="connsiteY3" fmla="*/ 557140 h 558397"/>
                  <a:gd name="connsiteX4" fmla="*/ 14144 w 93273"/>
                  <a:gd name="connsiteY4" fmla="*/ 0 h 558397"/>
                  <a:gd name="connsiteX0" fmla="*/ 14144 w 93273"/>
                  <a:gd name="connsiteY0" fmla="*/ 0 h 558397"/>
                  <a:gd name="connsiteX1" fmla="*/ 67496 w 93273"/>
                  <a:gd name="connsiteY1" fmla="*/ 1213 h 558397"/>
                  <a:gd name="connsiteX2" fmla="*/ 38035 w 93273"/>
                  <a:gd name="connsiteY2" fmla="*/ 558388 h 558397"/>
                  <a:gd name="connsiteX3" fmla="*/ 0 w 93273"/>
                  <a:gd name="connsiteY3" fmla="*/ 557140 h 558397"/>
                  <a:gd name="connsiteX4" fmla="*/ 14144 w 93273"/>
                  <a:gd name="connsiteY4" fmla="*/ 0 h 558397"/>
                  <a:gd name="connsiteX0" fmla="*/ 17422 w 96551"/>
                  <a:gd name="connsiteY0" fmla="*/ 0 h 558391"/>
                  <a:gd name="connsiteX1" fmla="*/ 70774 w 96551"/>
                  <a:gd name="connsiteY1" fmla="*/ 1213 h 558391"/>
                  <a:gd name="connsiteX2" fmla="*/ 41313 w 96551"/>
                  <a:gd name="connsiteY2" fmla="*/ 558388 h 558391"/>
                  <a:gd name="connsiteX3" fmla="*/ 0 w 96551"/>
                  <a:gd name="connsiteY3" fmla="*/ 554096 h 558391"/>
                  <a:gd name="connsiteX4" fmla="*/ 17422 w 96551"/>
                  <a:gd name="connsiteY4" fmla="*/ 0 h 558391"/>
                  <a:gd name="connsiteX0" fmla="*/ 17422 w 94821"/>
                  <a:gd name="connsiteY0" fmla="*/ 0 h 563340"/>
                  <a:gd name="connsiteX1" fmla="*/ 70774 w 94821"/>
                  <a:gd name="connsiteY1" fmla="*/ 1213 h 563340"/>
                  <a:gd name="connsiteX2" fmla="*/ 36353 w 94821"/>
                  <a:gd name="connsiteY2" fmla="*/ 563339 h 563340"/>
                  <a:gd name="connsiteX3" fmla="*/ 0 w 94821"/>
                  <a:gd name="connsiteY3" fmla="*/ 554096 h 563340"/>
                  <a:gd name="connsiteX4" fmla="*/ 17422 w 94821"/>
                  <a:gd name="connsiteY4" fmla="*/ 0 h 563340"/>
                  <a:gd name="connsiteX0" fmla="*/ 17422 w 95697"/>
                  <a:gd name="connsiteY0" fmla="*/ 0 h 565728"/>
                  <a:gd name="connsiteX1" fmla="*/ 70774 w 95697"/>
                  <a:gd name="connsiteY1" fmla="*/ 1213 h 565728"/>
                  <a:gd name="connsiteX2" fmla="*/ 38924 w 95697"/>
                  <a:gd name="connsiteY2" fmla="*/ 565727 h 565728"/>
                  <a:gd name="connsiteX3" fmla="*/ 0 w 95697"/>
                  <a:gd name="connsiteY3" fmla="*/ 554096 h 565728"/>
                  <a:gd name="connsiteX4" fmla="*/ 17422 w 95697"/>
                  <a:gd name="connsiteY4" fmla="*/ 0 h 565728"/>
                  <a:gd name="connsiteX0" fmla="*/ 17422 w 95697"/>
                  <a:gd name="connsiteY0" fmla="*/ 0 h 565728"/>
                  <a:gd name="connsiteX1" fmla="*/ 70774 w 95697"/>
                  <a:gd name="connsiteY1" fmla="*/ 1213 h 565728"/>
                  <a:gd name="connsiteX2" fmla="*/ 38923 w 95697"/>
                  <a:gd name="connsiteY2" fmla="*/ 565727 h 565728"/>
                  <a:gd name="connsiteX3" fmla="*/ 0 w 95697"/>
                  <a:gd name="connsiteY3" fmla="*/ 554096 h 565728"/>
                  <a:gd name="connsiteX4" fmla="*/ 17422 w 95697"/>
                  <a:gd name="connsiteY4" fmla="*/ 0 h 565728"/>
                  <a:gd name="connsiteX0" fmla="*/ 19629 w 97904"/>
                  <a:gd name="connsiteY0" fmla="*/ 0 h 571160"/>
                  <a:gd name="connsiteX1" fmla="*/ 72981 w 97904"/>
                  <a:gd name="connsiteY1" fmla="*/ 1213 h 571160"/>
                  <a:gd name="connsiteX2" fmla="*/ 41130 w 97904"/>
                  <a:gd name="connsiteY2" fmla="*/ 565727 h 571160"/>
                  <a:gd name="connsiteX3" fmla="*/ 0 w 97904"/>
                  <a:gd name="connsiteY3" fmla="*/ 571160 h 571160"/>
                  <a:gd name="connsiteX4" fmla="*/ 19629 w 97904"/>
                  <a:gd name="connsiteY4" fmla="*/ 0 h 571160"/>
                  <a:gd name="connsiteX0" fmla="*/ 19629 w 97904"/>
                  <a:gd name="connsiteY0" fmla="*/ 0 h 571160"/>
                  <a:gd name="connsiteX1" fmla="*/ 72981 w 97904"/>
                  <a:gd name="connsiteY1" fmla="*/ 1213 h 571160"/>
                  <a:gd name="connsiteX2" fmla="*/ 41130 w 97904"/>
                  <a:gd name="connsiteY2" fmla="*/ 565727 h 571160"/>
                  <a:gd name="connsiteX3" fmla="*/ 0 w 97904"/>
                  <a:gd name="connsiteY3" fmla="*/ 571160 h 571160"/>
                  <a:gd name="connsiteX4" fmla="*/ 19629 w 97904"/>
                  <a:gd name="connsiteY4" fmla="*/ 0 h 571160"/>
                  <a:gd name="connsiteX0" fmla="*/ 19629 w 97904"/>
                  <a:gd name="connsiteY0" fmla="*/ 0 h 571160"/>
                  <a:gd name="connsiteX1" fmla="*/ 72981 w 97904"/>
                  <a:gd name="connsiteY1" fmla="*/ 1213 h 571160"/>
                  <a:gd name="connsiteX2" fmla="*/ 41130 w 97904"/>
                  <a:gd name="connsiteY2" fmla="*/ 565727 h 571160"/>
                  <a:gd name="connsiteX3" fmla="*/ 0 w 97904"/>
                  <a:gd name="connsiteY3" fmla="*/ 571160 h 571160"/>
                  <a:gd name="connsiteX4" fmla="*/ 19629 w 97904"/>
                  <a:gd name="connsiteY4" fmla="*/ 0 h 571160"/>
                  <a:gd name="connsiteX0" fmla="*/ 19629 w 97904"/>
                  <a:gd name="connsiteY0" fmla="*/ 0 h 571160"/>
                  <a:gd name="connsiteX1" fmla="*/ 72981 w 97904"/>
                  <a:gd name="connsiteY1" fmla="*/ 1213 h 571160"/>
                  <a:gd name="connsiteX2" fmla="*/ 41130 w 97904"/>
                  <a:gd name="connsiteY2" fmla="*/ 565727 h 571160"/>
                  <a:gd name="connsiteX3" fmla="*/ 0 w 97904"/>
                  <a:gd name="connsiteY3" fmla="*/ 571160 h 571160"/>
                  <a:gd name="connsiteX4" fmla="*/ 19629 w 97904"/>
                  <a:gd name="connsiteY4" fmla="*/ 0 h 571160"/>
                  <a:gd name="connsiteX0" fmla="*/ 19629 w 98544"/>
                  <a:gd name="connsiteY0" fmla="*/ 0 h 571160"/>
                  <a:gd name="connsiteX1" fmla="*/ 72981 w 98544"/>
                  <a:gd name="connsiteY1" fmla="*/ 1213 h 571160"/>
                  <a:gd name="connsiteX2" fmla="*/ 42932 w 98544"/>
                  <a:gd name="connsiteY2" fmla="*/ 567400 h 571160"/>
                  <a:gd name="connsiteX3" fmla="*/ 0 w 98544"/>
                  <a:gd name="connsiteY3" fmla="*/ 571160 h 571160"/>
                  <a:gd name="connsiteX4" fmla="*/ 19629 w 98544"/>
                  <a:gd name="connsiteY4" fmla="*/ 0 h 571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544" h="571160">
                    <a:moveTo>
                      <a:pt x="19629" y="0"/>
                    </a:moveTo>
                    <a:lnTo>
                      <a:pt x="72981" y="1213"/>
                    </a:lnTo>
                    <a:cubicBezTo>
                      <a:pt x="114757" y="299638"/>
                      <a:pt x="105735" y="298692"/>
                      <a:pt x="42932" y="567400"/>
                    </a:cubicBezTo>
                    <a:cubicBezTo>
                      <a:pt x="25718" y="567546"/>
                      <a:pt x="17214" y="571014"/>
                      <a:pt x="0" y="571160"/>
                    </a:cubicBezTo>
                    <a:cubicBezTo>
                      <a:pt x="26174" y="363737"/>
                      <a:pt x="26517" y="214037"/>
                      <a:pt x="1962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lumMod val="75000"/>
                      <a:lumOff val="25000"/>
                    </a:srgbClr>
                  </a:gs>
                  <a:gs pos="100000">
                    <a:srgbClr val="000000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Rectangle 9"/>
              <p:cNvSpPr/>
              <p:nvPr/>
            </p:nvSpPr>
            <p:spPr>
              <a:xfrm rot="2456433">
                <a:off x="3004663" y="4081953"/>
                <a:ext cx="94702" cy="546594"/>
              </a:xfrm>
              <a:custGeom>
                <a:avLst/>
                <a:gdLst>
                  <a:gd name="connsiteX0" fmla="*/ 0 w 145256"/>
                  <a:gd name="connsiteY0" fmla="*/ 0 h 526354"/>
                  <a:gd name="connsiteX1" fmla="*/ 145256 w 145256"/>
                  <a:gd name="connsiteY1" fmla="*/ 0 h 526354"/>
                  <a:gd name="connsiteX2" fmla="*/ 145256 w 145256"/>
                  <a:gd name="connsiteY2" fmla="*/ 526354 h 526354"/>
                  <a:gd name="connsiteX3" fmla="*/ 0 w 145256"/>
                  <a:gd name="connsiteY3" fmla="*/ 526354 h 526354"/>
                  <a:gd name="connsiteX4" fmla="*/ 0 w 145256"/>
                  <a:gd name="connsiteY4" fmla="*/ 0 h 526354"/>
                  <a:gd name="connsiteX0" fmla="*/ 14448 w 159704"/>
                  <a:gd name="connsiteY0" fmla="*/ 0 h 526354"/>
                  <a:gd name="connsiteX1" fmla="*/ 159704 w 159704"/>
                  <a:gd name="connsiteY1" fmla="*/ 0 h 526354"/>
                  <a:gd name="connsiteX2" fmla="*/ 159704 w 159704"/>
                  <a:gd name="connsiteY2" fmla="*/ 526354 h 526354"/>
                  <a:gd name="connsiteX3" fmla="*/ 14448 w 159704"/>
                  <a:gd name="connsiteY3" fmla="*/ 526354 h 526354"/>
                  <a:gd name="connsiteX4" fmla="*/ 14448 w 159704"/>
                  <a:gd name="connsiteY4" fmla="*/ 0 h 526354"/>
                  <a:gd name="connsiteX0" fmla="*/ 13755 w 159011"/>
                  <a:gd name="connsiteY0" fmla="*/ 0 h 526354"/>
                  <a:gd name="connsiteX1" fmla="*/ 159011 w 159011"/>
                  <a:gd name="connsiteY1" fmla="*/ 0 h 526354"/>
                  <a:gd name="connsiteX2" fmla="*/ 159011 w 159011"/>
                  <a:gd name="connsiteY2" fmla="*/ 526354 h 526354"/>
                  <a:gd name="connsiteX3" fmla="*/ 13755 w 159011"/>
                  <a:gd name="connsiteY3" fmla="*/ 526354 h 526354"/>
                  <a:gd name="connsiteX4" fmla="*/ 13755 w 159011"/>
                  <a:gd name="connsiteY4" fmla="*/ 0 h 526354"/>
                  <a:gd name="connsiteX0" fmla="*/ 18464 w 163720"/>
                  <a:gd name="connsiteY0" fmla="*/ 0 h 526354"/>
                  <a:gd name="connsiteX1" fmla="*/ 163720 w 163720"/>
                  <a:gd name="connsiteY1" fmla="*/ 0 h 526354"/>
                  <a:gd name="connsiteX2" fmla="*/ 163720 w 163720"/>
                  <a:gd name="connsiteY2" fmla="*/ 526354 h 526354"/>
                  <a:gd name="connsiteX3" fmla="*/ 18464 w 163720"/>
                  <a:gd name="connsiteY3" fmla="*/ 526354 h 526354"/>
                  <a:gd name="connsiteX4" fmla="*/ 18464 w 163720"/>
                  <a:gd name="connsiteY4" fmla="*/ 0 h 526354"/>
                  <a:gd name="connsiteX0" fmla="*/ 21057 w 166313"/>
                  <a:gd name="connsiteY0" fmla="*/ 0 h 526354"/>
                  <a:gd name="connsiteX1" fmla="*/ 166313 w 166313"/>
                  <a:gd name="connsiteY1" fmla="*/ 0 h 526354"/>
                  <a:gd name="connsiteX2" fmla="*/ 166313 w 166313"/>
                  <a:gd name="connsiteY2" fmla="*/ 526354 h 526354"/>
                  <a:gd name="connsiteX3" fmla="*/ 21057 w 166313"/>
                  <a:gd name="connsiteY3" fmla="*/ 526354 h 526354"/>
                  <a:gd name="connsiteX4" fmla="*/ 21057 w 166313"/>
                  <a:gd name="connsiteY4" fmla="*/ 0 h 526354"/>
                  <a:gd name="connsiteX0" fmla="*/ 10873 w 156129"/>
                  <a:gd name="connsiteY0" fmla="*/ 0 h 526354"/>
                  <a:gd name="connsiteX1" fmla="*/ 156129 w 156129"/>
                  <a:gd name="connsiteY1" fmla="*/ 0 h 526354"/>
                  <a:gd name="connsiteX2" fmla="*/ 156129 w 156129"/>
                  <a:gd name="connsiteY2" fmla="*/ 526354 h 526354"/>
                  <a:gd name="connsiteX3" fmla="*/ 10873 w 156129"/>
                  <a:gd name="connsiteY3" fmla="*/ 526354 h 526354"/>
                  <a:gd name="connsiteX4" fmla="*/ 10873 w 156129"/>
                  <a:gd name="connsiteY4" fmla="*/ 0 h 526354"/>
                  <a:gd name="connsiteX0" fmla="*/ 11923 w 157179"/>
                  <a:gd name="connsiteY0" fmla="*/ 0 h 526354"/>
                  <a:gd name="connsiteX1" fmla="*/ 157179 w 157179"/>
                  <a:gd name="connsiteY1" fmla="*/ 0 h 526354"/>
                  <a:gd name="connsiteX2" fmla="*/ 157179 w 157179"/>
                  <a:gd name="connsiteY2" fmla="*/ 526354 h 526354"/>
                  <a:gd name="connsiteX3" fmla="*/ 11923 w 157179"/>
                  <a:gd name="connsiteY3" fmla="*/ 526354 h 526354"/>
                  <a:gd name="connsiteX4" fmla="*/ 11923 w 157179"/>
                  <a:gd name="connsiteY4" fmla="*/ 0 h 526354"/>
                  <a:gd name="connsiteX0" fmla="*/ 11669 w 156925"/>
                  <a:gd name="connsiteY0" fmla="*/ 0 h 526354"/>
                  <a:gd name="connsiteX1" fmla="*/ 156925 w 156925"/>
                  <a:gd name="connsiteY1" fmla="*/ 0 h 526354"/>
                  <a:gd name="connsiteX2" fmla="*/ 156925 w 156925"/>
                  <a:gd name="connsiteY2" fmla="*/ 526354 h 526354"/>
                  <a:gd name="connsiteX3" fmla="*/ 11669 w 156925"/>
                  <a:gd name="connsiteY3" fmla="*/ 526354 h 526354"/>
                  <a:gd name="connsiteX4" fmla="*/ 11669 w 156925"/>
                  <a:gd name="connsiteY4" fmla="*/ 0 h 526354"/>
                  <a:gd name="connsiteX0" fmla="*/ 10909 w 156165"/>
                  <a:gd name="connsiteY0" fmla="*/ 0 h 526354"/>
                  <a:gd name="connsiteX1" fmla="*/ 156165 w 156165"/>
                  <a:gd name="connsiteY1" fmla="*/ 0 h 526354"/>
                  <a:gd name="connsiteX2" fmla="*/ 156165 w 156165"/>
                  <a:gd name="connsiteY2" fmla="*/ 526354 h 526354"/>
                  <a:gd name="connsiteX3" fmla="*/ 10909 w 156165"/>
                  <a:gd name="connsiteY3" fmla="*/ 526354 h 526354"/>
                  <a:gd name="connsiteX4" fmla="*/ 10909 w 156165"/>
                  <a:gd name="connsiteY4" fmla="*/ 0 h 526354"/>
                  <a:gd name="connsiteX0" fmla="*/ 18259 w 163515"/>
                  <a:gd name="connsiteY0" fmla="*/ 0 h 526354"/>
                  <a:gd name="connsiteX1" fmla="*/ 163515 w 163515"/>
                  <a:gd name="connsiteY1" fmla="*/ 0 h 526354"/>
                  <a:gd name="connsiteX2" fmla="*/ 163515 w 163515"/>
                  <a:gd name="connsiteY2" fmla="*/ 526354 h 526354"/>
                  <a:gd name="connsiteX3" fmla="*/ 18259 w 163515"/>
                  <a:gd name="connsiteY3" fmla="*/ 526354 h 526354"/>
                  <a:gd name="connsiteX4" fmla="*/ 18259 w 163515"/>
                  <a:gd name="connsiteY4" fmla="*/ 0 h 526354"/>
                  <a:gd name="connsiteX0" fmla="*/ 7842 w 153098"/>
                  <a:gd name="connsiteY0" fmla="*/ 0 h 526354"/>
                  <a:gd name="connsiteX1" fmla="*/ 153098 w 153098"/>
                  <a:gd name="connsiteY1" fmla="*/ 0 h 526354"/>
                  <a:gd name="connsiteX2" fmla="*/ 153098 w 153098"/>
                  <a:gd name="connsiteY2" fmla="*/ 526354 h 526354"/>
                  <a:gd name="connsiteX3" fmla="*/ 7842 w 153098"/>
                  <a:gd name="connsiteY3" fmla="*/ 526354 h 526354"/>
                  <a:gd name="connsiteX4" fmla="*/ 7842 w 153098"/>
                  <a:gd name="connsiteY4" fmla="*/ 0 h 526354"/>
                  <a:gd name="connsiteX0" fmla="*/ 14996 w 160252"/>
                  <a:gd name="connsiteY0" fmla="*/ 0 h 526354"/>
                  <a:gd name="connsiteX1" fmla="*/ 160252 w 160252"/>
                  <a:gd name="connsiteY1" fmla="*/ 0 h 526354"/>
                  <a:gd name="connsiteX2" fmla="*/ 160252 w 160252"/>
                  <a:gd name="connsiteY2" fmla="*/ 526354 h 526354"/>
                  <a:gd name="connsiteX3" fmla="*/ 14996 w 160252"/>
                  <a:gd name="connsiteY3" fmla="*/ 526354 h 526354"/>
                  <a:gd name="connsiteX4" fmla="*/ 14996 w 160252"/>
                  <a:gd name="connsiteY4" fmla="*/ 0 h 526354"/>
                  <a:gd name="connsiteX0" fmla="*/ 16887 w 162143"/>
                  <a:gd name="connsiteY0" fmla="*/ 0 h 529236"/>
                  <a:gd name="connsiteX1" fmla="*/ 162143 w 162143"/>
                  <a:gd name="connsiteY1" fmla="*/ 0 h 529236"/>
                  <a:gd name="connsiteX2" fmla="*/ 162143 w 162143"/>
                  <a:gd name="connsiteY2" fmla="*/ 526354 h 529236"/>
                  <a:gd name="connsiteX3" fmla="*/ 9930 w 162143"/>
                  <a:gd name="connsiteY3" fmla="*/ 529236 h 529236"/>
                  <a:gd name="connsiteX4" fmla="*/ 16887 w 162143"/>
                  <a:gd name="connsiteY4" fmla="*/ 0 h 529236"/>
                  <a:gd name="connsiteX0" fmla="*/ 17947 w 163203"/>
                  <a:gd name="connsiteY0" fmla="*/ 0 h 529236"/>
                  <a:gd name="connsiteX1" fmla="*/ 163203 w 163203"/>
                  <a:gd name="connsiteY1" fmla="*/ 0 h 529236"/>
                  <a:gd name="connsiteX2" fmla="*/ 163203 w 163203"/>
                  <a:gd name="connsiteY2" fmla="*/ 526354 h 529236"/>
                  <a:gd name="connsiteX3" fmla="*/ 10990 w 163203"/>
                  <a:gd name="connsiteY3" fmla="*/ 529236 h 529236"/>
                  <a:gd name="connsiteX4" fmla="*/ 17947 w 163203"/>
                  <a:gd name="connsiteY4" fmla="*/ 0 h 529236"/>
                  <a:gd name="connsiteX0" fmla="*/ 20521 w 165777"/>
                  <a:gd name="connsiteY0" fmla="*/ 0 h 529236"/>
                  <a:gd name="connsiteX1" fmla="*/ 165777 w 165777"/>
                  <a:gd name="connsiteY1" fmla="*/ 0 h 529236"/>
                  <a:gd name="connsiteX2" fmla="*/ 165777 w 165777"/>
                  <a:gd name="connsiteY2" fmla="*/ 526354 h 529236"/>
                  <a:gd name="connsiteX3" fmla="*/ 13564 w 165777"/>
                  <a:gd name="connsiteY3" fmla="*/ 529236 h 529236"/>
                  <a:gd name="connsiteX4" fmla="*/ 20521 w 165777"/>
                  <a:gd name="connsiteY4" fmla="*/ 0 h 529236"/>
                  <a:gd name="connsiteX0" fmla="*/ 7695 w 152951"/>
                  <a:gd name="connsiteY0" fmla="*/ 0 h 529236"/>
                  <a:gd name="connsiteX1" fmla="*/ 152951 w 152951"/>
                  <a:gd name="connsiteY1" fmla="*/ 0 h 529236"/>
                  <a:gd name="connsiteX2" fmla="*/ 152951 w 152951"/>
                  <a:gd name="connsiteY2" fmla="*/ 526354 h 529236"/>
                  <a:gd name="connsiteX3" fmla="*/ 738 w 152951"/>
                  <a:gd name="connsiteY3" fmla="*/ 529236 h 529236"/>
                  <a:gd name="connsiteX4" fmla="*/ 7695 w 152951"/>
                  <a:gd name="connsiteY4" fmla="*/ 0 h 529236"/>
                  <a:gd name="connsiteX0" fmla="*/ 15839 w 161095"/>
                  <a:gd name="connsiteY0" fmla="*/ 0 h 529236"/>
                  <a:gd name="connsiteX1" fmla="*/ 161095 w 161095"/>
                  <a:gd name="connsiteY1" fmla="*/ 0 h 529236"/>
                  <a:gd name="connsiteX2" fmla="*/ 161095 w 161095"/>
                  <a:gd name="connsiteY2" fmla="*/ 526354 h 529236"/>
                  <a:gd name="connsiteX3" fmla="*/ 8882 w 161095"/>
                  <a:gd name="connsiteY3" fmla="*/ 529236 h 529236"/>
                  <a:gd name="connsiteX4" fmla="*/ 15839 w 161095"/>
                  <a:gd name="connsiteY4" fmla="*/ 0 h 529236"/>
                  <a:gd name="connsiteX0" fmla="*/ 20567 w 165823"/>
                  <a:gd name="connsiteY0" fmla="*/ 0 h 529236"/>
                  <a:gd name="connsiteX1" fmla="*/ 165823 w 165823"/>
                  <a:gd name="connsiteY1" fmla="*/ 0 h 529236"/>
                  <a:gd name="connsiteX2" fmla="*/ 165823 w 165823"/>
                  <a:gd name="connsiteY2" fmla="*/ 526354 h 529236"/>
                  <a:gd name="connsiteX3" fmla="*/ 13610 w 165823"/>
                  <a:gd name="connsiteY3" fmla="*/ 529236 h 529236"/>
                  <a:gd name="connsiteX4" fmla="*/ 20567 w 165823"/>
                  <a:gd name="connsiteY4" fmla="*/ 0 h 529236"/>
                  <a:gd name="connsiteX0" fmla="*/ 18364 w 163620"/>
                  <a:gd name="connsiteY0" fmla="*/ 0 h 529236"/>
                  <a:gd name="connsiteX1" fmla="*/ 163620 w 163620"/>
                  <a:gd name="connsiteY1" fmla="*/ 0 h 529236"/>
                  <a:gd name="connsiteX2" fmla="*/ 163620 w 163620"/>
                  <a:gd name="connsiteY2" fmla="*/ 526354 h 529236"/>
                  <a:gd name="connsiteX3" fmla="*/ 11407 w 163620"/>
                  <a:gd name="connsiteY3" fmla="*/ 529236 h 529236"/>
                  <a:gd name="connsiteX4" fmla="*/ 18364 w 163620"/>
                  <a:gd name="connsiteY4" fmla="*/ 0 h 529236"/>
                  <a:gd name="connsiteX0" fmla="*/ 14602 w 170175"/>
                  <a:gd name="connsiteY0" fmla="*/ 2643 h 529236"/>
                  <a:gd name="connsiteX1" fmla="*/ 170175 w 170175"/>
                  <a:gd name="connsiteY1" fmla="*/ 0 h 529236"/>
                  <a:gd name="connsiteX2" fmla="*/ 170175 w 170175"/>
                  <a:gd name="connsiteY2" fmla="*/ 526354 h 529236"/>
                  <a:gd name="connsiteX3" fmla="*/ 17962 w 170175"/>
                  <a:gd name="connsiteY3" fmla="*/ 529236 h 529236"/>
                  <a:gd name="connsiteX4" fmla="*/ 14602 w 170175"/>
                  <a:gd name="connsiteY4" fmla="*/ 2643 h 529236"/>
                  <a:gd name="connsiteX0" fmla="*/ 13916 w 171895"/>
                  <a:gd name="connsiteY0" fmla="*/ 0 h 540268"/>
                  <a:gd name="connsiteX1" fmla="*/ 171895 w 171895"/>
                  <a:gd name="connsiteY1" fmla="*/ 11032 h 540268"/>
                  <a:gd name="connsiteX2" fmla="*/ 171895 w 171895"/>
                  <a:gd name="connsiteY2" fmla="*/ 537386 h 540268"/>
                  <a:gd name="connsiteX3" fmla="*/ 19682 w 171895"/>
                  <a:gd name="connsiteY3" fmla="*/ 540268 h 540268"/>
                  <a:gd name="connsiteX4" fmla="*/ 13916 w 171895"/>
                  <a:gd name="connsiteY4" fmla="*/ 0 h 540268"/>
                  <a:gd name="connsiteX0" fmla="*/ 13916 w 171895"/>
                  <a:gd name="connsiteY0" fmla="*/ 0 h 540268"/>
                  <a:gd name="connsiteX1" fmla="*/ 94872 w 171895"/>
                  <a:gd name="connsiteY1" fmla="*/ 2190 h 540268"/>
                  <a:gd name="connsiteX2" fmla="*/ 171895 w 171895"/>
                  <a:gd name="connsiteY2" fmla="*/ 537386 h 540268"/>
                  <a:gd name="connsiteX3" fmla="*/ 19682 w 171895"/>
                  <a:gd name="connsiteY3" fmla="*/ 540268 h 540268"/>
                  <a:gd name="connsiteX4" fmla="*/ 13916 w 171895"/>
                  <a:gd name="connsiteY4" fmla="*/ 0 h 540268"/>
                  <a:gd name="connsiteX0" fmla="*/ 13916 w 94872"/>
                  <a:gd name="connsiteY0" fmla="*/ 0 h 545468"/>
                  <a:gd name="connsiteX1" fmla="*/ 94872 w 94872"/>
                  <a:gd name="connsiteY1" fmla="*/ 2190 h 545468"/>
                  <a:gd name="connsiteX2" fmla="*/ 71728 w 94872"/>
                  <a:gd name="connsiteY2" fmla="*/ 545468 h 545468"/>
                  <a:gd name="connsiteX3" fmla="*/ 19682 w 94872"/>
                  <a:gd name="connsiteY3" fmla="*/ 540268 h 545468"/>
                  <a:gd name="connsiteX4" fmla="*/ 13916 w 94872"/>
                  <a:gd name="connsiteY4" fmla="*/ 0 h 545468"/>
                  <a:gd name="connsiteX0" fmla="*/ 13916 w 94872"/>
                  <a:gd name="connsiteY0" fmla="*/ 0 h 545468"/>
                  <a:gd name="connsiteX1" fmla="*/ 94872 w 94872"/>
                  <a:gd name="connsiteY1" fmla="*/ 2190 h 545468"/>
                  <a:gd name="connsiteX2" fmla="*/ 71728 w 94872"/>
                  <a:gd name="connsiteY2" fmla="*/ 545468 h 545468"/>
                  <a:gd name="connsiteX3" fmla="*/ 19682 w 94872"/>
                  <a:gd name="connsiteY3" fmla="*/ 540268 h 545468"/>
                  <a:gd name="connsiteX4" fmla="*/ 13916 w 94872"/>
                  <a:gd name="connsiteY4" fmla="*/ 0 h 545468"/>
                  <a:gd name="connsiteX0" fmla="*/ 13916 w 94872"/>
                  <a:gd name="connsiteY0" fmla="*/ 0 h 545468"/>
                  <a:gd name="connsiteX1" fmla="*/ 94872 w 94872"/>
                  <a:gd name="connsiteY1" fmla="*/ 2190 h 545468"/>
                  <a:gd name="connsiteX2" fmla="*/ 71728 w 94872"/>
                  <a:gd name="connsiteY2" fmla="*/ 545468 h 545468"/>
                  <a:gd name="connsiteX3" fmla="*/ 19682 w 94872"/>
                  <a:gd name="connsiteY3" fmla="*/ 540268 h 545468"/>
                  <a:gd name="connsiteX4" fmla="*/ 13916 w 94872"/>
                  <a:gd name="connsiteY4" fmla="*/ 0 h 545468"/>
                  <a:gd name="connsiteX0" fmla="*/ 13916 w 94872"/>
                  <a:gd name="connsiteY0" fmla="*/ 0 h 543908"/>
                  <a:gd name="connsiteX1" fmla="*/ 94872 w 94872"/>
                  <a:gd name="connsiteY1" fmla="*/ 2190 h 543908"/>
                  <a:gd name="connsiteX2" fmla="*/ 73526 w 94872"/>
                  <a:gd name="connsiteY2" fmla="*/ 543908 h 543908"/>
                  <a:gd name="connsiteX3" fmla="*/ 19682 w 94872"/>
                  <a:gd name="connsiteY3" fmla="*/ 540268 h 543908"/>
                  <a:gd name="connsiteX4" fmla="*/ 13916 w 94872"/>
                  <a:gd name="connsiteY4" fmla="*/ 0 h 543908"/>
                  <a:gd name="connsiteX0" fmla="*/ 8327 w 89283"/>
                  <a:gd name="connsiteY0" fmla="*/ 0 h 543908"/>
                  <a:gd name="connsiteX1" fmla="*/ 89283 w 89283"/>
                  <a:gd name="connsiteY1" fmla="*/ 2190 h 543908"/>
                  <a:gd name="connsiteX2" fmla="*/ 67937 w 89283"/>
                  <a:gd name="connsiteY2" fmla="*/ 543908 h 543908"/>
                  <a:gd name="connsiteX3" fmla="*/ 14093 w 89283"/>
                  <a:gd name="connsiteY3" fmla="*/ 540268 h 543908"/>
                  <a:gd name="connsiteX4" fmla="*/ 8327 w 89283"/>
                  <a:gd name="connsiteY4" fmla="*/ 0 h 543908"/>
                  <a:gd name="connsiteX0" fmla="*/ 4928 w 85884"/>
                  <a:gd name="connsiteY0" fmla="*/ 0 h 543908"/>
                  <a:gd name="connsiteX1" fmla="*/ 85884 w 85884"/>
                  <a:gd name="connsiteY1" fmla="*/ 2190 h 543908"/>
                  <a:gd name="connsiteX2" fmla="*/ 64538 w 85884"/>
                  <a:gd name="connsiteY2" fmla="*/ 543908 h 543908"/>
                  <a:gd name="connsiteX3" fmla="*/ 10694 w 85884"/>
                  <a:gd name="connsiteY3" fmla="*/ 540268 h 543908"/>
                  <a:gd name="connsiteX4" fmla="*/ 4928 w 85884"/>
                  <a:gd name="connsiteY4" fmla="*/ 0 h 543908"/>
                  <a:gd name="connsiteX0" fmla="*/ 2447 w 83403"/>
                  <a:gd name="connsiteY0" fmla="*/ 0 h 543908"/>
                  <a:gd name="connsiteX1" fmla="*/ 83403 w 83403"/>
                  <a:gd name="connsiteY1" fmla="*/ 2190 h 543908"/>
                  <a:gd name="connsiteX2" fmla="*/ 62057 w 83403"/>
                  <a:gd name="connsiteY2" fmla="*/ 543908 h 543908"/>
                  <a:gd name="connsiteX3" fmla="*/ 8213 w 83403"/>
                  <a:gd name="connsiteY3" fmla="*/ 540268 h 543908"/>
                  <a:gd name="connsiteX4" fmla="*/ 2447 w 83403"/>
                  <a:gd name="connsiteY4" fmla="*/ 0 h 543908"/>
                  <a:gd name="connsiteX0" fmla="*/ 5406 w 86362"/>
                  <a:gd name="connsiteY0" fmla="*/ 0 h 543908"/>
                  <a:gd name="connsiteX1" fmla="*/ 86362 w 86362"/>
                  <a:gd name="connsiteY1" fmla="*/ 2190 h 543908"/>
                  <a:gd name="connsiteX2" fmla="*/ 65016 w 86362"/>
                  <a:gd name="connsiteY2" fmla="*/ 543908 h 543908"/>
                  <a:gd name="connsiteX3" fmla="*/ 11172 w 86362"/>
                  <a:gd name="connsiteY3" fmla="*/ 540268 h 543908"/>
                  <a:gd name="connsiteX4" fmla="*/ 5406 w 86362"/>
                  <a:gd name="connsiteY4" fmla="*/ 0 h 543908"/>
                  <a:gd name="connsiteX0" fmla="*/ 4611 w 85567"/>
                  <a:gd name="connsiteY0" fmla="*/ 0 h 543908"/>
                  <a:gd name="connsiteX1" fmla="*/ 85567 w 85567"/>
                  <a:gd name="connsiteY1" fmla="*/ 2190 h 543908"/>
                  <a:gd name="connsiteX2" fmla="*/ 64221 w 85567"/>
                  <a:gd name="connsiteY2" fmla="*/ 543908 h 543908"/>
                  <a:gd name="connsiteX3" fmla="*/ 10377 w 85567"/>
                  <a:gd name="connsiteY3" fmla="*/ 540268 h 543908"/>
                  <a:gd name="connsiteX4" fmla="*/ 4611 w 85567"/>
                  <a:gd name="connsiteY4" fmla="*/ 0 h 543908"/>
                  <a:gd name="connsiteX0" fmla="*/ 2400 w 83356"/>
                  <a:gd name="connsiteY0" fmla="*/ 0 h 543908"/>
                  <a:gd name="connsiteX1" fmla="*/ 83356 w 83356"/>
                  <a:gd name="connsiteY1" fmla="*/ 2190 h 543908"/>
                  <a:gd name="connsiteX2" fmla="*/ 62010 w 83356"/>
                  <a:gd name="connsiteY2" fmla="*/ 543908 h 543908"/>
                  <a:gd name="connsiteX3" fmla="*/ 8166 w 83356"/>
                  <a:gd name="connsiteY3" fmla="*/ 540268 h 543908"/>
                  <a:gd name="connsiteX4" fmla="*/ 2400 w 83356"/>
                  <a:gd name="connsiteY4" fmla="*/ 0 h 543908"/>
                  <a:gd name="connsiteX0" fmla="*/ 7401 w 88357"/>
                  <a:gd name="connsiteY0" fmla="*/ 0 h 543908"/>
                  <a:gd name="connsiteX1" fmla="*/ 88357 w 88357"/>
                  <a:gd name="connsiteY1" fmla="*/ 2190 h 543908"/>
                  <a:gd name="connsiteX2" fmla="*/ 67011 w 88357"/>
                  <a:gd name="connsiteY2" fmla="*/ 543908 h 543908"/>
                  <a:gd name="connsiteX3" fmla="*/ 13167 w 88357"/>
                  <a:gd name="connsiteY3" fmla="*/ 540268 h 543908"/>
                  <a:gd name="connsiteX4" fmla="*/ 7401 w 88357"/>
                  <a:gd name="connsiteY4" fmla="*/ 0 h 543908"/>
                  <a:gd name="connsiteX0" fmla="*/ 7401 w 88357"/>
                  <a:gd name="connsiteY0" fmla="*/ 0 h 543908"/>
                  <a:gd name="connsiteX1" fmla="*/ 88357 w 88357"/>
                  <a:gd name="connsiteY1" fmla="*/ 2190 h 543908"/>
                  <a:gd name="connsiteX2" fmla="*/ 67011 w 88357"/>
                  <a:gd name="connsiteY2" fmla="*/ 543908 h 543908"/>
                  <a:gd name="connsiteX3" fmla="*/ 13167 w 88357"/>
                  <a:gd name="connsiteY3" fmla="*/ 540268 h 543908"/>
                  <a:gd name="connsiteX4" fmla="*/ 7401 w 88357"/>
                  <a:gd name="connsiteY4" fmla="*/ 0 h 543908"/>
                  <a:gd name="connsiteX0" fmla="*/ 7401 w 88357"/>
                  <a:gd name="connsiteY0" fmla="*/ 0 h 543908"/>
                  <a:gd name="connsiteX1" fmla="*/ 88357 w 88357"/>
                  <a:gd name="connsiteY1" fmla="*/ 2190 h 543908"/>
                  <a:gd name="connsiteX2" fmla="*/ 67011 w 88357"/>
                  <a:gd name="connsiteY2" fmla="*/ 543908 h 543908"/>
                  <a:gd name="connsiteX3" fmla="*/ 13167 w 88357"/>
                  <a:gd name="connsiteY3" fmla="*/ 540268 h 543908"/>
                  <a:gd name="connsiteX4" fmla="*/ 7401 w 88357"/>
                  <a:gd name="connsiteY4" fmla="*/ 0 h 543908"/>
                  <a:gd name="connsiteX0" fmla="*/ 7401 w 88357"/>
                  <a:gd name="connsiteY0" fmla="*/ 0 h 543908"/>
                  <a:gd name="connsiteX1" fmla="*/ 88357 w 88357"/>
                  <a:gd name="connsiteY1" fmla="*/ 2190 h 543908"/>
                  <a:gd name="connsiteX2" fmla="*/ 67011 w 88357"/>
                  <a:gd name="connsiteY2" fmla="*/ 543908 h 543908"/>
                  <a:gd name="connsiteX3" fmla="*/ 13167 w 88357"/>
                  <a:gd name="connsiteY3" fmla="*/ 540268 h 543908"/>
                  <a:gd name="connsiteX4" fmla="*/ 7401 w 88357"/>
                  <a:gd name="connsiteY4" fmla="*/ 0 h 543908"/>
                  <a:gd name="connsiteX0" fmla="*/ 7401 w 89787"/>
                  <a:gd name="connsiteY0" fmla="*/ 0 h 543908"/>
                  <a:gd name="connsiteX1" fmla="*/ 88357 w 89787"/>
                  <a:gd name="connsiteY1" fmla="*/ 2190 h 543908"/>
                  <a:gd name="connsiteX2" fmla="*/ 50114 w 89787"/>
                  <a:gd name="connsiteY2" fmla="*/ 228184 h 543908"/>
                  <a:gd name="connsiteX3" fmla="*/ 67011 w 89787"/>
                  <a:gd name="connsiteY3" fmla="*/ 543908 h 543908"/>
                  <a:gd name="connsiteX4" fmla="*/ 13167 w 89787"/>
                  <a:gd name="connsiteY4" fmla="*/ 540268 h 543908"/>
                  <a:gd name="connsiteX5" fmla="*/ 7401 w 89787"/>
                  <a:gd name="connsiteY5" fmla="*/ 0 h 543908"/>
                  <a:gd name="connsiteX0" fmla="*/ 7401 w 90349"/>
                  <a:gd name="connsiteY0" fmla="*/ 0 h 543908"/>
                  <a:gd name="connsiteX1" fmla="*/ 88357 w 90349"/>
                  <a:gd name="connsiteY1" fmla="*/ 2190 h 543908"/>
                  <a:gd name="connsiteX2" fmla="*/ 50114 w 90349"/>
                  <a:gd name="connsiteY2" fmla="*/ 228184 h 543908"/>
                  <a:gd name="connsiteX3" fmla="*/ 67011 w 90349"/>
                  <a:gd name="connsiteY3" fmla="*/ 543908 h 543908"/>
                  <a:gd name="connsiteX4" fmla="*/ 13167 w 90349"/>
                  <a:gd name="connsiteY4" fmla="*/ 540268 h 543908"/>
                  <a:gd name="connsiteX5" fmla="*/ 7401 w 90349"/>
                  <a:gd name="connsiteY5" fmla="*/ 0 h 543908"/>
                  <a:gd name="connsiteX0" fmla="*/ 7401 w 114170"/>
                  <a:gd name="connsiteY0" fmla="*/ 0 h 543908"/>
                  <a:gd name="connsiteX1" fmla="*/ 88357 w 114170"/>
                  <a:gd name="connsiteY1" fmla="*/ 2190 h 543908"/>
                  <a:gd name="connsiteX2" fmla="*/ 107827 w 114170"/>
                  <a:gd name="connsiteY2" fmla="*/ 247473 h 543908"/>
                  <a:gd name="connsiteX3" fmla="*/ 67011 w 114170"/>
                  <a:gd name="connsiteY3" fmla="*/ 543908 h 543908"/>
                  <a:gd name="connsiteX4" fmla="*/ 13167 w 114170"/>
                  <a:gd name="connsiteY4" fmla="*/ 540268 h 543908"/>
                  <a:gd name="connsiteX5" fmla="*/ 7401 w 114170"/>
                  <a:gd name="connsiteY5" fmla="*/ 0 h 543908"/>
                  <a:gd name="connsiteX0" fmla="*/ 7401 w 114170"/>
                  <a:gd name="connsiteY0" fmla="*/ 0 h 543908"/>
                  <a:gd name="connsiteX1" fmla="*/ 88357 w 114170"/>
                  <a:gd name="connsiteY1" fmla="*/ 2190 h 543908"/>
                  <a:gd name="connsiteX2" fmla="*/ 107827 w 114170"/>
                  <a:gd name="connsiteY2" fmla="*/ 247473 h 543908"/>
                  <a:gd name="connsiteX3" fmla="*/ 67011 w 114170"/>
                  <a:gd name="connsiteY3" fmla="*/ 543908 h 543908"/>
                  <a:gd name="connsiteX4" fmla="*/ 13167 w 114170"/>
                  <a:gd name="connsiteY4" fmla="*/ 540268 h 543908"/>
                  <a:gd name="connsiteX5" fmla="*/ 7401 w 114170"/>
                  <a:gd name="connsiteY5" fmla="*/ 0 h 543908"/>
                  <a:gd name="connsiteX0" fmla="*/ 7401 w 91155"/>
                  <a:gd name="connsiteY0" fmla="*/ 0 h 543908"/>
                  <a:gd name="connsiteX1" fmla="*/ 88357 w 91155"/>
                  <a:gd name="connsiteY1" fmla="*/ 2190 h 543908"/>
                  <a:gd name="connsiteX2" fmla="*/ 67011 w 91155"/>
                  <a:gd name="connsiteY2" fmla="*/ 543908 h 543908"/>
                  <a:gd name="connsiteX3" fmla="*/ 13167 w 91155"/>
                  <a:gd name="connsiteY3" fmla="*/ 540268 h 543908"/>
                  <a:gd name="connsiteX4" fmla="*/ 7401 w 91155"/>
                  <a:gd name="connsiteY4" fmla="*/ 0 h 543908"/>
                  <a:gd name="connsiteX0" fmla="*/ 7401 w 88357"/>
                  <a:gd name="connsiteY0" fmla="*/ 0 h 543908"/>
                  <a:gd name="connsiteX1" fmla="*/ 88357 w 88357"/>
                  <a:gd name="connsiteY1" fmla="*/ 2190 h 543908"/>
                  <a:gd name="connsiteX2" fmla="*/ 67011 w 88357"/>
                  <a:gd name="connsiteY2" fmla="*/ 543908 h 543908"/>
                  <a:gd name="connsiteX3" fmla="*/ 13167 w 88357"/>
                  <a:gd name="connsiteY3" fmla="*/ 540268 h 543908"/>
                  <a:gd name="connsiteX4" fmla="*/ 7401 w 88357"/>
                  <a:gd name="connsiteY4" fmla="*/ 0 h 543908"/>
                  <a:gd name="connsiteX0" fmla="*/ 7401 w 88357"/>
                  <a:gd name="connsiteY0" fmla="*/ 0 h 543908"/>
                  <a:gd name="connsiteX1" fmla="*/ 88357 w 88357"/>
                  <a:gd name="connsiteY1" fmla="*/ 2190 h 543908"/>
                  <a:gd name="connsiteX2" fmla="*/ 67011 w 88357"/>
                  <a:gd name="connsiteY2" fmla="*/ 543908 h 543908"/>
                  <a:gd name="connsiteX3" fmla="*/ 13167 w 88357"/>
                  <a:gd name="connsiteY3" fmla="*/ 540268 h 543908"/>
                  <a:gd name="connsiteX4" fmla="*/ 7401 w 88357"/>
                  <a:gd name="connsiteY4" fmla="*/ 0 h 543908"/>
                  <a:gd name="connsiteX0" fmla="*/ 7401 w 88357"/>
                  <a:gd name="connsiteY0" fmla="*/ 0 h 543908"/>
                  <a:gd name="connsiteX1" fmla="*/ 88357 w 88357"/>
                  <a:gd name="connsiteY1" fmla="*/ 2190 h 543908"/>
                  <a:gd name="connsiteX2" fmla="*/ 67011 w 88357"/>
                  <a:gd name="connsiteY2" fmla="*/ 543908 h 543908"/>
                  <a:gd name="connsiteX3" fmla="*/ 13167 w 88357"/>
                  <a:gd name="connsiteY3" fmla="*/ 540268 h 543908"/>
                  <a:gd name="connsiteX4" fmla="*/ 7401 w 88357"/>
                  <a:gd name="connsiteY4" fmla="*/ 0 h 543908"/>
                  <a:gd name="connsiteX0" fmla="*/ 7401 w 88357"/>
                  <a:gd name="connsiteY0" fmla="*/ 0 h 543908"/>
                  <a:gd name="connsiteX1" fmla="*/ 88357 w 88357"/>
                  <a:gd name="connsiteY1" fmla="*/ 2190 h 543908"/>
                  <a:gd name="connsiteX2" fmla="*/ 67011 w 88357"/>
                  <a:gd name="connsiteY2" fmla="*/ 543908 h 543908"/>
                  <a:gd name="connsiteX3" fmla="*/ 13167 w 88357"/>
                  <a:gd name="connsiteY3" fmla="*/ 540268 h 543908"/>
                  <a:gd name="connsiteX4" fmla="*/ 7401 w 88357"/>
                  <a:gd name="connsiteY4" fmla="*/ 0 h 543908"/>
                  <a:gd name="connsiteX0" fmla="*/ 527 w 81483"/>
                  <a:gd name="connsiteY0" fmla="*/ 0 h 543908"/>
                  <a:gd name="connsiteX1" fmla="*/ 81483 w 81483"/>
                  <a:gd name="connsiteY1" fmla="*/ 2190 h 543908"/>
                  <a:gd name="connsiteX2" fmla="*/ 60137 w 81483"/>
                  <a:gd name="connsiteY2" fmla="*/ 543908 h 543908"/>
                  <a:gd name="connsiteX3" fmla="*/ 6293 w 81483"/>
                  <a:gd name="connsiteY3" fmla="*/ 540268 h 543908"/>
                  <a:gd name="connsiteX4" fmla="*/ 527 w 81483"/>
                  <a:gd name="connsiteY4" fmla="*/ 0 h 543908"/>
                  <a:gd name="connsiteX0" fmla="*/ 1363 w 82319"/>
                  <a:gd name="connsiteY0" fmla="*/ 0 h 543908"/>
                  <a:gd name="connsiteX1" fmla="*/ 82319 w 82319"/>
                  <a:gd name="connsiteY1" fmla="*/ 2190 h 543908"/>
                  <a:gd name="connsiteX2" fmla="*/ 60973 w 82319"/>
                  <a:gd name="connsiteY2" fmla="*/ 543908 h 543908"/>
                  <a:gd name="connsiteX3" fmla="*/ 7129 w 82319"/>
                  <a:gd name="connsiteY3" fmla="*/ 540268 h 543908"/>
                  <a:gd name="connsiteX4" fmla="*/ 1363 w 82319"/>
                  <a:gd name="connsiteY4" fmla="*/ 0 h 543908"/>
                  <a:gd name="connsiteX0" fmla="*/ 16879 w 97835"/>
                  <a:gd name="connsiteY0" fmla="*/ 0 h 543908"/>
                  <a:gd name="connsiteX1" fmla="*/ 97835 w 97835"/>
                  <a:gd name="connsiteY1" fmla="*/ 2190 h 543908"/>
                  <a:gd name="connsiteX2" fmla="*/ 76489 w 97835"/>
                  <a:gd name="connsiteY2" fmla="*/ 543908 h 543908"/>
                  <a:gd name="connsiteX3" fmla="*/ 22645 w 97835"/>
                  <a:gd name="connsiteY3" fmla="*/ 540268 h 543908"/>
                  <a:gd name="connsiteX4" fmla="*/ 16879 w 97835"/>
                  <a:gd name="connsiteY4" fmla="*/ 0 h 543908"/>
                  <a:gd name="connsiteX0" fmla="*/ 6721 w 87677"/>
                  <a:gd name="connsiteY0" fmla="*/ 20353 h 564261"/>
                  <a:gd name="connsiteX1" fmla="*/ 87677 w 87677"/>
                  <a:gd name="connsiteY1" fmla="*/ 22543 h 564261"/>
                  <a:gd name="connsiteX2" fmla="*/ 66331 w 87677"/>
                  <a:gd name="connsiteY2" fmla="*/ 564261 h 564261"/>
                  <a:gd name="connsiteX3" fmla="*/ 12487 w 87677"/>
                  <a:gd name="connsiteY3" fmla="*/ 560621 h 564261"/>
                  <a:gd name="connsiteX4" fmla="*/ 5342 w 87677"/>
                  <a:gd name="connsiteY4" fmla="*/ 47160 h 564261"/>
                  <a:gd name="connsiteX5" fmla="*/ 6721 w 87677"/>
                  <a:gd name="connsiteY5" fmla="*/ 20353 h 564261"/>
                  <a:gd name="connsiteX0" fmla="*/ 6721 w 87677"/>
                  <a:gd name="connsiteY0" fmla="*/ 20353 h 564261"/>
                  <a:gd name="connsiteX1" fmla="*/ 87677 w 87677"/>
                  <a:gd name="connsiteY1" fmla="*/ 22543 h 564261"/>
                  <a:gd name="connsiteX2" fmla="*/ 66331 w 87677"/>
                  <a:gd name="connsiteY2" fmla="*/ 564261 h 564261"/>
                  <a:gd name="connsiteX3" fmla="*/ 12487 w 87677"/>
                  <a:gd name="connsiteY3" fmla="*/ 560621 h 564261"/>
                  <a:gd name="connsiteX4" fmla="*/ 5342 w 87677"/>
                  <a:gd name="connsiteY4" fmla="*/ 47160 h 564261"/>
                  <a:gd name="connsiteX5" fmla="*/ 6721 w 87677"/>
                  <a:gd name="connsiteY5" fmla="*/ 20353 h 564261"/>
                  <a:gd name="connsiteX0" fmla="*/ 6313 w 87269"/>
                  <a:gd name="connsiteY0" fmla="*/ 0 h 543908"/>
                  <a:gd name="connsiteX1" fmla="*/ 87269 w 87269"/>
                  <a:gd name="connsiteY1" fmla="*/ 2190 h 543908"/>
                  <a:gd name="connsiteX2" fmla="*/ 65923 w 87269"/>
                  <a:gd name="connsiteY2" fmla="*/ 543908 h 543908"/>
                  <a:gd name="connsiteX3" fmla="*/ 12079 w 87269"/>
                  <a:gd name="connsiteY3" fmla="*/ 540268 h 543908"/>
                  <a:gd name="connsiteX4" fmla="*/ 6313 w 87269"/>
                  <a:gd name="connsiteY4" fmla="*/ 0 h 543908"/>
                  <a:gd name="connsiteX0" fmla="*/ 7151 w 85539"/>
                  <a:gd name="connsiteY0" fmla="*/ 0 h 546136"/>
                  <a:gd name="connsiteX1" fmla="*/ 85539 w 85539"/>
                  <a:gd name="connsiteY1" fmla="*/ 4418 h 546136"/>
                  <a:gd name="connsiteX2" fmla="*/ 64193 w 85539"/>
                  <a:gd name="connsiteY2" fmla="*/ 546136 h 546136"/>
                  <a:gd name="connsiteX3" fmla="*/ 10349 w 85539"/>
                  <a:gd name="connsiteY3" fmla="*/ 542496 h 546136"/>
                  <a:gd name="connsiteX4" fmla="*/ 7151 w 85539"/>
                  <a:gd name="connsiteY4" fmla="*/ 0 h 546136"/>
                  <a:gd name="connsiteX0" fmla="*/ 7151 w 85539"/>
                  <a:gd name="connsiteY0" fmla="*/ 0 h 546136"/>
                  <a:gd name="connsiteX1" fmla="*/ 85539 w 85539"/>
                  <a:gd name="connsiteY1" fmla="*/ 4418 h 546136"/>
                  <a:gd name="connsiteX2" fmla="*/ 64193 w 85539"/>
                  <a:gd name="connsiteY2" fmla="*/ 546136 h 546136"/>
                  <a:gd name="connsiteX3" fmla="*/ 10349 w 85539"/>
                  <a:gd name="connsiteY3" fmla="*/ 542496 h 546136"/>
                  <a:gd name="connsiteX4" fmla="*/ 7151 w 85539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669 w 87944"/>
                  <a:gd name="connsiteY0" fmla="*/ 0 h 546136"/>
                  <a:gd name="connsiteX1" fmla="*/ 87944 w 87944"/>
                  <a:gd name="connsiteY1" fmla="*/ 11780 h 546136"/>
                  <a:gd name="connsiteX2" fmla="*/ 64711 w 87944"/>
                  <a:gd name="connsiteY2" fmla="*/ 546136 h 546136"/>
                  <a:gd name="connsiteX3" fmla="*/ 10867 w 87944"/>
                  <a:gd name="connsiteY3" fmla="*/ 542496 h 546136"/>
                  <a:gd name="connsiteX4" fmla="*/ 7669 w 87944"/>
                  <a:gd name="connsiteY4" fmla="*/ 0 h 546136"/>
                  <a:gd name="connsiteX0" fmla="*/ 12648 w 92923"/>
                  <a:gd name="connsiteY0" fmla="*/ 0 h 546136"/>
                  <a:gd name="connsiteX1" fmla="*/ 92923 w 92923"/>
                  <a:gd name="connsiteY1" fmla="*/ 11780 h 546136"/>
                  <a:gd name="connsiteX2" fmla="*/ 69690 w 92923"/>
                  <a:gd name="connsiteY2" fmla="*/ 546136 h 546136"/>
                  <a:gd name="connsiteX3" fmla="*/ 15846 w 92923"/>
                  <a:gd name="connsiteY3" fmla="*/ 542496 h 546136"/>
                  <a:gd name="connsiteX4" fmla="*/ 12648 w 92923"/>
                  <a:gd name="connsiteY4" fmla="*/ 0 h 546136"/>
                  <a:gd name="connsiteX0" fmla="*/ 17764 w 98039"/>
                  <a:gd name="connsiteY0" fmla="*/ 0 h 546136"/>
                  <a:gd name="connsiteX1" fmla="*/ 98039 w 98039"/>
                  <a:gd name="connsiteY1" fmla="*/ 11780 h 546136"/>
                  <a:gd name="connsiteX2" fmla="*/ 74806 w 98039"/>
                  <a:gd name="connsiteY2" fmla="*/ 546136 h 546136"/>
                  <a:gd name="connsiteX3" fmla="*/ 20962 w 98039"/>
                  <a:gd name="connsiteY3" fmla="*/ 542496 h 546136"/>
                  <a:gd name="connsiteX4" fmla="*/ 17764 w 98039"/>
                  <a:gd name="connsiteY4" fmla="*/ 0 h 546136"/>
                  <a:gd name="connsiteX0" fmla="*/ 17764 w 98039"/>
                  <a:gd name="connsiteY0" fmla="*/ 0 h 546136"/>
                  <a:gd name="connsiteX1" fmla="*/ 98039 w 98039"/>
                  <a:gd name="connsiteY1" fmla="*/ 11780 h 546136"/>
                  <a:gd name="connsiteX2" fmla="*/ 74806 w 98039"/>
                  <a:gd name="connsiteY2" fmla="*/ 546136 h 546136"/>
                  <a:gd name="connsiteX3" fmla="*/ 20962 w 98039"/>
                  <a:gd name="connsiteY3" fmla="*/ 542496 h 546136"/>
                  <a:gd name="connsiteX4" fmla="*/ 17764 w 98039"/>
                  <a:gd name="connsiteY4" fmla="*/ 0 h 546136"/>
                  <a:gd name="connsiteX0" fmla="*/ 17764 w 98039"/>
                  <a:gd name="connsiteY0" fmla="*/ 0 h 546136"/>
                  <a:gd name="connsiteX1" fmla="*/ 98039 w 98039"/>
                  <a:gd name="connsiteY1" fmla="*/ 11780 h 546136"/>
                  <a:gd name="connsiteX2" fmla="*/ 74806 w 98039"/>
                  <a:gd name="connsiteY2" fmla="*/ 546136 h 546136"/>
                  <a:gd name="connsiteX3" fmla="*/ 20962 w 98039"/>
                  <a:gd name="connsiteY3" fmla="*/ 542496 h 546136"/>
                  <a:gd name="connsiteX4" fmla="*/ 17764 w 98039"/>
                  <a:gd name="connsiteY4" fmla="*/ 0 h 546136"/>
                  <a:gd name="connsiteX0" fmla="*/ 17764 w 98039"/>
                  <a:gd name="connsiteY0" fmla="*/ 0 h 546136"/>
                  <a:gd name="connsiteX1" fmla="*/ 98039 w 98039"/>
                  <a:gd name="connsiteY1" fmla="*/ 11780 h 546136"/>
                  <a:gd name="connsiteX2" fmla="*/ 74806 w 98039"/>
                  <a:gd name="connsiteY2" fmla="*/ 546136 h 546136"/>
                  <a:gd name="connsiteX3" fmla="*/ 20962 w 98039"/>
                  <a:gd name="connsiteY3" fmla="*/ 542496 h 546136"/>
                  <a:gd name="connsiteX4" fmla="*/ 17764 w 98039"/>
                  <a:gd name="connsiteY4" fmla="*/ 0 h 546136"/>
                  <a:gd name="connsiteX0" fmla="*/ 17764 w 98039"/>
                  <a:gd name="connsiteY0" fmla="*/ 0 h 546136"/>
                  <a:gd name="connsiteX1" fmla="*/ 98039 w 98039"/>
                  <a:gd name="connsiteY1" fmla="*/ 11780 h 546136"/>
                  <a:gd name="connsiteX2" fmla="*/ 74806 w 98039"/>
                  <a:gd name="connsiteY2" fmla="*/ 546136 h 546136"/>
                  <a:gd name="connsiteX3" fmla="*/ 20962 w 98039"/>
                  <a:gd name="connsiteY3" fmla="*/ 542496 h 546136"/>
                  <a:gd name="connsiteX4" fmla="*/ 17764 w 98039"/>
                  <a:gd name="connsiteY4" fmla="*/ 0 h 546136"/>
                  <a:gd name="connsiteX0" fmla="*/ 17764 w 98039"/>
                  <a:gd name="connsiteY0" fmla="*/ 0 h 546136"/>
                  <a:gd name="connsiteX1" fmla="*/ 98039 w 98039"/>
                  <a:gd name="connsiteY1" fmla="*/ 11780 h 546136"/>
                  <a:gd name="connsiteX2" fmla="*/ 74806 w 98039"/>
                  <a:gd name="connsiteY2" fmla="*/ 546136 h 546136"/>
                  <a:gd name="connsiteX3" fmla="*/ 20962 w 98039"/>
                  <a:gd name="connsiteY3" fmla="*/ 542496 h 546136"/>
                  <a:gd name="connsiteX4" fmla="*/ 17764 w 98039"/>
                  <a:gd name="connsiteY4" fmla="*/ 0 h 546136"/>
                  <a:gd name="connsiteX0" fmla="*/ 17764 w 98039"/>
                  <a:gd name="connsiteY0" fmla="*/ 0 h 546136"/>
                  <a:gd name="connsiteX1" fmla="*/ 98039 w 98039"/>
                  <a:gd name="connsiteY1" fmla="*/ 11780 h 546136"/>
                  <a:gd name="connsiteX2" fmla="*/ 74806 w 98039"/>
                  <a:gd name="connsiteY2" fmla="*/ 546136 h 546136"/>
                  <a:gd name="connsiteX3" fmla="*/ 20962 w 98039"/>
                  <a:gd name="connsiteY3" fmla="*/ 542496 h 546136"/>
                  <a:gd name="connsiteX4" fmla="*/ 17764 w 98039"/>
                  <a:gd name="connsiteY4" fmla="*/ 0 h 546136"/>
                  <a:gd name="connsiteX0" fmla="*/ 17764 w 98992"/>
                  <a:gd name="connsiteY0" fmla="*/ 1657 h 547793"/>
                  <a:gd name="connsiteX1" fmla="*/ 98992 w 98992"/>
                  <a:gd name="connsiteY1" fmla="*/ 0 h 547793"/>
                  <a:gd name="connsiteX2" fmla="*/ 74806 w 98992"/>
                  <a:gd name="connsiteY2" fmla="*/ 547793 h 547793"/>
                  <a:gd name="connsiteX3" fmla="*/ 20962 w 98992"/>
                  <a:gd name="connsiteY3" fmla="*/ 544153 h 547793"/>
                  <a:gd name="connsiteX4" fmla="*/ 17764 w 98992"/>
                  <a:gd name="connsiteY4" fmla="*/ 1657 h 547793"/>
                  <a:gd name="connsiteX0" fmla="*/ 17764 w 98992"/>
                  <a:gd name="connsiteY0" fmla="*/ 1657 h 547793"/>
                  <a:gd name="connsiteX1" fmla="*/ 98992 w 98992"/>
                  <a:gd name="connsiteY1" fmla="*/ 0 h 547793"/>
                  <a:gd name="connsiteX2" fmla="*/ 74806 w 98992"/>
                  <a:gd name="connsiteY2" fmla="*/ 547793 h 547793"/>
                  <a:gd name="connsiteX3" fmla="*/ 20962 w 98992"/>
                  <a:gd name="connsiteY3" fmla="*/ 544153 h 547793"/>
                  <a:gd name="connsiteX4" fmla="*/ 17764 w 98992"/>
                  <a:gd name="connsiteY4" fmla="*/ 1657 h 54779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71078 w 98992"/>
                  <a:gd name="connsiteY2" fmla="*/ 528960 h 544153"/>
                  <a:gd name="connsiteX3" fmla="*/ 20962 w 98992"/>
                  <a:gd name="connsiteY3" fmla="*/ 544153 h 544153"/>
                  <a:gd name="connsiteX4" fmla="*/ 17764 w 98992"/>
                  <a:gd name="connsiteY4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71078 w 98992"/>
                  <a:gd name="connsiteY2" fmla="*/ 528960 h 544153"/>
                  <a:gd name="connsiteX3" fmla="*/ 20962 w 98992"/>
                  <a:gd name="connsiteY3" fmla="*/ 544153 h 544153"/>
                  <a:gd name="connsiteX4" fmla="*/ 17764 w 98992"/>
                  <a:gd name="connsiteY4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71078 w 98992"/>
                  <a:gd name="connsiteY2" fmla="*/ 528960 h 544153"/>
                  <a:gd name="connsiteX3" fmla="*/ 20962 w 98992"/>
                  <a:gd name="connsiteY3" fmla="*/ 544153 h 544153"/>
                  <a:gd name="connsiteX4" fmla="*/ 17764 w 98992"/>
                  <a:gd name="connsiteY4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71078 w 98992"/>
                  <a:gd name="connsiteY2" fmla="*/ 528960 h 544153"/>
                  <a:gd name="connsiteX3" fmla="*/ 20962 w 98992"/>
                  <a:gd name="connsiteY3" fmla="*/ 544153 h 544153"/>
                  <a:gd name="connsiteX4" fmla="*/ 17764 w 98992"/>
                  <a:gd name="connsiteY4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71078 w 98992"/>
                  <a:gd name="connsiteY2" fmla="*/ 528960 h 544153"/>
                  <a:gd name="connsiteX3" fmla="*/ 20962 w 98992"/>
                  <a:gd name="connsiteY3" fmla="*/ 544153 h 544153"/>
                  <a:gd name="connsiteX4" fmla="*/ 17764 w 98992"/>
                  <a:gd name="connsiteY4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71078 w 98992"/>
                  <a:gd name="connsiteY2" fmla="*/ 528960 h 544153"/>
                  <a:gd name="connsiteX3" fmla="*/ 20962 w 98992"/>
                  <a:gd name="connsiteY3" fmla="*/ 544153 h 544153"/>
                  <a:gd name="connsiteX4" fmla="*/ 17764 w 98992"/>
                  <a:gd name="connsiteY4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71078 w 98992"/>
                  <a:gd name="connsiteY2" fmla="*/ 528960 h 544153"/>
                  <a:gd name="connsiteX3" fmla="*/ 20962 w 98992"/>
                  <a:gd name="connsiteY3" fmla="*/ 544153 h 544153"/>
                  <a:gd name="connsiteX4" fmla="*/ 17764 w 98992"/>
                  <a:gd name="connsiteY4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71078 w 98992"/>
                  <a:gd name="connsiteY2" fmla="*/ 528960 h 544153"/>
                  <a:gd name="connsiteX3" fmla="*/ 20962 w 98992"/>
                  <a:gd name="connsiteY3" fmla="*/ 544153 h 544153"/>
                  <a:gd name="connsiteX4" fmla="*/ 17764 w 98992"/>
                  <a:gd name="connsiteY4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71078 w 98992"/>
                  <a:gd name="connsiteY2" fmla="*/ 528960 h 544153"/>
                  <a:gd name="connsiteX3" fmla="*/ 20962 w 98992"/>
                  <a:gd name="connsiteY3" fmla="*/ 544153 h 544153"/>
                  <a:gd name="connsiteX4" fmla="*/ 17764 w 98992"/>
                  <a:gd name="connsiteY4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71078 w 98992"/>
                  <a:gd name="connsiteY2" fmla="*/ 528960 h 544153"/>
                  <a:gd name="connsiteX3" fmla="*/ 20962 w 98992"/>
                  <a:gd name="connsiteY3" fmla="*/ 544153 h 544153"/>
                  <a:gd name="connsiteX4" fmla="*/ 17764 w 98992"/>
                  <a:gd name="connsiteY4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71078 w 98992"/>
                  <a:gd name="connsiteY2" fmla="*/ 528960 h 544153"/>
                  <a:gd name="connsiteX3" fmla="*/ 20962 w 98992"/>
                  <a:gd name="connsiteY3" fmla="*/ 544153 h 544153"/>
                  <a:gd name="connsiteX4" fmla="*/ 17764 w 98992"/>
                  <a:gd name="connsiteY4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71078 w 98992"/>
                  <a:gd name="connsiteY2" fmla="*/ 528960 h 544153"/>
                  <a:gd name="connsiteX3" fmla="*/ 20962 w 98992"/>
                  <a:gd name="connsiteY3" fmla="*/ 544153 h 544153"/>
                  <a:gd name="connsiteX4" fmla="*/ 17764 w 98992"/>
                  <a:gd name="connsiteY4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71078 w 98992"/>
                  <a:gd name="connsiteY2" fmla="*/ 528960 h 544153"/>
                  <a:gd name="connsiteX3" fmla="*/ 20962 w 98992"/>
                  <a:gd name="connsiteY3" fmla="*/ 544153 h 544153"/>
                  <a:gd name="connsiteX4" fmla="*/ 17764 w 98992"/>
                  <a:gd name="connsiteY4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71078 w 98992"/>
                  <a:gd name="connsiteY2" fmla="*/ 528960 h 544153"/>
                  <a:gd name="connsiteX3" fmla="*/ 20962 w 98992"/>
                  <a:gd name="connsiteY3" fmla="*/ 544153 h 544153"/>
                  <a:gd name="connsiteX4" fmla="*/ 17764 w 98992"/>
                  <a:gd name="connsiteY4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71078 w 98992"/>
                  <a:gd name="connsiteY2" fmla="*/ 528960 h 544153"/>
                  <a:gd name="connsiteX3" fmla="*/ 20962 w 98992"/>
                  <a:gd name="connsiteY3" fmla="*/ 544153 h 544153"/>
                  <a:gd name="connsiteX4" fmla="*/ 17764 w 98992"/>
                  <a:gd name="connsiteY4" fmla="*/ 1657 h 544153"/>
                  <a:gd name="connsiteX0" fmla="*/ 17764 w 100780"/>
                  <a:gd name="connsiteY0" fmla="*/ 1657 h 544153"/>
                  <a:gd name="connsiteX1" fmla="*/ 98992 w 100780"/>
                  <a:gd name="connsiteY1" fmla="*/ 0 h 544153"/>
                  <a:gd name="connsiteX2" fmla="*/ 73714 w 100780"/>
                  <a:gd name="connsiteY2" fmla="*/ 308431 h 544153"/>
                  <a:gd name="connsiteX3" fmla="*/ 71078 w 100780"/>
                  <a:gd name="connsiteY3" fmla="*/ 528960 h 544153"/>
                  <a:gd name="connsiteX4" fmla="*/ 20962 w 100780"/>
                  <a:gd name="connsiteY4" fmla="*/ 544153 h 544153"/>
                  <a:gd name="connsiteX5" fmla="*/ 17764 w 100780"/>
                  <a:gd name="connsiteY5" fmla="*/ 1657 h 544153"/>
                  <a:gd name="connsiteX0" fmla="*/ 17764 w 100097"/>
                  <a:gd name="connsiteY0" fmla="*/ 1657 h 544153"/>
                  <a:gd name="connsiteX1" fmla="*/ 98992 w 100097"/>
                  <a:gd name="connsiteY1" fmla="*/ 0 h 544153"/>
                  <a:gd name="connsiteX2" fmla="*/ 51045 w 100097"/>
                  <a:gd name="connsiteY2" fmla="*/ 318638 h 544153"/>
                  <a:gd name="connsiteX3" fmla="*/ 71078 w 100097"/>
                  <a:gd name="connsiteY3" fmla="*/ 528960 h 544153"/>
                  <a:gd name="connsiteX4" fmla="*/ 20962 w 100097"/>
                  <a:gd name="connsiteY4" fmla="*/ 544153 h 544153"/>
                  <a:gd name="connsiteX5" fmla="*/ 17764 w 100097"/>
                  <a:gd name="connsiteY5" fmla="*/ 1657 h 544153"/>
                  <a:gd name="connsiteX0" fmla="*/ 17764 w 101002"/>
                  <a:gd name="connsiteY0" fmla="*/ 1657 h 544153"/>
                  <a:gd name="connsiteX1" fmla="*/ 98992 w 101002"/>
                  <a:gd name="connsiteY1" fmla="*/ 0 h 544153"/>
                  <a:gd name="connsiteX2" fmla="*/ 51045 w 101002"/>
                  <a:gd name="connsiteY2" fmla="*/ 318638 h 544153"/>
                  <a:gd name="connsiteX3" fmla="*/ 71078 w 101002"/>
                  <a:gd name="connsiteY3" fmla="*/ 528960 h 544153"/>
                  <a:gd name="connsiteX4" fmla="*/ 20962 w 101002"/>
                  <a:gd name="connsiteY4" fmla="*/ 544153 h 544153"/>
                  <a:gd name="connsiteX5" fmla="*/ 17764 w 101002"/>
                  <a:gd name="connsiteY5" fmla="*/ 1657 h 544153"/>
                  <a:gd name="connsiteX0" fmla="*/ 17764 w 101002"/>
                  <a:gd name="connsiteY0" fmla="*/ 1657 h 544153"/>
                  <a:gd name="connsiteX1" fmla="*/ 98992 w 101002"/>
                  <a:gd name="connsiteY1" fmla="*/ 0 h 544153"/>
                  <a:gd name="connsiteX2" fmla="*/ 51045 w 101002"/>
                  <a:gd name="connsiteY2" fmla="*/ 318638 h 544153"/>
                  <a:gd name="connsiteX3" fmla="*/ 71078 w 101002"/>
                  <a:gd name="connsiteY3" fmla="*/ 528960 h 544153"/>
                  <a:gd name="connsiteX4" fmla="*/ 20962 w 101002"/>
                  <a:gd name="connsiteY4" fmla="*/ 544153 h 544153"/>
                  <a:gd name="connsiteX5" fmla="*/ 17764 w 101002"/>
                  <a:gd name="connsiteY5" fmla="*/ 1657 h 544153"/>
                  <a:gd name="connsiteX0" fmla="*/ 17764 w 101002"/>
                  <a:gd name="connsiteY0" fmla="*/ 1657 h 544153"/>
                  <a:gd name="connsiteX1" fmla="*/ 98992 w 101002"/>
                  <a:gd name="connsiteY1" fmla="*/ 0 h 544153"/>
                  <a:gd name="connsiteX2" fmla="*/ 51045 w 101002"/>
                  <a:gd name="connsiteY2" fmla="*/ 318638 h 544153"/>
                  <a:gd name="connsiteX3" fmla="*/ 71078 w 101002"/>
                  <a:gd name="connsiteY3" fmla="*/ 528960 h 544153"/>
                  <a:gd name="connsiteX4" fmla="*/ 20962 w 101002"/>
                  <a:gd name="connsiteY4" fmla="*/ 544153 h 544153"/>
                  <a:gd name="connsiteX5" fmla="*/ 17764 w 101002"/>
                  <a:gd name="connsiteY5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51045 w 98992"/>
                  <a:gd name="connsiteY2" fmla="*/ 318638 h 544153"/>
                  <a:gd name="connsiteX3" fmla="*/ 71078 w 98992"/>
                  <a:gd name="connsiteY3" fmla="*/ 528960 h 544153"/>
                  <a:gd name="connsiteX4" fmla="*/ 20962 w 98992"/>
                  <a:gd name="connsiteY4" fmla="*/ 544153 h 544153"/>
                  <a:gd name="connsiteX5" fmla="*/ 17764 w 98992"/>
                  <a:gd name="connsiteY5" fmla="*/ 1657 h 544153"/>
                  <a:gd name="connsiteX0" fmla="*/ 17764 w 99008"/>
                  <a:gd name="connsiteY0" fmla="*/ 1657 h 544153"/>
                  <a:gd name="connsiteX1" fmla="*/ 98992 w 99008"/>
                  <a:gd name="connsiteY1" fmla="*/ 0 h 544153"/>
                  <a:gd name="connsiteX2" fmla="*/ 51045 w 99008"/>
                  <a:gd name="connsiteY2" fmla="*/ 318638 h 544153"/>
                  <a:gd name="connsiteX3" fmla="*/ 71078 w 99008"/>
                  <a:gd name="connsiteY3" fmla="*/ 528960 h 544153"/>
                  <a:gd name="connsiteX4" fmla="*/ 20962 w 99008"/>
                  <a:gd name="connsiteY4" fmla="*/ 544153 h 544153"/>
                  <a:gd name="connsiteX5" fmla="*/ 17764 w 99008"/>
                  <a:gd name="connsiteY5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51045 w 98992"/>
                  <a:gd name="connsiteY2" fmla="*/ 318638 h 544153"/>
                  <a:gd name="connsiteX3" fmla="*/ 71078 w 98992"/>
                  <a:gd name="connsiteY3" fmla="*/ 528960 h 544153"/>
                  <a:gd name="connsiteX4" fmla="*/ 20962 w 98992"/>
                  <a:gd name="connsiteY4" fmla="*/ 544153 h 544153"/>
                  <a:gd name="connsiteX5" fmla="*/ 17764 w 98992"/>
                  <a:gd name="connsiteY5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51045 w 98992"/>
                  <a:gd name="connsiteY2" fmla="*/ 318638 h 544153"/>
                  <a:gd name="connsiteX3" fmla="*/ 71078 w 98992"/>
                  <a:gd name="connsiteY3" fmla="*/ 528960 h 544153"/>
                  <a:gd name="connsiteX4" fmla="*/ 20962 w 98992"/>
                  <a:gd name="connsiteY4" fmla="*/ 544153 h 544153"/>
                  <a:gd name="connsiteX5" fmla="*/ 17764 w 98992"/>
                  <a:gd name="connsiteY5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51045 w 98992"/>
                  <a:gd name="connsiteY2" fmla="*/ 318638 h 544153"/>
                  <a:gd name="connsiteX3" fmla="*/ 71078 w 98992"/>
                  <a:gd name="connsiteY3" fmla="*/ 528960 h 544153"/>
                  <a:gd name="connsiteX4" fmla="*/ 20962 w 98992"/>
                  <a:gd name="connsiteY4" fmla="*/ 544153 h 544153"/>
                  <a:gd name="connsiteX5" fmla="*/ 17764 w 98992"/>
                  <a:gd name="connsiteY5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51045 w 98992"/>
                  <a:gd name="connsiteY2" fmla="*/ 318638 h 544153"/>
                  <a:gd name="connsiteX3" fmla="*/ 71078 w 98992"/>
                  <a:gd name="connsiteY3" fmla="*/ 528960 h 544153"/>
                  <a:gd name="connsiteX4" fmla="*/ 20962 w 98992"/>
                  <a:gd name="connsiteY4" fmla="*/ 544153 h 544153"/>
                  <a:gd name="connsiteX5" fmla="*/ 17764 w 98992"/>
                  <a:gd name="connsiteY5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51045 w 98992"/>
                  <a:gd name="connsiteY2" fmla="*/ 318638 h 544153"/>
                  <a:gd name="connsiteX3" fmla="*/ 71078 w 98992"/>
                  <a:gd name="connsiteY3" fmla="*/ 528960 h 544153"/>
                  <a:gd name="connsiteX4" fmla="*/ 20962 w 98992"/>
                  <a:gd name="connsiteY4" fmla="*/ 544153 h 544153"/>
                  <a:gd name="connsiteX5" fmla="*/ 17764 w 98992"/>
                  <a:gd name="connsiteY5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51045 w 98992"/>
                  <a:gd name="connsiteY2" fmla="*/ 318638 h 544153"/>
                  <a:gd name="connsiteX3" fmla="*/ 71078 w 98992"/>
                  <a:gd name="connsiteY3" fmla="*/ 528960 h 544153"/>
                  <a:gd name="connsiteX4" fmla="*/ 20962 w 98992"/>
                  <a:gd name="connsiteY4" fmla="*/ 544153 h 544153"/>
                  <a:gd name="connsiteX5" fmla="*/ 17764 w 98992"/>
                  <a:gd name="connsiteY5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51045 w 98992"/>
                  <a:gd name="connsiteY2" fmla="*/ 318638 h 544153"/>
                  <a:gd name="connsiteX3" fmla="*/ 71078 w 98992"/>
                  <a:gd name="connsiteY3" fmla="*/ 528960 h 544153"/>
                  <a:gd name="connsiteX4" fmla="*/ 20962 w 98992"/>
                  <a:gd name="connsiteY4" fmla="*/ 544153 h 544153"/>
                  <a:gd name="connsiteX5" fmla="*/ 17764 w 98992"/>
                  <a:gd name="connsiteY5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51045 w 98992"/>
                  <a:gd name="connsiteY2" fmla="*/ 318638 h 544153"/>
                  <a:gd name="connsiteX3" fmla="*/ 71078 w 98992"/>
                  <a:gd name="connsiteY3" fmla="*/ 528960 h 544153"/>
                  <a:gd name="connsiteX4" fmla="*/ 20962 w 98992"/>
                  <a:gd name="connsiteY4" fmla="*/ 544153 h 544153"/>
                  <a:gd name="connsiteX5" fmla="*/ 17764 w 98992"/>
                  <a:gd name="connsiteY5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51045 w 98992"/>
                  <a:gd name="connsiteY2" fmla="*/ 318638 h 544153"/>
                  <a:gd name="connsiteX3" fmla="*/ 71078 w 98992"/>
                  <a:gd name="connsiteY3" fmla="*/ 528960 h 544153"/>
                  <a:gd name="connsiteX4" fmla="*/ 20962 w 98992"/>
                  <a:gd name="connsiteY4" fmla="*/ 544153 h 544153"/>
                  <a:gd name="connsiteX5" fmla="*/ 17764 w 98992"/>
                  <a:gd name="connsiteY5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51045 w 98992"/>
                  <a:gd name="connsiteY2" fmla="*/ 318638 h 544153"/>
                  <a:gd name="connsiteX3" fmla="*/ 71078 w 98992"/>
                  <a:gd name="connsiteY3" fmla="*/ 528960 h 544153"/>
                  <a:gd name="connsiteX4" fmla="*/ 20962 w 98992"/>
                  <a:gd name="connsiteY4" fmla="*/ 544153 h 544153"/>
                  <a:gd name="connsiteX5" fmla="*/ 17764 w 98992"/>
                  <a:gd name="connsiteY5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51045 w 98992"/>
                  <a:gd name="connsiteY2" fmla="*/ 318638 h 544153"/>
                  <a:gd name="connsiteX3" fmla="*/ 71078 w 98992"/>
                  <a:gd name="connsiteY3" fmla="*/ 528960 h 544153"/>
                  <a:gd name="connsiteX4" fmla="*/ 20962 w 98992"/>
                  <a:gd name="connsiteY4" fmla="*/ 544153 h 544153"/>
                  <a:gd name="connsiteX5" fmla="*/ 17764 w 98992"/>
                  <a:gd name="connsiteY5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51045 w 98992"/>
                  <a:gd name="connsiteY2" fmla="*/ 318638 h 544153"/>
                  <a:gd name="connsiteX3" fmla="*/ 71078 w 98992"/>
                  <a:gd name="connsiteY3" fmla="*/ 528960 h 544153"/>
                  <a:gd name="connsiteX4" fmla="*/ 20962 w 98992"/>
                  <a:gd name="connsiteY4" fmla="*/ 544153 h 544153"/>
                  <a:gd name="connsiteX5" fmla="*/ 17764 w 98992"/>
                  <a:gd name="connsiteY5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51045 w 98992"/>
                  <a:gd name="connsiteY2" fmla="*/ 318638 h 544153"/>
                  <a:gd name="connsiteX3" fmla="*/ 71078 w 98992"/>
                  <a:gd name="connsiteY3" fmla="*/ 528960 h 544153"/>
                  <a:gd name="connsiteX4" fmla="*/ 20962 w 98992"/>
                  <a:gd name="connsiteY4" fmla="*/ 544153 h 544153"/>
                  <a:gd name="connsiteX5" fmla="*/ 17764 w 98992"/>
                  <a:gd name="connsiteY5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51045 w 98992"/>
                  <a:gd name="connsiteY2" fmla="*/ 318638 h 544153"/>
                  <a:gd name="connsiteX3" fmla="*/ 71078 w 98992"/>
                  <a:gd name="connsiteY3" fmla="*/ 528960 h 544153"/>
                  <a:gd name="connsiteX4" fmla="*/ 20962 w 98992"/>
                  <a:gd name="connsiteY4" fmla="*/ 544153 h 544153"/>
                  <a:gd name="connsiteX5" fmla="*/ 17764 w 98992"/>
                  <a:gd name="connsiteY5" fmla="*/ 1657 h 544153"/>
                  <a:gd name="connsiteX0" fmla="*/ 21004 w 102232"/>
                  <a:gd name="connsiteY0" fmla="*/ 1657 h 544153"/>
                  <a:gd name="connsiteX1" fmla="*/ 102232 w 102232"/>
                  <a:gd name="connsiteY1" fmla="*/ 0 h 544153"/>
                  <a:gd name="connsiteX2" fmla="*/ 54285 w 102232"/>
                  <a:gd name="connsiteY2" fmla="*/ 318638 h 544153"/>
                  <a:gd name="connsiteX3" fmla="*/ 74318 w 102232"/>
                  <a:gd name="connsiteY3" fmla="*/ 528960 h 544153"/>
                  <a:gd name="connsiteX4" fmla="*/ 24202 w 102232"/>
                  <a:gd name="connsiteY4" fmla="*/ 544153 h 544153"/>
                  <a:gd name="connsiteX5" fmla="*/ 21004 w 102232"/>
                  <a:gd name="connsiteY5" fmla="*/ 1657 h 544153"/>
                  <a:gd name="connsiteX0" fmla="*/ 20266 w 101494"/>
                  <a:gd name="connsiteY0" fmla="*/ 1657 h 544153"/>
                  <a:gd name="connsiteX1" fmla="*/ 101494 w 101494"/>
                  <a:gd name="connsiteY1" fmla="*/ 0 h 544153"/>
                  <a:gd name="connsiteX2" fmla="*/ 53547 w 101494"/>
                  <a:gd name="connsiteY2" fmla="*/ 318638 h 544153"/>
                  <a:gd name="connsiteX3" fmla="*/ 73580 w 101494"/>
                  <a:gd name="connsiteY3" fmla="*/ 528960 h 544153"/>
                  <a:gd name="connsiteX4" fmla="*/ 23464 w 101494"/>
                  <a:gd name="connsiteY4" fmla="*/ 544153 h 544153"/>
                  <a:gd name="connsiteX5" fmla="*/ 20266 w 101494"/>
                  <a:gd name="connsiteY5" fmla="*/ 1657 h 544153"/>
                  <a:gd name="connsiteX0" fmla="*/ 18811 w 100039"/>
                  <a:gd name="connsiteY0" fmla="*/ 1657 h 544153"/>
                  <a:gd name="connsiteX1" fmla="*/ 100039 w 100039"/>
                  <a:gd name="connsiteY1" fmla="*/ 0 h 544153"/>
                  <a:gd name="connsiteX2" fmla="*/ 52092 w 100039"/>
                  <a:gd name="connsiteY2" fmla="*/ 318638 h 544153"/>
                  <a:gd name="connsiteX3" fmla="*/ 72125 w 100039"/>
                  <a:gd name="connsiteY3" fmla="*/ 528960 h 544153"/>
                  <a:gd name="connsiteX4" fmla="*/ 22009 w 100039"/>
                  <a:gd name="connsiteY4" fmla="*/ 544153 h 544153"/>
                  <a:gd name="connsiteX5" fmla="*/ 18811 w 100039"/>
                  <a:gd name="connsiteY5" fmla="*/ 1657 h 544153"/>
                  <a:gd name="connsiteX0" fmla="*/ 18811 w 100039"/>
                  <a:gd name="connsiteY0" fmla="*/ 1657 h 544153"/>
                  <a:gd name="connsiteX1" fmla="*/ 100039 w 100039"/>
                  <a:gd name="connsiteY1" fmla="*/ 0 h 544153"/>
                  <a:gd name="connsiteX2" fmla="*/ 52092 w 100039"/>
                  <a:gd name="connsiteY2" fmla="*/ 318638 h 544153"/>
                  <a:gd name="connsiteX3" fmla="*/ 72125 w 100039"/>
                  <a:gd name="connsiteY3" fmla="*/ 528960 h 544153"/>
                  <a:gd name="connsiteX4" fmla="*/ 22009 w 100039"/>
                  <a:gd name="connsiteY4" fmla="*/ 544153 h 544153"/>
                  <a:gd name="connsiteX5" fmla="*/ 18811 w 100039"/>
                  <a:gd name="connsiteY5" fmla="*/ 1657 h 544153"/>
                  <a:gd name="connsiteX0" fmla="*/ 18811 w 100039"/>
                  <a:gd name="connsiteY0" fmla="*/ 1657 h 546507"/>
                  <a:gd name="connsiteX1" fmla="*/ 100039 w 100039"/>
                  <a:gd name="connsiteY1" fmla="*/ 0 h 546507"/>
                  <a:gd name="connsiteX2" fmla="*/ 52092 w 100039"/>
                  <a:gd name="connsiteY2" fmla="*/ 318638 h 546507"/>
                  <a:gd name="connsiteX3" fmla="*/ 77739 w 100039"/>
                  <a:gd name="connsiteY3" fmla="*/ 546507 h 546507"/>
                  <a:gd name="connsiteX4" fmla="*/ 22009 w 100039"/>
                  <a:gd name="connsiteY4" fmla="*/ 544153 h 546507"/>
                  <a:gd name="connsiteX5" fmla="*/ 18811 w 100039"/>
                  <a:gd name="connsiteY5" fmla="*/ 1657 h 546507"/>
                  <a:gd name="connsiteX0" fmla="*/ 18811 w 100039"/>
                  <a:gd name="connsiteY0" fmla="*/ 1657 h 546507"/>
                  <a:gd name="connsiteX1" fmla="*/ 100039 w 100039"/>
                  <a:gd name="connsiteY1" fmla="*/ 0 h 546507"/>
                  <a:gd name="connsiteX2" fmla="*/ 52092 w 100039"/>
                  <a:gd name="connsiteY2" fmla="*/ 318638 h 546507"/>
                  <a:gd name="connsiteX3" fmla="*/ 77739 w 100039"/>
                  <a:gd name="connsiteY3" fmla="*/ 546507 h 546507"/>
                  <a:gd name="connsiteX4" fmla="*/ 22009 w 100039"/>
                  <a:gd name="connsiteY4" fmla="*/ 544153 h 546507"/>
                  <a:gd name="connsiteX5" fmla="*/ 18811 w 100039"/>
                  <a:gd name="connsiteY5" fmla="*/ 1657 h 546507"/>
                  <a:gd name="connsiteX0" fmla="*/ 18811 w 100039"/>
                  <a:gd name="connsiteY0" fmla="*/ 1657 h 546507"/>
                  <a:gd name="connsiteX1" fmla="*/ 100039 w 100039"/>
                  <a:gd name="connsiteY1" fmla="*/ 0 h 546507"/>
                  <a:gd name="connsiteX2" fmla="*/ 52092 w 100039"/>
                  <a:gd name="connsiteY2" fmla="*/ 318638 h 546507"/>
                  <a:gd name="connsiteX3" fmla="*/ 77739 w 100039"/>
                  <a:gd name="connsiteY3" fmla="*/ 546507 h 546507"/>
                  <a:gd name="connsiteX4" fmla="*/ 22009 w 100039"/>
                  <a:gd name="connsiteY4" fmla="*/ 544153 h 546507"/>
                  <a:gd name="connsiteX5" fmla="*/ 18811 w 100039"/>
                  <a:gd name="connsiteY5" fmla="*/ 1657 h 546507"/>
                  <a:gd name="connsiteX0" fmla="*/ 18811 w 100039"/>
                  <a:gd name="connsiteY0" fmla="*/ 1657 h 544195"/>
                  <a:gd name="connsiteX1" fmla="*/ 100039 w 100039"/>
                  <a:gd name="connsiteY1" fmla="*/ 0 h 544195"/>
                  <a:gd name="connsiteX2" fmla="*/ 52092 w 100039"/>
                  <a:gd name="connsiteY2" fmla="*/ 318638 h 544195"/>
                  <a:gd name="connsiteX3" fmla="*/ 69329 w 100039"/>
                  <a:gd name="connsiteY3" fmla="*/ 544195 h 544195"/>
                  <a:gd name="connsiteX4" fmla="*/ 22009 w 100039"/>
                  <a:gd name="connsiteY4" fmla="*/ 544153 h 544195"/>
                  <a:gd name="connsiteX5" fmla="*/ 18811 w 100039"/>
                  <a:gd name="connsiteY5" fmla="*/ 1657 h 544195"/>
                  <a:gd name="connsiteX0" fmla="*/ 18811 w 100039"/>
                  <a:gd name="connsiteY0" fmla="*/ 1657 h 544195"/>
                  <a:gd name="connsiteX1" fmla="*/ 100039 w 100039"/>
                  <a:gd name="connsiteY1" fmla="*/ 0 h 544195"/>
                  <a:gd name="connsiteX2" fmla="*/ 52092 w 100039"/>
                  <a:gd name="connsiteY2" fmla="*/ 318638 h 544195"/>
                  <a:gd name="connsiteX3" fmla="*/ 69329 w 100039"/>
                  <a:gd name="connsiteY3" fmla="*/ 544195 h 544195"/>
                  <a:gd name="connsiteX4" fmla="*/ 22009 w 100039"/>
                  <a:gd name="connsiteY4" fmla="*/ 544153 h 544195"/>
                  <a:gd name="connsiteX5" fmla="*/ 18811 w 100039"/>
                  <a:gd name="connsiteY5" fmla="*/ 1657 h 544195"/>
                  <a:gd name="connsiteX0" fmla="*/ 18811 w 100039"/>
                  <a:gd name="connsiteY0" fmla="*/ 1657 h 544195"/>
                  <a:gd name="connsiteX1" fmla="*/ 100039 w 100039"/>
                  <a:gd name="connsiteY1" fmla="*/ 0 h 544195"/>
                  <a:gd name="connsiteX2" fmla="*/ 52092 w 100039"/>
                  <a:gd name="connsiteY2" fmla="*/ 318638 h 544195"/>
                  <a:gd name="connsiteX3" fmla="*/ 69329 w 100039"/>
                  <a:gd name="connsiteY3" fmla="*/ 544195 h 544195"/>
                  <a:gd name="connsiteX4" fmla="*/ 22009 w 100039"/>
                  <a:gd name="connsiteY4" fmla="*/ 544153 h 544195"/>
                  <a:gd name="connsiteX5" fmla="*/ 18811 w 100039"/>
                  <a:gd name="connsiteY5" fmla="*/ 1657 h 544195"/>
                  <a:gd name="connsiteX0" fmla="*/ 18811 w 100039"/>
                  <a:gd name="connsiteY0" fmla="*/ 1657 h 544195"/>
                  <a:gd name="connsiteX1" fmla="*/ 100039 w 100039"/>
                  <a:gd name="connsiteY1" fmla="*/ 0 h 544195"/>
                  <a:gd name="connsiteX2" fmla="*/ 52092 w 100039"/>
                  <a:gd name="connsiteY2" fmla="*/ 318638 h 544195"/>
                  <a:gd name="connsiteX3" fmla="*/ 69329 w 100039"/>
                  <a:gd name="connsiteY3" fmla="*/ 544195 h 544195"/>
                  <a:gd name="connsiteX4" fmla="*/ 22009 w 100039"/>
                  <a:gd name="connsiteY4" fmla="*/ 544153 h 544195"/>
                  <a:gd name="connsiteX5" fmla="*/ 18811 w 100039"/>
                  <a:gd name="connsiteY5" fmla="*/ 1657 h 544195"/>
                  <a:gd name="connsiteX0" fmla="*/ 18811 w 100039"/>
                  <a:gd name="connsiteY0" fmla="*/ 1657 h 549193"/>
                  <a:gd name="connsiteX1" fmla="*/ 100039 w 100039"/>
                  <a:gd name="connsiteY1" fmla="*/ 0 h 549193"/>
                  <a:gd name="connsiteX2" fmla="*/ 52092 w 100039"/>
                  <a:gd name="connsiteY2" fmla="*/ 318638 h 549193"/>
                  <a:gd name="connsiteX3" fmla="*/ 67259 w 100039"/>
                  <a:gd name="connsiteY3" fmla="*/ 549193 h 549193"/>
                  <a:gd name="connsiteX4" fmla="*/ 22009 w 100039"/>
                  <a:gd name="connsiteY4" fmla="*/ 544153 h 549193"/>
                  <a:gd name="connsiteX5" fmla="*/ 18811 w 100039"/>
                  <a:gd name="connsiteY5" fmla="*/ 1657 h 549193"/>
                  <a:gd name="connsiteX0" fmla="*/ 18811 w 100039"/>
                  <a:gd name="connsiteY0" fmla="*/ 1657 h 545538"/>
                  <a:gd name="connsiteX1" fmla="*/ 100039 w 100039"/>
                  <a:gd name="connsiteY1" fmla="*/ 0 h 545538"/>
                  <a:gd name="connsiteX2" fmla="*/ 52092 w 100039"/>
                  <a:gd name="connsiteY2" fmla="*/ 318638 h 545538"/>
                  <a:gd name="connsiteX3" fmla="*/ 64088 w 100039"/>
                  <a:gd name="connsiteY3" fmla="*/ 545538 h 545538"/>
                  <a:gd name="connsiteX4" fmla="*/ 22009 w 100039"/>
                  <a:gd name="connsiteY4" fmla="*/ 544153 h 545538"/>
                  <a:gd name="connsiteX5" fmla="*/ 18811 w 100039"/>
                  <a:gd name="connsiteY5" fmla="*/ 1657 h 545538"/>
                  <a:gd name="connsiteX0" fmla="*/ 18811 w 100039"/>
                  <a:gd name="connsiteY0" fmla="*/ 1657 h 545538"/>
                  <a:gd name="connsiteX1" fmla="*/ 100039 w 100039"/>
                  <a:gd name="connsiteY1" fmla="*/ 0 h 545538"/>
                  <a:gd name="connsiteX2" fmla="*/ 52092 w 100039"/>
                  <a:gd name="connsiteY2" fmla="*/ 318638 h 545538"/>
                  <a:gd name="connsiteX3" fmla="*/ 64088 w 100039"/>
                  <a:gd name="connsiteY3" fmla="*/ 545538 h 545538"/>
                  <a:gd name="connsiteX4" fmla="*/ 22009 w 100039"/>
                  <a:gd name="connsiteY4" fmla="*/ 544153 h 545538"/>
                  <a:gd name="connsiteX5" fmla="*/ 18811 w 100039"/>
                  <a:gd name="connsiteY5" fmla="*/ 1657 h 545538"/>
                  <a:gd name="connsiteX0" fmla="*/ 18811 w 100039"/>
                  <a:gd name="connsiteY0" fmla="*/ 1657 h 545538"/>
                  <a:gd name="connsiteX1" fmla="*/ 100039 w 100039"/>
                  <a:gd name="connsiteY1" fmla="*/ 0 h 545538"/>
                  <a:gd name="connsiteX2" fmla="*/ 52092 w 100039"/>
                  <a:gd name="connsiteY2" fmla="*/ 318638 h 545538"/>
                  <a:gd name="connsiteX3" fmla="*/ 64088 w 100039"/>
                  <a:gd name="connsiteY3" fmla="*/ 545538 h 545538"/>
                  <a:gd name="connsiteX4" fmla="*/ 22009 w 100039"/>
                  <a:gd name="connsiteY4" fmla="*/ 544153 h 545538"/>
                  <a:gd name="connsiteX5" fmla="*/ 18811 w 100039"/>
                  <a:gd name="connsiteY5" fmla="*/ 1657 h 545538"/>
                  <a:gd name="connsiteX0" fmla="*/ 18811 w 100039"/>
                  <a:gd name="connsiteY0" fmla="*/ 1657 h 545988"/>
                  <a:gd name="connsiteX1" fmla="*/ 100039 w 100039"/>
                  <a:gd name="connsiteY1" fmla="*/ 0 h 545988"/>
                  <a:gd name="connsiteX2" fmla="*/ 52092 w 100039"/>
                  <a:gd name="connsiteY2" fmla="*/ 318638 h 545988"/>
                  <a:gd name="connsiteX3" fmla="*/ 70425 w 100039"/>
                  <a:gd name="connsiteY3" fmla="*/ 545988 h 545988"/>
                  <a:gd name="connsiteX4" fmla="*/ 22009 w 100039"/>
                  <a:gd name="connsiteY4" fmla="*/ 544153 h 545988"/>
                  <a:gd name="connsiteX5" fmla="*/ 18811 w 100039"/>
                  <a:gd name="connsiteY5" fmla="*/ 1657 h 545988"/>
                  <a:gd name="connsiteX0" fmla="*/ 18811 w 100039"/>
                  <a:gd name="connsiteY0" fmla="*/ 1657 h 545988"/>
                  <a:gd name="connsiteX1" fmla="*/ 100039 w 100039"/>
                  <a:gd name="connsiteY1" fmla="*/ 0 h 545988"/>
                  <a:gd name="connsiteX2" fmla="*/ 52092 w 100039"/>
                  <a:gd name="connsiteY2" fmla="*/ 318638 h 545988"/>
                  <a:gd name="connsiteX3" fmla="*/ 70425 w 100039"/>
                  <a:gd name="connsiteY3" fmla="*/ 545988 h 545988"/>
                  <a:gd name="connsiteX4" fmla="*/ 22009 w 100039"/>
                  <a:gd name="connsiteY4" fmla="*/ 544153 h 545988"/>
                  <a:gd name="connsiteX5" fmla="*/ 18811 w 100039"/>
                  <a:gd name="connsiteY5" fmla="*/ 1657 h 545988"/>
                  <a:gd name="connsiteX0" fmla="*/ 17863 w 99091"/>
                  <a:gd name="connsiteY0" fmla="*/ 1657 h 597482"/>
                  <a:gd name="connsiteX1" fmla="*/ 99091 w 99091"/>
                  <a:gd name="connsiteY1" fmla="*/ 0 h 597482"/>
                  <a:gd name="connsiteX2" fmla="*/ 51144 w 99091"/>
                  <a:gd name="connsiteY2" fmla="*/ 318638 h 597482"/>
                  <a:gd name="connsiteX3" fmla="*/ 69477 w 99091"/>
                  <a:gd name="connsiteY3" fmla="*/ 545988 h 597482"/>
                  <a:gd name="connsiteX4" fmla="*/ 23185 w 99091"/>
                  <a:gd name="connsiteY4" fmla="*/ 597477 h 597482"/>
                  <a:gd name="connsiteX5" fmla="*/ 17863 w 99091"/>
                  <a:gd name="connsiteY5" fmla="*/ 1657 h 597482"/>
                  <a:gd name="connsiteX0" fmla="*/ 17863 w 99091"/>
                  <a:gd name="connsiteY0" fmla="*/ 1657 h 597489"/>
                  <a:gd name="connsiteX1" fmla="*/ 99091 w 99091"/>
                  <a:gd name="connsiteY1" fmla="*/ 0 h 597489"/>
                  <a:gd name="connsiteX2" fmla="*/ 51144 w 99091"/>
                  <a:gd name="connsiteY2" fmla="*/ 318638 h 597489"/>
                  <a:gd name="connsiteX3" fmla="*/ 73269 w 99091"/>
                  <a:gd name="connsiteY3" fmla="*/ 575799 h 597489"/>
                  <a:gd name="connsiteX4" fmla="*/ 23185 w 99091"/>
                  <a:gd name="connsiteY4" fmla="*/ 597477 h 597489"/>
                  <a:gd name="connsiteX5" fmla="*/ 17863 w 99091"/>
                  <a:gd name="connsiteY5" fmla="*/ 1657 h 597489"/>
                  <a:gd name="connsiteX0" fmla="*/ 17863 w 99091"/>
                  <a:gd name="connsiteY0" fmla="*/ 1657 h 597501"/>
                  <a:gd name="connsiteX1" fmla="*/ 99091 w 99091"/>
                  <a:gd name="connsiteY1" fmla="*/ 0 h 597501"/>
                  <a:gd name="connsiteX2" fmla="*/ 51144 w 99091"/>
                  <a:gd name="connsiteY2" fmla="*/ 318638 h 597501"/>
                  <a:gd name="connsiteX3" fmla="*/ 72434 w 99091"/>
                  <a:gd name="connsiteY3" fmla="*/ 587556 h 597501"/>
                  <a:gd name="connsiteX4" fmla="*/ 23185 w 99091"/>
                  <a:gd name="connsiteY4" fmla="*/ 597477 h 597501"/>
                  <a:gd name="connsiteX5" fmla="*/ 17863 w 99091"/>
                  <a:gd name="connsiteY5" fmla="*/ 1657 h 597501"/>
                  <a:gd name="connsiteX0" fmla="*/ 17863 w 99091"/>
                  <a:gd name="connsiteY0" fmla="*/ 1657 h 597501"/>
                  <a:gd name="connsiteX1" fmla="*/ 99091 w 99091"/>
                  <a:gd name="connsiteY1" fmla="*/ 0 h 597501"/>
                  <a:gd name="connsiteX2" fmla="*/ 51144 w 99091"/>
                  <a:gd name="connsiteY2" fmla="*/ 318638 h 597501"/>
                  <a:gd name="connsiteX3" fmla="*/ 72434 w 99091"/>
                  <a:gd name="connsiteY3" fmla="*/ 587556 h 597501"/>
                  <a:gd name="connsiteX4" fmla="*/ 23185 w 99091"/>
                  <a:gd name="connsiteY4" fmla="*/ 597477 h 597501"/>
                  <a:gd name="connsiteX5" fmla="*/ 17863 w 99091"/>
                  <a:gd name="connsiteY5" fmla="*/ 1657 h 597501"/>
                  <a:gd name="connsiteX0" fmla="*/ 17863 w 99091"/>
                  <a:gd name="connsiteY0" fmla="*/ 1657 h 597501"/>
                  <a:gd name="connsiteX1" fmla="*/ 99091 w 99091"/>
                  <a:gd name="connsiteY1" fmla="*/ 0 h 597501"/>
                  <a:gd name="connsiteX2" fmla="*/ 60589 w 99091"/>
                  <a:gd name="connsiteY2" fmla="*/ 310446 h 597501"/>
                  <a:gd name="connsiteX3" fmla="*/ 72434 w 99091"/>
                  <a:gd name="connsiteY3" fmla="*/ 587556 h 597501"/>
                  <a:gd name="connsiteX4" fmla="*/ 23185 w 99091"/>
                  <a:gd name="connsiteY4" fmla="*/ 597477 h 597501"/>
                  <a:gd name="connsiteX5" fmla="*/ 17863 w 99091"/>
                  <a:gd name="connsiteY5" fmla="*/ 1657 h 597501"/>
                  <a:gd name="connsiteX0" fmla="*/ 17863 w 99091"/>
                  <a:gd name="connsiteY0" fmla="*/ 1657 h 597501"/>
                  <a:gd name="connsiteX1" fmla="*/ 99091 w 99091"/>
                  <a:gd name="connsiteY1" fmla="*/ 0 h 597501"/>
                  <a:gd name="connsiteX2" fmla="*/ 60589 w 99091"/>
                  <a:gd name="connsiteY2" fmla="*/ 310446 h 597501"/>
                  <a:gd name="connsiteX3" fmla="*/ 72434 w 99091"/>
                  <a:gd name="connsiteY3" fmla="*/ 587556 h 597501"/>
                  <a:gd name="connsiteX4" fmla="*/ 23185 w 99091"/>
                  <a:gd name="connsiteY4" fmla="*/ 597477 h 597501"/>
                  <a:gd name="connsiteX5" fmla="*/ 17863 w 99091"/>
                  <a:gd name="connsiteY5" fmla="*/ 1657 h 597501"/>
                  <a:gd name="connsiteX0" fmla="*/ 20216 w 101444"/>
                  <a:gd name="connsiteY0" fmla="*/ 1657 h 587556"/>
                  <a:gd name="connsiteX1" fmla="*/ 101444 w 101444"/>
                  <a:gd name="connsiteY1" fmla="*/ 0 h 587556"/>
                  <a:gd name="connsiteX2" fmla="*/ 62942 w 101444"/>
                  <a:gd name="connsiteY2" fmla="*/ 310446 h 587556"/>
                  <a:gd name="connsiteX3" fmla="*/ 74787 w 101444"/>
                  <a:gd name="connsiteY3" fmla="*/ 587556 h 587556"/>
                  <a:gd name="connsiteX4" fmla="*/ 20493 w 101444"/>
                  <a:gd name="connsiteY4" fmla="*/ 585303 h 587556"/>
                  <a:gd name="connsiteX5" fmla="*/ 20216 w 101444"/>
                  <a:gd name="connsiteY5" fmla="*/ 1657 h 587556"/>
                  <a:gd name="connsiteX0" fmla="*/ 14194 w 95422"/>
                  <a:gd name="connsiteY0" fmla="*/ 1657 h 587556"/>
                  <a:gd name="connsiteX1" fmla="*/ 95422 w 95422"/>
                  <a:gd name="connsiteY1" fmla="*/ 0 h 587556"/>
                  <a:gd name="connsiteX2" fmla="*/ 56920 w 95422"/>
                  <a:gd name="connsiteY2" fmla="*/ 310446 h 587556"/>
                  <a:gd name="connsiteX3" fmla="*/ 68765 w 95422"/>
                  <a:gd name="connsiteY3" fmla="*/ 587556 h 587556"/>
                  <a:gd name="connsiteX4" fmla="*/ 14471 w 95422"/>
                  <a:gd name="connsiteY4" fmla="*/ 585303 h 587556"/>
                  <a:gd name="connsiteX5" fmla="*/ 14194 w 95422"/>
                  <a:gd name="connsiteY5" fmla="*/ 1657 h 587556"/>
                  <a:gd name="connsiteX0" fmla="*/ 15826 w 97054"/>
                  <a:gd name="connsiteY0" fmla="*/ 1657 h 587556"/>
                  <a:gd name="connsiteX1" fmla="*/ 97054 w 97054"/>
                  <a:gd name="connsiteY1" fmla="*/ 0 h 587556"/>
                  <a:gd name="connsiteX2" fmla="*/ 58552 w 97054"/>
                  <a:gd name="connsiteY2" fmla="*/ 310446 h 587556"/>
                  <a:gd name="connsiteX3" fmla="*/ 70397 w 97054"/>
                  <a:gd name="connsiteY3" fmla="*/ 587556 h 587556"/>
                  <a:gd name="connsiteX4" fmla="*/ 16103 w 97054"/>
                  <a:gd name="connsiteY4" fmla="*/ 585303 h 587556"/>
                  <a:gd name="connsiteX5" fmla="*/ 15826 w 97054"/>
                  <a:gd name="connsiteY5" fmla="*/ 1657 h 587556"/>
                  <a:gd name="connsiteX0" fmla="*/ 18642 w 99870"/>
                  <a:gd name="connsiteY0" fmla="*/ 1657 h 590764"/>
                  <a:gd name="connsiteX1" fmla="*/ 99870 w 99870"/>
                  <a:gd name="connsiteY1" fmla="*/ 0 h 590764"/>
                  <a:gd name="connsiteX2" fmla="*/ 61368 w 99870"/>
                  <a:gd name="connsiteY2" fmla="*/ 310446 h 590764"/>
                  <a:gd name="connsiteX3" fmla="*/ 73213 w 99870"/>
                  <a:gd name="connsiteY3" fmla="*/ 587556 h 590764"/>
                  <a:gd name="connsiteX4" fmla="*/ 12623 w 99870"/>
                  <a:gd name="connsiteY4" fmla="*/ 590764 h 590764"/>
                  <a:gd name="connsiteX5" fmla="*/ 18642 w 99870"/>
                  <a:gd name="connsiteY5" fmla="*/ 1657 h 590764"/>
                  <a:gd name="connsiteX0" fmla="*/ 23028 w 104256"/>
                  <a:gd name="connsiteY0" fmla="*/ 1657 h 597419"/>
                  <a:gd name="connsiteX1" fmla="*/ 104256 w 104256"/>
                  <a:gd name="connsiteY1" fmla="*/ 0 h 597419"/>
                  <a:gd name="connsiteX2" fmla="*/ 65754 w 104256"/>
                  <a:gd name="connsiteY2" fmla="*/ 310446 h 597419"/>
                  <a:gd name="connsiteX3" fmla="*/ 77599 w 104256"/>
                  <a:gd name="connsiteY3" fmla="*/ 587556 h 597419"/>
                  <a:gd name="connsiteX4" fmla="*/ 9336 w 104256"/>
                  <a:gd name="connsiteY4" fmla="*/ 597419 h 597419"/>
                  <a:gd name="connsiteX5" fmla="*/ 23028 w 104256"/>
                  <a:gd name="connsiteY5" fmla="*/ 1657 h 597419"/>
                  <a:gd name="connsiteX0" fmla="*/ 17953 w 99181"/>
                  <a:gd name="connsiteY0" fmla="*/ 1657 h 596265"/>
                  <a:gd name="connsiteX1" fmla="*/ 99181 w 99181"/>
                  <a:gd name="connsiteY1" fmla="*/ 0 h 596265"/>
                  <a:gd name="connsiteX2" fmla="*/ 60679 w 99181"/>
                  <a:gd name="connsiteY2" fmla="*/ 310446 h 596265"/>
                  <a:gd name="connsiteX3" fmla="*/ 72524 w 99181"/>
                  <a:gd name="connsiteY3" fmla="*/ 587556 h 596265"/>
                  <a:gd name="connsiteX4" fmla="*/ 13345 w 99181"/>
                  <a:gd name="connsiteY4" fmla="*/ 596265 h 596265"/>
                  <a:gd name="connsiteX5" fmla="*/ 17953 w 99181"/>
                  <a:gd name="connsiteY5" fmla="*/ 1657 h 596265"/>
                  <a:gd name="connsiteX0" fmla="*/ 17953 w 99181"/>
                  <a:gd name="connsiteY0" fmla="*/ 1657 h 596265"/>
                  <a:gd name="connsiteX1" fmla="*/ 99181 w 99181"/>
                  <a:gd name="connsiteY1" fmla="*/ 0 h 596265"/>
                  <a:gd name="connsiteX2" fmla="*/ 60679 w 99181"/>
                  <a:gd name="connsiteY2" fmla="*/ 310446 h 596265"/>
                  <a:gd name="connsiteX3" fmla="*/ 75596 w 99181"/>
                  <a:gd name="connsiteY3" fmla="*/ 594975 h 596265"/>
                  <a:gd name="connsiteX4" fmla="*/ 13345 w 99181"/>
                  <a:gd name="connsiteY4" fmla="*/ 596265 h 596265"/>
                  <a:gd name="connsiteX5" fmla="*/ 17953 w 99181"/>
                  <a:gd name="connsiteY5" fmla="*/ 1657 h 596265"/>
                  <a:gd name="connsiteX0" fmla="*/ 17953 w 99181"/>
                  <a:gd name="connsiteY0" fmla="*/ 1657 h 596265"/>
                  <a:gd name="connsiteX1" fmla="*/ 99181 w 99181"/>
                  <a:gd name="connsiteY1" fmla="*/ 0 h 596265"/>
                  <a:gd name="connsiteX2" fmla="*/ 66179 w 99181"/>
                  <a:gd name="connsiteY2" fmla="*/ 309008 h 596265"/>
                  <a:gd name="connsiteX3" fmla="*/ 75596 w 99181"/>
                  <a:gd name="connsiteY3" fmla="*/ 594975 h 596265"/>
                  <a:gd name="connsiteX4" fmla="*/ 13345 w 99181"/>
                  <a:gd name="connsiteY4" fmla="*/ 596265 h 596265"/>
                  <a:gd name="connsiteX5" fmla="*/ 17953 w 99181"/>
                  <a:gd name="connsiteY5" fmla="*/ 1657 h 596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181" h="596265">
                    <a:moveTo>
                      <a:pt x="17953" y="1657"/>
                    </a:moveTo>
                    <a:lnTo>
                      <a:pt x="99181" y="0"/>
                    </a:lnTo>
                    <a:cubicBezTo>
                      <a:pt x="91753" y="144472"/>
                      <a:pt x="92784" y="220721"/>
                      <a:pt x="66179" y="309008"/>
                    </a:cubicBezTo>
                    <a:cubicBezTo>
                      <a:pt x="82158" y="391880"/>
                      <a:pt x="97177" y="544592"/>
                      <a:pt x="75596" y="594975"/>
                    </a:cubicBezTo>
                    <a:cubicBezTo>
                      <a:pt x="55399" y="596044"/>
                      <a:pt x="33542" y="595196"/>
                      <a:pt x="13345" y="596265"/>
                    </a:cubicBezTo>
                    <a:cubicBezTo>
                      <a:pt x="-1574" y="361777"/>
                      <a:pt x="-8816" y="267408"/>
                      <a:pt x="17953" y="1657"/>
                    </a:cubicBezTo>
                    <a:close/>
                  </a:path>
                </a:pathLst>
              </a:custGeom>
              <a:gradFill>
                <a:gsLst>
                  <a:gs pos="0">
                    <a:srgbClr val="5A5A5A">
                      <a:lumMod val="60000"/>
                      <a:lumOff val="40000"/>
                    </a:srgbClr>
                  </a:gs>
                  <a:gs pos="100000">
                    <a:srgbClr val="5A5A5A"/>
                  </a:gs>
                </a:gsLst>
                <a:lin ang="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Rounded Rectangle 1"/>
              <p:cNvSpPr/>
              <p:nvPr/>
            </p:nvSpPr>
            <p:spPr>
              <a:xfrm rot="18931953">
                <a:off x="2062316" y="4436334"/>
                <a:ext cx="784331" cy="648623"/>
              </a:xfrm>
              <a:custGeom>
                <a:avLst/>
                <a:gdLst>
                  <a:gd name="connsiteX0" fmla="*/ 0 w 2770315"/>
                  <a:gd name="connsiteY0" fmla="*/ 106400 h 638386"/>
                  <a:gd name="connsiteX1" fmla="*/ 106400 w 2770315"/>
                  <a:gd name="connsiteY1" fmla="*/ 0 h 638386"/>
                  <a:gd name="connsiteX2" fmla="*/ 2663915 w 2770315"/>
                  <a:gd name="connsiteY2" fmla="*/ 0 h 638386"/>
                  <a:gd name="connsiteX3" fmla="*/ 2770315 w 2770315"/>
                  <a:gd name="connsiteY3" fmla="*/ 106400 h 638386"/>
                  <a:gd name="connsiteX4" fmla="*/ 2770315 w 2770315"/>
                  <a:gd name="connsiteY4" fmla="*/ 531986 h 638386"/>
                  <a:gd name="connsiteX5" fmla="*/ 2663915 w 2770315"/>
                  <a:gd name="connsiteY5" fmla="*/ 638386 h 638386"/>
                  <a:gd name="connsiteX6" fmla="*/ 106400 w 2770315"/>
                  <a:gd name="connsiteY6" fmla="*/ 638386 h 638386"/>
                  <a:gd name="connsiteX7" fmla="*/ 0 w 2770315"/>
                  <a:gd name="connsiteY7" fmla="*/ 531986 h 638386"/>
                  <a:gd name="connsiteX8" fmla="*/ 0 w 2770315"/>
                  <a:gd name="connsiteY8" fmla="*/ 106400 h 638386"/>
                  <a:gd name="connsiteX0" fmla="*/ 0 w 2770315"/>
                  <a:gd name="connsiteY0" fmla="*/ 106400 h 648110"/>
                  <a:gd name="connsiteX1" fmla="*/ 106400 w 2770315"/>
                  <a:gd name="connsiteY1" fmla="*/ 0 h 648110"/>
                  <a:gd name="connsiteX2" fmla="*/ 2663915 w 2770315"/>
                  <a:gd name="connsiteY2" fmla="*/ 0 h 648110"/>
                  <a:gd name="connsiteX3" fmla="*/ 2770315 w 2770315"/>
                  <a:gd name="connsiteY3" fmla="*/ 106400 h 648110"/>
                  <a:gd name="connsiteX4" fmla="*/ 2770315 w 2770315"/>
                  <a:gd name="connsiteY4" fmla="*/ 531986 h 648110"/>
                  <a:gd name="connsiteX5" fmla="*/ 2663915 w 2770315"/>
                  <a:gd name="connsiteY5" fmla="*/ 638386 h 648110"/>
                  <a:gd name="connsiteX6" fmla="*/ 89274 w 2770315"/>
                  <a:gd name="connsiteY6" fmla="*/ 648110 h 648110"/>
                  <a:gd name="connsiteX7" fmla="*/ 0 w 2770315"/>
                  <a:gd name="connsiteY7" fmla="*/ 531986 h 648110"/>
                  <a:gd name="connsiteX8" fmla="*/ 0 w 2770315"/>
                  <a:gd name="connsiteY8" fmla="*/ 106400 h 648110"/>
                  <a:gd name="connsiteX0" fmla="*/ 0 w 2770315"/>
                  <a:gd name="connsiteY0" fmla="*/ 106400 h 648146"/>
                  <a:gd name="connsiteX1" fmla="*/ 106400 w 2770315"/>
                  <a:gd name="connsiteY1" fmla="*/ 0 h 648146"/>
                  <a:gd name="connsiteX2" fmla="*/ 2663915 w 2770315"/>
                  <a:gd name="connsiteY2" fmla="*/ 0 h 648146"/>
                  <a:gd name="connsiteX3" fmla="*/ 2770315 w 2770315"/>
                  <a:gd name="connsiteY3" fmla="*/ 106400 h 648146"/>
                  <a:gd name="connsiteX4" fmla="*/ 2770315 w 2770315"/>
                  <a:gd name="connsiteY4" fmla="*/ 531986 h 648146"/>
                  <a:gd name="connsiteX5" fmla="*/ 2663915 w 2770315"/>
                  <a:gd name="connsiteY5" fmla="*/ 638386 h 648146"/>
                  <a:gd name="connsiteX6" fmla="*/ 85448 w 2770315"/>
                  <a:gd name="connsiteY6" fmla="*/ 648146 h 648146"/>
                  <a:gd name="connsiteX7" fmla="*/ 0 w 2770315"/>
                  <a:gd name="connsiteY7" fmla="*/ 531986 h 648146"/>
                  <a:gd name="connsiteX8" fmla="*/ 0 w 2770315"/>
                  <a:gd name="connsiteY8" fmla="*/ 106400 h 648146"/>
                  <a:gd name="connsiteX0" fmla="*/ 0 w 2770315"/>
                  <a:gd name="connsiteY0" fmla="*/ 106400 h 651900"/>
                  <a:gd name="connsiteX1" fmla="*/ 106400 w 2770315"/>
                  <a:gd name="connsiteY1" fmla="*/ 0 h 651900"/>
                  <a:gd name="connsiteX2" fmla="*/ 2663915 w 2770315"/>
                  <a:gd name="connsiteY2" fmla="*/ 0 h 651900"/>
                  <a:gd name="connsiteX3" fmla="*/ 2770315 w 2770315"/>
                  <a:gd name="connsiteY3" fmla="*/ 106400 h 651900"/>
                  <a:gd name="connsiteX4" fmla="*/ 2770315 w 2770315"/>
                  <a:gd name="connsiteY4" fmla="*/ 531986 h 651900"/>
                  <a:gd name="connsiteX5" fmla="*/ 2663915 w 2770315"/>
                  <a:gd name="connsiteY5" fmla="*/ 638386 h 651900"/>
                  <a:gd name="connsiteX6" fmla="*/ 93135 w 2770315"/>
                  <a:gd name="connsiteY6" fmla="*/ 651900 h 651900"/>
                  <a:gd name="connsiteX7" fmla="*/ 0 w 2770315"/>
                  <a:gd name="connsiteY7" fmla="*/ 531986 h 651900"/>
                  <a:gd name="connsiteX8" fmla="*/ 0 w 2770315"/>
                  <a:gd name="connsiteY8" fmla="*/ 106400 h 651900"/>
                  <a:gd name="connsiteX0" fmla="*/ 0 w 2770315"/>
                  <a:gd name="connsiteY0" fmla="*/ 106400 h 646179"/>
                  <a:gd name="connsiteX1" fmla="*/ 106400 w 2770315"/>
                  <a:gd name="connsiteY1" fmla="*/ 0 h 646179"/>
                  <a:gd name="connsiteX2" fmla="*/ 2663915 w 2770315"/>
                  <a:gd name="connsiteY2" fmla="*/ 0 h 646179"/>
                  <a:gd name="connsiteX3" fmla="*/ 2770315 w 2770315"/>
                  <a:gd name="connsiteY3" fmla="*/ 106400 h 646179"/>
                  <a:gd name="connsiteX4" fmla="*/ 2770315 w 2770315"/>
                  <a:gd name="connsiteY4" fmla="*/ 531986 h 646179"/>
                  <a:gd name="connsiteX5" fmla="*/ 2663915 w 2770315"/>
                  <a:gd name="connsiteY5" fmla="*/ 638386 h 646179"/>
                  <a:gd name="connsiteX6" fmla="*/ 91169 w 2770315"/>
                  <a:gd name="connsiteY6" fmla="*/ 646179 h 646179"/>
                  <a:gd name="connsiteX7" fmla="*/ 0 w 2770315"/>
                  <a:gd name="connsiteY7" fmla="*/ 531986 h 646179"/>
                  <a:gd name="connsiteX8" fmla="*/ 0 w 2770315"/>
                  <a:gd name="connsiteY8" fmla="*/ 106400 h 646179"/>
                  <a:gd name="connsiteX0" fmla="*/ 0 w 2770315"/>
                  <a:gd name="connsiteY0" fmla="*/ 106400 h 651864"/>
                  <a:gd name="connsiteX1" fmla="*/ 106400 w 2770315"/>
                  <a:gd name="connsiteY1" fmla="*/ 0 h 651864"/>
                  <a:gd name="connsiteX2" fmla="*/ 2663915 w 2770315"/>
                  <a:gd name="connsiteY2" fmla="*/ 0 h 651864"/>
                  <a:gd name="connsiteX3" fmla="*/ 2770315 w 2770315"/>
                  <a:gd name="connsiteY3" fmla="*/ 106400 h 651864"/>
                  <a:gd name="connsiteX4" fmla="*/ 2770315 w 2770315"/>
                  <a:gd name="connsiteY4" fmla="*/ 531986 h 651864"/>
                  <a:gd name="connsiteX5" fmla="*/ 2663915 w 2770315"/>
                  <a:gd name="connsiteY5" fmla="*/ 638386 h 651864"/>
                  <a:gd name="connsiteX6" fmla="*/ 96961 w 2770315"/>
                  <a:gd name="connsiteY6" fmla="*/ 651864 h 651864"/>
                  <a:gd name="connsiteX7" fmla="*/ 0 w 2770315"/>
                  <a:gd name="connsiteY7" fmla="*/ 531986 h 651864"/>
                  <a:gd name="connsiteX8" fmla="*/ 0 w 2770315"/>
                  <a:gd name="connsiteY8" fmla="*/ 106400 h 651864"/>
                  <a:gd name="connsiteX0" fmla="*/ 25064 w 2795379"/>
                  <a:gd name="connsiteY0" fmla="*/ 106400 h 651864"/>
                  <a:gd name="connsiteX1" fmla="*/ 131464 w 2795379"/>
                  <a:gd name="connsiteY1" fmla="*/ 0 h 651864"/>
                  <a:gd name="connsiteX2" fmla="*/ 2688979 w 2795379"/>
                  <a:gd name="connsiteY2" fmla="*/ 0 h 651864"/>
                  <a:gd name="connsiteX3" fmla="*/ 2795379 w 2795379"/>
                  <a:gd name="connsiteY3" fmla="*/ 106400 h 651864"/>
                  <a:gd name="connsiteX4" fmla="*/ 2795379 w 2795379"/>
                  <a:gd name="connsiteY4" fmla="*/ 531986 h 651864"/>
                  <a:gd name="connsiteX5" fmla="*/ 2688979 w 2795379"/>
                  <a:gd name="connsiteY5" fmla="*/ 638386 h 651864"/>
                  <a:gd name="connsiteX6" fmla="*/ 122025 w 2795379"/>
                  <a:gd name="connsiteY6" fmla="*/ 651864 h 651864"/>
                  <a:gd name="connsiteX7" fmla="*/ 0 w 2795379"/>
                  <a:gd name="connsiteY7" fmla="*/ 511176 h 651864"/>
                  <a:gd name="connsiteX8" fmla="*/ 25064 w 2795379"/>
                  <a:gd name="connsiteY8" fmla="*/ 106400 h 651864"/>
                  <a:gd name="connsiteX0" fmla="*/ 25064 w 2795379"/>
                  <a:gd name="connsiteY0" fmla="*/ 106400 h 651864"/>
                  <a:gd name="connsiteX1" fmla="*/ 131464 w 2795379"/>
                  <a:gd name="connsiteY1" fmla="*/ 0 h 651864"/>
                  <a:gd name="connsiteX2" fmla="*/ 2688979 w 2795379"/>
                  <a:gd name="connsiteY2" fmla="*/ 0 h 651864"/>
                  <a:gd name="connsiteX3" fmla="*/ 2795379 w 2795379"/>
                  <a:gd name="connsiteY3" fmla="*/ 106400 h 651864"/>
                  <a:gd name="connsiteX4" fmla="*/ 2795379 w 2795379"/>
                  <a:gd name="connsiteY4" fmla="*/ 531986 h 651864"/>
                  <a:gd name="connsiteX5" fmla="*/ 2688979 w 2795379"/>
                  <a:gd name="connsiteY5" fmla="*/ 638386 h 651864"/>
                  <a:gd name="connsiteX6" fmla="*/ 122025 w 2795379"/>
                  <a:gd name="connsiteY6" fmla="*/ 651864 h 651864"/>
                  <a:gd name="connsiteX7" fmla="*/ 0 w 2795379"/>
                  <a:gd name="connsiteY7" fmla="*/ 511176 h 651864"/>
                  <a:gd name="connsiteX8" fmla="*/ 25064 w 2795379"/>
                  <a:gd name="connsiteY8" fmla="*/ 106400 h 651864"/>
                  <a:gd name="connsiteX0" fmla="*/ 129510 w 2899825"/>
                  <a:gd name="connsiteY0" fmla="*/ 106400 h 651864"/>
                  <a:gd name="connsiteX1" fmla="*/ 235910 w 2899825"/>
                  <a:gd name="connsiteY1" fmla="*/ 0 h 651864"/>
                  <a:gd name="connsiteX2" fmla="*/ 2793425 w 2899825"/>
                  <a:gd name="connsiteY2" fmla="*/ 0 h 651864"/>
                  <a:gd name="connsiteX3" fmla="*/ 2899825 w 2899825"/>
                  <a:gd name="connsiteY3" fmla="*/ 106400 h 651864"/>
                  <a:gd name="connsiteX4" fmla="*/ 2899825 w 2899825"/>
                  <a:gd name="connsiteY4" fmla="*/ 531986 h 651864"/>
                  <a:gd name="connsiteX5" fmla="*/ 2793425 w 2899825"/>
                  <a:gd name="connsiteY5" fmla="*/ 638386 h 651864"/>
                  <a:gd name="connsiteX6" fmla="*/ 226471 w 2899825"/>
                  <a:gd name="connsiteY6" fmla="*/ 651864 h 651864"/>
                  <a:gd name="connsiteX7" fmla="*/ 129510 w 2899825"/>
                  <a:gd name="connsiteY7" fmla="*/ 106400 h 651864"/>
                  <a:gd name="connsiteX0" fmla="*/ 315592 w 2988946"/>
                  <a:gd name="connsiteY0" fmla="*/ 651864 h 651864"/>
                  <a:gd name="connsiteX1" fmla="*/ 325031 w 2988946"/>
                  <a:gd name="connsiteY1" fmla="*/ 0 h 651864"/>
                  <a:gd name="connsiteX2" fmla="*/ 2882546 w 2988946"/>
                  <a:gd name="connsiteY2" fmla="*/ 0 h 651864"/>
                  <a:gd name="connsiteX3" fmla="*/ 2988946 w 2988946"/>
                  <a:gd name="connsiteY3" fmla="*/ 106400 h 651864"/>
                  <a:gd name="connsiteX4" fmla="*/ 2988946 w 2988946"/>
                  <a:gd name="connsiteY4" fmla="*/ 531986 h 651864"/>
                  <a:gd name="connsiteX5" fmla="*/ 2882546 w 2988946"/>
                  <a:gd name="connsiteY5" fmla="*/ 638386 h 651864"/>
                  <a:gd name="connsiteX6" fmla="*/ 315592 w 2988946"/>
                  <a:gd name="connsiteY6" fmla="*/ 651864 h 651864"/>
                  <a:gd name="connsiteX0" fmla="*/ 226402 w 2899756"/>
                  <a:gd name="connsiteY0" fmla="*/ 651864 h 651864"/>
                  <a:gd name="connsiteX1" fmla="*/ 235841 w 2899756"/>
                  <a:gd name="connsiteY1" fmla="*/ 0 h 651864"/>
                  <a:gd name="connsiteX2" fmla="*/ 2793356 w 2899756"/>
                  <a:gd name="connsiteY2" fmla="*/ 0 h 651864"/>
                  <a:gd name="connsiteX3" fmla="*/ 2899756 w 2899756"/>
                  <a:gd name="connsiteY3" fmla="*/ 106400 h 651864"/>
                  <a:gd name="connsiteX4" fmla="*/ 2899756 w 2899756"/>
                  <a:gd name="connsiteY4" fmla="*/ 531986 h 651864"/>
                  <a:gd name="connsiteX5" fmla="*/ 2793356 w 2899756"/>
                  <a:gd name="connsiteY5" fmla="*/ 638386 h 651864"/>
                  <a:gd name="connsiteX6" fmla="*/ 226402 w 2899756"/>
                  <a:gd name="connsiteY6" fmla="*/ 651864 h 651864"/>
                  <a:gd name="connsiteX0" fmla="*/ 182108 w 2855462"/>
                  <a:gd name="connsiteY0" fmla="*/ 651864 h 651864"/>
                  <a:gd name="connsiteX1" fmla="*/ 191547 w 2855462"/>
                  <a:gd name="connsiteY1" fmla="*/ 0 h 651864"/>
                  <a:gd name="connsiteX2" fmla="*/ 2749062 w 2855462"/>
                  <a:gd name="connsiteY2" fmla="*/ 0 h 651864"/>
                  <a:gd name="connsiteX3" fmla="*/ 2855462 w 2855462"/>
                  <a:gd name="connsiteY3" fmla="*/ 106400 h 651864"/>
                  <a:gd name="connsiteX4" fmla="*/ 2855462 w 2855462"/>
                  <a:gd name="connsiteY4" fmla="*/ 531986 h 651864"/>
                  <a:gd name="connsiteX5" fmla="*/ 2749062 w 2855462"/>
                  <a:gd name="connsiteY5" fmla="*/ 638386 h 651864"/>
                  <a:gd name="connsiteX6" fmla="*/ 182108 w 2855462"/>
                  <a:gd name="connsiteY6" fmla="*/ 651864 h 651864"/>
                  <a:gd name="connsiteX0" fmla="*/ 267262 w 2940616"/>
                  <a:gd name="connsiteY0" fmla="*/ 651864 h 651864"/>
                  <a:gd name="connsiteX1" fmla="*/ 80827 w 2940616"/>
                  <a:gd name="connsiteY1" fmla="*/ 273828 h 651864"/>
                  <a:gd name="connsiteX2" fmla="*/ 276701 w 2940616"/>
                  <a:gd name="connsiteY2" fmla="*/ 0 h 651864"/>
                  <a:gd name="connsiteX3" fmla="*/ 2834216 w 2940616"/>
                  <a:gd name="connsiteY3" fmla="*/ 0 h 651864"/>
                  <a:gd name="connsiteX4" fmla="*/ 2940616 w 2940616"/>
                  <a:gd name="connsiteY4" fmla="*/ 106400 h 651864"/>
                  <a:gd name="connsiteX5" fmla="*/ 2940616 w 2940616"/>
                  <a:gd name="connsiteY5" fmla="*/ 531986 h 651864"/>
                  <a:gd name="connsiteX6" fmla="*/ 2834216 w 2940616"/>
                  <a:gd name="connsiteY6" fmla="*/ 638386 h 651864"/>
                  <a:gd name="connsiteX7" fmla="*/ 267262 w 2940616"/>
                  <a:gd name="connsiteY7" fmla="*/ 651864 h 651864"/>
                  <a:gd name="connsiteX0" fmla="*/ 251440 w 2924794"/>
                  <a:gd name="connsiteY0" fmla="*/ 651864 h 651864"/>
                  <a:gd name="connsiteX1" fmla="*/ 103370 w 2924794"/>
                  <a:gd name="connsiteY1" fmla="*/ 284949 h 651864"/>
                  <a:gd name="connsiteX2" fmla="*/ 260879 w 2924794"/>
                  <a:gd name="connsiteY2" fmla="*/ 0 h 651864"/>
                  <a:gd name="connsiteX3" fmla="*/ 2818394 w 2924794"/>
                  <a:gd name="connsiteY3" fmla="*/ 0 h 651864"/>
                  <a:gd name="connsiteX4" fmla="*/ 2924794 w 2924794"/>
                  <a:gd name="connsiteY4" fmla="*/ 106400 h 651864"/>
                  <a:gd name="connsiteX5" fmla="*/ 2924794 w 2924794"/>
                  <a:gd name="connsiteY5" fmla="*/ 531986 h 651864"/>
                  <a:gd name="connsiteX6" fmla="*/ 2818394 w 2924794"/>
                  <a:gd name="connsiteY6" fmla="*/ 638386 h 651864"/>
                  <a:gd name="connsiteX7" fmla="*/ 251440 w 2924794"/>
                  <a:gd name="connsiteY7" fmla="*/ 651864 h 651864"/>
                  <a:gd name="connsiteX0" fmla="*/ 251440 w 2924794"/>
                  <a:gd name="connsiteY0" fmla="*/ 653131 h 653131"/>
                  <a:gd name="connsiteX1" fmla="*/ 103370 w 2924794"/>
                  <a:gd name="connsiteY1" fmla="*/ 286216 h 653131"/>
                  <a:gd name="connsiteX2" fmla="*/ 260879 w 2924794"/>
                  <a:gd name="connsiteY2" fmla="*/ 1267 h 653131"/>
                  <a:gd name="connsiteX3" fmla="*/ 2818394 w 2924794"/>
                  <a:gd name="connsiteY3" fmla="*/ 1267 h 653131"/>
                  <a:gd name="connsiteX4" fmla="*/ 2924794 w 2924794"/>
                  <a:gd name="connsiteY4" fmla="*/ 107667 h 653131"/>
                  <a:gd name="connsiteX5" fmla="*/ 2924794 w 2924794"/>
                  <a:gd name="connsiteY5" fmla="*/ 533253 h 653131"/>
                  <a:gd name="connsiteX6" fmla="*/ 2818394 w 2924794"/>
                  <a:gd name="connsiteY6" fmla="*/ 639653 h 653131"/>
                  <a:gd name="connsiteX7" fmla="*/ 251440 w 2924794"/>
                  <a:gd name="connsiteY7" fmla="*/ 653131 h 653131"/>
                  <a:gd name="connsiteX0" fmla="*/ 148125 w 2821479"/>
                  <a:gd name="connsiteY0" fmla="*/ 653131 h 653835"/>
                  <a:gd name="connsiteX1" fmla="*/ 55 w 2821479"/>
                  <a:gd name="connsiteY1" fmla="*/ 286216 h 653835"/>
                  <a:gd name="connsiteX2" fmla="*/ 157564 w 2821479"/>
                  <a:gd name="connsiteY2" fmla="*/ 1267 h 653835"/>
                  <a:gd name="connsiteX3" fmla="*/ 2715079 w 2821479"/>
                  <a:gd name="connsiteY3" fmla="*/ 1267 h 653835"/>
                  <a:gd name="connsiteX4" fmla="*/ 2821479 w 2821479"/>
                  <a:gd name="connsiteY4" fmla="*/ 107667 h 653835"/>
                  <a:gd name="connsiteX5" fmla="*/ 2821479 w 2821479"/>
                  <a:gd name="connsiteY5" fmla="*/ 533253 h 653835"/>
                  <a:gd name="connsiteX6" fmla="*/ 2715079 w 2821479"/>
                  <a:gd name="connsiteY6" fmla="*/ 639653 h 653835"/>
                  <a:gd name="connsiteX7" fmla="*/ 148125 w 2821479"/>
                  <a:gd name="connsiteY7" fmla="*/ 653131 h 653835"/>
                  <a:gd name="connsiteX0" fmla="*/ 148125 w 2821479"/>
                  <a:gd name="connsiteY0" fmla="*/ 653131 h 653835"/>
                  <a:gd name="connsiteX1" fmla="*/ 55 w 2821479"/>
                  <a:gd name="connsiteY1" fmla="*/ 286216 h 653835"/>
                  <a:gd name="connsiteX2" fmla="*/ 157564 w 2821479"/>
                  <a:gd name="connsiteY2" fmla="*/ 1267 h 653835"/>
                  <a:gd name="connsiteX3" fmla="*/ 2715079 w 2821479"/>
                  <a:gd name="connsiteY3" fmla="*/ 1267 h 653835"/>
                  <a:gd name="connsiteX4" fmla="*/ 2821479 w 2821479"/>
                  <a:gd name="connsiteY4" fmla="*/ 107667 h 653835"/>
                  <a:gd name="connsiteX5" fmla="*/ 2821479 w 2821479"/>
                  <a:gd name="connsiteY5" fmla="*/ 533253 h 653835"/>
                  <a:gd name="connsiteX6" fmla="*/ 2715079 w 2821479"/>
                  <a:gd name="connsiteY6" fmla="*/ 639653 h 653835"/>
                  <a:gd name="connsiteX7" fmla="*/ 148125 w 2821479"/>
                  <a:gd name="connsiteY7" fmla="*/ 653131 h 653835"/>
                  <a:gd name="connsiteX0" fmla="*/ 148125 w 2821479"/>
                  <a:gd name="connsiteY0" fmla="*/ 653131 h 653835"/>
                  <a:gd name="connsiteX1" fmla="*/ 55 w 2821479"/>
                  <a:gd name="connsiteY1" fmla="*/ 286216 h 653835"/>
                  <a:gd name="connsiteX2" fmla="*/ 157564 w 2821479"/>
                  <a:gd name="connsiteY2" fmla="*/ 1267 h 653835"/>
                  <a:gd name="connsiteX3" fmla="*/ 2715079 w 2821479"/>
                  <a:gd name="connsiteY3" fmla="*/ 1267 h 653835"/>
                  <a:gd name="connsiteX4" fmla="*/ 2821479 w 2821479"/>
                  <a:gd name="connsiteY4" fmla="*/ 107667 h 653835"/>
                  <a:gd name="connsiteX5" fmla="*/ 2821479 w 2821479"/>
                  <a:gd name="connsiteY5" fmla="*/ 533253 h 653835"/>
                  <a:gd name="connsiteX6" fmla="*/ 2715079 w 2821479"/>
                  <a:gd name="connsiteY6" fmla="*/ 639653 h 653835"/>
                  <a:gd name="connsiteX7" fmla="*/ 148125 w 2821479"/>
                  <a:gd name="connsiteY7" fmla="*/ 653131 h 653835"/>
                  <a:gd name="connsiteX0" fmla="*/ 148125 w 3083702"/>
                  <a:gd name="connsiteY0" fmla="*/ 653131 h 653835"/>
                  <a:gd name="connsiteX1" fmla="*/ 55 w 3083702"/>
                  <a:gd name="connsiteY1" fmla="*/ 286216 h 653835"/>
                  <a:gd name="connsiteX2" fmla="*/ 157564 w 3083702"/>
                  <a:gd name="connsiteY2" fmla="*/ 1267 h 653835"/>
                  <a:gd name="connsiteX3" fmla="*/ 2715079 w 3083702"/>
                  <a:gd name="connsiteY3" fmla="*/ 1267 h 653835"/>
                  <a:gd name="connsiteX4" fmla="*/ 3083702 w 3083702"/>
                  <a:gd name="connsiteY4" fmla="*/ 58081 h 653835"/>
                  <a:gd name="connsiteX5" fmla="*/ 2821479 w 3083702"/>
                  <a:gd name="connsiteY5" fmla="*/ 533253 h 653835"/>
                  <a:gd name="connsiteX6" fmla="*/ 2715079 w 3083702"/>
                  <a:gd name="connsiteY6" fmla="*/ 639653 h 653835"/>
                  <a:gd name="connsiteX7" fmla="*/ 148125 w 3083702"/>
                  <a:gd name="connsiteY7" fmla="*/ 653131 h 653835"/>
                  <a:gd name="connsiteX0" fmla="*/ 148125 w 2944344"/>
                  <a:gd name="connsiteY0" fmla="*/ 653131 h 653835"/>
                  <a:gd name="connsiteX1" fmla="*/ 55 w 2944344"/>
                  <a:gd name="connsiteY1" fmla="*/ 286216 h 653835"/>
                  <a:gd name="connsiteX2" fmla="*/ 157564 w 2944344"/>
                  <a:gd name="connsiteY2" fmla="*/ 1267 h 653835"/>
                  <a:gd name="connsiteX3" fmla="*/ 2715079 w 2944344"/>
                  <a:gd name="connsiteY3" fmla="*/ 1267 h 653835"/>
                  <a:gd name="connsiteX4" fmla="*/ 2821479 w 2944344"/>
                  <a:gd name="connsiteY4" fmla="*/ 533253 h 653835"/>
                  <a:gd name="connsiteX5" fmla="*/ 2715079 w 2944344"/>
                  <a:gd name="connsiteY5" fmla="*/ 639653 h 653835"/>
                  <a:gd name="connsiteX6" fmla="*/ 148125 w 2944344"/>
                  <a:gd name="connsiteY6" fmla="*/ 653131 h 653835"/>
                  <a:gd name="connsiteX0" fmla="*/ 148125 w 3098468"/>
                  <a:gd name="connsiteY0" fmla="*/ 653131 h 653835"/>
                  <a:gd name="connsiteX1" fmla="*/ 55 w 3098468"/>
                  <a:gd name="connsiteY1" fmla="*/ 286216 h 653835"/>
                  <a:gd name="connsiteX2" fmla="*/ 157564 w 3098468"/>
                  <a:gd name="connsiteY2" fmla="*/ 1267 h 653835"/>
                  <a:gd name="connsiteX3" fmla="*/ 2715079 w 3098468"/>
                  <a:gd name="connsiteY3" fmla="*/ 1267 h 653835"/>
                  <a:gd name="connsiteX4" fmla="*/ 3095293 w 3098468"/>
                  <a:gd name="connsiteY4" fmla="*/ 281495 h 653835"/>
                  <a:gd name="connsiteX5" fmla="*/ 2715079 w 3098468"/>
                  <a:gd name="connsiteY5" fmla="*/ 639653 h 653835"/>
                  <a:gd name="connsiteX6" fmla="*/ 148125 w 3098468"/>
                  <a:gd name="connsiteY6" fmla="*/ 653131 h 653835"/>
                  <a:gd name="connsiteX0" fmla="*/ 148125 w 3098468"/>
                  <a:gd name="connsiteY0" fmla="*/ 653131 h 653835"/>
                  <a:gd name="connsiteX1" fmla="*/ 55 w 3098468"/>
                  <a:gd name="connsiteY1" fmla="*/ 286216 h 653835"/>
                  <a:gd name="connsiteX2" fmla="*/ 157564 w 3098468"/>
                  <a:gd name="connsiteY2" fmla="*/ 1267 h 653835"/>
                  <a:gd name="connsiteX3" fmla="*/ 2715079 w 3098468"/>
                  <a:gd name="connsiteY3" fmla="*/ 1267 h 653835"/>
                  <a:gd name="connsiteX4" fmla="*/ 3095293 w 3098468"/>
                  <a:gd name="connsiteY4" fmla="*/ 281495 h 653835"/>
                  <a:gd name="connsiteX5" fmla="*/ 3051198 w 3098468"/>
                  <a:gd name="connsiteY5" fmla="*/ 569174 h 653835"/>
                  <a:gd name="connsiteX6" fmla="*/ 148125 w 3098468"/>
                  <a:gd name="connsiteY6" fmla="*/ 653131 h 653835"/>
                  <a:gd name="connsiteX0" fmla="*/ 148125 w 3257855"/>
                  <a:gd name="connsiteY0" fmla="*/ 653131 h 653835"/>
                  <a:gd name="connsiteX1" fmla="*/ 55 w 3257855"/>
                  <a:gd name="connsiteY1" fmla="*/ 286216 h 653835"/>
                  <a:gd name="connsiteX2" fmla="*/ 157564 w 3257855"/>
                  <a:gd name="connsiteY2" fmla="*/ 1267 h 653835"/>
                  <a:gd name="connsiteX3" fmla="*/ 3047255 w 3257855"/>
                  <a:gd name="connsiteY3" fmla="*/ 15657 h 653835"/>
                  <a:gd name="connsiteX4" fmla="*/ 3095293 w 3257855"/>
                  <a:gd name="connsiteY4" fmla="*/ 281495 h 653835"/>
                  <a:gd name="connsiteX5" fmla="*/ 3051198 w 3257855"/>
                  <a:gd name="connsiteY5" fmla="*/ 569174 h 653835"/>
                  <a:gd name="connsiteX6" fmla="*/ 148125 w 3257855"/>
                  <a:gd name="connsiteY6" fmla="*/ 653131 h 653835"/>
                  <a:gd name="connsiteX0" fmla="*/ 148125 w 3111753"/>
                  <a:gd name="connsiteY0" fmla="*/ 653131 h 653835"/>
                  <a:gd name="connsiteX1" fmla="*/ 55 w 3111753"/>
                  <a:gd name="connsiteY1" fmla="*/ 286216 h 653835"/>
                  <a:gd name="connsiteX2" fmla="*/ 157564 w 3111753"/>
                  <a:gd name="connsiteY2" fmla="*/ 1267 h 653835"/>
                  <a:gd name="connsiteX3" fmla="*/ 3047255 w 3111753"/>
                  <a:gd name="connsiteY3" fmla="*/ 15657 h 653835"/>
                  <a:gd name="connsiteX4" fmla="*/ 3095293 w 3111753"/>
                  <a:gd name="connsiteY4" fmla="*/ 281495 h 653835"/>
                  <a:gd name="connsiteX5" fmla="*/ 3051198 w 3111753"/>
                  <a:gd name="connsiteY5" fmla="*/ 569174 h 653835"/>
                  <a:gd name="connsiteX6" fmla="*/ 148125 w 3111753"/>
                  <a:gd name="connsiteY6" fmla="*/ 653131 h 653835"/>
                  <a:gd name="connsiteX0" fmla="*/ 148125 w 3124848"/>
                  <a:gd name="connsiteY0" fmla="*/ 653131 h 653835"/>
                  <a:gd name="connsiteX1" fmla="*/ 55 w 3124848"/>
                  <a:gd name="connsiteY1" fmla="*/ 286216 h 653835"/>
                  <a:gd name="connsiteX2" fmla="*/ 157564 w 3124848"/>
                  <a:gd name="connsiteY2" fmla="*/ 1267 h 653835"/>
                  <a:gd name="connsiteX3" fmla="*/ 3069138 w 3124848"/>
                  <a:gd name="connsiteY3" fmla="*/ 19822 h 653835"/>
                  <a:gd name="connsiteX4" fmla="*/ 3095293 w 3124848"/>
                  <a:gd name="connsiteY4" fmla="*/ 281495 h 653835"/>
                  <a:gd name="connsiteX5" fmla="*/ 3051198 w 3124848"/>
                  <a:gd name="connsiteY5" fmla="*/ 569174 h 653835"/>
                  <a:gd name="connsiteX6" fmla="*/ 148125 w 3124848"/>
                  <a:gd name="connsiteY6" fmla="*/ 653131 h 653835"/>
                  <a:gd name="connsiteX0" fmla="*/ 148125 w 3128145"/>
                  <a:gd name="connsiteY0" fmla="*/ 653131 h 653835"/>
                  <a:gd name="connsiteX1" fmla="*/ 55 w 3128145"/>
                  <a:gd name="connsiteY1" fmla="*/ 286216 h 653835"/>
                  <a:gd name="connsiteX2" fmla="*/ 157564 w 3128145"/>
                  <a:gd name="connsiteY2" fmla="*/ 1267 h 653835"/>
                  <a:gd name="connsiteX3" fmla="*/ 3074123 w 3128145"/>
                  <a:gd name="connsiteY3" fmla="*/ 14744 h 653835"/>
                  <a:gd name="connsiteX4" fmla="*/ 3095293 w 3128145"/>
                  <a:gd name="connsiteY4" fmla="*/ 281495 h 653835"/>
                  <a:gd name="connsiteX5" fmla="*/ 3051198 w 3128145"/>
                  <a:gd name="connsiteY5" fmla="*/ 569174 h 653835"/>
                  <a:gd name="connsiteX6" fmla="*/ 148125 w 3128145"/>
                  <a:gd name="connsiteY6" fmla="*/ 653131 h 653835"/>
                  <a:gd name="connsiteX0" fmla="*/ 148125 w 3121484"/>
                  <a:gd name="connsiteY0" fmla="*/ 653131 h 653835"/>
                  <a:gd name="connsiteX1" fmla="*/ 55 w 3121484"/>
                  <a:gd name="connsiteY1" fmla="*/ 286216 h 653835"/>
                  <a:gd name="connsiteX2" fmla="*/ 157564 w 3121484"/>
                  <a:gd name="connsiteY2" fmla="*/ 1267 h 653835"/>
                  <a:gd name="connsiteX3" fmla="*/ 3074123 w 3121484"/>
                  <a:gd name="connsiteY3" fmla="*/ 14744 h 653835"/>
                  <a:gd name="connsiteX4" fmla="*/ 3095293 w 3121484"/>
                  <a:gd name="connsiteY4" fmla="*/ 281495 h 653835"/>
                  <a:gd name="connsiteX5" fmla="*/ 3051198 w 3121484"/>
                  <a:gd name="connsiteY5" fmla="*/ 569174 h 653835"/>
                  <a:gd name="connsiteX6" fmla="*/ 148125 w 3121484"/>
                  <a:gd name="connsiteY6" fmla="*/ 653131 h 653835"/>
                  <a:gd name="connsiteX0" fmla="*/ 148125 w 3124758"/>
                  <a:gd name="connsiteY0" fmla="*/ 653131 h 653835"/>
                  <a:gd name="connsiteX1" fmla="*/ 55 w 3124758"/>
                  <a:gd name="connsiteY1" fmla="*/ 286216 h 653835"/>
                  <a:gd name="connsiteX2" fmla="*/ 157564 w 3124758"/>
                  <a:gd name="connsiteY2" fmla="*/ 1267 h 653835"/>
                  <a:gd name="connsiteX3" fmla="*/ 3074123 w 3124758"/>
                  <a:gd name="connsiteY3" fmla="*/ 14744 h 653835"/>
                  <a:gd name="connsiteX4" fmla="*/ 3095293 w 3124758"/>
                  <a:gd name="connsiteY4" fmla="*/ 281495 h 653835"/>
                  <a:gd name="connsiteX5" fmla="*/ 3051198 w 3124758"/>
                  <a:gd name="connsiteY5" fmla="*/ 569174 h 653835"/>
                  <a:gd name="connsiteX6" fmla="*/ 148125 w 3124758"/>
                  <a:gd name="connsiteY6" fmla="*/ 653131 h 653835"/>
                  <a:gd name="connsiteX0" fmla="*/ 148125 w 3129350"/>
                  <a:gd name="connsiteY0" fmla="*/ 653131 h 653835"/>
                  <a:gd name="connsiteX1" fmla="*/ 55 w 3129350"/>
                  <a:gd name="connsiteY1" fmla="*/ 286216 h 653835"/>
                  <a:gd name="connsiteX2" fmla="*/ 157564 w 3129350"/>
                  <a:gd name="connsiteY2" fmla="*/ 1267 h 653835"/>
                  <a:gd name="connsiteX3" fmla="*/ 3074123 w 3129350"/>
                  <a:gd name="connsiteY3" fmla="*/ 14744 h 653835"/>
                  <a:gd name="connsiteX4" fmla="*/ 3107895 w 3129350"/>
                  <a:gd name="connsiteY4" fmla="*/ 283894 h 653835"/>
                  <a:gd name="connsiteX5" fmla="*/ 3051198 w 3129350"/>
                  <a:gd name="connsiteY5" fmla="*/ 569174 h 653835"/>
                  <a:gd name="connsiteX6" fmla="*/ 148125 w 3129350"/>
                  <a:gd name="connsiteY6" fmla="*/ 653131 h 653835"/>
                  <a:gd name="connsiteX0" fmla="*/ 148125 w 3124792"/>
                  <a:gd name="connsiteY0" fmla="*/ 653131 h 653835"/>
                  <a:gd name="connsiteX1" fmla="*/ 55 w 3124792"/>
                  <a:gd name="connsiteY1" fmla="*/ 286216 h 653835"/>
                  <a:gd name="connsiteX2" fmla="*/ 157564 w 3124792"/>
                  <a:gd name="connsiteY2" fmla="*/ 1267 h 653835"/>
                  <a:gd name="connsiteX3" fmla="*/ 3074123 w 3124792"/>
                  <a:gd name="connsiteY3" fmla="*/ 14744 h 653835"/>
                  <a:gd name="connsiteX4" fmla="*/ 3107895 w 3124792"/>
                  <a:gd name="connsiteY4" fmla="*/ 283894 h 653835"/>
                  <a:gd name="connsiteX5" fmla="*/ 3051198 w 3124792"/>
                  <a:gd name="connsiteY5" fmla="*/ 569174 h 653835"/>
                  <a:gd name="connsiteX6" fmla="*/ 148125 w 3124792"/>
                  <a:gd name="connsiteY6" fmla="*/ 653131 h 653835"/>
                  <a:gd name="connsiteX0" fmla="*/ 148125 w 3124792"/>
                  <a:gd name="connsiteY0" fmla="*/ 653131 h 653835"/>
                  <a:gd name="connsiteX1" fmla="*/ 55 w 3124792"/>
                  <a:gd name="connsiteY1" fmla="*/ 286216 h 653835"/>
                  <a:gd name="connsiteX2" fmla="*/ 157564 w 3124792"/>
                  <a:gd name="connsiteY2" fmla="*/ 1267 h 653835"/>
                  <a:gd name="connsiteX3" fmla="*/ 3074123 w 3124792"/>
                  <a:gd name="connsiteY3" fmla="*/ 14744 h 653835"/>
                  <a:gd name="connsiteX4" fmla="*/ 3107895 w 3124792"/>
                  <a:gd name="connsiteY4" fmla="*/ 283894 h 653835"/>
                  <a:gd name="connsiteX5" fmla="*/ 3051198 w 3124792"/>
                  <a:gd name="connsiteY5" fmla="*/ 569174 h 653835"/>
                  <a:gd name="connsiteX6" fmla="*/ 148125 w 3124792"/>
                  <a:gd name="connsiteY6" fmla="*/ 653131 h 653835"/>
                  <a:gd name="connsiteX0" fmla="*/ 148125 w 3120364"/>
                  <a:gd name="connsiteY0" fmla="*/ 653131 h 653835"/>
                  <a:gd name="connsiteX1" fmla="*/ 55 w 3120364"/>
                  <a:gd name="connsiteY1" fmla="*/ 286216 h 653835"/>
                  <a:gd name="connsiteX2" fmla="*/ 157564 w 3120364"/>
                  <a:gd name="connsiteY2" fmla="*/ 1267 h 653835"/>
                  <a:gd name="connsiteX3" fmla="*/ 3074123 w 3120364"/>
                  <a:gd name="connsiteY3" fmla="*/ 14744 h 653835"/>
                  <a:gd name="connsiteX4" fmla="*/ 3107895 w 3120364"/>
                  <a:gd name="connsiteY4" fmla="*/ 283894 h 653835"/>
                  <a:gd name="connsiteX5" fmla="*/ 3051198 w 3120364"/>
                  <a:gd name="connsiteY5" fmla="*/ 569174 h 653835"/>
                  <a:gd name="connsiteX6" fmla="*/ 148125 w 3120364"/>
                  <a:gd name="connsiteY6" fmla="*/ 653131 h 653835"/>
                  <a:gd name="connsiteX0" fmla="*/ 148125 w 3124711"/>
                  <a:gd name="connsiteY0" fmla="*/ 653131 h 653835"/>
                  <a:gd name="connsiteX1" fmla="*/ 55 w 3124711"/>
                  <a:gd name="connsiteY1" fmla="*/ 286216 h 653835"/>
                  <a:gd name="connsiteX2" fmla="*/ 157564 w 3124711"/>
                  <a:gd name="connsiteY2" fmla="*/ 1267 h 653835"/>
                  <a:gd name="connsiteX3" fmla="*/ 3074123 w 3124711"/>
                  <a:gd name="connsiteY3" fmla="*/ 14744 h 653835"/>
                  <a:gd name="connsiteX4" fmla="*/ 3107895 w 3124711"/>
                  <a:gd name="connsiteY4" fmla="*/ 283894 h 653835"/>
                  <a:gd name="connsiteX5" fmla="*/ 3051198 w 3124711"/>
                  <a:gd name="connsiteY5" fmla="*/ 569174 h 653835"/>
                  <a:gd name="connsiteX6" fmla="*/ 148125 w 3124711"/>
                  <a:gd name="connsiteY6" fmla="*/ 653131 h 653835"/>
                  <a:gd name="connsiteX0" fmla="*/ 148125 w 3124711"/>
                  <a:gd name="connsiteY0" fmla="*/ 653131 h 653835"/>
                  <a:gd name="connsiteX1" fmla="*/ 55 w 3124711"/>
                  <a:gd name="connsiteY1" fmla="*/ 286216 h 653835"/>
                  <a:gd name="connsiteX2" fmla="*/ 157564 w 3124711"/>
                  <a:gd name="connsiteY2" fmla="*/ 1267 h 653835"/>
                  <a:gd name="connsiteX3" fmla="*/ 3074123 w 3124711"/>
                  <a:gd name="connsiteY3" fmla="*/ 14744 h 653835"/>
                  <a:gd name="connsiteX4" fmla="*/ 3107895 w 3124711"/>
                  <a:gd name="connsiteY4" fmla="*/ 283894 h 653835"/>
                  <a:gd name="connsiteX5" fmla="*/ 3086512 w 3124711"/>
                  <a:gd name="connsiteY5" fmla="*/ 578910 h 653835"/>
                  <a:gd name="connsiteX6" fmla="*/ 148125 w 3124711"/>
                  <a:gd name="connsiteY6" fmla="*/ 653131 h 653835"/>
                  <a:gd name="connsiteX0" fmla="*/ 148125 w 3129057"/>
                  <a:gd name="connsiteY0" fmla="*/ 653131 h 653835"/>
                  <a:gd name="connsiteX1" fmla="*/ 55 w 3129057"/>
                  <a:gd name="connsiteY1" fmla="*/ 286216 h 653835"/>
                  <a:gd name="connsiteX2" fmla="*/ 157564 w 3129057"/>
                  <a:gd name="connsiteY2" fmla="*/ 1267 h 653835"/>
                  <a:gd name="connsiteX3" fmla="*/ 3074123 w 3129057"/>
                  <a:gd name="connsiteY3" fmla="*/ 14744 h 653835"/>
                  <a:gd name="connsiteX4" fmla="*/ 3107895 w 3129057"/>
                  <a:gd name="connsiteY4" fmla="*/ 283894 h 653835"/>
                  <a:gd name="connsiteX5" fmla="*/ 3086512 w 3129057"/>
                  <a:gd name="connsiteY5" fmla="*/ 578910 h 653835"/>
                  <a:gd name="connsiteX6" fmla="*/ 148125 w 3129057"/>
                  <a:gd name="connsiteY6" fmla="*/ 653131 h 653835"/>
                  <a:gd name="connsiteX0" fmla="*/ 148125 w 3130151"/>
                  <a:gd name="connsiteY0" fmla="*/ 653131 h 653835"/>
                  <a:gd name="connsiteX1" fmla="*/ 55 w 3130151"/>
                  <a:gd name="connsiteY1" fmla="*/ 286216 h 653835"/>
                  <a:gd name="connsiteX2" fmla="*/ 157564 w 3130151"/>
                  <a:gd name="connsiteY2" fmla="*/ 1267 h 653835"/>
                  <a:gd name="connsiteX3" fmla="*/ 3074123 w 3130151"/>
                  <a:gd name="connsiteY3" fmla="*/ 14744 h 653835"/>
                  <a:gd name="connsiteX4" fmla="*/ 3107895 w 3130151"/>
                  <a:gd name="connsiteY4" fmla="*/ 283894 h 653835"/>
                  <a:gd name="connsiteX5" fmla="*/ 3086512 w 3130151"/>
                  <a:gd name="connsiteY5" fmla="*/ 578910 h 653835"/>
                  <a:gd name="connsiteX6" fmla="*/ 148125 w 3130151"/>
                  <a:gd name="connsiteY6" fmla="*/ 653131 h 653835"/>
                  <a:gd name="connsiteX0" fmla="*/ 148125 w 3130151"/>
                  <a:gd name="connsiteY0" fmla="*/ 653131 h 653835"/>
                  <a:gd name="connsiteX1" fmla="*/ 55 w 3130151"/>
                  <a:gd name="connsiteY1" fmla="*/ 286216 h 653835"/>
                  <a:gd name="connsiteX2" fmla="*/ 157564 w 3130151"/>
                  <a:gd name="connsiteY2" fmla="*/ 1267 h 653835"/>
                  <a:gd name="connsiteX3" fmla="*/ 3074123 w 3130151"/>
                  <a:gd name="connsiteY3" fmla="*/ 14744 h 653835"/>
                  <a:gd name="connsiteX4" fmla="*/ 3107895 w 3130151"/>
                  <a:gd name="connsiteY4" fmla="*/ 283894 h 653835"/>
                  <a:gd name="connsiteX5" fmla="*/ 3086512 w 3130151"/>
                  <a:gd name="connsiteY5" fmla="*/ 578910 h 653835"/>
                  <a:gd name="connsiteX6" fmla="*/ 148125 w 3130151"/>
                  <a:gd name="connsiteY6" fmla="*/ 653131 h 653835"/>
                  <a:gd name="connsiteX0" fmla="*/ 148125 w 3126116"/>
                  <a:gd name="connsiteY0" fmla="*/ 653131 h 653835"/>
                  <a:gd name="connsiteX1" fmla="*/ 55 w 3126116"/>
                  <a:gd name="connsiteY1" fmla="*/ 286216 h 653835"/>
                  <a:gd name="connsiteX2" fmla="*/ 157564 w 3126116"/>
                  <a:gd name="connsiteY2" fmla="*/ 1267 h 653835"/>
                  <a:gd name="connsiteX3" fmla="*/ 3074123 w 3126116"/>
                  <a:gd name="connsiteY3" fmla="*/ 14744 h 653835"/>
                  <a:gd name="connsiteX4" fmla="*/ 3107895 w 3126116"/>
                  <a:gd name="connsiteY4" fmla="*/ 283894 h 653835"/>
                  <a:gd name="connsiteX5" fmla="*/ 3086512 w 3126116"/>
                  <a:gd name="connsiteY5" fmla="*/ 578910 h 653835"/>
                  <a:gd name="connsiteX6" fmla="*/ 148125 w 3126116"/>
                  <a:gd name="connsiteY6" fmla="*/ 653131 h 653835"/>
                  <a:gd name="connsiteX0" fmla="*/ 148125 w 3126792"/>
                  <a:gd name="connsiteY0" fmla="*/ 653131 h 653835"/>
                  <a:gd name="connsiteX1" fmla="*/ 55 w 3126792"/>
                  <a:gd name="connsiteY1" fmla="*/ 286216 h 653835"/>
                  <a:gd name="connsiteX2" fmla="*/ 157564 w 3126792"/>
                  <a:gd name="connsiteY2" fmla="*/ 1267 h 653835"/>
                  <a:gd name="connsiteX3" fmla="*/ 3074123 w 3126792"/>
                  <a:gd name="connsiteY3" fmla="*/ 14744 h 653835"/>
                  <a:gd name="connsiteX4" fmla="*/ 3107895 w 3126792"/>
                  <a:gd name="connsiteY4" fmla="*/ 283894 h 653835"/>
                  <a:gd name="connsiteX5" fmla="*/ 3086512 w 3126792"/>
                  <a:gd name="connsiteY5" fmla="*/ 578910 h 653835"/>
                  <a:gd name="connsiteX6" fmla="*/ 148125 w 3126792"/>
                  <a:gd name="connsiteY6" fmla="*/ 653131 h 653835"/>
                  <a:gd name="connsiteX0" fmla="*/ 148125 w 3128855"/>
                  <a:gd name="connsiteY0" fmla="*/ 653131 h 653835"/>
                  <a:gd name="connsiteX1" fmla="*/ 55 w 3128855"/>
                  <a:gd name="connsiteY1" fmla="*/ 286216 h 653835"/>
                  <a:gd name="connsiteX2" fmla="*/ 157564 w 3128855"/>
                  <a:gd name="connsiteY2" fmla="*/ 1267 h 653835"/>
                  <a:gd name="connsiteX3" fmla="*/ 3074123 w 3128855"/>
                  <a:gd name="connsiteY3" fmla="*/ 14744 h 653835"/>
                  <a:gd name="connsiteX4" fmla="*/ 3107895 w 3128855"/>
                  <a:gd name="connsiteY4" fmla="*/ 283894 h 653835"/>
                  <a:gd name="connsiteX5" fmla="*/ 3086512 w 3128855"/>
                  <a:gd name="connsiteY5" fmla="*/ 578910 h 653835"/>
                  <a:gd name="connsiteX6" fmla="*/ 148125 w 3128855"/>
                  <a:gd name="connsiteY6" fmla="*/ 653131 h 653835"/>
                  <a:gd name="connsiteX0" fmla="*/ 148125 w 3126187"/>
                  <a:gd name="connsiteY0" fmla="*/ 653131 h 653835"/>
                  <a:gd name="connsiteX1" fmla="*/ 55 w 3126187"/>
                  <a:gd name="connsiteY1" fmla="*/ 286216 h 653835"/>
                  <a:gd name="connsiteX2" fmla="*/ 157564 w 3126187"/>
                  <a:gd name="connsiteY2" fmla="*/ 1267 h 653835"/>
                  <a:gd name="connsiteX3" fmla="*/ 3074123 w 3126187"/>
                  <a:gd name="connsiteY3" fmla="*/ 14744 h 653835"/>
                  <a:gd name="connsiteX4" fmla="*/ 3107895 w 3126187"/>
                  <a:gd name="connsiteY4" fmla="*/ 283894 h 653835"/>
                  <a:gd name="connsiteX5" fmla="*/ 3086512 w 3126187"/>
                  <a:gd name="connsiteY5" fmla="*/ 578910 h 653835"/>
                  <a:gd name="connsiteX6" fmla="*/ 148125 w 3126187"/>
                  <a:gd name="connsiteY6" fmla="*/ 653131 h 653835"/>
                  <a:gd name="connsiteX0" fmla="*/ 148125 w 3130530"/>
                  <a:gd name="connsiteY0" fmla="*/ 653131 h 653835"/>
                  <a:gd name="connsiteX1" fmla="*/ 55 w 3130530"/>
                  <a:gd name="connsiteY1" fmla="*/ 286216 h 653835"/>
                  <a:gd name="connsiteX2" fmla="*/ 157564 w 3130530"/>
                  <a:gd name="connsiteY2" fmla="*/ 1267 h 653835"/>
                  <a:gd name="connsiteX3" fmla="*/ 3074123 w 3130530"/>
                  <a:gd name="connsiteY3" fmla="*/ 14744 h 653835"/>
                  <a:gd name="connsiteX4" fmla="*/ 3107895 w 3130530"/>
                  <a:gd name="connsiteY4" fmla="*/ 283894 h 653835"/>
                  <a:gd name="connsiteX5" fmla="*/ 3086512 w 3130530"/>
                  <a:gd name="connsiteY5" fmla="*/ 578910 h 653835"/>
                  <a:gd name="connsiteX6" fmla="*/ 148125 w 3130530"/>
                  <a:gd name="connsiteY6" fmla="*/ 653131 h 653835"/>
                  <a:gd name="connsiteX0" fmla="*/ 148125 w 3128705"/>
                  <a:gd name="connsiteY0" fmla="*/ 653131 h 653835"/>
                  <a:gd name="connsiteX1" fmla="*/ 55 w 3128705"/>
                  <a:gd name="connsiteY1" fmla="*/ 286216 h 653835"/>
                  <a:gd name="connsiteX2" fmla="*/ 157564 w 3128705"/>
                  <a:gd name="connsiteY2" fmla="*/ 1267 h 653835"/>
                  <a:gd name="connsiteX3" fmla="*/ 3074123 w 3128705"/>
                  <a:gd name="connsiteY3" fmla="*/ 14744 h 653835"/>
                  <a:gd name="connsiteX4" fmla="*/ 3107895 w 3128705"/>
                  <a:gd name="connsiteY4" fmla="*/ 283894 h 653835"/>
                  <a:gd name="connsiteX5" fmla="*/ 3086512 w 3128705"/>
                  <a:gd name="connsiteY5" fmla="*/ 578910 h 653835"/>
                  <a:gd name="connsiteX6" fmla="*/ 148125 w 3128705"/>
                  <a:gd name="connsiteY6" fmla="*/ 653131 h 653835"/>
                  <a:gd name="connsiteX0" fmla="*/ 148125 w 3129297"/>
                  <a:gd name="connsiteY0" fmla="*/ 653131 h 653835"/>
                  <a:gd name="connsiteX1" fmla="*/ 55 w 3129297"/>
                  <a:gd name="connsiteY1" fmla="*/ 286216 h 653835"/>
                  <a:gd name="connsiteX2" fmla="*/ 157564 w 3129297"/>
                  <a:gd name="connsiteY2" fmla="*/ 1267 h 653835"/>
                  <a:gd name="connsiteX3" fmla="*/ 3074123 w 3129297"/>
                  <a:gd name="connsiteY3" fmla="*/ 14744 h 653835"/>
                  <a:gd name="connsiteX4" fmla="*/ 3107895 w 3129297"/>
                  <a:gd name="connsiteY4" fmla="*/ 283894 h 653835"/>
                  <a:gd name="connsiteX5" fmla="*/ 3086512 w 3129297"/>
                  <a:gd name="connsiteY5" fmla="*/ 578910 h 653835"/>
                  <a:gd name="connsiteX6" fmla="*/ 148125 w 3129297"/>
                  <a:gd name="connsiteY6" fmla="*/ 653131 h 653835"/>
                  <a:gd name="connsiteX0" fmla="*/ 148125 w 3129878"/>
                  <a:gd name="connsiteY0" fmla="*/ 653131 h 653835"/>
                  <a:gd name="connsiteX1" fmla="*/ 55 w 3129878"/>
                  <a:gd name="connsiteY1" fmla="*/ 286216 h 653835"/>
                  <a:gd name="connsiteX2" fmla="*/ 157564 w 3129878"/>
                  <a:gd name="connsiteY2" fmla="*/ 1267 h 653835"/>
                  <a:gd name="connsiteX3" fmla="*/ 3074123 w 3129878"/>
                  <a:gd name="connsiteY3" fmla="*/ 14744 h 653835"/>
                  <a:gd name="connsiteX4" fmla="*/ 3107895 w 3129878"/>
                  <a:gd name="connsiteY4" fmla="*/ 283894 h 653835"/>
                  <a:gd name="connsiteX5" fmla="*/ 3086512 w 3129878"/>
                  <a:gd name="connsiteY5" fmla="*/ 578910 h 653835"/>
                  <a:gd name="connsiteX6" fmla="*/ 148125 w 3129878"/>
                  <a:gd name="connsiteY6" fmla="*/ 653131 h 653835"/>
                  <a:gd name="connsiteX0" fmla="*/ 148125 w 3129878"/>
                  <a:gd name="connsiteY0" fmla="*/ 653131 h 653835"/>
                  <a:gd name="connsiteX1" fmla="*/ 55 w 3129878"/>
                  <a:gd name="connsiteY1" fmla="*/ 286216 h 653835"/>
                  <a:gd name="connsiteX2" fmla="*/ 157564 w 3129878"/>
                  <a:gd name="connsiteY2" fmla="*/ 1267 h 653835"/>
                  <a:gd name="connsiteX3" fmla="*/ 3074123 w 3129878"/>
                  <a:gd name="connsiteY3" fmla="*/ 14744 h 653835"/>
                  <a:gd name="connsiteX4" fmla="*/ 3107895 w 3129878"/>
                  <a:gd name="connsiteY4" fmla="*/ 283894 h 653835"/>
                  <a:gd name="connsiteX5" fmla="*/ 3086512 w 3129878"/>
                  <a:gd name="connsiteY5" fmla="*/ 578910 h 653835"/>
                  <a:gd name="connsiteX6" fmla="*/ 148125 w 3129878"/>
                  <a:gd name="connsiteY6" fmla="*/ 653131 h 653835"/>
                  <a:gd name="connsiteX0" fmla="*/ 148125 w 3129878"/>
                  <a:gd name="connsiteY0" fmla="*/ 653131 h 653835"/>
                  <a:gd name="connsiteX1" fmla="*/ 55 w 3129878"/>
                  <a:gd name="connsiteY1" fmla="*/ 286216 h 653835"/>
                  <a:gd name="connsiteX2" fmla="*/ 157564 w 3129878"/>
                  <a:gd name="connsiteY2" fmla="*/ 1267 h 653835"/>
                  <a:gd name="connsiteX3" fmla="*/ 3074123 w 3129878"/>
                  <a:gd name="connsiteY3" fmla="*/ 14744 h 653835"/>
                  <a:gd name="connsiteX4" fmla="*/ 3107895 w 3129878"/>
                  <a:gd name="connsiteY4" fmla="*/ 283894 h 653835"/>
                  <a:gd name="connsiteX5" fmla="*/ 3086512 w 3129878"/>
                  <a:gd name="connsiteY5" fmla="*/ 578910 h 653835"/>
                  <a:gd name="connsiteX6" fmla="*/ 148125 w 3129878"/>
                  <a:gd name="connsiteY6" fmla="*/ 653131 h 653835"/>
                  <a:gd name="connsiteX0" fmla="*/ 148125 w 3129878"/>
                  <a:gd name="connsiteY0" fmla="*/ 653131 h 653835"/>
                  <a:gd name="connsiteX1" fmla="*/ 55 w 3129878"/>
                  <a:gd name="connsiteY1" fmla="*/ 286216 h 653835"/>
                  <a:gd name="connsiteX2" fmla="*/ 157564 w 3129878"/>
                  <a:gd name="connsiteY2" fmla="*/ 1267 h 653835"/>
                  <a:gd name="connsiteX3" fmla="*/ 3074123 w 3129878"/>
                  <a:gd name="connsiteY3" fmla="*/ 14744 h 653835"/>
                  <a:gd name="connsiteX4" fmla="*/ 3107895 w 3129878"/>
                  <a:gd name="connsiteY4" fmla="*/ 283894 h 653835"/>
                  <a:gd name="connsiteX5" fmla="*/ 3086512 w 3129878"/>
                  <a:gd name="connsiteY5" fmla="*/ 578910 h 653835"/>
                  <a:gd name="connsiteX6" fmla="*/ 148125 w 3129878"/>
                  <a:gd name="connsiteY6" fmla="*/ 653131 h 653835"/>
                  <a:gd name="connsiteX0" fmla="*/ 148125 w 3129878"/>
                  <a:gd name="connsiteY0" fmla="*/ 653131 h 653835"/>
                  <a:gd name="connsiteX1" fmla="*/ 55 w 3129878"/>
                  <a:gd name="connsiteY1" fmla="*/ 286216 h 653835"/>
                  <a:gd name="connsiteX2" fmla="*/ 157564 w 3129878"/>
                  <a:gd name="connsiteY2" fmla="*/ 1267 h 653835"/>
                  <a:gd name="connsiteX3" fmla="*/ 3074123 w 3129878"/>
                  <a:gd name="connsiteY3" fmla="*/ 14744 h 653835"/>
                  <a:gd name="connsiteX4" fmla="*/ 3107895 w 3129878"/>
                  <a:gd name="connsiteY4" fmla="*/ 283894 h 653835"/>
                  <a:gd name="connsiteX5" fmla="*/ 3086512 w 3129878"/>
                  <a:gd name="connsiteY5" fmla="*/ 578910 h 653835"/>
                  <a:gd name="connsiteX6" fmla="*/ 148125 w 3129878"/>
                  <a:gd name="connsiteY6" fmla="*/ 653131 h 653835"/>
                  <a:gd name="connsiteX0" fmla="*/ 148125 w 3129878"/>
                  <a:gd name="connsiteY0" fmla="*/ 653131 h 653835"/>
                  <a:gd name="connsiteX1" fmla="*/ 55 w 3129878"/>
                  <a:gd name="connsiteY1" fmla="*/ 286216 h 653835"/>
                  <a:gd name="connsiteX2" fmla="*/ 157564 w 3129878"/>
                  <a:gd name="connsiteY2" fmla="*/ 1267 h 653835"/>
                  <a:gd name="connsiteX3" fmla="*/ 3074123 w 3129878"/>
                  <a:gd name="connsiteY3" fmla="*/ 14744 h 653835"/>
                  <a:gd name="connsiteX4" fmla="*/ 3107895 w 3129878"/>
                  <a:gd name="connsiteY4" fmla="*/ 283894 h 653835"/>
                  <a:gd name="connsiteX5" fmla="*/ 3086512 w 3129878"/>
                  <a:gd name="connsiteY5" fmla="*/ 578910 h 653835"/>
                  <a:gd name="connsiteX6" fmla="*/ 148125 w 3129878"/>
                  <a:gd name="connsiteY6" fmla="*/ 653131 h 653835"/>
                  <a:gd name="connsiteX0" fmla="*/ 148125 w 3129878"/>
                  <a:gd name="connsiteY0" fmla="*/ 653131 h 653835"/>
                  <a:gd name="connsiteX1" fmla="*/ 55 w 3129878"/>
                  <a:gd name="connsiteY1" fmla="*/ 286216 h 653835"/>
                  <a:gd name="connsiteX2" fmla="*/ 157564 w 3129878"/>
                  <a:gd name="connsiteY2" fmla="*/ 1267 h 653835"/>
                  <a:gd name="connsiteX3" fmla="*/ 3074123 w 3129878"/>
                  <a:gd name="connsiteY3" fmla="*/ 14744 h 653835"/>
                  <a:gd name="connsiteX4" fmla="*/ 3107895 w 3129878"/>
                  <a:gd name="connsiteY4" fmla="*/ 283894 h 653835"/>
                  <a:gd name="connsiteX5" fmla="*/ 3086512 w 3129878"/>
                  <a:gd name="connsiteY5" fmla="*/ 578910 h 653835"/>
                  <a:gd name="connsiteX6" fmla="*/ 148125 w 3129878"/>
                  <a:gd name="connsiteY6" fmla="*/ 653131 h 653835"/>
                  <a:gd name="connsiteX0" fmla="*/ 148125 w 3129878"/>
                  <a:gd name="connsiteY0" fmla="*/ 653131 h 653835"/>
                  <a:gd name="connsiteX1" fmla="*/ 55 w 3129878"/>
                  <a:gd name="connsiteY1" fmla="*/ 286216 h 653835"/>
                  <a:gd name="connsiteX2" fmla="*/ 157564 w 3129878"/>
                  <a:gd name="connsiteY2" fmla="*/ 1267 h 653835"/>
                  <a:gd name="connsiteX3" fmla="*/ 3076616 w 3129878"/>
                  <a:gd name="connsiteY3" fmla="*/ 12205 h 653835"/>
                  <a:gd name="connsiteX4" fmla="*/ 3107895 w 3129878"/>
                  <a:gd name="connsiteY4" fmla="*/ 283894 h 653835"/>
                  <a:gd name="connsiteX5" fmla="*/ 3086512 w 3129878"/>
                  <a:gd name="connsiteY5" fmla="*/ 578910 h 653835"/>
                  <a:gd name="connsiteX6" fmla="*/ 148125 w 3129878"/>
                  <a:gd name="connsiteY6" fmla="*/ 653131 h 653835"/>
                  <a:gd name="connsiteX0" fmla="*/ 148125 w 3129878"/>
                  <a:gd name="connsiteY0" fmla="*/ 653131 h 653835"/>
                  <a:gd name="connsiteX1" fmla="*/ 55 w 3129878"/>
                  <a:gd name="connsiteY1" fmla="*/ 286216 h 653835"/>
                  <a:gd name="connsiteX2" fmla="*/ 157564 w 3129878"/>
                  <a:gd name="connsiteY2" fmla="*/ 1267 h 653835"/>
                  <a:gd name="connsiteX3" fmla="*/ 3076616 w 3129878"/>
                  <a:gd name="connsiteY3" fmla="*/ 12205 h 653835"/>
                  <a:gd name="connsiteX4" fmla="*/ 3107895 w 3129878"/>
                  <a:gd name="connsiteY4" fmla="*/ 283894 h 653835"/>
                  <a:gd name="connsiteX5" fmla="*/ 3086512 w 3129878"/>
                  <a:gd name="connsiteY5" fmla="*/ 578910 h 653835"/>
                  <a:gd name="connsiteX6" fmla="*/ 148125 w 3129878"/>
                  <a:gd name="connsiteY6" fmla="*/ 653131 h 653835"/>
                  <a:gd name="connsiteX0" fmla="*/ 148125 w 3129878"/>
                  <a:gd name="connsiteY0" fmla="*/ 653131 h 653835"/>
                  <a:gd name="connsiteX1" fmla="*/ 55 w 3129878"/>
                  <a:gd name="connsiteY1" fmla="*/ 286216 h 653835"/>
                  <a:gd name="connsiteX2" fmla="*/ 157564 w 3129878"/>
                  <a:gd name="connsiteY2" fmla="*/ 1267 h 653835"/>
                  <a:gd name="connsiteX3" fmla="*/ 3076616 w 3129878"/>
                  <a:gd name="connsiteY3" fmla="*/ 12205 h 653835"/>
                  <a:gd name="connsiteX4" fmla="*/ 3107895 w 3129878"/>
                  <a:gd name="connsiteY4" fmla="*/ 283894 h 653835"/>
                  <a:gd name="connsiteX5" fmla="*/ 3086512 w 3129878"/>
                  <a:gd name="connsiteY5" fmla="*/ 578910 h 653835"/>
                  <a:gd name="connsiteX6" fmla="*/ 148125 w 3129878"/>
                  <a:gd name="connsiteY6" fmla="*/ 653131 h 653835"/>
                  <a:gd name="connsiteX0" fmla="*/ 148125 w 3129878"/>
                  <a:gd name="connsiteY0" fmla="*/ 653131 h 653835"/>
                  <a:gd name="connsiteX1" fmla="*/ 55 w 3129878"/>
                  <a:gd name="connsiteY1" fmla="*/ 286216 h 653835"/>
                  <a:gd name="connsiteX2" fmla="*/ 157564 w 3129878"/>
                  <a:gd name="connsiteY2" fmla="*/ 1267 h 653835"/>
                  <a:gd name="connsiteX3" fmla="*/ 3076616 w 3129878"/>
                  <a:gd name="connsiteY3" fmla="*/ 12205 h 653835"/>
                  <a:gd name="connsiteX4" fmla="*/ 3107895 w 3129878"/>
                  <a:gd name="connsiteY4" fmla="*/ 283894 h 653835"/>
                  <a:gd name="connsiteX5" fmla="*/ 3086512 w 3129878"/>
                  <a:gd name="connsiteY5" fmla="*/ 578910 h 653835"/>
                  <a:gd name="connsiteX6" fmla="*/ 148125 w 3129878"/>
                  <a:gd name="connsiteY6" fmla="*/ 653131 h 653835"/>
                  <a:gd name="connsiteX0" fmla="*/ 148125 w 3129878"/>
                  <a:gd name="connsiteY0" fmla="*/ 653131 h 653835"/>
                  <a:gd name="connsiteX1" fmla="*/ 55 w 3129878"/>
                  <a:gd name="connsiteY1" fmla="*/ 286216 h 653835"/>
                  <a:gd name="connsiteX2" fmla="*/ 157564 w 3129878"/>
                  <a:gd name="connsiteY2" fmla="*/ 1267 h 653835"/>
                  <a:gd name="connsiteX3" fmla="*/ 3076616 w 3129878"/>
                  <a:gd name="connsiteY3" fmla="*/ 12205 h 653835"/>
                  <a:gd name="connsiteX4" fmla="*/ 3107895 w 3129878"/>
                  <a:gd name="connsiteY4" fmla="*/ 283894 h 653835"/>
                  <a:gd name="connsiteX5" fmla="*/ 3086512 w 3129878"/>
                  <a:gd name="connsiteY5" fmla="*/ 578910 h 653835"/>
                  <a:gd name="connsiteX6" fmla="*/ 148125 w 3129878"/>
                  <a:gd name="connsiteY6" fmla="*/ 653131 h 653835"/>
                  <a:gd name="connsiteX0" fmla="*/ 148125 w 3129878"/>
                  <a:gd name="connsiteY0" fmla="*/ 653131 h 653835"/>
                  <a:gd name="connsiteX1" fmla="*/ 55 w 3129878"/>
                  <a:gd name="connsiteY1" fmla="*/ 286216 h 653835"/>
                  <a:gd name="connsiteX2" fmla="*/ 157564 w 3129878"/>
                  <a:gd name="connsiteY2" fmla="*/ 1267 h 653835"/>
                  <a:gd name="connsiteX3" fmla="*/ 3076616 w 3129878"/>
                  <a:gd name="connsiteY3" fmla="*/ 12205 h 653835"/>
                  <a:gd name="connsiteX4" fmla="*/ 3107895 w 3129878"/>
                  <a:gd name="connsiteY4" fmla="*/ 283894 h 653835"/>
                  <a:gd name="connsiteX5" fmla="*/ 3086512 w 3129878"/>
                  <a:gd name="connsiteY5" fmla="*/ 578910 h 653835"/>
                  <a:gd name="connsiteX6" fmla="*/ 148125 w 3129878"/>
                  <a:gd name="connsiteY6" fmla="*/ 653131 h 653835"/>
                  <a:gd name="connsiteX0" fmla="*/ 148125 w 3129878"/>
                  <a:gd name="connsiteY0" fmla="*/ 653131 h 653835"/>
                  <a:gd name="connsiteX1" fmla="*/ 55 w 3129878"/>
                  <a:gd name="connsiteY1" fmla="*/ 286216 h 653835"/>
                  <a:gd name="connsiteX2" fmla="*/ 157564 w 3129878"/>
                  <a:gd name="connsiteY2" fmla="*/ 1267 h 653835"/>
                  <a:gd name="connsiteX3" fmla="*/ 3076616 w 3129878"/>
                  <a:gd name="connsiteY3" fmla="*/ 12205 h 653835"/>
                  <a:gd name="connsiteX4" fmla="*/ 3107895 w 3129878"/>
                  <a:gd name="connsiteY4" fmla="*/ 283894 h 653835"/>
                  <a:gd name="connsiteX5" fmla="*/ 3086512 w 3129878"/>
                  <a:gd name="connsiteY5" fmla="*/ 578910 h 653835"/>
                  <a:gd name="connsiteX6" fmla="*/ 148125 w 3129878"/>
                  <a:gd name="connsiteY6" fmla="*/ 653131 h 653835"/>
                  <a:gd name="connsiteX0" fmla="*/ 148125 w 3129878"/>
                  <a:gd name="connsiteY0" fmla="*/ 653131 h 653835"/>
                  <a:gd name="connsiteX1" fmla="*/ 55 w 3129878"/>
                  <a:gd name="connsiteY1" fmla="*/ 286216 h 653835"/>
                  <a:gd name="connsiteX2" fmla="*/ 157564 w 3129878"/>
                  <a:gd name="connsiteY2" fmla="*/ 1267 h 653835"/>
                  <a:gd name="connsiteX3" fmla="*/ 3076616 w 3129878"/>
                  <a:gd name="connsiteY3" fmla="*/ 12205 h 653835"/>
                  <a:gd name="connsiteX4" fmla="*/ 3107895 w 3129878"/>
                  <a:gd name="connsiteY4" fmla="*/ 283894 h 653835"/>
                  <a:gd name="connsiteX5" fmla="*/ 3086512 w 3129878"/>
                  <a:gd name="connsiteY5" fmla="*/ 578910 h 653835"/>
                  <a:gd name="connsiteX6" fmla="*/ 148125 w 3129878"/>
                  <a:gd name="connsiteY6" fmla="*/ 653131 h 653835"/>
                  <a:gd name="connsiteX0" fmla="*/ 148125 w 3133755"/>
                  <a:gd name="connsiteY0" fmla="*/ 653131 h 653835"/>
                  <a:gd name="connsiteX1" fmla="*/ 55 w 3133755"/>
                  <a:gd name="connsiteY1" fmla="*/ 286216 h 653835"/>
                  <a:gd name="connsiteX2" fmla="*/ 157564 w 3133755"/>
                  <a:gd name="connsiteY2" fmla="*/ 1267 h 653835"/>
                  <a:gd name="connsiteX3" fmla="*/ 3076616 w 3133755"/>
                  <a:gd name="connsiteY3" fmla="*/ 12205 h 653835"/>
                  <a:gd name="connsiteX4" fmla="*/ 3107895 w 3133755"/>
                  <a:gd name="connsiteY4" fmla="*/ 283894 h 653835"/>
                  <a:gd name="connsiteX5" fmla="*/ 3091894 w 3133755"/>
                  <a:gd name="connsiteY5" fmla="*/ 573426 h 653835"/>
                  <a:gd name="connsiteX6" fmla="*/ 148125 w 3133755"/>
                  <a:gd name="connsiteY6" fmla="*/ 653131 h 653835"/>
                  <a:gd name="connsiteX0" fmla="*/ 148125 w 3126356"/>
                  <a:gd name="connsiteY0" fmla="*/ 653131 h 653835"/>
                  <a:gd name="connsiteX1" fmla="*/ 55 w 3126356"/>
                  <a:gd name="connsiteY1" fmla="*/ 286216 h 653835"/>
                  <a:gd name="connsiteX2" fmla="*/ 157564 w 3126356"/>
                  <a:gd name="connsiteY2" fmla="*/ 1267 h 653835"/>
                  <a:gd name="connsiteX3" fmla="*/ 3076616 w 3126356"/>
                  <a:gd name="connsiteY3" fmla="*/ 12205 h 653835"/>
                  <a:gd name="connsiteX4" fmla="*/ 3107895 w 3126356"/>
                  <a:gd name="connsiteY4" fmla="*/ 283894 h 653835"/>
                  <a:gd name="connsiteX5" fmla="*/ 3070161 w 3126356"/>
                  <a:gd name="connsiteY5" fmla="*/ 573628 h 653835"/>
                  <a:gd name="connsiteX6" fmla="*/ 148125 w 3126356"/>
                  <a:gd name="connsiteY6" fmla="*/ 653131 h 653835"/>
                  <a:gd name="connsiteX0" fmla="*/ 153501 w 3126349"/>
                  <a:gd name="connsiteY0" fmla="*/ 647647 h 648365"/>
                  <a:gd name="connsiteX1" fmla="*/ 48 w 3126349"/>
                  <a:gd name="connsiteY1" fmla="*/ 286216 h 648365"/>
                  <a:gd name="connsiteX2" fmla="*/ 157557 w 3126349"/>
                  <a:gd name="connsiteY2" fmla="*/ 1267 h 648365"/>
                  <a:gd name="connsiteX3" fmla="*/ 3076609 w 3126349"/>
                  <a:gd name="connsiteY3" fmla="*/ 12205 h 648365"/>
                  <a:gd name="connsiteX4" fmla="*/ 3107888 w 3126349"/>
                  <a:gd name="connsiteY4" fmla="*/ 283894 h 648365"/>
                  <a:gd name="connsiteX5" fmla="*/ 3070154 w 3126349"/>
                  <a:gd name="connsiteY5" fmla="*/ 573628 h 648365"/>
                  <a:gd name="connsiteX6" fmla="*/ 153501 w 3126349"/>
                  <a:gd name="connsiteY6" fmla="*/ 647647 h 648365"/>
                  <a:gd name="connsiteX0" fmla="*/ 153501 w 3126349"/>
                  <a:gd name="connsiteY0" fmla="*/ 647647 h 648365"/>
                  <a:gd name="connsiteX1" fmla="*/ 48 w 3126349"/>
                  <a:gd name="connsiteY1" fmla="*/ 286216 h 648365"/>
                  <a:gd name="connsiteX2" fmla="*/ 157557 w 3126349"/>
                  <a:gd name="connsiteY2" fmla="*/ 1267 h 648365"/>
                  <a:gd name="connsiteX3" fmla="*/ 3076609 w 3126349"/>
                  <a:gd name="connsiteY3" fmla="*/ 12205 h 648365"/>
                  <a:gd name="connsiteX4" fmla="*/ 3107888 w 3126349"/>
                  <a:gd name="connsiteY4" fmla="*/ 283894 h 648365"/>
                  <a:gd name="connsiteX5" fmla="*/ 3070154 w 3126349"/>
                  <a:gd name="connsiteY5" fmla="*/ 573628 h 648365"/>
                  <a:gd name="connsiteX6" fmla="*/ 153501 w 3126349"/>
                  <a:gd name="connsiteY6" fmla="*/ 647647 h 648365"/>
                  <a:gd name="connsiteX0" fmla="*/ 164358 w 3126339"/>
                  <a:gd name="connsiteY0" fmla="*/ 647546 h 648264"/>
                  <a:gd name="connsiteX1" fmla="*/ 38 w 3126339"/>
                  <a:gd name="connsiteY1" fmla="*/ 286216 h 648264"/>
                  <a:gd name="connsiteX2" fmla="*/ 157547 w 3126339"/>
                  <a:gd name="connsiteY2" fmla="*/ 1267 h 648264"/>
                  <a:gd name="connsiteX3" fmla="*/ 3076599 w 3126339"/>
                  <a:gd name="connsiteY3" fmla="*/ 12205 h 648264"/>
                  <a:gd name="connsiteX4" fmla="*/ 3107878 w 3126339"/>
                  <a:gd name="connsiteY4" fmla="*/ 283894 h 648264"/>
                  <a:gd name="connsiteX5" fmla="*/ 3070144 w 3126339"/>
                  <a:gd name="connsiteY5" fmla="*/ 573628 h 648264"/>
                  <a:gd name="connsiteX6" fmla="*/ 164358 w 3126339"/>
                  <a:gd name="connsiteY6" fmla="*/ 647546 h 648264"/>
                  <a:gd name="connsiteX0" fmla="*/ 164358 w 3126339"/>
                  <a:gd name="connsiteY0" fmla="*/ 647546 h 648264"/>
                  <a:gd name="connsiteX1" fmla="*/ 38 w 3126339"/>
                  <a:gd name="connsiteY1" fmla="*/ 286216 h 648264"/>
                  <a:gd name="connsiteX2" fmla="*/ 157547 w 3126339"/>
                  <a:gd name="connsiteY2" fmla="*/ 1267 h 648264"/>
                  <a:gd name="connsiteX3" fmla="*/ 3076599 w 3126339"/>
                  <a:gd name="connsiteY3" fmla="*/ 12205 h 648264"/>
                  <a:gd name="connsiteX4" fmla="*/ 3107878 w 3126339"/>
                  <a:gd name="connsiteY4" fmla="*/ 283894 h 648264"/>
                  <a:gd name="connsiteX5" fmla="*/ 3070144 w 3126339"/>
                  <a:gd name="connsiteY5" fmla="*/ 573628 h 648264"/>
                  <a:gd name="connsiteX6" fmla="*/ 164358 w 3126339"/>
                  <a:gd name="connsiteY6" fmla="*/ 647546 h 648264"/>
                  <a:gd name="connsiteX0" fmla="*/ 164358 w 3129861"/>
                  <a:gd name="connsiteY0" fmla="*/ 647546 h 648264"/>
                  <a:gd name="connsiteX1" fmla="*/ 38 w 3129861"/>
                  <a:gd name="connsiteY1" fmla="*/ 286216 h 648264"/>
                  <a:gd name="connsiteX2" fmla="*/ 157547 w 3129861"/>
                  <a:gd name="connsiteY2" fmla="*/ 1267 h 648264"/>
                  <a:gd name="connsiteX3" fmla="*/ 3076599 w 3129861"/>
                  <a:gd name="connsiteY3" fmla="*/ 12205 h 648264"/>
                  <a:gd name="connsiteX4" fmla="*/ 3107878 w 3129861"/>
                  <a:gd name="connsiteY4" fmla="*/ 283894 h 648264"/>
                  <a:gd name="connsiteX5" fmla="*/ 3086494 w 3129861"/>
                  <a:gd name="connsiteY5" fmla="*/ 578910 h 648264"/>
                  <a:gd name="connsiteX6" fmla="*/ 164358 w 3129861"/>
                  <a:gd name="connsiteY6" fmla="*/ 647546 h 648264"/>
                  <a:gd name="connsiteX0" fmla="*/ 164358 w 3129861"/>
                  <a:gd name="connsiteY0" fmla="*/ 647546 h 648264"/>
                  <a:gd name="connsiteX1" fmla="*/ 38 w 3129861"/>
                  <a:gd name="connsiteY1" fmla="*/ 286216 h 648264"/>
                  <a:gd name="connsiteX2" fmla="*/ 157547 w 3129861"/>
                  <a:gd name="connsiteY2" fmla="*/ 1267 h 648264"/>
                  <a:gd name="connsiteX3" fmla="*/ 3076599 w 3129861"/>
                  <a:gd name="connsiteY3" fmla="*/ 12205 h 648264"/>
                  <a:gd name="connsiteX4" fmla="*/ 3107878 w 3129861"/>
                  <a:gd name="connsiteY4" fmla="*/ 283894 h 648264"/>
                  <a:gd name="connsiteX5" fmla="*/ 3086494 w 3129861"/>
                  <a:gd name="connsiteY5" fmla="*/ 578910 h 648264"/>
                  <a:gd name="connsiteX6" fmla="*/ 164358 w 3129861"/>
                  <a:gd name="connsiteY6" fmla="*/ 647546 h 648264"/>
                  <a:gd name="connsiteX0" fmla="*/ 164358 w 3129861"/>
                  <a:gd name="connsiteY0" fmla="*/ 647546 h 648264"/>
                  <a:gd name="connsiteX1" fmla="*/ 38 w 3129861"/>
                  <a:gd name="connsiteY1" fmla="*/ 286216 h 648264"/>
                  <a:gd name="connsiteX2" fmla="*/ 157547 w 3129861"/>
                  <a:gd name="connsiteY2" fmla="*/ 1267 h 648264"/>
                  <a:gd name="connsiteX3" fmla="*/ 3076599 w 3129861"/>
                  <a:gd name="connsiteY3" fmla="*/ 12205 h 648264"/>
                  <a:gd name="connsiteX4" fmla="*/ 3107878 w 3129861"/>
                  <a:gd name="connsiteY4" fmla="*/ 283894 h 648264"/>
                  <a:gd name="connsiteX5" fmla="*/ 3086494 w 3129861"/>
                  <a:gd name="connsiteY5" fmla="*/ 578910 h 648264"/>
                  <a:gd name="connsiteX6" fmla="*/ 164358 w 3129861"/>
                  <a:gd name="connsiteY6" fmla="*/ 647546 h 648264"/>
                  <a:gd name="connsiteX0" fmla="*/ 164358 w 3129861"/>
                  <a:gd name="connsiteY0" fmla="*/ 647546 h 648264"/>
                  <a:gd name="connsiteX1" fmla="*/ 38 w 3129861"/>
                  <a:gd name="connsiteY1" fmla="*/ 286216 h 648264"/>
                  <a:gd name="connsiteX2" fmla="*/ 157547 w 3129861"/>
                  <a:gd name="connsiteY2" fmla="*/ 1267 h 648264"/>
                  <a:gd name="connsiteX3" fmla="*/ 3076599 w 3129861"/>
                  <a:gd name="connsiteY3" fmla="*/ 12205 h 648264"/>
                  <a:gd name="connsiteX4" fmla="*/ 3107878 w 3129861"/>
                  <a:gd name="connsiteY4" fmla="*/ 283894 h 648264"/>
                  <a:gd name="connsiteX5" fmla="*/ 3086494 w 3129861"/>
                  <a:gd name="connsiteY5" fmla="*/ 578910 h 648264"/>
                  <a:gd name="connsiteX6" fmla="*/ 164358 w 3129861"/>
                  <a:gd name="connsiteY6" fmla="*/ 647546 h 648264"/>
                  <a:gd name="connsiteX0" fmla="*/ 164358 w 3129861"/>
                  <a:gd name="connsiteY0" fmla="*/ 647546 h 648264"/>
                  <a:gd name="connsiteX1" fmla="*/ 38 w 3129861"/>
                  <a:gd name="connsiteY1" fmla="*/ 286216 h 648264"/>
                  <a:gd name="connsiteX2" fmla="*/ 157547 w 3129861"/>
                  <a:gd name="connsiteY2" fmla="*/ 1267 h 648264"/>
                  <a:gd name="connsiteX3" fmla="*/ 3076599 w 3129861"/>
                  <a:gd name="connsiteY3" fmla="*/ 12205 h 648264"/>
                  <a:gd name="connsiteX4" fmla="*/ 3107878 w 3129861"/>
                  <a:gd name="connsiteY4" fmla="*/ 283894 h 648264"/>
                  <a:gd name="connsiteX5" fmla="*/ 3086494 w 3129861"/>
                  <a:gd name="connsiteY5" fmla="*/ 578910 h 648264"/>
                  <a:gd name="connsiteX6" fmla="*/ 164358 w 3129861"/>
                  <a:gd name="connsiteY6" fmla="*/ 647546 h 648264"/>
                  <a:gd name="connsiteX0" fmla="*/ 164358 w 3129861"/>
                  <a:gd name="connsiteY0" fmla="*/ 647546 h 648264"/>
                  <a:gd name="connsiteX1" fmla="*/ 38 w 3129861"/>
                  <a:gd name="connsiteY1" fmla="*/ 286216 h 648264"/>
                  <a:gd name="connsiteX2" fmla="*/ 157547 w 3129861"/>
                  <a:gd name="connsiteY2" fmla="*/ 1267 h 648264"/>
                  <a:gd name="connsiteX3" fmla="*/ 3076599 w 3129861"/>
                  <a:gd name="connsiteY3" fmla="*/ 12205 h 648264"/>
                  <a:gd name="connsiteX4" fmla="*/ 3107878 w 3129861"/>
                  <a:gd name="connsiteY4" fmla="*/ 283894 h 648264"/>
                  <a:gd name="connsiteX5" fmla="*/ 3086494 w 3129861"/>
                  <a:gd name="connsiteY5" fmla="*/ 578910 h 648264"/>
                  <a:gd name="connsiteX6" fmla="*/ 164358 w 3129861"/>
                  <a:gd name="connsiteY6" fmla="*/ 647546 h 648264"/>
                  <a:gd name="connsiteX0" fmla="*/ 164358 w 3129861"/>
                  <a:gd name="connsiteY0" fmla="*/ 647546 h 648264"/>
                  <a:gd name="connsiteX1" fmla="*/ 38 w 3129861"/>
                  <a:gd name="connsiteY1" fmla="*/ 286216 h 648264"/>
                  <a:gd name="connsiteX2" fmla="*/ 157547 w 3129861"/>
                  <a:gd name="connsiteY2" fmla="*/ 1267 h 648264"/>
                  <a:gd name="connsiteX3" fmla="*/ 3076599 w 3129861"/>
                  <a:gd name="connsiteY3" fmla="*/ 12205 h 648264"/>
                  <a:gd name="connsiteX4" fmla="*/ 3107878 w 3129861"/>
                  <a:gd name="connsiteY4" fmla="*/ 283894 h 648264"/>
                  <a:gd name="connsiteX5" fmla="*/ 3086494 w 3129861"/>
                  <a:gd name="connsiteY5" fmla="*/ 578910 h 648264"/>
                  <a:gd name="connsiteX6" fmla="*/ 164358 w 3129861"/>
                  <a:gd name="connsiteY6" fmla="*/ 647546 h 648264"/>
                  <a:gd name="connsiteX0" fmla="*/ 164358 w 3129861"/>
                  <a:gd name="connsiteY0" fmla="*/ 647546 h 648264"/>
                  <a:gd name="connsiteX1" fmla="*/ 38 w 3129861"/>
                  <a:gd name="connsiteY1" fmla="*/ 286216 h 648264"/>
                  <a:gd name="connsiteX2" fmla="*/ 157547 w 3129861"/>
                  <a:gd name="connsiteY2" fmla="*/ 1267 h 648264"/>
                  <a:gd name="connsiteX3" fmla="*/ 3076599 w 3129861"/>
                  <a:gd name="connsiteY3" fmla="*/ 12205 h 648264"/>
                  <a:gd name="connsiteX4" fmla="*/ 3107878 w 3129861"/>
                  <a:gd name="connsiteY4" fmla="*/ 283894 h 648264"/>
                  <a:gd name="connsiteX5" fmla="*/ 3086494 w 3129861"/>
                  <a:gd name="connsiteY5" fmla="*/ 578910 h 648264"/>
                  <a:gd name="connsiteX6" fmla="*/ 164358 w 3129861"/>
                  <a:gd name="connsiteY6" fmla="*/ 647546 h 648264"/>
                  <a:gd name="connsiteX0" fmla="*/ 164358 w 3129861"/>
                  <a:gd name="connsiteY0" fmla="*/ 647546 h 648264"/>
                  <a:gd name="connsiteX1" fmla="*/ 38 w 3129861"/>
                  <a:gd name="connsiteY1" fmla="*/ 286216 h 648264"/>
                  <a:gd name="connsiteX2" fmla="*/ 157547 w 3129861"/>
                  <a:gd name="connsiteY2" fmla="*/ 1267 h 648264"/>
                  <a:gd name="connsiteX3" fmla="*/ 3076599 w 3129861"/>
                  <a:gd name="connsiteY3" fmla="*/ 12205 h 648264"/>
                  <a:gd name="connsiteX4" fmla="*/ 3107878 w 3129861"/>
                  <a:gd name="connsiteY4" fmla="*/ 283894 h 648264"/>
                  <a:gd name="connsiteX5" fmla="*/ 3086494 w 3129861"/>
                  <a:gd name="connsiteY5" fmla="*/ 578910 h 648264"/>
                  <a:gd name="connsiteX6" fmla="*/ 164358 w 3129861"/>
                  <a:gd name="connsiteY6" fmla="*/ 647546 h 648264"/>
                  <a:gd name="connsiteX0" fmla="*/ 164358 w 3129861"/>
                  <a:gd name="connsiteY0" fmla="*/ 647546 h 648264"/>
                  <a:gd name="connsiteX1" fmla="*/ 38 w 3129861"/>
                  <a:gd name="connsiteY1" fmla="*/ 286216 h 648264"/>
                  <a:gd name="connsiteX2" fmla="*/ 157547 w 3129861"/>
                  <a:gd name="connsiteY2" fmla="*/ 1267 h 648264"/>
                  <a:gd name="connsiteX3" fmla="*/ 3076599 w 3129861"/>
                  <a:gd name="connsiteY3" fmla="*/ 12205 h 648264"/>
                  <a:gd name="connsiteX4" fmla="*/ 3107878 w 3129861"/>
                  <a:gd name="connsiteY4" fmla="*/ 283894 h 648264"/>
                  <a:gd name="connsiteX5" fmla="*/ 3086494 w 3129861"/>
                  <a:gd name="connsiteY5" fmla="*/ 578910 h 648264"/>
                  <a:gd name="connsiteX6" fmla="*/ 164358 w 3129861"/>
                  <a:gd name="connsiteY6" fmla="*/ 647546 h 648264"/>
                  <a:gd name="connsiteX0" fmla="*/ 164358 w 3128544"/>
                  <a:gd name="connsiteY0" fmla="*/ 647546 h 648264"/>
                  <a:gd name="connsiteX1" fmla="*/ 38 w 3128544"/>
                  <a:gd name="connsiteY1" fmla="*/ 286216 h 648264"/>
                  <a:gd name="connsiteX2" fmla="*/ 157547 w 3128544"/>
                  <a:gd name="connsiteY2" fmla="*/ 1267 h 648264"/>
                  <a:gd name="connsiteX3" fmla="*/ 3076599 w 3128544"/>
                  <a:gd name="connsiteY3" fmla="*/ 12205 h 648264"/>
                  <a:gd name="connsiteX4" fmla="*/ 3107878 w 3128544"/>
                  <a:gd name="connsiteY4" fmla="*/ 283894 h 648264"/>
                  <a:gd name="connsiteX5" fmla="*/ 3083137 w 3128544"/>
                  <a:gd name="connsiteY5" fmla="*/ 585784 h 648264"/>
                  <a:gd name="connsiteX6" fmla="*/ 164358 w 3128544"/>
                  <a:gd name="connsiteY6" fmla="*/ 647546 h 648264"/>
                  <a:gd name="connsiteX0" fmla="*/ 164358 w 3128544"/>
                  <a:gd name="connsiteY0" fmla="*/ 647546 h 648264"/>
                  <a:gd name="connsiteX1" fmla="*/ 38 w 3128544"/>
                  <a:gd name="connsiteY1" fmla="*/ 286216 h 648264"/>
                  <a:gd name="connsiteX2" fmla="*/ 157547 w 3128544"/>
                  <a:gd name="connsiteY2" fmla="*/ 1267 h 648264"/>
                  <a:gd name="connsiteX3" fmla="*/ 3076599 w 3128544"/>
                  <a:gd name="connsiteY3" fmla="*/ 12205 h 648264"/>
                  <a:gd name="connsiteX4" fmla="*/ 3107878 w 3128544"/>
                  <a:gd name="connsiteY4" fmla="*/ 283894 h 648264"/>
                  <a:gd name="connsiteX5" fmla="*/ 3083137 w 3128544"/>
                  <a:gd name="connsiteY5" fmla="*/ 585784 h 648264"/>
                  <a:gd name="connsiteX6" fmla="*/ 164358 w 3128544"/>
                  <a:gd name="connsiteY6" fmla="*/ 647546 h 648264"/>
                  <a:gd name="connsiteX0" fmla="*/ 164370 w 3128556"/>
                  <a:gd name="connsiteY0" fmla="*/ 647546 h 649792"/>
                  <a:gd name="connsiteX1" fmla="*/ 50 w 3128556"/>
                  <a:gd name="connsiteY1" fmla="*/ 286216 h 649792"/>
                  <a:gd name="connsiteX2" fmla="*/ 157559 w 3128556"/>
                  <a:gd name="connsiteY2" fmla="*/ 1267 h 649792"/>
                  <a:gd name="connsiteX3" fmla="*/ 3076611 w 3128556"/>
                  <a:gd name="connsiteY3" fmla="*/ 12205 h 649792"/>
                  <a:gd name="connsiteX4" fmla="*/ 3107890 w 3128556"/>
                  <a:gd name="connsiteY4" fmla="*/ 283894 h 649792"/>
                  <a:gd name="connsiteX5" fmla="*/ 3083149 w 3128556"/>
                  <a:gd name="connsiteY5" fmla="*/ 585784 h 649792"/>
                  <a:gd name="connsiteX6" fmla="*/ 164370 w 3128556"/>
                  <a:gd name="connsiteY6" fmla="*/ 647546 h 649792"/>
                  <a:gd name="connsiteX0" fmla="*/ 164370 w 3128556"/>
                  <a:gd name="connsiteY0" fmla="*/ 647546 h 650276"/>
                  <a:gd name="connsiteX1" fmla="*/ 50 w 3128556"/>
                  <a:gd name="connsiteY1" fmla="*/ 286216 h 650276"/>
                  <a:gd name="connsiteX2" fmla="*/ 157559 w 3128556"/>
                  <a:gd name="connsiteY2" fmla="*/ 1267 h 650276"/>
                  <a:gd name="connsiteX3" fmla="*/ 3076611 w 3128556"/>
                  <a:gd name="connsiteY3" fmla="*/ 12205 h 650276"/>
                  <a:gd name="connsiteX4" fmla="*/ 3107890 w 3128556"/>
                  <a:gd name="connsiteY4" fmla="*/ 283894 h 650276"/>
                  <a:gd name="connsiteX5" fmla="*/ 3083149 w 3128556"/>
                  <a:gd name="connsiteY5" fmla="*/ 585784 h 650276"/>
                  <a:gd name="connsiteX6" fmla="*/ 164370 w 3128556"/>
                  <a:gd name="connsiteY6" fmla="*/ 647546 h 650276"/>
                  <a:gd name="connsiteX0" fmla="*/ 164370 w 3128556"/>
                  <a:gd name="connsiteY0" fmla="*/ 647546 h 650276"/>
                  <a:gd name="connsiteX1" fmla="*/ 50 w 3128556"/>
                  <a:gd name="connsiteY1" fmla="*/ 286216 h 650276"/>
                  <a:gd name="connsiteX2" fmla="*/ 157559 w 3128556"/>
                  <a:gd name="connsiteY2" fmla="*/ 1267 h 650276"/>
                  <a:gd name="connsiteX3" fmla="*/ 3076611 w 3128556"/>
                  <a:gd name="connsiteY3" fmla="*/ 12205 h 650276"/>
                  <a:gd name="connsiteX4" fmla="*/ 3107890 w 3128556"/>
                  <a:gd name="connsiteY4" fmla="*/ 283894 h 650276"/>
                  <a:gd name="connsiteX5" fmla="*/ 3083149 w 3128556"/>
                  <a:gd name="connsiteY5" fmla="*/ 585784 h 650276"/>
                  <a:gd name="connsiteX6" fmla="*/ 164370 w 3128556"/>
                  <a:gd name="connsiteY6" fmla="*/ 647546 h 650276"/>
                  <a:gd name="connsiteX0" fmla="*/ 164381 w 3128567"/>
                  <a:gd name="connsiteY0" fmla="*/ 647546 h 649801"/>
                  <a:gd name="connsiteX1" fmla="*/ 61 w 3128567"/>
                  <a:gd name="connsiteY1" fmla="*/ 286216 h 649801"/>
                  <a:gd name="connsiteX2" fmla="*/ 157570 w 3128567"/>
                  <a:gd name="connsiteY2" fmla="*/ 1267 h 649801"/>
                  <a:gd name="connsiteX3" fmla="*/ 3076622 w 3128567"/>
                  <a:gd name="connsiteY3" fmla="*/ 12205 h 649801"/>
                  <a:gd name="connsiteX4" fmla="*/ 3107901 w 3128567"/>
                  <a:gd name="connsiteY4" fmla="*/ 283894 h 649801"/>
                  <a:gd name="connsiteX5" fmla="*/ 3083160 w 3128567"/>
                  <a:gd name="connsiteY5" fmla="*/ 585784 h 649801"/>
                  <a:gd name="connsiteX6" fmla="*/ 164381 w 3128567"/>
                  <a:gd name="connsiteY6" fmla="*/ 647546 h 649801"/>
                  <a:gd name="connsiteX0" fmla="*/ 164379 w 3128565"/>
                  <a:gd name="connsiteY0" fmla="*/ 647546 h 650540"/>
                  <a:gd name="connsiteX1" fmla="*/ 59 w 3128565"/>
                  <a:gd name="connsiteY1" fmla="*/ 286216 h 650540"/>
                  <a:gd name="connsiteX2" fmla="*/ 157568 w 3128565"/>
                  <a:gd name="connsiteY2" fmla="*/ 1267 h 650540"/>
                  <a:gd name="connsiteX3" fmla="*/ 3076620 w 3128565"/>
                  <a:gd name="connsiteY3" fmla="*/ 12205 h 650540"/>
                  <a:gd name="connsiteX4" fmla="*/ 3107899 w 3128565"/>
                  <a:gd name="connsiteY4" fmla="*/ 283894 h 650540"/>
                  <a:gd name="connsiteX5" fmla="*/ 3083158 w 3128565"/>
                  <a:gd name="connsiteY5" fmla="*/ 585784 h 650540"/>
                  <a:gd name="connsiteX6" fmla="*/ 164379 w 3128565"/>
                  <a:gd name="connsiteY6" fmla="*/ 647546 h 650540"/>
                  <a:gd name="connsiteX0" fmla="*/ 164376 w 3128562"/>
                  <a:gd name="connsiteY0" fmla="*/ 647546 h 650803"/>
                  <a:gd name="connsiteX1" fmla="*/ 56 w 3128562"/>
                  <a:gd name="connsiteY1" fmla="*/ 286216 h 650803"/>
                  <a:gd name="connsiteX2" fmla="*/ 157565 w 3128562"/>
                  <a:gd name="connsiteY2" fmla="*/ 1267 h 650803"/>
                  <a:gd name="connsiteX3" fmla="*/ 3076617 w 3128562"/>
                  <a:gd name="connsiteY3" fmla="*/ 12205 h 650803"/>
                  <a:gd name="connsiteX4" fmla="*/ 3107896 w 3128562"/>
                  <a:gd name="connsiteY4" fmla="*/ 283894 h 650803"/>
                  <a:gd name="connsiteX5" fmla="*/ 3083155 w 3128562"/>
                  <a:gd name="connsiteY5" fmla="*/ 585784 h 650803"/>
                  <a:gd name="connsiteX6" fmla="*/ 164376 w 3128562"/>
                  <a:gd name="connsiteY6" fmla="*/ 647546 h 650803"/>
                  <a:gd name="connsiteX0" fmla="*/ 164385 w 3128571"/>
                  <a:gd name="connsiteY0" fmla="*/ 647546 h 650041"/>
                  <a:gd name="connsiteX1" fmla="*/ 65 w 3128571"/>
                  <a:gd name="connsiteY1" fmla="*/ 286216 h 650041"/>
                  <a:gd name="connsiteX2" fmla="*/ 157574 w 3128571"/>
                  <a:gd name="connsiteY2" fmla="*/ 1267 h 650041"/>
                  <a:gd name="connsiteX3" fmla="*/ 3076626 w 3128571"/>
                  <a:gd name="connsiteY3" fmla="*/ 12205 h 650041"/>
                  <a:gd name="connsiteX4" fmla="*/ 3107905 w 3128571"/>
                  <a:gd name="connsiteY4" fmla="*/ 283894 h 650041"/>
                  <a:gd name="connsiteX5" fmla="*/ 3083164 w 3128571"/>
                  <a:gd name="connsiteY5" fmla="*/ 585784 h 650041"/>
                  <a:gd name="connsiteX6" fmla="*/ 164385 w 3128571"/>
                  <a:gd name="connsiteY6" fmla="*/ 647546 h 650041"/>
                  <a:gd name="connsiteX0" fmla="*/ 164393 w 3128579"/>
                  <a:gd name="connsiteY0" fmla="*/ 647546 h 649153"/>
                  <a:gd name="connsiteX1" fmla="*/ 73 w 3128579"/>
                  <a:gd name="connsiteY1" fmla="*/ 286216 h 649153"/>
                  <a:gd name="connsiteX2" fmla="*/ 157582 w 3128579"/>
                  <a:gd name="connsiteY2" fmla="*/ 1267 h 649153"/>
                  <a:gd name="connsiteX3" fmla="*/ 3076634 w 3128579"/>
                  <a:gd name="connsiteY3" fmla="*/ 12205 h 649153"/>
                  <a:gd name="connsiteX4" fmla="*/ 3107913 w 3128579"/>
                  <a:gd name="connsiteY4" fmla="*/ 283894 h 649153"/>
                  <a:gd name="connsiteX5" fmla="*/ 3083172 w 3128579"/>
                  <a:gd name="connsiteY5" fmla="*/ 585784 h 649153"/>
                  <a:gd name="connsiteX6" fmla="*/ 164393 w 3128579"/>
                  <a:gd name="connsiteY6" fmla="*/ 647546 h 649153"/>
                  <a:gd name="connsiteX0" fmla="*/ 164412 w 3128598"/>
                  <a:gd name="connsiteY0" fmla="*/ 647546 h 647546"/>
                  <a:gd name="connsiteX1" fmla="*/ 92 w 3128598"/>
                  <a:gd name="connsiteY1" fmla="*/ 286216 h 647546"/>
                  <a:gd name="connsiteX2" fmla="*/ 157601 w 3128598"/>
                  <a:gd name="connsiteY2" fmla="*/ 1267 h 647546"/>
                  <a:gd name="connsiteX3" fmla="*/ 3076653 w 3128598"/>
                  <a:gd name="connsiteY3" fmla="*/ 12205 h 647546"/>
                  <a:gd name="connsiteX4" fmla="*/ 3107932 w 3128598"/>
                  <a:gd name="connsiteY4" fmla="*/ 283894 h 647546"/>
                  <a:gd name="connsiteX5" fmla="*/ 3083191 w 3128598"/>
                  <a:gd name="connsiteY5" fmla="*/ 585784 h 647546"/>
                  <a:gd name="connsiteX6" fmla="*/ 164412 w 3128598"/>
                  <a:gd name="connsiteY6" fmla="*/ 647546 h 647546"/>
                  <a:gd name="connsiteX0" fmla="*/ 164369 w 3128555"/>
                  <a:gd name="connsiteY0" fmla="*/ 647546 h 649562"/>
                  <a:gd name="connsiteX1" fmla="*/ 49 w 3128555"/>
                  <a:gd name="connsiteY1" fmla="*/ 286216 h 649562"/>
                  <a:gd name="connsiteX2" fmla="*/ 157558 w 3128555"/>
                  <a:gd name="connsiteY2" fmla="*/ 1267 h 649562"/>
                  <a:gd name="connsiteX3" fmla="*/ 3076610 w 3128555"/>
                  <a:gd name="connsiteY3" fmla="*/ 12205 h 649562"/>
                  <a:gd name="connsiteX4" fmla="*/ 3107889 w 3128555"/>
                  <a:gd name="connsiteY4" fmla="*/ 283894 h 649562"/>
                  <a:gd name="connsiteX5" fmla="*/ 3083148 w 3128555"/>
                  <a:gd name="connsiteY5" fmla="*/ 585784 h 649562"/>
                  <a:gd name="connsiteX6" fmla="*/ 164369 w 3128555"/>
                  <a:gd name="connsiteY6" fmla="*/ 647546 h 649562"/>
                  <a:gd name="connsiteX0" fmla="*/ 164351 w 3128537"/>
                  <a:gd name="connsiteY0" fmla="*/ 647546 h 649762"/>
                  <a:gd name="connsiteX1" fmla="*/ 31 w 3128537"/>
                  <a:gd name="connsiteY1" fmla="*/ 286216 h 649762"/>
                  <a:gd name="connsiteX2" fmla="*/ 157540 w 3128537"/>
                  <a:gd name="connsiteY2" fmla="*/ 1267 h 649762"/>
                  <a:gd name="connsiteX3" fmla="*/ 3076592 w 3128537"/>
                  <a:gd name="connsiteY3" fmla="*/ 12205 h 649762"/>
                  <a:gd name="connsiteX4" fmla="*/ 3107871 w 3128537"/>
                  <a:gd name="connsiteY4" fmla="*/ 283894 h 649762"/>
                  <a:gd name="connsiteX5" fmla="*/ 3083130 w 3128537"/>
                  <a:gd name="connsiteY5" fmla="*/ 585784 h 649762"/>
                  <a:gd name="connsiteX6" fmla="*/ 164351 w 3128537"/>
                  <a:gd name="connsiteY6" fmla="*/ 647546 h 649762"/>
                  <a:gd name="connsiteX0" fmla="*/ 164366 w 3128552"/>
                  <a:gd name="connsiteY0" fmla="*/ 647546 h 650272"/>
                  <a:gd name="connsiteX1" fmla="*/ 46 w 3128552"/>
                  <a:gd name="connsiteY1" fmla="*/ 286216 h 650272"/>
                  <a:gd name="connsiteX2" fmla="*/ 157555 w 3128552"/>
                  <a:gd name="connsiteY2" fmla="*/ 1267 h 650272"/>
                  <a:gd name="connsiteX3" fmla="*/ 3076607 w 3128552"/>
                  <a:gd name="connsiteY3" fmla="*/ 12205 h 650272"/>
                  <a:gd name="connsiteX4" fmla="*/ 3107886 w 3128552"/>
                  <a:gd name="connsiteY4" fmla="*/ 283894 h 650272"/>
                  <a:gd name="connsiteX5" fmla="*/ 3083145 w 3128552"/>
                  <a:gd name="connsiteY5" fmla="*/ 585784 h 650272"/>
                  <a:gd name="connsiteX6" fmla="*/ 164366 w 3128552"/>
                  <a:gd name="connsiteY6" fmla="*/ 647546 h 650272"/>
                  <a:gd name="connsiteX0" fmla="*/ 164362 w 3128548"/>
                  <a:gd name="connsiteY0" fmla="*/ 647546 h 651633"/>
                  <a:gd name="connsiteX1" fmla="*/ 42 w 3128548"/>
                  <a:gd name="connsiteY1" fmla="*/ 286216 h 651633"/>
                  <a:gd name="connsiteX2" fmla="*/ 157551 w 3128548"/>
                  <a:gd name="connsiteY2" fmla="*/ 1267 h 651633"/>
                  <a:gd name="connsiteX3" fmla="*/ 3076603 w 3128548"/>
                  <a:gd name="connsiteY3" fmla="*/ 12205 h 651633"/>
                  <a:gd name="connsiteX4" fmla="*/ 3107882 w 3128548"/>
                  <a:gd name="connsiteY4" fmla="*/ 283894 h 651633"/>
                  <a:gd name="connsiteX5" fmla="*/ 3083141 w 3128548"/>
                  <a:gd name="connsiteY5" fmla="*/ 585784 h 651633"/>
                  <a:gd name="connsiteX6" fmla="*/ 164362 w 3128548"/>
                  <a:gd name="connsiteY6" fmla="*/ 647546 h 651633"/>
                  <a:gd name="connsiteX0" fmla="*/ 164362 w 3128548"/>
                  <a:gd name="connsiteY0" fmla="*/ 647546 h 652239"/>
                  <a:gd name="connsiteX1" fmla="*/ 42 w 3128548"/>
                  <a:gd name="connsiteY1" fmla="*/ 286216 h 652239"/>
                  <a:gd name="connsiteX2" fmla="*/ 157551 w 3128548"/>
                  <a:gd name="connsiteY2" fmla="*/ 1267 h 652239"/>
                  <a:gd name="connsiteX3" fmla="*/ 3076603 w 3128548"/>
                  <a:gd name="connsiteY3" fmla="*/ 12205 h 652239"/>
                  <a:gd name="connsiteX4" fmla="*/ 3107882 w 3128548"/>
                  <a:gd name="connsiteY4" fmla="*/ 283894 h 652239"/>
                  <a:gd name="connsiteX5" fmla="*/ 3083141 w 3128548"/>
                  <a:gd name="connsiteY5" fmla="*/ 585784 h 652239"/>
                  <a:gd name="connsiteX6" fmla="*/ 164362 w 3128548"/>
                  <a:gd name="connsiteY6" fmla="*/ 647546 h 652239"/>
                  <a:gd name="connsiteX0" fmla="*/ 164375 w 3128561"/>
                  <a:gd name="connsiteY0" fmla="*/ 647546 h 649796"/>
                  <a:gd name="connsiteX1" fmla="*/ 55 w 3128561"/>
                  <a:gd name="connsiteY1" fmla="*/ 286216 h 649796"/>
                  <a:gd name="connsiteX2" fmla="*/ 157564 w 3128561"/>
                  <a:gd name="connsiteY2" fmla="*/ 1267 h 649796"/>
                  <a:gd name="connsiteX3" fmla="*/ 3076616 w 3128561"/>
                  <a:gd name="connsiteY3" fmla="*/ 12205 h 649796"/>
                  <a:gd name="connsiteX4" fmla="*/ 3107895 w 3128561"/>
                  <a:gd name="connsiteY4" fmla="*/ 283894 h 649796"/>
                  <a:gd name="connsiteX5" fmla="*/ 3083154 w 3128561"/>
                  <a:gd name="connsiteY5" fmla="*/ 585784 h 649796"/>
                  <a:gd name="connsiteX6" fmla="*/ 164375 w 3128561"/>
                  <a:gd name="connsiteY6" fmla="*/ 647546 h 649796"/>
                  <a:gd name="connsiteX0" fmla="*/ 164389 w 3128575"/>
                  <a:gd name="connsiteY0" fmla="*/ 647546 h 648283"/>
                  <a:gd name="connsiteX1" fmla="*/ 69 w 3128575"/>
                  <a:gd name="connsiteY1" fmla="*/ 286216 h 648283"/>
                  <a:gd name="connsiteX2" fmla="*/ 157578 w 3128575"/>
                  <a:gd name="connsiteY2" fmla="*/ 1267 h 648283"/>
                  <a:gd name="connsiteX3" fmla="*/ 3076630 w 3128575"/>
                  <a:gd name="connsiteY3" fmla="*/ 12205 h 648283"/>
                  <a:gd name="connsiteX4" fmla="*/ 3107909 w 3128575"/>
                  <a:gd name="connsiteY4" fmla="*/ 283894 h 648283"/>
                  <a:gd name="connsiteX5" fmla="*/ 3083168 w 3128575"/>
                  <a:gd name="connsiteY5" fmla="*/ 585784 h 648283"/>
                  <a:gd name="connsiteX6" fmla="*/ 164389 w 3128575"/>
                  <a:gd name="connsiteY6" fmla="*/ 647546 h 648283"/>
                  <a:gd name="connsiteX0" fmla="*/ 164379 w 3128565"/>
                  <a:gd name="connsiteY0" fmla="*/ 647546 h 649571"/>
                  <a:gd name="connsiteX1" fmla="*/ 59 w 3128565"/>
                  <a:gd name="connsiteY1" fmla="*/ 286216 h 649571"/>
                  <a:gd name="connsiteX2" fmla="*/ 157568 w 3128565"/>
                  <a:gd name="connsiteY2" fmla="*/ 1267 h 649571"/>
                  <a:gd name="connsiteX3" fmla="*/ 3076620 w 3128565"/>
                  <a:gd name="connsiteY3" fmla="*/ 12205 h 649571"/>
                  <a:gd name="connsiteX4" fmla="*/ 3107899 w 3128565"/>
                  <a:gd name="connsiteY4" fmla="*/ 283894 h 649571"/>
                  <a:gd name="connsiteX5" fmla="*/ 3083158 w 3128565"/>
                  <a:gd name="connsiteY5" fmla="*/ 585784 h 649571"/>
                  <a:gd name="connsiteX6" fmla="*/ 164379 w 3128565"/>
                  <a:gd name="connsiteY6" fmla="*/ 647546 h 649571"/>
                  <a:gd name="connsiteX0" fmla="*/ 164371 w 3128557"/>
                  <a:gd name="connsiteY0" fmla="*/ 647546 h 650276"/>
                  <a:gd name="connsiteX1" fmla="*/ 51 w 3128557"/>
                  <a:gd name="connsiteY1" fmla="*/ 286216 h 650276"/>
                  <a:gd name="connsiteX2" fmla="*/ 157560 w 3128557"/>
                  <a:gd name="connsiteY2" fmla="*/ 1267 h 650276"/>
                  <a:gd name="connsiteX3" fmla="*/ 3076612 w 3128557"/>
                  <a:gd name="connsiteY3" fmla="*/ 12205 h 650276"/>
                  <a:gd name="connsiteX4" fmla="*/ 3107891 w 3128557"/>
                  <a:gd name="connsiteY4" fmla="*/ 283894 h 650276"/>
                  <a:gd name="connsiteX5" fmla="*/ 3083150 w 3128557"/>
                  <a:gd name="connsiteY5" fmla="*/ 585784 h 650276"/>
                  <a:gd name="connsiteX6" fmla="*/ 164371 w 3128557"/>
                  <a:gd name="connsiteY6" fmla="*/ 647546 h 650276"/>
                  <a:gd name="connsiteX0" fmla="*/ 164369 w 3128555"/>
                  <a:gd name="connsiteY0" fmla="*/ 647546 h 650027"/>
                  <a:gd name="connsiteX1" fmla="*/ 49 w 3128555"/>
                  <a:gd name="connsiteY1" fmla="*/ 286216 h 650027"/>
                  <a:gd name="connsiteX2" fmla="*/ 157558 w 3128555"/>
                  <a:gd name="connsiteY2" fmla="*/ 1267 h 650027"/>
                  <a:gd name="connsiteX3" fmla="*/ 3076610 w 3128555"/>
                  <a:gd name="connsiteY3" fmla="*/ 12205 h 650027"/>
                  <a:gd name="connsiteX4" fmla="*/ 3107889 w 3128555"/>
                  <a:gd name="connsiteY4" fmla="*/ 283894 h 650027"/>
                  <a:gd name="connsiteX5" fmla="*/ 3083148 w 3128555"/>
                  <a:gd name="connsiteY5" fmla="*/ 585784 h 650027"/>
                  <a:gd name="connsiteX6" fmla="*/ 164369 w 3128555"/>
                  <a:gd name="connsiteY6" fmla="*/ 647546 h 650027"/>
                  <a:gd name="connsiteX0" fmla="*/ 164369 w 3128555"/>
                  <a:gd name="connsiteY0" fmla="*/ 647546 h 649138"/>
                  <a:gd name="connsiteX1" fmla="*/ 49 w 3128555"/>
                  <a:gd name="connsiteY1" fmla="*/ 286216 h 649138"/>
                  <a:gd name="connsiteX2" fmla="*/ 157558 w 3128555"/>
                  <a:gd name="connsiteY2" fmla="*/ 1267 h 649138"/>
                  <a:gd name="connsiteX3" fmla="*/ 3076610 w 3128555"/>
                  <a:gd name="connsiteY3" fmla="*/ 12205 h 649138"/>
                  <a:gd name="connsiteX4" fmla="*/ 3107889 w 3128555"/>
                  <a:gd name="connsiteY4" fmla="*/ 283894 h 649138"/>
                  <a:gd name="connsiteX5" fmla="*/ 3083148 w 3128555"/>
                  <a:gd name="connsiteY5" fmla="*/ 585784 h 649138"/>
                  <a:gd name="connsiteX6" fmla="*/ 164369 w 3128555"/>
                  <a:gd name="connsiteY6" fmla="*/ 647546 h 649138"/>
                  <a:gd name="connsiteX0" fmla="*/ 164359 w 3128545"/>
                  <a:gd name="connsiteY0" fmla="*/ 647546 h 648414"/>
                  <a:gd name="connsiteX1" fmla="*/ 39 w 3128545"/>
                  <a:gd name="connsiteY1" fmla="*/ 286216 h 648414"/>
                  <a:gd name="connsiteX2" fmla="*/ 157548 w 3128545"/>
                  <a:gd name="connsiteY2" fmla="*/ 1267 h 648414"/>
                  <a:gd name="connsiteX3" fmla="*/ 3076600 w 3128545"/>
                  <a:gd name="connsiteY3" fmla="*/ 12205 h 648414"/>
                  <a:gd name="connsiteX4" fmla="*/ 3107879 w 3128545"/>
                  <a:gd name="connsiteY4" fmla="*/ 283894 h 648414"/>
                  <a:gd name="connsiteX5" fmla="*/ 3083138 w 3128545"/>
                  <a:gd name="connsiteY5" fmla="*/ 585784 h 648414"/>
                  <a:gd name="connsiteX6" fmla="*/ 164359 w 3128545"/>
                  <a:gd name="connsiteY6" fmla="*/ 647546 h 648414"/>
                  <a:gd name="connsiteX0" fmla="*/ 164381 w 3128567"/>
                  <a:gd name="connsiteY0" fmla="*/ 647546 h 649800"/>
                  <a:gd name="connsiteX1" fmla="*/ 61 w 3128567"/>
                  <a:gd name="connsiteY1" fmla="*/ 286216 h 649800"/>
                  <a:gd name="connsiteX2" fmla="*/ 157570 w 3128567"/>
                  <a:gd name="connsiteY2" fmla="*/ 1267 h 649800"/>
                  <a:gd name="connsiteX3" fmla="*/ 3076622 w 3128567"/>
                  <a:gd name="connsiteY3" fmla="*/ 12205 h 649800"/>
                  <a:gd name="connsiteX4" fmla="*/ 3107901 w 3128567"/>
                  <a:gd name="connsiteY4" fmla="*/ 283894 h 649800"/>
                  <a:gd name="connsiteX5" fmla="*/ 3083160 w 3128567"/>
                  <a:gd name="connsiteY5" fmla="*/ 585784 h 649800"/>
                  <a:gd name="connsiteX6" fmla="*/ 164381 w 3128567"/>
                  <a:gd name="connsiteY6" fmla="*/ 647546 h 649800"/>
                  <a:gd name="connsiteX0" fmla="*/ 164373 w 3128559"/>
                  <a:gd name="connsiteY0" fmla="*/ 647546 h 650535"/>
                  <a:gd name="connsiteX1" fmla="*/ 53 w 3128559"/>
                  <a:gd name="connsiteY1" fmla="*/ 286216 h 650535"/>
                  <a:gd name="connsiteX2" fmla="*/ 157562 w 3128559"/>
                  <a:gd name="connsiteY2" fmla="*/ 1267 h 650535"/>
                  <a:gd name="connsiteX3" fmla="*/ 3076614 w 3128559"/>
                  <a:gd name="connsiteY3" fmla="*/ 12205 h 650535"/>
                  <a:gd name="connsiteX4" fmla="*/ 3107893 w 3128559"/>
                  <a:gd name="connsiteY4" fmla="*/ 283894 h 650535"/>
                  <a:gd name="connsiteX5" fmla="*/ 3083152 w 3128559"/>
                  <a:gd name="connsiteY5" fmla="*/ 585784 h 650535"/>
                  <a:gd name="connsiteX6" fmla="*/ 164373 w 3128559"/>
                  <a:gd name="connsiteY6" fmla="*/ 647546 h 650535"/>
                  <a:gd name="connsiteX0" fmla="*/ 164340 w 3128526"/>
                  <a:gd name="connsiteY0" fmla="*/ 647541 h 650522"/>
                  <a:gd name="connsiteX1" fmla="*/ 20 w 3128526"/>
                  <a:gd name="connsiteY1" fmla="*/ 286211 h 650522"/>
                  <a:gd name="connsiteX2" fmla="*/ 157529 w 3128526"/>
                  <a:gd name="connsiteY2" fmla="*/ 1262 h 650522"/>
                  <a:gd name="connsiteX3" fmla="*/ 3076581 w 3128526"/>
                  <a:gd name="connsiteY3" fmla="*/ 12200 h 650522"/>
                  <a:gd name="connsiteX4" fmla="*/ 3107860 w 3128526"/>
                  <a:gd name="connsiteY4" fmla="*/ 283889 h 650522"/>
                  <a:gd name="connsiteX5" fmla="*/ 3083119 w 3128526"/>
                  <a:gd name="connsiteY5" fmla="*/ 585779 h 650522"/>
                  <a:gd name="connsiteX6" fmla="*/ 164340 w 3128526"/>
                  <a:gd name="connsiteY6" fmla="*/ 647541 h 650522"/>
                  <a:gd name="connsiteX0" fmla="*/ 169526 w 3128565"/>
                  <a:gd name="connsiteY0" fmla="*/ 649206 h 652173"/>
                  <a:gd name="connsiteX1" fmla="*/ 59 w 3128565"/>
                  <a:gd name="connsiteY1" fmla="*/ 286212 h 652173"/>
                  <a:gd name="connsiteX2" fmla="*/ 157568 w 3128565"/>
                  <a:gd name="connsiteY2" fmla="*/ 1263 h 652173"/>
                  <a:gd name="connsiteX3" fmla="*/ 3076620 w 3128565"/>
                  <a:gd name="connsiteY3" fmla="*/ 12201 h 652173"/>
                  <a:gd name="connsiteX4" fmla="*/ 3107899 w 3128565"/>
                  <a:gd name="connsiteY4" fmla="*/ 283890 h 652173"/>
                  <a:gd name="connsiteX5" fmla="*/ 3083158 w 3128565"/>
                  <a:gd name="connsiteY5" fmla="*/ 585780 h 652173"/>
                  <a:gd name="connsiteX6" fmla="*/ 169526 w 3128565"/>
                  <a:gd name="connsiteY6" fmla="*/ 649206 h 652173"/>
                  <a:gd name="connsiteX0" fmla="*/ 169526 w 3128565"/>
                  <a:gd name="connsiteY0" fmla="*/ 649206 h 652173"/>
                  <a:gd name="connsiteX1" fmla="*/ 59 w 3128565"/>
                  <a:gd name="connsiteY1" fmla="*/ 286212 h 652173"/>
                  <a:gd name="connsiteX2" fmla="*/ 157568 w 3128565"/>
                  <a:gd name="connsiteY2" fmla="*/ 1263 h 652173"/>
                  <a:gd name="connsiteX3" fmla="*/ 3076620 w 3128565"/>
                  <a:gd name="connsiteY3" fmla="*/ 12201 h 652173"/>
                  <a:gd name="connsiteX4" fmla="*/ 3107899 w 3128565"/>
                  <a:gd name="connsiteY4" fmla="*/ 283890 h 652173"/>
                  <a:gd name="connsiteX5" fmla="*/ 3083158 w 3128565"/>
                  <a:gd name="connsiteY5" fmla="*/ 585780 h 652173"/>
                  <a:gd name="connsiteX6" fmla="*/ 169526 w 3128565"/>
                  <a:gd name="connsiteY6" fmla="*/ 649206 h 652173"/>
                  <a:gd name="connsiteX0" fmla="*/ 169526 w 3128565"/>
                  <a:gd name="connsiteY0" fmla="*/ 649206 h 652173"/>
                  <a:gd name="connsiteX1" fmla="*/ 59 w 3128565"/>
                  <a:gd name="connsiteY1" fmla="*/ 286212 h 652173"/>
                  <a:gd name="connsiteX2" fmla="*/ 157568 w 3128565"/>
                  <a:gd name="connsiteY2" fmla="*/ 1263 h 652173"/>
                  <a:gd name="connsiteX3" fmla="*/ 3076620 w 3128565"/>
                  <a:gd name="connsiteY3" fmla="*/ 12201 h 652173"/>
                  <a:gd name="connsiteX4" fmla="*/ 3107899 w 3128565"/>
                  <a:gd name="connsiteY4" fmla="*/ 283890 h 652173"/>
                  <a:gd name="connsiteX5" fmla="*/ 3083158 w 3128565"/>
                  <a:gd name="connsiteY5" fmla="*/ 585780 h 652173"/>
                  <a:gd name="connsiteX6" fmla="*/ 1158089 w 3128565"/>
                  <a:gd name="connsiteY6" fmla="*/ 631132 h 652173"/>
                  <a:gd name="connsiteX7" fmla="*/ 169526 w 3128565"/>
                  <a:gd name="connsiteY7" fmla="*/ 649206 h 652173"/>
                  <a:gd name="connsiteX0" fmla="*/ 169526 w 3128565"/>
                  <a:gd name="connsiteY0" fmla="*/ 649206 h 652173"/>
                  <a:gd name="connsiteX1" fmla="*/ 59 w 3128565"/>
                  <a:gd name="connsiteY1" fmla="*/ 286212 h 652173"/>
                  <a:gd name="connsiteX2" fmla="*/ 157568 w 3128565"/>
                  <a:gd name="connsiteY2" fmla="*/ 1263 h 652173"/>
                  <a:gd name="connsiteX3" fmla="*/ 3076620 w 3128565"/>
                  <a:gd name="connsiteY3" fmla="*/ 12201 h 652173"/>
                  <a:gd name="connsiteX4" fmla="*/ 3107899 w 3128565"/>
                  <a:gd name="connsiteY4" fmla="*/ 283890 h 652173"/>
                  <a:gd name="connsiteX5" fmla="*/ 3083158 w 3128565"/>
                  <a:gd name="connsiteY5" fmla="*/ 585780 h 652173"/>
                  <a:gd name="connsiteX6" fmla="*/ 1156395 w 3128565"/>
                  <a:gd name="connsiteY6" fmla="*/ 632859 h 652173"/>
                  <a:gd name="connsiteX7" fmla="*/ 169526 w 3128565"/>
                  <a:gd name="connsiteY7" fmla="*/ 649206 h 652173"/>
                  <a:gd name="connsiteX0" fmla="*/ 169526 w 3128565"/>
                  <a:gd name="connsiteY0" fmla="*/ 649206 h 652173"/>
                  <a:gd name="connsiteX1" fmla="*/ 59 w 3128565"/>
                  <a:gd name="connsiteY1" fmla="*/ 286212 h 652173"/>
                  <a:gd name="connsiteX2" fmla="*/ 157568 w 3128565"/>
                  <a:gd name="connsiteY2" fmla="*/ 1263 h 652173"/>
                  <a:gd name="connsiteX3" fmla="*/ 3076620 w 3128565"/>
                  <a:gd name="connsiteY3" fmla="*/ 12201 h 652173"/>
                  <a:gd name="connsiteX4" fmla="*/ 3107899 w 3128565"/>
                  <a:gd name="connsiteY4" fmla="*/ 283890 h 652173"/>
                  <a:gd name="connsiteX5" fmla="*/ 3083158 w 3128565"/>
                  <a:gd name="connsiteY5" fmla="*/ 585780 h 652173"/>
                  <a:gd name="connsiteX6" fmla="*/ 1156395 w 3128565"/>
                  <a:gd name="connsiteY6" fmla="*/ 632859 h 652173"/>
                  <a:gd name="connsiteX7" fmla="*/ 169526 w 3128565"/>
                  <a:gd name="connsiteY7" fmla="*/ 649206 h 652173"/>
                  <a:gd name="connsiteX0" fmla="*/ 169526 w 3128565"/>
                  <a:gd name="connsiteY0" fmla="*/ 649206 h 652173"/>
                  <a:gd name="connsiteX1" fmla="*/ 59 w 3128565"/>
                  <a:gd name="connsiteY1" fmla="*/ 286212 h 652173"/>
                  <a:gd name="connsiteX2" fmla="*/ 157568 w 3128565"/>
                  <a:gd name="connsiteY2" fmla="*/ 1263 h 652173"/>
                  <a:gd name="connsiteX3" fmla="*/ 3076620 w 3128565"/>
                  <a:gd name="connsiteY3" fmla="*/ 12201 h 652173"/>
                  <a:gd name="connsiteX4" fmla="*/ 3107899 w 3128565"/>
                  <a:gd name="connsiteY4" fmla="*/ 283890 h 652173"/>
                  <a:gd name="connsiteX5" fmla="*/ 3083158 w 3128565"/>
                  <a:gd name="connsiteY5" fmla="*/ 585780 h 652173"/>
                  <a:gd name="connsiteX6" fmla="*/ 1156395 w 3128565"/>
                  <a:gd name="connsiteY6" fmla="*/ 632859 h 652173"/>
                  <a:gd name="connsiteX7" fmla="*/ 169526 w 3128565"/>
                  <a:gd name="connsiteY7" fmla="*/ 649206 h 652173"/>
                  <a:gd name="connsiteX0" fmla="*/ 169526 w 3167726"/>
                  <a:gd name="connsiteY0" fmla="*/ 649206 h 652173"/>
                  <a:gd name="connsiteX1" fmla="*/ 59 w 3167726"/>
                  <a:gd name="connsiteY1" fmla="*/ 286212 h 652173"/>
                  <a:gd name="connsiteX2" fmla="*/ 157568 w 3167726"/>
                  <a:gd name="connsiteY2" fmla="*/ 1263 h 652173"/>
                  <a:gd name="connsiteX3" fmla="*/ 3076620 w 3167726"/>
                  <a:gd name="connsiteY3" fmla="*/ 12201 h 652173"/>
                  <a:gd name="connsiteX4" fmla="*/ 3107899 w 3167726"/>
                  <a:gd name="connsiteY4" fmla="*/ 283890 h 652173"/>
                  <a:gd name="connsiteX5" fmla="*/ 3134118 w 3167726"/>
                  <a:gd name="connsiteY5" fmla="*/ 573456 h 652173"/>
                  <a:gd name="connsiteX6" fmla="*/ 1156395 w 3167726"/>
                  <a:gd name="connsiteY6" fmla="*/ 632859 h 652173"/>
                  <a:gd name="connsiteX7" fmla="*/ 169526 w 3167726"/>
                  <a:gd name="connsiteY7" fmla="*/ 649206 h 652173"/>
                  <a:gd name="connsiteX0" fmla="*/ 169526 w 3167726"/>
                  <a:gd name="connsiteY0" fmla="*/ 649206 h 652173"/>
                  <a:gd name="connsiteX1" fmla="*/ 59 w 3167726"/>
                  <a:gd name="connsiteY1" fmla="*/ 286212 h 652173"/>
                  <a:gd name="connsiteX2" fmla="*/ 157568 w 3167726"/>
                  <a:gd name="connsiteY2" fmla="*/ 1263 h 652173"/>
                  <a:gd name="connsiteX3" fmla="*/ 3076620 w 3167726"/>
                  <a:gd name="connsiteY3" fmla="*/ 12201 h 652173"/>
                  <a:gd name="connsiteX4" fmla="*/ 3107899 w 3167726"/>
                  <a:gd name="connsiteY4" fmla="*/ 283890 h 652173"/>
                  <a:gd name="connsiteX5" fmla="*/ 3134118 w 3167726"/>
                  <a:gd name="connsiteY5" fmla="*/ 573456 h 652173"/>
                  <a:gd name="connsiteX6" fmla="*/ 1156395 w 3167726"/>
                  <a:gd name="connsiteY6" fmla="*/ 632859 h 652173"/>
                  <a:gd name="connsiteX7" fmla="*/ 169526 w 3167726"/>
                  <a:gd name="connsiteY7" fmla="*/ 649206 h 652173"/>
                  <a:gd name="connsiteX0" fmla="*/ 169526 w 3134118"/>
                  <a:gd name="connsiteY0" fmla="*/ 649206 h 652173"/>
                  <a:gd name="connsiteX1" fmla="*/ 59 w 3134118"/>
                  <a:gd name="connsiteY1" fmla="*/ 286212 h 652173"/>
                  <a:gd name="connsiteX2" fmla="*/ 157568 w 3134118"/>
                  <a:gd name="connsiteY2" fmla="*/ 1263 h 652173"/>
                  <a:gd name="connsiteX3" fmla="*/ 3076620 w 3134118"/>
                  <a:gd name="connsiteY3" fmla="*/ 12201 h 652173"/>
                  <a:gd name="connsiteX4" fmla="*/ 3107899 w 3134118"/>
                  <a:gd name="connsiteY4" fmla="*/ 283890 h 652173"/>
                  <a:gd name="connsiteX5" fmla="*/ 3134118 w 3134118"/>
                  <a:gd name="connsiteY5" fmla="*/ 573456 h 652173"/>
                  <a:gd name="connsiteX6" fmla="*/ 1156395 w 3134118"/>
                  <a:gd name="connsiteY6" fmla="*/ 632859 h 652173"/>
                  <a:gd name="connsiteX7" fmla="*/ 169526 w 3134118"/>
                  <a:gd name="connsiteY7" fmla="*/ 649206 h 652173"/>
                  <a:gd name="connsiteX0" fmla="*/ 169526 w 3134118"/>
                  <a:gd name="connsiteY0" fmla="*/ 649206 h 652173"/>
                  <a:gd name="connsiteX1" fmla="*/ 59 w 3134118"/>
                  <a:gd name="connsiteY1" fmla="*/ 286212 h 652173"/>
                  <a:gd name="connsiteX2" fmla="*/ 157568 w 3134118"/>
                  <a:gd name="connsiteY2" fmla="*/ 1263 h 652173"/>
                  <a:gd name="connsiteX3" fmla="*/ 3076620 w 3134118"/>
                  <a:gd name="connsiteY3" fmla="*/ 12201 h 652173"/>
                  <a:gd name="connsiteX4" fmla="*/ 3107899 w 3134118"/>
                  <a:gd name="connsiteY4" fmla="*/ 283890 h 652173"/>
                  <a:gd name="connsiteX5" fmla="*/ 3134118 w 3134118"/>
                  <a:gd name="connsiteY5" fmla="*/ 573456 h 652173"/>
                  <a:gd name="connsiteX6" fmla="*/ 1156395 w 3134118"/>
                  <a:gd name="connsiteY6" fmla="*/ 632859 h 652173"/>
                  <a:gd name="connsiteX7" fmla="*/ 169526 w 3134118"/>
                  <a:gd name="connsiteY7" fmla="*/ 649206 h 652173"/>
                  <a:gd name="connsiteX0" fmla="*/ 169526 w 3146888"/>
                  <a:gd name="connsiteY0" fmla="*/ 649206 h 652173"/>
                  <a:gd name="connsiteX1" fmla="*/ 59 w 3146888"/>
                  <a:gd name="connsiteY1" fmla="*/ 286212 h 652173"/>
                  <a:gd name="connsiteX2" fmla="*/ 157568 w 3146888"/>
                  <a:gd name="connsiteY2" fmla="*/ 1263 h 652173"/>
                  <a:gd name="connsiteX3" fmla="*/ 3076620 w 3146888"/>
                  <a:gd name="connsiteY3" fmla="*/ 12201 h 652173"/>
                  <a:gd name="connsiteX4" fmla="*/ 3107899 w 3146888"/>
                  <a:gd name="connsiteY4" fmla="*/ 283890 h 652173"/>
                  <a:gd name="connsiteX5" fmla="*/ 3146888 w 3146888"/>
                  <a:gd name="connsiteY5" fmla="*/ 573346 h 652173"/>
                  <a:gd name="connsiteX6" fmla="*/ 1156395 w 3146888"/>
                  <a:gd name="connsiteY6" fmla="*/ 632859 h 652173"/>
                  <a:gd name="connsiteX7" fmla="*/ 169526 w 3146888"/>
                  <a:gd name="connsiteY7" fmla="*/ 649206 h 652173"/>
                  <a:gd name="connsiteX0" fmla="*/ 169526 w 3146888"/>
                  <a:gd name="connsiteY0" fmla="*/ 649206 h 652173"/>
                  <a:gd name="connsiteX1" fmla="*/ 59 w 3146888"/>
                  <a:gd name="connsiteY1" fmla="*/ 286212 h 652173"/>
                  <a:gd name="connsiteX2" fmla="*/ 157568 w 3146888"/>
                  <a:gd name="connsiteY2" fmla="*/ 1263 h 652173"/>
                  <a:gd name="connsiteX3" fmla="*/ 3076620 w 3146888"/>
                  <a:gd name="connsiteY3" fmla="*/ 12201 h 652173"/>
                  <a:gd name="connsiteX4" fmla="*/ 3107899 w 3146888"/>
                  <a:gd name="connsiteY4" fmla="*/ 283890 h 652173"/>
                  <a:gd name="connsiteX5" fmla="*/ 3146888 w 3146888"/>
                  <a:gd name="connsiteY5" fmla="*/ 573346 h 652173"/>
                  <a:gd name="connsiteX6" fmla="*/ 1156395 w 3146888"/>
                  <a:gd name="connsiteY6" fmla="*/ 632859 h 652173"/>
                  <a:gd name="connsiteX7" fmla="*/ 169526 w 3146888"/>
                  <a:gd name="connsiteY7" fmla="*/ 649206 h 652173"/>
                  <a:gd name="connsiteX0" fmla="*/ 169526 w 3146888"/>
                  <a:gd name="connsiteY0" fmla="*/ 649206 h 652173"/>
                  <a:gd name="connsiteX1" fmla="*/ 59 w 3146888"/>
                  <a:gd name="connsiteY1" fmla="*/ 286212 h 652173"/>
                  <a:gd name="connsiteX2" fmla="*/ 157568 w 3146888"/>
                  <a:gd name="connsiteY2" fmla="*/ 1263 h 652173"/>
                  <a:gd name="connsiteX3" fmla="*/ 3076620 w 3146888"/>
                  <a:gd name="connsiteY3" fmla="*/ 12201 h 652173"/>
                  <a:gd name="connsiteX4" fmla="*/ 3107899 w 3146888"/>
                  <a:gd name="connsiteY4" fmla="*/ 283890 h 652173"/>
                  <a:gd name="connsiteX5" fmla="*/ 3146888 w 3146888"/>
                  <a:gd name="connsiteY5" fmla="*/ 573346 h 652173"/>
                  <a:gd name="connsiteX6" fmla="*/ 1156395 w 3146888"/>
                  <a:gd name="connsiteY6" fmla="*/ 632859 h 652173"/>
                  <a:gd name="connsiteX7" fmla="*/ 169526 w 3146888"/>
                  <a:gd name="connsiteY7" fmla="*/ 649206 h 652173"/>
                  <a:gd name="connsiteX0" fmla="*/ 169526 w 3172181"/>
                  <a:gd name="connsiteY0" fmla="*/ 649206 h 652173"/>
                  <a:gd name="connsiteX1" fmla="*/ 59 w 3172181"/>
                  <a:gd name="connsiteY1" fmla="*/ 286212 h 652173"/>
                  <a:gd name="connsiteX2" fmla="*/ 157568 w 3172181"/>
                  <a:gd name="connsiteY2" fmla="*/ 1263 h 652173"/>
                  <a:gd name="connsiteX3" fmla="*/ 3134085 w 3172181"/>
                  <a:gd name="connsiteY3" fmla="*/ 11703 h 652173"/>
                  <a:gd name="connsiteX4" fmla="*/ 3107899 w 3172181"/>
                  <a:gd name="connsiteY4" fmla="*/ 283890 h 652173"/>
                  <a:gd name="connsiteX5" fmla="*/ 3146888 w 3172181"/>
                  <a:gd name="connsiteY5" fmla="*/ 573346 h 652173"/>
                  <a:gd name="connsiteX6" fmla="*/ 1156395 w 3172181"/>
                  <a:gd name="connsiteY6" fmla="*/ 632859 h 652173"/>
                  <a:gd name="connsiteX7" fmla="*/ 169526 w 3172181"/>
                  <a:gd name="connsiteY7" fmla="*/ 649206 h 652173"/>
                  <a:gd name="connsiteX0" fmla="*/ 169526 w 3146888"/>
                  <a:gd name="connsiteY0" fmla="*/ 649206 h 652173"/>
                  <a:gd name="connsiteX1" fmla="*/ 59 w 3146888"/>
                  <a:gd name="connsiteY1" fmla="*/ 286212 h 652173"/>
                  <a:gd name="connsiteX2" fmla="*/ 157568 w 3146888"/>
                  <a:gd name="connsiteY2" fmla="*/ 1263 h 652173"/>
                  <a:gd name="connsiteX3" fmla="*/ 3134085 w 3146888"/>
                  <a:gd name="connsiteY3" fmla="*/ 11703 h 652173"/>
                  <a:gd name="connsiteX4" fmla="*/ 3107899 w 3146888"/>
                  <a:gd name="connsiteY4" fmla="*/ 283890 h 652173"/>
                  <a:gd name="connsiteX5" fmla="*/ 3146888 w 3146888"/>
                  <a:gd name="connsiteY5" fmla="*/ 573346 h 652173"/>
                  <a:gd name="connsiteX6" fmla="*/ 1156395 w 3146888"/>
                  <a:gd name="connsiteY6" fmla="*/ 632859 h 652173"/>
                  <a:gd name="connsiteX7" fmla="*/ 169526 w 3146888"/>
                  <a:gd name="connsiteY7" fmla="*/ 649206 h 652173"/>
                  <a:gd name="connsiteX0" fmla="*/ 169526 w 3146888"/>
                  <a:gd name="connsiteY0" fmla="*/ 649206 h 652173"/>
                  <a:gd name="connsiteX1" fmla="*/ 59 w 3146888"/>
                  <a:gd name="connsiteY1" fmla="*/ 286212 h 652173"/>
                  <a:gd name="connsiteX2" fmla="*/ 157568 w 3146888"/>
                  <a:gd name="connsiteY2" fmla="*/ 1263 h 652173"/>
                  <a:gd name="connsiteX3" fmla="*/ 3134085 w 3146888"/>
                  <a:gd name="connsiteY3" fmla="*/ 11703 h 652173"/>
                  <a:gd name="connsiteX4" fmla="*/ 3107899 w 3146888"/>
                  <a:gd name="connsiteY4" fmla="*/ 283890 h 652173"/>
                  <a:gd name="connsiteX5" fmla="*/ 3146888 w 3146888"/>
                  <a:gd name="connsiteY5" fmla="*/ 573346 h 652173"/>
                  <a:gd name="connsiteX6" fmla="*/ 1156395 w 3146888"/>
                  <a:gd name="connsiteY6" fmla="*/ 632859 h 652173"/>
                  <a:gd name="connsiteX7" fmla="*/ 169526 w 3146888"/>
                  <a:gd name="connsiteY7" fmla="*/ 649206 h 652173"/>
                  <a:gd name="connsiteX0" fmla="*/ 169526 w 3146888"/>
                  <a:gd name="connsiteY0" fmla="*/ 649206 h 652173"/>
                  <a:gd name="connsiteX1" fmla="*/ 59 w 3146888"/>
                  <a:gd name="connsiteY1" fmla="*/ 286212 h 652173"/>
                  <a:gd name="connsiteX2" fmla="*/ 157568 w 3146888"/>
                  <a:gd name="connsiteY2" fmla="*/ 1263 h 652173"/>
                  <a:gd name="connsiteX3" fmla="*/ 3134085 w 3146888"/>
                  <a:gd name="connsiteY3" fmla="*/ 11703 h 652173"/>
                  <a:gd name="connsiteX4" fmla="*/ 3107899 w 3146888"/>
                  <a:gd name="connsiteY4" fmla="*/ 283890 h 652173"/>
                  <a:gd name="connsiteX5" fmla="*/ 3146888 w 3146888"/>
                  <a:gd name="connsiteY5" fmla="*/ 573346 h 652173"/>
                  <a:gd name="connsiteX6" fmla="*/ 1156395 w 3146888"/>
                  <a:gd name="connsiteY6" fmla="*/ 632859 h 652173"/>
                  <a:gd name="connsiteX7" fmla="*/ 169526 w 3146888"/>
                  <a:gd name="connsiteY7" fmla="*/ 649206 h 652173"/>
                  <a:gd name="connsiteX0" fmla="*/ 169526 w 3146888"/>
                  <a:gd name="connsiteY0" fmla="*/ 649206 h 652173"/>
                  <a:gd name="connsiteX1" fmla="*/ 59 w 3146888"/>
                  <a:gd name="connsiteY1" fmla="*/ 286212 h 652173"/>
                  <a:gd name="connsiteX2" fmla="*/ 157568 w 3146888"/>
                  <a:gd name="connsiteY2" fmla="*/ 1263 h 652173"/>
                  <a:gd name="connsiteX3" fmla="*/ 3134085 w 3146888"/>
                  <a:gd name="connsiteY3" fmla="*/ 11703 h 652173"/>
                  <a:gd name="connsiteX4" fmla="*/ 3107899 w 3146888"/>
                  <a:gd name="connsiteY4" fmla="*/ 283890 h 652173"/>
                  <a:gd name="connsiteX5" fmla="*/ 3146888 w 3146888"/>
                  <a:gd name="connsiteY5" fmla="*/ 573346 h 652173"/>
                  <a:gd name="connsiteX6" fmla="*/ 1156395 w 3146888"/>
                  <a:gd name="connsiteY6" fmla="*/ 632859 h 652173"/>
                  <a:gd name="connsiteX7" fmla="*/ 169526 w 3146888"/>
                  <a:gd name="connsiteY7" fmla="*/ 649206 h 652173"/>
                  <a:gd name="connsiteX0" fmla="*/ 169526 w 3146888"/>
                  <a:gd name="connsiteY0" fmla="*/ 649206 h 652173"/>
                  <a:gd name="connsiteX1" fmla="*/ 59 w 3146888"/>
                  <a:gd name="connsiteY1" fmla="*/ 286212 h 652173"/>
                  <a:gd name="connsiteX2" fmla="*/ 157568 w 3146888"/>
                  <a:gd name="connsiteY2" fmla="*/ 1263 h 652173"/>
                  <a:gd name="connsiteX3" fmla="*/ 3121375 w 3146888"/>
                  <a:gd name="connsiteY3" fmla="*/ 17756 h 652173"/>
                  <a:gd name="connsiteX4" fmla="*/ 3107899 w 3146888"/>
                  <a:gd name="connsiteY4" fmla="*/ 283890 h 652173"/>
                  <a:gd name="connsiteX5" fmla="*/ 3146888 w 3146888"/>
                  <a:gd name="connsiteY5" fmla="*/ 573346 h 652173"/>
                  <a:gd name="connsiteX6" fmla="*/ 1156395 w 3146888"/>
                  <a:gd name="connsiteY6" fmla="*/ 632859 h 652173"/>
                  <a:gd name="connsiteX7" fmla="*/ 169526 w 3146888"/>
                  <a:gd name="connsiteY7" fmla="*/ 649206 h 652173"/>
                  <a:gd name="connsiteX0" fmla="*/ 169526 w 3146888"/>
                  <a:gd name="connsiteY0" fmla="*/ 649206 h 652173"/>
                  <a:gd name="connsiteX1" fmla="*/ 59 w 3146888"/>
                  <a:gd name="connsiteY1" fmla="*/ 286212 h 652173"/>
                  <a:gd name="connsiteX2" fmla="*/ 157568 w 3146888"/>
                  <a:gd name="connsiteY2" fmla="*/ 1263 h 652173"/>
                  <a:gd name="connsiteX3" fmla="*/ 3121375 w 3146888"/>
                  <a:gd name="connsiteY3" fmla="*/ 17756 h 652173"/>
                  <a:gd name="connsiteX4" fmla="*/ 3107899 w 3146888"/>
                  <a:gd name="connsiteY4" fmla="*/ 283890 h 652173"/>
                  <a:gd name="connsiteX5" fmla="*/ 3146888 w 3146888"/>
                  <a:gd name="connsiteY5" fmla="*/ 573346 h 652173"/>
                  <a:gd name="connsiteX6" fmla="*/ 1156395 w 3146888"/>
                  <a:gd name="connsiteY6" fmla="*/ 632859 h 652173"/>
                  <a:gd name="connsiteX7" fmla="*/ 169526 w 3146888"/>
                  <a:gd name="connsiteY7" fmla="*/ 649206 h 652173"/>
                  <a:gd name="connsiteX0" fmla="*/ 169526 w 3146888"/>
                  <a:gd name="connsiteY0" fmla="*/ 649206 h 652173"/>
                  <a:gd name="connsiteX1" fmla="*/ 59 w 3146888"/>
                  <a:gd name="connsiteY1" fmla="*/ 286212 h 652173"/>
                  <a:gd name="connsiteX2" fmla="*/ 157568 w 3146888"/>
                  <a:gd name="connsiteY2" fmla="*/ 1263 h 652173"/>
                  <a:gd name="connsiteX3" fmla="*/ 3137367 w 3146888"/>
                  <a:gd name="connsiteY3" fmla="*/ 20588 h 652173"/>
                  <a:gd name="connsiteX4" fmla="*/ 3107899 w 3146888"/>
                  <a:gd name="connsiteY4" fmla="*/ 283890 h 652173"/>
                  <a:gd name="connsiteX5" fmla="*/ 3146888 w 3146888"/>
                  <a:gd name="connsiteY5" fmla="*/ 573346 h 652173"/>
                  <a:gd name="connsiteX6" fmla="*/ 1156395 w 3146888"/>
                  <a:gd name="connsiteY6" fmla="*/ 632859 h 652173"/>
                  <a:gd name="connsiteX7" fmla="*/ 169526 w 3146888"/>
                  <a:gd name="connsiteY7" fmla="*/ 649206 h 652173"/>
                  <a:gd name="connsiteX0" fmla="*/ 169526 w 3146888"/>
                  <a:gd name="connsiteY0" fmla="*/ 649206 h 652173"/>
                  <a:gd name="connsiteX1" fmla="*/ 59 w 3146888"/>
                  <a:gd name="connsiteY1" fmla="*/ 286212 h 652173"/>
                  <a:gd name="connsiteX2" fmla="*/ 157568 w 3146888"/>
                  <a:gd name="connsiteY2" fmla="*/ 1263 h 652173"/>
                  <a:gd name="connsiteX3" fmla="*/ 3137367 w 3146888"/>
                  <a:gd name="connsiteY3" fmla="*/ 20588 h 652173"/>
                  <a:gd name="connsiteX4" fmla="*/ 3107899 w 3146888"/>
                  <a:gd name="connsiteY4" fmla="*/ 283890 h 652173"/>
                  <a:gd name="connsiteX5" fmla="*/ 3146888 w 3146888"/>
                  <a:gd name="connsiteY5" fmla="*/ 573346 h 652173"/>
                  <a:gd name="connsiteX6" fmla="*/ 1156395 w 3146888"/>
                  <a:gd name="connsiteY6" fmla="*/ 632859 h 652173"/>
                  <a:gd name="connsiteX7" fmla="*/ 169526 w 3146888"/>
                  <a:gd name="connsiteY7" fmla="*/ 649206 h 652173"/>
                  <a:gd name="connsiteX0" fmla="*/ 169526 w 3146888"/>
                  <a:gd name="connsiteY0" fmla="*/ 649206 h 652173"/>
                  <a:gd name="connsiteX1" fmla="*/ 59 w 3146888"/>
                  <a:gd name="connsiteY1" fmla="*/ 286212 h 652173"/>
                  <a:gd name="connsiteX2" fmla="*/ 157568 w 3146888"/>
                  <a:gd name="connsiteY2" fmla="*/ 1263 h 652173"/>
                  <a:gd name="connsiteX3" fmla="*/ 3137367 w 3146888"/>
                  <a:gd name="connsiteY3" fmla="*/ 20588 h 652173"/>
                  <a:gd name="connsiteX4" fmla="*/ 3107899 w 3146888"/>
                  <a:gd name="connsiteY4" fmla="*/ 283890 h 652173"/>
                  <a:gd name="connsiteX5" fmla="*/ 3146888 w 3146888"/>
                  <a:gd name="connsiteY5" fmla="*/ 573346 h 652173"/>
                  <a:gd name="connsiteX6" fmla="*/ 169526 w 3146888"/>
                  <a:gd name="connsiteY6" fmla="*/ 649206 h 652173"/>
                  <a:gd name="connsiteX0" fmla="*/ 101247 w 3158510"/>
                  <a:gd name="connsiteY0" fmla="*/ 640977 h 644010"/>
                  <a:gd name="connsiteX1" fmla="*/ 11681 w 3158510"/>
                  <a:gd name="connsiteY1" fmla="*/ 286205 h 644010"/>
                  <a:gd name="connsiteX2" fmla="*/ 169190 w 3158510"/>
                  <a:gd name="connsiteY2" fmla="*/ 1256 h 644010"/>
                  <a:gd name="connsiteX3" fmla="*/ 3148989 w 3158510"/>
                  <a:gd name="connsiteY3" fmla="*/ 20581 h 644010"/>
                  <a:gd name="connsiteX4" fmla="*/ 3119521 w 3158510"/>
                  <a:gd name="connsiteY4" fmla="*/ 283883 h 644010"/>
                  <a:gd name="connsiteX5" fmla="*/ 3158510 w 3158510"/>
                  <a:gd name="connsiteY5" fmla="*/ 573339 h 644010"/>
                  <a:gd name="connsiteX6" fmla="*/ 101247 w 3158510"/>
                  <a:gd name="connsiteY6" fmla="*/ 640977 h 644010"/>
                  <a:gd name="connsiteX0" fmla="*/ 91049 w 3148312"/>
                  <a:gd name="connsiteY0" fmla="*/ 640977 h 640977"/>
                  <a:gd name="connsiteX1" fmla="*/ 1483 w 3148312"/>
                  <a:gd name="connsiteY1" fmla="*/ 286205 h 640977"/>
                  <a:gd name="connsiteX2" fmla="*/ 158992 w 3148312"/>
                  <a:gd name="connsiteY2" fmla="*/ 1256 h 640977"/>
                  <a:gd name="connsiteX3" fmla="*/ 3138791 w 3148312"/>
                  <a:gd name="connsiteY3" fmla="*/ 20581 h 640977"/>
                  <a:gd name="connsiteX4" fmla="*/ 3109323 w 3148312"/>
                  <a:gd name="connsiteY4" fmla="*/ 283883 h 640977"/>
                  <a:gd name="connsiteX5" fmla="*/ 3148312 w 3148312"/>
                  <a:gd name="connsiteY5" fmla="*/ 573339 h 640977"/>
                  <a:gd name="connsiteX6" fmla="*/ 91049 w 3148312"/>
                  <a:gd name="connsiteY6" fmla="*/ 640977 h 640977"/>
                  <a:gd name="connsiteX0" fmla="*/ 91049 w 3148312"/>
                  <a:gd name="connsiteY0" fmla="*/ 640977 h 640977"/>
                  <a:gd name="connsiteX1" fmla="*/ 1483 w 3148312"/>
                  <a:gd name="connsiteY1" fmla="*/ 286205 h 640977"/>
                  <a:gd name="connsiteX2" fmla="*/ 158992 w 3148312"/>
                  <a:gd name="connsiteY2" fmla="*/ 1256 h 640977"/>
                  <a:gd name="connsiteX3" fmla="*/ 3138791 w 3148312"/>
                  <a:gd name="connsiteY3" fmla="*/ 20581 h 640977"/>
                  <a:gd name="connsiteX4" fmla="*/ 3109323 w 3148312"/>
                  <a:gd name="connsiteY4" fmla="*/ 283883 h 640977"/>
                  <a:gd name="connsiteX5" fmla="*/ 3148312 w 3148312"/>
                  <a:gd name="connsiteY5" fmla="*/ 573339 h 640977"/>
                  <a:gd name="connsiteX6" fmla="*/ 91049 w 3148312"/>
                  <a:gd name="connsiteY6" fmla="*/ 640977 h 640977"/>
                  <a:gd name="connsiteX0" fmla="*/ 91610 w 3148873"/>
                  <a:gd name="connsiteY0" fmla="*/ 640977 h 640977"/>
                  <a:gd name="connsiteX1" fmla="*/ 2044 w 3148873"/>
                  <a:gd name="connsiteY1" fmla="*/ 286205 h 640977"/>
                  <a:gd name="connsiteX2" fmla="*/ 159553 w 3148873"/>
                  <a:gd name="connsiteY2" fmla="*/ 1256 h 640977"/>
                  <a:gd name="connsiteX3" fmla="*/ 3139352 w 3148873"/>
                  <a:gd name="connsiteY3" fmla="*/ 20581 h 640977"/>
                  <a:gd name="connsiteX4" fmla="*/ 3109884 w 3148873"/>
                  <a:gd name="connsiteY4" fmla="*/ 283883 h 640977"/>
                  <a:gd name="connsiteX5" fmla="*/ 3148873 w 3148873"/>
                  <a:gd name="connsiteY5" fmla="*/ 573339 h 640977"/>
                  <a:gd name="connsiteX6" fmla="*/ 91610 w 3148873"/>
                  <a:gd name="connsiteY6" fmla="*/ 640977 h 640977"/>
                  <a:gd name="connsiteX0" fmla="*/ 104019 w 3161282"/>
                  <a:gd name="connsiteY0" fmla="*/ 641011 h 641011"/>
                  <a:gd name="connsiteX1" fmla="*/ 1624 w 3161282"/>
                  <a:gd name="connsiteY1" fmla="*/ 280409 h 641011"/>
                  <a:gd name="connsiteX2" fmla="*/ 171962 w 3161282"/>
                  <a:gd name="connsiteY2" fmla="*/ 1290 h 641011"/>
                  <a:gd name="connsiteX3" fmla="*/ 3151761 w 3161282"/>
                  <a:gd name="connsiteY3" fmla="*/ 20615 h 641011"/>
                  <a:gd name="connsiteX4" fmla="*/ 3122293 w 3161282"/>
                  <a:gd name="connsiteY4" fmla="*/ 283917 h 641011"/>
                  <a:gd name="connsiteX5" fmla="*/ 3161282 w 3161282"/>
                  <a:gd name="connsiteY5" fmla="*/ 573373 h 641011"/>
                  <a:gd name="connsiteX6" fmla="*/ 104019 w 3161282"/>
                  <a:gd name="connsiteY6" fmla="*/ 641011 h 641011"/>
                  <a:gd name="connsiteX0" fmla="*/ 105662 w 3162925"/>
                  <a:gd name="connsiteY0" fmla="*/ 634387 h 634387"/>
                  <a:gd name="connsiteX1" fmla="*/ 3267 w 3162925"/>
                  <a:gd name="connsiteY1" fmla="*/ 273785 h 634387"/>
                  <a:gd name="connsiteX2" fmla="*/ 90659 w 3162925"/>
                  <a:gd name="connsiteY2" fmla="*/ 1327 h 634387"/>
                  <a:gd name="connsiteX3" fmla="*/ 3153404 w 3162925"/>
                  <a:gd name="connsiteY3" fmla="*/ 13991 h 634387"/>
                  <a:gd name="connsiteX4" fmla="*/ 3123936 w 3162925"/>
                  <a:gd name="connsiteY4" fmla="*/ 277293 h 634387"/>
                  <a:gd name="connsiteX5" fmla="*/ 3162925 w 3162925"/>
                  <a:gd name="connsiteY5" fmla="*/ 566749 h 634387"/>
                  <a:gd name="connsiteX6" fmla="*/ 105662 w 3162925"/>
                  <a:gd name="connsiteY6" fmla="*/ 634387 h 634387"/>
                  <a:gd name="connsiteX0" fmla="*/ 105662 w 3162925"/>
                  <a:gd name="connsiteY0" fmla="*/ 634387 h 634387"/>
                  <a:gd name="connsiteX1" fmla="*/ 3267 w 3162925"/>
                  <a:gd name="connsiteY1" fmla="*/ 273785 h 634387"/>
                  <a:gd name="connsiteX2" fmla="*/ 90660 w 3162925"/>
                  <a:gd name="connsiteY2" fmla="*/ 1327 h 634387"/>
                  <a:gd name="connsiteX3" fmla="*/ 3153404 w 3162925"/>
                  <a:gd name="connsiteY3" fmla="*/ 13991 h 634387"/>
                  <a:gd name="connsiteX4" fmla="*/ 3123936 w 3162925"/>
                  <a:gd name="connsiteY4" fmla="*/ 277293 h 634387"/>
                  <a:gd name="connsiteX5" fmla="*/ 3162925 w 3162925"/>
                  <a:gd name="connsiteY5" fmla="*/ 566749 h 634387"/>
                  <a:gd name="connsiteX6" fmla="*/ 105662 w 3162925"/>
                  <a:gd name="connsiteY6" fmla="*/ 634387 h 634387"/>
                  <a:gd name="connsiteX0" fmla="*/ 102843 w 3160106"/>
                  <a:gd name="connsiteY0" fmla="*/ 633060 h 633060"/>
                  <a:gd name="connsiteX1" fmla="*/ 448 w 3160106"/>
                  <a:gd name="connsiteY1" fmla="*/ 272458 h 633060"/>
                  <a:gd name="connsiteX2" fmla="*/ 87841 w 3160106"/>
                  <a:gd name="connsiteY2" fmla="*/ 0 h 633060"/>
                  <a:gd name="connsiteX3" fmla="*/ 3150585 w 3160106"/>
                  <a:gd name="connsiteY3" fmla="*/ 12664 h 633060"/>
                  <a:gd name="connsiteX4" fmla="*/ 3121117 w 3160106"/>
                  <a:gd name="connsiteY4" fmla="*/ 275966 h 633060"/>
                  <a:gd name="connsiteX5" fmla="*/ 3160106 w 3160106"/>
                  <a:gd name="connsiteY5" fmla="*/ 565422 h 633060"/>
                  <a:gd name="connsiteX6" fmla="*/ 102843 w 3160106"/>
                  <a:gd name="connsiteY6" fmla="*/ 633060 h 633060"/>
                  <a:gd name="connsiteX0" fmla="*/ 102511 w 3159774"/>
                  <a:gd name="connsiteY0" fmla="*/ 627175 h 627175"/>
                  <a:gd name="connsiteX1" fmla="*/ 116 w 3159774"/>
                  <a:gd name="connsiteY1" fmla="*/ 266573 h 627175"/>
                  <a:gd name="connsiteX2" fmla="*/ 93953 w 3159774"/>
                  <a:gd name="connsiteY2" fmla="*/ 0 h 627175"/>
                  <a:gd name="connsiteX3" fmla="*/ 3150253 w 3159774"/>
                  <a:gd name="connsiteY3" fmla="*/ 6779 h 627175"/>
                  <a:gd name="connsiteX4" fmla="*/ 3120785 w 3159774"/>
                  <a:gd name="connsiteY4" fmla="*/ 270081 h 627175"/>
                  <a:gd name="connsiteX5" fmla="*/ 3159774 w 3159774"/>
                  <a:gd name="connsiteY5" fmla="*/ 559537 h 627175"/>
                  <a:gd name="connsiteX6" fmla="*/ 102511 w 3159774"/>
                  <a:gd name="connsiteY6" fmla="*/ 627175 h 627175"/>
                  <a:gd name="connsiteX0" fmla="*/ 102489 w 3159752"/>
                  <a:gd name="connsiteY0" fmla="*/ 627175 h 627175"/>
                  <a:gd name="connsiteX1" fmla="*/ 94 w 3159752"/>
                  <a:gd name="connsiteY1" fmla="*/ 266573 h 627175"/>
                  <a:gd name="connsiteX2" fmla="*/ 93931 w 3159752"/>
                  <a:gd name="connsiteY2" fmla="*/ 0 h 627175"/>
                  <a:gd name="connsiteX3" fmla="*/ 3150231 w 3159752"/>
                  <a:gd name="connsiteY3" fmla="*/ 6779 h 627175"/>
                  <a:gd name="connsiteX4" fmla="*/ 3120763 w 3159752"/>
                  <a:gd name="connsiteY4" fmla="*/ 270081 h 627175"/>
                  <a:gd name="connsiteX5" fmla="*/ 3159752 w 3159752"/>
                  <a:gd name="connsiteY5" fmla="*/ 559537 h 627175"/>
                  <a:gd name="connsiteX6" fmla="*/ 102489 w 3159752"/>
                  <a:gd name="connsiteY6" fmla="*/ 627175 h 627175"/>
                  <a:gd name="connsiteX0" fmla="*/ 103968 w 3161231"/>
                  <a:gd name="connsiteY0" fmla="*/ 627175 h 627175"/>
                  <a:gd name="connsiteX1" fmla="*/ 1573 w 3161231"/>
                  <a:gd name="connsiteY1" fmla="*/ 266573 h 627175"/>
                  <a:gd name="connsiteX2" fmla="*/ 95410 w 3161231"/>
                  <a:gd name="connsiteY2" fmla="*/ 0 h 627175"/>
                  <a:gd name="connsiteX3" fmla="*/ 3151710 w 3161231"/>
                  <a:gd name="connsiteY3" fmla="*/ 6779 h 627175"/>
                  <a:gd name="connsiteX4" fmla="*/ 3122242 w 3161231"/>
                  <a:gd name="connsiteY4" fmla="*/ 270081 h 627175"/>
                  <a:gd name="connsiteX5" fmla="*/ 3161231 w 3161231"/>
                  <a:gd name="connsiteY5" fmla="*/ 559537 h 627175"/>
                  <a:gd name="connsiteX6" fmla="*/ 103968 w 3161231"/>
                  <a:gd name="connsiteY6" fmla="*/ 627175 h 627175"/>
                  <a:gd name="connsiteX0" fmla="*/ 386394 w 3443657"/>
                  <a:gd name="connsiteY0" fmla="*/ 627175 h 627175"/>
                  <a:gd name="connsiteX1" fmla="*/ 377836 w 3443657"/>
                  <a:gd name="connsiteY1" fmla="*/ 0 h 627175"/>
                  <a:gd name="connsiteX2" fmla="*/ 3434136 w 3443657"/>
                  <a:gd name="connsiteY2" fmla="*/ 6779 h 627175"/>
                  <a:gd name="connsiteX3" fmla="*/ 3404668 w 3443657"/>
                  <a:gd name="connsiteY3" fmla="*/ 270081 h 627175"/>
                  <a:gd name="connsiteX4" fmla="*/ 3443657 w 3443657"/>
                  <a:gd name="connsiteY4" fmla="*/ 559537 h 627175"/>
                  <a:gd name="connsiteX5" fmla="*/ 386394 w 3443657"/>
                  <a:gd name="connsiteY5" fmla="*/ 627175 h 627175"/>
                  <a:gd name="connsiteX0" fmla="*/ 251380 w 3308643"/>
                  <a:gd name="connsiteY0" fmla="*/ 627175 h 627175"/>
                  <a:gd name="connsiteX1" fmla="*/ 242822 w 3308643"/>
                  <a:gd name="connsiteY1" fmla="*/ 0 h 627175"/>
                  <a:gd name="connsiteX2" fmla="*/ 3299122 w 3308643"/>
                  <a:gd name="connsiteY2" fmla="*/ 6779 h 627175"/>
                  <a:gd name="connsiteX3" fmla="*/ 3269654 w 3308643"/>
                  <a:gd name="connsiteY3" fmla="*/ 270081 h 627175"/>
                  <a:gd name="connsiteX4" fmla="*/ 3308643 w 3308643"/>
                  <a:gd name="connsiteY4" fmla="*/ 559537 h 627175"/>
                  <a:gd name="connsiteX5" fmla="*/ 251380 w 3308643"/>
                  <a:gd name="connsiteY5" fmla="*/ 627175 h 627175"/>
                  <a:gd name="connsiteX0" fmla="*/ 70615 w 3127878"/>
                  <a:gd name="connsiteY0" fmla="*/ 627175 h 627175"/>
                  <a:gd name="connsiteX1" fmla="*/ 62057 w 3127878"/>
                  <a:gd name="connsiteY1" fmla="*/ 0 h 627175"/>
                  <a:gd name="connsiteX2" fmla="*/ 3118357 w 3127878"/>
                  <a:gd name="connsiteY2" fmla="*/ 6779 h 627175"/>
                  <a:gd name="connsiteX3" fmla="*/ 3088889 w 3127878"/>
                  <a:gd name="connsiteY3" fmla="*/ 270081 h 627175"/>
                  <a:gd name="connsiteX4" fmla="*/ 3127878 w 3127878"/>
                  <a:gd name="connsiteY4" fmla="*/ 559537 h 627175"/>
                  <a:gd name="connsiteX5" fmla="*/ 70615 w 3127878"/>
                  <a:gd name="connsiteY5" fmla="*/ 627175 h 627175"/>
                  <a:gd name="connsiteX0" fmla="*/ 93687 w 3150950"/>
                  <a:gd name="connsiteY0" fmla="*/ 627175 h 627175"/>
                  <a:gd name="connsiteX1" fmla="*/ 85129 w 3150950"/>
                  <a:gd name="connsiteY1" fmla="*/ 0 h 627175"/>
                  <a:gd name="connsiteX2" fmla="*/ 3141429 w 3150950"/>
                  <a:gd name="connsiteY2" fmla="*/ 6779 h 627175"/>
                  <a:gd name="connsiteX3" fmla="*/ 3111961 w 3150950"/>
                  <a:gd name="connsiteY3" fmla="*/ 270081 h 627175"/>
                  <a:gd name="connsiteX4" fmla="*/ 3150950 w 3150950"/>
                  <a:gd name="connsiteY4" fmla="*/ 559537 h 627175"/>
                  <a:gd name="connsiteX5" fmla="*/ 93687 w 3150950"/>
                  <a:gd name="connsiteY5" fmla="*/ 627175 h 627175"/>
                  <a:gd name="connsiteX0" fmla="*/ 105148 w 3162411"/>
                  <a:gd name="connsiteY0" fmla="*/ 627175 h 627175"/>
                  <a:gd name="connsiteX1" fmla="*/ 96590 w 3162411"/>
                  <a:gd name="connsiteY1" fmla="*/ 0 h 627175"/>
                  <a:gd name="connsiteX2" fmla="*/ 3152890 w 3162411"/>
                  <a:gd name="connsiteY2" fmla="*/ 6779 h 627175"/>
                  <a:gd name="connsiteX3" fmla="*/ 3123422 w 3162411"/>
                  <a:gd name="connsiteY3" fmla="*/ 270081 h 627175"/>
                  <a:gd name="connsiteX4" fmla="*/ 3162411 w 3162411"/>
                  <a:gd name="connsiteY4" fmla="*/ 559537 h 627175"/>
                  <a:gd name="connsiteX5" fmla="*/ 105148 w 3162411"/>
                  <a:gd name="connsiteY5" fmla="*/ 627175 h 627175"/>
                  <a:gd name="connsiteX0" fmla="*/ 105369 w 3162632"/>
                  <a:gd name="connsiteY0" fmla="*/ 627175 h 627175"/>
                  <a:gd name="connsiteX1" fmla="*/ 96811 w 3162632"/>
                  <a:gd name="connsiteY1" fmla="*/ 0 h 627175"/>
                  <a:gd name="connsiteX2" fmla="*/ 3153111 w 3162632"/>
                  <a:gd name="connsiteY2" fmla="*/ 6779 h 627175"/>
                  <a:gd name="connsiteX3" fmla="*/ 3123643 w 3162632"/>
                  <a:gd name="connsiteY3" fmla="*/ 270081 h 627175"/>
                  <a:gd name="connsiteX4" fmla="*/ 3162632 w 3162632"/>
                  <a:gd name="connsiteY4" fmla="*/ 559537 h 627175"/>
                  <a:gd name="connsiteX5" fmla="*/ 105369 w 3162632"/>
                  <a:gd name="connsiteY5" fmla="*/ 627175 h 627175"/>
                  <a:gd name="connsiteX0" fmla="*/ 267608 w 3324871"/>
                  <a:gd name="connsiteY0" fmla="*/ 627175 h 627175"/>
                  <a:gd name="connsiteX1" fmla="*/ 169685 w 3324871"/>
                  <a:gd name="connsiteY1" fmla="*/ 268486 h 627175"/>
                  <a:gd name="connsiteX2" fmla="*/ 259050 w 3324871"/>
                  <a:gd name="connsiteY2" fmla="*/ 0 h 627175"/>
                  <a:gd name="connsiteX3" fmla="*/ 3315350 w 3324871"/>
                  <a:gd name="connsiteY3" fmla="*/ 6779 h 627175"/>
                  <a:gd name="connsiteX4" fmla="*/ 3285882 w 3324871"/>
                  <a:gd name="connsiteY4" fmla="*/ 270081 h 627175"/>
                  <a:gd name="connsiteX5" fmla="*/ 3324871 w 3324871"/>
                  <a:gd name="connsiteY5" fmla="*/ 559537 h 627175"/>
                  <a:gd name="connsiteX6" fmla="*/ 267608 w 3324871"/>
                  <a:gd name="connsiteY6" fmla="*/ 627175 h 627175"/>
                  <a:gd name="connsiteX0" fmla="*/ 261733 w 3318996"/>
                  <a:gd name="connsiteY0" fmla="*/ 627175 h 627175"/>
                  <a:gd name="connsiteX1" fmla="*/ 163810 w 3318996"/>
                  <a:gd name="connsiteY1" fmla="*/ 268486 h 627175"/>
                  <a:gd name="connsiteX2" fmla="*/ 253175 w 3318996"/>
                  <a:gd name="connsiteY2" fmla="*/ 0 h 627175"/>
                  <a:gd name="connsiteX3" fmla="*/ 3309475 w 3318996"/>
                  <a:gd name="connsiteY3" fmla="*/ 6779 h 627175"/>
                  <a:gd name="connsiteX4" fmla="*/ 3280007 w 3318996"/>
                  <a:gd name="connsiteY4" fmla="*/ 270081 h 627175"/>
                  <a:gd name="connsiteX5" fmla="*/ 3318996 w 3318996"/>
                  <a:gd name="connsiteY5" fmla="*/ 559537 h 627175"/>
                  <a:gd name="connsiteX6" fmla="*/ 261733 w 3318996"/>
                  <a:gd name="connsiteY6" fmla="*/ 627175 h 627175"/>
                  <a:gd name="connsiteX0" fmla="*/ 261733 w 3318996"/>
                  <a:gd name="connsiteY0" fmla="*/ 627175 h 627175"/>
                  <a:gd name="connsiteX1" fmla="*/ 163810 w 3318996"/>
                  <a:gd name="connsiteY1" fmla="*/ 268486 h 627175"/>
                  <a:gd name="connsiteX2" fmla="*/ 253175 w 3318996"/>
                  <a:gd name="connsiteY2" fmla="*/ 0 h 627175"/>
                  <a:gd name="connsiteX3" fmla="*/ 3309475 w 3318996"/>
                  <a:gd name="connsiteY3" fmla="*/ 6779 h 627175"/>
                  <a:gd name="connsiteX4" fmla="*/ 3280007 w 3318996"/>
                  <a:gd name="connsiteY4" fmla="*/ 270081 h 627175"/>
                  <a:gd name="connsiteX5" fmla="*/ 3318996 w 3318996"/>
                  <a:gd name="connsiteY5" fmla="*/ 559537 h 627175"/>
                  <a:gd name="connsiteX6" fmla="*/ 261733 w 3318996"/>
                  <a:gd name="connsiteY6" fmla="*/ 627175 h 627175"/>
                  <a:gd name="connsiteX0" fmla="*/ 261733 w 3318996"/>
                  <a:gd name="connsiteY0" fmla="*/ 627175 h 627175"/>
                  <a:gd name="connsiteX1" fmla="*/ 163810 w 3318996"/>
                  <a:gd name="connsiteY1" fmla="*/ 268486 h 627175"/>
                  <a:gd name="connsiteX2" fmla="*/ 253175 w 3318996"/>
                  <a:gd name="connsiteY2" fmla="*/ 0 h 627175"/>
                  <a:gd name="connsiteX3" fmla="*/ 3309475 w 3318996"/>
                  <a:gd name="connsiteY3" fmla="*/ 6779 h 627175"/>
                  <a:gd name="connsiteX4" fmla="*/ 3280007 w 3318996"/>
                  <a:gd name="connsiteY4" fmla="*/ 270081 h 627175"/>
                  <a:gd name="connsiteX5" fmla="*/ 3318996 w 3318996"/>
                  <a:gd name="connsiteY5" fmla="*/ 559537 h 627175"/>
                  <a:gd name="connsiteX6" fmla="*/ 261733 w 3318996"/>
                  <a:gd name="connsiteY6" fmla="*/ 627175 h 627175"/>
                  <a:gd name="connsiteX0" fmla="*/ 261733 w 3318996"/>
                  <a:gd name="connsiteY0" fmla="*/ 627175 h 627175"/>
                  <a:gd name="connsiteX1" fmla="*/ 163810 w 3318996"/>
                  <a:gd name="connsiteY1" fmla="*/ 268486 h 627175"/>
                  <a:gd name="connsiteX2" fmla="*/ 253175 w 3318996"/>
                  <a:gd name="connsiteY2" fmla="*/ 0 h 627175"/>
                  <a:gd name="connsiteX3" fmla="*/ 3309475 w 3318996"/>
                  <a:gd name="connsiteY3" fmla="*/ 6779 h 627175"/>
                  <a:gd name="connsiteX4" fmla="*/ 3280007 w 3318996"/>
                  <a:gd name="connsiteY4" fmla="*/ 270081 h 627175"/>
                  <a:gd name="connsiteX5" fmla="*/ 3318996 w 3318996"/>
                  <a:gd name="connsiteY5" fmla="*/ 559537 h 627175"/>
                  <a:gd name="connsiteX6" fmla="*/ 261733 w 3318996"/>
                  <a:gd name="connsiteY6" fmla="*/ 627175 h 627175"/>
                  <a:gd name="connsiteX0" fmla="*/ 261733 w 3318996"/>
                  <a:gd name="connsiteY0" fmla="*/ 627175 h 627175"/>
                  <a:gd name="connsiteX1" fmla="*/ 163810 w 3318996"/>
                  <a:gd name="connsiteY1" fmla="*/ 268486 h 627175"/>
                  <a:gd name="connsiteX2" fmla="*/ 253175 w 3318996"/>
                  <a:gd name="connsiteY2" fmla="*/ 0 h 627175"/>
                  <a:gd name="connsiteX3" fmla="*/ 3309475 w 3318996"/>
                  <a:gd name="connsiteY3" fmla="*/ 6779 h 627175"/>
                  <a:gd name="connsiteX4" fmla="*/ 3280007 w 3318996"/>
                  <a:gd name="connsiteY4" fmla="*/ 270081 h 627175"/>
                  <a:gd name="connsiteX5" fmla="*/ 3318996 w 3318996"/>
                  <a:gd name="connsiteY5" fmla="*/ 559537 h 627175"/>
                  <a:gd name="connsiteX6" fmla="*/ 261733 w 3318996"/>
                  <a:gd name="connsiteY6" fmla="*/ 627175 h 627175"/>
                  <a:gd name="connsiteX0" fmla="*/ 101343 w 3158606"/>
                  <a:gd name="connsiteY0" fmla="*/ 627175 h 627175"/>
                  <a:gd name="connsiteX1" fmla="*/ 3420 w 3158606"/>
                  <a:gd name="connsiteY1" fmla="*/ 268486 h 627175"/>
                  <a:gd name="connsiteX2" fmla="*/ 92785 w 3158606"/>
                  <a:gd name="connsiteY2" fmla="*/ 0 h 627175"/>
                  <a:gd name="connsiteX3" fmla="*/ 3149085 w 3158606"/>
                  <a:gd name="connsiteY3" fmla="*/ 6779 h 627175"/>
                  <a:gd name="connsiteX4" fmla="*/ 3119617 w 3158606"/>
                  <a:gd name="connsiteY4" fmla="*/ 270081 h 627175"/>
                  <a:gd name="connsiteX5" fmla="*/ 3158606 w 3158606"/>
                  <a:gd name="connsiteY5" fmla="*/ 559537 h 627175"/>
                  <a:gd name="connsiteX6" fmla="*/ 101343 w 3158606"/>
                  <a:gd name="connsiteY6" fmla="*/ 627175 h 627175"/>
                  <a:gd name="connsiteX0" fmla="*/ 101343 w 3158606"/>
                  <a:gd name="connsiteY0" fmla="*/ 627175 h 627175"/>
                  <a:gd name="connsiteX1" fmla="*/ 3420 w 3158606"/>
                  <a:gd name="connsiteY1" fmla="*/ 268486 h 627175"/>
                  <a:gd name="connsiteX2" fmla="*/ 92785 w 3158606"/>
                  <a:gd name="connsiteY2" fmla="*/ 0 h 627175"/>
                  <a:gd name="connsiteX3" fmla="*/ 3149085 w 3158606"/>
                  <a:gd name="connsiteY3" fmla="*/ 6779 h 627175"/>
                  <a:gd name="connsiteX4" fmla="*/ 3119617 w 3158606"/>
                  <a:gd name="connsiteY4" fmla="*/ 270081 h 627175"/>
                  <a:gd name="connsiteX5" fmla="*/ 3158606 w 3158606"/>
                  <a:gd name="connsiteY5" fmla="*/ 559537 h 627175"/>
                  <a:gd name="connsiteX6" fmla="*/ 101343 w 3158606"/>
                  <a:gd name="connsiteY6" fmla="*/ 627175 h 627175"/>
                  <a:gd name="connsiteX0" fmla="*/ 101343 w 3158606"/>
                  <a:gd name="connsiteY0" fmla="*/ 627175 h 627175"/>
                  <a:gd name="connsiteX1" fmla="*/ 3420 w 3158606"/>
                  <a:gd name="connsiteY1" fmla="*/ 268486 h 627175"/>
                  <a:gd name="connsiteX2" fmla="*/ 92785 w 3158606"/>
                  <a:gd name="connsiteY2" fmla="*/ 0 h 627175"/>
                  <a:gd name="connsiteX3" fmla="*/ 3149085 w 3158606"/>
                  <a:gd name="connsiteY3" fmla="*/ 6779 h 627175"/>
                  <a:gd name="connsiteX4" fmla="*/ 3119617 w 3158606"/>
                  <a:gd name="connsiteY4" fmla="*/ 270081 h 627175"/>
                  <a:gd name="connsiteX5" fmla="*/ 3158606 w 3158606"/>
                  <a:gd name="connsiteY5" fmla="*/ 559537 h 627175"/>
                  <a:gd name="connsiteX6" fmla="*/ 101343 w 3158606"/>
                  <a:gd name="connsiteY6" fmla="*/ 627175 h 627175"/>
                  <a:gd name="connsiteX0" fmla="*/ 102368 w 3159631"/>
                  <a:gd name="connsiteY0" fmla="*/ 627175 h 627175"/>
                  <a:gd name="connsiteX1" fmla="*/ 4445 w 3159631"/>
                  <a:gd name="connsiteY1" fmla="*/ 268486 h 627175"/>
                  <a:gd name="connsiteX2" fmla="*/ 93810 w 3159631"/>
                  <a:gd name="connsiteY2" fmla="*/ 0 h 627175"/>
                  <a:gd name="connsiteX3" fmla="*/ 3150110 w 3159631"/>
                  <a:gd name="connsiteY3" fmla="*/ 6779 h 627175"/>
                  <a:gd name="connsiteX4" fmla="*/ 3120642 w 3159631"/>
                  <a:gd name="connsiteY4" fmla="*/ 270081 h 627175"/>
                  <a:gd name="connsiteX5" fmla="*/ 3159631 w 3159631"/>
                  <a:gd name="connsiteY5" fmla="*/ 559537 h 627175"/>
                  <a:gd name="connsiteX6" fmla="*/ 102368 w 3159631"/>
                  <a:gd name="connsiteY6" fmla="*/ 627175 h 627175"/>
                  <a:gd name="connsiteX0" fmla="*/ 102237 w 3159500"/>
                  <a:gd name="connsiteY0" fmla="*/ 627175 h 627175"/>
                  <a:gd name="connsiteX1" fmla="*/ 4314 w 3159500"/>
                  <a:gd name="connsiteY1" fmla="*/ 268486 h 627175"/>
                  <a:gd name="connsiteX2" fmla="*/ 93679 w 3159500"/>
                  <a:gd name="connsiteY2" fmla="*/ 0 h 627175"/>
                  <a:gd name="connsiteX3" fmla="*/ 3149979 w 3159500"/>
                  <a:gd name="connsiteY3" fmla="*/ 6779 h 627175"/>
                  <a:gd name="connsiteX4" fmla="*/ 3120511 w 3159500"/>
                  <a:gd name="connsiteY4" fmla="*/ 270081 h 627175"/>
                  <a:gd name="connsiteX5" fmla="*/ 3159500 w 3159500"/>
                  <a:gd name="connsiteY5" fmla="*/ 559537 h 627175"/>
                  <a:gd name="connsiteX6" fmla="*/ 102237 w 3159500"/>
                  <a:gd name="connsiteY6" fmla="*/ 627175 h 627175"/>
                  <a:gd name="connsiteX0" fmla="*/ 102237 w 3159500"/>
                  <a:gd name="connsiteY0" fmla="*/ 627175 h 627175"/>
                  <a:gd name="connsiteX1" fmla="*/ 4314 w 3159500"/>
                  <a:gd name="connsiteY1" fmla="*/ 268486 h 627175"/>
                  <a:gd name="connsiteX2" fmla="*/ 93679 w 3159500"/>
                  <a:gd name="connsiteY2" fmla="*/ 0 h 627175"/>
                  <a:gd name="connsiteX3" fmla="*/ 3149979 w 3159500"/>
                  <a:gd name="connsiteY3" fmla="*/ 6779 h 627175"/>
                  <a:gd name="connsiteX4" fmla="*/ 3120511 w 3159500"/>
                  <a:gd name="connsiteY4" fmla="*/ 270081 h 627175"/>
                  <a:gd name="connsiteX5" fmla="*/ 3159500 w 3159500"/>
                  <a:gd name="connsiteY5" fmla="*/ 559537 h 627175"/>
                  <a:gd name="connsiteX6" fmla="*/ 102237 w 3159500"/>
                  <a:gd name="connsiteY6" fmla="*/ 627175 h 627175"/>
                  <a:gd name="connsiteX0" fmla="*/ 99156 w 3156419"/>
                  <a:gd name="connsiteY0" fmla="*/ 627175 h 627175"/>
                  <a:gd name="connsiteX1" fmla="*/ 4456 w 3156419"/>
                  <a:gd name="connsiteY1" fmla="*/ 271430 h 627175"/>
                  <a:gd name="connsiteX2" fmla="*/ 90598 w 3156419"/>
                  <a:gd name="connsiteY2" fmla="*/ 0 h 627175"/>
                  <a:gd name="connsiteX3" fmla="*/ 3146898 w 3156419"/>
                  <a:gd name="connsiteY3" fmla="*/ 6779 h 627175"/>
                  <a:gd name="connsiteX4" fmla="*/ 3117430 w 3156419"/>
                  <a:gd name="connsiteY4" fmla="*/ 270081 h 627175"/>
                  <a:gd name="connsiteX5" fmla="*/ 3156419 w 3156419"/>
                  <a:gd name="connsiteY5" fmla="*/ 559537 h 627175"/>
                  <a:gd name="connsiteX6" fmla="*/ 99156 w 3156419"/>
                  <a:gd name="connsiteY6" fmla="*/ 627175 h 627175"/>
                  <a:gd name="connsiteX0" fmla="*/ 111408 w 3168671"/>
                  <a:gd name="connsiteY0" fmla="*/ 627175 h 627175"/>
                  <a:gd name="connsiteX1" fmla="*/ 3939 w 3168671"/>
                  <a:gd name="connsiteY1" fmla="*/ 271540 h 627175"/>
                  <a:gd name="connsiteX2" fmla="*/ 102850 w 3168671"/>
                  <a:gd name="connsiteY2" fmla="*/ 0 h 627175"/>
                  <a:gd name="connsiteX3" fmla="*/ 3159150 w 3168671"/>
                  <a:gd name="connsiteY3" fmla="*/ 6779 h 627175"/>
                  <a:gd name="connsiteX4" fmla="*/ 3129682 w 3168671"/>
                  <a:gd name="connsiteY4" fmla="*/ 270081 h 627175"/>
                  <a:gd name="connsiteX5" fmla="*/ 3168671 w 3168671"/>
                  <a:gd name="connsiteY5" fmla="*/ 559537 h 627175"/>
                  <a:gd name="connsiteX6" fmla="*/ 111408 w 3168671"/>
                  <a:gd name="connsiteY6" fmla="*/ 627175 h 627175"/>
                  <a:gd name="connsiteX0" fmla="*/ 111408 w 3168671"/>
                  <a:gd name="connsiteY0" fmla="*/ 627175 h 627175"/>
                  <a:gd name="connsiteX1" fmla="*/ 3939 w 3168671"/>
                  <a:gd name="connsiteY1" fmla="*/ 271541 h 627175"/>
                  <a:gd name="connsiteX2" fmla="*/ 102850 w 3168671"/>
                  <a:gd name="connsiteY2" fmla="*/ 0 h 627175"/>
                  <a:gd name="connsiteX3" fmla="*/ 3159150 w 3168671"/>
                  <a:gd name="connsiteY3" fmla="*/ 6779 h 627175"/>
                  <a:gd name="connsiteX4" fmla="*/ 3129682 w 3168671"/>
                  <a:gd name="connsiteY4" fmla="*/ 270081 h 627175"/>
                  <a:gd name="connsiteX5" fmla="*/ 3168671 w 3168671"/>
                  <a:gd name="connsiteY5" fmla="*/ 559537 h 627175"/>
                  <a:gd name="connsiteX6" fmla="*/ 111408 w 3168671"/>
                  <a:gd name="connsiteY6" fmla="*/ 627175 h 627175"/>
                  <a:gd name="connsiteX0" fmla="*/ 111408 w 3168671"/>
                  <a:gd name="connsiteY0" fmla="*/ 627175 h 627175"/>
                  <a:gd name="connsiteX1" fmla="*/ 3939 w 3168671"/>
                  <a:gd name="connsiteY1" fmla="*/ 271541 h 627175"/>
                  <a:gd name="connsiteX2" fmla="*/ 102850 w 3168671"/>
                  <a:gd name="connsiteY2" fmla="*/ 0 h 627175"/>
                  <a:gd name="connsiteX3" fmla="*/ 3159150 w 3168671"/>
                  <a:gd name="connsiteY3" fmla="*/ 6779 h 627175"/>
                  <a:gd name="connsiteX4" fmla="*/ 3129682 w 3168671"/>
                  <a:gd name="connsiteY4" fmla="*/ 270081 h 627175"/>
                  <a:gd name="connsiteX5" fmla="*/ 3168671 w 3168671"/>
                  <a:gd name="connsiteY5" fmla="*/ 559537 h 627175"/>
                  <a:gd name="connsiteX6" fmla="*/ 111408 w 3168671"/>
                  <a:gd name="connsiteY6" fmla="*/ 627175 h 627175"/>
                  <a:gd name="connsiteX0" fmla="*/ 108361 w 3165624"/>
                  <a:gd name="connsiteY0" fmla="*/ 627175 h 627175"/>
                  <a:gd name="connsiteX1" fmla="*/ 892 w 3165624"/>
                  <a:gd name="connsiteY1" fmla="*/ 271541 h 627175"/>
                  <a:gd name="connsiteX2" fmla="*/ 99803 w 3165624"/>
                  <a:gd name="connsiteY2" fmla="*/ 0 h 627175"/>
                  <a:gd name="connsiteX3" fmla="*/ 3156103 w 3165624"/>
                  <a:gd name="connsiteY3" fmla="*/ 6779 h 627175"/>
                  <a:gd name="connsiteX4" fmla="*/ 3126635 w 3165624"/>
                  <a:gd name="connsiteY4" fmla="*/ 270081 h 627175"/>
                  <a:gd name="connsiteX5" fmla="*/ 3165624 w 3165624"/>
                  <a:gd name="connsiteY5" fmla="*/ 559537 h 627175"/>
                  <a:gd name="connsiteX6" fmla="*/ 108361 w 3165624"/>
                  <a:gd name="connsiteY6" fmla="*/ 627175 h 627175"/>
                  <a:gd name="connsiteX0" fmla="*/ 108361 w 3165624"/>
                  <a:gd name="connsiteY0" fmla="*/ 627175 h 627175"/>
                  <a:gd name="connsiteX1" fmla="*/ 892 w 3165624"/>
                  <a:gd name="connsiteY1" fmla="*/ 271541 h 627175"/>
                  <a:gd name="connsiteX2" fmla="*/ 99803 w 3165624"/>
                  <a:gd name="connsiteY2" fmla="*/ 0 h 627175"/>
                  <a:gd name="connsiteX3" fmla="*/ 3156103 w 3165624"/>
                  <a:gd name="connsiteY3" fmla="*/ 6779 h 627175"/>
                  <a:gd name="connsiteX4" fmla="*/ 3126635 w 3165624"/>
                  <a:gd name="connsiteY4" fmla="*/ 270081 h 627175"/>
                  <a:gd name="connsiteX5" fmla="*/ 3165624 w 3165624"/>
                  <a:gd name="connsiteY5" fmla="*/ 559537 h 627175"/>
                  <a:gd name="connsiteX6" fmla="*/ 108361 w 3165624"/>
                  <a:gd name="connsiteY6" fmla="*/ 627175 h 627175"/>
                  <a:gd name="connsiteX0" fmla="*/ 108361 w 3165624"/>
                  <a:gd name="connsiteY0" fmla="*/ 627175 h 627175"/>
                  <a:gd name="connsiteX1" fmla="*/ 892 w 3165624"/>
                  <a:gd name="connsiteY1" fmla="*/ 271541 h 627175"/>
                  <a:gd name="connsiteX2" fmla="*/ 99803 w 3165624"/>
                  <a:gd name="connsiteY2" fmla="*/ 0 h 627175"/>
                  <a:gd name="connsiteX3" fmla="*/ 3156103 w 3165624"/>
                  <a:gd name="connsiteY3" fmla="*/ 6779 h 627175"/>
                  <a:gd name="connsiteX4" fmla="*/ 3126635 w 3165624"/>
                  <a:gd name="connsiteY4" fmla="*/ 270081 h 627175"/>
                  <a:gd name="connsiteX5" fmla="*/ 3165624 w 3165624"/>
                  <a:gd name="connsiteY5" fmla="*/ 559537 h 627175"/>
                  <a:gd name="connsiteX6" fmla="*/ 108361 w 3165624"/>
                  <a:gd name="connsiteY6" fmla="*/ 627175 h 627175"/>
                  <a:gd name="connsiteX0" fmla="*/ 108764 w 3166027"/>
                  <a:gd name="connsiteY0" fmla="*/ 627175 h 627175"/>
                  <a:gd name="connsiteX1" fmla="*/ 1295 w 3166027"/>
                  <a:gd name="connsiteY1" fmla="*/ 271541 h 627175"/>
                  <a:gd name="connsiteX2" fmla="*/ 100206 w 3166027"/>
                  <a:gd name="connsiteY2" fmla="*/ 0 h 627175"/>
                  <a:gd name="connsiteX3" fmla="*/ 3156506 w 3166027"/>
                  <a:gd name="connsiteY3" fmla="*/ 6779 h 627175"/>
                  <a:gd name="connsiteX4" fmla="*/ 3127038 w 3166027"/>
                  <a:gd name="connsiteY4" fmla="*/ 270081 h 627175"/>
                  <a:gd name="connsiteX5" fmla="*/ 3166027 w 3166027"/>
                  <a:gd name="connsiteY5" fmla="*/ 559537 h 627175"/>
                  <a:gd name="connsiteX6" fmla="*/ 108764 w 3166027"/>
                  <a:gd name="connsiteY6" fmla="*/ 627175 h 627175"/>
                  <a:gd name="connsiteX0" fmla="*/ 108764 w 3166027"/>
                  <a:gd name="connsiteY0" fmla="*/ 627175 h 627175"/>
                  <a:gd name="connsiteX1" fmla="*/ 1295 w 3166027"/>
                  <a:gd name="connsiteY1" fmla="*/ 271541 h 627175"/>
                  <a:gd name="connsiteX2" fmla="*/ 100206 w 3166027"/>
                  <a:gd name="connsiteY2" fmla="*/ 0 h 627175"/>
                  <a:gd name="connsiteX3" fmla="*/ 3156506 w 3166027"/>
                  <a:gd name="connsiteY3" fmla="*/ 6779 h 627175"/>
                  <a:gd name="connsiteX4" fmla="*/ 3127038 w 3166027"/>
                  <a:gd name="connsiteY4" fmla="*/ 270081 h 627175"/>
                  <a:gd name="connsiteX5" fmla="*/ 3166027 w 3166027"/>
                  <a:gd name="connsiteY5" fmla="*/ 559537 h 627175"/>
                  <a:gd name="connsiteX6" fmla="*/ 108764 w 3166027"/>
                  <a:gd name="connsiteY6" fmla="*/ 627175 h 627175"/>
                  <a:gd name="connsiteX0" fmla="*/ 95995 w 3166027"/>
                  <a:gd name="connsiteY0" fmla="*/ 627285 h 627285"/>
                  <a:gd name="connsiteX1" fmla="*/ 1295 w 3166027"/>
                  <a:gd name="connsiteY1" fmla="*/ 271541 h 627285"/>
                  <a:gd name="connsiteX2" fmla="*/ 100206 w 3166027"/>
                  <a:gd name="connsiteY2" fmla="*/ 0 h 627285"/>
                  <a:gd name="connsiteX3" fmla="*/ 3156506 w 3166027"/>
                  <a:gd name="connsiteY3" fmla="*/ 6779 h 627285"/>
                  <a:gd name="connsiteX4" fmla="*/ 3127038 w 3166027"/>
                  <a:gd name="connsiteY4" fmla="*/ 270081 h 627285"/>
                  <a:gd name="connsiteX5" fmla="*/ 3166027 w 3166027"/>
                  <a:gd name="connsiteY5" fmla="*/ 559537 h 627285"/>
                  <a:gd name="connsiteX6" fmla="*/ 95995 w 3166027"/>
                  <a:gd name="connsiteY6" fmla="*/ 627285 h 627285"/>
                  <a:gd name="connsiteX0" fmla="*/ 102007 w 3172039"/>
                  <a:gd name="connsiteY0" fmla="*/ 627285 h 627285"/>
                  <a:gd name="connsiteX1" fmla="*/ 1100 w 3172039"/>
                  <a:gd name="connsiteY1" fmla="*/ 289420 h 627285"/>
                  <a:gd name="connsiteX2" fmla="*/ 106218 w 3172039"/>
                  <a:gd name="connsiteY2" fmla="*/ 0 h 627285"/>
                  <a:gd name="connsiteX3" fmla="*/ 3162518 w 3172039"/>
                  <a:gd name="connsiteY3" fmla="*/ 6779 h 627285"/>
                  <a:gd name="connsiteX4" fmla="*/ 3133050 w 3172039"/>
                  <a:gd name="connsiteY4" fmla="*/ 270081 h 627285"/>
                  <a:gd name="connsiteX5" fmla="*/ 3172039 w 3172039"/>
                  <a:gd name="connsiteY5" fmla="*/ 559537 h 627285"/>
                  <a:gd name="connsiteX6" fmla="*/ 102007 w 3172039"/>
                  <a:gd name="connsiteY6" fmla="*/ 627285 h 627285"/>
                  <a:gd name="connsiteX0" fmla="*/ 104973 w 3175005"/>
                  <a:gd name="connsiteY0" fmla="*/ 627285 h 627285"/>
                  <a:gd name="connsiteX1" fmla="*/ 1022 w 3175005"/>
                  <a:gd name="connsiteY1" fmla="*/ 304300 h 627285"/>
                  <a:gd name="connsiteX2" fmla="*/ 109184 w 3175005"/>
                  <a:gd name="connsiteY2" fmla="*/ 0 h 627285"/>
                  <a:gd name="connsiteX3" fmla="*/ 3165484 w 3175005"/>
                  <a:gd name="connsiteY3" fmla="*/ 6779 h 627285"/>
                  <a:gd name="connsiteX4" fmla="*/ 3136016 w 3175005"/>
                  <a:gd name="connsiteY4" fmla="*/ 270081 h 627285"/>
                  <a:gd name="connsiteX5" fmla="*/ 3175005 w 3175005"/>
                  <a:gd name="connsiteY5" fmla="*/ 559537 h 627285"/>
                  <a:gd name="connsiteX6" fmla="*/ 104973 w 3175005"/>
                  <a:gd name="connsiteY6" fmla="*/ 627285 h 627285"/>
                  <a:gd name="connsiteX0" fmla="*/ 104973 w 3175005"/>
                  <a:gd name="connsiteY0" fmla="*/ 627285 h 627285"/>
                  <a:gd name="connsiteX1" fmla="*/ 1022 w 3175005"/>
                  <a:gd name="connsiteY1" fmla="*/ 304300 h 627285"/>
                  <a:gd name="connsiteX2" fmla="*/ 109184 w 3175005"/>
                  <a:gd name="connsiteY2" fmla="*/ 0 h 627285"/>
                  <a:gd name="connsiteX3" fmla="*/ 3165484 w 3175005"/>
                  <a:gd name="connsiteY3" fmla="*/ 6779 h 627285"/>
                  <a:gd name="connsiteX4" fmla="*/ 3136016 w 3175005"/>
                  <a:gd name="connsiteY4" fmla="*/ 270081 h 627285"/>
                  <a:gd name="connsiteX5" fmla="*/ 3175005 w 3175005"/>
                  <a:gd name="connsiteY5" fmla="*/ 559537 h 627285"/>
                  <a:gd name="connsiteX6" fmla="*/ 104973 w 3175005"/>
                  <a:gd name="connsiteY6" fmla="*/ 627285 h 627285"/>
                  <a:gd name="connsiteX0" fmla="*/ 104973 w 3175005"/>
                  <a:gd name="connsiteY0" fmla="*/ 627285 h 627285"/>
                  <a:gd name="connsiteX1" fmla="*/ 1022 w 3175005"/>
                  <a:gd name="connsiteY1" fmla="*/ 304300 h 627285"/>
                  <a:gd name="connsiteX2" fmla="*/ 109184 w 3175005"/>
                  <a:gd name="connsiteY2" fmla="*/ 0 h 627285"/>
                  <a:gd name="connsiteX3" fmla="*/ 3165484 w 3175005"/>
                  <a:gd name="connsiteY3" fmla="*/ 6779 h 627285"/>
                  <a:gd name="connsiteX4" fmla="*/ 3136016 w 3175005"/>
                  <a:gd name="connsiteY4" fmla="*/ 270081 h 627285"/>
                  <a:gd name="connsiteX5" fmla="*/ 3175005 w 3175005"/>
                  <a:gd name="connsiteY5" fmla="*/ 559537 h 627285"/>
                  <a:gd name="connsiteX6" fmla="*/ 104973 w 3175005"/>
                  <a:gd name="connsiteY6" fmla="*/ 627285 h 627285"/>
                  <a:gd name="connsiteX0" fmla="*/ 104973 w 3175005"/>
                  <a:gd name="connsiteY0" fmla="*/ 627285 h 627285"/>
                  <a:gd name="connsiteX1" fmla="*/ 1022 w 3175005"/>
                  <a:gd name="connsiteY1" fmla="*/ 304300 h 627285"/>
                  <a:gd name="connsiteX2" fmla="*/ 109184 w 3175005"/>
                  <a:gd name="connsiteY2" fmla="*/ 0 h 627285"/>
                  <a:gd name="connsiteX3" fmla="*/ 3165484 w 3175005"/>
                  <a:gd name="connsiteY3" fmla="*/ 6779 h 627285"/>
                  <a:gd name="connsiteX4" fmla="*/ 3136016 w 3175005"/>
                  <a:gd name="connsiteY4" fmla="*/ 270081 h 627285"/>
                  <a:gd name="connsiteX5" fmla="*/ 3175005 w 3175005"/>
                  <a:gd name="connsiteY5" fmla="*/ 559537 h 627285"/>
                  <a:gd name="connsiteX6" fmla="*/ 104973 w 3175005"/>
                  <a:gd name="connsiteY6" fmla="*/ 627285 h 627285"/>
                  <a:gd name="connsiteX0" fmla="*/ 104973 w 3175005"/>
                  <a:gd name="connsiteY0" fmla="*/ 627285 h 627285"/>
                  <a:gd name="connsiteX1" fmla="*/ 1022 w 3175005"/>
                  <a:gd name="connsiteY1" fmla="*/ 304300 h 627285"/>
                  <a:gd name="connsiteX2" fmla="*/ 109184 w 3175005"/>
                  <a:gd name="connsiteY2" fmla="*/ 0 h 627285"/>
                  <a:gd name="connsiteX3" fmla="*/ 3165484 w 3175005"/>
                  <a:gd name="connsiteY3" fmla="*/ 6779 h 627285"/>
                  <a:gd name="connsiteX4" fmla="*/ 3136016 w 3175005"/>
                  <a:gd name="connsiteY4" fmla="*/ 270081 h 627285"/>
                  <a:gd name="connsiteX5" fmla="*/ 3175005 w 3175005"/>
                  <a:gd name="connsiteY5" fmla="*/ 559537 h 627285"/>
                  <a:gd name="connsiteX6" fmla="*/ 104973 w 3175005"/>
                  <a:gd name="connsiteY6" fmla="*/ 627285 h 627285"/>
                  <a:gd name="connsiteX0" fmla="*/ 104973 w 3178229"/>
                  <a:gd name="connsiteY0" fmla="*/ 627285 h 627285"/>
                  <a:gd name="connsiteX1" fmla="*/ 1022 w 3178229"/>
                  <a:gd name="connsiteY1" fmla="*/ 304300 h 627285"/>
                  <a:gd name="connsiteX2" fmla="*/ 109184 w 3178229"/>
                  <a:gd name="connsiteY2" fmla="*/ 0 h 627285"/>
                  <a:gd name="connsiteX3" fmla="*/ 3165484 w 3178229"/>
                  <a:gd name="connsiteY3" fmla="*/ 6779 h 627285"/>
                  <a:gd name="connsiteX4" fmla="*/ 3136016 w 3178229"/>
                  <a:gd name="connsiteY4" fmla="*/ 270081 h 627285"/>
                  <a:gd name="connsiteX5" fmla="*/ 3178228 w 3178229"/>
                  <a:gd name="connsiteY5" fmla="*/ 562479 h 627285"/>
                  <a:gd name="connsiteX6" fmla="*/ 104973 w 3178229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4187 w 3181391"/>
                  <a:gd name="connsiteY4" fmla="*/ 268413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9637 w 3181391"/>
                  <a:gd name="connsiteY4" fmla="*/ 270052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9637 w 3181391"/>
                  <a:gd name="connsiteY4" fmla="*/ 270052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9637 w 3181391"/>
                  <a:gd name="connsiteY4" fmla="*/ 270052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50401 w 3181391"/>
                  <a:gd name="connsiteY4" fmla="*/ 259849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9467 w 3181391"/>
                  <a:gd name="connsiteY4" fmla="*/ 253203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79564"/>
                  <a:gd name="connsiteY0" fmla="*/ 627285 h 627285"/>
                  <a:gd name="connsiteX1" fmla="*/ 1022 w 3179564"/>
                  <a:gd name="connsiteY1" fmla="*/ 304300 h 627285"/>
                  <a:gd name="connsiteX2" fmla="*/ 109184 w 3179564"/>
                  <a:gd name="connsiteY2" fmla="*/ 0 h 627285"/>
                  <a:gd name="connsiteX3" fmla="*/ 3165484 w 3179564"/>
                  <a:gd name="connsiteY3" fmla="*/ 6779 h 627285"/>
                  <a:gd name="connsiteX4" fmla="*/ 3139467 w 3179564"/>
                  <a:gd name="connsiteY4" fmla="*/ 253203 h 627285"/>
                  <a:gd name="connsiteX5" fmla="*/ 3179564 w 3179564"/>
                  <a:gd name="connsiteY5" fmla="*/ 557811 h 627285"/>
                  <a:gd name="connsiteX6" fmla="*/ 104973 w 3179564"/>
                  <a:gd name="connsiteY6" fmla="*/ 627285 h 627285"/>
                  <a:gd name="connsiteX0" fmla="*/ 104973 w 3179531"/>
                  <a:gd name="connsiteY0" fmla="*/ 627285 h 627285"/>
                  <a:gd name="connsiteX1" fmla="*/ 1022 w 3179531"/>
                  <a:gd name="connsiteY1" fmla="*/ 304300 h 627285"/>
                  <a:gd name="connsiteX2" fmla="*/ 109184 w 3179531"/>
                  <a:gd name="connsiteY2" fmla="*/ 0 h 627285"/>
                  <a:gd name="connsiteX3" fmla="*/ 3165484 w 3179531"/>
                  <a:gd name="connsiteY3" fmla="*/ 6779 h 627285"/>
                  <a:gd name="connsiteX4" fmla="*/ 3139467 w 3179531"/>
                  <a:gd name="connsiteY4" fmla="*/ 253203 h 627285"/>
                  <a:gd name="connsiteX5" fmla="*/ 3179531 w 3179531"/>
                  <a:gd name="connsiteY5" fmla="*/ 554441 h 627285"/>
                  <a:gd name="connsiteX6" fmla="*/ 104973 w 3179531"/>
                  <a:gd name="connsiteY6" fmla="*/ 627285 h 627285"/>
                  <a:gd name="connsiteX0" fmla="*/ 104973 w 3181359"/>
                  <a:gd name="connsiteY0" fmla="*/ 627285 h 627285"/>
                  <a:gd name="connsiteX1" fmla="*/ 1022 w 3181359"/>
                  <a:gd name="connsiteY1" fmla="*/ 304300 h 627285"/>
                  <a:gd name="connsiteX2" fmla="*/ 109184 w 3181359"/>
                  <a:gd name="connsiteY2" fmla="*/ 0 h 627285"/>
                  <a:gd name="connsiteX3" fmla="*/ 3165484 w 3181359"/>
                  <a:gd name="connsiteY3" fmla="*/ 6779 h 627285"/>
                  <a:gd name="connsiteX4" fmla="*/ 3139467 w 3181359"/>
                  <a:gd name="connsiteY4" fmla="*/ 253203 h 627285"/>
                  <a:gd name="connsiteX5" fmla="*/ 3181359 w 3181359"/>
                  <a:gd name="connsiteY5" fmla="*/ 556110 h 627285"/>
                  <a:gd name="connsiteX6" fmla="*/ 104973 w 3181359"/>
                  <a:gd name="connsiteY6" fmla="*/ 627285 h 627285"/>
                  <a:gd name="connsiteX0" fmla="*/ 104973 w 3181359"/>
                  <a:gd name="connsiteY0" fmla="*/ 627285 h 627285"/>
                  <a:gd name="connsiteX1" fmla="*/ 1022 w 3181359"/>
                  <a:gd name="connsiteY1" fmla="*/ 304300 h 627285"/>
                  <a:gd name="connsiteX2" fmla="*/ 109184 w 3181359"/>
                  <a:gd name="connsiteY2" fmla="*/ 0 h 627285"/>
                  <a:gd name="connsiteX3" fmla="*/ 3165484 w 3181359"/>
                  <a:gd name="connsiteY3" fmla="*/ 6779 h 627285"/>
                  <a:gd name="connsiteX4" fmla="*/ 3139467 w 3181359"/>
                  <a:gd name="connsiteY4" fmla="*/ 253203 h 627285"/>
                  <a:gd name="connsiteX5" fmla="*/ 3181359 w 3181359"/>
                  <a:gd name="connsiteY5" fmla="*/ 556110 h 627285"/>
                  <a:gd name="connsiteX6" fmla="*/ 104973 w 3181359"/>
                  <a:gd name="connsiteY6" fmla="*/ 627285 h 627285"/>
                  <a:gd name="connsiteX0" fmla="*/ 104973 w 3181359"/>
                  <a:gd name="connsiteY0" fmla="*/ 627285 h 627285"/>
                  <a:gd name="connsiteX1" fmla="*/ 1022 w 3181359"/>
                  <a:gd name="connsiteY1" fmla="*/ 304300 h 627285"/>
                  <a:gd name="connsiteX2" fmla="*/ 109184 w 3181359"/>
                  <a:gd name="connsiteY2" fmla="*/ 0 h 627285"/>
                  <a:gd name="connsiteX3" fmla="*/ 3165484 w 3181359"/>
                  <a:gd name="connsiteY3" fmla="*/ 6779 h 627285"/>
                  <a:gd name="connsiteX4" fmla="*/ 3139467 w 3181359"/>
                  <a:gd name="connsiteY4" fmla="*/ 253203 h 627285"/>
                  <a:gd name="connsiteX5" fmla="*/ 3181359 w 3181359"/>
                  <a:gd name="connsiteY5" fmla="*/ 556110 h 627285"/>
                  <a:gd name="connsiteX6" fmla="*/ 104973 w 3181359"/>
                  <a:gd name="connsiteY6" fmla="*/ 627285 h 627285"/>
                  <a:gd name="connsiteX0" fmla="*/ 105022 w 3181408"/>
                  <a:gd name="connsiteY0" fmla="*/ 629065 h 629065"/>
                  <a:gd name="connsiteX1" fmla="*/ 1071 w 3181408"/>
                  <a:gd name="connsiteY1" fmla="*/ 306080 h 629065"/>
                  <a:gd name="connsiteX2" fmla="*/ 107285 w 3181408"/>
                  <a:gd name="connsiteY2" fmla="*/ 0 h 629065"/>
                  <a:gd name="connsiteX3" fmla="*/ 3165533 w 3181408"/>
                  <a:gd name="connsiteY3" fmla="*/ 8559 h 629065"/>
                  <a:gd name="connsiteX4" fmla="*/ 3139516 w 3181408"/>
                  <a:gd name="connsiteY4" fmla="*/ 254983 h 629065"/>
                  <a:gd name="connsiteX5" fmla="*/ 3181408 w 3181408"/>
                  <a:gd name="connsiteY5" fmla="*/ 557890 h 629065"/>
                  <a:gd name="connsiteX6" fmla="*/ 105022 w 3181408"/>
                  <a:gd name="connsiteY6" fmla="*/ 629065 h 629065"/>
                  <a:gd name="connsiteX0" fmla="*/ 105022 w 3181408"/>
                  <a:gd name="connsiteY0" fmla="*/ 629065 h 629065"/>
                  <a:gd name="connsiteX1" fmla="*/ 1071 w 3181408"/>
                  <a:gd name="connsiteY1" fmla="*/ 306080 h 629065"/>
                  <a:gd name="connsiteX2" fmla="*/ 107285 w 3181408"/>
                  <a:gd name="connsiteY2" fmla="*/ 0 h 629065"/>
                  <a:gd name="connsiteX3" fmla="*/ 3165533 w 3181408"/>
                  <a:gd name="connsiteY3" fmla="*/ 8559 h 629065"/>
                  <a:gd name="connsiteX4" fmla="*/ 3139516 w 3181408"/>
                  <a:gd name="connsiteY4" fmla="*/ 254983 h 629065"/>
                  <a:gd name="connsiteX5" fmla="*/ 3181408 w 3181408"/>
                  <a:gd name="connsiteY5" fmla="*/ 557890 h 629065"/>
                  <a:gd name="connsiteX6" fmla="*/ 105022 w 3181408"/>
                  <a:gd name="connsiteY6" fmla="*/ 629065 h 629065"/>
                  <a:gd name="connsiteX0" fmla="*/ 99214 w 3181408"/>
                  <a:gd name="connsiteY0" fmla="*/ 627318 h 627318"/>
                  <a:gd name="connsiteX1" fmla="*/ 1071 w 3181408"/>
                  <a:gd name="connsiteY1" fmla="*/ 306080 h 627318"/>
                  <a:gd name="connsiteX2" fmla="*/ 107285 w 3181408"/>
                  <a:gd name="connsiteY2" fmla="*/ 0 h 627318"/>
                  <a:gd name="connsiteX3" fmla="*/ 3165533 w 3181408"/>
                  <a:gd name="connsiteY3" fmla="*/ 8559 h 627318"/>
                  <a:gd name="connsiteX4" fmla="*/ 3139516 w 3181408"/>
                  <a:gd name="connsiteY4" fmla="*/ 254983 h 627318"/>
                  <a:gd name="connsiteX5" fmla="*/ 3181408 w 3181408"/>
                  <a:gd name="connsiteY5" fmla="*/ 557890 h 627318"/>
                  <a:gd name="connsiteX6" fmla="*/ 99214 w 3181408"/>
                  <a:gd name="connsiteY6" fmla="*/ 627318 h 627318"/>
                  <a:gd name="connsiteX0" fmla="*/ 101161 w 3181408"/>
                  <a:gd name="connsiteY0" fmla="*/ 629097 h 629097"/>
                  <a:gd name="connsiteX1" fmla="*/ 1071 w 3181408"/>
                  <a:gd name="connsiteY1" fmla="*/ 306080 h 629097"/>
                  <a:gd name="connsiteX2" fmla="*/ 107285 w 3181408"/>
                  <a:gd name="connsiteY2" fmla="*/ 0 h 629097"/>
                  <a:gd name="connsiteX3" fmla="*/ 3165533 w 3181408"/>
                  <a:gd name="connsiteY3" fmla="*/ 8559 h 629097"/>
                  <a:gd name="connsiteX4" fmla="*/ 3139516 w 3181408"/>
                  <a:gd name="connsiteY4" fmla="*/ 254983 h 629097"/>
                  <a:gd name="connsiteX5" fmla="*/ 3181408 w 3181408"/>
                  <a:gd name="connsiteY5" fmla="*/ 557890 h 629097"/>
                  <a:gd name="connsiteX6" fmla="*/ 101161 w 3181408"/>
                  <a:gd name="connsiteY6" fmla="*/ 629097 h 629097"/>
                  <a:gd name="connsiteX0" fmla="*/ 106969 w 3181408"/>
                  <a:gd name="connsiteY0" fmla="*/ 630843 h 630843"/>
                  <a:gd name="connsiteX1" fmla="*/ 1071 w 3181408"/>
                  <a:gd name="connsiteY1" fmla="*/ 306080 h 630843"/>
                  <a:gd name="connsiteX2" fmla="*/ 107285 w 3181408"/>
                  <a:gd name="connsiteY2" fmla="*/ 0 h 630843"/>
                  <a:gd name="connsiteX3" fmla="*/ 3165533 w 3181408"/>
                  <a:gd name="connsiteY3" fmla="*/ 8559 h 630843"/>
                  <a:gd name="connsiteX4" fmla="*/ 3139516 w 3181408"/>
                  <a:gd name="connsiteY4" fmla="*/ 254983 h 630843"/>
                  <a:gd name="connsiteX5" fmla="*/ 3181408 w 3181408"/>
                  <a:gd name="connsiteY5" fmla="*/ 557890 h 630843"/>
                  <a:gd name="connsiteX6" fmla="*/ 106969 w 3181408"/>
                  <a:gd name="connsiteY6" fmla="*/ 630843 h 630843"/>
                  <a:gd name="connsiteX0" fmla="*/ 110794 w 3181408"/>
                  <a:gd name="connsiteY0" fmla="*/ 627218 h 627218"/>
                  <a:gd name="connsiteX1" fmla="*/ 1071 w 3181408"/>
                  <a:gd name="connsiteY1" fmla="*/ 306080 h 627218"/>
                  <a:gd name="connsiteX2" fmla="*/ 107285 w 3181408"/>
                  <a:gd name="connsiteY2" fmla="*/ 0 h 627218"/>
                  <a:gd name="connsiteX3" fmla="*/ 3165533 w 3181408"/>
                  <a:gd name="connsiteY3" fmla="*/ 8559 h 627218"/>
                  <a:gd name="connsiteX4" fmla="*/ 3139516 w 3181408"/>
                  <a:gd name="connsiteY4" fmla="*/ 254983 h 627218"/>
                  <a:gd name="connsiteX5" fmla="*/ 3181408 w 3181408"/>
                  <a:gd name="connsiteY5" fmla="*/ 557890 h 627218"/>
                  <a:gd name="connsiteX6" fmla="*/ 110794 w 3181408"/>
                  <a:gd name="connsiteY6" fmla="*/ 627218 h 627218"/>
                  <a:gd name="connsiteX0" fmla="*/ 105022 w 3181408"/>
                  <a:gd name="connsiteY0" fmla="*/ 629064 h 629064"/>
                  <a:gd name="connsiteX1" fmla="*/ 1071 w 3181408"/>
                  <a:gd name="connsiteY1" fmla="*/ 306080 h 629064"/>
                  <a:gd name="connsiteX2" fmla="*/ 107285 w 3181408"/>
                  <a:gd name="connsiteY2" fmla="*/ 0 h 629064"/>
                  <a:gd name="connsiteX3" fmla="*/ 3165533 w 3181408"/>
                  <a:gd name="connsiteY3" fmla="*/ 8559 h 629064"/>
                  <a:gd name="connsiteX4" fmla="*/ 3139516 w 3181408"/>
                  <a:gd name="connsiteY4" fmla="*/ 254983 h 629064"/>
                  <a:gd name="connsiteX5" fmla="*/ 3181408 w 3181408"/>
                  <a:gd name="connsiteY5" fmla="*/ 557890 h 629064"/>
                  <a:gd name="connsiteX6" fmla="*/ 105022 w 3181408"/>
                  <a:gd name="connsiteY6" fmla="*/ 629064 h 629064"/>
                  <a:gd name="connsiteX0" fmla="*/ 74352 w 3150738"/>
                  <a:gd name="connsiteY0" fmla="*/ 629064 h 629064"/>
                  <a:gd name="connsiteX1" fmla="*/ 3374 w 3150738"/>
                  <a:gd name="connsiteY1" fmla="*/ 321960 h 629064"/>
                  <a:gd name="connsiteX2" fmla="*/ 76615 w 3150738"/>
                  <a:gd name="connsiteY2" fmla="*/ 0 h 629064"/>
                  <a:gd name="connsiteX3" fmla="*/ 3134863 w 3150738"/>
                  <a:gd name="connsiteY3" fmla="*/ 8559 h 629064"/>
                  <a:gd name="connsiteX4" fmla="*/ 3108846 w 3150738"/>
                  <a:gd name="connsiteY4" fmla="*/ 254983 h 629064"/>
                  <a:gd name="connsiteX5" fmla="*/ 3150738 w 3150738"/>
                  <a:gd name="connsiteY5" fmla="*/ 557890 h 629064"/>
                  <a:gd name="connsiteX6" fmla="*/ 74352 w 3150738"/>
                  <a:gd name="connsiteY6" fmla="*/ 629064 h 629064"/>
                  <a:gd name="connsiteX0" fmla="*/ 74352 w 3150738"/>
                  <a:gd name="connsiteY0" fmla="*/ 629064 h 629064"/>
                  <a:gd name="connsiteX1" fmla="*/ 3374 w 3150738"/>
                  <a:gd name="connsiteY1" fmla="*/ 321960 h 629064"/>
                  <a:gd name="connsiteX2" fmla="*/ 76615 w 3150738"/>
                  <a:gd name="connsiteY2" fmla="*/ 0 h 629064"/>
                  <a:gd name="connsiteX3" fmla="*/ 3134863 w 3150738"/>
                  <a:gd name="connsiteY3" fmla="*/ 8559 h 629064"/>
                  <a:gd name="connsiteX4" fmla="*/ 3108846 w 3150738"/>
                  <a:gd name="connsiteY4" fmla="*/ 254983 h 629064"/>
                  <a:gd name="connsiteX5" fmla="*/ 3150738 w 3150738"/>
                  <a:gd name="connsiteY5" fmla="*/ 557890 h 629064"/>
                  <a:gd name="connsiteX6" fmla="*/ 74352 w 3150738"/>
                  <a:gd name="connsiteY6" fmla="*/ 629064 h 629064"/>
                  <a:gd name="connsiteX0" fmla="*/ 74352 w 3150738"/>
                  <a:gd name="connsiteY0" fmla="*/ 629064 h 629064"/>
                  <a:gd name="connsiteX1" fmla="*/ 3374 w 3150738"/>
                  <a:gd name="connsiteY1" fmla="*/ 321960 h 629064"/>
                  <a:gd name="connsiteX2" fmla="*/ 76615 w 3150738"/>
                  <a:gd name="connsiteY2" fmla="*/ 0 h 629064"/>
                  <a:gd name="connsiteX3" fmla="*/ 3134863 w 3150738"/>
                  <a:gd name="connsiteY3" fmla="*/ 8559 h 629064"/>
                  <a:gd name="connsiteX4" fmla="*/ 3108846 w 3150738"/>
                  <a:gd name="connsiteY4" fmla="*/ 254983 h 629064"/>
                  <a:gd name="connsiteX5" fmla="*/ 3150738 w 3150738"/>
                  <a:gd name="connsiteY5" fmla="*/ 557890 h 629064"/>
                  <a:gd name="connsiteX6" fmla="*/ 74352 w 3150738"/>
                  <a:gd name="connsiteY6" fmla="*/ 629064 h 629064"/>
                  <a:gd name="connsiteX0" fmla="*/ 74352 w 3150738"/>
                  <a:gd name="connsiteY0" fmla="*/ 629064 h 629064"/>
                  <a:gd name="connsiteX1" fmla="*/ 3374 w 3150738"/>
                  <a:gd name="connsiteY1" fmla="*/ 321960 h 629064"/>
                  <a:gd name="connsiteX2" fmla="*/ 76615 w 3150738"/>
                  <a:gd name="connsiteY2" fmla="*/ 0 h 629064"/>
                  <a:gd name="connsiteX3" fmla="*/ 3134863 w 3150738"/>
                  <a:gd name="connsiteY3" fmla="*/ 8559 h 629064"/>
                  <a:gd name="connsiteX4" fmla="*/ 3108846 w 3150738"/>
                  <a:gd name="connsiteY4" fmla="*/ 254983 h 629064"/>
                  <a:gd name="connsiteX5" fmla="*/ 3150738 w 3150738"/>
                  <a:gd name="connsiteY5" fmla="*/ 557890 h 629064"/>
                  <a:gd name="connsiteX6" fmla="*/ 74352 w 3150738"/>
                  <a:gd name="connsiteY6" fmla="*/ 629064 h 629064"/>
                  <a:gd name="connsiteX0" fmla="*/ 73438 w 3149824"/>
                  <a:gd name="connsiteY0" fmla="*/ 629064 h 629064"/>
                  <a:gd name="connsiteX1" fmla="*/ 2460 w 3149824"/>
                  <a:gd name="connsiteY1" fmla="*/ 321960 h 629064"/>
                  <a:gd name="connsiteX2" fmla="*/ 75701 w 3149824"/>
                  <a:gd name="connsiteY2" fmla="*/ 0 h 629064"/>
                  <a:gd name="connsiteX3" fmla="*/ 3133949 w 3149824"/>
                  <a:gd name="connsiteY3" fmla="*/ 8559 h 629064"/>
                  <a:gd name="connsiteX4" fmla="*/ 3107932 w 3149824"/>
                  <a:gd name="connsiteY4" fmla="*/ 254983 h 629064"/>
                  <a:gd name="connsiteX5" fmla="*/ 3149824 w 3149824"/>
                  <a:gd name="connsiteY5" fmla="*/ 557890 h 629064"/>
                  <a:gd name="connsiteX6" fmla="*/ 73438 w 3149824"/>
                  <a:gd name="connsiteY6" fmla="*/ 629064 h 629064"/>
                  <a:gd name="connsiteX0" fmla="*/ 73507 w 3149893"/>
                  <a:gd name="connsiteY0" fmla="*/ 629064 h 629064"/>
                  <a:gd name="connsiteX1" fmla="*/ 2529 w 3149893"/>
                  <a:gd name="connsiteY1" fmla="*/ 321960 h 629064"/>
                  <a:gd name="connsiteX2" fmla="*/ 75770 w 3149893"/>
                  <a:gd name="connsiteY2" fmla="*/ 0 h 629064"/>
                  <a:gd name="connsiteX3" fmla="*/ 3134018 w 3149893"/>
                  <a:gd name="connsiteY3" fmla="*/ 8559 h 629064"/>
                  <a:gd name="connsiteX4" fmla="*/ 3108001 w 3149893"/>
                  <a:gd name="connsiteY4" fmla="*/ 254983 h 629064"/>
                  <a:gd name="connsiteX5" fmla="*/ 3149893 w 3149893"/>
                  <a:gd name="connsiteY5" fmla="*/ 557890 h 629064"/>
                  <a:gd name="connsiteX6" fmla="*/ 73507 w 3149893"/>
                  <a:gd name="connsiteY6" fmla="*/ 629064 h 629064"/>
                  <a:gd name="connsiteX0" fmla="*/ 73507 w 3149893"/>
                  <a:gd name="connsiteY0" fmla="*/ 629064 h 629064"/>
                  <a:gd name="connsiteX1" fmla="*/ 2529 w 3149893"/>
                  <a:gd name="connsiteY1" fmla="*/ 321960 h 629064"/>
                  <a:gd name="connsiteX2" fmla="*/ 75770 w 3149893"/>
                  <a:gd name="connsiteY2" fmla="*/ 0 h 629064"/>
                  <a:gd name="connsiteX3" fmla="*/ 3134018 w 3149893"/>
                  <a:gd name="connsiteY3" fmla="*/ 8559 h 629064"/>
                  <a:gd name="connsiteX4" fmla="*/ 3108001 w 3149893"/>
                  <a:gd name="connsiteY4" fmla="*/ 254983 h 629064"/>
                  <a:gd name="connsiteX5" fmla="*/ 3149893 w 3149893"/>
                  <a:gd name="connsiteY5" fmla="*/ 557890 h 629064"/>
                  <a:gd name="connsiteX6" fmla="*/ 73507 w 3149893"/>
                  <a:gd name="connsiteY6" fmla="*/ 629064 h 629064"/>
                  <a:gd name="connsiteX0" fmla="*/ 73507 w 3149893"/>
                  <a:gd name="connsiteY0" fmla="*/ 629064 h 629064"/>
                  <a:gd name="connsiteX1" fmla="*/ 2529 w 3149893"/>
                  <a:gd name="connsiteY1" fmla="*/ 321960 h 629064"/>
                  <a:gd name="connsiteX2" fmla="*/ 75770 w 3149893"/>
                  <a:gd name="connsiteY2" fmla="*/ 0 h 629064"/>
                  <a:gd name="connsiteX3" fmla="*/ 3134018 w 3149893"/>
                  <a:gd name="connsiteY3" fmla="*/ 8559 h 629064"/>
                  <a:gd name="connsiteX4" fmla="*/ 3108001 w 3149893"/>
                  <a:gd name="connsiteY4" fmla="*/ 254983 h 629064"/>
                  <a:gd name="connsiteX5" fmla="*/ 3149893 w 3149893"/>
                  <a:gd name="connsiteY5" fmla="*/ 557890 h 629064"/>
                  <a:gd name="connsiteX6" fmla="*/ 73507 w 3149893"/>
                  <a:gd name="connsiteY6" fmla="*/ 629064 h 629064"/>
                  <a:gd name="connsiteX0" fmla="*/ 73507 w 3149893"/>
                  <a:gd name="connsiteY0" fmla="*/ 629064 h 629064"/>
                  <a:gd name="connsiteX1" fmla="*/ 2529 w 3149893"/>
                  <a:gd name="connsiteY1" fmla="*/ 321960 h 629064"/>
                  <a:gd name="connsiteX2" fmla="*/ 75770 w 3149893"/>
                  <a:gd name="connsiteY2" fmla="*/ 0 h 629064"/>
                  <a:gd name="connsiteX3" fmla="*/ 3134018 w 3149893"/>
                  <a:gd name="connsiteY3" fmla="*/ 8559 h 629064"/>
                  <a:gd name="connsiteX4" fmla="*/ 3108001 w 3149893"/>
                  <a:gd name="connsiteY4" fmla="*/ 254983 h 629064"/>
                  <a:gd name="connsiteX5" fmla="*/ 3149893 w 3149893"/>
                  <a:gd name="connsiteY5" fmla="*/ 557890 h 629064"/>
                  <a:gd name="connsiteX6" fmla="*/ 73507 w 3149893"/>
                  <a:gd name="connsiteY6" fmla="*/ 629064 h 629064"/>
                  <a:gd name="connsiteX0" fmla="*/ 75261 w 3151647"/>
                  <a:gd name="connsiteY0" fmla="*/ 629064 h 629064"/>
                  <a:gd name="connsiteX1" fmla="*/ 2334 w 3151647"/>
                  <a:gd name="connsiteY1" fmla="*/ 320180 h 629064"/>
                  <a:gd name="connsiteX2" fmla="*/ 77524 w 3151647"/>
                  <a:gd name="connsiteY2" fmla="*/ 0 h 629064"/>
                  <a:gd name="connsiteX3" fmla="*/ 3135772 w 3151647"/>
                  <a:gd name="connsiteY3" fmla="*/ 8559 h 629064"/>
                  <a:gd name="connsiteX4" fmla="*/ 3109755 w 3151647"/>
                  <a:gd name="connsiteY4" fmla="*/ 254983 h 629064"/>
                  <a:gd name="connsiteX5" fmla="*/ 3151647 w 3151647"/>
                  <a:gd name="connsiteY5" fmla="*/ 557890 h 629064"/>
                  <a:gd name="connsiteX6" fmla="*/ 75261 w 3151647"/>
                  <a:gd name="connsiteY6" fmla="*/ 629064 h 629064"/>
                  <a:gd name="connsiteX0" fmla="*/ 75261 w 3151647"/>
                  <a:gd name="connsiteY0" fmla="*/ 629064 h 629064"/>
                  <a:gd name="connsiteX1" fmla="*/ 2334 w 3151647"/>
                  <a:gd name="connsiteY1" fmla="*/ 320180 h 629064"/>
                  <a:gd name="connsiteX2" fmla="*/ 77524 w 3151647"/>
                  <a:gd name="connsiteY2" fmla="*/ 0 h 629064"/>
                  <a:gd name="connsiteX3" fmla="*/ 3135772 w 3151647"/>
                  <a:gd name="connsiteY3" fmla="*/ 8559 h 629064"/>
                  <a:gd name="connsiteX4" fmla="*/ 3109755 w 3151647"/>
                  <a:gd name="connsiteY4" fmla="*/ 254983 h 629064"/>
                  <a:gd name="connsiteX5" fmla="*/ 3151647 w 3151647"/>
                  <a:gd name="connsiteY5" fmla="*/ 557890 h 629064"/>
                  <a:gd name="connsiteX6" fmla="*/ 75261 w 3151647"/>
                  <a:gd name="connsiteY6" fmla="*/ 629064 h 629064"/>
                  <a:gd name="connsiteX0" fmla="*/ 72927 w 3149313"/>
                  <a:gd name="connsiteY0" fmla="*/ 629064 h 629064"/>
                  <a:gd name="connsiteX1" fmla="*/ 0 w 3149313"/>
                  <a:gd name="connsiteY1" fmla="*/ 320180 h 629064"/>
                  <a:gd name="connsiteX2" fmla="*/ 75190 w 3149313"/>
                  <a:gd name="connsiteY2" fmla="*/ 0 h 629064"/>
                  <a:gd name="connsiteX3" fmla="*/ 3133438 w 3149313"/>
                  <a:gd name="connsiteY3" fmla="*/ 8559 h 629064"/>
                  <a:gd name="connsiteX4" fmla="*/ 3107421 w 3149313"/>
                  <a:gd name="connsiteY4" fmla="*/ 254983 h 629064"/>
                  <a:gd name="connsiteX5" fmla="*/ 3149313 w 3149313"/>
                  <a:gd name="connsiteY5" fmla="*/ 557890 h 629064"/>
                  <a:gd name="connsiteX6" fmla="*/ 72927 w 3149313"/>
                  <a:gd name="connsiteY6" fmla="*/ 629064 h 629064"/>
                  <a:gd name="connsiteX0" fmla="*/ 72927 w 3149313"/>
                  <a:gd name="connsiteY0" fmla="*/ 629064 h 629064"/>
                  <a:gd name="connsiteX1" fmla="*/ 0 w 3149313"/>
                  <a:gd name="connsiteY1" fmla="*/ 320180 h 629064"/>
                  <a:gd name="connsiteX2" fmla="*/ 75190 w 3149313"/>
                  <a:gd name="connsiteY2" fmla="*/ 0 h 629064"/>
                  <a:gd name="connsiteX3" fmla="*/ 3133438 w 3149313"/>
                  <a:gd name="connsiteY3" fmla="*/ 8559 h 629064"/>
                  <a:gd name="connsiteX4" fmla="*/ 3107421 w 3149313"/>
                  <a:gd name="connsiteY4" fmla="*/ 254983 h 629064"/>
                  <a:gd name="connsiteX5" fmla="*/ 3149313 w 3149313"/>
                  <a:gd name="connsiteY5" fmla="*/ 557890 h 629064"/>
                  <a:gd name="connsiteX6" fmla="*/ 72927 w 3149313"/>
                  <a:gd name="connsiteY6" fmla="*/ 629064 h 629064"/>
                  <a:gd name="connsiteX0" fmla="*/ 72927 w 3149313"/>
                  <a:gd name="connsiteY0" fmla="*/ 629064 h 629064"/>
                  <a:gd name="connsiteX1" fmla="*/ 0 w 3149313"/>
                  <a:gd name="connsiteY1" fmla="*/ 320180 h 629064"/>
                  <a:gd name="connsiteX2" fmla="*/ 75190 w 3149313"/>
                  <a:gd name="connsiteY2" fmla="*/ 0 h 629064"/>
                  <a:gd name="connsiteX3" fmla="*/ 3133438 w 3149313"/>
                  <a:gd name="connsiteY3" fmla="*/ 8559 h 629064"/>
                  <a:gd name="connsiteX4" fmla="*/ 3107421 w 3149313"/>
                  <a:gd name="connsiteY4" fmla="*/ 254983 h 629064"/>
                  <a:gd name="connsiteX5" fmla="*/ 3149313 w 3149313"/>
                  <a:gd name="connsiteY5" fmla="*/ 557890 h 629064"/>
                  <a:gd name="connsiteX6" fmla="*/ 72927 w 3149313"/>
                  <a:gd name="connsiteY6" fmla="*/ 629064 h 629064"/>
                  <a:gd name="connsiteX0" fmla="*/ 72927 w 3149313"/>
                  <a:gd name="connsiteY0" fmla="*/ 629064 h 629064"/>
                  <a:gd name="connsiteX1" fmla="*/ 0 w 3149313"/>
                  <a:gd name="connsiteY1" fmla="*/ 320180 h 629064"/>
                  <a:gd name="connsiteX2" fmla="*/ 75190 w 3149313"/>
                  <a:gd name="connsiteY2" fmla="*/ 0 h 629064"/>
                  <a:gd name="connsiteX3" fmla="*/ 3133438 w 3149313"/>
                  <a:gd name="connsiteY3" fmla="*/ 8559 h 629064"/>
                  <a:gd name="connsiteX4" fmla="*/ 3107421 w 3149313"/>
                  <a:gd name="connsiteY4" fmla="*/ 254983 h 629064"/>
                  <a:gd name="connsiteX5" fmla="*/ 3149313 w 3149313"/>
                  <a:gd name="connsiteY5" fmla="*/ 557890 h 629064"/>
                  <a:gd name="connsiteX6" fmla="*/ 72927 w 3149313"/>
                  <a:gd name="connsiteY6" fmla="*/ 629064 h 629064"/>
                  <a:gd name="connsiteX0" fmla="*/ 72927 w 3149313"/>
                  <a:gd name="connsiteY0" fmla="*/ 629064 h 629064"/>
                  <a:gd name="connsiteX1" fmla="*/ 0 w 3149313"/>
                  <a:gd name="connsiteY1" fmla="*/ 320180 h 629064"/>
                  <a:gd name="connsiteX2" fmla="*/ 75190 w 3149313"/>
                  <a:gd name="connsiteY2" fmla="*/ 0 h 629064"/>
                  <a:gd name="connsiteX3" fmla="*/ 3133438 w 3149313"/>
                  <a:gd name="connsiteY3" fmla="*/ 8559 h 629064"/>
                  <a:gd name="connsiteX4" fmla="*/ 3107421 w 3149313"/>
                  <a:gd name="connsiteY4" fmla="*/ 254983 h 629064"/>
                  <a:gd name="connsiteX5" fmla="*/ 3149313 w 3149313"/>
                  <a:gd name="connsiteY5" fmla="*/ 557890 h 629064"/>
                  <a:gd name="connsiteX6" fmla="*/ 72927 w 3149313"/>
                  <a:gd name="connsiteY6" fmla="*/ 629064 h 629064"/>
                  <a:gd name="connsiteX0" fmla="*/ 72927 w 3149313"/>
                  <a:gd name="connsiteY0" fmla="*/ 629064 h 629064"/>
                  <a:gd name="connsiteX1" fmla="*/ 0 w 3149313"/>
                  <a:gd name="connsiteY1" fmla="*/ 320180 h 629064"/>
                  <a:gd name="connsiteX2" fmla="*/ 75190 w 3149313"/>
                  <a:gd name="connsiteY2" fmla="*/ 0 h 629064"/>
                  <a:gd name="connsiteX3" fmla="*/ 3133438 w 3149313"/>
                  <a:gd name="connsiteY3" fmla="*/ 8559 h 629064"/>
                  <a:gd name="connsiteX4" fmla="*/ 3107421 w 3149313"/>
                  <a:gd name="connsiteY4" fmla="*/ 254983 h 629064"/>
                  <a:gd name="connsiteX5" fmla="*/ 3149313 w 3149313"/>
                  <a:gd name="connsiteY5" fmla="*/ 557890 h 629064"/>
                  <a:gd name="connsiteX6" fmla="*/ 72927 w 3149313"/>
                  <a:gd name="connsiteY6" fmla="*/ 629064 h 629064"/>
                  <a:gd name="connsiteX0" fmla="*/ 72927 w 3149313"/>
                  <a:gd name="connsiteY0" fmla="*/ 629064 h 629064"/>
                  <a:gd name="connsiteX1" fmla="*/ 0 w 3149313"/>
                  <a:gd name="connsiteY1" fmla="*/ 320180 h 629064"/>
                  <a:gd name="connsiteX2" fmla="*/ 75190 w 3149313"/>
                  <a:gd name="connsiteY2" fmla="*/ 0 h 629064"/>
                  <a:gd name="connsiteX3" fmla="*/ 3133438 w 3149313"/>
                  <a:gd name="connsiteY3" fmla="*/ 8559 h 629064"/>
                  <a:gd name="connsiteX4" fmla="*/ 3107421 w 3149313"/>
                  <a:gd name="connsiteY4" fmla="*/ 254983 h 629064"/>
                  <a:gd name="connsiteX5" fmla="*/ 3149313 w 3149313"/>
                  <a:gd name="connsiteY5" fmla="*/ 557890 h 629064"/>
                  <a:gd name="connsiteX6" fmla="*/ 72927 w 3149313"/>
                  <a:gd name="connsiteY6" fmla="*/ 629064 h 629064"/>
                  <a:gd name="connsiteX0" fmla="*/ 72927 w 3149313"/>
                  <a:gd name="connsiteY0" fmla="*/ 629064 h 629064"/>
                  <a:gd name="connsiteX1" fmla="*/ 0 w 3149313"/>
                  <a:gd name="connsiteY1" fmla="*/ 320180 h 629064"/>
                  <a:gd name="connsiteX2" fmla="*/ 75190 w 3149313"/>
                  <a:gd name="connsiteY2" fmla="*/ 0 h 629064"/>
                  <a:gd name="connsiteX3" fmla="*/ 3133438 w 3149313"/>
                  <a:gd name="connsiteY3" fmla="*/ 8559 h 629064"/>
                  <a:gd name="connsiteX4" fmla="*/ 3107421 w 3149313"/>
                  <a:gd name="connsiteY4" fmla="*/ 254983 h 629064"/>
                  <a:gd name="connsiteX5" fmla="*/ 3149313 w 3149313"/>
                  <a:gd name="connsiteY5" fmla="*/ 557890 h 629064"/>
                  <a:gd name="connsiteX6" fmla="*/ 72927 w 3149313"/>
                  <a:gd name="connsiteY6" fmla="*/ 629064 h 629064"/>
                  <a:gd name="connsiteX0" fmla="*/ 73270 w 3149656"/>
                  <a:gd name="connsiteY0" fmla="*/ 629064 h 629064"/>
                  <a:gd name="connsiteX1" fmla="*/ 343 w 3149656"/>
                  <a:gd name="connsiteY1" fmla="*/ 320180 h 629064"/>
                  <a:gd name="connsiteX2" fmla="*/ 75533 w 3149656"/>
                  <a:gd name="connsiteY2" fmla="*/ 0 h 629064"/>
                  <a:gd name="connsiteX3" fmla="*/ 3133781 w 3149656"/>
                  <a:gd name="connsiteY3" fmla="*/ 8559 h 629064"/>
                  <a:gd name="connsiteX4" fmla="*/ 3107764 w 3149656"/>
                  <a:gd name="connsiteY4" fmla="*/ 254983 h 629064"/>
                  <a:gd name="connsiteX5" fmla="*/ 3149656 w 3149656"/>
                  <a:gd name="connsiteY5" fmla="*/ 557890 h 629064"/>
                  <a:gd name="connsiteX6" fmla="*/ 73270 w 3149656"/>
                  <a:gd name="connsiteY6" fmla="*/ 629064 h 629064"/>
                  <a:gd name="connsiteX0" fmla="*/ 72927 w 3149313"/>
                  <a:gd name="connsiteY0" fmla="*/ 629064 h 629064"/>
                  <a:gd name="connsiteX1" fmla="*/ 0 w 3149313"/>
                  <a:gd name="connsiteY1" fmla="*/ 320180 h 629064"/>
                  <a:gd name="connsiteX2" fmla="*/ 75190 w 3149313"/>
                  <a:gd name="connsiteY2" fmla="*/ 0 h 629064"/>
                  <a:gd name="connsiteX3" fmla="*/ 3133438 w 3149313"/>
                  <a:gd name="connsiteY3" fmla="*/ 8559 h 629064"/>
                  <a:gd name="connsiteX4" fmla="*/ 3107421 w 3149313"/>
                  <a:gd name="connsiteY4" fmla="*/ 254983 h 629064"/>
                  <a:gd name="connsiteX5" fmla="*/ 3149313 w 3149313"/>
                  <a:gd name="connsiteY5" fmla="*/ 557890 h 629064"/>
                  <a:gd name="connsiteX6" fmla="*/ 72927 w 3149313"/>
                  <a:gd name="connsiteY6" fmla="*/ 629064 h 629064"/>
                  <a:gd name="connsiteX0" fmla="*/ 72927 w 3149313"/>
                  <a:gd name="connsiteY0" fmla="*/ 629064 h 629064"/>
                  <a:gd name="connsiteX1" fmla="*/ 0 w 3149313"/>
                  <a:gd name="connsiteY1" fmla="*/ 320180 h 629064"/>
                  <a:gd name="connsiteX2" fmla="*/ 75190 w 3149313"/>
                  <a:gd name="connsiteY2" fmla="*/ 0 h 629064"/>
                  <a:gd name="connsiteX3" fmla="*/ 3133438 w 3149313"/>
                  <a:gd name="connsiteY3" fmla="*/ 8559 h 629064"/>
                  <a:gd name="connsiteX4" fmla="*/ 3107421 w 3149313"/>
                  <a:gd name="connsiteY4" fmla="*/ 254983 h 629064"/>
                  <a:gd name="connsiteX5" fmla="*/ 3149313 w 3149313"/>
                  <a:gd name="connsiteY5" fmla="*/ 557890 h 629064"/>
                  <a:gd name="connsiteX6" fmla="*/ 72927 w 3149313"/>
                  <a:gd name="connsiteY6" fmla="*/ 629064 h 629064"/>
                  <a:gd name="connsiteX0" fmla="*/ 72927 w 3149313"/>
                  <a:gd name="connsiteY0" fmla="*/ 629064 h 629064"/>
                  <a:gd name="connsiteX1" fmla="*/ 0 w 3149313"/>
                  <a:gd name="connsiteY1" fmla="*/ 320180 h 629064"/>
                  <a:gd name="connsiteX2" fmla="*/ 75190 w 3149313"/>
                  <a:gd name="connsiteY2" fmla="*/ 0 h 629064"/>
                  <a:gd name="connsiteX3" fmla="*/ 3133438 w 3149313"/>
                  <a:gd name="connsiteY3" fmla="*/ 8559 h 629064"/>
                  <a:gd name="connsiteX4" fmla="*/ 3107421 w 3149313"/>
                  <a:gd name="connsiteY4" fmla="*/ 254983 h 629064"/>
                  <a:gd name="connsiteX5" fmla="*/ 3149313 w 3149313"/>
                  <a:gd name="connsiteY5" fmla="*/ 557890 h 629064"/>
                  <a:gd name="connsiteX6" fmla="*/ 72927 w 3149313"/>
                  <a:gd name="connsiteY6" fmla="*/ 629064 h 629064"/>
                  <a:gd name="connsiteX0" fmla="*/ 72927 w 3149313"/>
                  <a:gd name="connsiteY0" fmla="*/ 629064 h 629064"/>
                  <a:gd name="connsiteX1" fmla="*/ 0 w 3149313"/>
                  <a:gd name="connsiteY1" fmla="*/ 320180 h 629064"/>
                  <a:gd name="connsiteX2" fmla="*/ 75190 w 3149313"/>
                  <a:gd name="connsiteY2" fmla="*/ 0 h 629064"/>
                  <a:gd name="connsiteX3" fmla="*/ 3133438 w 3149313"/>
                  <a:gd name="connsiteY3" fmla="*/ 8559 h 629064"/>
                  <a:gd name="connsiteX4" fmla="*/ 3107421 w 3149313"/>
                  <a:gd name="connsiteY4" fmla="*/ 254983 h 629064"/>
                  <a:gd name="connsiteX5" fmla="*/ 3149313 w 3149313"/>
                  <a:gd name="connsiteY5" fmla="*/ 557890 h 629064"/>
                  <a:gd name="connsiteX6" fmla="*/ 72927 w 3149313"/>
                  <a:gd name="connsiteY6" fmla="*/ 629064 h 629064"/>
                  <a:gd name="connsiteX0" fmla="*/ 72927 w 3149313"/>
                  <a:gd name="connsiteY0" fmla="*/ 629064 h 629064"/>
                  <a:gd name="connsiteX1" fmla="*/ 0 w 3149313"/>
                  <a:gd name="connsiteY1" fmla="*/ 320180 h 629064"/>
                  <a:gd name="connsiteX2" fmla="*/ 75190 w 3149313"/>
                  <a:gd name="connsiteY2" fmla="*/ 0 h 629064"/>
                  <a:gd name="connsiteX3" fmla="*/ 3133438 w 3149313"/>
                  <a:gd name="connsiteY3" fmla="*/ 8559 h 629064"/>
                  <a:gd name="connsiteX4" fmla="*/ 3107421 w 3149313"/>
                  <a:gd name="connsiteY4" fmla="*/ 254983 h 629064"/>
                  <a:gd name="connsiteX5" fmla="*/ 3149313 w 3149313"/>
                  <a:gd name="connsiteY5" fmla="*/ 557890 h 629064"/>
                  <a:gd name="connsiteX6" fmla="*/ 72927 w 3149313"/>
                  <a:gd name="connsiteY6" fmla="*/ 629064 h 629064"/>
                  <a:gd name="connsiteX0" fmla="*/ 74876 w 3151262"/>
                  <a:gd name="connsiteY0" fmla="*/ 629064 h 629064"/>
                  <a:gd name="connsiteX1" fmla="*/ 0 w 3151262"/>
                  <a:gd name="connsiteY1" fmla="*/ 318400 h 629064"/>
                  <a:gd name="connsiteX2" fmla="*/ 77139 w 3151262"/>
                  <a:gd name="connsiteY2" fmla="*/ 0 h 629064"/>
                  <a:gd name="connsiteX3" fmla="*/ 3135387 w 3151262"/>
                  <a:gd name="connsiteY3" fmla="*/ 8559 h 629064"/>
                  <a:gd name="connsiteX4" fmla="*/ 3109370 w 3151262"/>
                  <a:gd name="connsiteY4" fmla="*/ 254983 h 629064"/>
                  <a:gd name="connsiteX5" fmla="*/ 3151262 w 3151262"/>
                  <a:gd name="connsiteY5" fmla="*/ 557890 h 629064"/>
                  <a:gd name="connsiteX6" fmla="*/ 74876 w 3151262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37335 w 3153210"/>
                  <a:gd name="connsiteY3" fmla="*/ 8559 h 629064"/>
                  <a:gd name="connsiteX4" fmla="*/ 3111318 w 3153210"/>
                  <a:gd name="connsiteY4" fmla="*/ 254983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37335 w 3153210"/>
                  <a:gd name="connsiteY3" fmla="*/ 8559 h 629064"/>
                  <a:gd name="connsiteX4" fmla="*/ 3111318 w 3153210"/>
                  <a:gd name="connsiteY4" fmla="*/ 254983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37335 w 3153210"/>
                  <a:gd name="connsiteY3" fmla="*/ 8559 h 629064"/>
                  <a:gd name="connsiteX4" fmla="*/ 3111318 w 3153210"/>
                  <a:gd name="connsiteY4" fmla="*/ 254983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37335 w 3153210"/>
                  <a:gd name="connsiteY3" fmla="*/ 8559 h 629064"/>
                  <a:gd name="connsiteX4" fmla="*/ 3111318 w 3153210"/>
                  <a:gd name="connsiteY4" fmla="*/ 254983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37335 w 3153210"/>
                  <a:gd name="connsiteY3" fmla="*/ 8559 h 629064"/>
                  <a:gd name="connsiteX4" fmla="*/ 3111318 w 3153210"/>
                  <a:gd name="connsiteY4" fmla="*/ 254983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37335 w 3153210"/>
                  <a:gd name="connsiteY3" fmla="*/ 8559 h 629064"/>
                  <a:gd name="connsiteX4" fmla="*/ 3111318 w 3153210"/>
                  <a:gd name="connsiteY4" fmla="*/ 254983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37335 w 3153210"/>
                  <a:gd name="connsiteY3" fmla="*/ 8559 h 629064"/>
                  <a:gd name="connsiteX4" fmla="*/ 3111318 w 3153210"/>
                  <a:gd name="connsiteY4" fmla="*/ 254983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37335 w 3153210"/>
                  <a:gd name="connsiteY3" fmla="*/ 8559 h 629064"/>
                  <a:gd name="connsiteX4" fmla="*/ 3111318 w 3153210"/>
                  <a:gd name="connsiteY4" fmla="*/ 254983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27273 w 3153210"/>
                  <a:gd name="connsiteY3" fmla="*/ 3986 h 629064"/>
                  <a:gd name="connsiteX4" fmla="*/ 3111318 w 3153210"/>
                  <a:gd name="connsiteY4" fmla="*/ 254983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27273 w 3153210"/>
                  <a:gd name="connsiteY3" fmla="*/ 3986 h 629064"/>
                  <a:gd name="connsiteX4" fmla="*/ 3111318 w 3153210"/>
                  <a:gd name="connsiteY4" fmla="*/ 254983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27273 w 3153210"/>
                  <a:gd name="connsiteY3" fmla="*/ 3986 h 629064"/>
                  <a:gd name="connsiteX4" fmla="*/ 3108837 w 3153210"/>
                  <a:gd name="connsiteY4" fmla="*/ 257336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27273 w 3153210"/>
                  <a:gd name="connsiteY3" fmla="*/ 3986 h 629064"/>
                  <a:gd name="connsiteX4" fmla="*/ 3108837 w 3153210"/>
                  <a:gd name="connsiteY4" fmla="*/ 257336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27273 w 3153210"/>
                  <a:gd name="connsiteY3" fmla="*/ 3986 h 629064"/>
                  <a:gd name="connsiteX4" fmla="*/ 3084672 w 3153210"/>
                  <a:gd name="connsiteY4" fmla="*/ 257545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27273 w 3153210"/>
                  <a:gd name="connsiteY3" fmla="*/ 3986 h 629064"/>
                  <a:gd name="connsiteX4" fmla="*/ 3084672 w 3153210"/>
                  <a:gd name="connsiteY4" fmla="*/ 257545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27273 w 3153210"/>
                  <a:gd name="connsiteY3" fmla="*/ 3986 h 629064"/>
                  <a:gd name="connsiteX4" fmla="*/ 3084672 w 3153210"/>
                  <a:gd name="connsiteY4" fmla="*/ 257545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27273 w 3153210"/>
                  <a:gd name="connsiteY3" fmla="*/ 3986 h 629064"/>
                  <a:gd name="connsiteX4" fmla="*/ 3084672 w 3153210"/>
                  <a:gd name="connsiteY4" fmla="*/ 257545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27273 w 3153210"/>
                  <a:gd name="connsiteY3" fmla="*/ 3986 h 629064"/>
                  <a:gd name="connsiteX4" fmla="*/ 3084672 w 3153210"/>
                  <a:gd name="connsiteY4" fmla="*/ 257545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17724 w 3153210"/>
                  <a:gd name="connsiteY3" fmla="*/ 7041 h 629064"/>
                  <a:gd name="connsiteX4" fmla="*/ 3084672 w 3153210"/>
                  <a:gd name="connsiteY4" fmla="*/ 257545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36998 w 3153210"/>
                  <a:gd name="connsiteY3" fmla="*/ 18757 h 629064"/>
                  <a:gd name="connsiteX4" fmla="*/ 3084672 w 3153210"/>
                  <a:gd name="connsiteY4" fmla="*/ 257545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11338 w 3153210"/>
                  <a:gd name="connsiteY3" fmla="*/ 7096 h 629064"/>
                  <a:gd name="connsiteX4" fmla="*/ 3084672 w 3153210"/>
                  <a:gd name="connsiteY4" fmla="*/ 257545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11338 w 3153210"/>
                  <a:gd name="connsiteY3" fmla="*/ 7095 h 629064"/>
                  <a:gd name="connsiteX4" fmla="*/ 3084672 w 3153210"/>
                  <a:gd name="connsiteY4" fmla="*/ 257545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098508 w 3153210"/>
                  <a:gd name="connsiteY3" fmla="*/ 1263 h 629064"/>
                  <a:gd name="connsiteX4" fmla="*/ 3084672 w 3153210"/>
                  <a:gd name="connsiteY4" fmla="*/ 257545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14500 w 3153210"/>
                  <a:gd name="connsiteY3" fmla="*/ 4096 h 629064"/>
                  <a:gd name="connsiteX4" fmla="*/ 3084672 w 3153210"/>
                  <a:gd name="connsiteY4" fmla="*/ 257545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14500 w 3153210"/>
                  <a:gd name="connsiteY3" fmla="*/ 4096 h 629064"/>
                  <a:gd name="connsiteX4" fmla="*/ 3084672 w 3153210"/>
                  <a:gd name="connsiteY4" fmla="*/ 257545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53210" h="629064">
                    <a:moveTo>
                      <a:pt x="76824" y="629064"/>
                    </a:moveTo>
                    <a:cubicBezTo>
                      <a:pt x="18190" y="503349"/>
                      <a:pt x="12940" y="436046"/>
                      <a:pt x="0" y="316621"/>
                    </a:cubicBezTo>
                    <a:cubicBezTo>
                      <a:pt x="3755" y="210534"/>
                      <a:pt x="-2072" y="102246"/>
                      <a:pt x="79087" y="0"/>
                    </a:cubicBezTo>
                    <a:lnTo>
                      <a:pt x="3114500" y="4096"/>
                    </a:lnTo>
                    <a:cubicBezTo>
                      <a:pt x="3078878" y="104219"/>
                      <a:pt x="3086877" y="197973"/>
                      <a:pt x="3084672" y="257545"/>
                    </a:cubicBezTo>
                    <a:cubicBezTo>
                      <a:pt x="3092758" y="334631"/>
                      <a:pt x="3112558" y="448344"/>
                      <a:pt x="3153210" y="557890"/>
                    </a:cubicBezTo>
                    <a:lnTo>
                      <a:pt x="76824" y="629064"/>
                    </a:lnTo>
                    <a:close/>
                  </a:path>
                </a:pathLst>
              </a:custGeom>
              <a:gradFill>
                <a:gsLst>
                  <a:gs pos="54000">
                    <a:srgbClr val="000000">
                      <a:lumMod val="85000"/>
                      <a:lumOff val="15000"/>
                    </a:srgbClr>
                  </a:gs>
                  <a:gs pos="81000">
                    <a:srgbClr val="000000">
                      <a:lumMod val="65000"/>
                      <a:lumOff val="35000"/>
                    </a:srgbClr>
                  </a:gs>
                  <a:gs pos="25758">
                    <a:srgbClr val="FFFFFF">
                      <a:lumMod val="65000"/>
                    </a:srgbClr>
                  </a:gs>
                  <a:gs pos="19000">
                    <a:srgbClr val="EDEDED">
                      <a:lumMod val="25000"/>
                    </a:srgbClr>
                  </a:gs>
                  <a:gs pos="50000">
                    <a:srgbClr val="FFFFFF">
                      <a:lumMod val="75000"/>
                    </a:srgbClr>
                  </a:gs>
                  <a:gs pos="0">
                    <a:srgbClr val="000000">
                      <a:lumMod val="65000"/>
                      <a:lumOff val="35000"/>
                    </a:srgbClr>
                  </a:gs>
                  <a:gs pos="100000">
                    <a:srgbClr val="000000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 rot="2700000" flipH="1">
                <a:off x="3041108" y="4329833"/>
                <a:ext cx="36576" cy="13716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5400">
                  <a:prstClr val="black"/>
                </a:inn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 rot="2700000" flipH="1">
                <a:off x="3010376" y="4299101"/>
                <a:ext cx="36576" cy="13716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5400">
                  <a:prstClr val="black"/>
                </a:inn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Rounded Rectangle 71"/>
              <p:cNvSpPr/>
              <p:nvPr/>
            </p:nvSpPr>
            <p:spPr>
              <a:xfrm rot="2700000" flipH="1">
                <a:off x="2979641" y="4268366"/>
                <a:ext cx="36576" cy="13716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5400">
                  <a:prstClr val="black"/>
                </a:inn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Rounded Rectangle 72"/>
              <p:cNvSpPr/>
              <p:nvPr/>
            </p:nvSpPr>
            <p:spPr>
              <a:xfrm rot="2700000" flipH="1">
                <a:off x="2948906" y="4237631"/>
                <a:ext cx="36576" cy="13716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5400">
                  <a:prstClr val="black"/>
                </a:inn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Rounded Rectangle 73"/>
              <p:cNvSpPr/>
              <p:nvPr/>
            </p:nvSpPr>
            <p:spPr>
              <a:xfrm rot="2700000" flipH="1">
                <a:off x="2918171" y="4206896"/>
                <a:ext cx="36576" cy="13716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5400">
                  <a:prstClr val="black"/>
                </a:inn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Rounded Rectangle 74"/>
              <p:cNvSpPr/>
              <p:nvPr/>
            </p:nvSpPr>
            <p:spPr>
              <a:xfrm rot="2700000" flipH="1">
                <a:off x="2887436" y="4176161"/>
                <a:ext cx="36576" cy="13716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5400">
                  <a:prstClr val="black"/>
                </a:inn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ounded Rectangle 75"/>
              <p:cNvSpPr/>
              <p:nvPr/>
            </p:nvSpPr>
            <p:spPr>
              <a:xfrm rot="2700000" flipH="1">
                <a:off x="2856701" y="4145426"/>
                <a:ext cx="36576" cy="13716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5400">
                  <a:prstClr val="black"/>
                </a:inn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4"/>
              <p:cNvSpPr/>
              <p:nvPr/>
            </p:nvSpPr>
            <p:spPr>
              <a:xfrm rot="18598006">
                <a:off x="2072134" y="4679536"/>
                <a:ext cx="189486" cy="648349"/>
              </a:xfrm>
              <a:custGeom>
                <a:avLst/>
                <a:gdLst>
                  <a:gd name="connsiteX0" fmla="*/ 0 w 311084"/>
                  <a:gd name="connsiteY0" fmla="*/ 0 h 652925"/>
                  <a:gd name="connsiteX1" fmla="*/ 311084 w 311084"/>
                  <a:gd name="connsiteY1" fmla="*/ 0 h 652925"/>
                  <a:gd name="connsiteX2" fmla="*/ 311084 w 311084"/>
                  <a:gd name="connsiteY2" fmla="*/ 652925 h 652925"/>
                  <a:gd name="connsiteX3" fmla="*/ 0 w 311084"/>
                  <a:gd name="connsiteY3" fmla="*/ 652925 h 652925"/>
                  <a:gd name="connsiteX4" fmla="*/ 0 w 311084"/>
                  <a:gd name="connsiteY4" fmla="*/ 0 h 652925"/>
                  <a:gd name="connsiteX0" fmla="*/ 76652 w 311084"/>
                  <a:gd name="connsiteY0" fmla="*/ 3405 h 652925"/>
                  <a:gd name="connsiteX1" fmla="*/ 311084 w 311084"/>
                  <a:gd name="connsiteY1" fmla="*/ 0 h 652925"/>
                  <a:gd name="connsiteX2" fmla="*/ 311084 w 311084"/>
                  <a:gd name="connsiteY2" fmla="*/ 652925 h 652925"/>
                  <a:gd name="connsiteX3" fmla="*/ 0 w 311084"/>
                  <a:gd name="connsiteY3" fmla="*/ 652925 h 652925"/>
                  <a:gd name="connsiteX4" fmla="*/ 76652 w 311084"/>
                  <a:gd name="connsiteY4" fmla="*/ 3405 h 652925"/>
                  <a:gd name="connsiteX0" fmla="*/ 112077 w 346509"/>
                  <a:gd name="connsiteY0" fmla="*/ 3405 h 652925"/>
                  <a:gd name="connsiteX1" fmla="*/ 346509 w 346509"/>
                  <a:gd name="connsiteY1" fmla="*/ 0 h 652925"/>
                  <a:gd name="connsiteX2" fmla="*/ 346509 w 346509"/>
                  <a:gd name="connsiteY2" fmla="*/ 652925 h 652925"/>
                  <a:gd name="connsiteX3" fmla="*/ 35425 w 346509"/>
                  <a:gd name="connsiteY3" fmla="*/ 652925 h 652925"/>
                  <a:gd name="connsiteX4" fmla="*/ 112077 w 346509"/>
                  <a:gd name="connsiteY4" fmla="*/ 3405 h 652925"/>
                  <a:gd name="connsiteX0" fmla="*/ 90358 w 324790"/>
                  <a:gd name="connsiteY0" fmla="*/ 3405 h 652925"/>
                  <a:gd name="connsiteX1" fmla="*/ 324790 w 324790"/>
                  <a:gd name="connsiteY1" fmla="*/ 0 h 652925"/>
                  <a:gd name="connsiteX2" fmla="*/ 324790 w 324790"/>
                  <a:gd name="connsiteY2" fmla="*/ 652925 h 652925"/>
                  <a:gd name="connsiteX3" fmla="*/ 87332 w 324790"/>
                  <a:gd name="connsiteY3" fmla="*/ 652718 h 652925"/>
                  <a:gd name="connsiteX4" fmla="*/ 90358 w 324790"/>
                  <a:gd name="connsiteY4" fmla="*/ 3405 h 652925"/>
                  <a:gd name="connsiteX0" fmla="*/ 133870 w 368302"/>
                  <a:gd name="connsiteY0" fmla="*/ 3405 h 652925"/>
                  <a:gd name="connsiteX1" fmla="*/ 368302 w 368302"/>
                  <a:gd name="connsiteY1" fmla="*/ 0 h 652925"/>
                  <a:gd name="connsiteX2" fmla="*/ 368302 w 368302"/>
                  <a:gd name="connsiteY2" fmla="*/ 652925 h 652925"/>
                  <a:gd name="connsiteX3" fmla="*/ 130844 w 368302"/>
                  <a:gd name="connsiteY3" fmla="*/ 652718 h 652925"/>
                  <a:gd name="connsiteX4" fmla="*/ 133870 w 368302"/>
                  <a:gd name="connsiteY4" fmla="*/ 3405 h 652925"/>
                  <a:gd name="connsiteX0" fmla="*/ 175130 w 409562"/>
                  <a:gd name="connsiteY0" fmla="*/ 3405 h 652925"/>
                  <a:gd name="connsiteX1" fmla="*/ 409562 w 409562"/>
                  <a:gd name="connsiteY1" fmla="*/ 0 h 652925"/>
                  <a:gd name="connsiteX2" fmla="*/ 409562 w 409562"/>
                  <a:gd name="connsiteY2" fmla="*/ 652925 h 652925"/>
                  <a:gd name="connsiteX3" fmla="*/ 91150 w 409562"/>
                  <a:gd name="connsiteY3" fmla="*/ 622169 h 652925"/>
                  <a:gd name="connsiteX4" fmla="*/ 175130 w 409562"/>
                  <a:gd name="connsiteY4" fmla="*/ 3405 h 652925"/>
                  <a:gd name="connsiteX0" fmla="*/ 173334 w 407766"/>
                  <a:gd name="connsiteY0" fmla="*/ 3405 h 652925"/>
                  <a:gd name="connsiteX1" fmla="*/ 407766 w 407766"/>
                  <a:gd name="connsiteY1" fmla="*/ 0 h 652925"/>
                  <a:gd name="connsiteX2" fmla="*/ 407766 w 407766"/>
                  <a:gd name="connsiteY2" fmla="*/ 652925 h 652925"/>
                  <a:gd name="connsiteX3" fmla="*/ 92382 w 407766"/>
                  <a:gd name="connsiteY3" fmla="*/ 625781 h 652925"/>
                  <a:gd name="connsiteX4" fmla="*/ 173334 w 407766"/>
                  <a:gd name="connsiteY4" fmla="*/ 3405 h 652925"/>
                  <a:gd name="connsiteX0" fmla="*/ 173334 w 407766"/>
                  <a:gd name="connsiteY0" fmla="*/ 3405 h 662629"/>
                  <a:gd name="connsiteX1" fmla="*/ 407766 w 407766"/>
                  <a:gd name="connsiteY1" fmla="*/ 0 h 662629"/>
                  <a:gd name="connsiteX2" fmla="*/ 176053 w 407766"/>
                  <a:gd name="connsiteY2" fmla="*/ 662629 h 662629"/>
                  <a:gd name="connsiteX3" fmla="*/ 92382 w 407766"/>
                  <a:gd name="connsiteY3" fmla="*/ 625781 h 662629"/>
                  <a:gd name="connsiteX4" fmla="*/ 173334 w 407766"/>
                  <a:gd name="connsiteY4" fmla="*/ 3405 h 662629"/>
                  <a:gd name="connsiteX0" fmla="*/ 173334 w 407766"/>
                  <a:gd name="connsiteY0" fmla="*/ 3405 h 651792"/>
                  <a:gd name="connsiteX1" fmla="*/ 407766 w 407766"/>
                  <a:gd name="connsiteY1" fmla="*/ 0 h 651792"/>
                  <a:gd name="connsiteX2" fmla="*/ 166971 w 407766"/>
                  <a:gd name="connsiteY2" fmla="*/ 651792 h 651792"/>
                  <a:gd name="connsiteX3" fmla="*/ 92382 w 407766"/>
                  <a:gd name="connsiteY3" fmla="*/ 625781 h 651792"/>
                  <a:gd name="connsiteX4" fmla="*/ 173334 w 407766"/>
                  <a:gd name="connsiteY4" fmla="*/ 3405 h 651792"/>
                  <a:gd name="connsiteX0" fmla="*/ 169125 w 410781"/>
                  <a:gd name="connsiteY0" fmla="*/ 9460 h 651792"/>
                  <a:gd name="connsiteX1" fmla="*/ 410781 w 410781"/>
                  <a:gd name="connsiteY1" fmla="*/ 0 h 651792"/>
                  <a:gd name="connsiteX2" fmla="*/ 169986 w 410781"/>
                  <a:gd name="connsiteY2" fmla="*/ 651792 h 651792"/>
                  <a:gd name="connsiteX3" fmla="*/ 95397 w 410781"/>
                  <a:gd name="connsiteY3" fmla="*/ 625781 h 651792"/>
                  <a:gd name="connsiteX4" fmla="*/ 169125 w 410781"/>
                  <a:gd name="connsiteY4" fmla="*/ 9460 h 651792"/>
                  <a:gd name="connsiteX0" fmla="*/ 169125 w 208655"/>
                  <a:gd name="connsiteY0" fmla="*/ 0 h 642332"/>
                  <a:gd name="connsiteX1" fmla="*/ 208655 w 208655"/>
                  <a:gd name="connsiteY1" fmla="*/ 6196 h 642332"/>
                  <a:gd name="connsiteX2" fmla="*/ 169986 w 208655"/>
                  <a:gd name="connsiteY2" fmla="*/ 642332 h 642332"/>
                  <a:gd name="connsiteX3" fmla="*/ 95397 w 208655"/>
                  <a:gd name="connsiteY3" fmla="*/ 616321 h 642332"/>
                  <a:gd name="connsiteX4" fmla="*/ 169125 w 208655"/>
                  <a:gd name="connsiteY4" fmla="*/ 0 h 642332"/>
                  <a:gd name="connsiteX0" fmla="*/ 165030 w 211784"/>
                  <a:gd name="connsiteY0" fmla="*/ 0 h 636277"/>
                  <a:gd name="connsiteX1" fmla="*/ 211784 w 211784"/>
                  <a:gd name="connsiteY1" fmla="*/ 141 h 636277"/>
                  <a:gd name="connsiteX2" fmla="*/ 173115 w 211784"/>
                  <a:gd name="connsiteY2" fmla="*/ 636277 h 636277"/>
                  <a:gd name="connsiteX3" fmla="*/ 98526 w 211784"/>
                  <a:gd name="connsiteY3" fmla="*/ 610266 h 636277"/>
                  <a:gd name="connsiteX4" fmla="*/ 165030 w 211784"/>
                  <a:gd name="connsiteY4" fmla="*/ 0 h 636277"/>
                  <a:gd name="connsiteX0" fmla="*/ 165030 w 219009"/>
                  <a:gd name="connsiteY0" fmla="*/ 5914 h 642191"/>
                  <a:gd name="connsiteX1" fmla="*/ 219009 w 219009"/>
                  <a:gd name="connsiteY1" fmla="*/ 0 h 642191"/>
                  <a:gd name="connsiteX2" fmla="*/ 173115 w 219009"/>
                  <a:gd name="connsiteY2" fmla="*/ 642191 h 642191"/>
                  <a:gd name="connsiteX3" fmla="*/ 98526 w 219009"/>
                  <a:gd name="connsiteY3" fmla="*/ 616180 h 642191"/>
                  <a:gd name="connsiteX4" fmla="*/ 165030 w 219009"/>
                  <a:gd name="connsiteY4" fmla="*/ 5914 h 642191"/>
                  <a:gd name="connsiteX0" fmla="*/ 165030 w 215981"/>
                  <a:gd name="connsiteY0" fmla="*/ 9527 h 645804"/>
                  <a:gd name="connsiteX1" fmla="*/ 215981 w 215981"/>
                  <a:gd name="connsiteY1" fmla="*/ 0 h 645804"/>
                  <a:gd name="connsiteX2" fmla="*/ 173115 w 215981"/>
                  <a:gd name="connsiteY2" fmla="*/ 645804 h 645804"/>
                  <a:gd name="connsiteX3" fmla="*/ 98526 w 215981"/>
                  <a:gd name="connsiteY3" fmla="*/ 619793 h 645804"/>
                  <a:gd name="connsiteX4" fmla="*/ 165030 w 215981"/>
                  <a:gd name="connsiteY4" fmla="*/ 9527 h 645804"/>
                  <a:gd name="connsiteX0" fmla="*/ 165030 w 215982"/>
                  <a:gd name="connsiteY0" fmla="*/ 9527 h 645804"/>
                  <a:gd name="connsiteX1" fmla="*/ 215982 w 215982"/>
                  <a:gd name="connsiteY1" fmla="*/ 0 h 645804"/>
                  <a:gd name="connsiteX2" fmla="*/ 173116 w 215982"/>
                  <a:gd name="connsiteY2" fmla="*/ 645804 h 645804"/>
                  <a:gd name="connsiteX3" fmla="*/ 98527 w 215982"/>
                  <a:gd name="connsiteY3" fmla="*/ 619793 h 645804"/>
                  <a:gd name="connsiteX4" fmla="*/ 165030 w 215982"/>
                  <a:gd name="connsiteY4" fmla="*/ 9527 h 645804"/>
                  <a:gd name="connsiteX0" fmla="*/ 145631 w 196583"/>
                  <a:gd name="connsiteY0" fmla="*/ 9527 h 645804"/>
                  <a:gd name="connsiteX1" fmla="*/ 196583 w 196583"/>
                  <a:gd name="connsiteY1" fmla="*/ 0 h 645804"/>
                  <a:gd name="connsiteX2" fmla="*/ 153717 w 196583"/>
                  <a:gd name="connsiteY2" fmla="*/ 645804 h 645804"/>
                  <a:gd name="connsiteX3" fmla="*/ 79128 w 196583"/>
                  <a:gd name="connsiteY3" fmla="*/ 619793 h 645804"/>
                  <a:gd name="connsiteX4" fmla="*/ 145631 w 196583"/>
                  <a:gd name="connsiteY4" fmla="*/ 9527 h 645804"/>
                  <a:gd name="connsiteX0" fmla="*/ 115394 w 166346"/>
                  <a:gd name="connsiteY0" fmla="*/ 9527 h 645804"/>
                  <a:gd name="connsiteX1" fmla="*/ 166346 w 166346"/>
                  <a:gd name="connsiteY1" fmla="*/ 0 h 645804"/>
                  <a:gd name="connsiteX2" fmla="*/ 123480 w 166346"/>
                  <a:gd name="connsiteY2" fmla="*/ 645804 h 645804"/>
                  <a:gd name="connsiteX3" fmla="*/ 48891 w 166346"/>
                  <a:gd name="connsiteY3" fmla="*/ 619793 h 645804"/>
                  <a:gd name="connsiteX4" fmla="*/ 115394 w 166346"/>
                  <a:gd name="connsiteY4" fmla="*/ 9527 h 645804"/>
                  <a:gd name="connsiteX0" fmla="*/ 115394 w 166346"/>
                  <a:gd name="connsiteY0" fmla="*/ 9527 h 645804"/>
                  <a:gd name="connsiteX1" fmla="*/ 166346 w 166346"/>
                  <a:gd name="connsiteY1" fmla="*/ 0 h 645804"/>
                  <a:gd name="connsiteX2" fmla="*/ 123480 w 166346"/>
                  <a:gd name="connsiteY2" fmla="*/ 645804 h 645804"/>
                  <a:gd name="connsiteX3" fmla="*/ 48891 w 166346"/>
                  <a:gd name="connsiteY3" fmla="*/ 619793 h 645804"/>
                  <a:gd name="connsiteX4" fmla="*/ 115394 w 166346"/>
                  <a:gd name="connsiteY4" fmla="*/ 9527 h 645804"/>
                  <a:gd name="connsiteX0" fmla="*/ 115394 w 166346"/>
                  <a:gd name="connsiteY0" fmla="*/ 9527 h 645804"/>
                  <a:gd name="connsiteX1" fmla="*/ 166346 w 166346"/>
                  <a:gd name="connsiteY1" fmla="*/ 0 h 645804"/>
                  <a:gd name="connsiteX2" fmla="*/ 123480 w 166346"/>
                  <a:gd name="connsiteY2" fmla="*/ 645804 h 645804"/>
                  <a:gd name="connsiteX3" fmla="*/ 48891 w 166346"/>
                  <a:gd name="connsiteY3" fmla="*/ 619793 h 645804"/>
                  <a:gd name="connsiteX4" fmla="*/ 115394 w 166346"/>
                  <a:gd name="connsiteY4" fmla="*/ 9527 h 645804"/>
                  <a:gd name="connsiteX0" fmla="*/ 115394 w 166346"/>
                  <a:gd name="connsiteY0" fmla="*/ 9527 h 645804"/>
                  <a:gd name="connsiteX1" fmla="*/ 166346 w 166346"/>
                  <a:gd name="connsiteY1" fmla="*/ 0 h 645804"/>
                  <a:gd name="connsiteX2" fmla="*/ 123480 w 166346"/>
                  <a:gd name="connsiteY2" fmla="*/ 645804 h 645804"/>
                  <a:gd name="connsiteX3" fmla="*/ 48891 w 166346"/>
                  <a:gd name="connsiteY3" fmla="*/ 619793 h 645804"/>
                  <a:gd name="connsiteX4" fmla="*/ 115394 w 166346"/>
                  <a:gd name="connsiteY4" fmla="*/ 9527 h 645804"/>
                  <a:gd name="connsiteX0" fmla="*/ 115394 w 166346"/>
                  <a:gd name="connsiteY0" fmla="*/ 9527 h 645804"/>
                  <a:gd name="connsiteX1" fmla="*/ 166346 w 166346"/>
                  <a:gd name="connsiteY1" fmla="*/ 0 h 645804"/>
                  <a:gd name="connsiteX2" fmla="*/ 123480 w 166346"/>
                  <a:gd name="connsiteY2" fmla="*/ 645804 h 645804"/>
                  <a:gd name="connsiteX3" fmla="*/ 48891 w 166346"/>
                  <a:gd name="connsiteY3" fmla="*/ 619793 h 645804"/>
                  <a:gd name="connsiteX4" fmla="*/ 115394 w 166346"/>
                  <a:gd name="connsiteY4" fmla="*/ 9527 h 645804"/>
                  <a:gd name="connsiteX0" fmla="*/ 115733 w 166099"/>
                  <a:gd name="connsiteY0" fmla="*/ 2887 h 645804"/>
                  <a:gd name="connsiteX1" fmla="*/ 166099 w 166099"/>
                  <a:gd name="connsiteY1" fmla="*/ 0 h 645804"/>
                  <a:gd name="connsiteX2" fmla="*/ 123233 w 166099"/>
                  <a:gd name="connsiteY2" fmla="*/ 645804 h 645804"/>
                  <a:gd name="connsiteX3" fmla="*/ 48644 w 166099"/>
                  <a:gd name="connsiteY3" fmla="*/ 619793 h 645804"/>
                  <a:gd name="connsiteX4" fmla="*/ 115733 w 166099"/>
                  <a:gd name="connsiteY4" fmla="*/ 2887 h 645804"/>
                  <a:gd name="connsiteX0" fmla="*/ 115734 w 166099"/>
                  <a:gd name="connsiteY0" fmla="*/ 2887 h 645804"/>
                  <a:gd name="connsiteX1" fmla="*/ 166099 w 166099"/>
                  <a:gd name="connsiteY1" fmla="*/ 0 h 645804"/>
                  <a:gd name="connsiteX2" fmla="*/ 123233 w 166099"/>
                  <a:gd name="connsiteY2" fmla="*/ 645804 h 645804"/>
                  <a:gd name="connsiteX3" fmla="*/ 48644 w 166099"/>
                  <a:gd name="connsiteY3" fmla="*/ 619793 h 645804"/>
                  <a:gd name="connsiteX4" fmla="*/ 115734 w 166099"/>
                  <a:gd name="connsiteY4" fmla="*/ 2887 h 645804"/>
                  <a:gd name="connsiteX0" fmla="*/ 119433 w 169798"/>
                  <a:gd name="connsiteY0" fmla="*/ 2887 h 645804"/>
                  <a:gd name="connsiteX1" fmla="*/ 169798 w 169798"/>
                  <a:gd name="connsiteY1" fmla="*/ 0 h 645804"/>
                  <a:gd name="connsiteX2" fmla="*/ 126932 w 169798"/>
                  <a:gd name="connsiteY2" fmla="*/ 645804 h 645804"/>
                  <a:gd name="connsiteX3" fmla="*/ 52343 w 169798"/>
                  <a:gd name="connsiteY3" fmla="*/ 619793 h 645804"/>
                  <a:gd name="connsiteX4" fmla="*/ 119433 w 169798"/>
                  <a:gd name="connsiteY4" fmla="*/ 2887 h 645804"/>
                  <a:gd name="connsiteX0" fmla="*/ 132931 w 183296"/>
                  <a:gd name="connsiteY0" fmla="*/ 2887 h 645804"/>
                  <a:gd name="connsiteX1" fmla="*/ 183296 w 183296"/>
                  <a:gd name="connsiteY1" fmla="*/ 0 h 645804"/>
                  <a:gd name="connsiteX2" fmla="*/ 140430 w 183296"/>
                  <a:gd name="connsiteY2" fmla="*/ 645804 h 645804"/>
                  <a:gd name="connsiteX3" fmla="*/ 65841 w 183296"/>
                  <a:gd name="connsiteY3" fmla="*/ 619793 h 645804"/>
                  <a:gd name="connsiteX4" fmla="*/ 132931 w 183296"/>
                  <a:gd name="connsiteY4" fmla="*/ 2887 h 645804"/>
                  <a:gd name="connsiteX0" fmla="*/ 132931 w 183296"/>
                  <a:gd name="connsiteY0" fmla="*/ 2887 h 645804"/>
                  <a:gd name="connsiteX1" fmla="*/ 183296 w 183296"/>
                  <a:gd name="connsiteY1" fmla="*/ 0 h 645804"/>
                  <a:gd name="connsiteX2" fmla="*/ 140430 w 183296"/>
                  <a:gd name="connsiteY2" fmla="*/ 645804 h 645804"/>
                  <a:gd name="connsiteX3" fmla="*/ 65841 w 183296"/>
                  <a:gd name="connsiteY3" fmla="*/ 619793 h 645804"/>
                  <a:gd name="connsiteX4" fmla="*/ 132931 w 183296"/>
                  <a:gd name="connsiteY4" fmla="*/ 2887 h 645804"/>
                  <a:gd name="connsiteX0" fmla="*/ 132931 w 183296"/>
                  <a:gd name="connsiteY0" fmla="*/ 2887 h 645804"/>
                  <a:gd name="connsiteX1" fmla="*/ 183296 w 183296"/>
                  <a:gd name="connsiteY1" fmla="*/ 0 h 645804"/>
                  <a:gd name="connsiteX2" fmla="*/ 140430 w 183296"/>
                  <a:gd name="connsiteY2" fmla="*/ 645804 h 645804"/>
                  <a:gd name="connsiteX3" fmla="*/ 65841 w 183296"/>
                  <a:gd name="connsiteY3" fmla="*/ 619793 h 645804"/>
                  <a:gd name="connsiteX4" fmla="*/ 132931 w 183296"/>
                  <a:gd name="connsiteY4" fmla="*/ 2887 h 645804"/>
                  <a:gd name="connsiteX0" fmla="*/ 132931 w 183296"/>
                  <a:gd name="connsiteY0" fmla="*/ 2887 h 645804"/>
                  <a:gd name="connsiteX1" fmla="*/ 183296 w 183296"/>
                  <a:gd name="connsiteY1" fmla="*/ 0 h 645804"/>
                  <a:gd name="connsiteX2" fmla="*/ 140430 w 183296"/>
                  <a:gd name="connsiteY2" fmla="*/ 645804 h 645804"/>
                  <a:gd name="connsiteX3" fmla="*/ 65841 w 183296"/>
                  <a:gd name="connsiteY3" fmla="*/ 619793 h 645804"/>
                  <a:gd name="connsiteX4" fmla="*/ 132931 w 183296"/>
                  <a:gd name="connsiteY4" fmla="*/ 2887 h 645804"/>
                  <a:gd name="connsiteX0" fmla="*/ 132931 w 183296"/>
                  <a:gd name="connsiteY0" fmla="*/ 2887 h 642545"/>
                  <a:gd name="connsiteX1" fmla="*/ 183296 w 183296"/>
                  <a:gd name="connsiteY1" fmla="*/ 0 h 642545"/>
                  <a:gd name="connsiteX2" fmla="*/ 137807 w 183296"/>
                  <a:gd name="connsiteY2" fmla="*/ 642545 h 642545"/>
                  <a:gd name="connsiteX3" fmla="*/ 65841 w 183296"/>
                  <a:gd name="connsiteY3" fmla="*/ 619793 h 642545"/>
                  <a:gd name="connsiteX4" fmla="*/ 132931 w 183296"/>
                  <a:gd name="connsiteY4" fmla="*/ 2887 h 642545"/>
                  <a:gd name="connsiteX0" fmla="*/ 132931 w 183296"/>
                  <a:gd name="connsiteY0" fmla="*/ 2887 h 629505"/>
                  <a:gd name="connsiteX1" fmla="*/ 183296 w 183296"/>
                  <a:gd name="connsiteY1" fmla="*/ 0 h 629505"/>
                  <a:gd name="connsiteX2" fmla="*/ 127315 w 183296"/>
                  <a:gd name="connsiteY2" fmla="*/ 629505 h 629505"/>
                  <a:gd name="connsiteX3" fmla="*/ 65841 w 183296"/>
                  <a:gd name="connsiteY3" fmla="*/ 619793 h 629505"/>
                  <a:gd name="connsiteX4" fmla="*/ 132931 w 183296"/>
                  <a:gd name="connsiteY4" fmla="*/ 2887 h 629505"/>
                  <a:gd name="connsiteX0" fmla="*/ 132931 w 183296"/>
                  <a:gd name="connsiteY0" fmla="*/ 2887 h 629505"/>
                  <a:gd name="connsiteX1" fmla="*/ 183296 w 183296"/>
                  <a:gd name="connsiteY1" fmla="*/ 0 h 629505"/>
                  <a:gd name="connsiteX2" fmla="*/ 127315 w 183296"/>
                  <a:gd name="connsiteY2" fmla="*/ 629505 h 629505"/>
                  <a:gd name="connsiteX3" fmla="*/ 65841 w 183296"/>
                  <a:gd name="connsiteY3" fmla="*/ 619793 h 629505"/>
                  <a:gd name="connsiteX4" fmla="*/ 132931 w 183296"/>
                  <a:gd name="connsiteY4" fmla="*/ 2887 h 629505"/>
                  <a:gd name="connsiteX0" fmla="*/ 132931 w 183296"/>
                  <a:gd name="connsiteY0" fmla="*/ 2887 h 629505"/>
                  <a:gd name="connsiteX1" fmla="*/ 183296 w 183296"/>
                  <a:gd name="connsiteY1" fmla="*/ 0 h 629505"/>
                  <a:gd name="connsiteX2" fmla="*/ 127315 w 183296"/>
                  <a:gd name="connsiteY2" fmla="*/ 629505 h 629505"/>
                  <a:gd name="connsiteX3" fmla="*/ 65841 w 183296"/>
                  <a:gd name="connsiteY3" fmla="*/ 619793 h 629505"/>
                  <a:gd name="connsiteX4" fmla="*/ 132931 w 183296"/>
                  <a:gd name="connsiteY4" fmla="*/ 2887 h 629505"/>
                  <a:gd name="connsiteX0" fmla="*/ 132931 w 183296"/>
                  <a:gd name="connsiteY0" fmla="*/ 2887 h 629505"/>
                  <a:gd name="connsiteX1" fmla="*/ 183296 w 183296"/>
                  <a:gd name="connsiteY1" fmla="*/ 0 h 629505"/>
                  <a:gd name="connsiteX2" fmla="*/ 127315 w 183296"/>
                  <a:gd name="connsiteY2" fmla="*/ 629505 h 629505"/>
                  <a:gd name="connsiteX3" fmla="*/ 65841 w 183296"/>
                  <a:gd name="connsiteY3" fmla="*/ 619793 h 629505"/>
                  <a:gd name="connsiteX4" fmla="*/ 132931 w 183296"/>
                  <a:gd name="connsiteY4" fmla="*/ 2887 h 629505"/>
                  <a:gd name="connsiteX0" fmla="*/ 132931 w 183296"/>
                  <a:gd name="connsiteY0" fmla="*/ 2887 h 629505"/>
                  <a:gd name="connsiteX1" fmla="*/ 183296 w 183296"/>
                  <a:gd name="connsiteY1" fmla="*/ 0 h 629505"/>
                  <a:gd name="connsiteX2" fmla="*/ 127315 w 183296"/>
                  <a:gd name="connsiteY2" fmla="*/ 629505 h 629505"/>
                  <a:gd name="connsiteX3" fmla="*/ 65841 w 183296"/>
                  <a:gd name="connsiteY3" fmla="*/ 619793 h 629505"/>
                  <a:gd name="connsiteX4" fmla="*/ 132931 w 183296"/>
                  <a:gd name="connsiteY4" fmla="*/ 2887 h 629505"/>
                  <a:gd name="connsiteX0" fmla="*/ 132931 w 183296"/>
                  <a:gd name="connsiteY0" fmla="*/ 2887 h 629505"/>
                  <a:gd name="connsiteX1" fmla="*/ 183296 w 183296"/>
                  <a:gd name="connsiteY1" fmla="*/ 0 h 629505"/>
                  <a:gd name="connsiteX2" fmla="*/ 127315 w 183296"/>
                  <a:gd name="connsiteY2" fmla="*/ 629505 h 629505"/>
                  <a:gd name="connsiteX3" fmla="*/ 65841 w 183296"/>
                  <a:gd name="connsiteY3" fmla="*/ 619793 h 629505"/>
                  <a:gd name="connsiteX4" fmla="*/ 132931 w 183296"/>
                  <a:gd name="connsiteY4" fmla="*/ 2887 h 629505"/>
                  <a:gd name="connsiteX0" fmla="*/ 132931 w 183296"/>
                  <a:gd name="connsiteY0" fmla="*/ 2887 h 629505"/>
                  <a:gd name="connsiteX1" fmla="*/ 183296 w 183296"/>
                  <a:gd name="connsiteY1" fmla="*/ 0 h 629505"/>
                  <a:gd name="connsiteX2" fmla="*/ 127315 w 183296"/>
                  <a:gd name="connsiteY2" fmla="*/ 629505 h 629505"/>
                  <a:gd name="connsiteX3" fmla="*/ 65841 w 183296"/>
                  <a:gd name="connsiteY3" fmla="*/ 619793 h 629505"/>
                  <a:gd name="connsiteX4" fmla="*/ 132931 w 183296"/>
                  <a:gd name="connsiteY4" fmla="*/ 2887 h 629505"/>
                  <a:gd name="connsiteX0" fmla="*/ 132931 w 183296"/>
                  <a:gd name="connsiteY0" fmla="*/ 2887 h 629505"/>
                  <a:gd name="connsiteX1" fmla="*/ 183296 w 183296"/>
                  <a:gd name="connsiteY1" fmla="*/ 0 h 629505"/>
                  <a:gd name="connsiteX2" fmla="*/ 127315 w 183296"/>
                  <a:gd name="connsiteY2" fmla="*/ 629505 h 629505"/>
                  <a:gd name="connsiteX3" fmla="*/ 65841 w 183296"/>
                  <a:gd name="connsiteY3" fmla="*/ 619793 h 629505"/>
                  <a:gd name="connsiteX4" fmla="*/ 132931 w 183296"/>
                  <a:gd name="connsiteY4" fmla="*/ 2887 h 629505"/>
                  <a:gd name="connsiteX0" fmla="*/ 113279 w 163644"/>
                  <a:gd name="connsiteY0" fmla="*/ 2887 h 629505"/>
                  <a:gd name="connsiteX1" fmla="*/ 163644 w 163644"/>
                  <a:gd name="connsiteY1" fmla="*/ 0 h 629505"/>
                  <a:gd name="connsiteX2" fmla="*/ 107663 w 163644"/>
                  <a:gd name="connsiteY2" fmla="*/ 629505 h 629505"/>
                  <a:gd name="connsiteX3" fmla="*/ 46189 w 163644"/>
                  <a:gd name="connsiteY3" fmla="*/ 619793 h 629505"/>
                  <a:gd name="connsiteX4" fmla="*/ 113279 w 163644"/>
                  <a:gd name="connsiteY4" fmla="*/ 2887 h 629505"/>
                  <a:gd name="connsiteX0" fmla="*/ 105091 w 155456"/>
                  <a:gd name="connsiteY0" fmla="*/ 2887 h 629505"/>
                  <a:gd name="connsiteX1" fmla="*/ 155456 w 155456"/>
                  <a:gd name="connsiteY1" fmla="*/ 0 h 629505"/>
                  <a:gd name="connsiteX2" fmla="*/ 99475 w 155456"/>
                  <a:gd name="connsiteY2" fmla="*/ 629505 h 629505"/>
                  <a:gd name="connsiteX3" fmla="*/ 38001 w 155456"/>
                  <a:gd name="connsiteY3" fmla="*/ 619793 h 629505"/>
                  <a:gd name="connsiteX4" fmla="*/ 105091 w 155456"/>
                  <a:gd name="connsiteY4" fmla="*/ 2887 h 629505"/>
                  <a:gd name="connsiteX0" fmla="*/ 120967 w 171332"/>
                  <a:gd name="connsiteY0" fmla="*/ 2887 h 629505"/>
                  <a:gd name="connsiteX1" fmla="*/ 171332 w 171332"/>
                  <a:gd name="connsiteY1" fmla="*/ 0 h 629505"/>
                  <a:gd name="connsiteX2" fmla="*/ 115351 w 171332"/>
                  <a:gd name="connsiteY2" fmla="*/ 629505 h 629505"/>
                  <a:gd name="connsiteX3" fmla="*/ 53877 w 171332"/>
                  <a:gd name="connsiteY3" fmla="*/ 619793 h 629505"/>
                  <a:gd name="connsiteX4" fmla="*/ 120967 w 171332"/>
                  <a:gd name="connsiteY4" fmla="*/ 2887 h 629505"/>
                  <a:gd name="connsiteX0" fmla="*/ 125439 w 175804"/>
                  <a:gd name="connsiteY0" fmla="*/ 2887 h 629505"/>
                  <a:gd name="connsiteX1" fmla="*/ 175804 w 175804"/>
                  <a:gd name="connsiteY1" fmla="*/ 0 h 629505"/>
                  <a:gd name="connsiteX2" fmla="*/ 119823 w 175804"/>
                  <a:gd name="connsiteY2" fmla="*/ 629505 h 629505"/>
                  <a:gd name="connsiteX3" fmla="*/ 58349 w 175804"/>
                  <a:gd name="connsiteY3" fmla="*/ 619793 h 629505"/>
                  <a:gd name="connsiteX4" fmla="*/ 125439 w 175804"/>
                  <a:gd name="connsiteY4" fmla="*/ 2887 h 629505"/>
                  <a:gd name="connsiteX0" fmla="*/ 125439 w 175804"/>
                  <a:gd name="connsiteY0" fmla="*/ 2887 h 629505"/>
                  <a:gd name="connsiteX1" fmla="*/ 175804 w 175804"/>
                  <a:gd name="connsiteY1" fmla="*/ 0 h 629505"/>
                  <a:gd name="connsiteX2" fmla="*/ 119823 w 175804"/>
                  <a:gd name="connsiteY2" fmla="*/ 629505 h 629505"/>
                  <a:gd name="connsiteX3" fmla="*/ 58349 w 175804"/>
                  <a:gd name="connsiteY3" fmla="*/ 619793 h 629505"/>
                  <a:gd name="connsiteX4" fmla="*/ 125439 w 175804"/>
                  <a:gd name="connsiteY4" fmla="*/ 2887 h 629505"/>
                  <a:gd name="connsiteX0" fmla="*/ 125439 w 175804"/>
                  <a:gd name="connsiteY0" fmla="*/ 2887 h 629505"/>
                  <a:gd name="connsiteX1" fmla="*/ 175804 w 175804"/>
                  <a:gd name="connsiteY1" fmla="*/ 0 h 629505"/>
                  <a:gd name="connsiteX2" fmla="*/ 119823 w 175804"/>
                  <a:gd name="connsiteY2" fmla="*/ 629505 h 629505"/>
                  <a:gd name="connsiteX3" fmla="*/ 58349 w 175804"/>
                  <a:gd name="connsiteY3" fmla="*/ 619793 h 629505"/>
                  <a:gd name="connsiteX4" fmla="*/ 125439 w 175804"/>
                  <a:gd name="connsiteY4" fmla="*/ 2887 h 629505"/>
                  <a:gd name="connsiteX0" fmla="*/ 125439 w 175804"/>
                  <a:gd name="connsiteY0" fmla="*/ 2887 h 629505"/>
                  <a:gd name="connsiteX1" fmla="*/ 175804 w 175804"/>
                  <a:gd name="connsiteY1" fmla="*/ 0 h 629505"/>
                  <a:gd name="connsiteX2" fmla="*/ 119823 w 175804"/>
                  <a:gd name="connsiteY2" fmla="*/ 629505 h 629505"/>
                  <a:gd name="connsiteX3" fmla="*/ 58349 w 175804"/>
                  <a:gd name="connsiteY3" fmla="*/ 619793 h 629505"/>
                  <a:gd name="connsiteX4" fmla="*/ 125439 w 175804"/>
                  <a:gd name="connsiteY4" fmla="*/ 2887 h 629505"/>
                  <a:gd name="connsiteX0" fmla="*/ 120847 w 178976"/>
                  <a:gd name="connsiteY0" fmla="*/ 543 h 629505"/>
                  <a:gd name="connsiteX1" fmla="*/ 178976 w 178976"/>
                  <a:gd name="connsiteY1" fmla="*/ 0 h 629505"/>
                  <a:gd name="connsiteX2" fmla="*/ 122995 w 178976"/>
                  <a:gd name="connsiteY2" fmla="*/ 629505 h 629505"/>
                  <a:gd name="connsiteX3" fmla="*/ 61521 w 178976"/>
                  <a:gd name="connsiteY3" fmla="*/ 619793 h 629505"/>
                  <a:gd name="connsiteX4" fmla="*/ 120847 w 178976"/>
                  <a:gd name="connsiteY4" fmla="*/ 543 h 629505"/>
                  <a:gd name="connsiteX0" fmla="*/ 116885 w 175014"/>
                  <a:gd name="connsiteY0" fmla="*/ 543 h 629505"/>
                  <a:gd name="connsiteX1" fmla="*/ 175014 w 175014"/>
                  <a:gd name="connsiteY1" fmla="*/ 0 h 629505"/>
                  <a:gd name="connsiteX2" fmla="*/ 119033 w 175014"/>
                  <a:gd name="connsiteY2" fmla="*/ 629505 h 629505"/>
                  <a:gd name="connsiteX3" fmla="*/ 57559 w 175014"/>
                  <a:gd name="connsiteY3" fmla="*/ 619793 h 629505"/>
                  <a:gd name="connsiteX4" fmla="*/ 116885 w 175014"/>
                  <a:gd name="connsiteY4" fmla="*/ 543 h 629505"/>
                  <a:gd name="connsiteX0" fmla="*/ 113416 w 171545"/>
                  <a:gd name="connsiteY0" fmla="*/ 543 h 629505"/>
                  <a:gd name="connsiteX1" fmla="*/ 171545 w 171545"/>
                  <a:gd name="connsiteY1" fmla="*/ 0 h 629505"/>
                  <a:gd name="connsiteX2" fmla="*/ 115564 w 171545"/>
                  <a:gd name="connsiteY2" fmla="*/ 629505 h 629505"/>
                  <a:gd name="connsiteX3" fmla="*/ 54090 w 171545"/>
                  <a:gd name="connsiteY3" fmla="*/ 619793 h 629505"/>
                  <a:gd name="connsiteX4" fmla="*/ 113416 w 171545"/>
                  <a:gd name="connsiteY4" fmla="*/ 543 h 629505"/>
                  <a:gd name="connsiteX0" fmla="*/ 117988 w 176117"/>
                  <a:gd name="connsiteY0" fmla="*/ 543 h 629505"/>
                  <a:gd name="connsiteX1" fmla="*/ 176117 w 176117"/>
                  <a:gd name="connsiteY1" fmla="*/ 0 h 629505"/>
                  <a:gd name="connsiteX2" fmla="*/ 120136 w 176117"/>
                  <a:gd name="connsiteY2" fmla="*/ 629505 h 629505"/>
                  <a:gd name="connsiteX3" fmla="*/ 58662 w 176117"/>
                  <a:gd name="connsiteY3" fmla="*/ 619793 h 629505"/>
                  <a:gd name="connsiteX4" fmla="*/ 117988 w 176117"/>
                  <a:gd name="connsiteY4" fmla="*/ 543 h 629505"/>
                  <a:gd name="connsiteX0" fmla="*/ 117967 w 176096"/>
                  <a:gd name="connsiteY0" fmla="*/ 543 h 629505"/>
                  <a:gd name="connsiteX1" fmla="*/ 176096 w 176096"/>
                  <a:gd name="connsiteY1" fmla="*/ 0 h 629505"/>
                  <a:gd name="connsiteX2" fmla="*/ 120115 w 176096"/>
                  <a:gd name="connsiteY2" fmla="*/ 629505 h 629505"/>
                  <a:gd name="connsiteX3" fmla="*/ 58641 w 176096"/>
                  <a:gd name="connsiteY3" fmla="*/ 619793 h 629505"/>
                  <a:gd name="connsiteX4" fmla="*/ 117967 w 176096"/>
                  <a:gd name="connsiteY4" fmla="*/ 543 h 629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096" h="629505">
                    <a:moveTo>
                      <a:pt x="117967" y="543"/>
                    </a:moveTo>
                    <a:lnTo>
                      <a:pt x="176096" y="0"/>
                    </a:lnTo>
                    <a:cubicBezTo>
                      <a:pt x="52466" y="117464"/>
                      <a:pt x="42996" y="522450"/>
                      <a:pt x="120115" y="629505"/>
                    </a:cubicBezTo>
                    <a:lnTo>
                      <a:pt x="58641" y="619793"/>
                    </a:lnTo>
                    <a:cubicBezTo>
                      <a:pt x="-37929" y="574378"/>
                      <a:pt x="-13218" y="21962"/>
                      <a:pt x="117967" y="543"/>
                    </a:cubicBezTo>
                    <a:close/>
                  </a:path>
                </a:pathLst>
              </a:custGeom>
              <a:solidFill>
                <a:srgbClr val="000000">
                  <a:lumMod val="85000"/>
                  <a:lumOff val="1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Rounded Rectangle 77"/>
              <p:cNvSpPr/>
              <p:nvPr/>
            </p:nvSpPr>
            <p:spPr>
              <a:xfrm rot="2700000" flipH="1">
                <a:off x="2825966" y="4114691"/>
                <a:ext cx="36576" cy="13716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5400">
                  <a:prstClr val="black"/>
                </a:inn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Rounded Rectangle 78"/>
              <p:cNvSpPr/>
              <p:nvPr/>
            </p:nvSpPr>
            <p:spPr>
              <a:xfrm rot="2700000" flipH="1">
                <a:off x="2795232" y="4083956"/>
                <a:ext cx="36576" cy="13716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5400">
                  <a:prstClr val="black"/>
                </a:inn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Rounded Rectangle 79"/>
              <p:cNvSpPr/>
              <p:nvPr/>
            </p:nvSpPr>
            <p:spPr>
              <a:xfrm rot="2700000" flipH="1">
                <a:off x="2764497" y="4053221"/>
                <a:ext cx="36576" cy="13716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5400">
                  <a:prstClr val="black"/>
                </a:inn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8" name="Donut 37"/>
            <p:cNvSpPr/>
            <p:nvPr/>
          </p:nvSpPr>
          <p:spPr>
            <a:xfrm rot="18900000">
              <a:off x="2551691" y="948003"/>
              <a:ext cx="3200816" cy="3202755"/>
            </a:xfrm>
            <a:prstGeom prst="donut">
              <a:avLst>
                <a:gd name="adj" fmla="val 4932"/>
              </a:avLst>
            </a:prstGeom>
            <a:gradFill flip="none" rotWithShape="1">
              <a:gsLst>
                <a:gs pos="0">
                  <a:srgbClr val="A5A5A5"/>
                </a:gs>
                <a:gs pos="100000">
                  <a:srgbClr val="5A5A5A"/>
                </a:gs>
                <a:gs pos="0">
                  <a:srgbClr val="5A5A5A">
                    <a:lumMod val="20000"/>
                    <a:lumOff val="8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rgbClr val="909DA6">
                    <a:lumMod val="40000"/>
                    <a:lumOff val="60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Donut 38"/>
            <p:cNvSpPr/>
            <p:nvPr/>
          </p:nvSpPr>
          <p:spPr>
            <a:xfrm rot="18900000">
              <a:off x="2584098" y="991755"/>
              <a:ext cx="3135673" cy="3112946"/>
            </a:xfrm>
            <a:prstGeom prst="donut">
              <a:avLst>
                <a:gd name="adj" fmla="val 3324"/>
              </a:avLst>
            </a:prstGeom>
            <a:gradFill flip="none" rotWithShape="1">
              <a:gsLst>
                <a:gs pos="0">
                  <a:srgbClr val="5A5A5A"/>
                </a:gs>
                <a:gs pos="100000">
                  <a:srgbClr val="FFFFFF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rgbClr val="909DA6">
                    <a:lumMod val="40000"/>
                    <a:lumOff val="60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Donut 40"/>
            <p:cNvSpPr/>
            <p:nvPr/>
          </p:nvSpPr>
          <p:spPr>
            <a:xfrm rot="18900000">
              <a:off x="2616287" y="1023182"/>
              <a:ext cx="3071625" cy="3052398"/>
            </a:xfrm>
            <a:prstGeom prst="donut">
              <a:avLst>
                <a:gd name="adj" fmla="val 2520"/>
              </a:avLst>
            </a:prstGeom>
            <a:gradFill flip="none" rotWithShape="1">
              <a:gsLst>
                <a:gs pos="0">
                  <a:srgbClr val="A5A5A5"/>
                </a:gs>
                <a:gs pos="100000">
                  <a:srgbClr val="000000">
                    <a:lumMod val="85000"/>
                    <a:lumOff val="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rgbClr val="909DA6">
                    <a:lumMod val="40000"/>
                    <a:lumOff val="60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 rot="3125134">
              <a:off x="2648801" y="1195112"/>
              <a:ext cx="2655974" cy="2661474"/>
            </a:xfrm>
            <a:custGeom>
              <a:avLst/>
              <a:gdLst>
                <a:gd name="connsiteX0" fmla="*/ 334983 w 2682202"/>
                <a:gd name="connsiteY0" fmla="*/ 270452 h 2670532"/>
                <a:gd name="connsiteX1" fmla="*/ 533838 w 2682202"/>
                <a:gd name="connsiteY1" fmla="*/ 71598 h 2670532"/>
                <a:gd name="connsiteX2" fmla="*/ 629585 w 2682202"/>
                <a:gd name="connsiteY2" fmla="*/ 0 h 2670532"/>
                <a:gd name="connsiteX3" fmla="*/ 628397 w 2682202"/>
                <a:gd name="connsiteY3" fmla="*/ 1588 h 2670532"/>
                <a:gd name="connsiteX4" fmla="*/ 377863 w 2682202"/>
                <a:gd name="connsiteY4" fmla="*/ 821779 h 2670532"/>
                <a:gd name="connsiteX5" fmla="*/ 1844825 w 2682202"/>
                <a:gd name="connsiteY5" fmla="*/ 2288737 h 2670532"/>
                <a:gd name="connsiteX6" fmla="*/ 2665017 w 2682202"/>
                <a:gd name="connsiteY6" fmla="*/ 2038203 h 2670532"/>
                <a:gd name="connsiteX7" fmla="*/ 2682202 w 2682202"/>
                <a:gd name="connsiteY7" fmla="*/ 2025353 h 2670532"/>
                <a:gd name="connsiteX8" fmla="*/ 2598941 w 2682202"/>
                <a:gd name="connsiteY8" fmla="*/ 2136696 h 2670532"/>
                <a:gd name="connsiteX9" fmla="*/ 1466962 w 2682202"/>
                <a:gd name="connsiteY9" fmla="*/ 2670532 h 2670532"/>
                <a:gd name="connsiteX10" fmla="*/ 0 w 2682202"/>
                <a:gd name="connsiteY10" fmla="*/ 1203574 h 2670532"/>
                <a:gd name="connsiteX11" fmla="*/ 334983 w 2682202"/>
                <a:gd name="connsiteY11" fmla="*/ 270452 h 2670532"/>
                <a:gd name="connsiteX0" fmla="*/ 334983 w 2665017"/>
                <a:gd name="connsiteY0" fmla="*/ 270452 h 2670532"/>
                <a:gd name="connsiteX1" fmla="*/ 533838 w 2665017"/>
                <a:gd name="connsiteY1" fmla="*/ 71598 h 2670532"/>
                <a:gd name="connsiteX2" fmla="*/ 629585 w 2665017"/>
                <a:gd name="connsiteY2" fmla="*/ 0 h 2670532"/>
                <a:gd name="connsiteX3" fmla="*/ 628397 w 2665017"/>
                <a:gd name="connsiteY3" fmla="*/ 1588 h 2670532"/>
                <a:gd name="connsiteX4" fmla="*/ 377863 w 2665017"/>
                <a:gd name="connsiteY4" fmla="*/ 821779 h 2670532"/>
                <a:gd name="connsiteX5" fmla="*/ 1844825 w 2665017"/>
                <a:gd name="connsiteY5" fmla="*/ 2288737 h 2670532"/>
                <a:gd name="connsiteX6" fmla="*/ 2665017 w 2665017"/>
                <a:gd name="connsiteY6" fmla="*/ 2038203 h 2670532"/>
                <a:gd name="connsiteX7" fmla="*/ 2598941 w 2665017"/>
                <a:gd name="connsiteY7" fmla="*/ 2136696 h 2670532"/>
                <a:gd name="connsiteX8" fmla="*/ 1466962 w 2665017"/>
                <a:gd name="connsiteY8" fmla="*/ 2670532 h 2670532"/>
                <a:gd name="connsiteX9" fmla="*/ 0 w 2665017"/>
                <a:gd name="connsiteY9" fmla="*/ 1203574 h 2670532"/>
                <a:gd name="connsiteX10" fmla="*/ 334983 w 2665017"/>
                <a:gd name="connsiteY10" fmla="*/ 270452 h 2670532"/>
                <a:gd name="connsiteX0" fmla="*/ 334983 w 2665017"/>
                <a:gd name="connsiteY0" fmla="*/ 270452 h 2670539"/>
                <a:gd name="connsiteX1" fmla="*/ 533838 w 2665017"/>
                <a:gd name="connsiteY1" fmla="*/ 71598 h 2670539"/>
                <a:gd name="connsiteX2" fmla="*/ 629585 w 2665017"/>
                <a:gd name="connsiteY2" fmla="*/ 0 h 2670539"/>
                <a:gd name="connsiteX3" fmla="*/ 628397 w 2665017"/>
                <a:gd name="connsiteY3" fmla="*/ 1588 h 2670539"/>
                <a:gd name="connsiteX4" fmla="*/ 377863 w 2665017"/>
                <a:gd name="connsiteY4" fmla="*/ 821779 h 2670539"/>
                <a:gd name="connsiteX5" fmla="*/ 1844825 w 2665017"/>
                <a:gd name="connsiteY5" fmla="*/ 2288737 h 2670539"/>
                <a:gd name="connsiteX6" fmla="*/ 2665017 w 2665017"/>
                <a:gd name="connsiteY6" fmla="*/ 2038203 h 2670539"/>
                <a:gd name="connsiteX7" fmla="*/ 2598941 w 2665017"/>
                <a:gd name="connsiteY7" fmla="*/ 2136696 h 2670539"/>
                <a:gd name="connsiteX8" fmla="*/ 1466962 w 2665017"/>
                <a:gd name="connsiteY8" fmla="*/ 2670532 h 2670539"/>
                <a:gd name="connsiteX9" fmla="*/ 0 w 2665017"/>
                <a:gd name="connsiteY9" fmla="*/ 1203574 h 2670539"/>
                <a:gd name="connsiteX10" fmla="*/ 334983 w 2665017"/>
                <a:gd name="connsiteY10" fmla="*/ 270452 h 2670539"/>
                <a:gd name="connsiteX0" fmla="*/ 334983 w 2665017"/>
                <a:gd name="connsiteY0" fmla="*/ 270452 h 2670539"/>
                <a:gd name="connsiteX1" fmla="*/ 533838 w 2665017"/>
                <a:gd name="connsiteY1" fmla="*/ 71598 h 2670539"/>
                <a:gd name="connsiteX2" fmla="*/ 629585 w 2665017"/>
                <a:gd name="connsiteY2" fmla="*/ 0 h 2670539"/>
                <a:gd name="connsiteX3" fmla="*/ 628397 w 2665017"/>
                <a:gd name="connsiteY3" fmla="*/ 1588 h 2670539"/>
                <a:gd name="connsiteX4" fmla="*/ 377863 w 2665017"/>
                <a:gd name="connsiteY4" fmla="*/ 821779 h 2670539"/>
                <a:gd name="connsiteX5" fmla="*/ 1844825 w 2665017"/>
                <a:gd name="connsiteY5" fmla="*/ 2288737 h 2670539"/>
                <a:gd name="connsiteX6" fmla="*/ 2665017 w 2665017"/>
                <a:gd name="connsiteY6" fmla="*/ 2038203 h 2670539"/>
                <a:gd name="connsiteX7" fmla="*/ 2598941 w 2665017"/>
                <a:gd name="connsiteY7" fmla="*/ 2136696 h 2670539"/>
                <a:gd name="connsiteX8" fmla="*/ 1466962 w 2665017"/>
                <a:gd name="connsiteY8" fmla="*/ 2670532 h 2670539"/>
                <a:gd name="connsiteX9" fmla="*/ 0 w 2665017"/>
                <a:gd name="connsiteY9" fmla="*/ 1203574 h 2670539"/>
                <a:gd name="connsiteX10" fmla="*/ 334983 w 2665017"/>
                <a:gd name="connsiteY10" fmla="*/ 270452 h 2670539"/>
                <a:gd name="connsiteX0" fmla="*/ 334983 w 2665017"/>
                <a:gd name="connsiteY0" fmla="*/ 270452 h 2670539"/>
                <a:gd name="connsiteX1" fmla="*/ 533838 w 2665017"/>
                <a:gd name="connsiteY1" fmla="*/ 71598 h 2670539"/>
                <a:gd name="connsiteX2" fmla="*/ 629585 w 2665017"/>
                <a:gd name="connsiteY2" fmla="*/ 0 h 2670539"/>
                <a:gd name="connsiteX3" fmla="*/ 628397 w 2665017"/>
                <a:gd name="connsiteY3" fmla="*/ 1588 h 2670539"/>
                <a:gd name="connsiteX4" fmla="*/ 377863 w 2665017"/>
                <a:gd name="connsiteY4" fmla="*/ 821779 h 2670539"/>
                <a:gd name="connsiteX5" fmla="*/ 1844825 w 2665017"/>
                <a:gd name="connsiteY5" fmla="*/ 2288737 h 2670539"/>
                <a:gd name="connsiteX6" fmla="*/ 2665017 w 2665017"/>
                <a:gd name="connsiteY6" fmla="*/ 2038203 h 2670539"/>
                <a:gd name="connsiteX7" fmla="*/ 2598941 w 2665017"/>
                <a:gd name="connsiteY7" fmla="*/ 2136696 h 2670539"/>
                <a:gd name="connsiteX8" fmla="*/ 1466962 w 2665017"/>
                <a:gd name="connsiteY8" fmla="*/ 2670532 h 2670539"/>
                <a:gd name="connsiteX9" fmla="*/ 0 w 2665017"/>
                <a:gd name="connsiteY9" fmla="*/ 1203574 h 2670539"/>
                <a:gd name="connsiteX10" fmla="*/ 334983 w 2665017"/>
                <a:gd name="connsiteY10" fmla="*/ 270452 h 2670539"/>
                <a:gd name="connsiteX0" fmla="*/ 334983 w 2665017"/>
                <a:gd name="connsiteY0" fmla="*/ 270452 h 2670539"/>
                <a:gd name="connsiteX1" fmla="*/ 533838 w 2665017"/>
                <a:gd name="connsiteY1" fmla="*/ 71598 h 2670539"/>
                <a:gd name="connsiteX2" fmla="*/ 629585 w 2665017"/>
                <a:gd name="connsiteY2" fmla="*/ 0 h 2670539"/>
                <a:gd name="connsiteX3" fmla="*/ 628397 w 2665017"/>
                <a:gd name="connsiteY3" fmla="*/ 1588 h 2670539"/>
                <a:gd name="connsiteX4" fmla="*/ 377863 w 2665017"/>
                <a:gd name="connsiteY4" fmla="*/ 821779 h 2670539"/>
                <a:gd name="connsiteX5" fmla="*/ 1844825 w 2665017"/>
                <a:gd name="connsiteY5" fmla="*/ 2288737 h 2670539"/>
                <a:gd name="connsiteX6" fmla="*/ 2665017 w 2665017"/>
                <a:gd name="connsiteY6" fmla="*/ 2038203 h 2670539"/>
                <a:gd name="connsiteX7" fmla="*/ 2598941 w 2665017"/>
                <a:gd name="connsiteY7" fmla="*/ 2136696 h 2670539"/>
                <a:gd name="connsiteX8" fmla="*/ 1466962 w 2665017"/>
                <a:gd name="connsiteY8" fmla="*/ 2670532 h 2670539"/>
                <a:gd name="connsiteX9" fmla="*/ 0 w 2665017"/>
                <a:gd name="connsiteY9" fmla="*/ 1203574 h 2670539"/>
                <a:gd name="connsiteX10" fmla="*/ 334983 w 2665017"/>
                <a:gd name="connsiteY10" fmla="*/ 270452 h 267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65017" h="2670539">
                  <a:moveTo>
                    <a:pt x="334983" y="270452"/>
                  </a:moveTo>
                  <a:cubicBezTo>
                    <a:pt x="394774" y="198002"/>
                    <a:pt x="461387" y="131389"/>
                    <a:pt x="533838" y="71598"/>
                  </a:cubicBezTo>
                  <a:lnTo>
                    <a:pt x="629585" y="0"/>
                  </a:lnTo>
                  <a:lnTo>
                    <a:pt x="628397" y="1588"/>
                  </a:lnTo>
                  <a:cubicBezTo>
                    <a:pt x="470223" y="235716"/>
                    <a:pt x="377863" y="517962"/>
                    <a:pt x="377863" y="821779"/>
                  </a:cubicBezTo>
                  <a:cubicBezTo>
                    <a:pt x="377863" y="1631958"/>
                    <a:pt x="1034644" y="2288737"/>
                    <a:pt x="1844825" y="2288737"/>
                  </a:cubicBezTo>
                  <a:cubicBezTo>
                    <a:pt x="2152545" y="2283727"/>
                    <a:pt x="2439246" y="2190814"/>
                    <a:pt x="2665017" y="2038203"/>
                  </a:cubicBezTo>
                  <a:lnTo>
                    <a:pt x="2598941" y="2136696"/>
                  </a:lnTo>
                  <a:cubicBezTo>
                    <a:pt x="2329879" y="2462723"/>
                    <a:pt x="1938008" y="2666365"/>
                    <a:pt x="1466962" y="2670532"/>
                  </a:cubicBezTo>
                  <a:cubicBezTo>
                    <a:pt x="654830" y="2673037"/>
                    <a:pt x="0" y="2013753"/>
                    <a:pt x="0" y="1203574"/>
                  </a:cubicBezTo>
                  <a:cubicBezTo>
                    <a:pt x="0" y="849121"/>
                    <a:pt x="125712" y="524029"/>
                    <a:pt x="334983" y="270452"/>
                  </a:cubicBezTo>
                  <a:close/>
                </a:path>
              </a:pathLst>
            </a:custGeom>
            <a:gradFill flip="none" rotWithShape="1">
              <a:gsLst>
                <a:gs pos="90000">
                  <a:srgbClr val="000000">
                    <a:lumMod val="50000"/>
                    <a:lumOff val="50000"/>
                    <a:alpha val="64000"/>
                  </a:srgbClr>
                </a:gs>
                <a:gs pos="63000">
                  <a:srgbClr val="FFFFFF">
                    <a:alpha val="24000"/>
                  </a:srgbClr>
                </a:gs>
              </a:gsLst>
              <a:lin ang="78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6" name="Rectangle 55"/>
          <p:cNvSpPr/>
          <p:nvPr/>
        </p:nvSpPr>
        <p:spPr bwMode="auto">
          <a:xfrm>
            <a:off x="3883455" y="2890295"/>
            <a:ext cx="501650" cy="2021282"/>
          </a:xfrm>
          <a:custGeom>
            <a:avLst/>
            <a:gdLst>
              <a:gd name="connsiteX0" fmla="*/ 0 w 798450"/>
              <a:gd name="connsiteY0" fmla="*/ 0 h 1109098"/>
              <a:gd name="connsiteX1" fmla="*/ 798450 w 798450"/>
              <a:gd name="connsiteY1" fmla="*/ 0 h 1109098"/>
              <a:gd name="connsiteX2" fmla="*/ 798450 w 798450"/>
              <a:gd name="connsiteY2" fmla="*/ 1109098 h 1109098"/>
              <a:gd name="connsiteX3" fmla="*/ 0 w 798450"/>
              <a:gd name="connsiteY3" fmla="*/ 1109098 h 1109098"/>
              <a:gd name="connsiteX4" fmla="*/ 0 w 798450"/>
              <a:gd name="connsiteY4" fmla="*/ 0 h 1109098"/>
              <a:gd name="connsiteX0" fmla="*/ 0 w 798450"/>
              <a:gd name="connsiteY0" fmla="*/ 0 h 1109098"/>
              <a:gd name="connsiteX1" fmla="*/ 798450 w 798450"/>
              <a:gd name="connsiteY1" fmla="*/ 0 h 1109098"/>
              <a:gd name="connsiteX2" fmla="*/ 798450 w 798450"/>
              <a:gd name="connsiteY2" fmla="*/ 1109098 h 1109098"/>
              <a:gd name="connsiteX3" fmla="*/ 3175 w 798450"/>
              <a:gd name="connsiteY3" fmla="*/ 366148 h 1109098"/>
              <a:gd name="connsiteX4" fmla="*/ 0 w 798450"/>
              <a:gd name="connsiteY4" fmla="*/ 0 h 1109098"/>
              <a:gd name="connsiteX0" fmla="*/ 0 w 801625"/>
              <a:gd name="connsiteY0" fmla="*/ 0 h 1404373"/>
              <a:gd name="connsiteX1" fmla="*/ 801625 w 801625"/>
              <a:gd name="connsiteY1" fmla="*/ 295275 h 1404373"/>
              <a:gd name="connsiteX2" fmla="*/ 801625 w 801625"/>
              <a:gd name="connsiteY2" fmla="*/ 1404373 h 1404373"/>
              <a:gd name="connsiteX3" fmla="*/ 6350 w 801625"/>
              <a:gd name="connsiteY3" fmla="*/ 661423 h 1404373"/>
              <a:gd name="connsiteX4" fmla="*/ 0 w 801625"/>
              <a:gd name="connsiteY4" fmla="*/ 0 h 1404373"/>
              <a:gd name="connsiteX0" fmla="*/ 0 w 801625"/>
              <a:gd name="connsiteY0" fmla="*/ 0 h 1416279"/>
              <a:gd name="connsiteX1" fmla="*/ 801625 w 801625"/>
              <a:gd name="connsiteY1" fmla="*/ 307181 h 1416279"/>
              <a:gd name="connsiteX2" fmla="*/ 801625 w 801625"/>
              <a:gd name="connsiteY2" fmla="*/ 1416279 h 1416279"/>
              <a:gd name="connsiteX3" fmla="*/ 6350 w 801625"/>
              <a:gd name="connsiteY3" fmla="*/ 673329 h 1416279"/>
              <a:gd name="connsiteX4" fmla="*/ 0 w 801625"/>
              <a:gd name="connsiteY4" fmla="*/ 0 h 1416279"/>
              <a:gd name="connsiteX0" fmla="*/ 0 w 796862"/>
              <a:gd name="connsiteY0" fmla="*/ 0 h 1413898"/>
              <a:gd name="connsiteX1" fmla="*/ 796862 w 796862"/>
              <a:gd name="connsiteY1" fmla="*/ 304800 h 1413898"/>
              <a:gd name="connsiteX2" fmla="*/ 796862 w 796862"/>
              <a:gd name="connsiteY2" fmla="*/ 1413898 h 1413898"/>
              <a:gd name="connsiteX3" fmla="*/ 1587 w 796862"/>
              <a:gd name="connsiteY3" fmla="*/ 670948 h 1413898"/>
              <a:gd name="connsiteX4" fmla="*/ 0 w 796862"/>
              <a:gd name="connsiteY4" fmla="*/ 0 h 1413898"/>
              <a:gd name="connsiteX0" fmla="*/ 0 w 796862"/>
              <a:gd name="connsiteY0" fmla="*/ 0 h 1413898"/>
              <a:gd name="connsiteX1" fmla="*/ 796862 w 796862"/>
              <a:gd name="connsiteY1" fmla="*/ 304800 h 1413898"/>
              <a:gd name="connsiteX2" fmla="*/ 796862 w 796862"/>
              <a:gd name="connsiteY2" fmla="*/ 1413898 h 1413898"/>
              <a:gd name="connsiteX3" fmla="*/ 1587 w 796862"/>
              <a:gd name="connsiteY3" fmla="*/ 670948 h 1413898"/>
              <a:gd name="connsiteX4" fmla="*/ 0 w 796862"/>
              <a:gd name="connsiteY4" fmla="*/ 0 h 1413898"/>
              <a:gd name="connsiteX0" fmla="*/ 0 w 796862"/>
              <a:gd name="connsiteY0" fmla="*/ 0 h 1413898"/>
              <a:gd name="connsiteX1" fmla="*/ 796862 w 796862"/>
              <a:gd name="connsiteY1" fmla="*/ 304800 h 1413898"/>
              <a:gd name="connsiteX2" fmla="*/ 796862 w 796862"/>
              <a:gd name="connsiteY2" fmla="*/ 1413898 h 1413898"/>
              <a:gd name="connsiteX3" fmla="*/ 1587 w 796862"/>
              <a:gd name="connsiteY3" fmla="*/ 666186 h 1413898"/>
              <a:gd name="connsiteX4" fmla="*/ 0 w 796862"/>
              <a:gd name="connsiteY4" fmla="*/ 0 h 1413898"/>
              <a:gd name="connsiteX0" fmla="*/ 3316 w 800178"/>
              <a:gd name="connsiteY0" fmla="*/ 0 h 1413898"/>
              <a:gd name="connsiteX1" fmla="*/ 800178 w 800178"/>
              <a:gd name="connsiteY1" fmla="*/ 304800 h 1413898"/>
              <a:gd name="connsiteX2" fmla="*/ 800178 w 800178"/>
              <a:gd name="connsiteY2" fmla="*/ 1413898 h 1413898"/>
              <a:gd name="connsiteX3" fmla="*/ 140 w 800178"/>
              <a:gd name="connsiteY3" fmla="*/ 659042 h 1413898"/>
              <a:gd name="connsiteX4" fmla="*/ 3316 w 800178"/>
              <a:gd name="connsiteY4" fmla="*/ 0 h 1413898"/>
              <a:gd name="connsiteX0" fmla="*/ 1031 w 797893"/>
              <a:gd name="connsiteY0" fmla="*/ 0 h 1413898"/>
              <a:gd name="connsiteX1" fmla="*/ 797893 w 797893"/>
              <a:gd name="connsiteY1" fmla="*/ 304800 h 1413898"/>
              <a:gd name="connsiteX2" fmla="*/ 797893 w 797893"/>
              <a:gd name="connsiteY2" fmla="*/ 1413898 h 1413898"/>
              <a:gd name="connsiteX3" fmla="*/ 236 w 797893"/>
              <a:gd name="connsiteY3" fmla="*/ 659042 h 1413898"/>
              <a:gd name="connsiteX4" fmla="*/ 1031 w 797893"/>
              <a:gd name="connsiteY4" fmla="*/ 0 h 1413898"/>
              <a:gd name="connsiteX0" fmla="*/ 1031 w 797893"/>
              <a:gd name="connsiteY0" fmla="*/ 0 h 1413898"/>
              <a:gd name="connsiteX1" fmla="*/ 797893 w 797893"/>
              <a:gd name="connsiteY1" fmla="*/ 304800 h 1413898"/>
              <a:gd name="connsiteX2" fmla="*/ 797893 w 797893"/>
              <a:gd name="connsiteY2" fmla="*/ 1413898 h 1413898"/>
              <a:gd name="connsiteX3" fmla="*/ 236 w 797893"/>
              <a:gd name="connsiteY3" fmla="*/ 659042 h 1413898"/>
              <a:gd name="connsiteX4" fmla="*/ 1031 w 797893"/>
              <a:gd name="connsiteY4" fmla="*/ 0 h 1413898"/>
              <a:gd name="connsiteX0" fmla="*/ 1031 w 797893"/>
              <a:gd name="connsiteY0" fmla="*/ 0 h 1413898"/>
              <a:gd name="connsiteX1" fmla="*/ 797893 w 797893"/>
              <a:gd name="connsiteY1" fmla="*/ 304800 h 1413898"/>
              <a:gd name="connsiteX2" fmla="*/ 797893 w 797893"/>
              <a:gd name="connsiteY2" fmla="*/ 1413898 h 1413898"/>
              <a:gd name="connsiteX3" fmla="*/ 236 w 797893"/>
              <a:gd name="connsiteY3" fmla="*/ 663805 h 1413898"/>
              <a:gd name="connsiteX4" fmla="*/ 1031 w 797893"/>
              <a:gd name="connsiteY4" fmla="*/ 0 h 141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893" h="1413898">
                <a:moveTo>
                  <a:pt x="1031" y="0"/>
                </a:moveTo>
                <a:lnTo>
                  <a:pt x="797893" y="304800"/>
                </a:lnTo>
                <a:lnTo>
                  <a:pt x="797893" y="1413898"/>
                </a:lnTo>
                <a:lnTo>
                  <a:pt x="236" y="663805"/>
                </a:lnTo>
                <a:cubicBezTo>
                  <a:pt x="-822" y="541756"/>
                  <a:pt x="2089" y="122049"/>
                  <a:pt x="1031" y="0"/>
                </a:cubicBezTo>
                <a:close/>
              </a:path>
            </a:pathLst>
          </a:custGeom>
          <a:solidFill>
            <a:srgbClr val="1BD4D9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8200" y="2890295"/>
            <a:ext cx="21336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rPr>
              <a:t>Learning objectives for this section</a:t>
            </a:r>
          </a:p>
        </p:txBody>
      </p:sp>
      <p:sp>
        <p:nvSpPr>
          <p:cNvPr id="40" name="Pentagon 39"/>
          <p:cNvSpPr/>
          <p:nvPr/>
        </p:nvSpPr>
        <p:spPr>
          <a:xfrm>
            <a:off x="4380343" y="3337236"/>
            <a:ext cx="4876800" cy="1552240"/>
          </a:xfrm>
          <a:prstGeom prst="homePlate">
            <a:avLst>
              <a:gd name="adj" fmla="val 27101"/>
            </a:avLst>
          </a:prstGeom>
          <a:gradFill>
            <a:gsLst>
              <a:gs pos="0">
                <a:srgbClr val="1BD4D9"/>
              </a:gs>
              <a:gs pos="100000">
                <a:srgbClr val="1BD4D9">
                  <a:lumMod val="75000"/>
                </a:srgbClr>
              </a:gs>
            </a:gsLst>
            <a:lin ang="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160622" y="457200"/>
            <a:ext cx="7543800" cy="762000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Uniform Guidance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/>
            </a:r>
            <a:b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en-US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Applicability and Implementation</a:t>
            </a:r>
          </a:p>
        </p:txBody>
      </p:sp>
      <p:sp>
        <p:nvSpPr>
          <p:cNvPr id="35" name="TextBox 23554"/>
          <p:cNvSpPr txBox="1">
            <a:spLocks noChangeArrowheads="1"/>
          </p:cNvSpPr>
          <p:nvPr/>
        </p:nvSpPr>
        <p:spPr bwMode="auto">
          <a:xfrm>
            <a:off x="4446804" y="3603896"/>
            <a:ext cx="4502178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</a:rPr>
              <a:t>Discuss available implementation options for DOL-ETA recipients and their </a:t>
            </a:r>
            <a:r>
              <a:rPr lang="en-US" altLang="en-US" sz="2000" dirty="0" err="1">
                <a:solidFill>
                  <a:schemeClr val="tx1"/>
                </a:solidFill>
              </a:rPr>
              <a:t>subrecipients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65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1"/>
          <p:cNvSpPr>
            <a:spLocks noChangeArrowheads="1"/>
          </p:cNvSpPr>
          <p:nvPr/>
        </p:nvSpPr>
        <p:spPr bwMode="auto">
          <a:xfrm>
            <a:off x="4953000" y="4191000"/>
            <a:ext cx="3587750" cy="533400"/>
          </a:xfrm>
          <a:prstGeom prst="roundRect">
            <a:avLst>
              <a:gd name="adj" fmla="val 16667"/>
            </a:avLst>
          </a:prstGeom>
          <a:solidFill>
            <a:srgbClr val="FEBE0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68610" name="TextBox 1"/>
          <p:cNvSpPr>
            <a:spLocks noChangeArrowheads="1"/>
          </p:cNvSpPr>
          <p:nvPr/>
        </p:nvSpPr>
        <p:spPr bwMode="auto">
          <a:xfrm>
            <a:off x="374650" y="4267200"/>
            <a:ext cx="3587750" cy="533400"/>
          </a:xfrm>
          <a:prstGeom prst="roundRect">
            <a:avLst>
              <a:gd name="adj" fmla="val 16667"/>
            </a:avLst>
          </a:prstGeom>
          <a:solidFill>
            <a:srgbClr val="8CC7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953000" y="6248400"/>
            <a:ext cx="3429000" cy="0"/>
          </a:xfrm>
          <a:prstGeom prst="line">
            <a:avLst/>
          </a:prstGeom>
          <a:ln w="28575">
            <a:solidFill>
              <a:srgbClr val="FEB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5029200" y="4245114"/>
            <a:ext cx="3276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285750" algn="ctr" eaLnBrk="1" hangingPunct="1">
              <a:defRPr/>
            </a:pPr>
            <a:r>
              <a:rPr lang="en-US" altLang="en-US" sz="2000" dirty="0" smtClean="0">
                <a:cs typeface="+mn-cs"/>
              </a:rPr>
              <a:t>Discretionary</a:t>
            </a:r>
          </a:p>
          <a:p>
            <a:pPr algn="ctr">
              <a:defRPr/>
            </a:pPr>
            <a:endParaRPr lang="en-US" altLang="en-US" sz="2000" dirty="0" smtClean="0">
              <a:cs typeface="+mn-cs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152400" y="4321175"/>
            <a:ext cx="381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285750" algn="ctr" eaLnBrk="1" hangingPunct="1">
              <a:defRPr/>
            </a:pPr>
            <a:r>
              <a:rPr lang="en-US" altLang="en-US" sz="2000" dirty="0" smtClean="0">
                <a:cs typeface="+mn-cs"/>
              </a:rPr>
              <a:t>Formula</a:t>
            </a:r>
          </a:p>
          <a:p>
            <a:pPr algn="ctr">
              <a:defRPr/>
            </a:pPr>
            <a:endParaRPr lang="en-US" altLang="en-US" sz="2000" dirty="0" smtClean="0">
              <a:cs typeface="+mn-cs"/>
            </a:endParaRPr>
          </a:p>
        </p:txBody>
      </p:sp>
      <p:sp>
        <p:nvSpPr>
          <p:cNvPr id="68618" name="TextBox 2"/>
          <p:cNvSpPr txBox="1">
            <a:spLocks noChangeArrowheads="1"/>
          </p:cNvSpPr>
          <p:nvPr/>
        </p:nvSpPr>
        <p:spPr bwMode="auto">
          <a:xfrm>
            <a:off x="381000" y="4876800"/>
            <a:ext cx="3505200" cy="146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42900" indent="-3429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1800" dirty="0">
                <a:solidFill>
                  <a:srgbClr val="D8D8D8">
                    <a:lumMod val="10000"/>
                  </a:srgbClr>
                </a:solidFill>
              </a:rPr>
              <a:t>Formula recipients may request authorization to apply the Uniform Guidance to </a:t>
            </a:r>
            <a:r>
              <a:rPr lang="en-US" sz="1800" u="sng" dirty="0">
                <a:solidFill>
                  <a:srgbClr val="D8D8D8">
                    <a:lumMod val="10000"/>
                  </a:srgbClr>
                </a:solidFill>
              </a:rPr>
              <a:t>existing</a:t>
            </a:r>
            <a:r>
              <a:rPr lang="en-US" sz="1800" dirty="0">
                <a:solidFill>
                  <a:srgbClr val="D8D8D8">
                    <a:lumMod val="10000"/>
                  </a:srgbClr>
                </a:solidFill>
              </a:rPr>
              <a:t> or old grant awards</a:t>
            </a:r>
          </a:p>
          <a:p>
            <a:pPr>
              <a:buFont typeface="Arial" charset="0"/>
              <a:buChar char="•"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33400" y="6248400"/>
            <a:ext cx="3200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953000" y="4876800"/>
            <a:ext cx="3810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171450" indent="-17145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285750" lvl="1" indent="-285750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1800" dirty="0">
                <a:solidFill>
                  <a:srgbClr val="D8D8D8">
                    <a:lumMod val="10000"/>
                  </a:srgbClr>
                </a:solidFill>
              </a:rPr>
              <a:t>Discretionary recipients may request authorization to apply the Uniform Guidance to </a:t>
            </a:r>
            <a:r>
              <a:rPr lang="en-US" sz="1800" u="sng" dirty="0">
                <a:solidFill>
                  <a:srgbClr val="D8D8D8">
                    <a:lumMod val="10000"/>
                  </a:srgbClr>
                </a:solidFill>
              </a:rPr>
              <a:t>existing</a:t>
            </a:r>
            <a:r>
              <a:rPr lang="en-US" sz="1800" dirty="0">
                <a:solidFill>
                  <a:srgbClr val="D8D8D8">
                    <a:lumMod val="10000"/>
                  </a:srgbClr>
                </a:solidFill>
              </a:rPr>
              <a:t> grant awards</a:t>
            </a:r>
          </a:p>
        </p:txBody>
      </p:sp>
      <p:sp>
        <p:nvSpPr>
          <p:cNvPr id="17" name="Text Placeholder 1"/>
          <p:cNvSpPr>
            <a:spLocks noGrp="1"/>
          </p:cNvSpPr>
          <p:nvPr>
            <p:ph type="body" sz="quarter" idx="12"/>
          </p:nvPr>
        </p:nvSpPr>
        <p:spPr bwMode="auto">
          <a:xfrm>
            <a:off x="1066800" y="381000"/>
            <a:ext cx="7543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Implementation</a:t>
            </a:r>
          </a:p>
          <a:p>
            <a:pPr marL="0" lvl="1" indent="0" algn="r">
              <a:lnSpc>
                <a:spcPct val="140000"/>
              </a:lnSpc>
              <a:spcBef>
                <a:spcPct val="0"/>
              </a:spcBef>
              <a:buNone/>
            </a:pPr>
            <a:r>
              <a:rPr lang="en-US" sz="1800" b="1" i="1" dirty="0">
                <a:solidFill>
                  <a:srgbClr val="FFFFFF"/>
                </a:solidFill>
              </a:rPr>
              <a:t>Training Employment Guidance Letter TEGL 15-14</a:t>
            </a:r>
          </a:p>
          <a:p>
            <a:r>
              <a:rPr lang="en-US" sz="2400" i="1" dirty="0" smtClean="0">
                <a:solidFill>
                  <a:srgbClr val="FFFFFF"/>
                </a:solidFill>
              </a:rPr>
              <a:t>: </a:t>
            </a:r>
            <a:endParaRPr lang="en-US" altLang="en-US" dirty="0" smtClean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1608" y="2052814"/>
            <a:ext cx="61722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solidFill>
                  <a:srgbClr val="D8D8D8">
                    <a:lumMod val="10000"/>
                  </a:srgbClr>
                </a:solidFill>
              </a:rPr>
              <a:t>All new grant awards or grant modifications released on or after December 26, 2014 MUST adhere to the Uniform </a:t>
            </a:r>
            <a:r>
              <a:rPr lang="en-US" sz="2000" dirty="0" smtClean="0">
                <a:solidFill>
                  <a:srgbClr val="D8D8D8">
                    <a:lumMod val="10000"/>
                  </a:srgbClr>
                </a:solidFill>
              </a:rPr>
              <a:t>Guidance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000" dirty="0">
              <a:solidFill>
                <a:srgbClr val="D8D8D8">
                  <a:lumMod val="10000"/>
                </a:srgbClr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solidFill>
                  <a:srgbClr val="D8D8D8">
                    <a:lumMod val="10000"/>
                  </a:srgbClr>
                </a:solidFill>
              </a:rPr>
              <a:t>Options A and B require grant modification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181" y="2049262"/>
            <a:ext cx="1785104" cy="178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84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1676400"/>
            <a:ext cx="8229600" cy="2057400"/>
          </a:xfrm>
          <a:prstGeom prst="roundRect">
            <a:avLst/>
          </a:prstGeom>
          <a:solidFill>
            <a:srgbClr val="8CC7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66344" y="4038600"/>
            <a:ext cx="8229600" cy="2133600"/>
          </a:xfrm>
          <a:prstGeom prst="roundRect">
            <a:avLst/>
          </a:prstGeom>
          <a:solidFill>
            <a:srgbClr val="FEBE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Content Placeholder 1"/>
          <p:cNvSpPr>
            <a:spLocks noGrp="1"/>
          </p:cNvSpPr>
          <p:nvPr>
            <p:ph sz="quarter" idx="4294967295"/>
          </p:nvPr>
        </p:nvSpPr>
        <p:spPr bwMode="auto">
          <a:xfrm>
            <a:off x="836458" y="4114800"/>
            <a:ext cx="7696200" cy="246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b="1" dirty="0" smtClean="0">
                <a:solidFill>
                  <a:srgbClr val="D8D8D8">
                    <a:lumMod val="10000"/>
                  </a:srgbClr>
                </a:solidFill>
              </a:rPr>
              <a:t>Option B</a:t>
            </a:r>
            <a:endParaRPr lang="en-US" sz="2000" b="1" dirty="0">
              <a:solidFill>
                <a:srgbClr val="D8D8D8">
                  <a:lumMod val="10000"/>
                </a:srgbClr>
              </a:solidFill>
            </a:endParaRPr>
          </a:p>
          <a:p>
            <a:pPr lvl="1"/>
            <a:r>
              <a:rPr lang="en-US" sz="2000" dirty="0">
                <a:solidFill>
                  <a:srgbClr val="D8D8D8">
                    <a:lumMod val="10000"/>
                  </a:srgbClr>
                </a:solidFill>
              </a:rPr>
              <a:t>Uniform Guidance applies to all new grant awards or funding released on or after December 26, 2014</a:t>
            </a:r>
          </a:p>
          <a:p>
            <a:pPr lvl="1"/>
            <a:r>
              <a:rPr lang="en-US" sz="2000" dirty="0">
                <a:solidFill>
                  <a:srgbClr val="D8D8D8">
                    <a:lumMod val="10000"/>
                  </a:srgbClr>
                </a:solidFill>
              </a:rPr>
              <a:t>Previously awarded funds </a:t>
            </a:r>
            <a:r>
              <a:rPr lang="en-US" sz="2000" dirty="0" smtClean="0">
                <a:solidFill>
                  <a:srgbClr val="D8D8D8">
                    <a:lumMod val="10000"/>
                  </a:srgbClr>
                </a:solidFill>
              </a:rPr>
              <a:t>must follow </a:t>
            </a:r>
            <a:r>
              <a:rPr lang="en-US" sz="2000" dirty="0">
                <a:solidFill>
                  <a:srgbClr val="D8D8D8">
                    <a:lumMod val="10000"/>
                  </a:srgbClr>
                </a:solidFill>
              </a:rPr>
              <a:t>terms of </a:t>
            </a:r>
            <a:r>
              <a:rPr lang="en-US" sz="2000" dirty="0" smtClean="0">
                <a:solidFill>
                  <a:srgbClr val="D8D8D8">
                    <a:lumMod val="10000"/>
                  </a:srgbClr>
                </a:solidFill>
              </a:rPr>
              <a:t>their grant agreement</a:t>
            </a:r>
            <a:endParaRPr lang="en-US" sz="2000" dirty="0">
              <a:solidFill>
                <a:srgbClr val="D8D8D8">
                  <a:lumMod val="10000"/>
                </a:srgbClr>
              </a:solidFill>
            </a:endParaRPr>
          </a:p>
        </p:txBody>
      </p:sp>
      <p:sp>
        <p:nvSpPr>
          <p:cNvPr id="22531" name="Text Placeholder 1"/>
          <p:cNvSpPr>
            <a:spLocks noGrp="1"/>
          </p:cNvSpPr>
          <p:nvPr>
            <p:ph type="body" sz="quarter" idx="12"/>
          </p:nvPr>
        </p:nvSpPr>
        <p:spPr bwMode="auto">
          <a:xfrm>
            <a:off x="1066800" y="381000"/>
            <a:ext cx="7543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Implementation (2)</a:t>
            </a:r>
          </a:p>
          <a:p>
            <a:pPr marL="0" lvl="1" indent="0" algn="r">
              <a:lnSpc>
                <a:spcPct val="140000"/>
              </a:lnSpc>
              <a:spcBef>
                <a:spcPct val="0"/>
              </a:spcBef>
              <a:buNone/>
            </a:pPr>
            <a:r>
              <a:rPr lang="en-US" sz="1800" b="1" i="1" dirty="0">
                <a:solidFill>
                  <a:srgbClr val="FFFFFF"/>
                </a:solidFill>
              </a:rPr>
              <a:t>Training Employment Guidance Letter TEGL </a:t>
            </a:r>
            <a:r>
              <a:rPr lang="en-US" sz="1800" b="1" i="1" dirty="0" smtClean="0">
                <a:solidFill>
                  <a:srgbClr val="FFFFFF"/>
                </a:solidFill>
              </a:rPr>
              <a:t>15-14</a:t>
            </a:r>
          </a:p>
        </p:txBody>
      </p:sp>
      <p:sp>
        <p:nvSpPr>
          <p:cNvPr id="22532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95944" y="6705600"/>
            <a:ext cx="457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CB04CA0-9A70-4608-AB95-AC4BF47F6A39}" type="slidenum">
              <a:rPr lang="en-US" altLang="en-US" sz="1100">
                <a:solidFill>
                  <a:schemeClr val="bg1"/>
                </a:solidFill>
              </a:rPr>
              <a:pPr algn="r" eaLnBrk="1" hangingPunct="1"/>
              <a:t>54</a:t>
            </a:fld>
            <a:endParaRPr lang="en-US" altLang="en-US" sz="1100">
              <a:solidFill>
                <a:schemeClr val="bg1"/>
              </a:solidFill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723900" y="1828800"/>
            <a:ext cx="7696200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kern="0" dirty="0" smtClean="0">
                <a:solidFill>
                  <a:srgbClr val="D8D8D8">
                    <a:lumMod val="10000"/>
                  </a:srgbClr>
                </a:solidFill>
              </a:rPr>
              <a:t>Option A </a:t>
            </a:r>
          </a:p>
          <a:p>
            <a:pPr lvl="1"/>
            <a:r>
              <a:rPr lang="en-US" sz="2000" kern="0" dirty="0" smtClean="0">
                <a:solidFill>
                  <a:srgbClr val="D8D8D8">
                    <a:lumMod val="10000"/>
                  </a:srgbClr>
                </a:solidFill>
              </a:rPr>
              <a:t>Submit modification request in writing to your Federal Project Officer</a:t>
            </a:r>
          </a:p>
          <a:p>
            <a:pPr lvl="1"/>
            <a:r>
              <a:rPr lang="en-US" sz="2000" kern="0" dirty="0" smtClean="0">
                <a:solidFill>
                  <a:srgbClr val="D8D8D8">
                    <a:lumMod val="10000"/>
                  </a:srgbClr>
                </a:solidFill>
              </a:rPr>
              <a:t>Include a list of grants (by grant number) for which the Uniform Guidance will be applicable</a:t>
            </a:r>
          </a:p>
          <a:p>
            <a:pPr lvl="2"/>
            <a:endParaRPr lang="en-US" sz="2000" b="1" kern="0" dirty="0" smtClean="0">
              <a:solidFill>
                <a:srgbClr val="D8D8D8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90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>
            <a:spLocks noChangeArrowheads="1"/>
          </p:cNvSpPr>
          <p:nvPr/>
        </p:nvSpPr>
        <p:spPr bwMode="auto">
          <a:xfrm>
            <a:off x="1600200" y="1754292"/>
            <a:ext cx="6108701" cy="731520"/>
          </a:xfrm>
          <a:prstGeom prst="roundRect">
            <a:avLst>
              <a:gd name="adj" fmla="val 16667"/>
            </a:avLst>
          </a:prstGeom>
          <a:solidFill>
            <a:srgbClr val="8CC7CE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22531" name="Text Placeholder 1"/>
          <p:cNvSpPr>
            <a:spLocks noGrp="1"/>
          </p:cNvSpPr>
          <p:nvPr>
            <p:ph type="body" sz="quarter" idx="12"/>
          </p:nvPr>
        </p:nvSpPr>
        <p:spPr bwMode="auto">
          <a:xfrm>
            <a:off x="1066800" y="381000"/>
            <a:ext cx="7543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Implementation (3)</a:t>
            </a:r>
          </a:p>
          <a:p>
            <a:pPr marL="0" lvl="1" indent="0" algn="r">
              <a:lnSpc>
                <a:spcPct val="140000"/>
              </a:lnSpc>
              <a:spcBef>
                <a:spcPct val="0"/>
              </a:spcBef>
              <a:buNone/>
            </a:pPr>
            <a:r>
              <a:rPr lang="en-US" sz="1800" b="1" i="1" dirty="0">
                <a:solidFill>
                  <a:srgbClr val="FFFFFF"/>
                </a:solidFill>
              </a:rPr>
              <a:t>Training Employment Guidance Letter TEGL </a:t>
            </a:r>
            <a:r>
              <a:rPr lang="en-US" sz="1800" b="1" i="1" dirty="0" smtClean="0">
                <a:solidFill>
                  <a:srgbClr val="FFFFFF"/>
                </a:solidFill>
              </a:rPr>
              <a:t>15-14</a:t>
            </a:r>
          </a:p>
        </p:txBody>
      </p:sp>
      <p:sp>
        <p:nvSpPr>
          <p:cNvPr id="22532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0" y="6553200"/>
            <a:ext cx="457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CB04CA0-9A70-4608-AB95-AC4BF47F6A39}" type="slidenum">
              <a:rPr lang="en-US" altLang="en-US" sz="1100">
                <a:solidFill>
                  <a:schemeClr val="bg1"/>
                </a:solidFill>
              </a:rPr>
              <a:pPr algn="r" eaLnBrk="1" hangingPunct="1"/>
              <a:t>55</a:t>
            </a:fld>
            <a:endParaRPr lang="en-US" altLang="en-US" sz="1100" dirty="0">
              <a:solidFill>
                <a:schemeClr val="bg1"/>
              </a:solidFill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0" y="2485812"/>
            <a:ext cx="9144000" cy="383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en-US" u="sng" kern="0" dirty="0" smtClean="0">
                <a:solidFill>
                  <a:srgbClr val="D8D8D8">
                    <a:lumMod val="10000"/>
                  </a:srgbClr>
                </a:solidFill>
              </a:rPr>
              <a:t>The choice is yours </a:t>
            </a:r>
          </a:p>
          <a:p>
            <a:pPr marL="514350" lvl="1" indent="0">
              <a:buNone/>
            </a:pPr>
            <a:r>
              <a:rPr lang="en-US" sz="2400" kern="0" dirty="0" smtClean="0">
                <a:solidFill>
                  <a:srgbClr val="D8D8D8">
                    <a:lumMod val="10000"/>
                  </a:srgbClr>
                </a:solidFill>
              </a:rPr>
              <a:t>DOL encourages you give this question serious consideration.</a:t>
            </a:r>
          </a:p>
          <a:p>
            <a:pPr marL="114300" indent="0">
              <a:buNone/>
            </a:pPr>
            <a:endParaRPr lang="en-US" sz="800" kern="0" dirty="0" smtClean="0">
              <a:solidFill>
                <a:srgbClr val="D8D8D8">
                  <a:lumMod val="10000"/>
                </a:srgbClr>
              </a:solidFill>
            </a:endParaRPr>
          </a:p>
          <a:p>
            <a:pPr marL="514350" lvl="1" indent="0">
              <a:buNone/>
            </a:pPr>
            <a:r>
              <a:rPr lang="en-US" sz="2400" kern="0" dirty="0" smtClean="0">
                <a:solidFill>
                  <a:srgbClr val="D8D8D8">
                    <a:lumMod val="10000"/>
                  </a:srgbClr>
                </a:solidFill>
              </a:rPr>
              <a:t>Reasons to Modify Your Grant</a:t>
            </a:r>
          </a:p>
          <a:p>
            <a:pPr marL="1371600" lvl="2" indent="-457200"/>
            <a:r>
              <a:rPr lang="en-US" kern="0" dirty="0" smtClean="0">
                <a:solidFill>
                  <a:srgbClr val="D8D8D8">
                    <a:lumMod val="10000"/>
                  </a:srgbClr>
                </a:solidFill>
              </a:rPr>
              <a:t>Consistency</a:t>
            </a:r>
          </a:p>
          <a:p>
            <a:pPr marL="1828800" lvl="3" indent="-457200"/>
            <a:r>
              <a:rPr lang="en-US" sz="1800" b="1" kern="0" dirty="0" smtClean="0">
                <a:solidFill>
                  <a:srgbClr val="0070C0"/>
                </a:solidFill>
              </a:rPr>
              <a:t>Internal Controls</a:t>
            </a:r>
          </a:p>
          <a:p>
            <a:pPr marL="1828800" lvl="3" indent="-457200"/>
            <a:r>
              <a:rPr lang="en-US" sz="1800" b="1" kern="0" dirty="0" smtClean="0">
                <a:solidFill>
                  <a:srgbClr val="0070C0"/>
                </a:solidFill>
              </a:rPr>
              <a:t>Staff Training</a:t>
            </a:r>
          </a:p>
          <a:p>
            <a:pPr marL="1828800" lvl="3" indent="-457200"/>
            <a:r>
              <a:rPr lang="en-US" sz="1800" b="1" kern="0" dirty="0" smtClean="0">
                <a:solidFill>
                  <a:srgbClr val="0070C0"/>
                </a:solidFill>
              </a:rPr>
              <a:t>Risk of Audit Findings</a:t>
            </a:r>
          </a:p>
          <a:p>
            <a:pPr marL="514350" lvl="1" indent="0">
              <a:buNone/>
            </a:pPr>
            <a:r>
              <a:rPr lang="en-US" sz="2400" kern="0" dirty="0" smtClean="0">
                <a:solidFill>
                  <a:srgbClr val="D8D8D8">
                    <a:lumMod val="10000"/>
                  </a:srgbClr>
                </a:solidFill>
              </a:rPr>
              <a:t>Reasons to Not Modify Your Grant</a:t>
            </a:r>
          </a:p>
          <a:p>
            <a:pPr marL="1257300" lvl="2"/>
            <a:r>
              <a:rPr lang="en-US" kern="0" dirty="0" smtClean="0">
                <a:solidFill>
                  <a:srgbClr val="D8D8D8">
                    <a:lumMod val="10000"/>
                  </a:srgbClr>
                </a:solidFill>
              </a:rPr>
              <a:t>Shorter Transition Period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00201" y="1916416"/>
            <a:ext cx="6108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To Modify or Not to Modify? That is the question</a:t>
            </a:r>
            <a:r>
              <a:rPr lang="en-US" dirty="0"/>
              <a:t>.</a:t>
            </a:r>
          </a:p>
        </p:txBody>
      </p:sp>
      <p:pic>
        <p:nvPicPr>
          <p:cNvPr id="1031" name="Picture 7" descr="C:\Users\demille.robert@dol.gov\AppData\Local\Microsoft\Windows\Temporary Internet Files\Content.IE5\FC4VNC16\make-a-decision_old-lady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22192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11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"/>
          <p:cNvSpPr>
            <a:spLocks noChangeArrowheads="1"/>
          </p:cNvSpPr>
          <p:nvPr/>
        </p:nvSpPr>
        <p:spPr bwMode="auto">
          <a:xfrm>
            <a:off x="5175250" y="1797814"/>
            <a:ext cx="3587750" cy="731520"/>
          </a:xfrm>
          <a:prstGeom prst="roundRect">
            <a:avLst>
              <a:gd name="adj" fmla="val 16667"/>
            </a:avLst>
          </a:prstGeom>
          <a:solidFill>
            <a:srgbClr val="FEBE0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21" name="TextBox 1"/>
          <p:cNvSpPr>
            <a:spLocks noChangeArrowheads="1"/>
          </p:cNvSpPr>
          <p:nvPr/>
        </p:nvSpPr>
        <p:spPr bwMode="auto">
          <a:xfrm>
            <a:off x="377825" y="1754293"/>
            <a:ext cx="3587750" cy="731520"/>
          </a:xfrm>
          <a:prstGeom prst="roundRect">
            <a:avLst>
              <a:gd name="adj" fmla="val 16667"/>
            </a:avLst>
          </a:prstGeom>
          <a:solidFill>
            <a:srgbClr val="8CC7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22" name="Content Placeholder 1"/>
          <p:cNvSpPr txBox="1">
            <a:spLocks/>
          </p:cNvSpPr>
          <p:nvPr/>
        </p:nvSpPr>
        <p:spPr bwMode="auto">
          <a:xfrm>
            <a:off x="152400" y="3078480"/>
            <a:ext cx="464820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/>
            <a:r>
              <a:rPr lang="en-US" sz="2200" kern="0" dirty="0" smtClean="0">
                <a:solidFill>
                  <a:srgbClr val="D8D8D8">
                    <a:lumMod val="10000"/>
                  </a:srgbClr>
                </a:solidFill>
              </a:rPr>
              <a:t>Effective date for implementation is revised</a:t>
            </a:r>
          </a:p>
          <a:p>
            <a:pPr lvl="2"/>
            <a:r>
              <a:rPr lang="en-US" sz="2200" kern="0" dirty="0" smtClean="0">
                <a:solidFill>
                  <a:srgbClr val="D8D8D8">
                    <a:lumMod val="10000"/>
                  </a:srgbClr>
                </a:solidFill>
              </a:rPr>
              <a:t>200.110 </a:t>
            </a:r>
          </a:p>
          <a:p>
            <a:pPr marL="914400" lvl="2" indent="0">
              <a:buFontTx/>
              <a:buNone/>
            </a:pPr>
            <a:endParaRPr lang="en-US" sz="2200" kern="0" dirty="0" smtClean="0">
              <a:solidFill>
                <a:srgbClr val="D8D8D8">
                  <a:lumMod val="10000"/>
                </a:srgbClr>
              </a:solidFill>
            </a:endParaRPr>
          </a:p>
          <a:p>
            <a:pPr lvl="1"/>
            <a:r>
              <a:rPr lang="en-US" sz="2200" kern="0" dirty="0" smtClean="0">
                <a:solidFill>
                  <a:srgbClr val="D8D8D8">
                    <a:lumMod val="10000"/>
                  </a:srgbClr>
                </a:solidFill>
              </a:rPr>
              <a:t>Allows a grace period of </a:t>
            </a:r>
            <a:r>
              <a:rPr lang="en-US" sz="2200" u="sng" kern="0" dirty="0" smtClean="0">
                <a:solidFill>
                  <a:srgbClr val="FF0000"/>
                </a:solidFill>
              </a:rPr>
              <a:t>one fiscal year</a:t>
            </a:r>
            <a:r>
              <a:rPr lang="en-US" sz="2200" kern="0" dirty="0" smtClean="0">
                <a:solidFill>
                  <a:srgbClr val="D8D8D8">
                    <a:lumMod val="10000"/>
                  </a:srgbClr>
                </a:solidFill>
              </a:rPr>
              <a:t> to implement 200.317 through 200.336</a:t>
            </a:r>
            <a:endParaRPr lang="en-US" sz="2200" kern="0" dirty="0">
              <a:solidFill>
                <a:srgbClr val="D8D8D8">
                  <a:lumMod val="10000"/>
                </a:srgbClr>
              </a:solidFill>
            </a:endParaRPr>
          </a:p>
        </p:txBody>
      </p:sp>
      <p:sp>
        <p:nvSpPr>
          <p:cNvPr id="23" name="Text Placeholder 1"/>
          <p:cNvSpPr txBox="1">
            <a:spLocks/>
          </p:cNvSpPr>
          <p:nvPr/>
        </p:nvSpPr>
        <p:spPr bwMode="auto">
          <a:xfrm>
            <a:off x="1066800" y="320040"/>
            <a:ext cx="7543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6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3200" kern="0" dirty="0" smtClean="0">
                <a:solidFill>
                  <a:srgbClr val="FFFFFF"/>
                </a:solidFill>
              </a:rPr>
              <a:t>Grace Period </a:t>
            </a:r>
          </a:p>
          <a:p>
            <a:pPr>
              <a:spcBef>
                <a:spcPts val="0"/>
              </a:spcBef>
            </a:pPr>
            <a:r>
              <a:rPr lang="en-US" sz="3200" kern="0" dirty="0" smtClean="0">
                <a:solidFill>
                  <a:srgbClr val="FFFFFF"/>
                </a:solidFill>
              </a:rPr>
              <a:t>for Procurement Standards</a:t>
            </a:r>
            <a:endParaRPr lang="en-US" altLang="en-US" sz="3200" kern="0" dirty="0" smtClean="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24" name="Slide Number Placeholder 2"/>
          <p:cNvSpPr txBox="1">
            <a:spLocks/>
          </p:cNvSpPr>
          <p:nvPr/>
        </p:nvSpPr>
        <p:spPr bwMode="auto">
          <a:xfrm>
            <a:off x="8839200" y="6553200"/>
            <a:ext cx="457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 eaLnBrk="1" hangingPunct="1"/>
            <a:fld id="{1CB04CA0-9A70-4608-AB95-AC4BF47F6A39}" type="slidenum">
              <a:rPr lang="en-US" altLang="en-US" sz="1100" smtClean="0">
                <a:solidFill>
                  <a:schemeClr val="bg1"/>
                </a:solidFill>
              </a:rPr>
              <a:pPr algn="r" eaLnBrk="1" hangingPunct="1"/>
              <a:t>56</a:t>
            </a:fld>
            <a:endParaRPr lang="en-US" altLang="en-US" sz="1100">
              <a:solidFill>
                <a:schemeClr val="bg1"/>
              </a:solidFill>
            </a:endParaRPr>
          </a:p>
        </p:txBody>
      </p:sp>
      <p:sp>
        <p:nvSpPr>
          <p:cNvPr id="25" name="Content Placeholder 1"/>
          <p:cNvSpPr txBox="1">
            <a:spLocks/>
          </p:cNvSpPr>
          <p:nvPr/>
        </p:nvSpPr>
        <p:spPr bwMode="auto">
          <a:xfrm>
            <a:off x="4495800" y="2768944"/>
            <a:ext cx="426720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/>
            <a:endParaRPr lang="en-US" sz="2600" kern="0" dirty="0" smtClean="0">
              <a:solidFill>
                <a:srgbClr val="D8D8D8">
                  <a:lumMod val="10000"/>
                </a:srgbClr>
              </a:solidFill>
            </a:endParaRPr>
          </a:p>
          <a:p>
            <a:pPr lvl="1"/>
            <a:r>
              <a:rPr lang="en-US" sz="2200" kern="0" dirty="0" smtClean="0">
                <a:solidFill>
                  <a:srgbClr val="D8D8D8">
                    <a:lumMod val="10000"/>
                  </a:srgbClr>
                </a:solidFill>
              </a:rPr>
              <a:t>Provides additional detail</a:t>
            </a:r>
            <a:endParaRPr lang="en-US" sz="2200" kern="0" dirty="0">
              <a:solidFill>
                <a:srgbClr val="D8D8D8">
                  <a:lumMod val="10000"/>
                </a:srgb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3400" y="1752600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D8D8D8">
                    <a:lumMod val="10000"/>
                  </a:srgbClr>
                </a:solidFill>
              </a:rPr>
              <a:t>PROCUREMENT STANDARDS </a:t>
            </a:r>
          </a:p>
          <a:p>
            <a:pPr algn="ctr"/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5469467" y="1803737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kern="0" dirty="0">
                <a:solidFill>
                  <a:srgbClr val="D8D8D8">
                    <a:lumMod val="10000"/>
                  </a:srgbClr>
                </a:solidFill>
              </a:rPr>
              <a:t>December 19, 2014 Federal Register</a:t>
            </a:r>
          </a:p>
          <a:p>
            <a:pPr algn="ctr"/>
            <a:endParaRPr lang="en-US" sz="20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5447453" y="2951824"/>
            <a:ext cx="2816352" cy="0"/>
          </a:xfrm>
          <a:prstGeom prst="line">
            <a:avLst/>
          </a:prstGeom>
          <a:ln w="28575">
            <a:solidFill>
              <a:srgbClr val="FEB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447453" y="3993562"/>
            <a:ext cx="2816352" cy="0"/>
          </a:xfrm>
          <a:prstGeom prst="line">
            <a:avLst/>
          </a:prstGeom>
          <a:ln w="28575">
            <a:solidFill>
              <a:srgbClr val="FEB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066800" y="2920662"/>
            <a:ext cx="2819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66800" y="4349842"/>
            <a:ext cx="2819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146175" y="6019800"/>
            <a:ext cx="2819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165" y="4207036"/>
            <a:ext cx="2927773" cy="1949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747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1"/>
          <p:cNvSpPr>
            <a:spLocks noChangeArrowheads="1"/>
          </p:cNvSpPr>
          <p:nvPr/>
        </p:nvSpPr>
        <p:spPr bwMode="auto">
          <a:xfrm>
            <a:off x="533400" y="1849818"/>
            <a:ext cx="8037786" cy="1055608"/>
          </a:xfrm>
          <a:prstGeom prst="roundRect">
            <a:avLst>
              <a:gd name="adj" fmla="val 16667"/>
            </a:avLst>
          </a:prstGeom>
          <a:solidFill>
            <a:srgbClr val="FEBE0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For fiscal years beginning on or after December 26, 2014</a:t>
            </a:r>
          </a:p>
        </p:txBody>
      </p:sp>
      <p:sp>
        <p:nvSpPr>
          <p:cNvPr id="23" name="Text Placeholder 1"/>
          <p:cNvSpPr txBox="1">
            <a:spLocks/>
          </p:cNvSpPr>
          <p:nvPr/>
        </p:nvSpPr>
        <p:spPr bwMode="auto">
          <a:xfrm>
            <a:off x="1066800" y="320040"/>
            <a:ext cx="7543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6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3200" kern="0" dirty="0" smtClean="0">
                <a:solidFill>
                  <a:srgbClr val="FFFFFF"/>
                </a:solidFill>
              </a:rPr>
              <a:t>Grace Period </a:t>
            </a:r>
          </a:p>
          <a:p>
            <a:pPr>
              <a:spcBef>
                <a:spcPts val="0"/>
              </a:spcBef>
            </a:pPr>
            <a:r>
              <a:rPr lang="en-US" sz="3200" kern="0" dirty="0" smtClean="0">
                <a:solidFill>
                  <a:srgbClr val="FFFFFF"/>
                </a:solidFill>
              </a:rPr>
              <a:t>for Audit Requirements</a:t>
            </a:r>
            <a:endParaRPr lang="en-US" altLang="en-US" sz="3200" kern="0" dirty="0" smtClean="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24" name="Slide Number Placeholder 2"/>
          <p:cNvSpPr txBox="1">
            <a:spLocks/>
          </p:cNvSpPr>
          <p:nvPr/>
        </p:nvSpPr>
        <p:spPr bwMode="auto">
          <a:xfrm>
            <a:off x="8839200" y="6553200"/>
            <a:ext cx="457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 eaLnBrk="1" hangingPunct="1"/>
            <a:fld id="{1CB04CA0-9A70-4608-AB95-AC4BF47F6A39}" type="slidenum">
              <a:rPr lang="en-US" altLang="en-US" sz="1100" smtClean="0">
                <a:solidFill>
                  <a:schemeClr val="bg1"/>
                </a:solidFill>
              </a:rPr>
              <a:pPr algn="r" eaLnBrk="1" hangingPunct="1"/>
              <a:t>57</a:t>
            </a:fld>
            <a:endParaRPr lang="en-US" altLang="en-US" sz="110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6386" y="3581400"/>
            <a:ext cx="8001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2015 </a:t>
            </a:r>
            <a:r>
              <a:rPr lang="en-US" sz="2800" b="1" u="sng" dirty="0"/>
              <a:t>Compliance Supplement </a:t>
            </a:r>
            <a:endParaRPr lang="en-US" sz="2800" b="1" u="sng" dirty="0" smtClean="0"/>
          </a:p>
          <a:p>
            <a:pPr algn="ctr"/>
            <a:endParaRPr lang="en-US" sz="240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400" dirty="0" smtClean="0"/>
              <a:t>Released July 2015</a:t>
            </a:r>
            <a:endParaRPr lang="en-US" sz="24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400" dirty="0" smtClean="0"/>
              <a:t>Streamlined </a:t>
            </a:r>
            <a:r>
              <a:rPr lang="en-US" sz="2400" dirty="0"/>
              <a:t>the audit objectives and procedures </a:t>
            </a:r>
            <a:r>
              <a:rPr lang="en-US" sz="2400" dirty="0" smtClean="0"/>
              <a:t>for </a:t>
            </a:r>
            <a:r>
              <a:rPr lang="en-US" sz="2400" dirty="0"/>
              <a:t>the 14 types of compliance requirements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64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en-US" dirty="0"/>
              <a:t>New Dollar Threshold</a:t>
            </a:r>
          </a:p>
          <a:p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760689" y="1927770"/>
            <a:ext cx="4911827" cy="493553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en-US" altLang="en-US" sz="2000" dirty="0" smtClean="0">
                <a:solidFill>
                  <a:srgbClr val="1D1E37"/>
                </a:solidFill>
              </a:rPr>
              <a:t>Must make records available for audit or review by the Federal agency, its pass-through agency, and/or GAO</a:t>
            </a:r>
          </a:p>
          <a:p>
            <a:pPr eaLnBrk="1" hangingPunct="1"/>
            <a:r>
              <a:rPr lang="en-US" altLang="en-US" sz="2000" dirty="0" smtClean="0">
                <a:solidFill>
                  <a:srgbClr val="1D1E37"/>
                </a:solidFill>
              </a:rPr>
              <a:t>Basis for determining Federal awards has been expanded to include accrued costs, disbursements to </a:t>
            </a:r>
            <a:r>
              <a:rPr lang="en-US" altLang="en-US" sz="2000" dirty="0" err="1" smtClean="0">
                <a:solidFill>
                  <a:srgbClr val="1D1E37"/>
                </a:solidFill>
              </a:rPr>
              <a:t>subrecipients</a:t>
            </a:r>
            <a:r>
              <a:rPr lang="en-US" altLang="en-US" sz="2000" dirty="0" smtClean="0">
                <a:solidFill>
                  <a:srgbClr val="1D1E37"/>
                </a:solidFill>
              </a:rPr>
              <a:t> [</a:t>
            </a:r>
            <a:r>
              <a:rPr lang="en-US" altLang="en-US" sz="2000" b="1" dirty="0" smtClean="0">
                <a:solidFill>
                  <a:srgbClr val="1D1E37"/>
                </a:solidFill>
              </a:rPr>
              <a:t>200.502]</a:t>
            </a:r>
          </a:p>
          <a:p>
            <a:pPr eaLnBrk="1" hangingPunct="1"/>
            <a:r>
              <a:rPr lang="en-US" altLang="en-US" sz="2000" dirty="0" smtClean="0">
                <a:solidFill>
                  <a:srgbClr val="1D1E37"/>
                </a:solidFill>
              </a:rPr>
              <a:t>Federal Agency or Inspectors General (OIG) may require audits to meet regulatory or statutory requirements</a:t>
            </a:r>
          </a:p>
          <a:p>
            <a:pPr eaLnBrk="1" hangingPunct="1"/>
            <a:r>
              <a:rPr lang="en-US" altLang="en-US" sz="2000" u="sng" dirty="0" smtClean="0">
                <a:solidFill>
                  <a:srgbClr val="1D1E37"/>
                </a:solidFill>
              </a:rPr>
              <a:t>Alternatives:</a:t>
            </a:r>
            <a:r>
              <a:rPr lang="en-US" altLang="en-US" sz="2000" dirty="0" smtClean="0">
                <a:solidFill>
                  <a:srgbClr val="1D1E37"/>
                </a:solidFill>
              </a:rPr>
              <a:t>  program-specific, limited scope, or agreed-upon procedures</a:t>
            </a:r>
          </a:p>
          <a:p>
            <a:pPr eaLnBrk="1" hangingPunct="1"/>
            <a:endParaRPr lang="en-US" alt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69388" y="1927770"/>
            <a:ext cx="2942854" cy="267765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en-US" sz="2100" dirty="0"/>
              <a:t>A Single Audit or program-specific audit is required when a non-Federal entity </a:t>
            </a:r>
            <a:r>
              <a:rPr lang="en-US" altLang="en-US" sz="2100" b="1" dirty="0"/>
              <a:t>expends</a:t>
            </a:r>
            <a:r>
              <a:rPr lang="en-US" altLang="en-US" sz="2100" b="1" dirty="0">
                <a:solidFill>
                  <a:srgbClr val="FF0000"/>
                </a:solidFill>
              </a:rPr>
              <a:t> $750,000 </a:t>
            </a:r>
            <a:r>
              <a:rPr lang="en-US" altLang="en-US" sz="2100" b="1" dirty="0" smtClean="0">
                <a:solidFill>
                  <a:srgbClr val="008000"/>
                </a:solidFill>
              </a:rPr>
              <a:t/>
            </a:r>
            <a:br>
              <a:rPr lang="en-US" altLang="en-US" sz="2100" b="1" dirty="0" smtClean="0">
                <a:solidFill>
                  <a:srgbClr val="008000"/>
                </a:solidFill>
              </a:rPr>
            </a:br>
            <a:r>
              <a:rPr lang="en-US" altLang="en-US" sz="2100" dirty="0" smtClean="0"/>
              <a:t>or </a:t>
            </a:r>
            <a:r>
              <a:rPr lang="en-US" altLang="en-US" sz="2100" dirty="0"/>
              <a:t>more in Federal awards in a</a:t>
            </a:r>
            <a:r>
              <a:rPr lang="en-US" altLang="ja-JP" sz="2100" dirty="0"/>
              <a:t> fiscal year  [2 CFR 200.501(a)</a:t>
            </a:r>
            <a:r>
              <a:rPr lang="en-US" altLang="ja-JP" sz="2100" dirty="0" smtClean="0"/>
              <a:t>]</a:t>
            </a:r>
            <a:endParaRPr lang="en-US" altLang="ja-JP" sz="21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661725" y="1927770"/>
            <a:ext cx="0" cy="3928126"/>
          </a:xfrm>
          <a:prstGeom prst="line">
            <a:avLst/>
          </a:prstGeom>
          <a:ln>
            <a:solidFill>
              <a:srgbClr val="FFD51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69389" y="4849674"/>
            <a:ext cx="2715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en-US" sz="2000" b="1" dirty="0">
                <a:solidFill>
                  <a:srgbClr val="0070C0"/>
                </a:solidFill>
              </a:rPr>
              <a:t>Expend less than $750,000 -- exempt for that fiscal year</a:t>
            </a:r>
          </a:p>
          <a:p>
            <a:endParaRPr lang="en-US" dirty="0">
              <a:solidFill>
                <a:srgbClr val="4597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2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30836"/>
            <a:ext cx="7010400" cy="47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24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Poll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9600" y="1720840"/>
            <a:ext cx="71628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kern="0" dirty="0">
                <a:solidFill>
                  <a:srgbClr val="000000">
                    <a:lumMod val="10000"/>
                  </a:srgbClr>
                </a:solidFill>
              </a:rPr>
              <a:t>I know where to find additional resources to assist in my understanding of the Uniform Guidance. </a:t>
            </a:r>
            <a:endParaRPr lang="en-US" sz="2000" kern="0" dirty="0">
              <a:solidFill>
                <a:srgbClr val="000000"/>
              </a:solidFill>
              <a:latin typeface="Calibri"/>
              <a:cs typeface="Arial"/>
            </a:endParaRPr>
          </a:p>
          <a:p>
            <a:pPr lvl="0"/>
            <a:r>
              <a:rPr lang="en-US" sz="1800" dirty="0" smtClean="0">
                <a:solidFill>
                  <a:srgbClr val="000000"/>
                </a:solidFill>
              </a:rPr>
              <a:t>(</a:t>
            </a:r>
            <a:r>
              <a:rPr lang="en-US" sz="1800" dirty="0">
                <a:solidFill>
                  <a:srgbClr val="000000"/>
                </a:solidFill>
              </a:rPr>
              <a:t>1-5 with 5 being the highest)</a:t>
            </a:r>
          </a:p>
          <a:p>
            <a:pPr lvl="0"/>
            <a:endParaRPr lang="en-US" sz="1800" dirty="0">
              <a:solidFill>
                <a:srgbClr val="000000"/>
              </a:solidFill>
            </a:endParaRPr>
          </a:p>
          <a:p>
            <a:pPr lvl="0"/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4" name="Picture 3" descr="C:\Users\demille.robert@dol.gov\AppData\Local\Microsoft\Windows\Temporary Internet Files\Content.IE5\3DY06UOJ\ballot-box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37497"/>
            <a:ext cx="6172200" cy="314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38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ext Placeholder 2"/>
          <p:cNvSpPr>
            <a:spLocks noGrp="1"/>
          </p:cNvSpPr>
          <p:nvPr>
            <p:ph type="body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  <a:ea typeface="MS PGothic" charset="0"/>
              </a:rPr>
              <a:t>Key Concepts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20239129"/>
              </p:ext>
            </p:extLst>
          </p:nvPr>
        </p:nvGraphicFramePr>
        <p:xfrm>
          <a:off x="266700" y="1752600"/>
          <a:ext cx="8610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6065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Need Help?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066800" y="2590800"/>
            <a:ext cx="7315199" cy="3124200"/>
            <a:chOff x="4336864" y="0"/>
            <a:chExt cx="2104299" cy="4572000"/>
          </a:xfrm>
        </p:grpSpPr>
        <p:sp>
          <p:nvSpPr>
            <p:cNvPr id="4" name="Rounded Rectangle 3"/>
            <p:cNvSpPr/>
            <p:nvPr/>
          </p:nvSpPr>
          <p:spPr>
            <a:xfrm>
              <a:off x="4336864" y="0"/>
              <a:ext cx="2104299" cy="4572000"/>
            </a:xfrm>
            <a:prstGeom prst="roundRect">
              <a:avLst>
                <a:gd name="adj" fmla="val 10000"/>
              </a:avLst>
            </a:prstGeom>
            <a:solidFill>
              <a:srgbClr val="FEBE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shade val="50000"/>
                <a:hueOff val="17455"/>
                <a:satOff val="24633"/>
                <a:lumOff val="3099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ounded Rectangle 4"/>
            <p:cNvSpPr/>
            <p:nvPr/>
          </p:nvSpPr>
          <p:spPr>
            <a:xfrm>
              <a:off x="4336864" y="557561"/>
              <a:ext cx="2104299" cy="31000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b="1" kern="1200" dirty="0" smtClean="0">
                <a:solidFill>
                  <a:srgbClr val="D8D8D8">
                    <a:lumMod val="10000"/>
                  </a:srgbClr>
                </a:solidFill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solidFill>
                    <a:srgbClr val="D8D8D8">
                      <a:lumMod val="10000"/>
                    </a:srgbClr>
                  </a:solidFill>
                </a:rPr>
                <a:t>For specific guidance related to the DOL Exceptions or grants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solidFill>
                    <a:srgbClr val="D8D8D8">
                      <a:lumMod val="10000"/>
                    </a:srgbClr>
                  </a:solidFill>
                </a:rPr>
                <a:t>Contact your ETA Regional Office</a:t>
              </a:r>
              <a:endParaRPr lang="en-US" altLang="en-US" sz="2800" kern="1200" dirty="0" smtClean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44984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Poll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5799" y="1828800"/>
            <a:ext cx="72074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I am fully aware of the various OMB Circulars that are impacted by the issuance of the Uniform Guidance</a:t>
            </a:r>
            <a:r>
              <a:rPr lang="en-US" sz="1800" dirty="0" smtClean="0"/>
              <a:t>. </a:t>
            </a:r>
          </a:p>
          <a:p>
            <a:r>
              <a:rPr lang="en-US" sz="1800" dirty="0" smtClean="0"/>
              <a:t>(1-5 with 5 being the highest)</a:t>
            </a:r>
          </a:p>
          <a:p>
            <a:endParaRPr lang="en-US" sz="1800" dirty="0"/>
          </a:p>
          <a:p>
            <a:endParaRPr lang="en-US" sz="1800" dirty="0" smtClean="0"/>
          </a:p>
        </p:txBody>
      </p:sp>
      <p:pic>
        <p:nvPicPr>
          <p:cNvPr id="1027" name="Picture 3" descr="C:\Users\demille.robert@dol.gov\AppData\Local\Microsoft\Windows\Temporary Internet Files\Content.IE5\3DY06UOJ\ballot-box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37497"/>
            <a:ext cx="6172200" cy="314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75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Poll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4400" y="1828800"/>
            <a:ext cx="594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dirty="0">
                <a:solidFill>
                  <a:srgbClr val="000000"/>
                </a:solidFill>
              </a:rPr>
              <a:t>I understand the new structure of the Uniform Guidance. </a:t>
            </a:r>
          </a:p>
          <a:p>
            <a:pPr lvl="0"/>
            <a:r>
              <a:rPr lang="en-US" sz="1800" dirty="0" smtClean="0">
                <a:solidFill>
                  <a:srgbClr val="000000"/>
                </a:solidFill>
              </a:rPr>
              <a:t>(</a:t>
            </a:r>
            <a:r>
              <a:rPr lang="en-US" sz="1800" dirty="0">
                <a:solidFill>
                  <a:srgbClr val="000000"/>
                </a:solidFill>
              </a:rPr>
              <a:t>1-5 with 5 being the highest)</a:t>
            </a:r>
          </a:p>
          <a:p>
            <a:pPr lvl="0"/>
            <a:endParaRPr lang="en-US" sz="1800" dirty="0">
              <a:solidFill>
                <a:srgbClr val="000000"/>
              </a:solidFill>
            </a:endParaRPr>
          </a:p>
          <a:p>
            <a:pPr lvl="0"/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4" name="Picture 3" descr="C:\Users\demille.robert@dol.gov\AppData\Local\Microsoft\Windows\Temporary Internet Files\Content.IE5\3DY06UOJ\ballot-box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37497"/>
            <a:ext cx="6172200" cy="314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36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Poll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9600" y="1720840"/>
            <a:ext cx="71628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kern="0" dirty="0">
                <a:solidFill>
                  <a:srgbClr val="000000">
                    <a:lumMod val="10000"/>
                  </a:srgbClr>
                </a:solidFill>
              </a:rPr>
              <a:t>I know where to find additional resources to assist in my understanding of the Uniform Guidance. </a:t>
            </a:r>
            <a:endParaRPr lang="en-US" sz="2000" kern="0" dirty="0">
              <a:solidFill>
                <a:srgbClr val="000000"/>
              </a:solidFill>
              <a:latin typeface="Calibri"/>
              <a:cs typeface="Arial"/>
            </a:endParaRPr>
          </a:p>
          <a:p>
            <a:pPr lvl="0"/>
            <a:r>
              <a:rPr lang="en-US" sz="1800" dirty="0" smtClean="0">
                <a:solidFill>
                  <a:srgbClr val="000000"/>
                </a:solidFill>
              </a:rPr>
              <a:t>(</a:t>
            </a:r>
            <a:r>
              <a:rPr lang="en-US" sz="1800" dirty="0">
                <a:solidFill>
                  <a:srgbClr val="000000"/>
                </a:solidFill>
              </a:rPr>
              <a:t>1-5 with 5 being the highest)</a:t>
            </a:r>
          </a:p>
          <a:p>
            <a:pPr lvl="0"/>
            <a:endParaRPr lang="en-US" sz="1800" dirty="0">
              <a:solidFill>
                <a:srgbClr val="000000"/>
              </a:solidFill>
            </a:endParaRPr>
          </a:p>
          <a:p>
            <a:pPr lvl="0"/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4" name="Picture 3" descr="C:\Users\demille.robert@dol.gov\AppData\Local\Microsoft\Windows\Temporary Internet Files\Content.IE5\3DY06UOJ\ballot-box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37497"/>
            <a:ext cx="6172200" cy="314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79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Poll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38200" y="1720840"/>
            <a:ext cx="701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kern="0" dirty="0">
                <a:solidFill>
                  <a:srgbClr val="000000">
                    <a:lumMod val="10000"/>
                  </a:srgbClr>
                </a:solidFill>
              </a:rPr>
              <a:t>I understand the options available for implementation</a:t>
            </a:r>
            <a:endParaRPr lang="en-US" sz="1800" kern="0" dirty="0">
              <a:solidFill>
                <a:sysClr val="windowText" lastClr="000000"/>
              </a:solidFill>
            </a:endParaRPr>
          </a:p>
          <a:p>
            <a:pPr lvl="0"/>
            <a:r>
              <a:rPr lang="en-US" sz="1800" dirty="0" smtClean="0">
                <a:solidFill>
                  <a:srgbClr val="000000"/>
                </a:solidFill>
              </a:rPr>
              <a:t>(</a:t>
            </a:r>
            <a:r>
              <a:rPr lang="en-US" sz="1800" dirty="0">
                <a:solidFill>
                  <a:srgbClr val="000000"/>
                </a:solidFill>
              </a:rPr>
              <a:t>1-5 with 5 being the highest)</a:t>
            </a:r>
          </a:p>
          <a:p>
            <a:pPr lvl="0"/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4" name="Picture 3" descr="C:\Users\demille.robert@dol.gov\AppData\Local\Microsoft\Windows\Temporary Internet Files\Content.IE5\3DY06UOJ\ballot-box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37497"/>
            <a:ext cx="6172200" cy="314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87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_closin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743" y="-152400"/>
            <a:ext cx="9356074" cy="704257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24434"/>
            <a:ext cx="8229600" cy="844841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rgbClr val="FFFFFF"/>
                </a:solidFill>
                <a:latin typeface="Helvetica bold"/>
                <a:cs typeface="Helvetica bold"/>
              </a:rPr>
              <a:t>SMART</a:t>
            </a:r>
            <a:endParaRPr lang="en-US" sz="3200" dirty="0">
              <a:solidFill>
                <a:srgbClr val="FFFFFF"/>
              </a:solidFill>
              <a:latin typeface="Helvetica bold"/>
              <a:cs typeface="Helvetica bold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457200" y="4126202"/>
            <a:ext cx="8280707" cy="844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FFFFFF"/>
                </a:solidFill>
                <a:latin typeface="Arial"/>
                <a:cs typeface="Arial"/>
              </a:rPr>
              <a:t>Thank You!</a:t>
            </a:r>
            <a:endParaRPr lang="en-US" sz="4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406093" y="4960216"/>
            <a:ext cx="8280707" cy="844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609600" y="1752600"/>
            <a:ext cx="8280707" cy="1685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en-US" sz="3200" dirty="0" smtClean="0">
                <a:latin typeface="Helvetica bold"/>
                <a:cs typeface="Helvetica bold"/>
              </a:rPr>
              <a:t> </a:t>
            </a:r>
            <a:endParaRPr lang="en-US" sz="3200" dirty="0" smtClean="0">
              <a:latin typeface="Helvetica Light"/>
              <a:cs typeface="Helvetica Light"/>
            </a:endParaRPr>
          </a:p>
          <a:p>
            <a:pPr algn="l">
              <a:lnSpc>
                <a:spcPct val="110000"/>
              </a:lnSpc>
            </a:pPr>
            <a:endParaRPr lang="en-US" sz="3200" dirty="0">
              <a:latin typeface="Helvetica bold"/>
              <a:cs typeface="Helvetica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371600"/>
            <a:ext cx="7620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“There is no ignorance, there is knowledge.”</a:t>
            </a:r>
          </a:p>
          <a:p>
            <a:endParaRPr lang="en-US" sz="2400" b="1" dirty="0"/>
          </a:p>
          <a:p>
            <a:r>
              <a:rPr lang="en-US" sz="2400" dirty="0" smtClean="0"/>
              <a:t>	</a:t>
            </a:r>
            <a:r>
              <a:rPr lang="en-US" sz="2400" i="1" dirty="0" smtClean="0"/>
              <a:t>-The Jedi Code</a:t>
            </a:r>
            <a:endParaRPr lang="en-US" sz="24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039" y="6248400"/>
            <a:ext cx="2553361" cy="67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01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Poll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38200" y="1720840"/>
            <a:ext cx="701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kern="0" dirty="0">
                <a:solidFill>
                  <a:srgbClr val="000000">
                    <a:lumMod val="10000"/>
                  </a:srgbClr>
                </a:solidFill>
              </a:rPr>
              <a:t>I understand the options available for implementation</a:t>
            </a:r>
            <a:endParaRPr lang="en-US" sz="1800" kern="0" dirty="0">
              <a:solidFill>
                <a:sysClr val="windowText" lastClr="000000"/>
              </a:solidFill>
            </a:endParaRPr>
          </a:p>
          <a:p>
            <a:pPr lvl="0"/>
            <a:r>
              <a:rPr lang="en-US" sz="1800" dirty="0" smtClean="0">
                <a:solidFill>
                  <a:srgbClr val="000000"/>
                </a:solidFill>
              </a:rPr>
              <a:t>(</a:t>
            </a:r>
            <a:r>
              <a:rPr lang="en-US" sz="1800" dirty="0">
                <a:solidFill>
                  <a:srgbClr val="000000"/>
                </a:solidFill>
              </a:rPr>
              <a:t>1-5 with 5 being the highest)</a:t>
            </a:r>
          </a:p>
          <a:p>
            <a:pPr lvl="0"/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4" name="Picture 3" descr="C:\Users\demille.robert@dol.gov\AppData\Local\Microsoft\Windows\Temporary Internet Files\Content.IE5\3DY06UOJ\ballot-box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37497"/>
            <a:ext cx="6172200" cy="314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74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Placeholder 1"/>
          <p:cNvSpPr txBox="1">
            <a:spLocks/>
          </p:cNvSpPr>
          <p:nvPr/>
        </p:nvSpPr>
        <p:spPr bwMode="auto">
          <a:xfrm>
            <a:off x="3657600" y="609600"/>
            <a:ext cx="487680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3600" b="1" dirty="0" smtClean="0">
                <a:solidFill>
                  <a:schemeClr val="bg1"/>
                </a:solidFill>
              </a:rPr>
              <a:t>Genesis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2" name="Round Same Side Corner Rectangle 31"/>
          <p:cNvSpPr/>
          <p:nvPr/>
        </p:nvSpPr>
        <p:spPr bwMode="auto">
          <a:xfrm rot="16200000">
            <a:off x="1462834" y="2408983"/>
            <a:ext cx="1119283" cy="404495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5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27656" name="Group 50"/>
          <p:cNvGrpSpPr>
            <a:grpSpLocks noChangeAspect="1"/>
          </p:cNvGrpSpPr>
          <p:nvPr/>
        </p:nvGrpSpPr>
        <p:grpSpPr bwMode="auto">
          <a:xfrm>
            <a:off x="3358319" y="3053482"/>
            <a:ext cx="2323768" cy="3200400"/>
            <a:chOff x="2551691" y="948003"/>
            <a:chExt cx="3200816" cy="4410188"/>
          </a:xfrm>
        </p:grpSpPr>
        <p:grpSp>
          <p:nvGrpSpPr>
            <p:cNvPr id="27659" name="Group 51"/>
            <p:cNvGrpSpPr>
              <a:grpSpLocks/>
            </p:cNvGrpSpPr>
            <p:nvPr/>
          </p:nvGrpSpPr>
          <p:grpSpPr bwMode="auto">
            <a:xfrm rot="-2700000">
              <a:off x="3473895" y="4361175"/>
              <a:ext cx="1151094" cy="997016"/>
              <a:chOff x="1849696" y="4020245"/>
              <a:chExt cx="1278280" cy="1107178"/>
            </a:xfrm>
          </p:grpSpPr>
          <p:sp>
            <p:nvSpPr>
              <p:cNvPr id="41" name="Rectangle 2"/>
              <p:cNvSpPr/>
              <p:nvPr/>
            </p:nvSpPr>
            <p:spPr>
              <a:xfrm>
                <a:off x="2474460" y="4279076"/>
                <a:ext cx="432232" cy="391119"/>
              </a:xfrm>
              <a:custGeom>
                <a:avLst/>
                <a:gdLst>
                  <a:gd name="connsiteX0" fmla="*/ 0 w 266700"/>
                  <a:gd name="connsiteY0" fmla="*/ 0 h 209550"/>
                  <a:gd name="connsiteX1" fmla="*/ 266700 w 266700"/>
                  <a:gd name="connsiteY1" fmla="*/ 0 h 209550"/>
                  <a:gd name="connsiteX2" fmla="*/ 266700 w 266700"/>
                  <a:gd name="connsiteY2" fmla="*/ 209550 h 209550"/>
                  <a:gd name="connsiteX3" fmla="*/ 0 w 266700"/>
                  <a:gd name="connsiteY3" fmla="*/ 209550 h 209550"/>
                  <a:gd name="connsiteX4" fmla="*/ 0 w 266700"/>
                  <a:gd name="connsiteY4" fmla="*/ 0 h 209550"/>
                  <a:gd name="connsiteX0" fmla="*/ 88106 w 354806"/>
                  <a:gd name="connsiteY0" fmla="*/ 38100 h 247650"/>
                  <a:gd name="connsiteX1" fmla="*/ 354806 w 354806"/>
                  <a:gd name="connsiteY1" fmla="*/ 38100 h 247650"/>
                  <a:gd name="connsiteX2" fmla="*/ 354806 w 354806"/>
                  <a:gd name="connsiteY2" fmla="*/ 247650 h 247650"/>
                  <a:gd name="connsiteX3" fmla="*/ 0 w 354806"/>
                  <a:gd name="connsiteY3" fmla="*/ 0 h 247650"/>
                  <a:gd name="connsiteX4" fmla="*/ 88106 w 354806"/>
                  <a:gd name="connsiteY4" fmla="*/ 38100 h 247650"/>
                  <a:gd name="connsiteX0" fmla="*/ 88106 w 411956"/>
                  <a:gd name="connsiteY0" fmla="*/ 38100 h 397668"/>
                  <a:gd name="connsiteX1" fmla="*/ 354806 w 411956"/>
                  <a:gd name="connsiteY1" fmla="*/ 38100 h 397668"/>
                  <a:gd name="connsiteX2" fmla="*/ 411956 w 411956"/>
                  <a:gd name="connsiteY2" fmla="*/ 397668 h 397668"/>
                  <a:gd name="connsiteX3" fmla="*/ 0 w 411956"/>
                  <a:gd name="connsiteY3" fmla="*/ 0 h 397668"/>
                  <a:gd name="connsiteX4" fmla="*/ 88106 w 411956"/>
                  <a:gd name="connsiteY4" fmla="*/ 38100 h 397668"/>
                  <a:gd name="connsiteX0" fmla="*/ 88106 w 411956"/>
                  <a:gd name="connsiteY0" fmla="*/ 38100 h 397668"/>
                  <a:gd name="connsiteX1" fmla="*/ 390525 w 411956"/>
                  <a:gd name="connsiteY1" fmla="*/ 307182 h 397668"/>
                  <a:gd name="connsiteX2" fmla="*/ 411956 w 411956"/>
                  <a:gd name="connsiteY2" fmla="*/ 397668 h 397668"/>
                  <a:gd name="connsiteX3" fmla="*/ 0 w 411956"/>
                  <a:gd name="connsiteY3" fmla="*/ 0 h 397668"/>
                  <a:gd name="connsiteX4" fmla="*/ 88106 w 411956"/>
                  <a:gd name="connsiteY4" fmla="*/ 38100 h 397668"/>
                  <a:gd name="connsiteX0" fmla="*/ 92868 w 411956"/>
                  <a:gd name="connsiteY0" fmla="*/ 21431 h 397668"/>
                  <a:gd name="connsiteX1" fmla="*/ 390525 w 411956"/>
                  <a:gd name="connsiteY1" fmla="*/ 307182 h 397668"/>
                  <a:gd name="connsiteX2" fmla="*/ 411956 w 411956"/>
                  <a:gd name="connsiteY2" fmla="*/ 397668 h 397668"/>
                  <a:gd name="connsiteX3" fmla="*/ 0 w 411956"/>
                  <a:gd name="connsiteY3" fmla="*/ 0 h 397668"/>
                  <a:gd name="connsiteX4" fmla="*/ 92868 w 411956"/>
                  <a:gd name="connsiteY4" fmla="*/ 21431 h 397668"/>
                  <a:gd name="connsiteX0" fmla="*/ 92868 w 411956"/>
                  <a:gd name="connsiteY0" fmla="*/ 25376 h 401613"/>
                  <a:gd name="connsiteX1" fmla="*/ 390525 w 411956"/>
                  <a:gd name="connsiteY1" fmla="*/ 311127 h 401613"/>
                  <a:gd name="connsiteX2" fmla="*/ 411956 w 411956"/>
                  <a:gd name="connsiteY2" fmla="*/ 401613 h 401613"/>
                  <a:gd name="connsiteX3" fmla="*/ 0 w 411956"/>
                  <a:gd name="connsiteY3" fmla="*/ 3945 h 401613"/>
                  <a:gd name="connsiteX4" fmla="*/ 92868 w 411956"/>
                  <a:gd name="connsiteY4" fmla="*/ 25376 h 401613"/>
                  <a:gd name="connsiteX0" fmla="*/ 92868 w 411956"/>
                  <a:gd name="connsiteY0" fmla="*/ 25606 h 401843"/>
                  <a:gd name="connsiteX1" fmla="*/ 390525 w 411956"/>
                  <a:gd name="connsiteY1" fmla="*/ 311357 h 401843"/>
                  <a:gd name="connsiteX2" fmla="*/ 411956 w 411956"/>
                  <a:gd name="connsiteY2" fmla="*/ 401843 h 401843"/>
                  <a:gd name="connsiteX3" fmla="*/ 0 w 411956"/>
                  <a:gd name="connsiteY3" fmla="*/ 4175 h 401843"/>
                  <a:gd name="connsiteX4" fmla="*/ 92868 w 411956"/>
                  <a:gd name="connsiteY4" fmla="*/ 25606 h 401843"/>
                  <a:gd name="connsiteX0" fmla="*/ 92868 w 414173"/>
                  <a:gd name="connsiteY0" fmla="*/ 25606 h 401843"/>
                  <a:gd name="connsiteX1" fmla="*/ 390525 w 414173"/>
                  <a:gd name="connsiteY1" fmla="*/ 311357 h 401843"/>
                  <a:gd name="connsiteX2" fmla="*/ 411956 w 414173"/>
                  <a:gd name="connsiteY2" fmla="*/ 401843 h 401843"/>
                  <a:gd name="connsiteX3" fmla="*/ 0 w 414173"/>
                  <a:gd name="connsiteY3" fmla="*/ 4175 h 401843"/>
                  <a:gd name="connsiteX4" fmla="*/ 92868 w 414173"/>
                  <a:gd name="connsiteY4" fmla="*/ 25606 h 401843"/>
                  <a:gd name="connsiteX0" fmla="*/ 92868 w 414173"/>
                  <a:gd name="connsiteY0" fmla="*/ 25606 h 401843"/>
                  <a:gd name="connsiteX1" fmla="*/ 390525 w 414173"/>
                  <a:gd name="connsiteY1" fmla="*/ 311357 h 401843"/>
                  <a:gd name="connsiteX2" fmla="*/ 411956 w 414173"/>
                  <a:gd name="connsiteY2" fmla="*/ 401843 h 401843"/>
                  <a:gd name="connsiteX3" fmla="*/ 0 w 414173"/>
                  <a:gd name="connsiteY3" fmla="*/ 4175 h 401843"/>
                  <a:gd name="connsiteX4" fmla="*/ 92868 w 414173"/>
                  <a:gd name="connsiteY4" fmla="*/ 25606 h 401843"/>
                  <a:gd name="connsiteX0" fmla="*/ 92868 w 414173"/>
                  <a:gd name="connsiteY0" fmla="*/ 25606 h 401843"/>
                  <a:gd name="connsiteX1" fmla="*/ 390525 w 414173"/>
                  <a:gd name="connsiteY1" fmla="*/ 311357 h 401843"/>
                  <a:gd name="connsiteX2" fmla="*/ 411956 w 414173"/>
                  <a:gd name="connsiteY2" fmla="*/ 401843 h 401843"/>
                  <a:gd name="connsiteX3" fmla="*/ 0 w 414173"/>
                  <a:gd name="connsiteY3" fmla="*/ 4175 h 401843"/>
                  <a:gd name="connsiteX4" fmla="*/ 92868 w 414173"/>
                  <a:gd name="connsiteY4" fmla="*/ 25606 h 401843"/>
                  <a:gd name="connsiteX0" fmla="*/ 92868 w 414173"/>
                  <a:gd name="connsiteY0" fmla="*/ 25606 h 401843"/>
                  <a:gd name="connsiteX1" fmla="*/ 390525 w 414173"/>
                  <a:gd name="connsiteY1" fmla="*/ 311357 h 401843"/>
                  <a:gd name="connsiteX2" fmla="*/ 411956 w 414173"/>
                  <a:gd name="connsiteY2" fmla="*/ 401843 h 401843"/>
                  <a:gd name="connsiteX3" fmla="*/ 0 w 414173"/>
                  <a:gd name="connsiteY3" fmla="*/ 4175 h 401843"/>
                  <a:gd name="connsiteX4" fmla="*/ 92868 w 414173"/>
                  <a:gd name="connsiteY4" fmla="*/ 25606 h 401843"/>
                  <a:gd name="connsiteX0" fmla="*/ 92868 w 411956"/>
                  <a:gd name="connsiteY0" fmla="*/ 25606 h 401843"/>
                  <a:gd name="connsiteX1" fmla="*/ 390525 w 411956"/>
                  <a:gd name="connsiteY1" fmla="*/ 311357 h 401843"/>
                  <a:gd name="connsiteX2" fmla="*/ 411956 w 411956"/>
                  <a:gd name="connsiteY2" fmla="*/ 401843 h 401843"/>
                  <a:gd name="connsiteX3" fmla="*/ 0 w 411956"/>
                  <a:gd name="connsiteY3" fmla="*/ 4175 h 401843"/>
                  <a:gd name="connsiteX4" fmla="*/ 92868 w 411956"/>
                  <a:gd name="connsiteY4" fmla="*/ 25606 h 401843"/>
                  <a:gd name="connsiteX0" fmla="*/ 92868 w 411956"/>
                  <a:gd name="connsiteY0" fmla="*/ 25606 h 401843"/>
                  <a:gd name="connsiteX1" fmla="*/ 333965 w 411956"/>
                  <a:gd name="connsiteY1" fmla="*/ 301930 h 401843"/>
                  <a:gd name="connsiteX2" fmla="*/ 411956 w 411956"/>
                  <a:gd name="connsiteY2" fmla="*/ 401843 h 401843"/>
                  <a:gd name="connsiteX3" fmla="*/ 0 w 411956"/>
                  <a:gd name="connsiteY3" fmla="*/ 4175 h 401843"/>
                  <a:gd name="connsiteX4" fmla="*/ 92868 w 411956"/>
                  <a:gd name="connsiteY4" fmla="*/ 25606 h 401843"/>
                  <a:gd name="connsiteX0" fmla="*/ 135288 w 411956"/>
                  <a:gd name="connsiteY0" fmla="*/ 84280 h 399242"/>
                  <a:gd name="connsiteX1" fmla="*/ 333965 w 411956"/>
                  <a:gd name="connsiteY1" fmla="*/ 299329 h 399242"/>
                  <a:gd name="connsiteX2" fmla="*/ 411956 w 411956"/>
                  <a:gd name="connsiteY2" fmla="*/ 399242 h 399242"/>
                  <a:gd name="connsiteX3" fmla="*/ 0 w 411956"/>
                  <a:gd name="connsiteY3" fmla="*/ 1574 h 399242"/>
                  <a:gd name="connsiteX4" fmla="*/ 135288 w 411956"/>
                  <a:gd name="connsiteY4" fmla="*/ 84280 h 399242"/>
                  <a:gd name="connsiteX0" fmla="*/ 92867 w 411956"/>
                  <a:gd name="connsiteY0" fmla="*/ 21484 h 402434"/>
                  <a:gd name="connsiteX1" fmla="*/ 333965 w 411956"/>
                  <a:gd name="connsiteY1" fmla="*/ 302521 h 402434"/>
                  <a:gd name="connsiteX2" fmla="*/ 411956 w 411956"/>
                  <a:gd name="connsiteY2" fmla="*/ 402434 h 402434"/>
                  <a:gd name="connsiteX3" fmla="*/ 0 w 411956"/>
                  <a:gd name="connsiteY3" fmla="*/ 4766 h 402434"/>
                  <a:gd name="connsiteX4" fmla="*/ 92867 w 411956"/>
                  <a:gd name="connsiteY4" fmla="*/ 21484 h 402434"/>
                  <a:gd name="connsiteX0" fmla="*/ 78726 w 411956"/>
                  <a:gd name="connsiteY0" fmla="*/ 21484 h 402434"/>
                  <a:gd name="connsiteX1" fmla="*/ 333965 w 411956"/>
                  <a:gd name="connsiteY1" fmla="*/ 302521 h 402434"/>
                  <a:gd name="connsiteX2" fmla="*/ 411956 w 411956"/>
                  <a:gd name="connsiteY2" fmla="*/ 402434 h 402434"/>
                  <a:gd name="connsiteX3" fmla="*/ 0 w 411956"/>
                  <a:gd name="connsiteY3" fmla="*/ 4766 h 402434"/>
                  <a:gd name="connsiteX4" fmla="*/ 78726 w 411956"/>
                  <a:gd name="connsiteY4" fmla="*/ 21484 h 402434"/>
                  <a:gd name="connsiteX0" fmla="*/ 78726 w 411956"/>
                  <a:gd name="connsiteY0" fmla="*/ 21484 h 402434"/>
                  <a:gd name="connsiteX1" fmla="*/ 390526 w 411956"/>
                  <a:gd name="connsiteY1" fmla="*/ 330801 h 402434"/>
                  <a:gd name="connsiteX2" fmla="*/ 411956 w 411956"/>
                  <a:gd name="connsiteY2" fmla="*/ 402434 h 402434"/>
                  <a:gd name="connsiteX3" fmla="*/ 0 w 411956"/>
                  <a:gd name="connsiteY3" fmla="*/ 4766 h 402434"/>
                  <a:gd name="connsiteX4" fmla="*/ 78726 w 411956"/>
                  <a:gd name="connsiteY4" fmla="*/ 21484 h 402434"/>
                  <a:gd name="connsiteX0" fmla="*/ 78726 w 411956"/>
                  <a:gd name="connsiteY0" fmla="*/ 10585 h 405676"/>
                  <a:gd name="connsiteX1" fmla="*/ 390526 w 411956"/>
                  <a:gd name="connsiteY1" fmla="*/ 334043 h 405676"/>
                  <a:gd name="connsiteX2" fmla="*/ 411956 w 411956"/>
                  <a:gd name="connsiteY2" fmla="*/ 405676 h 405676"/>
                  <a:gd name="connsiteX3" fmla="*/ 0 w 411956"/>
                  <a:gd name="connsiteY3" fmla="*/ 8008 h 405676"/>
                  <a:gd name="connsiteX4" fmla="*/ 78726 w 411956"/>
                  <a:gd name="connsiteY4" fmla="*/ 10585 h 405676"/>
                  <a:gd name="connsiteX0" fmla="*/ 83439 w 411956"/>
                  <a:gd name="connsiteY0" fmla="*/ 1040 h 462118"/>
                  <a:gd name="connsiteX1" fmla="*/ 390526 w 411956"/>
                  <a:gd name="connsiteY1" fmla="*/ 390485 h 462118"/>
                  <a:gd name="connsiteX2" fmla="*/ 411956 w 411956"/>
                  <a:gd name="connsiteY2" fmla="*/ 462118 h 462118"/>
                  <a:gd name="connsiteX3" fmla="*/ 0 w 411956"/>
                  <a:gd name="connsiteY3" fmla="*/ 64450 h 462118"/>
                  <a:gd name="connsiteX4" fmla="*/ 83439 w 411956"/>
                  <a:gd name="connsiteY4" fmla="*/ 1040 h 462118"/>
                  <a:gd name="connsiteX0" fmla="*/ 97580 w 411956"/>
                  <a:gd name="connsiteY0" fmla="*/ 25607 h 401844"/>
                  <a:gd name="connsiteX1" fmla="*/ 390526 w 411956"/>
                  <a:gd name="connsiteY1" fmla="*/ 330211 h 401844"/>
                  <a:gd name="connsiteX2" fmla="*/ 411956 w 411956"/>
                  <a:gd name="connsiteY2" fmla="*/ 401844 h 401844"/>
                  <a:gd name="connsiteX3" fmla="*/ 0 w 411956"/>
                  <a:gd name="connsiteY3" fmla="*/ 4176 h 401844"/>
                  <a:gd name="connsiteX4" fmla="*/ 97580 w 411956"/>
                  <a:gd name="connsiteY4" fmla="*/ 25607 h 401844"/>
                  <a:gd name="connsiteX0" fmla="*/ 97580 w 461809"/>
                  <a:gd name="connsiteY0" fmla="*/ 25607 h 401844"/>
                  <a:gd name="connsiteX1" fmla="*/ 461228 w 461809"/>
                  <a:gd name="connsiteY1" fmla="*/ 334924 h 401844"/>
                  <a:gd name="connsiteX2" fmla="*/ 411956 w 461809"/>
                  <a:gd name="connsiteY2" fmla="*/ 401844 h 401844"/>
                  <a:gd name="connsiteX3" fmla="*/ 0 w 461809"/>
                  <a:gd name="connsiteY3" fmla="*/ 4176 h 401844"/>
                  <a:gd name="connsiteX4" fmla="*/ 97580 w 461809"/>
                  <a:gd name="connsiteY4" fmla="*/ 25607 h 401844"/>
                  <a:gd name="connsiteX0" fmla="*/ 97580 w 411956"/>
                  <a:gd name="connsiteY0" fmla="*/ 25607 h 401844"/>
                  <a:gd name="connsiteX1" fmla="*/ 404667 w 411956"/>
                  <a:gd name="connsiteY1" fmla="*/ 334924 h 401844"/>
                  <a:gd name="connsiteX2" fmla="*/ 411956 w 411956"/>
                  <a:gd name="connsiteY2" fmla="*/ 401844 h 401844"/>
                  <a:gd name="connsiteX3" fmla="*/ 0 w 411956"/>
                  <a:gd name="connsiteY3" fmla="*/ 4176 h 401844"/>
                  <a:gd name="connsiteX4" fmla="*/ 97580 w 411956"/>
                  <a:gd name="connsiteY4" fmla="*/ 25607 h 401844"/>
                  <a:gd name="connsiteX0" fmla="*/ 97580 w 411956"/>
                  <a:gd name="connsiteY0" fmla="*/ 25607 h 401844"/>
                  <a:gd name="connsiteX1" fmla="*/ 404667 w 411956"/>
                  <a:gd name="connsiteY1" fmla="*/ 334924 h 401844"/>
                  <a:gd name="connsiteX2" fmla="*/ 411956 w 411956"/>
                  <a:gd name="connsiteY2" fmla="*/ 401844 h 401844"/>
                  <a:gd name="connsiteX3" fmla="*/ 0 w 411956"/>
                  <a:gd name="connsiteY3" fmla="*/ 4176 h 401844"/>
                  <a:gd name="connsiteX4" fmla="*/ 97580 w 411956"/>
                  <a:gd name="connsiteY4" fmla="*/ 25607 h 401844"/>
                  <a:gd name="connsiteX0" fmla="*/ 97580 w 411956"/>
                  <a:gd name="connsiteY0" fmla="*/ 25607 h 401844"/>
                  <a:gd name="connsiteX1" fmla="*/ 404667 w 411956"/>
                  <a:gd name="connsiteY1" fmla="*/ 334924 h 401844"/>
                  <a:gd name="connsiteX2" fmla="*/ 411956 w 411956"/>
                  <a:gd name="connsiteY2" fmla="*/ 401844 h 401844"/>
                  <a:gd name="connsiteX3" fmla="*/ 0 w 411956"/>
                  <a:gd name="connsiteY3" fmla="*/ 4176 h 401844"/>
                  <a:gd name="connsiteX4" fmla="*/ 97580 w 411956"/>
                  <a:gd name="connsiteY4" fmla="*/ 25607 h 401844"/>
                  <a:gd name="connsiteX0" fmla="*/ 97580 w 411956"/>
                  <a:gd name="connsiteY0" fmla="*/ 25607 h 401844"/>
                  <a:gd name="connsiteX1" fmla="*/ 404667 w 411956"/>
                  <a:gd name="connsiteY1" fmla="*/ 334924 h 401844"/>
                  <a:gd name="connsiteX2" fmla="*/ 411956 w 411956"/>
                  <a:gd name="connsiteY2" fmla="*/ 401844 h 401844"/>
                  <a:gd name="connsiteX3" fmla="*/ 0 w 411956"/>
                  <a:gd name="connsiteY3" fmla="*/ 4176 h 401844"/>
                  <a:gd name="connsiteX4" fmla="*/ 97580 w 411956"/>
                  <a:gd name="connsiteY4" fmla="*/ 25607 h 401844"/>
                  <a:gd name="connsiteX0" fmla="*/ 97580 w 411956"/>
                  <a:gd name="connsiteY0" fmla="*/ 25607 h 401844"/>
                  <a:gd name="connsiteX1" fmla="*/ 395240 w 411956"/>
                  <a:gd name="connsiteY1" fmla="*/ 330210 h 401844"/>
                  <a:gd name="connsiteX2" fmla="*/ 411956 w 411956"/>
                  <a:gd name="connsiteY2" fmla="*/ 401844 h 401844"/>
                  <a:gd name="connsiteX3" fmla="*/ 0 w 411956"/>
                  <a:gd name="connsiteY3" fmla="*/ 4176 h 401844"/>
                  <a:gd name="connsiteX4" fmla="*/ 97580 w 411956"/>
                  <a:gd name="connsiteY4" fmla="*/ 25607 h 401844"/>
                  <a:gd name="connsiteX0" fmla="*/ 97580 w 411956"/>
                  <a:gd name="connsiteY0" fmla="*/ 25607 h 401844"/>
                  <a:gd name="connsiteX1" fmla="*/ 399954 w 411956"/>
                  <a:gd name="connsiteY1" fmla="*/ 334923 h 401844"/>
                  <a:gd name="connsiteX2" fmla="*/ 411956 w 411956"/>
                  <a:gd name="connsiteY2" fmla="*/ 401844 h 401844"/>
                  <a:gd name="connsiteX3" fmla="*/ 0 w 411956"/>
                  <a:gd name="connsiteY3" fmla="*/ 4176 h 401844"/>
                  <a:gd name="connsiteX4" fmla="*/ 97580 w 411956"/>
                  <a:gd name="connsiteY4" fmla="*/ 25607 h 401844"/>
                  <a:gd name="connsiteX0" fmla="*/ 97580 w 411956"/>
                  <a:gd name="connsiteY0" fmla="*/ 25607 h 401844"/>
                  <a:gd name="connsiteX1" fmla="*/ 399954 w 411956"/>
                  <a:gd name="connsiteY1" fmla="*/ 334923 h 401844"/>
                  <a:gd name="connsiteX2" fmla="*/ 411956 w 411956"/>
                  <a:gd name="connsiteY2" fmla="*/ 401844 h 401844"/>
                  <a:gd name="connsiteX3" fmla="*/ 0 w 411956"/>
                  <a:gd name="connsiteY3" fmla="*/ 4176 h 401844"/>
                  <a:gd name="connsiteX4" fmla="*/ 97580 w 411956"/>
                  <a:gd name="connsiteY4" fmla="*/ 25607 h 401844"/>
                  <a:gd name="connsiteX0" fmla="*/ 97580 w 411956"/>
                  <a:gd name="connsiteY0" fmla="*/ 25607 h 401844"/>
                  <a:gd name="connsiteX1" fmla="*/ 399954 w 411956"/>
                  <a:gd name="connsiteY1" fmla="*/ 339542 h 401844"/>
                  <a:gd name="connsiteX2" fmla="*/ 411956 w 411956"/>
                  <a:gd name="connsiteY2" fmla="*/ 401844 h 401844"/>
                  <a:gd name="connsiteX3" fmla="*/ 0 w 411956"/>
                  <a:gd name="connsiteY3" fmla="*/ 4176 h 401844"/>
                  <a:gd name="connsiteX4" fmla="*/ 97580 w 411956"/>
                  <a:gd name="connsiteY4" fmla="*/ 25607 h 401844"/>
                  <a:gd name="connsiteX0" fmla="*/ 97580 w 411956"/>
                  <a:gd name="connsiteY0" fmla="*/ 25607 h 401844"/>
                  <a:gd name="connsiteX1" fmla="*/ 381846 w 411956"/>
                  <a:gd name="connsiteY1" fmla="*/ 325685 h 401844"/>
                  <a:gd name="connsiteX2" fmla="*/ 411956 w 411956"/>
                  <a:gd name="connsiteY2" fmla="*/ 401844 h 401844"/>
                  <a:gd name="connsiteX3" fmla="*/ 0 w 411956"/>
                  <a:gd name="connsiteY3" fmla="*/ 4176 h 401844"/>
                  <a:gd name="connsiteX4" fmla="*/ 97580 w 411956"/>
                  <a:gd name="connsiteY4" fmla="*/ 25607 h 401844"/>
                  <a:gd name="connsiteX0" fmla="*/ 97580 w 411956"/>
                  <a:gd name="connsiteY0" fmla="*/ 25607 h 401844"/>
                  <a:gd name="connsiteX1" fmla="*/ 409007 w 411956"/>
                  <a:gd name="connsiteY1" fmla="*/ 330304 h 401844"/>
                  <a:gd name="connsiteX2" fmla="*/ 411956 w 411956"/>
                  <a:gd name="connsiteY2" fmla="*/ 401844 h 401844"/>
                  <a:gd name="connsiteX3" fmla="*/ 0 w 411956"/>
                  <a:gd name="connsiteY3" fmla="*/ 4176 h 401844"/>
                  <a:gd name="connsiteX4" fmla="*/ 97580 w 411956"/>
                  <a:gd name="connsiteY4" fmla="*/ 25607 h 401844"/>
                  <a:gd name="connsiteX0" fmla="*/ 97580 w 411956"/>
                  <a:gd name="connsiteY0" fmla="*/ 25607 h 401844"/>
                  <a:gd name="connsiteX1" fmla="*/ 390899 w 411956"/>
                  <a:gd name="connsiteY1" fmla="*/ 325685 h 401844"/>
                  <a:gd name="connsiteX2" fmla="*/ 411956 w 411956"/>
                  <a:gd name="connsiteY2" fmla="*/ 401844 h 401844"/>
                  <a:gd name="connsiteX3" fmla="*/ 0 w 411956"/>
                  <a:gd name="connsiteY3" fmla="*/ 4176 h 401844"/>
                  <a:gd name="connsiteX4" fmla="*/ 97580 w 411956"/>
                  <a:gd name="connsiteY4" fmla="*/ 25607 h 401844"/>
                  <a:gd name="connsiteX0" fmla="*/ 97580 w 402902"/>
                  <a:gd name="connsiteY0" fmla="*/ 25607 h 392607"/>
                  <a:gd name="connsiteX1" fmla="*/ 390899 w 402902"/>
                  <a:gd name="connsiteY1" fmla="*/ 325685 h 392607"/>
                  <a:gd name="connsiteX2" fmla="*/ 402902 w 402902"/>
                  <a:gd name="connsiteY2" fmla="*/ 392607 h 392607"/>
                  <a:gd name="connsiteX3" fmla="*/ 0 w 402902"/>
                  <a:gd name="connsiteY3" fmla="*/ 4176 h 392607"/>
                  <a:gd name="connsiteX4" fmla="*/ 97580 w 402902"/>
                  <a:gd name="connsiteY4" fmla="*/ 25607 h 392607"/>
                  <a:gd name="connsiteX0" fmla="*/ 97580 w 402902"/>
                  <a:gd name="connsiteY0" fmla="*/ 25607 h 392607"/>
                  <a:gd name="connsiteX1" fmla="*/ 390899 w 402902"/>
                  <a:gd name="connsiteY1" fmla="*/ 325685 h 392607"/>
                  <a:gd name="connsiteX2" fmla="*/ 402902 w 402902"/>
                  <a:gd name="connsiteY2" fmla="*/ 392607 h 392607"/>
                  <a:gd name="connsiteX3" fmla="*/ 0 w 402902"/>
                  <a:gd name="connsiteY3" fmla="*/ 4176 h 392607"/>
                  <a:gd name="connsiteX4" fmla="*/ 97580 w 402902"/>
                  <a:gd name="connsiteY4" fmla="*/ 25607 h 392607"/>
                  <a:gd name="connsiteX0" fmla="*/ 97580 w 408217"/>
                  <a:gd name="connsiteY0" fmla="*/ 25607 h 403467"/>
                  <a:gd name="connsiteX1" fmla="*/ 390899 w 408217"/>
                  <a:gd name="connsiteY1" fmla="*/ 325685 h 403467"/>
                  <a:gd name="connsiteX2" fmla="*/ 408217 w 408217"/>
                  <a:gd name="connsiteY2" fmla="*/ 403467 h 403467"/>
                  <a:gd name="connsiteX3" fmla="*/ 0 w 408217"/>
                  <a:gd name="connsiteY3" fmla="*/ 4176 h 403467"/>
                  <a:gd name="connsiteX4" fmla="*/ 97580 w 408217"/>
                  <a:gd name="connsiteY4" fmla="*/ 25607 h 403467"/>
                  <a:gd name="connsiteX0" fmla="*/ 97580 w 408217"/>
                  <a:gd name="connsiteY0" fmla="*/ 25607 h 403467"/>
                  <a:gd name="connsiteX1" fmla="*/ 390899 w 408217"/>
                  <a:gd name="connsiteY1" fmla="*/ 325685 h 403467"/>
                  <a:gd name="connsiteX2" fmla="*/ 408217 w 408217"/>
                  <a:gd name="connsiteY2" fmla="*/ 403467 h 403467"/>
                  <a:gd name="connsiteX3" fmla="*/ 0 w 408217"/>
                  <a:gd name="connsiteY3" fmla="*/ 4176 h 403467"/>
                  <a:gd name="connsiteX4" fmla="*/ 97580 w 408217"/>
                  <a:gd name="connsiteY4" fmla="*/ 25607 h 403467"/>
                  <a:gd name="connsiteX0" fmla="*/ 97580 w 408217"/>
                  <a:gd name="connsiteY0" fmla="*/ 25607 h 403467"/>
                  <a:gd name="connsiteX1" fmla="*/ 395120 w 408217"/>
                  <a:gd name="connsiteY1" fmla="*/ 325685 h 403467"/>
                  <a:gd name="connsiteX2" fmla="*/ 408217 w 408217"/>
                  <a:gd name="connsiteY2" fmla="*/ 403467 h 403467"/>
                  <a:gd name="connsiteX3" fmla="*/ 0 w 408217"/>
                  <a:gd name="connsiteY3" fmla="*/ 4176 h 403467"/>
                  <a:gd name="connsiteX4" fmla="*/ 97580 w 408217"/>
                  <a:gd name="connsiteY4" fmla="*/ 25607 h 403467"/>
                  <a:gd name="connsiteX0" fmla="*/ 97580 w 408217"/>
                  <a:gd name="connsiteY0" fmla="*/ 25607 h 403467"/>
                  <a:gd name="connsiteX1" fmla="*/ 395120 w 408217"/>
                  <a:gd name="connsiteY1" fmla="*/ 325685 h 403467"/>
                  <a:gd name="connsiteX2" fmla="*/ 408217 w 408217"/>
                  <a:gd name="connsiteY2" fmla="*/ 403467 h 403467"/>
                  <a:gd name="connsiteX3" fmla="*/ 0 w 408217"/>
                  <a:gd name="connsiteY3" fmla="*/ 4176 h 403467"/>
                  <a:gd name="connsiteX4" fmla="*/ 97580 w 408217"/>
                  <a:gd name="connsiteY4" fmla="*/ 25607 h 403467"/>
                  <a:gd name="connsiteX0" fmla="*/ 97580 w 399775"/>
                  <a:gd name="connsiteY0" fmla="*/ 25607 h 407793"/>
                  <a:gd name="connsiteX1" fmla="*/ 395120 w 399775"/>
                  <a:gd name="connsiteY1" fmla="*/ 325685 h 407793"/>
                  <a:gd name="connsiteX2" fmla="*/ 399775 w 399775"/>
                  <a:gd name="connsiteY2" fmla="*/ 407793 h 407793"/>
                  <a:gd name="connsiteX3" fmla="*/ 0 w 399775"/>
                  <a:gd name="connsiteY3" fmla="*/ 4176 h 407793"/>
                  <a:gd name="connsiteX4" fmla="*/ 97580 w 399775"/>
                  <a:gd name="connsiteY4" fmla="*/ 25607 h 407793"/>
                  <a:gd name="connsiteX0" fmla="*/ 97580 w 408218"/>
                  <a:gd name="connsiteY0" fmla="*/ 25607 h 403467"/>
                  <a:gd name="connsiteX1" fmla="*/ 395120 w 408218"/>
                  <a:gd name="connsiteY1" fmla="*/ 325685 h 403467"/>
                  <a:gd name="connsiteX2" fmla="*/ 408218 w 408218"/>
                  <a:gd name="connsiteY2" fmla="*/ 403467 h 403467"/>
                  <a:gd name="connsiteX3" fmla="*/ 0 w 408218"/>
                  <a:gd name="connsiteY3" fmla="*/ 4176 h 403467"/>
                  <a:gd name="connsiteX4" fmla="*/ 97580 w 408218"/>
                  <a:gd name="connsiteY4" fmla="*/ 25607 h 403467"/>
                  <a:gd name="connsiteX0" fmla="*/ 97580 w 399776"/>
                  <a:gd name="connsiteY0" fmla="*/ 25607 h 399141"/>
                  <a:gd name="connsiteX1" fmla="*/ 395120 w 399776"/>
                  <a:gd name="connsiteY1" fmla="*/ 325685 h 399141"/>
                  <a:gd name="connsiteX2" fmla="*/ 399776 w 399776"/>
                  <a:gd name="connsiteY2" fmla="*/ 399141 h 399141"/>
                  <a:gd name="connsiteX3" fmla="*/ 0 w 399776"/>
                  <a:gd name="connsiteY3" fmla="*/ 4176 h 399141"/>
                  <a:gd name="connsiteX4" fmla="*/ 97580 w 399776"/>
                  <a:gd name="connsiteY4" fmla="*/ 25607 h 399141"/>
                  <a:gd name="connsiteX0" fmla="*/ 97580 w 403997"/>
                  <a:gd name="connsiteY0" fmla="*/ 25607 h 399141"/>
                  <a:gd name="connsiteX1" fmla="*/ 395120 w 403997"/>
                  <a:gd name="connsiteY1" fmla="*/ 325685 h 399141"/>
                  <a:gd name="connsiteX2" fmla="*/ 403997 w 403997"/>
                  <a:gd name="connsiteY2" fmla="*/ 399141 h 399141"/>
                  <a:gd name="connsiteX3" fmla="*/ 0 w 403997"/>
                  <a:gd name="connsiteY3" fmla="*/ 4176 h 399141"/>
                  <a:gd name="connsiteX4" fmla="*/ 97580 w 403997"/>
                  <a:gd name="connsiteY4" fmla="*/ 25607 h 399141"/>
                  <a:gd name="connsiteX0" fmla="*/ 97580 w 403997"/>
                  <a:gd name="connsiteY0" fmla="*/ 25607 h 399141"/>
                  <a:gd name="connsiteX1" fmla="*/ 399341 w 403997"/>
                  <a:gd name="connsiteY1" fmla="*/ 330011 h 399141"/>
                  <a:gd name="connsiteX2" fmla="*/ 403997 w 403997"/>
                  <a:gd name="connsiteY2" fmla="*/ 399141 h 399141"/>
                  <a:gd name="connsiteX3" fmla="*/ 0 w 403997"/>
                  <a:gd name="connsiteY3" fmla="*/ 4176 h 399141"/>
                  <a:gd name="connsiteX4" fmla="*/ 97580 w 403997"/>
                  <a:gd name="connsiteY4" fmla="*/ 25607 h 399141"/>
                  <a:gd name="connsiteX0" fmla="*/ 104763 w 411180"/>
                  <a:gd name="connsiteY0" fmla="*/ 27804 h 401338"/>
                  <a:gd name="connsiteX1" fmla="*/ 406524 w 411180"/>
                  <a:gd name="connsiteY1" fmla="*/ 332208 h 401338"/>
                  <a:gd name="connsiteX2" fmla="*/ 411180 w 411180"/>
                  <a:gd name="connsiteY2" fmla="*/ 401338 h 401338"/>
                  <a:gd name="connsiteX3" fmla="*/ 0 w 411180"/>
                  <a:gd name="connsiteY3" fmla="*/ 3920 h 401338"/>
                  <a:gd name="connsiteX4" fmla="*/ 104763 w 411180"/>
                  <a:gd name="connsiteY4" fmla="*/ 27804 h 401338"/>
                  <a:gd name="connsiteX0" fmla="*/ 104763 w 411180"/>
                  <a:gd name="connsiteY0" fmla="*/ 27804 h 440590"/>
                  <a:gd name="connsiteX1" fmla="*/ 406524 w 411180"/>
                  <a:gd name="connsiteY1" fmla="*/ 332208 h 440590"/>
                  <a:gd name="connsiteX2" fmla="*/ 411180 w 411180"/>
                  <a:gd name="connsiteY2" fmla="*/ 440590 h 440590"/>
                  <a:gd name="connsiteX3" fmla="*/ 0 w 411180"/>
                  <a:gd name="connsiteY3" fmla="*/ 3920 h 440590"/>
                  <a:gd name="connsiteX4" fmla="*/ 104763 w 411180"/>
                  <a:gd name="connsiteY4" fmla="*/ 27804 h 440590"/>
                  <a:gd name="connsiteX0" fmla="*/ 104763 w 408134"/>
                  <a:gd name="connsiteY0" fmla="*/ 27804 h 403791"/>
                  <a:gd name="connsiteX1" fmla="*/ 406524 w 408134"/>
                  <a:gd name="connsiteY1" fmla="*/ 332208 h 403791"/>
                  <a:gd name="connsiteX2" fmla="*/ 399209 w 408134"/>
                  <a:gd name="connsiteY2" fmla="*/ 403791 h 403791"/>
                  <a:gd name="connsiteX3" fmla="*/ 0 w 408134"/>
                  <a:gd name="connsiteY3" fmla="*/ 3920 h 403791"/>
                  <a:gd name="connsiteX4" fmla="*/ 104763 w 408134"/>
                  <a:gd name="connsiteY4" fmla="*/ 27804 h 403791"/>
                  <a:gd name="connsiteX0" fmla="*/ 104763 w 408317"/>
                  <a:gd name="connsiteY0" fmla="*/ 27804 h 411151"/>
                  <a:gd name="connsiteX1" fmla="*/ 406524 w 408317"/>
                  <a:gd name="connsiteY1" fmla="*/ 332208 h 411151"/>
                  <a:gd name="connsiteX2" fmla="*/ 401603 w 408317"/>
                  <a:gd name="connsiteY2" fmla="*/ 411151 h 411151"/>
                  <a:gd name="connsiteX3" fmla="*/ 0 w 408317"/>
                  <a:gd name="connsiteY3" fmla="*/ 3920 h 411151"/>
                  <a:gd name="connsiteX4" fmla="*/ 104763 w 408317"/>
                  <a:gd name="connsiteY4" fmla="*/ 27804 h 411151"/>
                  <a:gd name="connsiteX0" fmla="*/ 104763 w 408317"/>
                  <a:gd name="connsiteY0" fmla="*/ 27804 h 411151"/>
                  <a:gd name="connsiteX1" fmla="*/ 406524 w 408317"/>
                  <a:gd name="connsiteY1" fmla="*/ 332208 h 411151"/>
                  <a:gd name="connsiteX2" fmla="*/ 401603 w 408317"/>
                  <a:gd name="connsiteY2" fmla="*/ 411151 h 411151"/>
                  <a:gd name="connsiteX3" fmla="*/ 0 w 408317"/>
                  <a:gd name="connsiteY3" fmla="*/ 3920 h 411151"/>
                  <a:gd name="connsiteX4" fmla="*/ 104763 w 408317"/>
                  <a:gd name="connsiteY4" fmla="*/ 27804 h 411151"/>
                  <a:gd name="connsiteX0" fmla="*/ 104763 w 408317"/>
                  <a:gd name="connsiteY0" fmla="*/ 27804 h 411151"/>
                  <a:gd name="connsiteX1" fmla="*/ 406524 w 408317"/>
                  <a:gd name="connsiteY1" fmla="*/ 332208 h 411151"/>
                  <a:gd name="connsiteX2" fmla="*/ 401603 w 408317"/>
                  <a:gd name="connsiteY2" fmla="*/ 411151 h 411151"/>
                  <a:gd name="connsiteX3" fmla="*/ 0 w 408317"/>
                  <a:gd name="connsiteY3" fmla="*/ 3920 h 411151"/>
                  <a:gd name="connsiteX4" fmla="*/ 104763 w 408317"/>
                  <a:gd name="connsiteY4" fmla="*/ 27804 h 411151"/>
                  <a:gd name="connsiteX0" fmla="*/ 104763 w 408317"/>
                  <a:gd name="connsiteY0" fmla="*/ 27804 h 411151"/>
                  <a:gd name="connsiteX1" fmla="*/ 406524 w 408317"/>
                  <a:gd name="connsiteY1" fmla="*/ 332208 h 411151"/>
                  <a:gd name="connsiteX2" fmla="*/ 401603 w 408317"/>
                  <a:gd name="connsiteY2" fmla="*/ 411151 h 411151"/>
                  <a:gd name="connsiteX3" fmla="*/ 0 w 408317"/>
                  <a:gd name="connsiteY3" fmla="*/ 3920 h 411151"/>
                  <a:gd name="connsiteX4" fmla="*/ 104763 w 408317"/>
                  <a:gd name="connsiteY4" fmla="*/ 27804 h 411151"/>
                  <a:gd name="connsiteX0" fmla="*/ 104763 w 408317"/>
                  <a:gd name="connsiteY0" fmla="*/ 27804 h 411151"/>
                  <a:gd name="connsiteX1" fmla="*/ 406524 w 408317"/>
                  <a:gd name="connsiteY1" fmla="*/ 332208 h 411151"/>
                  <a:gd name="connsiteX2" fmla="*/ 401603 w 408317"/>
                  <a:gd name="connsiteY2" fmla="*/ 411151 h 411151"/>
                  <a:gd name="connsiteX3" fmla="*/ 0 w 408317"/>
                  <a:gd name="connsiteY3" fmla="*/ 3920 h 411151"/>
                  <a:gd name="connsiteX4" fmla="*/ 104763 w 408317"/>
                  <a:gd name="connsiteY4" fmla="*/ 27804 h 411151"/>
                  <a:gd name="connsiteX0" fmla="*/ 104763 w 408317"/>
                  <a:gd name="connsiteY0" fmla="*/ 27804 h 411151"/>
                  <a:gd name="connsiteX1" fmla="*/ 406524 w 408317"/>
                  <a:gd name="connsiteY1" fmla="*/ 332208 h 411151"/>
                  <a:gd name="connsiteX2" fmla="*/ 401603 w 408317"/>
                  <a:gd name="connsiteY2" fmla="*/ 411151 h 411151"/>
                  <a:gd name="connsiteX3" fmla="*/ 0 w 408317"/>
                  <a:gd name="connsiteY3" fmla="*/ 3920 h 411151"/>
                  <a:gd name="connsiteX4" fmla="*/ 104763 w 408317"/>
                  <a:gd name="connsiteY4" fmla="*/ 27804 h 411151"/>
                  <a:gd name="connsiteX0" fmla="*/ 104763 w 408317"/>
                  <a:gd name="connsiteY0" fmla="*/ 27804 h 411151"/>
                  <a:gd name="connsiteX1" fmla="*/ 406524 w 408317"/>
                  <a:gd name="connsiteY1" fmla="*/ 332208 h 411151"/>
                  <a:gd name="connsiteX2" fmla="*/ 401603 w 408317"/>
                  <a:gd name="connsiteY2" fmla="*/ 411151 h 411151"/>
                  <a:gd name="connsiteX3" fmla="*/ 0 w 408317"/>
                  <a:gd name="connsiteY3" fmla="*/ 3920 h 411151"/>
                  <a:gd name="connsiteX4" fmla="*/ 104763 w 408317"/>
                  <a:gd name="connsiteY4" fmla="*/ 27804 h 411151"/>
                  <a:gd name="connsiteX0" fmla="*/ 85608 w 389162"/>
                  <a:gd name="connsiteY0" fmla="*/ 30031 h 413378"/>
                  <a:gd name="connsiteX1" fmla="*/ 387369 w 389162"/>
                  <a:gd name="connsiteY1" fmla="*/ 334435 h 413378"/>
                  <a:gd name="connsiteX2" fmla="*/ 382448 w 389162"/>
                  <a:gd name="connsiteY2" fmla="*/ 413378 h 413378"/>
                  <a:gd name="connsiteX3" fmla="*/ 0 w 389162"/>
                  <a:gd name="connsiteY3" fmla="*/ 3694 h 413378"/>
                  <a:gd name="connsiteX4" fmla="*/ 85608 w 389162"/>
                  <a:gd name="connsiteY4" fmla="*/ 30031 h 413378"/>
                  <a:gd name="connsiteX0" fmla="*/ 92792 w 396346"/>
                  <a:gd name="connsiteY0" fmla="*/ 36843 h 420190"/>
                  <a:gd name="connsiteX1" fmla="*/ 394553 w 396346"/>
                  <a:gd name="connsiteY1" fmla="*/ 341247 h 420190"/>
                  <a:gd name="connsiteX2" fmla="*/ 389632 w 396346"/>
                  <a:gd name="connsiteY2" fmla="*/ 420190 h 420190"/>
                  <a:gd name="connsiteX3" fmla="*/ 0 w 396346"/>
                  <a:gd name="connsiteY3" fmla="*/ 3146 h 420190"/>
                  <a:gd name="connsiteX4" fmla="*/ 92792 w 396346"/>
                  <a:gd name="connsiteY4" fmla="*/ 36843 h 420190"/>
                  <a:gd name="connsiteX0" fmla="*/ 92792 w 396346"/>
                  <a:gd name="connsiteY0" fmla="*/ 36843 h 420190"/>
                  <a:gd name="connsiteX1" fmla="*/ 394553 w 396346"/>
                  <a:gd name="connsiteY1" fmla="*/ 341247 h 420190"/>
                  <a:gd name="connsiteX2" fmla="*/ 389632 w 396346"/>
                  <a:gd name="connsiteY2" fmla="*/ 420190 h 420190"/>
                  <a:gd name="connsiteX3" fmla="*/ 0 w 396346"/>
                  <a:gd name="connsiteY3" fmla="*/ 3146 h 420190"/>
                  <a:gd name="connsiteX4" fmla="*/ 92792 w 396346"/>
                  <a:gd name="connsiteY4" fmla="*/ 36843 h 420190"/>
                  <a:gd name="connsiteX0" fmla="*/ 92792 w 395787"/>
                  <a:gd name="connsiteY0" fmla="*/ 36843 h 398111"/>
                  <a:gd name="connsiteX1" fmla="*/ 394553 w 395787"/>
                  <a:gd name="connsiteY1" fmla="*/ 341247 h 398111"/>
                  <a:gd name="connsiteX2" fmla="*/ 380055 w 395787"/>
                  <a:gd name="connsiteY2" fmla="*/ 398111 h 398111"/>
                  <a:gd name="connsiteX3" fmla="*/ 0 w 395787"/>
                  <a:gd name="connsiteY3" fmla="*/ 3146 h 398111"/>
                  <a:gd name="connsiteX4" fmla="*/ 92792 w 395787"/>
                  <a:gd name="connsiteY4" fmla="*/ 36843 h 398111"/>
                  <a:gd name="connsiteX0" fmla="*/ 92792 w 396577"/>
                  <a:gd name="connsiteY0" fmla="*/ 36843 h 393205"/>
                  <a:gd name="connsiteX1" fmla="*/ 394553 w 396577"/>
                  <a:gd name="connsiteY1" fmla="*/ 341247 h 393205"/>
                  <a:gd name="connsiteX2" fmla="*/ 392026 w 396577"/>
                  <a:gd name="connsiteY2" fmla="*/ 393205 h 393205"/>
                  <a:gd name="connsiteX3" fmla="*/ 0 w 396577"/>
                  <a:gd name="connsiteY3" fmla="*/ 3146 h 393205"/>
                  <a:gd name="connsiteX4" fmla="*/ 92792 w 396577"/>
                  <a:gd name="connsiteY4" fmla="*/ 36843 h 393205"/>
                  <a:gd name="connsiteX0" fmla="*/ 92792 w 396577"/>
                  <a:gd name="connsiteY0" fmla="*/ 36843 h 393205"/>
                  <a:gd name="connsiteX1" fmla="*/ 394553 w 396577"/>
                  <a:gd name="connsiteY1" fmla="*/ 341247 h 393205"/>
                  <a:gd name="connsiteX2" fmla="*/ 392026 w 396577"/>
                  <a:gd name="connsiteY2" fmla="*/ 393205 h 393205"/>
                  <a:gd name="connsiteX3" fmla="*/ 0 w 396577"/>
                  <a:gd name="connsiteY3" fmla="*/ 3146 h 393205"/>
                  <a:gd name="connsiteX4" fmla="*/ 92792 w 396577"/>
                  <a:gd name="connsiteY4" fmla="*/ 36843 h 393205"/>
                  <a:gd name="connsiteX0" fmla="*/ 92792 w 396879"/>
                  <a:gd name="connsiteY0" fmla="*/ 36843 h 407924"/>
                  <a:gd name="connsiteX1" fmla="*/ 394553 w 396879"/>
                  <a:gd name="connsiteY1" fmla="*/ 341247 h 407924"/>
                  <a:gd name="connsiteX2" fmla="*/ 394420 w 396879"/>
                  <a:gd name="connsiteY2" fmla="*/ 407924 h 407924"/>
                  <a:gd name="connsiteX3" fmla="*/ 0 w 396879"/>
                  <a:gd name="connsiteY3" fmla="*/ 3146 h 407924"/>
                  <a:gd name="connsiteX4" fmla="*/ 92792 w 396879"/>
                  <a:gd name="connsiteY4" fmla="*/ 36843 h 407924"/>
                  <a:gd name="connsiteX0" fmla="*/ 92792 w 396879"/>
                  <a:gd name="connsiteY0" fmla="*/ 36843 h 407924"/>
                  <a:gd name="connsiteX1" fmla="*/ 394553 w 396879"/>
                  <a:gd name="connsiteY1" fmla="*/ 341247 h 407924"/>
                  <a:gd name="connsiteX2" fmla="*/ 394420 w 396879"/>
                  <a:gd name="connsiteY2" fmla="*/ 407924 h 407924"/>
                  <a:gd name="connsiteX3" fmla="*/ 0 w 396879"/>
                  <a:gd name="connsiteY3" fmla="*/ 3146 h 407924"/>
                  <a:gd name="connsiteX4" fmla="*/ 92792 w 396879"/>
                  <a:gd name="connsiteY4" fmla="*/ 36843 h 40792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401667"/>
                  <a:gd name="connsiteY0" fmla="*/ 30033 h 401114"/>
                  <a:gd name="connsiteX1" fmla="*/ 399341 w 401667"/>
                  <a:gd name="connsiteY1" fmla="*/ 334437 h 401114"/>
                  <a:gd name="connsiteX2" fmla="*/ 399208 w 401667"/>
                  <a:gd name="connsiteY2" fmla="*/ 401114 h 401114"/>
                  <a:gd name="connsiteX3" fmla="*/ 0 w 401667"/>
                  <a:gd name="connsiteY3" fmla="*/ 3695 h 401114"/>
                  <a:gd name="connsiteX4" fmla="*/ 97580 w 401667"/>
                  <a:gd name="connsiteY4" fmla="*/ 30033 h 401114"/>
                  <a:gd name="connsiteX0" fmla="*/ 97580 w 399687"/>
                  <a:gd name="connsiteY0" fmla="*/ 30033 h 401114"/>
                  <a:gd name="connsiteX1" fmla="*/ 396947 w 399687"/>
                  <a:gd name="connsiteY1" fmla="*/ 334437 h 401114"/>
                  <a:gd name="connsiteX2" fmla="*/ 399208 w 399687"/>
                  <a:gd name="connsiteY2" fmla="*/ 401114 h 401114"/>
                  <a:gd name="connsiteX3" fmla="*/ 0 w 399687"/>
                  <a:gd name="connsiteY3" fmla="*/ 3695 h 401114"/>
                  <a:gd name="connsiteX4" fmla="*/ 97580 w 399687"/>
                  <a:gd name="connsiteY4" fmla="*/ 30033 h 401114"/>
                  <a:gd name="connsiteX0" fmla="*/ 97580 w 399208"/>
                  <a:gd name="connsiteY0" fmla="*/ 30033 h 401114"/>
                  <a:gd name="connsiteX1" fmla="*/ 392159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208"/>
                  <a:gd name="connsiteY0" fmla="*/ 30033 h 401114"/>
                  <a:gd name="connsiteX1" fmla="*/ 392159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208"/>
                  <a:gd name="connsiteY0" fmla="*/ 30033 h 401114"/>
                  <a:gd name="connsiteX1" fmla="*/ 392159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208"/>
                  <a:gd name="connsiteY0" fmla="*/ 30033 h 401114"/>
                  <a:gd name="connsiteX1" fmla="*/ 392159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208"/>
                  <a:gd name="connsiteY0" fmla="*/ 30033 h 401114"/>
                  <a:gd name="connsiteX1" fmla="*/ 394553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208"/>
                  <a:gd name="connsiteY0" fmla="*/ 30033 h 401114"/>
                  <a:gd name="connsiteX1" fmla="*/ 394553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208"/>
                  <a:gd name="connsiteY0" fmla="*/ 30033 h 401114"/>
                  <a:gd name="connsiteX1" fmla="*/ 394553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208"/>
                  <a:gd name="connsiteY0" fmla="*/ 30033 h 401114"/>
                  <a:gd name="connsiteX1" fmla="*/ 394553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208"/>
                  <a:gd name="connsiteY0" fmla="*/ 30033 h 401114"/>
                  <a:gd name="connsiteX1" fmla="*/ 394553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208"/>
                  <a:gd name="connsiteY0" fmla="*/ 30033 h 401114"/>
                  <a:gd name="connsiteX1" fmla="*/ 394553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208"/>
                  <a:gd name="connsiteY0" fmla="*/ 30033 h 401114"/>
                  <a:gd name="connsiteX1" fmla="*/ 394553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208"/>
                  <a:gd name="connsiteY0" fmla="*/ 30033 h 401114"/>
                  <a:gd name="connsiteX1" fmla="*/ 394553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208"/>
                  <a:gd name="connsiteY0" fmla="*/ 30033 h 401114"/>
                  <a:gd name="connsiteX1" fmla="*/ 394553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208"/>
                  <a:gd name="connsiteY0" fmla="*/ 30033 h 401114"/>
                  <a:gd name="connsiteX1" fmla="*/ 394553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208"/>
                  <a:gd name="connsiteY0" fmla="*/ 30033 h 401114"/>
                  <a:gd name="connsiteX1" fmla="*/ 394553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208"/>
                  <a:gd name="connsiteY0" fmla="*/ 30033 h 401114"/>
                  <a:gd name="connsiteX1" fmla="*/ 394553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208"/>
                  <a:gd name="connsiteY0" fmla="*/ 30033 h 401114"/>
                  <a:gd name="connsiteX1" fmla="*/ 394553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721"/>
                  <a:gd name="connsiteY0" fmla="*/ 30033 h 401114"/>
                  <a:gd name="connsiteX1" fmla="*/ 399341 w 399721"/>
                  <a:gd name="connsiteY1" fmla="*/ 331983 h 401114"/>
                  <a:gd name="connsiteX2" fmla="*/ 399208 w 399721"/>
                  <a:gd name="connsiteY2" fmla="*/ 401114 h 401114"/>
                  <a:gd name="connsiteX3" fmla="*/ 0 w 399721"/>
                  <a:gd name="connsiteY3" fmla="*/ 3695 h 401114"/>
                  <a:gd name="connsiteX4" fmla="*/ 97580 w 399721"/>
                  <a:gd name="connsiteY4" fmla="*/ 30033 h 401114"/>
                  <a:gd name="connsiteX0" fmla="*/ 97580 w 399721"/>
                  <a:gd name="connsiteY0" fmla="*/ 30033 h 401114"/>
                  <a:gd name="connsiteX1" fmla="*/ 399341 w 399721"/>
                  <a:gd name="connsiteY1" fmla="*/ 331983 h 401114"/>
                  <a:gd name="connsiteX2" fmla="*/ 399208 w 399721"/>
                  <a:gd name="connsiteY2" fmla="*/ 401114 h 401114"/>
                  <a:gd name="connsiteX3" fmla="*/ 0 w 399721"/>
                  <a:gd name="connsiteY3" fmla="*/ 3695 h 401114"/>
                  <a:gd name="connsiteX4" fmla="*/ 97580 w 399721"/>
                  <a:gd name="connsiteY4" fmla="*/ 30033 h 401114"/>
                  <a:gd name="connsiteX0" fmla="*/ 97580 w 399341"/>
                  <a:gd name="connsiteY0" fmla="*/ 30033 h 401114"/>
                  <a:gd name="connsiteX1" fmla="*/ 399341 w 399341"/>
                  <a:gd name="connsiteY1" fmla="*/ 331983 h 401114"/>
                  <a:gd name="connsiteX2" fmla="*/ 399208 w 399341"/>
                  <a:gd name="connsiteY2" fmla="*/ 401114 h 401114"/>
                  <a:gd name="connsiteX3" fmla="*/ 0 w 399341"/>
                  <a:gd name="connsiteY3" fmla="*/ 3695 h 401114"/>
                  <a:gd name="connsiteX4" fmla="*/ 97580 w 399341"/>
                  <a:gd name="connsiteY4" fmla="*/ 30033 h 401114"/>
                  <a:gd name="connsiteX0" fmla="*/ 97580 w 399341"/>
                  <a:gd name="connsiteY0" fmla="*/ 30033 h 401114"/>
                  <a:gd name="connsiteX1" fmla="*/ 399341 w 399341"/>
                  <a:gd name="connsiteY1" fmla="*/ 331983 h 401114"/>
                  <a:gd name="connsiteX2" fmla="*/ 399208 w 399341"/>
                  <a:gd name="connsiteY2" fmla="*/ 401114 h 401114"/>
                  <a:gd name="connsiteX3" fmla="*/ 0 w 399341"/>
                  <a:gd name="connsiteY3" fmla="*/ 3695 h 401114"/>
                  <a:gd name="connsiteX4" fmla="*/ 97580 w 399341"/>
                  <a:gd name="connsiteY4" fmla="*/ 30033 h 401114"/>
                  <a:gd name="connsiteX0" fmla="*/ 97580 w 399341"/>
                  <a:gd name="connsiteY0" fmla="*/ 30033 h 401114"/>
                  <a:gd name="connsiteX1" fmla="*/ 399341 w 399341"/>
                  <a:gd name="connsiteY1" fmla="*/ 331983 h 401114"/>
                  <a:gd name="connsiteX2" fmla="*/ 399208 w 399341"/>
                  <a:gd name="connsiteY2" fmla="*/ 401114 h 401114"/>
                  <a:gd name="connsiteX3" fmla="*/ 0 w 399341"/>
                  <a:gd name="connsiteY3" fmla="*/ 3695 h 401114"/>
                  <a:gd name="connsiteX4" fmla="*/ 97580 w 399341"/>
                  <a:gd name="connsiteY4" fmla="*/ 30033 h 401114"/>
                  <a:gd name="connsiteX0" fmla="*/ 97580 w 399341"/>
                  <a:gd name="connsiteY0" fmla="*/ 30033 h 401114"/>
                  <a:gd name="connsiteX1" fmla="*/ 399341 w 399341"/>
                  <a:gd name="connsiteY1" fmla="*/ 331983 h 401114"/>
                  <a:gd name="connsiteX2" fmla="*/ 399208 w 399341"/>
                  <a:gd name="connsiteY2" fmla="*/ 401114 h 401114"/>
                  <a:gd name="connsiteX3" fmla="*/ 0 w 399341"/>
                  <a:gd name="connsiteY3" fmla="*/ 3695 h 401114"/>
                  <a:gd name="connsiteX4" fmla="*/ 97580 w 399341"/>
                  <a:gd name="connsiteY4" fmla="*/ 30033 h 401114"/>
                  <a:gd name="connsiteX0" fmla="*/ 97580 w 399341"/>
                  <a:gd name="connsiteY0" fmla="*/ 30033 h 401114"/>
                  <a:gd name="connsiteX1" fmla="*/ 399341 w 399341"/>
                  <a:gd name="connsiteY1" fmla="*/ 331983 h 401114"/>
                  <a:gd name="connsiteX2" fmla="*/ 399208 w 399341"/>
                  <a:gd name="connsiteY2" fmla="*/ 401114 h 401114"/>
                  <a:gd name="connsiteX3" fmla="*/ 0 w 399341"/>
                  <a:gd name="connsiteY3" fmla="*/ 3695 h 401114"/>
                  <a:gd name="connsiteX4" fmla="*/ 97580 w 399341"/>
                  <a:gd name="connsiteY4" fmla="*/ 30033 h 401114"/>
                  <a:gd name="connsiteX0" fmla="*/ 97580 w 399341"/>
                  <a:gd name="connsiteY0" fmla="*/ 30033 h 401114"/>
                  <a:gd name="connsiteX1" fmla="*/ 399341 w 399341"/>
                  <a:gd name="connsiteY1" fmla="*/ 331983 h 401114"/>
                  <a:gd name="connsiteX2" fmla="*/ 399208 w 399341"/>
                  <a:gd name="connsiteY2" fmla="*/ 401114 h 401114"/>
                  <a:gd name="connsiteX3" fmla="*/ 0 w 399341"/>
                  <a:gd name="connsiteY3" fmla="*/ 3695 h 401114"/>
                  <a:gd name="connsiteX4" fmla="*/ 97580 w 399341"/>
                  <a:gd name="connsiteY4" fmla="*/ 30033 h 401114"/>
                  <a:gd name="connsiteX0" fmla="*/ 97580 w 399341"/>
                  <a:gd name="connsiteY0" fmla="*/ 30033 h 401114"/>
                  <a:gd name="connsiteX1" fmla="*/ 399341 w 399341"/>
                  <a:gd name="connsiteY1" fmla="*/ 331983 h 401114"/>
                  <a:gd name="connsiteX2" fmla="*/ 399208 w 399341"/>
                  <a:gd name="connsiteY2" fmla="*/ 401114 h 401114"/>
                  <a:gd name="connsiteX3" fmla="*/ 0 w 399341"/>
                  <a:gd name="connsiteY3" fmla="*/ 3695 h 401114"/>
                  <a:gd name="connsiteX4" fmla="*/ 97580 w 399341"/>
                  <a:gd name="connsiteY4" fmla="*/ 30033 h 401114"/>
                  <a:gd name="connsiteX0" fmla="*/ 97580 w 399341"/>
                  <a:gd name="connsiteY0" fmla="*/ 30033 h 401114"/>
                  <a:gd name="connsiteX1" fmla="*/ 399341 w 399341"/>
                  <a:gd name="connsiteY1" fmla="*/ 331983 h 401114"/>
                  <a:gd name="connsiteX2" fmla="*/ 399208 w 399341"/>
                  <a:gd name="connsiteY2" fmla="*/ 401114 h 401114"/>
                  <a:gd name="connsiteX3" fmla="*/ 0 w 399341"/>
                  <a:gd name="connsiteY3" fmla="*/ 3695 h 401114"/>
                  <a:gd name="connsiteX4" fmla="*/ 97580 w 399341"/>
                  <a:gd name="connsiteY4" fmla="*/ 30033 h 401114"/>
                  <a:gd name="connsiteX0" fmla="*/ 97580 w 399208"/>
                  <a:gd name="connsiteY0" fmla="*/ 30033 h 401114"/>
                  <a:gd name="connsiteX1" fmla="*/ 396947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97580 w 399208"/>
                  <a:gd name="connsiteY0" fmla="*/ 30033 h 401114"/>
                  <a:gd name="connsiteX1" fmla="*/ 396947 w 399208"/>
                  <a:gd name="connsiteY1" fmla="*/ 331983 h 401114"/>
                  <a:gd name="connsiteX2" fmla="*/ 399208 w 399208"/>
                  <a:gd name="connsiteY2" fmla="*/ 401114 h 401114"/>
                  <a:gd name="connsiteX3" fmla="*/ 0 w 399208"/>
                  <a:gd name="connsiteY3" fmla="*/ 3695 h 401114"/>
                  <a:gd name="connsiteX4" fmla="*/ 97580 w 399208"/>
                  <a:gd name="connsiteY4" fmla="*/ 30033 h 401114"/>
                  <a:gd name="connsiteX0" fmla="*/ 73637 w 399208"/>
                  <a:gd name="connsiteY0" fmla="*/ 13440 h 404146"/>
                  <a:gd name="connsiteX1" fmla="*/ 396947 w 399208"/>
                  <a:gd name="connsiteY1" fmla="*/ 335015 h 404146"/>
                  <a:gd name="connsiteX2" fmla="*/ 399208 w 399208"/>
                  <a:gd name="connsiteY2" fmla="*/ 404146 h 404146"/>
                  <a:gd name="connsiteX3" fmla="*/ 0 w 399208"/>
                  <a:gd name="connsiteY3" fmla="*/ 6727 h 404146"/>
                  <a:gd name="connsiteX4" fmla="*/ 73637 w 399208"/>
                  <a:gd name="connsiteY4" fmla="*/ 13440 h 404146"/>
                  <a:gd name="connsiteX0" fmla="*/ 73637 w 399208"/>
                  <a:gd name="connsiteY0" fmla="*/ 13440 h 404146"/>
                  <a:gd name="connsiteX1" fmla="*/ 396947 w 399208"/>
                  <a:gd name="connsiteY1" fmla="*/ 335015 h 404146"/>
                  <a:gd name="connsiteX2" fmla="*/ 399208 w 399208"/>
                  <a:gd name="connsiteY2" fmla="*/ 404146 h 404146"/>
                  <a:gd name="connsiteX3" fmla="*/ 0 w 399208"/>
                  <a:gd name="connsiteY3" fmla="*/ 6727 h 404146"/>
                  <a:gd name="connsiteX4" fmla="*/ 73637 w 399208"/>
                  <a:gd name="connsiteY4" fmla="*/ 13440 h 404146"/>
                  <a:gd name="connsiteX0" fmla="*/ 73637 w 399208"/>
                  <a:gd name="connsiteY0" fmla="*/ 11323 h 402029"/>
                  <a:gd name="connsiteX1" fmla="*/ 396947 w 399208"/>
                  <a:gd name="connsiteY1" fmla="*/ 332898 h 402029"/>
                  <a:gd name="connsiteX2" fmla="*/ 399208 w 399208"/>
                  <a:gd name="connsiteY2" fmla="*/ 402029 h 402029"/>
                  <a:gd name="connsiteX3" fmla="*/ 0 w 399208"/>
                  <a:gd name="connsiteY3" fmla="*/ 4610 h 402029"/>
                  <a:gd name="connsiteX4" fmla="*/ 73637 w 399208"/>
                  <a:gd name="connsiteY4" fmla="*/ 11323 h 402029"/>
                  <a:gd name="connsiteX0" fmla="*/ 73637 w 399208"/>
                  <a:gd name="connsiteY0" fmla="*/ 6713 h 397419"/>
                  <a:gd name="connsiteX1" fmla="*/ 396947 w 399208"/>
                  <a:gd name="connsiteY1" fmla="*/ 328288 h 397419"/>
                  <a:gd name="connsiteX2" fmla="*/ 399208 w 399208"/>
                  <a:gd name="connsiteY2" fmla="*/ 397419 h 397419"/>
                  <a:gd name="connsiteX3" fmla="*/ 0 w 399208"/>
                  <a:gd name="connsiteY3" fmla="*/ 0 h 397419"/>
                  <a:gd name="connsiteX4" fmla="*/ 73637 w 399208"/>
                  <a:gd name="connsiteY4" fmla="*/ 6713 h 397419"/>
                  <a:gd name="connsiteX0" fmla="*/ 73637 w 399208"/>
                  <a:gd name="connsiteY0" fmla="*/ 6713 h 397419"/>
                  <a:gd name="connsiteX1" fmla="*/ 396947 w 399208"/>
                  <a:gd name="connsiteY1" fmla="*/ 328288 h 397419"/>
                  <a:gd name="connsiteX2" fmla="*/ 399208 w 399208"/>
                  <a:gd name="connsiteY2" fmla="*/ 397419 h 397419"/>
                  <a:gd name="connsiteX3" fmla="*/ 0 w 399208"/>
                  <a:gd name="connsiteY3" fmla="*/ 0 h 397419"/>
                  <a:gd name="connsiteX4" fmla="*/ 73637 w 399208"/>
                  <a:gd name="connsiteY4" fmla="*/ 6713 h 397419"/>
                  <a:gd name="connsiteX0" fmla="*/ 73637 w 399208"/>
                  <a:gd name="connsiteY0" fmla="*/ 6713 h 397419"/>
                  <a:gd name="connsiteX1" fmla="*/ 396947 w 399208"/>
                  <a:gd name="connsiteY1" fmla="*/ 328288 h 397419"/>
                  <a:gd name="connsiteX2" fmla="*/ 399208 w 399208"/>
                  <a:gd name="connsiteY2" fmla="*/ 397419 h 397419"/>
                  <a:gd name="connsiteX3" fmla="*/ 0 w 399208"/>
                  <a:gd name="connsiteY3" fmla="*/ 0 h 397419"/>
                  <a:gd name="connsiteX4" fmla="*/ 73637 w 399208"/>
                  <a:gd name="connsiteY4" fmla="*/ 6713 h 397419"/>
                  <a:gd name="connsiteX0" fmla="*/ 73637 w 399208"/>
                  <a:gd name="connsiteY0" fmla="*/ 6713 h 397419"/>
                  <a:gd name="connsiteX1" fmla="*/ 396947 w 399208"/>
                  <a:gd name="connsiteY1" fmla="*/ 328288 h 397419"/>
                  <a:gd name="connsiteX2" fmla="*/ 399208 w 399208"/>
                  <a:gd name="connsiteY2" fmla="*/ 397419 h 397419"/>
                  <a:gd name="connsiteX3" fmla="*/ 0 w 399208"/>
                  <a:gd name="connsiteY3" fmla="*/ 0 h 397419"/>
                  <a:gd name="connsiteX4" fmla="*/ 73637 w 399208"/>
                  <a:gd name="connsiteY4" fmla="*/ 6713 h 397419"/>
                  <a:gd name="connsiteX0" fmla="*/ 73637 w 399208"/>
                  <a:gd name="connsiteY0" fmla="*/ 6713 h 397419"/>
                  <a:gd name="connsiteX1" fmla="*/ 396947 w 399208"/>
                  <a:gd name="connsiteY1" fmla="*/ 328288 h 397419"/>
                  <a:gd name="connsiteX2" fmla="*/ 399208 w 399208"/>
                  <a:gd name="connsiteY2" fmla="*/ 397419 h 397419"/>
                  <a:gd name="connsiteX3" fmla="*/ 0 w 399208"/>
                  <a:gd name="connsiteY3" fmla="*/ 0 h 397419"/>
                  <a:gd name="connsiteX4" fmla="*/ 73637 w 399208"/>
                  <a:gd name="connsiteY4" fmla="*/ 6713 h 397419"/>
                  <a:gd name="connsiteX0" fmla="*/ 73637 w 399208"/>
                  <a:gd name="connsiteY0" fmla="*/ 6713 h 397419"/>
                  <a:gd name="connsiteX1" fmla="*/ 396947 w 399208"/>
                  <a:gd name="connsiteY1" fmla="*/ 328288 h 397419"/>
                  <a:gd name="connsiteX2" fmla="*/ 399208 w 399208"/>
                  <a:gd name="connsiteY2" fmla="*/ 397419 h 397419"/>
                  <a:gd name="connsiteX3" fmla="*/ 0 w 399208"/>
                  <a:gd name="connsiteY3" fmla="*/ 0 h 397419"/>
                  <a:gd name="connsiteX4" fmla="*/ 73637 w 399208"/>
                  <a:gd name="connsiteY4" fmla="*/ 6713 h 397419"/>
                  <a:gd name="connsiteX0" fmla="*/ 73637 w 399208"/>
                  <a:gd name="connsiteY0" fmla="*/ 6713 h 397419"/>
                  <a:gd name="connsiteX1" fmla="*/ 396947 w 399208"/>
                  <a:gd name="connsiteY1" fmla="*/ 328288 h 397419"/>
                  <a:gd name="connsiteX2" fmla="*/ 399208 w 399208"/>
                  <a:gd name="connsiteY2" fmla="*/ 397419 h 397419"/>
                  <a:gd name="connsiteX3" fmla="*/ 0 w 399208"/>
                  <a:gd name="connsiteY3" fmla="*/ 0 h 397419"/>
                  <a:gd name="connsiteX4" fmla="*/ 73637 w 399208"/>
                  <a:gd name="connsiteY4" fmla="*/ 6713 h 397419"/>
                  <a:gd name="connsiteX0" fmla="*/ 73637 w 399208"/>
                  <a:gd name="connsiteY0" fmla="*/ 6713 h 397419"/>
                  <a:gd name="connsiteX1" fmla="*/ 396947 w 399208"/>
                  <a:gd name="connsiteY1" fmla="*/ 328288 h 397419"/>
                  <a:gd name="connsiteX2" fmla="*/ 399208 w 399208"/>
                  <a:gd name="connsiteY2" fmla="*/ 397419 h 397419"/>
                  <a:gd name="connsiteX3" fmla="*/ 0 w 399208"/>
                  <a:gd name="connsiteY3" fmla="*/ 0 h 397419"/>
                  <a:gd name="connsiteX4" fmla="*/ 73637 w 399208"/>
                  <a:gd name="connsiteY4" fmla="*/ 6713 h 397419"/>
                  <a:gd name="connsiteX0" fmla="*/ 73637 w 399208"/>
                  <a:gd name="connsiteY0" fmla="*/ 6713 h 397419"/>
                  <a:gd name="connsiteX1" fmla="*/ 396947 w 399208"/>
                  <a:gd name="connsiteY1" fmla="*/ 328288 h 397419"/>
                  <a:gd name="connsiteX2" fmla="*/ 399208 w 399208"/>
                  <a:gd name="connsiteY2" fmla="*/ 397419 h 397419"/>
                  <a:gd name="connsiteX3" fmla="*/ 0 w 399208"/>
                  <a:gd name="connsiteY3" fmla="*/ 0 h 397419"/>
                  <a:gd name="connsiteX4" fmla="*/ 73637 w 399208"/>
                  <a:gd name="connsiteY4" fmla="*/ 6713 h 397419"/>
                  <a:gd name="connsiteX0" fmla="*/ 73637 w 399208"/>
                  <a:gd name="connsiteY0" fmla="*/ 6713 h 397419"/>
                  <a:gd name="connsiteX1" fmla="*/ 396947 w 399208"/>
                  <a:gd name="connsiteY1" fmla="*/ 328288 h 397419"/>
                  <a:gd name="connsiteX2" fmla="*/ 399208 w 399208"/>
                  <a:gd name="connsiteY2" fmla="*/ 397419 h 397419"/>
                  <a:gd name="connsiteX3" fmla="*/ 0 w 399208"/>
                  <a:gd name="connsiteY3" fmla="*/ 0 h 397419"/>
                  <a:gd name="connsiteX4" fmla="*/ 73637 w 399208"/>
                  <a:gd name="connsiteY4" fmla="*/ 6713 h 397419"/>
                  <a:gd name="connsiteX0" fmla="*/ 73637 w 399208"/>
                  <a:gd name="connsiteY0" fmla="*/ 4259 h 397419"/>
                  <a:gd name="connsiteX1" fmla="*/ 396947 w 399208"/>
                  <a:gd name="connsiteY1" fmla="*/ 328288 h 397419"/>
                  <a:gd name="connsiteX2" fmla="*/ 399208 w 399208"/>
                  <a:gd name="connsiteY2" fmla="*/ 397419 h 397419"/>
                  <a:gd name="connsiteX3" fmla="*/ 0 w 399208"/>
                  <a:gd name="connsiteY3" fmla="*/ 0 h 397419"/>
                  <a:gd name="connsiteX4" fmla="*/ 73637 w 399208"/>
                  <a:gd name="connsiteY4" fmla="*/ 4259 h 397419"/>
                  <a:gd name="connsiteX0" fmla="*/ 73637 w 399208"/>
                  <a:gd name="connsiteY0" fmla="*/ 4259 h 397419"/>
                  <a:gd name="connsiteX1" fmla="*/ 396947 w 399208"/>
                  <a:gd name="connsiteY1" fmla="*/ 328288 h 397419"/>
                  <a:gd name="connsiteX2" fmla="*/ 399208 w 399208"/>
                  <a:gd name="connsiteY2" fmla="*/ 397419 h 397419"/>
                  <a:gd name="connsiteX3" fmla="*/ 0 w 399208"/>
                  <a:gd name="connsiteY3" fmla="*/ 0 h 397419"/>
                  <a:gd name="connsiteX4" fmla="*/ 73637 w 399208"/>
                  <a:gd name="connsiteY4" fmla="*/ 4259 h 397419"/>
                  <a:gd name="connsiteX0" fmla="*/ 73637 w 399208"/>
                  <a:gd name="connsiteY0" fmla="*/ 1806 h 394966"/>
                  <a:gd name="connsiteX1" fmla="*/ 396947 w 399208"/>
                  <a:gd name="connsiteY1" fmla="*/ 325835 h 394966"/>
                  <a:gd name="connsiteX2" fmla="*/ 399208 w 399208"/>
                  <a:gd name="connsiteY2" fmla="*/ 394966 h 394966"/>
                  <a:gd name="connsiteX3" fmla="*/ 0 w 399208"/>
                  <a:gd name="connsiteY3" fmla="*/ 0 h 394966"/>
                  <a:gd name="connsiteX4" fmla="*/ 73637 w 399208"/>
                  <a:gd name="connsiteY4" fmla="*/ 1806 h 394966"/>
                  <a:gd name="connsiteX0" fmla="*/ 73637 w 399208"/>
                  <a:gd name="connsiteY0" fmla="*/ 1806 h 394966"/>
                  <a:gd name="connsiteX1" fmla="*/ 396947 w 399208"/>
                  <a:gd name="connsiteY1" fmla="*/ 325835 h 394966"/>
                  <a:gd name="connsiteX2" fmla="*/ 399208 w 399208"/>
                  <a:gd name="connsiteY2" fmla="*/ 394966 h 394966"/>
                  <a:gd name="connsiteX3" fmla="*/ 0 w 399208"/>
                  <a:gd name="connsiteY3" fmla="*/ 0 h 394966"/>
                  <a:gd name="connsiteX4" fmla="*/ 73637 w 399208"/>
                  <a:gd name="connsiteY4" fmla="*/ 1806 h 394966"/>
                  <a:gd name="connsiteX0" fmla="*/ 73637 w 396947"/>
                  <a:gd name="connsiteY0" fmla="*/ 1806 h 394966"/>
                  <a:gd name="connsiteX1" fmla="*/ 396947 w 396947"/>
                  <a:gd name="connsiteY1" fmla="*/ 325835 h 394966"/>
                  <a:gd name="connsiteX2" fmla="*/ 396814 w 396947"/>
                  <a:gd name="connsiteY2" fmla="*/ 394966 h 394966"/>
                  <a:gd name="connsiteX3" fmla="*/ 0 w 396947"/>
                  <a:gd name="connsiteY3" fmla="*/ 0 h 394966"/>
                  <a:gd name="connsiteX4" fmla="*/ 73637 w 396947"/>
                  <a:gd name="connsiteY4" fmla="*/ 1806 h 394966"/>
                  <a:gd name="connsiteX0" fmla="*/ 80259 w 403569"/>
                  <a:gd name="connsiteY0" fmla="*/ 5198 h 398358"/>
                  <a:gd name="connsiteX1" fmla="*/ 403569 w 403569"/>
                  <a:gd name="connsiteY1" fmla="*/ 329227 h 398358"/>
                  <a:gd name="connsiteX2" fmla="*/ 403436 w 403569"/>
                  <a:gd name="connsiteY2" fmla="*/ 398358 h 398358"/>
                  <a:gd name="connsiteX3" fmla="*/ 0 w 403569"/>
                  <a:gd name="connsiteY3" fmla="*/ 0 h 398358"/>
                  <a:gd name="connsiteX4" fmla="*/ 80259 w 403569"/>
                  <a:gd name="connsiteY4" fmla="*/ 5198 h 398358"/>
                  <a:gd name="connsiteX0" fmla="*/ 76948 w 400258"/>
                  <a:gd name="connsiteY0" fmla="*/ 0 h 393160"/>
                  <a:gd name="connsiteX1" fmla="*/ 400258 w 400258"/>
                  <a:gd name="connsiteY1" fmla="*/ 324029 h 393160"/>
                  <a:gd name="connsiteX2" fmla="*/ 400125 w 400258"/>
                  <a:gd name="connsiteY2" fmla="*/ 393160 h 393160"/>
                  <a:gd name="connsiteX3" fmla="*/ 0 w 400258"/>
                  <a:gd name="connsiteY3" fmla="*/ 1587 h 393160"/>
                  <a:gd name="connsiteX4" fmla="*/ 76948 w 400258"/>
                  <a:gd name="connsiteY4" fmla="*/ 0 h 393160"/>
                  <a:gd name="connsiteX0" fmla="*/ 80259 w 403569"/>
                  <a:gd name="connsiteY0" fmla="*/ 0 h 393160"/>
                  <a:gd name="connsiteX1" fmla="*/ 403569 w 403569"/>
                  <a:gd name="connsiteY1" fmla="*/ 324029 h 393160"/>
                  <a:gd name="connsiteX2" fmla="*/ 403436 w 403569"/>
                  <a:gd name="connsiteY2" fmla="*/ 393160 h 393160"/>
                  <a:gd name="connsiteX3" fmla="*/ 0 w 403569"/>
                  <a:gd name="connsiteY3" fmla="*/ 1587 h 393160"/>
                  <a:gd name="connsiteX4" fmla="*/ 80259 w 403569"/>
                  <a:gd name="connsiteY4" fmla="*/ 0 h 393160"/>
                  <a:gd name="connsiteX0" fmla="*/ 86881 w 410191"/>
                  <a:gd name="connsiteY0" fmla="*/ 0 h 393160"/>
                  <a:gd name="connsiteX1" fmla="*/ 410191 w 410191"/>
                  <a:gd name="connsiteY1" fmla="*/ 324029 h 393160"/>
                  <a:gd name="connsiteX2" fmla="*/ 410058 w 410191"/>
                  <a:gd name="connsiteY2" fmla="*/ 393160 h 393160"/>
                  <a:gd name="connsiteX3" fmla="*/ 0 w 410191"/>
                  <a:gd name="connsiteY3" fmla="*/ 4979 h 393160"/>
                  <a:gd name="connsiteX4" fmla="*/ 86881 w 410191"/>
                  <a:gd name="connsiteY4" fmla="*/ 0 h 393160"/>
                  <a:gd name="connsiteX0" fmla="*/ 86881 w 410191"/>
                  <a:gd name="connsiteY0" fmla="*/ 0 h 393160"/>
                  <a:gd name="connsiteX1" fmla="*/ 410191 w 410191"/>
                  <a:gd name="connsiteY1" fmla="*/ 324029 h 393160"/>
                  <a:gd name="connsiteX2" fmla="*/ 410058 w 410191"/>
                  <a:gd name="connsiteY2" fmla="*/ 393160 h 393160"/>
                  <a:gd name="connsiteX3" fmla="*/ 0 w 410191"/>
                  <a:gd name="connsiteY3" fmla="*/ 4979 h 393160"/>
                  <a:gd name="connsiteX4" fmla="*/ 86881 w 410191"/>
                  <a:gd name="connsiteY4" fmla="*/ 0 h 393160"/>
                  <a:gd name="connsiteX0" fmla="*/ 90192 w 413502"/>
                  <a:gd name="connsiteY0" fmla="*/ 0 h 393160"/>
                  <a:gd name="connsiteX1" fmla="*/ 413502 w 413502"/>
                  <a:gd name="connsiteY1" fmla="*/ 324029 h 393160"/>
                  <a:gd name="connsiteX2" fmla="*/ 413369 w 413502"/>
                  <a:gd name="connsiteY2" fmla="*/ 393160 h 393160"/>
                  <a:gd name="connsiteX3" fmla="*/ 0 w 413502"/>
                  <a:gd name="connsiteY3" fmla="*/ 4979 h 393160"/>
                  <a:gd name="connsiteX4" fmla="*/ 90192 w 413502"/>
                  <a:gd name="connsiteY4" fmla="*/ 0 h 393160"/>
                  <a:gd name="connsiteX0" fmla="*/ 93503 w 416813"/>
                  <a:gd name="connsiteY0" fmla="*/ 5199 h 398359"/>
                  <a:gd name="connsiteX1" fmla="*/ 416813 w 416813"/>
                  <a:gd name="connsiteY1" fmla="*/ 329228 h 398359"/>
                  <a:gd name="connsiteX2" fmla="*/ 416680 w 416813"/>
                  <a:gd name="connsiteY2" fmla="*/ 398359 h 398359"/>
                  <a:gd name="connsiteX3" fmla="*/ 0 w 416813"/>
                  <a:gd name="connsiteY3" fmla="*/ 0 h 398359"/>
                  <a:gd name="connsiteX4" fmla="*/ 93503 w 416813"/>
                  <a:gd name="connsiteY4" fmla="*/ 5199 h 398359"/>
                  <a:gd name="connsiteX0" fmla="*/ 90192 w 416813"/>
                  <a:gd name="connsiteY0" fmla="*/ 0 h 399946"/>
                  <a:gd name="connsiteX1" fmla="*/ 416813 w 416813"/>
                  <a:gd name="connsiteY1" fmla="*/ 330815 h 399946"/>
                  <a:gd name="connsiteX2" fmla="*/ 416680 w 416813"/>
                  <a:gd name="connsiteY2" fmla="*/ 399946 h 399946"/>
                  <a:gd name="connsiteX3" fmla="*/ 0 w 416813"/>
                  <a:gd name="connsiteY3" fmla="*/ 1587 h 399946"/>
                  <a:gd name="connsiteX4" fmla="*/ 90192 w 416813"/>
                  <a:gd name="connsiteY4" fmla="*/ 0 h 399946"/>
                  <a:gd name="connsiteX0" fmla="*/ 90192 w 416813"/>
                  <a:gd name="connsiteY0" fmla="*/ 1805 h 398359"/>
                  <a:gd name="connsiteX1" fmla="*/ 416813 w 416813"/>
                  <a:gd name="connsiteY1" fmla="*/ 329228 h 398359"/>
                  <a:gd name="connsiteX2" fmla="*/ 416680 w 416813"/>
                  <a:gd name="connsiteY2" fmla="*/ 398359 h 398359"/>
                  <a:gd name="connsiteX3" fmla="*/ 0 w 416813"/>
                  <a:gd name="connsiteY3" fmla="*/ 0 h 398359"/>
                  <a:gd name="connsiteX4" fmla="*/ 90192 w 416813"/>
                  <a:gd name="connsiteY4" fmla="*/ 1805 h 398359"/>
                  <a:gd name="connsiteX0" fmla="*/ 93503 w 420124"/>
                  <a:gd name="connsiteY0" fmla="*/ 0 h 396554"/>
                  <a:gd name="connsiteX1" fmla="*/ 420124 w 420124"/>
                  <a:gd name="connsiteY1" fmla="*/ 327423 h 396554"/>
                  <a:gd name="connsiteX2" fmla="*/ 419991 w 420124"/>
                  <a:gd name="connsiteY2" fmla="*/ 396554 h 396554"/>
                  <a:gd name="connsiteX3" fmla="*/ 0 w 420124"/>
                  <a:gd name="connsiteY3" fmla="*/ 4980 h 396554"/>
                  <a:gd name="connsiteX4" fmla="*/ 93503 w 420124"/>
                  <a:gd name="connsiteY4" fmla="*/ 0 h 396554"/>
                  <a:gd name="connsiteX0" fmla="*/ 90192 w 416813"/>
                  <a:gd name="connsiteY0" fmla="*/ 0 h 396554"/>
                  <a:gd name="connsiteX1" fmla="*/ 416813 w 416813"/>
                  <a:gd name="connsiteY1" fmla="*/ 327423 h 396554"/>
                  <a:gd name="connsiteX2" fmla="*/ 416680 w 416813"/>
                  <a:gd name="connsiteY2" fmla="*/ 396554 h 396554"/>
                  <a:gd name="connsiteX3" fmla="*/ 0 w 416813"/>
                  <a:gd name="connsiteY3" fmla="*/ 11765 h 396554"/>
                  <a:gd name="connsiteX4" fmla="*/ 90192 w 416813"/>
                  <a:gd name="connsiteY4" fmla="*/ 0 h 396554"/>
                  <a:gd name="connsiteX0" fmla="*/ 86881 w 416813"/>
                  <a:gd name="connsiteY0" fmla="*/ 0 h 389769"/>
                  <a:gd name="connsiteX1" fmla="*/ 416813 w 416813"/>
                  <a:gd name="connsiteY1" fmla="*/ 320638 h 389769"/>
                  <a:gd name="connsiteX2" fmla="*/ 416680 w 416813"/>
                  <a:gd name="connsiteY2" fmla="*/ 389769 h 389769"/>
                  <a:gd name="connsiteX3" fmla="*/ 0 w 416813"/>
                  <a:gd name="connsiteY3" fmla="*/ 4980 h 389769"/>
                  <a:gd name="connsiteX4" fmla="*/ 86881 w 416813"/>
                  <a:gd name="connsiteY4" fmla="*/ 0 h 389769"/>
                  <a:gd name="connsiteX0" fmla="*/ 86881 w 416813"/>
                  <a:gd name="connsiteY0" fmla="*/ 0 h 389769"/>
                  <a:gd name="connsiteX1" fmla="*/ 416813 w 416813"/>
                  <a:gd name="connsiteY1" fmla="*/ 320638 h 389769"/>
                  <a:gd name="connsiteX2" fmla="*/ 416680 w 416813"/>
                  <a:gd name="connsiteY2" fmla="*/ 389769 h 389769"/>
                  <a:gd name="connsiteX3" fmla="*/ 0 w 416813"/>
                  <a:gd name="connsiteY3" fmla="*/ 4980 h 389769"/>
                  <a:gd name="connsiteX4" fmla="*/ 86881 w 416813"/>
                  <a:gd name="connsiteY4" fmla="*/ 0 h 389769"/>
                  <a:gd name="connsiteX0" fmla="*/ 86881 w 416813"/>
                  <a:gd name="connsiteY0" fmla="*/ 0 h 389769"/>
                  <a:gd name="connsiteX1" fmla="*/ 416813 w 416813"/>
                  <a:gd name="connsiteY1" fmla="*/ 320638 h 389769"/>
                  <a:gd name="connsiteX2" fmla="*/ 416680 w 416813"/>
                  <a:gd name="connsiteY2" fmla="*/ 389769 h 389769"/>
                  <a:gd name="connsiteX3" fmla="*/ 0 w 416813"/>
                  <a:gd name="connsiteY3" fmla="*/ 4980 h 389769"/>
                  <a:gd name="connsiteX4" fmla="*/ 86881 w 416813"/>
                  <a:gd name="connsiteY4" fmla="*/ 0 h 389769"/>
                  <a:gd name="connsiteX0" fmla="*/ 86881 w 416813"/>
                  <a:gd name="connsiteY0" fmla="*/ 0 h 389769"/>
                  <a:gd name="connsiteX1" fmla="*/ 416813 w 416813"/>
                  <a:gd name="connsiteY1" fmla="*/ 320638 h 389769"/>
                  <a:gd name="connsiteX2" fmla="*/ 416680 w 416813"/>
                  <a:gd name="connsiteY2" fmla="*/ 389769 h 389769"/>
                  <a:gd name="connsiteX3" fmla="*/ 0 w 416813"/>
                  <a:gd name="connsiteY3" fmla="*/ 4980 h 389769"/>
                  <a:gd name="connsiteX4" fmla="*/ 86881 w 416813"/>
                  <a:gd name="connsiteY4" fmla="*/ 0 h 389769"/>
                  <a:gd name="connsiteX0" fmla="*/ 90192 w 420124"/>
                  <a:gd name="connsiteY0" fmla="*/ 0 h 389769"/>
                  <a:gd name="connsiteX1" fmla="*/ 420124 w 420124"/>
                  <a:gd name="connsiteY1" fmla="*/ 320638 h 389769"/>
                  <a:gd name="connsiteX2" fmla="*/ 419991 w 420124"/>
                  <a:gd name="connsiteY2" fmla="*/ 389769 h 389769"/>
                  <a:gd name="connsiteX3" fmla="*/ 0 w 420124"/>
                  <a:gd name="connsiteY3" fmla="*/ 4980 h 389769"/>
                  <a:gd name="connsiteX4" fmla="*/ 90192 w 420124"/>
                  <a:gd name="connsiteY4" fmla="*/ 0 h 389769"/>
                  <a:gd name="connsiteX0" fmla="*/ 90192 w 420124"/>
                  <a:gd name="connsiteY0" fmla="*/ 0 h 389769"/>
                  <a:gd name="connsiteX1" fmla="*/ 420124 w 420124"/>
                  <a:gd name="connsiteY1" fmla="*/ 320638 h 389769"/>
                  <a:gd name="connsiteX2" fmla="*/ 419991 w 420124"/>
                  <a:gd name="connsiteY2" fmla="*/ 389769 h 389769"/>
                  <a:gd name="connsiteX3" fmla="*/ 0 w 420124"/>
                  <a:gd name="connsiteY3" fmla="*/ 4980 h 389769"/>
                  <a:gd name="connsiteX4" fmla="*/ 90192 w 420124"/>
                  <a:gd name="connsiteY4" fmla="*/ 0 h 389769"/>
                  <a:gd name="connsiteX0" fmla="*/ 93503 w 420124"/>
                  <a:gd name="connsiteY0" fmla="*/ 0 h 389769"/>
                  <a:gd name="connsiteX1" fmla="*/ 420124 w 420124"/>
                  <a:gd name="connsiteY1" fmla="*/ 320638 h 389769"/>
                  <a:gd name="connsiteX2" fmla="*/ 419991 w 420124"/>
                  <a:gd name="connsiteY2" fmla="*/ 389769 h 389769"/>
                  <a:gd name="connsiteX3" fmla="*/ 0 w 420124"/>
                  <a:gd name="connsiteY3" fmla="*/ 4980 h 389769"/>
                  <a:gd name="connsiteX4" fmla="*/ 93503 w 420124"/>
                  <a:gd name="connsiteY4" fmla="*/ 0 h 389769"/>
                  <a:gd name="connsiteX0" fmla="*/ 100126 w 420124"/>
                  <a:gd name="connsiteY0" fmla="*/ 0 h 389769"/>
                  <a:gd name="connsiteX1" fmla="*/ 420124 w 420124"/>
                  <a:gd name="connsiteY1" fmla="*/ 320638 h 389769"/>
                  <a:gd name="connsiteX2" fmla="*/ 419991 w 420124"/>
                  <a:gd name="connsiteY2" fmla="*/ 389769 h 389769"/>
                  <a:gd name="connsiteX3" fmla="*/ 0 w 420124"/>
                  <a:gd name="connsiteY3" fmla="*/ 4980 h 389769"/>
                  <a:gd name="connsiteX4" fmla="*/ 100126 w 420124"/>
                  <a:gd name="connsiteY4" fmla="*/ 0 h 389769"/>
                  <a:gd name="connsiteX0" fmla="*/ 103436 w 420124"/>
                  <a:gd name="connsiteY0" fmla="*/ 0 h 396554"/>
                  <a:gd name="connsiteX1" fmla="*/ 420124 w 420124"/>
                  <a:gd name="connsiteY1" fmla="*/ 327423 h 396554"/>
                  <a:gd name="connsiteX2" fmla="*/ 419991 w 420124"/>
                  <a:gd name="connsiteY2" fmla="*/ 396554 h 396554"/>
                  <a:gd name="connsiteX3" fmla="*/ 0 w 420124"/>
                  <a:gd name="connsiteY3" fmla="*/ 11765 h 396554"/>
                  <a:gd name="connsiteX4" fmla="*/ 103436 w 420124"/>
                  <a:gd name="connsiteY4" fmla="*/ 0 h 396554"/>
                  <a:gd name="connsiteX0" fmla="*/ 106747 w 423435"/>
                  <a:gd name="connsiteY0" fmla="*/ 0 h 396554"/>
                  <a:gd name="connsiteX1" fmla="*/ 423435 w 423435"/>
                  <a:gd name="connsiteY1" fmla="*/ 327423 h 396554"/>
                  <a:gd name="connsiteX2" fmla="*/ 423302 w 423435"/>
                  <a:gd name="connsiteY2" fmla="*/ 396554 h 396554"/>
                  <a:gd name="connsiteX3" fmla="*/ 0 w 423435"/>
                  <a:gd name="connsiteY3" fmla="*/ 15157 h 396554"/>
                  <a:gd name="connsiteX4" fmla="*/ 106747 w 423435"/>
                  <a:gd name="connsiteY4" fmla="*/ 0 h 396554"/>
                  <a:gd name="connsiteX0" fmla="*/ 93503 w 410191"/>
                  <a:gd name="connsiteY0" fmla="*/ 0 h 396554"/>
                  <a:gd name="connsiteX1" fmla="*/ 410191 w 410191"/>
                  <a:gd name="connsiteY1" fmla="*/ 327423 h 396554"/>
                  <a:gd name="connsiteX2" fmla="*/ 410058 w 410191"/>
                  <a:gd name="connsiteY2" fmla="*/ 396554 h 396554"/>
                  <a:gd name="connsiteX3" fmla="*/ 0 w 410191"/>
                  <a:gd name="connsiteY3" fmla="*/ 8373 h 396554"/>
                  <a:gd name="connsiteX4" fmla="*/ 93503 w 410191"/>
                  <a:gd name="connsiteY4" fmla="*/ 0 h 396554"/>
                  <a:gd name="connsiteX0" fmla="*/ 93503 w 410191"/>
                  <a:gd name="connsiteY0" fmla="*/ 0 h 396554"/>
                  <a:gd name="connsiteX1" fmla="*/ 410191 w 410191"/>
                  <a:gd name="connsiteY1" fmla="*/ 327423 h 396554"/>
                  <a:gd name="connsiteX2" fmla="*/ 410058 w 410191"/>
                  <a:gd name="connsiteY2" fmla="*/ 396554 h 396554"/>
                  <a:gd name="connsiteX3" fmla="*/ 0 w 410191"/>
                  <a:gd name="connsiteY3" fmla="*/ 8373 h 396554"/>
                  <a:gd name="connsiteX4" fmla="*/ 93503 w 410191"/>
                  <a:gd name="connsiteY4" fmla="*/ 0 h 396554"/>
                  <a:gd name="connsiteX0" fmla="*/ 100125 w 416813"/>
                  <a:gd name="connsiteY0" fmla="*/ 0 h 396554"/>
                  <a:gd name="connsiteX1" fmla="*/ 416813 w 416813"/>
                  <a:gd name="connsiteY1" fmla="*/ 327423 h 396554"/>
                  <a:gd name="connsiteX2" fmla="*/ 416680 w 416813"/>
                  <a:gd name="connsiteY2" fmla="*/ 396554 h 396554"/>
                  <a:gd name="connsiteX3" fmla="*/ 0 w 416813"/>
                  <a:gd name="connsiteY3" fmla="*/ 4980 h 396554"/>
                  <a:gd name="connsiteX4" fmla="*/ 100125 w 416813"/>
                  <a:gd name="connsiteY4" fmla="*/ 0 h 396554"/>
                  <a:gd name="connsiteX0" fmla="*/ 100125 w 416813"/>
                  <a:gd name="connsiteY0" fmla="*/ 0 h 403339"/>
                  <a:gd name="connsiteX1" fmla="*/ 416813 w 416813"/>
                  <a:gd name="connsiteY1" fmla="*/ 334208 h 403339"/>
                  <a:gd name="connsiteX2" fmla="*/ 416680 w 416813"/>
                  <a:gd name="connsiteY2" fmla="*/ 403339 h 403339"/>
                  <a:gd name="connsiteX3" fmla="*/ 0 w 416813"/>
                  <a:gd name="connsiteY3" fmla="*/ 11765 h 403339"/>
                  <a:gd name="connsiteX4" fmla="*/ 100125 w 416813"/>
                  <a:gd name="connsiteY4" fmla="*/ 0 h 403339"/>
                  <a:gd name="connsiteX0" fmla="*/ 103437 w 416813"/>
                  <a:gd name="connsiteY0" fmla="*/ 0 h 403339"/>
                  <a:gd name="connsiteX1" fmla="*/ 416813 w 416813"/>
                  <a:gd name="connsiteY1" fmla="*/ 334208 h 403339"/>
                  <a:gd name="connsiteX2" fmla="*/ 416680 w 416813"/>
                  <a:gd name="connsiteY2" fmla="*/ 403339 h 403339"/>
                  <a:gd name="connsiteX3" fmla="*/ 0 w 416813"/>
                  <a:gd name="connsiteY3" fmla="*/ 11765 h 403339"/>
                  <a:gd name="connsiteX4" fmla="*/ 103437 w 416813"/>
                  <a:gd name="connsiteY4" fmla="*/ 0 h 403339"/>
                  <a:gd name="connsiteX0" fmla="*/ 100125 w 416813"/>
                  <a:gd name="connsiteY0" fmla="*/ 0 h 399947"/>
                  <a:gd name="connsiteX1" fmla="*/ 416813 w 416813"/>
                  <a:gd name="connsiteY1" fmla="*/ 330816 h 399947"/>
                  <a:gd name="connsiteX2" fmla="*/ 416680 w 416813"/>
                  <a:gd name="connsiteY2" fmla="*/ 399947 h 399947"/>
                  <a:gd name="connsiteX3" fmla="*/ 0 w 416813"/>
                  <a:gd name="connsiteY3" fmla="*/ 8373 h 399947"/>
                  <a:gd name="connsiteX4" fmla="*/ 100125 w 416813"/>
                  <a:gd name="connsiteY4" fmla="*/ 0 h 399947"/>
                  <a:gd name="connsiteX0" fmla="*/ 100125 w 416813"/>
                  <a:gd name="connsiteY0" fmla="*/ 0 h 396555"/>
                  <a:gd name="connsiteX1" fmla="*/ 416813 w 416813"/>
                  <a:gd name="connsiteY1" fmla="*/ 327424 h 396555"/>
                  <a:gd name="connsiteX2" fmla="*/ 416680 w 416813"/>
                  <a:gd name="connsiteY2" fmla="*/ 396555 h 396555"/>
                  <a:gd name="connsiteX3" fmla="*/ 0 w 416813"/>
                  <a:gd name="connsiteY3" fmla="*/ 4981 h 396555"/>
                  <a:gd name="connsiteX4" fmla="*/ 100125 w 416813"/>
                  <a:gd name="connsiteY4" fmla="*/ 0 h 396555"/>
                  <a:gd name="connsiteX0" fmla="*/ 100125 w 416813"/>
                  <a:gd name="connsiteY0" fmla="*/ 0 h 396555"/>
                  <a:gd name="connsiteX1" fmla="*/ 416813 w 416813"/>
                  <a:gd name="connsiteY1" fmla="*/ 327424 h 396555"/>
                  <a:gd name="connsiteX2" fmla="*/ 416680 w 416813"/>
                  <a:gd name="connsiteY2" fmla="*/ 396555 h 396555"/>
                  <a:gd name="connsiteX3" fmla="*/ 0 w 416813"/>
                  <a:gd name="connsiteY3" fmla="*/ 4981 h 396555"/>
                  <a:gd name="connsiteX4" fmla="*/ 100125 w 416813"/>
                  <a:gd name="connsiteY4" fmla="*/ 0 h 396555"/>
                  <a:gd name="connsiteX0" fmla="*/ 100125 w 416813"/>
                  <a:gd name="connsiteY0" fmla="*/ 0 h 413518"/>
                  <a:gd name="connsiteX1" fmla="*/ 416813 w 416813"/>
                  <a:gd name="connsiteY1" fmla="*/ 344387 h 413518"/>
                  <a:gd name="connsiteX2" fmla="*/ 416680 w 416813"/>
                  <a:gd name="connsiteY2" fmla="*/ 413518 h 413518"/>
                  <a:gd name="connsiteX3" fmla="*/ 0 w 416813"/>
                  <a:gd name="connsiteY3" fmla="*/ 21944 h 413518"/>
                  <a:gd name="connsiteX4" fmla="*/ 100125 w 416813"/>
                  <a:gd name="connsiteY4" fmla="*/ 0 h 413518"/>
                  <a:gd name="connsiteX0" fmla="*/ 83570 w 416813"/>
                  <a:gd name="connsiteY0" fmla="*/ 0 h 403340"/>
                  <a:gd name="connsiteX1" fmla="*/ 416813 w 416813"/>
                  <a:gd name="connsiteY1" fmla="*/ 334209 h 403340"/>
                  <a:gd name="connsiteX2" fmla="*/ 416680 w 416813"/>
                  <a:gd name="connsiteY2" fmla="*/ 403340 h 403340"/>
                  <a:gd name="connsiteX3" fmla="*/ 0 w 416813"/>
                  <a:gd name="connsiteY3" fmla="*/ 11766 h 403340"/>
                  <a:gd name="connsiteX4" fmla="*/ 83570 w 416813"/>
                  <a:gd name="connsiteY4" fmla="*/ 0 h 403340"/>
                  <a:gd name="connsiteX0" fmla="*/ 86881 w 416813"/>
                  <a:gd name="connsiteY0" fmla="*/ 0 h 413517"/>
                  <a:gd name="connsiteX1" fmla="*/ 416813 w 416813"/>
                  <a:gd name="connsiteY1" fmla="*/ 344386 h 413517"/>
                  <a:gd name="connsiteX2" fmla="*/ 416680 w 416813"/>
                  <a:gd name="connsiteY2" fmla="*/ 413517 h 413517"/>
                  <a:gd name="connsiteX3" fmla="*/ 0 w 416813"/>
                  <a:gd name="connsiteY3" fmla="*/ 21943 h 413517"/>
                  <a:gd name="connsiteX4" fmla="*/ 86881 w 416813"/>
                  <a:gd name="connsiteY4" fmla="*/ 0 h 413517"/>
                  <a:gd name="connsiteX0" fmla="*/ 86881 w 416813"/>
                  <a:gd name="connsiteY0" fmla="*/ 0 h 413517"/>
                  <a:gd name="connsiteX1" fmla="*/ 416813 w 416813"/>
                  <a:gd name="connsiteY1" fmla="*/ 344386 h 413517"/>
                  <a:gd name="connsiteX2" fmla="*/ 416680 w 416813"/>
                  <a:gd name="connsiteY2" fmla="*/ 413517 h 413517"/>
                  <a:gd name="connsiteX3" fmla="*/ 0 w 416813"/>
                  <a:gd name="connsiteY3" fmla="*/ 21943 h 413517"/>
                  <a:gd name="connsiteX4" fmla="*/ 86881 w 416813"/>
                  <a:gd name="connsiteY4" fmla="*/ 0 h 413517"/>
                  <a:gd name="connsiteX0" fmla="*/ 93503 w 416813"/>
                  <a:gd name="connsiteY0" fmla="*/ 0 h 396554"/>
                  <a:gd name="connsiteX1" fmla="*/ 416813 w 416813"/>
                  <a:gd name="connsiteY1" fmla="*/ 327423 h 396554"/>
                  <a:gd name="connsiteX2" fmla="*/ 416680 w 416813"/>
                  <a:gd name="connsiteY2" fmla="*/ 396554 h 396554"/>
                  <a:gd name="connsiteX3" fmla="*/ 0 w 416813"/>
                  <a:gd name="connsiteY3" fmla="*/ 4980 h 396554"/>
                  <a:gd name="connsiteX4" fmla="*/ 93503 w 416813"/>
                  <a:gd name="connsiteY4" fmla="*/ 0 h 396554"/>
                  <a:gd name="connsiteX0" fmla="*/ 93503 w 416813"/>
                  <a:gd name="connsiteY0" fmla="*/ 0 h 393161"/>
                  <a:gd name="connsiteX1" fmla="*/ 416813 w 416813"/>
                  <a:gd name="connsiteY1" fmla="*/ 324030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93503 w 416813"/>
                  <a:gd name="connsiteY4" fmla="*/ 0 h 393161"/>
                  <a:gd name="connsiteX0" fmla="*/ 93503 w 416813"/>
                  <a:gd name="connsiteY0" fmla="*/ 0 h 393161"/>
                  <a:gd name="connsiteX1" fmla="*/ 416813 w 416813"/>
                  <a:gd name="connsiteY1" fmla="*/ 324030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93503 w 416813"/>
                  <a:gd name="connsiteY4" fmla="*/ 0 h 393161"/>
                  <a:gd name="connsiteX0" fmla="*/ 83571 w 416813"/>
                  <a:gd name="connsiteY0" fmla="*/ 1836 h 391605"/>
                  <a:gd name="connsiteX1" fmla="*/ 416813 w 416813"/>
                  <a:gd name="connsiteY1" fmla="*/ 322474 h 391605"/>
                  <a:gd name="connsiteX2" fmla="*/ 416680 w 416813"/>
                  <a:gd name="connsiteY2" fmla="*/ 391605 h 391605"/>
                  <a:gd name="connsiteX3" fmla="*/ 0 w 416813"/>
                  <a:gd name="connsiteY3" fmla="*/ 31 h 391605"/>
                  <a:gd name="connsiteX4" fmla="*/ 83571 w 416813"/>
                  <a:gd name="connsiteY4" fmla="*/ 1836 h 391605"/>
                  <a:gd name="connsiteX0" fmla="*/ 93504 w 416813"/>
                  <a:gd name="connsiteY0" fmla="*/ 1836 h 391605"/>
                  <a:gd name="connsiteX1" fmla="*/ 416813 w 416813"/>
                  <a:gd name="connsiteY1" fmla="*/ 322474 h 391605"/>
                  <a:gd name="connsiteX2" fmla="*/ 416680 w 416813"/>
                  <a:gd name="connsiteY2" fmla="*/ 391605 h 391605"/>
                  <a:gd name="connsiteX3" fmla="*/ 0 w 416813"/>
                  <a:gd name="connsiteY3" fmla="*/ 31 h 391605"/>
                  <a:gd name="connsiteX4" fmla="*/ 93504 w 416813"/>
                  <a:gd name="connsiteY4" fmla="*/ 1836 h 391605"/>
                  <a:gd name="connsiteX0" fmla="*/ 93504 w 416813"/>
                  <a:gd name="connsiteY0" fmla="*/ 1836 h 391605"/>
                  <a:gd name="connsiteX1" fmla="*/ 416813 w 416813"/>
                  <a:gd name="connsiteY1" fmla="*/ 315688 h 391605"/>
                  <a:gd name="connsiteX2" fmla="*/ 416680 w 416813"/>
                  <a:gd name="connsiteY2" fmla="*/ 391605 h 391605"/>
                  <a:gd name="connsiteX3" fmla="*/ 0 w 416813"/>
                  <a:gd name="connsiteY3" fmla="*/ 31 h 391605"/>
                  <a:gd name="connsiteX4" fmla="*/ 93504 w 416813"/>
                  <a:gd name="connsiteY4" fmla="*/ 1836 h 391605"/>
                  <a:gd name="connsiteX0" fmla="*/ 83571 w 416813"/>
                  <a:gd name="connsiteY0" fmla="*/ 0 h 393162"/>
                  <a:gd name="connsiteX1" fmla="*/ 416813 w 416813"/>
                  <a:gd name="connsiteY1" fmla="*/ 317245 h 393162"/>
                  <a:gd name="connsiteX2" fmla="*/ 416680 w 416813"/>
                  <a:gd name="connsiteY2" fmla="*/ 393162 h 393162"/>
                  <a:gd name="connsiteX3" fmla="*/ 0 w 416813"/>
                  <a:gd name="connsiteY3" fmla="*/ 1588 h 393162"/>
                  <a:gd name="connsiteX4" fmla="*/ 83571 w 416813"/>
                  <a:gd name="connsiteY4" fmla="*/ 0 h 393162"/>
                  <a:gd name="connsiteX0" fmla="*/ 90192 w 416813"/>
                  <a:gd name="connsiteY0" fmla="*/ 0 h 393162"/>
                  <a:gd name="connsiteX1" fmla="*/ 416813 w 416813"/>
                  <a:gd name="connsiteY1" fmla="*/ 317245 h 393162"/>
                  <a:gd name="connsiteX2" fmla="*/ 416680 w 416813"/>
                  <a:gd name="connsiteY2" fmla="*/ 393162 h 393162"/>
                  <a:gd name="connsiteX3" fmla="*/ 0 w 416813"/>
                  <a:gd name="connsiteY3" fmla="*/ 1588 h 393162"/>
                  <a:gd name="connsiteX4" fmla="*/ 90192 w 416813"/>
                  <a:gd name="connsiteY4" fmla="*/ 0 h 393162"/>
                  <a:gd name="connsiteX0" fmla="*/ 90192 w 416813"/>
                  <a:gd name="connsiteY0" fmla="*/ 1836 h 391605"/>
                  <a:gd name="connsiteX1" fmla="*/ 416813 w 416813"/>
                  <a:gd name="connsiteY1" fmla="*/ 315688 h 391605"/>
                  <a:gd name="connsiteX2" fmla="*/ 416680 w 416813"/>
                  <a:gd name="connsiteY2" fmla="*/ 391605 h 391605"/>
                  <a:gd name="connsiteX3" fmla="*/ 0 w 416813"/>
                  <a:gd name="connsiteY3" fmla="*/ 31 h 391605"/>
                  <a:gd name="connsiteX4" fmla="*/ 90192 w 416813"/>
                  <a:gd name="connsiteY4" fmla="*/ 1836 h 391605"/>
                  <a:gd name="connsiteX0" fmla="*/ 90192 w 416813"/>
                  <a:gd name="connsiteY0" fmla="*/ 1836 h 391605"/>
                  <a:gd name="connsiteX1" fmla="*/ 416813 w 416813"/>
                  <a:gd name="connsiteY1" fmla="*/ 315688 h 391605"/>
                  <a:gd name="connsiteX2" fmla="*/ 416680 w 416813"/>
                  <a:gd name="connsiteY2" fmla="*/ 391605 h 391605"/>
                  <a:gd name="connsiteX3" fmla="*/ 0 w 416813"/>
                  <a:gd name="connsiteY3" fmla="*/ 31 h 391605"/>
                  <a:gd name="connsiteX4" fmla="*/ 90192 w 416813"/>
                  <a:gd name="connsiteY4" fmla="*/ 1836 h 391605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83571 w 416813"/>
                  <a:gd name="connsiteY0" fmla="*/ 0 h 393161"/>
                  <a:gd name="connsiteX1" fmla="*/ 416813 w 416813"/>
                  <a:gd name="connsiteY1" fmla="*/ 317244 h 393161"/>
                  <a:gd name="connsiteX2" fmla="*/ 416680 w 416813"/>
                  <a:gd name="connsiteY2" fmla="*/ 393161 h 393161"/>
                  <a:gd name="connsiteX3" fmla="*/ 0 w 416813"/>
                  <a:gd name="connsiteY3" fmla="*/ 1587 h 393161"/>
                  <a:gd name="connsiteX4" fmla="*/ 83571 w 416813"/>
                  <a:gd name="connsiteY4" fmla="*/ 0 h 393161"/>
                  <a:gd name="connsiteX0" fmla="*/ 91692 w 424934"/>
                  <a:gd name="connsiteY0" fmla="*/ 6804 h 399965"/>
                  <a:gd name="connsiteX1" fmla="*/ 424934 w 424934"/>
                  <a:gd name="connsiteY1" fmla="*/ 324048 h 399965"/>
                  <a:gd name="connsiteX2" fmla="*/ 424801 w 424934"/>
                  <a:gd name="connsiteY2" fmla="*/ 399965 h 399965"/>
                  <a:gd name="connsiteX3" fmla="*/ 0 w 424934"/>
                  <a:gd name="connsiteY3" fmla="*/ 17 h 399965"/>
                  <a:gd name="connsiteX4" fmla="*/ 91692 w 424934"/>
                  <a:gd name="connsiteY4" fmla="*/ 6804 h 399965"/>
                  <a:gd name="connsiteX0" fmla="*/ 91692 w 424934"/>
                  <a:gd name="connsiteY0" fmla="*/ 6804 h 399965"/>
                  <a:gd name="connsiteX1" fmla="*/ 424934 w 424934"/>
                  <a:gd name="connsiteY1" fmla="*/ 324048 h 399965"/>
                  <a:gd name="connsiteX2" fmla="*/ 424801 w 424934"/>
                  <a:gd name="connsiteY2" fmla="*/ 399965 h 399965"/>
                  <a:gd name="connsiteX3" fmla="*/ 0 w 424934"/>
                  <a:gd name="connsiteY3" fmla="*/ 17 h 399965"/>
                  <a:gd name="connsiteX4" fmla="*/ 91692 w 424934"/>
                  <a:gd name="connsiteY4" fmla="*/ 6804 h 399965"/>
                  <a:gd name="connsiteX0" fmla="*/ 91692 w 424934"/>
                  <a:gd name="connsiteY0" fmla="*/ 6804 h 399965"/>
                  <a:gd name="connsiteX1" fmla="*/ 424934 w 424934"/>
                  <a:gd name="connsiteY1" fmla="*/ 324048 h 399965"/>
                  <a:gd name="connsiteX2" fmla="*/ 424801 w 424934"/>
                  <a:gd name="connsiteY2" fmla="*/ 399965 h 399965"/>
                  <a:gd name="connsiteX3" fmla="*/ 0 w 424934"/>
                  <a:gd name="connsiteY3" fmla="*/ 17 h 399965"/>
                  <a:gd name="connsiteX4" fmla="*/ 91692 w 424934"/>
                  <a:gd name="connsiteY4" fmla="*/ 6804 h 399965"/>
                  <a:gd name="connsiteX0" fmla="*/ 87607 w 420849"/>
                  <a:gd name="connsiteY0" fmla="*/ 2601 h 395762"/>
                  <a:gd name="connsiteX1" fmla="*/ 420849 w 420849"/>
                  <a:gd name="connsiteY1" fmla="*/ 319845 h 395762"/>
                  <a:gd name="connsiteX2" fmla="*/ 420716 w 420849"/>
                  <a:gd name="connsiteY2" fmla="*/ 395762 h 395762"/>
                  <a:gd name="connsiteX3" fmla="*/ 0 w 420849"/>
                  <a:gd name="connsiteY3" fmla="*/ 28 h 395762"/>
                  <a:gd name="connsiteX4" fmla="*/ 87607 w 420849"/>
                  <a:gd name="connsiteY4" fmla="*/ 2601 h 395762"/>
                  <a:gd name="connsiteX0" fmla="*/ 87607 w 420849"/>
                  <a:gd name="connsiteY0" fmla="*/ 2601 h 395762"/>
                  <a:gd name="connsiteX1" fmla="*/ 420849 w 420849"/>
                  <a:gd name="connsiteY1" fmla="*/ 319845 h 395762"/>
                  <a:gd name="connsiteX2" fmla="*/ 420716 w 420849"/>
                  <a:gd name="connsiteY2" fmla="*/ 395762 h 395762"/>
                  <a:gd name="connsiteX3" fmla="*/ 0 w 420849"/>
                  <a:gd name="connsiteY3" fmla="*/ 28 h 395762"/>
                  <a:gd name="connsiteX4" fmla="*/ 87607 w 420849"/>
                  <a:gd name="connsiteY4" fmla="*/ 2601 h 395762"/>
                  <a:gd name="connsiteX0" fmla="*/ 96243 w 429485"/>
                  <a:gd name="connsiteY0" fmla="*/ 0 h 393161"/>
                  <a:gd name="connsiteX1" fmla="*/ 429485 w 429485"/>
                  <a:gd name="connsiteY1" fmla="*/ 317244 h 393161"/>
                  <a:gd name="connsiteX2" fmla="*/ 429352 w 429485"/>
                  <a:gd name="connsiteY2" fmla="*/ 393161 h 393161"/>
                  <a:gd name="connsiteX3" fmla="*/ 0 w 429485"/>
                  <a:gd name="connsiteY3" fmla="*/ 1834 h 393161"/>
                  <a:gd name="connsiteX4" fmla="*/ 96243 w 429485"/>
                  <a:gd name="connsiteY4" fmla="*/ 0 h 393161"/>
                  <a:gd name="connsiteX0" fmla="*/ 96243 w 431726"/>
                  <a:gd name="connsiteY0" fmla="*/ 0 h 395583"/>
                  <a:gd name="connsiteX1" fmla="*/ 429485 w 431726"/>
                  <a:gd name="connsiteY1" fmla="*/ 317244 h 395583"/>
                  <a:gd name="connsiteX2" fmla="*/ 431726 w 431726"/>
                  <a:gd name="connsiteY2" fmla="*/ 395583 h 395583"/>
                  <a:gd name="connsiteX3" fmla="*/ 0 w 431726"/>
                  <a:gd name="connsiteY3" fmla="*/ 1834 h 395583"/>
                  <a:gd name="connsiteX4" fmla="*/ 96243 w 431726"/>
                  <a:gd name="connsiteY4" fmla="*/ 0 h 395583"/>
                  <a:gd name="connsiteX0" fmla="*/ 96243 w 431859"/>
                  <a:gd name="connsiteY0" fmla="*/ 0 h 395583"/>
                  <a:gd name="connsiteX1" fmla="*/ 431859 w 431859"/>
                  <a:gd name="connsiteY1" fmla="*/ 314822 h 395583"/>
                  <a:gd name="connsiteX2" fmla="*/ 431726 w 431859"/>
                  <a:gd name="connsiteY2" fmla="*/ 395583 h 395583"/>
                  <a:gd name="connsiteX3" fmla="*/ 0 w 431859"/>
                  <a:gd name="connsiteY3" fmla="*/ 1834 h 395583"/>
                  <a:gd name="connsiteX4" fmla="*/ 96243 w 431859"/>
                  <a:gd name="connsiteY4" fmla="*/ 0 h 395583"/>
                  <a:gd name="connsiteX0" fmla="*/ 96243 w 431859"/>
                  <a:gd name="connsiteY0" fmla="*/ 0 h 395583"/>
                  <a:gd name="connsiteX1" fmla="*/ 431859 w 431859"/>
                  <a:gd name="connsiteY1" fmla="*/ 314822 h 395583"/>
                  <a:gd name="connsiteX2" fmla="*/ 431726 w 431859"/>
                  <a:gd name="connsiteY2" fmla="*/ 395583 h 395583"/>
                  <a:gd name="connsiteX3" fmla="*/ 0 w 431859"/>
                  <a:gd name="connsiteY3" fmla="*/ 1834 h 395583"/>
                  <a:gd name="connsiteX4" fmla="*/ 96243 w 431859"/>
                  <a:gd name="connsiteY4" fmla="*/ 0 h 395583"/>
                  <a:gd name="connsiteX0" fmla="*/ 96243 w 431859"/>
                  <a:gd name="connsiteY0" fmla="*/ 0 h 395583"/>
                  <a:gd name="connsiteX1" fmla="*/ 431859 w 431859"/>
                  <a:gd name="connsiteY1" fmla="*/ 314822 h 395583"/>
                  <a:gd name="connsiteX2" fmla="*/ 431726 w 431859"/>
                  <a:gd name="connsiteY2" fmla="*/ 395583 h 395583"/>
                  <a:gd name="connsiteX3" fmla="*/ 0 w 431859"/>
                  <a:gd name="connsiteY3" fmla="*/ 1834 h 395583"/>
                  <a:gd name="connsiteX4" fmla="*/ 96243 w 431859"/>
                  <a:gd name="connsiteY4" fmla="*/ 0 h 395583"/>
                  <a:gd name="connsiteX0" fmla="*/ 96243 w 431859"/>
                  <a:gd name="connsiteY0" fmla="*/ 0 h 395583"/>
                  <a:gd name="connsiteX1" fmla="*/ 431859 w 431859"/>
                  <a:gd name="connsiteY1" fmla="*/ 314822 h 395583"/>
                  <a:gd name="connsiteX2" fmla="*/ 431726 w 431859"/>
                  <a:gd name="connsiteY2" fmla="*/ 395583 h 395583"/>
                  <a:gd name="connsiteX3" fmla="*/ 0 w 431859"/>
                  <a:gd name="connsiteY3" fmla="*/ 1834 h 395583"/>
                  <a:gd name="connsiteX4" fmla="*/ 96243 w 431859"/>
                  <a:gd name="connsiteY4" fmla="*/ 0 h 395583"/>
                  <a:gd name="connsiteX0" fmla="*/ 96243 w 431859"/>
                  <a:gd name="connsiteY0" fmla="*/ 0 h 395583"/>
                  <a:gd name="connsiteX1" fmla="*/ 431859 w 431859"/>
                  <a:gd name="connsiteY1" fmla="*/ 314822 h 395583"/>
                  <a:gd name="connsiteX2" fmla="*/ 431726 w 431859"/>
                  <a:gd name="connsiteY2" fmla="*/ 395583 h 395583"/>
                  <a:gd name="connsiteX3" fmla="*/ 0 w 431859"/>
                  <a:gd name="connsiteY3" fmla="*/ 1834 h 395583"/>
                  <a:gd name="connsiteX4" fmla="*/ 96243 w 431859"/>
                  <a:gd name="connsiteY4" fmla="*/ 0 h 395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1859" h="395583">
                    <a:moveTo>
                      <a:pt x="96243" y="0"/>
                    </a:moveTo>
                    <a:cubicBezTo>
                      <a:pt x="193368" y="131277"/>
                      <a:pt x="283037" y="198980"/>
                      <a:pt x="431859" y="314822"/>
                    </a:cubicBezTo>
                    <a:cubicBezTo>
                      <a:pt x="431821" y="352407"/>
                      <a:pt x="431731" y="355849"/>
                      <a:pt x="431726" y="395583"/>
                    </a:cubicBezTo>
                    <a:cubicBezTo>
                      <a:pt x="250391" y="319284"/>
                      <a:pt x="71010" y="167400"/>
                      <a:pt x="0" y="1834"/>
                    </a:cubicBezTo>
                    <a:lnTo>
                      <a:pt x="96243" y="0"/>
                    </a:lnTo>
                    <a:close/>
                  </a:path>
                </a:pathLst>
              </a:custGeom>
              <a:solidFill>
                <a:srgbClr val="000000">
                  <a:lumMod val="85000"/>
                  <a:lumOff val="1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Rectangle 2"/>
              <p:cNvSpPr/>
              <p:nvPr/>
            </p:nvSpPr>
            <p:spPr>
              <a:xfrm rot="2548786">
                <a:off x="2863879" y="3997869"/>
                <a:ext cx="194262" cy="563598"/>
              </a:xfrm>
              <a:custGeom>
                <a:avLst/>
                <a:gdLst>
                  <a:gd name="connsiteX0" fmla="*/ 0 w 254944"/>
                  <a:gd name="connsiteY0" fmla="*/ 0 h 554416"/>
                  <a:gd name="connsiteX1" fmla="*/ 254944 w 254944"/>
                  <a:gd name="connsiteY1" fmla="*/ 0 h 554416"/>
                  <a:gd name="connsiteX2" fmla="*/ 254944 w 254944"/>
                  <a:gd name="connsiteY2" fmla="*/ 554416 h 554416"/>
                  <a:gd name="connsiteX3" fmla="*/ 0 w 254944"/>
                  <a:gd name="connsiteY3" fmla="*/ 554416 h 554416"/>
                  <a:gd name="connsiteX4" fmla="*/ 0 w 254944"/>
                  <a:gd name="connsiteY4" fmla="*/ 0 h 554416"/>
                  <a:gd name="connsiteX0" fmla="*/ 98561 w 254944"/>
                  <a:gd name="connsiteY0" fmla="*/ 1932 h 554416"/>
                  <a:gd name="connsiteX1" fmla="*/ 254944 w 254944"/>
                  <a:gd name="connsiteY1" fmla="*/ 0 h 554416"/>
                  <a:gd name="connsiteX2" fmla="*/ 254944 w 254944"/>
                  <a:gd name="connsiteY2" fmla="*/ 554416 h 554416"/>
                  <a:gd name="connsiteX3" fmla="*/ 0 w 254944"/>
                  <a:gd name="connsiteY3" fmla="*/ 554416 h 554416"/>
                  <a:gd name="connsiteX4" fmla="*/ 98561 w 254944"/>
                  <a:gd name="connsiteY4" fmla="*/ 1932 h 554416"/>
                  <a:gd name="connsiteX0" fmla="*/ 21719 w 178102"/>
                  <a:gd name="connsiteY0" fmla="*/ 1932 h 557798"/>
                  <a:gd name="connsiteX1" fmla="*/ 178102 w 178102"/>
                  <a:gd name="connsiteY1" fmla="*/ 0 h 557798"/>
                  <a:gd name="connsiteX2" fmla="*/ 178102 w 178102"/>
                  <a:gd name="connsiteY2" fmla="*/ 554416 h 557798"/>
                  <a:gd name="connsiteX3" fmla="*/ 0 w 178102"/>
                  <a:gd name="connsiteY3" fmla="*/ 557798 h 557798"/>
                  <a:gd name="connsiteX4" fmla="*/ 21719 w 178102"/>
                  <a:gd name="connsiteY4" fmla="*/ 1932 h 557798"/>
                  <a:gd name="connsiteX0" fmla="*/ 16917 w 178102"/>
                  <a:gd name="connsiteY0" fmla="*/ 1720 h 557798"/>
                  <a:gd name="connsiteX1" fmla="*/ 178102 w 178102"/>
                  <a:gd name="connsiteY1" fmla="*/ 0 h 557798"/>
                  <a:gd name="connsiteX2" fmla="*/ 178102 w 178102"/>
                  <a:gd name="connsiteY2" fmla="*/ 554416 h 557798"/>
                  <a:gd name="connsiteX3" fmla="*/ 0 w 178102"/>
                  <a:gd name="connsiteY3" fmla="*/ 557798 h 557798"/>
                  <a:gd name="connsiteX4" fmla="*/ 16917 w 178102"/>
                  <a:gd name="connsiteY4" fmla="*/ 1720 h 557798"/>
                  <a:gd name="connsiteX0" fmla="*/ 14410 w 178102"/>
                  <a:gd name="connsiteY0" fmla="*/ 4016 h 557798"/>
                  <a:gd name="connsiteX1" fmla="*/ 178102 w 178102"/>
                  <a:gd name="connsiteY1" fmla="*/ 0 h 557798"/>
                  <a:gd name="connsiteX2" fmla="*/ 178102 w 178102"/>
                  <a:gd name="connsiteY2" fmla="*/ 554416 h 557798"/>
                  <a:gd name="connsiteX3" fmla="*/ 0 w 178102"/>
                  <a:gd name="connsiteY3" fmla="*/ 557798 h 557798"/>
                  <a:gd name="connsiteX4" fmla="*/ 14410 w 178102"/>
                  <a:gd name="connsiteY4" fmla="*/ 4016 h 557798"/>
                  <a:gd name="connsiteX0" fmla="*/ 19212 w 178102"/>
                  <a:gd name="connsiteY0" fmla="*/ 4227 h 557798"/>
                  <a:gd name="connsiteX1" fmla="*/ 178102 w 178102"/>
                  <a:gd name="connsiteY1" fmla="*/ 0 h 557798"/>
                  <a:gd name="connsiteX2" fmla="*/ 178102 w 178102"/>
                  <a:gd name="connsiteY2" fmla="*/ 554416 h 557798"/>
                  <a:gd name="connsiteX3" fmla="*/ 0 w 178102"/>
                  <a:gd name="connsiteY3" fmla="*/ 557798 h 557798"/>
                  <a:gd name="connsiteX4" fmla="*/ 19212 w 178102"/>
                  <a:gd name="connsiteY4" fmla="*/ 4227 h 557798"/>
                  <a:gd name="connsiteX0" fmla="*/ 24226 w 183116"/>
                  <a:gd name="connsiteY0" fmla="*/ 4227 h 562390"/>
                  <a:gd name="connsiteX1" fmla="*/ 183116 w 183116"/>
                  <a:gd name="connsiteY1" fmla="*/ 0 h 562390"/>
                  <a:gd name="connsiteX2" fmla="*/ 183116 w 183116"/>
                  <a:gd name="connsiteY2" fmla="*/ 554416 h 562390"/>
                  <a:gd name="connsiteX3" fmla="*/ 0 w 183116"/>
                  <a:gd name="connsiteY3" fmla="*/ 562390 h 562390"/>
                  <a:gd name="connsiteX4" fmla="*/ 24226 w 183116"/>
                  <a:gd name="connsiteY4" fmla="*/ 4227 h 562390"/>
                  <a:gd name="connsiteX0" fmla="*/ 16916 w 183116"/>
                  <a:gd name="connsiteY0" fmla="*/ 6311 h 562390"/>
                  <a:gd name="connsiteX1" fmla="*/ 183116 w 183116"/>
                  <a:gd name="connsiteY1" fmla="*/ 0 h 562390"/>
                  <a:gd name="connsiteX2" fmla="*/ 183116 w 183116"/>
                  <a:gd name="connsiteY2" fmla="*/ 554416 h 562390"/>
                  <a:gd name="connsiteX3" fmla="*/ 0 w 183116"/>
                  <a:gd name="connsiteY3" fmla="*/ 562390 h 562390"/>
                  <a:gd name="connsiteX4" fmla="*/ 16916 w 183116"/>
                  <a:gd name="connsiteY4" fmla="*/ 6311 h 562390"/>
                  <a:gd name="connsiteX0" fmla="*/ 11902 w 178102"/>
                  <a:gd name="connsiteY0" fmla="*/ 6311 h 557798"/>
                  <a:gd name="connsiteX1" fmla="*/ 178102 w 178102"/>
                  <a:gd name="connsiteY1" fmla="*/ 0 h 557798"/>
                  <a:gd name="connsiteX2" fmla="*/ 178102 w 178102"/>
                  <a:gd name="connsiteY2" fmla="*/ 554416 h 557798"/>
                  <a:gd name="connsiteX3" fmla="*/ 0 w 178102"/>
                  <a:gd name="connsiteY3" fmla="*/ 557798 h 557798"/>
                  <a:gd name="connsiteX4" fmla="*/ 11902 w 178102"/>
                  <a:gd name="connsiteY4" fmla="*/ 6311 h 557798"/>
                  <a:gd name="connsiteX0" fmla="*/ 11902 w 178102"/>
                  <a:gd name="connsiteY0" fmla="*/ 6311 h 557798"/>
                  <a:gd name="connsiteX1" fmla="*/ 178102 w 178102"/>
                  <a:gd name="connsiteY1" fmla="*/ 0 h 557798"/>
                  <a:gd name="connsiteX2" fmla="*/ 178102 w 178102"/>
                  <a:gd name="connsiteY2" fmla="*/ 554416 h 557798"/>
                  <a:gd name="connsiteX3" fmla="*/ 0 w 178102"/>
                  <a:gd name="connsiteY3" fmla="*/ 557798 h 557798"/>
                  <a:gd name="connsiteX4" fmla="*/ 11902 w 178102"/>
                  <a:gd name="connsiteY4" fmla="*/ 6311 h 557798"/>
                  <a:gd name="connsiteX0" fmla="*/ 14409 w 178102"/>
                  <a:gd name="connsiteY0" fmla="*/ 4014 h 557798"/>
                  <a:gd name="connsiteX1" fmla="*/ 178102 w 178102"/>
                  <a:gd name="connsiteY1" fmla="*/ 0 h 557798"/>
                  <a:gd name="connsiteX2" fmla="*/ 178102 w 178102"/>
                  <a:gd name="connsiteY2" fmla="*/ 554416 h 557798"/>
                  <a:gd name="connsiteX3" fmla="*/ 0 w 178102"/>
                  <a:gd name="connsiteY3" fmla="*/ 557798 h 557798"/>
                  <a:gd name="connsiteX4" fmla="*/ 14409 w 178102"/>
                  <a:gd name="connsiteY4" fmla="*/ 4014 h 557798"/>
                  <a:gd name="connsiteX0" fmla="*/ 12114 w 178102"/>
                  <a:gd name="connsiteY0" fmla="*/ 1508 h 557798"/>
                  <a:gd name="connsiteX1" fmla="*/ 178102 w 178102"/>
                  <a:gd name="connsiteY1" fmla="*/ 0 h 557798"/>
                  <a:gd name="connsiteX2" fmla="*/ 178102 w 178102"/>
                  <a:gd name="connsiteY2" fmla="*/ 554416 h 557798"/>
                  <a:gd name="connsiteX3" fmla="*/ 0 w 178102"/>
                  <a:gd name="connsiteY3" fmla="*/ 557798 h 557798"/>
                  <a:gd name="connsiteX4" fmla="*/ 12114 w 178102"/>
                  <a:gd name="connsiteY4" fmla="*/ 1508 h 557798"/>
                  <a:gd name="connsiteX0" fmla="*/ 9818 w 178102"/>
                  <a:gd name="connsiteY0" fmla="*/ 0 h 558797"/>
                  <a:gd name="connsiteX1" fmla="*/ 178102 w 178102"/>
                  <a:gd name="connsiteY1" fmla="*/ 999 h 558797"/>
                  <a:gd name="connsiteX2" fmla="*/ 178102 w 178102"/>
                  <a:gd name="connsiteY2" fmla="*/ 555415 h 558797"/>
                  <a:gd name="connsiteX3" fmla="*/ 0 w 178102"/>
                  <a:gd name="connsiteY3" fmla="*/ 558797 h 558797"/>
                  <a:gd name="connsiteX4" fmla="*/ 9818 w 178102"/>
                  <a:gd name="connsiteY4" fmla="*/ 0 h 558797"/>
                  <a:gd name="connsiteX0" fmla="*/ 9818 w 178102"/>
                  <a:gd name="connsiteY0" fmla="*/ 0 h 558798"/>
                  <a:gd name="connsiteX1" fmla="*/ 178102 w 178102"/>
                  <a:gd name="connsiteY1" fmla="*/ 1000 h 558798"/>
                  <a:gd name="connsiteX2" fmla="*/ 178102 w 178102"/>
                  <a:gd name="connsiteY2" fmla="*/ 555416 h 558798"/>
                  <a:gd name="connsiteX3" fmla="*/ 0 w 178102"/>
                  <a:gd name="connsiteY3" fmla="*/ 558798 h 558798"/>
                  <a:gd name="connsiteX4" fmla="*/ 9818 w 178102"/>
                  <a:gd name="connsiteY4" fmla="*/ 0 h 558798"/>
                  <a:gd name="connsiteX0" fmla="*/ 7311 w 175595"/>
                  <a:gd name="connsiteY0" fmla="*/ 0 h 556502"/>
                  <a:gd name="connsiteX1" fmla="*/ 175595 w 175595"/>
                  <a:gd name="connsiteY1" fmla="*/ 1000 h 556502"/>
                  <a:gd name="connsiteX2" fmla="*/ 175595 w 175595"/>
                  <a:gd name="connsiteY2" fmla="*/ 555416 h 556502"/>
                  <a:gd name="connsiteX3" fmla="*/ 0 w 175595"/>
                  <a:gd name="connsiteY3" fmla="*/ 556502 h 556502"/>
                  <a:gd name="connsiteX4" fmla="*/ 7311 w 175595"/>
                  <a:gd name="connsiteY4" fmla="*/ 0 h 556502"/>
                  <a:gd name="connsiteX0" fmla="*/ 19212 w 187496"/>
                  <a:gd name="connsiteY0" fmla="*/ 0 h 555416"/>
                  <a:gd name="connsiteX1" fmla="*/ 187496 w 187496"/>
                  <a:gd name="connsiteY1" fmla="*/ 1000 h 555416"/>
                  <a:gd name="connsiteX2" fmla="*/ 187496 w 187496"/>
                  <a:gd name="connsiteY2" fmla="*/ 555416 h 555416"/>
                  <a:gd name="connsiteX3" fmla="*/ 0 w 187496"/>
                  <a:gd name="connsiteY3" fmla="*/ 553572 h 555416"/>
                  <a:gd name="connsiteX4" fmla="*/ 19212 w 187496"/>
                  <a:gd name="connsiteY4" fmla="*/ 0 h 555416"/>
                  <a:gd name="connsiteX0" fmla="*/ 14198 w 182482"/>
                  <a:gd name="connsiteY0" fmla="*/ 0 h 555416"/>
                  <a:gd name="connsiteX1" fmla="*/ 182482 w 182482"/>
                  <a:gd name="connsiteY1" fmla="*/ 1000 h 555416"/>
                  <a:gd name="connsiteX2" fmla="*/ 182482 w 182482"/>
                  <a:gd name="connsiteY2" fmla="*/ 555416 h 555416"/>
                  <a:gd name="connsiteX3" fmla="*/ 0 w 182482"/>
                  <a:gd name="connsiteY3" fmla="*/ 548980 h 555416"/>
                  <a:gd name="connsiteX4" fmla="*/ 14198 w 182482"/>
                  <a:gd name="connsiteY4" fmla="*/ 0 h 555416"/>
                  <a:gd name="connsiteX0" fmla="*/ 9607 w 182482"/>
                  <a:gd name="connsiteY0" fmla="*/ 0 h 560430"/>
                  <a:gd name="connsiteX1" fmla="*/ 182482 w 182482"/>
                  <a:gd name="connsiteY1" fmla="*/ 6014 h 560430"/>
                  <a:gd name="connsiteX2" fmla="*/ 182482 w 182482"/>
                  <a:gd name="connsiteY2" fmla="*/ 560430 h 560430"/>
                  <a:gd name="connsiteX3" fmla="*/ 0 w 182482"/>
                  <a:gd name="connsiteY3" fmla="*/ 553994 h 560430"/>
                  <a:gd name="connsiteX4" fmla="*/ 9607 w 182482"/>
                  <a:gd name="connsiteY4" fmla="*/ 0 h 560430"/>
                  <a:gd name="connsiteX0" fmla="*/ 9607 w 182482"/>
                  <a:gd name="connsiteY0" fmla="*/ 0 h 560430"/>
                  <a:gd name="connsiteX1" fmla="*/ 182482 w 182482"/>
                  <a:gd name="connsiteY1" fmla="*/ 6014 h 560430"/>
                  <a:gd name="connsiteX2" fmla="*/ 182482 w 182482"/>
                  <a:gd name="connsiteY2" fmla="*/ 560430 h 560430"/>
                  <a:gd name="connsiteX3" fmla="*/ 0 w 182482"/>
                  <a:gd name="connsiteY3" fmla="*/ 553994 h 560430"/>
                  <a:gd name="connsiteX4" fmla="*/ 9607 w 182482"/>
                  <a:gd name="connsiteY4" fmla="*/ 0 h 560430"/>
                  <a:gd name="connsiteX0" fmla="*/ 13987 w 182482"/>
                  <a:gd name="connsiteY0" fmla="*/ 3803 h 554416"/>
                  <a:gd name="connsiteX1" fmla="*/ 182482 w 182482"/>
                  <a:gd name="connsiteY1" fmla="*/ 0 h 554416"/>
                  <a:gd name="connsiteX2" fmla="*/ 182482 w 182482"/>
                  <a:gd name="connsiteY2" fmla="*/ 554416 h 554416"/>
                  <a:gd name="connsiteX3" fmla="*/ 0 w 182482"/>
                  <a:gd name="connsiteY3" fmla="*/ 547980 h 554416"/>
                  <a:gd name="connsiteX4" fmla="*/ 13987 w 182482"/>
                  <a:gd name="connsiteY4" fmla="*/ 3803 h 554416"/>
                  <a:gd name="connsiteX0" fmla="*/ 14564 w 183059"/>
                  <a:gd name="connsiteY0" fmla="*/ 3803 h 554416"/>
                  <a:gd name="connsiteX1" fmla="*/ 183059 w 183059"/>
                  <a:gd name="connsiteY1" fmla="*/ 0 h 554416"/>
                  <a:gd name="connsiteX2" fmla="*/ 183059 w 183059"/>
                  <a:gd name="connsiteY2" fmla="*/ 554416 h 554416"/>
                  <a:gd name="connsiteX3" fmla="*/ 577 w 183059"/>
                  <a:gd name="connsiteY3" fmla="*/ 547980 h 554416"/>
                  <a:gd name="connsiteX4" fmla="*/ 240 w 183059"/>
                  <a:gd name="connsiteY4" fmla="*/ 513457 h 554416"/>
                  <a:gd name="connsiteX5" fmla="*/ 14564 w 183059"/>
                  <a:gd name="connsiteY5" fmla="*/ 3803 h 554416"/>
                  <a:gd name="connsiteX0" fmla="*/ 14564 w 183059"/>
                  <a:gd name="connsiteY0" fmla="*/ 3803 h 554416"/>
                  <a:gd name="connsiteX1" fmla="*/ 183059 w 183059"/>
                  <a:gd name="connsiteY1" fmla="*/ 0 h 554416"/>
                  <a:gd name="connsiteX2" fmla="*/ 183059 w 183059"/>
                  <a:gd name="connsiteY2" fmla="*/ 554416 h 554416"/>
                  <a:gd name="connsiteX3" fmla="*/ 577 w 183059"/>
                  <a:gd name="connsiteY3" fmla="*/ 547980 h 554416"/>
                  <a:gd name="connsiteX4" fmla="*/ 240 w 183059"/>
                  <a:gd name="connsiteY4" fmla="*/ 513457 h 554416"/>
                  <a:gd name="connsiteX5" fmla="*/ 14564 w 183059"/>
                  <a:gd name="connsiteY5" fmla="*/ 3803 h 554416"/>
                  <a:gd name="connsiteX0" fmla="*/ 29957 w 198452"/>
                  <a:gd name="connsiteY0" fmla="*/ 3803 h 554416"/>
                  <a:gd name="connsiteX1" fmla="*/ 198452 w 198452"/>
                  <a:gd name="connsiteY1" fmla="*/ 0 h 554416"/>
                  <a:gd name="connsiteX2" fmla="*/ 198452 w 198452"/>
                  <a:gd name="connsiteY2" fmla="*/ 554416 h 554416"/>
                  <a:gd name="connsiteX3" fmla="*/ 15970 w 198452"/>
                  <a:gd name="connsiteY3" fmla="*/ 547980 h 554416"/>
                  <a:gd name="connsiteX4" fmla="*/ 29957 w 198452"/>
                  <a:gd name="connsiteY4" fmla="*/ 3803 h 554416"/>
                  <a:gd name="connsiteX0" fmla="*/ 29957 w 198452"/>
                  <a:gd name="connsiteY0" fmla="*/ 3803 h 554416"/>
                  <a:gd name="connsiteX1" fmla="*/ 198452 w 198452"/>
                  <a:gd name="connsiteY1" fmla="*/ 0 h 554416"/>
                  <a:gd name="connsiteX2" fmla="*/ 198452 w 198452"/>
                  <a:gd name="connsiteY2" fmla="*/ 554416 h 554416"/>
                  <a:gd name="connsiteX3" fmla="*/ 15970 w 198452"/>
                  <a:gd name="connsiteY3" fmla="*/ 547980 h 554416"/>
                  <a:gd name="connsiteX4" fmla="*/ 29957 w 198452"/>
                  <a:gd name="connsiteY4" fmla="*/ 3803 h 554416"/>
                  <a:gd name="connsiteX0" fmla="*/ 15811 w 184306"/>
                  <a:gd name="connsiteY0" fmla="*/ 3803 h 554416"/>
                  <a:gd name="connsiteX1" fmla="*/ 184306 w 184306"/>
                  <a:gd name="connsiteY1" fmla="*/ 0 h 554416"/>
                  <a:gd name="connsiteX2" fmla="*/ 184306 w 184306"/>
                  <a:gd name="connsiteY2" fmla="*/ 554416 h 554416"/>
                  <a:gd name="connsiteX3" fmla="*/ 1824 w 184306"/>
                  <a:gd name="connsiteY3" fmla="*/ 547980 h 554416"/>
                  <a:gd name="connsiteX4" fmla="*/ 15811 w 184306"/>
                  <a:gd name="connsiteY4" fmla="*/ 3803 h 554416"/>
                  <a:gd name="connsiteX0" fmla="*/ 13987 w 182482"/>
                  <a:gd name="connsiteY0" fmla="*/ 3803 h 554416"/>
                  <a:gd name="connsiteX1" fmla="*/ 182482 w 182482"/>
                  <a:gd name="connsiteY1" fmla="*/ 0 h 554416"/>
                  <a:gd name="connsiteX2" fmla="*/ 182482 w 182482"/>
                  <a:gd name="connsiteY2" fmla="*/ 554416 h 554416"/>
                  <a:gd name="connsiteX3" fmla="*/ 0 w 182482"/>
                  <a:gd name="connsiteY3" fmla="*/ 547980 h 554416"/>
                  <a:gd name="connsiteX4" fmla="*/ 13987 w 182482"/>
                  <a:gd name="connsiteY4" fmla="*/ 3803 h 554416"/>
                  <a:gd name="connsiteX0" fmla="*/ 13987 w 182482"/>
                  <a:gd name="connsiteY0" fmla="*/ 3803 h 554416"/>
                  <a:gd name="connsiteX1" fmla="*/ 182482 w 182482"/>
                  <a:gd name="connsiteY1" fmla="*/ 0 h 554416"/>
                  <a:gd name="connsiteX2" fmla="*/ 182482 w 182482"/>
                  <a:gd name="connsiteY2" fmla="*/ 554416 h 554416"/>
                  <a:gd name="connsiteX3" fmla="*/ 0 w 182482"/>
                  <a:gd name="connsiteY3" fmla="*/ 547980 h 554416"/>
                  <a:gd name="connsiteX4" fmla="*/ 13987 w 182482"/>
                  <a:gd name="connsiteY4" fmla="*/ 3803 h 554416"/>
                  <a:gd name="connsiteX0" fmla="*/ 13987 w 182482"/>
                  <a:gd name="connsiteY0" fmla="*/ 3803 h 554416"/>
                  <a:gd name="connsiteX1" fmla="*/ 182482 w 182482"/>
                  <a:gd name="connsiteY1" fmla="*/ 0 h 554416"/>
                  <a:gd name="connsiteX2" fmla="*/ 182482 w 182482"/>
                  <a:gd name="connsiteY2" fmla="*/ 554416 h 554416"/>
                  <a:gd name="connsiteX3" fmla="*/ 0 w 182482"/>
                  <a:gd name="connsiteY3" fmla="*/ 547980 h 554416"/>
                  <a:gd name="connsiteX4" fmla="*/ 13987 w 182482"/>
                  <a:gd name="connsiteY4" fmla="*/ 3803 h 554416"/>
                  <a:gd name="connsiteX0" fmla="*/ 13987 w 182482"/>
                  <a:gd name="connsiteY0" fmla="*/ 3803 h 554416"/>
                  <a:gd name="connsiteX1" fmla="*/ 182482 w 182482"/>
                  <a:gd name="connsiteY1" fmla="*/ 0 h 554416"/>
                  <a:gd name="connsiteX2" fmla="*/ 182482 w 182482"/>
                  <a:gd name="connsiteY2" fmla="*/ 554416 h 554416"/>
                  <a:gd name="connsiteX3" fmla="*/ 0 w 182482"/>
                  <a:gd name="connsiteY3" fmla="*/ 547980 h 554416"/>
                  <a:gd name="connsiteX4" fmla="*/ 13987 w 182482"/>
                  <a:gd name="connsiteY4" fmla="*/ 3803 h 554416"/>
                  <a:gd name="connsiteX0" fmla="*/ 13987 w 182482"/>
                  <a:gd name="connsiteY0" fmla="*/ 3803 h 554416"/>
                  <a:gd name="connsiteX1" fmla="*/ 182482 w 182482"/>
                  <a:gd name="connsiteY1" fmla="*/ 0 h 554416"/>
                  <a:gd name="connsiteX2" fmla="*/ 182482 w 182482"/>
                  <a:gd name="connsiteY2" fmla="*/ 554416 h 554416"/>
                  <a:gd name="connsiteX3" fmla="*/ 0 w 182482"/>
                  <a:gd name="connsiteY3" fmla="*/ 547980 h 554416"/>
                  <a:gd name="connsiteX4" fmla="*/ 13987 w 182482"/>
                  <a:gd name="connsiteY4" fmla="*/ 3803 h 554416"/>
                  <a:gd name="connsiteX0" fmla="*/ 13987 w 182482"/>
                  <a:gd name="connsiteY0" fmla="*/ 3803 h 554416"/>
                  <a:gd name="connsiteX1" fmla="*/ 182482 w 182482"/>
                  <a:gd name="connsiteY1" fmla="*/ 0 h 554416"/>
                  <a:gd name="connsiteX2" fmla="*/ 182482 w 182482"/>
                  <a:gd name="connsiteY2" fmla="*/ 554416 h 554416"/>
                  <a:gd name="connsiteX3" fmla="*/ 0 w 182482"/>
                  <a:gd name="connsiteY3" fmla="*/ 547980 h 554416"/>
                  <a:gd name="connsiteX4" fmla="*/ 13987 w 182482"/>
                  <a:gd name="connsiteY4" fmla="*/ 3803 h 554416"/>
                  <a:gd name="connsiteX0" fmla="*/ 13987 w 182482"/>
                  <a:gd name="connsiteY0" fmla="*/ 3803 h 554416"/>
                  <a:gd name="connsiteX1" fmla="*/ 182482 w 182482"/>
                  <a:gd name="connsiteY1" fmla="*/ 0 h 554416"/>
                  <a:gd name="connsiteX2" fmla="*/ 182482 w 182482"/>
                  <a:gd name="connsiteY2" fmla="*/ 554416 h 554416"/>
                  <a:gd name="connsiteX3" fmla="*/ 0 w 182482"/>
                  <a:gd name="connsiteY3" fmla="*/ 547980 h 554416"/>
                  <a:gd name="connsiteX4" fmla="*/ 13987 w 182482"/>
                  <a:gd name="connsiteY4" fmla="*/ 3803 h 554416"/>
                  <a:gd name="connsiteX0" fmla="*/ 13987 w 182482"/>
                  <a:gd name="connsiteY0" fmla="*/ 3803 h 554416"/>
                  <a:gd name="connsiteX1" fmla="*/ 182482 w 182482"/>
                  <a:gd name="connsiteY1" fmla="*/ 0 h 554416"/>
                  <a:gd name="connsiteX2" fmla="*/ 182482 w 182482"/>
                  <a:gd name="connsiteY2" fmla="*/ 554416 h 554416"/>
                  <a:gd name="connsiteX3" fmla="*/ 0 w 182482"/>
                  <a:gd name="connsiteY3" fmla="*/ 547980 h 554416"/>
                  <a:gd name="connsiteX4" fmla="*/ 13987 w 182482"/>
                  <a:gd name="connsiteY4" fmla="*/ 3803 h 554416"/>
                  <a:gd name="connsiteX0" fmla="*/ 13987 w 182482"/>
                  <a:gd name="connsiteY0" fmla="*/ 3803 h 554416"/>
                  <a:gd name="connsiteX1" fmla="*/ 182482 w 182482"/>
                  <a:gd name="connsiteY1" fmla="*/ 0 h 554416"/>
                  <a:gd name="connsiteX2" fmla="*/ 182482 w 182482"/>
                  <a:gd name="connsiteY2" fmla="*/ 554416 h 554416"/>
                  <a:gd name="connsiteX3" fmla="*/ 0 w 182482"/>
                  <a:gd name="connsiteY3" fmla="*/ 547980 h 554416"/>
                  <a:gd name="connsiteX4" fmla="*/ 13987 w 182482"/>
                  <a:gd name="connsiteY4" fmla="*/ 3803 h 554416"/>
                  <a:gd name="connsiteX0" fmla="*/ 13987 w 182482"/>
                  <a:gd name="connsiteY0" fmla="*/ 3803 h 554416"/>
                  <a:gd name="connsiteX1" fmla="*/ 182482 w 182482"/>
                  <a:gd name="connsiteY1" fmla="*/ 0 h 554416"/>
                  <a:gd name="connsiteX2" fmla="*/ 182482 w 182482"/>
                  <a:gd name="connsiteY2" fmla="*/ 554416 h 554416"/>
                  <a:gd name="connsiteX3" fmla="*/ 0 w 182482"/>
                  <a:gd name="connsiteY3" fmla="*/ 547980 h 554416"/>
                  <a:gd name="connsiteX4" fmla="*/ 13987 w 182482"/>
                  <a:gd name="connsiteY4" fmla="*/ 3803 h 554416"/>
                  <a:gd name="connsiteX0" fmla="*/ 13987 w 182482"/>
                  <a:gd name="connsiteY0" fmla="*/ 3803 h 554416"/>
                  <a:gd name="connsiteX1" fmla="*/ 182482 w 182482"/>
                  <a:gd name="connsiteY1" fmla="*/ 0 h 554416"/>
                  <a:gd name="connsiteX2" fmla="*/ 182482 w 182482"/>
                  <a:gd name="connsiteY2" fmla="*/ 554416 h 554416"/>
                  <a:gd name="connsiteX3" fmla="*/ 0 w 182482"/>
                  <a:gd name="connsiteY3" fmla="*/ 547980 h 554416"/>
                  <a:gd name="connsiteX4" fmla="*/ 13987 w 182482"/>
                  <a:gd name="connsiteY4" fmla="*/ 3803 h 554416"/>
                  <a:gd name="connsiteX0" fmla="*/ 13987 w 197695"/>
                  <a:gd name="connsiteY0" fmla="*/ 3803 h 553400"/>
                  <a:gd name="connsiteX1" fmla="*/ 182482 w 197695"/>
                  <a:gd name="connsiteY1" fmla="*/ 0 h 553400"/>
                  <a:gd name="connsiteX2" fmla="*/ 197695 w 197695"/>
                  <a:gd name="connsiteY2" fmla="*/ 553400 h 553400"/>
                  <a:gd name="connsiteX3" fmla="*/ 0 w 197695"/>
                  <a:gd name="connsiteY3" fmla="*/ 547980 h 553400"/>
                  <a:gd name="connsiteX4" fmla="*/ 13987 w 197695"/>
                  <a:gd name="connsiteY4" fmla="*/ 3803 h 553400"/>
                  <a:gd name="connsiteX0" fmla="*/ 13987 w 197695"/>
                  <a:gd name="connsiteY0" fmla="*/ 3803 h 553400"/>
                  <a:gd name="connsiteX1" fmla="*/ 182482 w 197695"/>
                  <a:gd name="connsiteY1" fmla="*/ 0 h 553400"/>
                  <a:gd name="connsiteX2" fmla="*/ 197695 w 197695"/>
                  <a:gd name="connsiteY2" fmla="*/ 553400 h 553400"/>
                  <a:gd name="connsiteX3" fmla="*/ 0 w 197695"/>
                  <a:gd name="connsiteY3" fmla="*/ 547980 h 553400"/>
                  <a:gd name="connsiteX4" fmla="*/ 13987 w 197695"/>
                  <a:gd name="connsiteY4" fmla="*/ 3803 h 553400"/>
                  <a:gd name="connsiteX0" fmla="*/ 13987 w 197546"/>
                  <a:gd name="connsiteY0" fmla="*/ 3803 h 556764"/>
                  <a:gd name="connsiteX1" fmla="*/ 182482 w 197546"/>
                  <a:gd name="connsiteY1" fmla="*/ 0 h 556764"/>
                  <a:gd name="connsiteX2" fmla="*/ 197546 w 197546"/>
                  <a:gd name="connsiteY2" fmla="*/ 556764 h 556764"/>
                  <a:gd name="connsiteX3" fmla="*/ 0 w 197546"/>
                  <a:gd name="connsiteY3" fmla="*/ 547980 h 556764"/>
                  <a:gd name="connsiteX4" fmla="*/ 13987 w 197546"/>
                  <a:gd name="connsiteY4" fmla="*/ 3803 h 556764"/>
                  <a:gd name="connsiteX0" fmla="*/ 13987 w 197546"/>
                  <a:gd name="connsiteY0" fmla="*/ 3803 h 556764"/>
                  <a:gd name="connsiteX1" fmla="*/ 182482 w 197546"/>
                  <a:gd name="connsiteY1" fmla="*/ 0 h 556764"/>
                  <a:gd name="connsiteX2" fmla="*/ 197546 w 197546"/>
                  <a:gd name="connsiteY2" fmla="*/ 556764 h 556764"/>
                  <a:gd name="connsiteX3" fmla="*/ 0 w 197546"/>
                  <a:gd name="connsiteY3" fmla="*/ 547980 h 556764"/>
                  <a:gd name="connsiteX4" fmla="*/ 13987 w 197546"/>
                  <a:gd name="connsiteY4" fmla="*/ 3803 h 556764"/>
                  <a:gd name="connsiteX0" fmla="*/ 13987 w 197546"/>
                  <a:gd name="connsiteY0" fmla="*/ 3803 h 556764"/>
                  <a:gd name="connsiteX1" fmla="*/ 182482 w 197546"/>
                  <a:gd name="connsiteY1" fmla="*/ 0 h 556764"/>
                  <a:gd name="connsiteX2" fmla="*/ 197546 w 197546"/>
                  <a:gd name="connsiteY2" fmla="*/ 556764 h 556764"/>
                  <a:gd name="connsiteX3" fmla="*/ 0 w 197546"/>
                  <a:gd name="connsiteY3" fmla="*/ 547980 h 556764"/>
                  <a:gd name="connsiteX4" fmla="*/ 13987 w 197546"/>
                  <a:gd name="connsiteY4" fmla="*/ 3803 h 556764"/>
                  <a:gd name="connsiteX0" fmla="*/ 13987 w 197546"/>
                  <a:gd name="connsiteY0" fmla="*/ 3803 h 556764"/>
                  <a:gd name="connsiteX1" fmla="*/ 182482 w 197546"/>
                  <a:gd name="connsiteY1" fmla="*/ 0 h 556764"/>
                  <a:gd name="connsiteX2" fmla="*/ 197546 w 197546"/>
                  <a:gd name="connsiteY2" fmla="*/ 556764 h 556764"/>
                  <a:gd name="connsiteX3" fmla="*/ 0 w 197546"/>
                  <a:gd name="connsiteY3" fmla="*/ 547980 h 556764"/>
                  <a:gd name="connsiteX4" fmla="*/ 13987 w 197546"/>
                  <a:gd name="connsiteY4" fmla="*/ 3803 h 556764"/>
                  <a:gd name="connsiteX0" fmla="*/ 13987 w 197546"/>
                  <a:gd name="connsiteY0" fmla="*/ 3803 h 556764"/>
                  <a:gd name="connsiteX1" fmla="*/ 182482 w 197546"/>
                  <a:gd name="connsiteY1" fmla="*/ 0 h 556764"/>
                  <a:gd name="connsiteX2" fmla="*/ 197546 w 197546"/>
                  <a:gd name="connsiteY2" fmla="*/ 556764 h 556764"/>
                  <a:gd name="connsiteX3" fmla="*/ 0 w 197546"/>
                  <a:gd name="connsiteY3" fmla="*/ 547980 h 556764"/>
                  <a:gd name="connsiteX4" fmla="*/ 13987 w 197546"/>
                  <a:gd name="connsiteY4" fmla="*/ 3803 h 556764"/>
                  <a:gd name="connsiteX0" fmla="*/ 13987 w 197546"/>
                  <a:gd name="connsiteY0" fmla="*/ 3803 h 556764"/>
                  <a:gd name="connsiteX1" fmla="*/ 182482 w 197546"/>
                  <a:gd name="connsiteY1" fmla="*/ 0 h 556764"/>
                  <a:gd name="connsiteX2" fmla="*/ 197546 w 197546"/>
                  <a:gd name="connsiteY2" fmla="*/ 556764 h 556764"/>
                  <a:gd name="connsiteX3" fmla="*/ 0 w 197546"/>
                  <a:gd name="connsiteY3" fmla="*/ 547980 h 556764"/>
                  <a:gd name="connsiteX4" fmla="*/ 13987 w 197546"/>
                  <a:gd name="connsiteY4" fmla="*/ 3803 h 556764"/>
                  <a:gd name="connsiteX0" fmla="*/ 13987 w 197546"/>
                  <a:gd name="connsiteY0" fmla="*/ 3803 h 556764"/>
                  <a:gd name="connsiteX1" fmla="*/ 182482 w 197546"/>
                  <a:gd name="connsiteY1" fmla="*/ 0 h 556764"/>
                  <a:gd name="connsiteX2" fmla="*/ 197546 w 197546"/>
                  <a:gd name="connsiteY2" fmla="*/ 556764 h 556764"/>
                  <a:gd name="connsiteX3" fmla="*/ 0 w 197546"/>
                  <a:gd name="connsiteY3" fmla="*/ 547980 h 556764"/>
                  <a:gd name="connsiteX4" fmla="*/ 13987 w 197546"/>
                  <a:gd name="connsiteY4" fmla="*/ 3803 h 556764"/>
                  <a:gd name="connsiteX0" fmla="*/ 13987 w 197546"/>
                  <a:gd name="connsiteY0" fmla="*/ 3803 h 556764"/>
                  <a:gd name="connsiteX1" fmla="*/ 182482 w 197546"/>
                  <a:gd name="connsiteY1" fmla="*/ 0 h 556764"/>
                  <a:gd name="connsiteX2" fmla="*/ 197546 w 197546"/>
                  <a:gd name="connsiteY2" fmla="*/ 556764 h 556764"/>
                  <a:gd name="connsiteX3" fmla="*/ 0 w 197546"/>
                  <a:gd name="connsiteY3" fmla="*/ 547980 h 556764"/>
                  <a:gd name="connsiteX4" fmla="*/ 13987 w 197546"/>
                  <a:gd name="connsiteY4" fmla="*/ 3803 h 556764"/>
                  <a:gd name="connsiteX0" fmla="*/ 13987 w 197546"/>
                  <a:gd name="connsiteY0" fmla="*/ 3803 h 556764"/>
                  <a:gd name="connsiteX1" fmla="*/ 182482 w 197546"/>
                  <a:gd name="connsiteY1" fmla="*/ 0 h 556764"/>
                  <a:gd name="connsiteX2" fmla="*/ 197546 w 197546"/>
                  <a:gd name="connsiteY2" fmla="*/ 556764 h 556764"/>
                  <a:gd name="connsiteX3" fmla="*/ 0 w 197546"/>
                  <a:gd name="connsiteY3" fmla="*/ 547980 h 556764"/>
                  <a:gd name="connsiteX4" fmla="*/ 13987 w 197546"/>
                  <a:gd name="connsiteY4" fmla="*/ 3803 h 556764"/>
                  <a:gd name="connsiteX0" fmla="*/ 13987 w 197546"/>
                  <a:gd name="connsiteY0" fmla="*/ 3803 h 556764"/>
                  <a:gd name="connsiteX1" fmla="*/ 182482 w 197546"/>
                  <a:gd name="connsiteY1" fmla="*/ 0 h 556764"/>
                  <a:gd name="connsiteX2" fmla="*/ 197546 w 197546"/>
                  <a:gd name="connsiteY2" fmla="*/ 556764 h 556764"/>
                  <a:gd name="connsiteX3" fmla="*/ 0 w 197546"/>
                  <a:gd name="connsiteY3" fmla="*/ 547980 h 556764"/>
                  <a:gd name="connsiteX4" fmla="*/ 13987 w 197546"/>
                  <a:gd name="connsiteY4" fmla="*/ 3803 h 556764"/>
                  <a:gd name="connsiteX0" fmla="*/ 13987 w 197546"/>
                  <a:gd name="connsiteY0" fmla="*/ 3803 h 556764"/>
                  <a:gd name="connsiteX1" fmla="*/ 182482 w 197546"/>
                  <a:gd name="connsiteY1" fmla="*/ 0 h 556764"/>
                  <a:gd name="connsiteX2" fmla="*/ 197546 w 197546"/>
                  <a:gd name="connsiteY2" fmla="*/ 556764 h 556764"/>
                  <a:gd name="connsiteX3" fmla="*/ 0 w 197546"/>
                  <a:gd name="connsiteY3" fmla="*/ 547980 h 556764"/>
                  <a:gd name="connsiteX4" fmla="*/ 13987 w 197546"/>
                  <a:gd name="connsiteY4" fmla="*/ 3803 h 556764"/>
                  <a:gd name="connsiteX0" fmla="*/ 13987 w 197546"/>
                  <a:gd name="connsiteY0" fmla="*/ 3803 h 556764"/>
                  <a:gd name="connsiteX1" fmla="*/ 182482 w 197546"/>
                  <a:gd name="connsiteY1" fmla="*/ 0 h 556764"/>
                  <a:gd name="connsiteX2" fmla="*/ 197546 w 197546"/>
                  <a:gd name="connsiteY2" fmla="*/ 556764 h 556764"/>
                  <a:gd name="connsiteX3" fmla="*/ 0 w 197546"/>
                  <a:gd name="connsiteY3" fmla="*/ 547980 h 556764"/>
                  <a:gd name="connsiteX4" fmla="*/ 13987 w 197546"/>
                  <a:gd name="connsiteY4" fmla="*/ 3803 h 556764"/>
                  <a:gd name="connsiteX0" fmla="*/ 13987 w 197546"/>
                  <a:gd name="connsiteY0" fmla="*/ 3803 h 556764"/>
                  <a:gd name="connsiteX1" fmla="*/ 182482 w 197546"/>
                  <a:gd name="connsiteY1" fmla="*/ 0 h 556764"/>
                  <a:gd name="connsiteX2" fmla="*/ 197546 w 197546"/>
                  <a:gd name="connsiteY2" fmla="*/ 556764 h 556764"/>
                  <a:gd name="connsiteX3" fmla="*/ 0 w 197546"/>
                  <a:gd name="connsiteY3" fmla="*/ 547980 h 556764"/>
                  <a:gd name="connsiteX4" fmla="*/ 13987 w 197546"/>
                  <a:gd name="connsiteY4" fmla="*/ 3803 h 556764"/>
                  <a:gd name="connsiteX0" fmla="*/ 13987 w 197546"/>
                  <a:gd name="connsiteY0" fmla="*/ 3803 h 556764"/>
                  <a:gd name="connsiteX1" fmla="*/ 182482 w 197546"/>
                  <a:gd name="connsiteY1" fmla="*/ 0 h 556764"/>
                  <a:gd name="connsiteX2" fmla="*/ 197546 w 197546"/>
                  <a:gd name="connsiteY2" fmla="*/ 556764 h 556764"/>
                  <a:gd name="connsiteX3" fmla="*/ 0 w 197546"/>
                  <a:gd name="connsiteY3" fmla="*/ 547980 h 556764"/>
                  <a:gd name="connsiteX4" fmla="*/ 13987 w 197546"/>
                  <a:gd name="connsiteY4" fmla="*/ 3803 h 556764"/>
                  <a:gd name="connsiteX0" fmla="*/ 13987 w 197546"/>
                  <a:gd name="connsiteY0" fmla="*/ 3803 h 556764"/>
                  <a:gd name="connsiteX1" fmla="*/ 182482 w 197546"/>
                  <a:gd name="connsiteY1" fmla="*/ 0 h 556764"/>
                  <a:gd name="connsiteX2" fmla="*/ 197546 w 197546"/>
                  <a:gd name="connsiteY2" fmla="*/ 556764 h 556764"/>
                  <a:gd name="connsiteX3" fmla="*/ 0 w 197546"/>
                  <a:gd name="connsiteY3" fmla="*/ 547980 h 556764"/>
                  <a:gd name="connsiteX4" fmla="*/ 13987 w 197546"/>
                  <a:gd name="connsiteY4" fmla="*/ 3803 h 556764"/>
                  <a:gd name="connsiteX0" fmla="*/ 13987 w 197546"/>
                  <a:gd name="connsiteY0" fmla="*/ 3803 h 556764"/>
                  <a:gd name="connsiteX1" fmla="*/ 182482 w 197546"/>
                  <a:gd name="connsiteY1" fmla="*/ 0 h 556764"/>
                  <a:gd name="connsiteX2" fmla="*/ 197546 w 197546"/>
                  <a:gd name="connsiteY2" fmla="*/ 556764 h 556764"/>
                  <a:gd name="connsiteX3" fmla="*/ 0 w 197546"/>
                  <a:gd name="connsiteY3" fmla="*/ 547980 h 556764"/>
                  <a:gd name="connsiteX4" fmla="*/ 13987 w 197546"/>
                  <a:gd name="connsiteY4" fmla="*/ 3803 h 556764"/>
                  <a:gd name="connsiteX0" fmla="*/ 11623 w 195182"/>
                  <a:gd name="connsiteY0" fmla="*/ 3803 h 572055"/>
                  <a:gd name="connsiteX1" fmla="*/ 180118 w 195182"/>
                  <a:gd name="connsiteY1" fmla="*/ 0 h 572055"/>
                  <a:gd name="connsiteX2" fmla="*/ 195182 w 195182"/>
                  <a:gd name="connsiteY2" fmla="*/ 556764 h 572055"/>
                  <a:gd name="connsiteX3" fmla="*/ 0 w 195182"/>
                  <a:gd name="connsiteY3" fmla="*/ 572055 h 572055"/>
                  <a:gd name="connsiteX4" fmla="*/ 11623 w 195182"/>
                  <a:gd name="connsiteY4" fmla="*/ 3803 h 572055"/>
                  <a:gd name="connsiteX0" fmla="*/ 11623 w 190583"/>
                  <a:gd name="connsiteY0" fmla="*/ 3803 h 572055"/>
                  <a:gd name="connsiteX1" fmla="*/ 180118 w 190583"/>
                  <a:gd name="connsiteY1" fmla="*/ 0 h 572055"/>
                  <a:gd name="connsiteX2" fmla="*/ 190583 w 190583"/>
                  <a:gd name="connsiteY2" fmla="*/ 544575 h 572055"/>
                  <a:gd name="connsiteX3" fmla="*/ 0 w 190583"/>
                  <a:gd name="connsiteY3" fmla="*/ 572055 h 572055"/>
                  <a:gd name="connsiteX4" fmla="*/ 11623 w 190583"/>
                  <a:gd name="connsiteY4" fmla="*/ 3803 h 572055"/>
                  <a:gd name="connsiteX0" fmla="*/ 11623 w 190734"/>
                  <a:gd name="connsiteY0" fmla="*/ 3803 h 572055"/>
                  <a:gd name="connsiteX1" fmla="*/ 180118 w 190734"/>
                  <a:gd name="connsiteY1" fmla="*/ 0 h 572055"/>
                  <a:gd name="connsiteX2" fmla="*/ 190734 w 190734"/>
                  <a:gd name="connsiteY2" fmla="*/ 541157 h 572055"/>
                  <a:gd name="connsiteX3" fmla="*/ 0 w 190734"/>
                  <a:gd name="connsiteY3" fmla="*/ 572055 h 572055"/>
                  <a:gd name="connsiteX4" fmla="*/ 11623 w 190734"/>
                  <a:gd name="connsiteY4" fmla="*/ 3803 h 572055"/>
                  <a:gd name="connsiteX0" fmla="*/ 11623 w 194152"/>
                  <a:gd name="connsiteY0" fmla="*/ 3803 h 572055"/>
                  <a:gd name="connsiteX1" fmla="*/ 180118 w 194152"/>
                  <a:gd name="connsiteY1" fmla="*/ 0 h 572055"/>
                  <a:gd name="connsiteX2" fmla="*/ 194152 w 194152"/>
                  <a:gd name="connsiteY2" fmla="*/ 541308 h 572055"/>
                  <a:gd name="connsiteX3" fmla="*/ 0 w 194152"/>
                  <a:gd name="connsiteY3" fmla="*/ 572055 h 572055"/>
                  <a:gd name="connsiteX4" fmla="*/ 11623 w 194152"/>
                  <a:gd name="connsiteY4" fmla="*/ 3803 h 572055"/>
                  <a:gd name="connsiteX0" fmla="*/ 15077 w 194152"/>
                  <a:gd name="connsiteY0" fmla="*/ 559 h 572055"/>
                  <a:gd name="connsiteX1" fmla="*/ 180118 w 194152"/>
                  <a:gd name="connsiteY1" fmla="*/ 0 h 572055"/>
                  <a:gd name="connsiteX2" fmla="*/ 194152 w 194152"/>
                  <a:gd name="connsiteY2" fmla="*/ 541308 h 572055"/>
                  <a:gd name="connsiteX3" fmla="*/ 0 w 194152"/>
                  <a:gd name="connsiteY3" fmla="*/ 572055 h 572055"/>
                  <a:gd name="connsiteX4" fmla="*/ 15077 w 194152"/>
                  <a:gd name="connsiteY4" fmla="*/ 559 h 572055"/>
                  <a:gd name="connsiteX0" fmla="*/ 15077 w 194152"/>
                  <a:gd name="connsiteY0" fmla="*/ 559 h 572055"/>
                  <a:gd name="connsiteX1" fmla="*/ 180118 w 194152"/>
                  <a:gd name="connsiteY1" fmla="*/ 0 h 572055"/>
                  <a:gd name="connsiteX2" fmla="*/ 194152 w 194152"/>
                  <a:gd name="connsiteY2" fmla="*/ 541308 h 572055"/>
                  <a:gd name="connsiteX3" fmla="*/ 0 w 194152"/>
                  <a:gd name="connsiteY3" fmla="*/ 572055 h 572055"/>
                  <a:gd name="connsiteX4" fmla="*/ 15077 w 194152"/>
                  <a:gd name="connsiteY4" fmla="*/ 559 h 572055"/>
                  <a:gd name="connsiteX0" fmla="*/ 15077 w 194152"/>
                  <a:gd name="connsiteY0" fmla="*/ 559 h 572055"/>
                  <a:gd name="connsiteX1" fmla="*/ 180118 w 194152"/>
                  <a:gd name="connsiteY1" fmla="*/ 0 h 572055"/>
                  <a:gd name="connsiteX2" fmla="*/ 194152 w 194152"/>
                  <a:gd name="connsiteY2" fmla="*/ 541308 h 572055"/>
                  <a:gd name="connsiteX3" fmla="*/ 0 w 194152"/>
                  <a:gd name="connsiteY3" fmla="*/ 572055 h 572055"/>
                  <a:gd name="connsiteX4" fmla="*/ 15077 w 194152"/>
                  <a:gd name="connsiteY4" fmla="*/ 559 h 572055"/>
                  <a:gd name="connsiteX0" fmla="*/ 14058 w 193133"/>
                  <a:gd name="connsiteY0" fmla="*/ 559 h 548300"/>
                  <a:gd name="connsiteX1" fmla="*/ 179099 w 193133"/>
                  <a:gd name="connsiteY1" fmla="*/ 0 h 548300"/>
                  <a:gd name="connsiteX2" fmla="*/ 193133 w 193133"/>
                  <a:gd name="connsiteY2" fmla="*/ 541308 h 548300"/>
                  <a:gd name="connsiteX3" fmla="*/ 0 w 193133"/>
                  <a:gd name="connsiteY3" fmla="*/ 548300 h 548300"/>
                  <a:gd name="connsiteX4" fmla="*/ 14058 w 193133"/>
                  <a:gd name="connsiteY4" fmla="*/ 559 h 548300"/>
                  <a:gd name="connsiteX0" fmla="*/ 14058 w 193133"/>
                  <a:gd name="connsiteY0" fmla="*/ 559 h 548300"/>
                  <a:gd name="connsiteX1" fmla="*/ 179099 w 193133"/>
                  <a:gd name="connsiteY1" fmla="*/ 0 h 548300"/>
                  <a:gd name="connsiteX2" fmla="*/ 193133 w 193133"/>
                  <a:gd name="connsiteY2" fmla="*/ 541308 h 548300"/>
                  <a:gd name="connsiteX3" fmla="*/ 0 w 193133"/>
                  <a:gd name="connsiteY3" fmla="*/ 548300 h 548300"/>
                  <a:gd name="connsiteX4" fmla="*/ 14058 w 193133"/>
                  <a:gd name="connsiteY4" fmla="*/ 559 h 548300"/>
                  <a:gd name="connsiteX0" fmla="*/ 14058 w 193133"/>
                  <a:gd name="connsiteY0" fmla="*/ 559 h 548300"/>
                  <a:gd name="connsiteX1" fmla="*/ 179099 w 193133"/>
                  <a:gd name="connsiteY1" fmla="*/ 0 h 548300"/>
                  <a:gd name="connsiteX2" fmla="*/ 193133 w 193133"/>
                  <a:gd name="connsiteY2" fmla="*/ 541308 h 548300"/>
                  <a:gd name="connsiteX3" fmla="*/ 0 w 193133"/>
                  <a:gd name="connsiteY3" fmla="*/ 548300 h 548300"/>
                  <a:gd name="connsiteX4" fmla="*/ 14058 w 193133"/>
                  <a:gd name="connsiteY4" fmla="*/ 559 h 548300"/>
                  <a:gd name="connsiteX0" fmla="*/ 15987 w 195062"/>
                  <a:gd name="connsiteY0" fmla="*/ 559 h 553330"/>
                  <a:gd name="connsiteX1" fmla="*/ 181028 w 195062"/>
                  <a:gd name="connsiteY1" fmla="*/ 0 h 553330"/>
                  <a:gd name="connsiteX2" fmla="*/ 195062 w 195062"/>
                  <a:gd name="connsiteY2" fmla="*/ 541308 h 553330"/>
                  <a:gd name="connsiteX3" fmla="*/ 0 w 195062"/>
                  <a:gd name="connsiteY3" fmla="*/ 553330 h 553330"/>
                  <a:gd name="connsiteX4" fmla="*/ 15987 w 195062"/>
                  <a:gd name="connsiteY4" fmla="*/ 559 h 553330"/>
                  <a:gd name="connsiteX0" fmla="*/ 14209 w 193284"/>
                  <a:gd name="connsiteY0" fmla="*/ 559 h 551704"/>
                  <a:gd name="connsiteX1" fmla="*/ 179250 w 193284"/>
                  <a:gd name="connsiteY1" fmla="*/ 0 h 551704"/>
                  <a:gd name="connsiteX2" fmla="*/ 193284 w 193284"/>
                  <a:gd name="connsiteY2" fmla="*/ 541308 h 551704"/>
                  <a:gd name="connsiteX3" fmla="*/ 0 w 193284"/>
                  <a:gd name="connsiteY3" fmla="*/ 551704 h 551704"/>
                  <a:gd name="connsiteX4" fmla="*/ 14209 w 193284"/>
                  <a:gd name="connsiteY4" fmla="*/ 559 h 551704"/>
                  <a:gd name="connsiteX0" fmla="*/ 15987 w 195062"/>
                  <a:gd name="connsiteY0" fmla="*/ 559 h 553331"/>
                  <a:gd name="connsiteX1" fmla="*/ 181028 w 195062"/>
                  <a:gd name="connsiteY1" fmla="*/ 0 h 553331"/>
                  <a:gd name="connsiteX2" fmla="*/ 195062 w 195062"/>
                  <a:gd name="connsiteY2" fmla="*/ 541308 h 553331"/>
                  <a:gd name="connsiteX3" fmla="*/ 0 w 195062"/>
                  <a:gd name="connsiteY3" fmla="*/ 553331 h 553331"/>
                  <a:gd name="connsiteX4" fmla="*/ 15987 w 195062"/>
                  <a:gd name="connsiteY4" fmla="*/ 559 h 553331"/>
                  <a:gd name="connsiteX0" fmla="*/ 15987 w 195062"/>
                  <a:gd name="connsiteY0" fmla="*/ 559 h 555587"/>
                  <a:gd name="connsiteX1" fmla="*/ 181028 w 195062"/>
                  <a:gd name="connsiteY1" fmla="*/ 0 h 555587"/>
                  <a:gd name="connsiteX2" fmla="*/ 195062 w 195062"/>
                  <a:gd name="connsiteY2" fmla="*/ 541308 h 555587"/>
                  <a:gd name="connsiteX3" fmla="*/ 0 w 195062"/>
                  <a:gd name="connsiteY3" fmla="*/ 553331 h 555587"/>
                  <a:gd name="connsiteX4" fmla="*/ 15987 w 195062"/>
                  <a:gd name="connsiteY4" fmla="*/ 559 h 555587"/>
                  <a:gd name="connsiteX0" fmla="*/ 15987 w 195062"/>
                  <a:gd name="connsiteY0" fmla="*/ 559 h 557314"/>
                  <a:gd name="connsiteX1" fmla="*/ 181028 w 195062"/>
                  <a:gd name="connsiteY1" fmla="*/ 0 h 557314"/>
                  <a:gd name="connsiteX2" fmla="*/ 195062 w 195062"/>
                  <a:gd name="connsiteY2" fmla="*/ 541308 h 557314"/>
                  <a:gd name="connsiteX3" fmla="*/ 0 w 195062"/>
                  <a:gd name="connsiteY3" fmla="*/ 553331 h 557314"/>
                  <a:gd name="connsiteX4" fmla="*/ 15987 w 195062"/>
                  <a:gd name="connsiteY4" fmla="*/ 559 h 557314"/>
                  <a:gd name="connsiteX0" fmla="*/ 15987 w 195062"/>
                  <a:gd name="connsiteY0" fmla="*/ 559 h 557722"/>
                  <a:gd name="connsiteX1" fmla="*/ 181028 w 195062"/>
                  <a:gd name="connsiteY1" fmla="*/ 0 h 557722"/>
                  <a:gd name="connsiteX2" fmla="*/ 195062 w 195062"/>
                  <a:gd name="connsiteY2" fmla="*/ 541308 h 557722"/>
                  <a:gd name="connsiteX3" fmla="*/ 0 w 195062"/>
                  <a:gd name="connsiteY3" fmla="*/ 553331 h 557722"/>
                  <a:gd name="connsiteX4" fmla="*/ 15987 w 195062"/>
                  <a:gd name="connsiteY4" fmla="*/ 559 h 557722"/>
                  <a:gd name="connsiteX0" fmla="*/ 15987 w 195062"/>
                  <a:gd name="connsiteY0" fmla="*/ 559 h 557722"/>
                  <a:gd name="connsiteX1" fmla="*/ 181028 w 195062"/>
                  <a:gd name="connsiteY1" fmla="*/ 0 h 557722"/>
                  <a:gd name="connsiteX2" fmla="*/ 195062 w 195062"/>
                  <a:gd name="connsiteY2" fmla="*/ 541308 h 557722"/>
                  <a:gd name="connsiteX3" fmla="*/ 0 w 195062"/>
                  <a:gd name="connsiteY3" fmla="*/ 553331 h 557722"/>
                  <a:gd name="connsiteX4" fmla="*/ 15987 w 195062"/>
                  <a:gd name="connsiteY4" fmla="*/ 559 h 557722"/>
                  <a:gd name="connsiteX0" fmla="*/ 15987 w 195062"/>
                  <a:gd name="connsiteY0" fmla="*/ 559 h 556434"/>
                  <a:gd name="connsiteX1" fmla="*/ 181028 w 195062"/>
                  <a:gd name="connsiteY1" fmla="*/ 0 h 556434"/>
                  <a:gd name="connsiteX2" fmla="*/ 195062 w 195062"/>
                  <a:gd name="connsiteY2" fmla="*/ 541308 h 556434"/>
                  <a:gd name="connsiteX3" fmla="*/ 0 w 195062"/>
                  <a:gd name="connsiteY3" fmla="*/ 553331 h 556434"/>
                  <a:gd name="connsiteX4" fmla="*/ 15987 w 195062"/>
                  <a:gd name="connsiteY4" fmla="*/ 559 h 556434"/>
                  <a:gd name="connsiteX0" fmla="*/ 15987 w 195062"/>
                  <a:gd name="connsiteY0" fmla="*/ 559 h 555964"/>
                  <a:gd name="connsiteX1" fmla="*/ 181028 w 195062"/>
                  <a:gd name="connsiteY1" fmla="*/ 0 h 555964"/>
                  <a:gd name="connsiteX2" fmla="*/ 195062 w 195062"/>
                  <a:gd name="connsiteY2" fmla="*/ 541308 h 555964"/>
                  <a:gd name="connsiteX3" fmla="*/ 0 w 195062"/>
                  <a:gd name="connsiteY3" fmla="*/ 553331 h 555964"/>
                  <a:gd name="connsiteX4" fmla="*/ 15987 w 195062"/>
                  <a:gd name="connsiteY4" fmla="*/ 559 h 555964"/>
                  <a:gd name="connsiteX0" fmla="*/ 20340 w 199415"/>
                  <a:gd name="connsiteY0" fmla="*/ 559 h 586426"/>
                  <a:gd name="connsiteX1" fmla="*/ 185381 w 199415"/>
                  <a:gd name="connsiteY1" fmla="*/ 0 h 586426"/>
                  <a:gd name="connsiteX2" fmla="*/ 199415 w 199415"/>
                  <a:gd name="connsiteY2" fmla="*/ 541308 h 586426"/>
                  <a:gd name="connsiteX3" fmla="*/ -1 w 199415"/>
                  <a:gd name="connsiteY3" fmla="*/ 585443 h 586426"/>
                  <a:gd name="connsiteX4" fmla="*/ 20340 w 199415"/>
                  <a:gd name="connsiteY4" fmla="*/ 559 h 586426"/>
                  <a:gd name="connsiteX0" fmla="*/ 20341 w 214695"/>
                  <a:gd name="connsiteY0" fmla="*/ 559 h 597716"/>
                  <a:gd name="connsiteX1" fmla="*/ 185382 w 214695"/>
                  <a:gd name="connsiteY1" fmla="*/ 0 h 597716"/>
                  <a:gd name="connsiteX2" fmla="*/ 214695 w 214695"/>
                  <a:gd name="connsiteY2" fmla="*/ 594840 h 597716"/>
                  <a:gd name="connsiteX3" fmla="*/ 0 w 214695"/>
                  <a:gd name="connsiteY3" fmla="*/ 585443 h 597716"/>
                  <a:gd name="connsiteX4" fmla="*/ 20341 w 214695"/>
                  <a:gd name="connsiteY4" fmla="*/ 559 h 597716"/>
                  <a:gd name="connsiteX0" fmla="*/ 20341 w 214695"/>
                  <a:gd name="connsiteY0" fmla="*/ 559 h 597716"/>
                  <a:gd name="connsiteX1" fmla="*/ 185382 w 214695"/>
                  <a:gd name="connsiteY1" fmla="*/ 0 h 597716"/>
                  <a:gd name="connsiteX2" fmla="*/ 214695 w 214695"/>
                  <a:gd name="connsiteY2" fmla="*/ 594840 h 597716"/>
                  <a:gd name="connsiteX3" fmla="*/ 0 w 214695"/>
                  <a:gd name="connsiteY3" fmla="*/ 585443 h 597716"/>
                  <a:gd name="connsiteX4" fmla="*/ 20341 w 214695"/>
                  <a:gd name="connsiteY4" fmla="*/ 559 h 597716"/>
                  <a:gd name="connsiteX0" fmla="*/ 60643 w 214695"/>
                  <a:gd name="connsiteY0" fmla="*/ 19949 h 597716"/>
                  <a:gd name="connsiteX1" fmla="*/ 185382 w 214695"/>
                  <a:gd name="connsiteY1" fmla="*/ 0 h 597716"/>
                  <a:gd name="connsiteX2" fmla="*/ 214695 w 214695"/>
                  <a:gd name="connsiteY2" fmla="*/ 594840 h 597716"/>
                  <a:gd name="connsiteX3" fmla="*/ 0 w 214695"/>
                  <a:gd name="connsiteY3" fmla="*/ 585443 h 597716"/>
                  <a:gd name="connsiteX4" fmla="*/ 60643 w 214695"/>
                  <a:gd name="connsiteY4" fmla="*/ 19949 h 597716"/>
                  <a:gd name="connsiteX0" fmla="*/ 20342 w 214695"/>
                  <a:gd name="connsiteY0" fmla="*/ 557 h 597716"/>
                  <a:gd name="connsiteX1" fmla="*/ 185382 w 214695"/>
                  <a:gd name="connsiteY1" fmla="*/ 0 h 597716"/>
                  <a:gd name="connsiteX2" fmla="*/ 214695 w 214695"/>
                  <a:gd name="connsiteY2" fmla="*/ 594840 h 597716"/>
                  <a:gd name="connsiteX3" fmla="*/ 0 w 214695"/>
                  <a:gd name="connsiteY3" fmla="*/ 585443 h 597716"/>
                  <a:gd name="connsiteX4" fmla="*/ 20342 w 214695"/>
                  <a:gd name="connsiteY4" fmla="*/ 557 h 597716"/>
                  <a:gd name="connsiteX0" fmla="*/ 17537 w 214695"/>
                  <a:gd name="connsiteY0" fmla="*/ 0 h 600218"/>
                  <a:gd name="connsiteX1" fmla="*/ 185382 w 214695"/>
                  <a:gd name="connsiteY1" fmla="*/ 2502 h 600218"/>
                  <a:gd name="connsiteX2" fmla="*/ 214695 w 214695"/>
                  <a:gd name="connsiteY2" fmla="*/ 597342 h 600218"/>
                  <a:gd name="connsiteX3" fmla="*/ 0 w 214695"/>
                  <a:gd name="connsiteY3" fmla="*/ 587945 h 600218"/>
                  <a:gd name="connsiteX4" fmla="*/ 17537 w 214695"/>
                  <a:gd name="connsiteY4" fmla="*/ 0 h 600218"/>
                  <a:gd name="connsiteX0" fmla="*/ 17537 w 214695"/>
                  <a:gd name="connsiteY0" fmla="*/ 0 h 600218"/>
                  <a:gd name="connsiteX1" fmla="*/ 161135 w 214695"/>
                  <a:gd name="connsiteY1" fmla="*/ 19054 h 600218"/>
                  <a:gd name="connsiteX2" fmla="*/ 214695 w 214695"/>
                  <a:gd name="connsiteY2" fmla="*/ 597342 h 600218"/>
                  <a:gd name="connsiteX3" fmla="*/ 0 w 214695"/>
                  <a:gd name="connsiteY3" fmla="*/ 587945 h 600218"/>
                  <a:gd name="connsiteX4" fmla="*/ 17537 w 214695"/>
                  <a:gd name="connsiteY4" fmla="*/ 0 h 600218"/>
                  <a:gd name="connsiteX0" fmla="*/ 17537 w 214695"/>
                  <a:gd name="connsiteY0" fmla="*/ 0 h 600218"/>
                  <a:gd name="connsiteX1" fmla="*/ 199923 w 214695"/>
                  <a:gd name="connsiteY1" fmla="*/ 6077 h 600218"/>
                  <a:gd name="connsiteX2" fmla="*/ 214695 w 214695"/>
                  <a:gd name="connsiteY2" fmla="*/ 597342 h 600218"/>
                  <a:gd name="connsiteX3" fmla="*/ 0 w 214695"/>
                  <a:gd name="connsiteY3" fmla="*/ 587945 h 600218"/>
                  <a:gd name="connsiteX4" fmla="*/ 17537 w 214695"/>
                  <a:gd name="connsiteY4" fmla="*/ 0 h 600218"/>
                  <a:gd name="connsiteX0" fmla="*/ 17537 w 214695"/>
                  <a:gd name="connsiteY0" fmla="*/ 2588 h 602806"/>
                  <a:gd name="connsiteX1" fmla="*/ 203245 w 214695"/>
                  <a:gd name="connsiteY1" fmla="*/ 0 h 602806"/>
                  <a:gd name="connsiteX2" fmla="*/ 214695 w 214695"/>
                  <a:gd name="connsiteY2" fmla="*/ 599930 h 602806"/>
                  <a:gd name="connsiteX3" fmla="*/ 0 w 214695"/>
                  <a:gd name="connsiteY3" fmla="*/ 590533 h 602806"/>
                  <a:gd name="connsiteX4" fmla="*/ 17537 w 214695"/>
                  <a:gd name="connsiteY4" fmla="*/ 2588 h 602806"/>
                  <a:gd name="connsiteX0" fmla="*/ 18053 w 214695"/>
                  <a:gd name="connsiteY0" fmla="*/ 0 h 611944"/>
                  <a:gd name="connsiteX1" fmla="*/ 203245 w 214695"/>
                  <a:gd name="connsiteY1" fmla="*/ 9138 h 611944"/>
                  <a:gd name="connsiteX2" fmla="*/ 214695 w 214695"/>
                  <a:gd name="connsiteY2" fmla="*/ 609068 h 611944"/>
                  <a:gd name="connsiteX3" fmla="*/ 0 w 214695"/>
                  <a:gd name="connsiteY3" fmla="*/ 599671 h 611944"/>
                  <a:gd name="connsiteX4" fmla="*/ 18053 w 214695"/>
                  <a:gd name="connsiteY4" fmla="*/ 0 h 611944"/>
                  <a:gd name="connsiteX0" fmla="*/ 20858 w 214695"/>
                  <a:gd name="connsiteY0" fmla="*/ 0 h 608883"/>
                  <a:gd name="connsiteX1" fmla="*/ 203245 w 214695"/>
                  <a:gd name="connsiteY1" fmla="*/ 6077 h 608883"/>
                  <a:gd name="connsiteX2" fmla="*/ 214695 w 214695"/>
                  <a:gd name="connsiteY2" fmla="*/ 606007 h 608883"/>
                  <a:gd name="connsiteX3" fmla="*/ 0 w 214695"/>
                  <a:gd name="connsiteY3" fmla="*/ 596610 h 608883"/>
                  <a:gd name="connsiteX4" fmla="*/ 20858 w 214695"/>
                  <a:gd name="connsiteY4" fmla="*/ 0 h 608883"/>
                  <a:gd name="connsiteX0" fmla="*/ 20858 w 214695"/>
                  <a:gd name="connsiteY0" fmla="*/ 0 h 608883"/>
                  <a:gd name="connsiteX1" fmla="*/ 203245 w 214695"/>
                  <a:gd name="connsiteY1" fmla="*/ 6077 h 608883"/>
                  <a:gd name="connsiteX2" fmla="*/ 214695 w 214695"/>
                  <a:gd name="connsiteY2" fmla="*/ 606007 h 608883"/>
                  <a:gd name="connsiteX3" fmla="*/ 0 w 214695"/>
                  <a:gd name="connsiteY3" fmla="*/ 596610 h 608883"/>
                  <a:gd name="connsiteX4" fmla="*/ 20858 w 214695"/>
                  <a:gd name="connsiteY4" fmla="*/ 0 h 608883"/>
                  <a:gd name="connsiteX0" fmla="*/ 20858 w 214695"/>
                  <a:gd name="connsiteY0" fmla="*/ 0 h 608883"/>
                  <a:gd name="connsiteX1" fmla="*/ 203245 w 214695"/>
                  <a:gd name="connsiteY1" fmla="*/ 6077 h 608883"/>
                  <a:gd name="connsiteX2" fmla="*/ 214695 w 214695"/>
                  <a:gd name="connsiteY2" fmla="*/ 606007 h 608883"/>
                  <a:gd name="connsiteX3" fmla="*/ 0 w 214695"/>
                  <a:gd name="connsiteY3" fmla="*/ 596610 h 608883"/>
                  <a:gd name="connsiteX4" fmla="*/ 20858 w 214695"/>
                  <a:gd name="connsiteY4" fmla="*/ 0 h 608883"/>
                  <a:gd name="connsiteX0" fmla="*/ 20858 w 215212"/>
                  <a:gd name="connsiteY0" fmla="*/ 0 h 601488"/>
                  <a:gd name="connsiteX1" fmla="*/ 203245 w 215212"/>
                  <a:gd name="connsiteY1" fmla="*/ 6077 h 601488"/>
                  <a:gd name="connsiteX2" fmla="*/ 215212 w 215212"/>
                  <a:gd name="connsiteY2" fmla="*/ 594282 h 601488"/>
                  <a:gd name="connsiteX3" fmla="*/ 0 w 215212"/>
                  <a:gd name="connsiteY3" fmla="*/ 596610 h 601488"/>
                  <a:gd name="connsiteX4" fmla="*/ 20858 w 215212"/>
                  <a:gd name="connsiteY4" fmla="*/ 0 h 601488"/>
                  <a:gd name="connsiteX0" fmla="*/ 20858 w 209085"/>
                  <a:gd name="connsiteY0" fmla="*/ 0 h 604341"/>
                  <a:gd name="connsiteX1" fmla="*/ 203245 w 209085"/>
                  <a:gd name="connsiteY1" fmla="*/ 6077 h 604341"/>
                  <a:gd name="connsiteX2" fmla="*/ 209085 w 209085"/>
                  <a:gd name="connsiteY2" fmla="*/ 599886 h 604341"/>
                  <a:gd name="connsiteX3" fmla="*/ 0 w 209085"/>
                  <a:gd name="connsiteY3" fmla="*/ 596610 h 604341"/>
                  <a:gd name="connsiteX4" fmla="*/ 20858 w 209085"/>
                  <a:gd name="connsiteY4" fmla="*/ 0 h 604341"/>
                  <a:gd name="connsiteX0" fmla="*/ 20858 w 209085"/>
                  <a:gd name="connsiteY0" fmla="*/ 0 h 604341"/>
                  <a:gd name="connsiteX1" fmla="*/ 203245 w 209085"/>
                  <a:gd name="connsiteY1" fmla="*/ 6077 h 604341"/>
                  <a:gd name="connsiteX2" fmla="*/ 209085 w 209085"/>
                  <a:gd name="connsiteY2" fmla="*/ 599886 h 604341"/>
                  <a:gd name="connsiteX3" fmla="*/ 0 w 209085"/>
                  <a:gd name="connsiteY3" fmla="*/ 596610 h 604341"/>
                  <a:gd name="connsiteX4" fmla="*/ 20858 w 209085"/>
                  <a:gd name="connsiteY4" fmla="*/ 0 h 604341"/>
                  <a:gd name="connsiteX0" fmla="*/ 20858 w 209085"/>
                  <a:gd name="connsiteY0" fmla="*/ 0 h 604341"/>
                  <a:gd name="connsiteX1" fmla="*/ 203245 w 209085"/>
                  <a:gd name="connsiteY1" fmla="*/ 6077 h 604341"/>
                  <a:gd name="connsiteX2" fmla="*/ 209085 w 209085"/>
                  <a:gd name="connsiteY2" fmla="*/ 599886 h 604341"/>
                  <a:gd name="connsiteX3" fmla="*/ 0 w 209085"/>
                  <a:gd name="connsiteY3" fmla="*/ 596610 h 604341"/>
                  <a:gd name="connsiteX4" fmla="*/ 20858 w 209085"/>
                  <a:gd name="connsiteY4" fmla="*/ 0 h 604341"/>
                  <a:gd name="connsiteX0" fmla="*/ 20858 w 209085"/>
                  <a:gd name="connsiteY0" fmla="*/ 0 h 604341"/>
                  <a:gd name="connsiteX1" fmla="*/ 203245 w 209085"/>
                  <a:gd name="connsiteY1" fmla="*/ 6077 h 604341"/>
                  <a:gd name="connsiteX2" fmla="*/ 209085 w 209085"/>
                  <a:gd name="connsiteY2" fmla="*/ 599886 h 604341"/>
                  <a:gd name="connsiteX3" fmla="*/ 0 w 209085"/>
                  <a:gd name="connsiteY3" fmla="*/ 596610 h 604341"/>
                  <a:gd name="connsiteX4" fmla="*/ 20858 w 209085"/>
                  <a:gd name="connsiteY4" fmla="*/ 0 h 604341"/>
                  <a:gd name="connsiteX0" fmla="*/ 20858 w 209085"/>
                  <a:gd name="connsiteY0" fmla="*/ 0 h 604341"/>
                  <a:gd name="connsiteX1" fmla="*/ 203245 w 209085"/>
                  <a:gd name="connsiteY1" fmla="*/ 6077 h 604341"/>
                  <a:gd name="connsiteX2" fmla="*/ 209085 w 209085"/>
                  <a:gd name="connsiteY2" fmla="*/ 599886 h 604341"/>
                  <a:gd name="connsiteX3" fmla="*/ 0 w 209085"/>
                  <a:gd name="connsiteY3" fmla="*/ 596610 h 604341"/>
                  <a:gd name="connsiteX4" fmla="*/ 20858 w 209085"/>
                  <a:gd name="connsiteY4" fmla="*/ 0 h 604341"/>
                  <a:gd name="connsiteX0" fmla="*/ 20858 w 209085"/>
                  <a:gd name="connsiteY0" fmla="*/ 0 h 604341"/>
                  <a:gd name="connsiteX1" fmla="*/ 203245 w 209085"/>
                  <a:gd name="connsiteY1" fmla="*/ 6077 h 604341"/>
                  <a:gd name="connsiteX2" fmla="*/ 209085 w 209085"/>
                  <a:gd name="connsiteY2" fmla="*/ 599886 h 604341"/>
                  <a:gd name="connsiteX3" fmla="*/ 0 w 209085"/>
                  <a:gd name="connsiteY3" fmla="*/ 596610 h 604341"/>
                  <a:gd name="connsiteX4" fmla="*/ 20858 w 209085"/>
                  <a:gd name="connsiteY4" fmla="*/ 0 h 604341"/>
                  <a:gd name="connsiteX0" fmla="*/ 20858 w 209085"/>
                  <a:gd name="connsiteY0" fmla="*/ 0 h 604341"/>
                  <a:gd name="connsiteX1" fmla="*/ 203245 w 209085"/>
                  <a:gd name="connsiteY1" fmla="*/ 6077 h 604341"/>
                  <a:gd name="connsiteX2" fmla="*/ 209085 w 209085"/>
                  <a:gd name="connsiteY2" fmla="*/ 599886 h 604341"/>
                  <a:gd name="connsiteX3" fmla="*/ 0 w 209085"/>
                  <a:gd name="connsiteY3" fmla="*/ 596610 h 604341"/>
                  <a:gd name="connsiteX4" fmla="*/ 20858 w 209085"/>
                  <a:gd name="connsiteY4" fmla="*/ 0 h 604341"/>
                  <a:gd name="connsiteX0" fmla="*/ 20858 w 209085"/>
                  <a:gd name="connsiteY0" fmla="*/ 0 h 604341"/>
                  <a:gd name="connsiteX1" fmla="*/ 203245 w 209085"/>
                  <a:gd name="connsiteY1" fmla="*/ 6077 h 604341"/>
                  <a:gd name="connsiteX2" fmla="*/ 209085 w 209085"/>
                  <a:gd name="connsiteY2" fmla="*/ 599886 h 604341"/>
                  <a:gd name="connsiteX3" fmla="*/ 0 w 209085"/>
                  <a:gd name="connsiteY3" fmla="*/ 596610 h 604341"/>
                  <a:gd name="connsiteX4" fmla="*/ 20858 w 209085"/>
                  <a:gd name="connsiteY4" fmla="*/ 0 h 604341"/>
                  <a:gd name="connsiteX0" fmla="*/ 20858 w 209085"/>
                  <a:gd name="connsiteY0" fmla="*/ 0 h 604341"/>
                  <a:gd name="connsiteX1" fmla="*/ 203245 w 209085"/>
                  <a:gd name="connsiteY1" fmla="*/ 6077 h 604341"/>
                  <a:gd name="connsiteX2" fmla="*/ 209085 w 209085"/>
                  <a:gd name="connsiteY2" fmla="*/ 599886 h 604341"/>
                  <a:gd name="connsiteX3" fmla="*/ 0 w 209085"/>
                  <a:gd name="connsiteY3" fmla="*/ 596610 h 604341"/>
                  <a:gd name="connsiteX4" fmla="*/ 20858 w 209085"/>
                  <a:gd name="connsiteY4" fmla="*/ 0 h 604341"/>
                  <a:gd name="connsiteX0" fmla="*/ 20858 w 209085"/>
                  <a:gd name="connsiteY0" fmla="*/ 0 h 604341"/>
                  <a:gd name="connsiteX1" fmla="*/ 203245 w 209085"/>
                  <a:gd name="connsiteY1" fmla="*/ 6077 h 604341"/>
                  <a:gd name="connsiteX2" fmla="*/ 209085 w 209085"/>
                  <a:gd name="connsiteY2" fmla="*/ 599886 h 604341"/>
                  <a:gd name="connsiteX3" fmla="*/ 0 w 209085"/>
                  <a:gd name="connsiteY3" fmla="*/ 596610 h 604341"/>
                  <a:gd name="connsiteX4" fmla="*/ 20858 w 209085"/>
                  <a:gd name="connsiteY4" fmla="*/ 0 h 604341"/>
                  <a:gd name="connsiteX0" fmla="*/ 20858 w 209085"/>
                  <a:gd name="connsiteY0" fmla="*/ 0 h 604341"/>
                  <a:gd name="connsiteX1" fmla="*/ 203245 w 209085"/>
                  <a:gd name="connsiteY1" fmla="*/ 6077 h 604341"/>
                  <a:gd name="connsiteX2" fmla="*/ 209085 w 209085"/>
                  <a:gd name="connsiteY2" fmla="*/ 599886 h 604341"/>
                  <a:gd name="connsiteX3" fmla="*/ 0 w 209085"/>
                  <a:gd name="connsiteY3" fmla="*/ 596610 h 604341"/>
                  <a:gd name="connsiteX4" fmla="*/ 20858 w 209085"/>
                  <a:gd name="connsiteY4" fmla="*/ 0 h 604341"/>
                  <a:gd name="connsiteX0" fmla="*/ 20858 w 209085"/>
                  <a:gd name="connsiteY0" fmla="*/ 0 h 604341"/>
                  <a:gd name="connsiteX1" fmla="*/ 203245 w 209085"/>
                  <a:gd name="connsiteY1" fmla="*/ 6077 h 604341"/>
                  <a:gd name="connsiteX2" fmla="*/ 209085 w 209085"/>
                  <a:gd name="connsiteY2" fmla="*/ 599886 h 604341"/>
                  <a:gd name="connsiteX3" fmla="*/ 0 w 209085"/>
                  <a:gd name="connsiteY3" fmla="*/ 596610 h 604341"/>
                  <a:gd name="connsiteX4" fmla="*/ 20858 w 209085"/>
                  <a:gd name="connsiteY4" fmla="*/ 0 h 604341"/>
                  <a:gd name="connsiteX0" fmla="*/ 18033 w 206260"/>
                  <a:gd name="connsiteY0" fmla="*/ 0 h 610095"/>
                  <a:gd name="connsiteX1" fmla="*/ 200420 w 206260"/>
                  <a:gd name="connsiteY1" fmla="*/ 6077 h 610095"/>
                  <a:gd name="connsiteX2" fmla="*/ 206260 w 206260"/>
                  <a:gd name="connsiteY2" fmla="*/ 599886 h 610095"/>
                  <a:gd name="connsiteX3" fmla="*/ 0 w 206260"/>
                  <a:gd name="connsiteY3" fmla="*/ 606506 h 610095"/>
                  <a:gd name="connsiteX4" fmla="*/ 18033 w 206260"/>
                  <a:gd name="connsiteY4" fmla="*/ 0 h 610095"/>
                  <a:gd name="connsiteX0" fmla="*/ 21717 w 209944"/>
                  <a:gd name="connsiteY0" fmla="*/ 0 h 618504"/>
                  <a:gd name="connsiteX1" fmla="*/ 204104 w 209944"/>
                  <a:gd name="connsiteY1" fmla="*/ 6077 h 618504"/>
                  <a:gd name="connsiteX2" fmla="*/ 209944 w 209944"/>
                  <a:gd name="connsiteY2" fmla="*/ 599886 h 618504"/>
                  <a:gd name="connsiteX3" fmla="*/ 0 w 209944"/>
                  <a:gd name="connsiteY3" fmla="*/ 616358 h 618504"/>
                  <a:gd name="connsiteX4" fmla="*/ 21717 w 209944"/>
                  <a:gd name="connsiteY4" fmla="*/ 0 h 618504"/>
                  <a:gd name="connsiteX0" fmla="*/ 21716 w 209944"/>
                  <a:gd name="connsiteY0" fmla="*/ 0 h 618504"/>
                  <a:gd name="connsiteX1" fmla="*/ 204104 w 209944"/>
                  <a:gd name="connsiteY1" fmla="*/ 6077 h 618504"/>
                  <a:gd name="connsiteX2" fmla="*/ 209944 w 209944"/>
                  <a:gd name="connsiteY2" fmla="*/ 599886 h 618504"/>
                  <a:gd name="connsiteX3" fmla="*/ 0 w 209944"/>
                  <a:gd name="connsiteY3" fmla="*/ 616358 h 618504"/>
                  <a:gd name="connsiteX4" fmla="*/ 21716 w 209944"/>
                  <a:gd name="connsiteY4" fmla="*/ 0 h 618504"/>
                  <a:gd name="connsiteX0" fmla="*/ 18318 w 206546"/>
                  <a:gd name="connsiteY0" fmla="*/ 0 h 615646"/>
                  <a:gd name="connsiteX1" fmla="*/ 200706 w 206546"/>
                  <a:gd name="connsiteY1" fmla="*/ 6077 h 615646"/>
                  <a:gd name="connsiteX2" fmla="*/ 206546 w 206546"/>
                  <a:gd name="connsiteY2" fmla="*/ 599886 h 615646"/>
                  <a:gd name="connsiteX3" fmla="*/ 0 w 206546"/>
                  <a:gd name="connsiteY3" fmla="*/ 613171 h 615646"/>
                  <a:gd name="connsiteX4" fmla="*/ 18318 w 206546"/>
                  <a:gd name="connsiteY4" fmla="*/ 0 h 615646"/>
                  <a:gd name="connsiteX0" fmla="*/ 21428 w 209656"/>
                  <a:gd name="connsiteY0" fmla="*/ 0 h 612653"/>
                  <a:gd name="connsiteX1" fmla="*/ 203816 w 209656"/>
                  <a:gd name="connsiteY1" fmla="*/ 6077 h 612653"/>
                  <a:gd name="connsiteX2" fmla="*/ 209656 w 209656"/>
                  <a:gd name="connsiteY2" fmla="*/ 599886 h 612653"/>
                  <a:gd name="connsiteX3" fmla="*/ 0 w 209656"/>
                  <a:gd name="connsiteY3" fmla="*/ 609691 h 612653"/>
                  <a:gd name="connsiteX4" fmla="*/ 21428 w 209656"/>
                  <a:gd name="connsiteY4" fmla="*/ 0 h 612653"/>
                  <a:gd name="connsiteX0" fmla="*/ 21428 w 209656"/>
                  <a:gd name="connsiteY0" fmla="*/ 0 h 612654"/>
                  <a:gd name="connsiteX1" fmla="*/ 203816 w 209656"/>
                  <a:gd name="connsiteY1" fmla="*/ 6077 h 612654"/>
                  <a:gd name="connsiteX2" fmla="*/ 209656 w 209656"/>
                  <a:gd name="connsiteY2" fmla="*/ 599886 h 612654"/>
                  <a:gd name="connsiteX3" fmla="*/ 0 w 209656"/>
                  <a:gd name="connsiteY3" fmla="*/ 609692 h 612654"/>
                  <a:gd name="connsiteX4" fmla="*/ 21428 w 209656"/>
                  <a:gd name="connsiteY4" fmla="*/ 0 h 612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656" h="612654">
                    <a:moveTo>
                      <a:pt x="21428" y="0"/>
                    </a:moveTo>
                    <a:lnTo>
                      <a:pt x="203816" y="6077"/>
                    </a:lnTo>
                    <a:cubicBezTo>
                      <a:pt x="180269" y="262792"/>
                      <a:pt x="189718" y="408585"/>
                      <a:pt x="209656" y="599886"/>
                    </a:cubicBezTo>
                    <a:cubicBezTo>
                      <a:pt x="147892" y="607447"/>
                      <a:pt x="69605" y="617820"/>
                      <a:pt x="0" y="609692"/>
                    </a:cubicBezTo>
                    <a:cubicBezTo>
                      <a:pt x="7651" y="411097"/>
                      <a:pt x="15055" y="188866"/>
                      <a:pt x="2142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lumMod val="75000"/>
                      <a:lumOff val="25000"/>
                    </a:srgbClr>
                  </a:gs>
                  <a:gs pos="100000">
                    <a:srgbClr val="000000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Rectangle 3"/>
              <p:cNvSpPr/>
              <p:nvPr/>
            </p:nvSpPr>
            <p:spPr>
              <a:xfrm rot="2848394">
                <a:off x="2763296" y="3820050"/>
                <a:ext cx="48586" cy="558502"/>
              </a:xfrm>
              <a:custGeom>
                <a:avLst/>
                <a:gdLst>
                  <a:gd name="connsiteX0" fmla="*/ 0 w 55561"/>
                  <a:gd name="connsiteY0" fmla="*/ 0 h 529268"/>
                  <a:gd name="connsiteX1" fmla="*/ 55561 w 55561"/>
                  <a:gd name="connsiteY1" fmla="*/ 0 h 529268"/>
                  <a:gd name="connsiteX2" fmla="*/ 55561 w 55561"/>
                  <a:gd name="connsiteY2" fmla="*/ 529268 h 529268"/>
                  <a:gd name="connsiteX3" fmla="*/ 0 w 55561"/>
                  <a:gd name="connsiteY3" fmla="*/ 529268 h 529268"/>
                  <a:gd name="connsiteX4" fmla="*/ 0 w 55561"/>
                  <a:gd name="connsiteY4" fmla="*/ 0 h 529268"/>
                  <a:gd name="connsiteX0" fmla="*/ 0 w 79633"/>
                  <a:gd name="connsiteY0" fmla="*/ 0 h 531653"/>
                  <a:gd name="connsiteX1" fmla="*/ 79633 w 79633"/>
                  <a:gd name="connsiteY1" fmla="*/ 2385 h 531653"/>
                  <a:gd name="connsiteX2" fmla="*/ 79633 w 79633"/>
                  <a:gd name="connsiteY2" fmla="*/ 531653 h 531653"/>
                  <a:gd name="connsiteX3" fmla="*/ 24072 w 79633"/>
                  <a:gd name="connsiteY3" fmla="*/ 531653 h 531653"/>
                  <a:gd name="connsiteX4" fmla="*/ 0 w 79633"/>
                  <a:gd name="connsiteY4" fmla="*/ 0 h 531653"/>
                  <a:gd name="connsiteX0" fmla="*/ 0 w 77998"/>
                  <a:gd name="connsiteY0" fmla="*/ 0 h 533436"/>
                  <a:gd name="connsiteX1" fmla="*/ 77998 w 77998"/>
                  <a:gd name="connsiteY1" fmla="*/ 4168 h 533436"/>
                  <a:gd name="connsiteX2" fmla="*/ 77998 w 77998"/>
                  <a:gd name="connsiteY2" fmla="*/ 533436 h 533436"/>
                  <a:gd name="connsiteX3" fmla="*/ 22437 w 77998"/>
                  <a:gd name="connsiteY3" fmla="*/ 533436 h 533436"/>
                  <a:gd name="connsiteX4" fmla="*/ 0 w 77998"/>
                  <a:gd name="connsiteY4" fmla="*/ 0 h 533436"/>
                  <a:gd name="connsiteX0" fmla="*/ 0 w 88104"/>
                  <a:gd name="connsiteY0" fmla="*/ 0 h 533436"/>
                  <a:gd name="connsiteX1" fmla="*/ 88104 w 88104"/>
                  <a:gd name="connsiteY1" fmla="*/ 307 h 533436"/>
                  <a:gd name="connsiteX2" fmla="*/ 77998 w 88104"/>
                  <a:gd name="connsiteY2" fmla="*/ 533436 h 533436"/>
                  <a:gd name="connsiteX3" fmla="*/ 22437 w 88104"/>
                  <a:gd name="connsiteY3" fmla="*/ 533436 h 533436"/>
                  <a:gd name="connsiteX4" fmla="*/ 0 w 88104"/>
                  <a:gd name="connsiteY4" fmla="*/ 0 h 533436"/>
                  <a:gd name="connsiteX0" fmla="*/ 0 w 94609"/>
                  <a:gd name="connsiteY0" fmla="*/ 0 h 533436"/>
                  <a:gd name="connsiteX1" fmla="*/ 88104 w 94609"/>
                  <a:gd name="connsiteY1" fmla="*/ 307 h 533436"/>
                  <a:gd name="connsiteX2" fmla="*/ 77998 w 94609"/>
                  <a:gd name="connsiteY2" fmla="*/ 533436 h 533436"/>
                  <a:gd name="connsiteX3" fmla="*/ 22437 w 94609"/>
                  <a:gd name="connsiteY3" fmla="*/ 533436 h 533436"/>
                  <a:gd name="connsiteX4" fmla="*/ 0 w 94609"/>
                  <a:gd name="connsiteY4" fmla="*/ 0 h 533436"/>
                  <a:gd name="connsiteX0" fmla="*/ 0 w 97044"/>
                  <a:gd name="connsiteY0" fmla="*/ 0 h 533436"/>
                  <a:gd name="connsiteX1" fmla="*/ 88104 w 97044"/>
                  <a:gd name="connsiteY1" fmla="*/ 307 h 533436"/>
                  <a:gd name="connsiteX2" fmla="*/ 77998 w 97044"/>
                  <a:gd name="connsiteY2" fmla="*/ 533436 h 533436"/>
                  <a:gd name="connsiteX3" fmla="*/ 22437 w 97044"/>
                  <a:gd name="connsiteY3" fmla="*/ 533436 h 533436"/>
                  <a:gd name="connsiteX4" fmla="*/ 0 w 97044"/>
                  <a:gd name="connsiteY4" fmla="*/ 0 h 533436"/>
                  <a:gd name="connsiteX0" fmla="*/ 0 w 96525"/>
                  <a:gd name="connsiteY0" fmla="*/ 0 h 533436"/>
                  <a:gd name="connsiteX1" fmla="*/ 88104 w 96525"/>
                  <a:gd name="connsiteY1" fmla="*/ 307 h 533436"/>
                  <a:gd name="connsiteX2" fmla="*/ 77998 w 96525"/>
                  <a:gd name="connsiteY2" fmla="*/ 533436 h 533436"/>
                  <a:gd name="connsiteX3" fmla="*/ 22437 w 96525"/>
                  <a:gd name="connsiteY3" fmla="*/ 533436 h 533436"/>
                  <a:gd name="connsiteX4" fmla="*/ 0 w 96525"/>
                  <a:gd name="connsiteY4" fmla="*/ 0 h 533436"/>
                  <a:gd name="connsiteX0" fmla="*/ 0 w 96870"/>
                  <a:gd name="connsiteY0" fmla="*/ 0 h 533436"/>
                  <a:gd name="connsiteX1" fmla="*/ 88104 w 96870"/>
                  <a:gd name="connsiteY1" fmla="*/ 307 h 533436"/>
                  <a:gd name="connsiteX2" fmla="*/ 77998 w 96870"/>
                  <a:gd name="connsiteY2" fmla="*/ 533436 h 533436"/>
                  <a:gd name="connsiteX3" fmla="*/ 22437 w 96870"/>
                  <a:gd name="connsiteY3" fmla="*/ 533436 h 533436"/>
                  <a:gd name="connsiteX4" fmla="*/ 0 w 96870"/>
                  <a:gd name="connsiteY4" fmla="*/ 0 h 533436"/>
                  <a:gd name="connsiteX0" fmla="*/ 0 w 96870"/>
                  <a:gd name="connsiteY0" fmla="*/ 0 h 533436"/>
                  <a:gd name="connsiteX1" fmla="*/ 88104 w 96870"/>
                  <a:gd name="connsiteY1" fmla="*/ 307 h 533436"/>
                  <a:gd name="connsiteX2" fmla="*/ 77998 w 96870"/>
                  <a:gd name="connsiteY2" fmla="*/ 533436 h 533436"/>
                  <a:gd name="connsiteX3" fmla="*/ 22437 w 96870"/>
                  <a:gd name="connsiteY3" fmla="*/ 533436 h 533436"/>
                  <a:gd name="connsiteX4" fmla="*/ 0 w 96870"/>
                  <a:gd name="connsiteY4" fmla="*/ 0 h 533436"/>
                  <a:gd name="connsiteX0" fmla="*/ 0 w 96870"/>
                  <a:gd name="connsiteY0" fmla="*/ 0 h 533436"/>
                  <a:gd name="connsiteX1" fmla="*/ 88104 w 96870"/>
                  <a:gd name="connsiteY1" fmla="*/ 307 h 533436"/>
                  <a:gd name="connsiteX2" fmla="*/ 77998 w 96870"/>
                  <a:gd name="connsiteY2" fmla="*/ 533436 h 533436"/>
                  <a:gd name="connsiteX3" fmla="*/ 22437 w 96870"/>
                  <a:gd name="connsiteY3" fmla="*/ 533436 h 533436"/>
                  <a:gd name="connsiteX4" fmla="*/ 0 w 96870"/>
                  <a:gd name="connsiteY4" fmla="*/ 0 h 533436"/>
                  <a:gd name="connsiteX0" fmla="*/ 0 w 96870"/>
                  <a:gd name="connsiteY0" fmla="*/ 0 h 533436"/>
                  <a:gd name="connsiteX1" fmla="*/ 88104 w 96870"/>
                  <a:gd name="connsiteY1" fmla="*/ 307 h 533436"/>
                  <a:gd name="connsiteX2" fmla="*/ 77998 w 96870"/>
                  <a:gd name="connsiteY2" fmla="*/ 533436 h 533436"/>
                  <a:gd name="connsiteX3" fmla="*/ 22437 w 96870"/>
                  <a:gd name="connsiteY3" fmla="*/ 533436 h 533436"/>
                  <a:gd name="connsiteX4" fmla="*/ 0 w 96870"/>
                  <a:gd name="connsiteY4" fmla="*/ 0 h 533436"/>
                  <a:gd name="connsiteX0" fmla="*/ 0 w 96870"/>
                  <a:gd name="connsiteY0" fmla="*/ 0 h 533436"/>
                  <a:gd name="connsiteX1" fmla="*/ 88104 w 96870"/>
                  <a:gd name="connsiteY1" fmla="*/ 307 h 533436"/>
                  <a:gd name="connsiteX2" fmla="*/ 77998 w 96870"/>
                  <a:gd name="connsiteY2" fmla="*/ 533436 h 533436"/>
                  <a:gd name="connsiteX3" fmla="*/ 22437 w 96870"/>
                  <a:gd name="connsiteY3" fmla="*/ 533436 h 533436"/>
                  <a:gd name="connsiteX4" fmla="*/ 0 w 96870"/>
                  <a:gd name="connsiteY4" fmla="*/ 0 h 533436"/>
                  <a:gd name="connsiteX0" fmla="*/ 0 w 96870"/>
                  <a:gd name="connsiteY0" fmla="*/ 0 h 533436"/>
                  <a:gd name="connsiteX1" fmla="*/ 88104 w 96870"/>
                  <a:gd name="connsiteY1" fmla="*/ 307 h 533436"/>
                  <a:gd name="connsiteX2" fmla="*/ 77998 w 96870"/>
                  <a:gd name="connsiteY2" fmla="*/ 533436 h 533436"/>
                  <a:gd name="connsiteX3" fmla="*/ 22437 w 96870"/>
                  <a:gd name="connsiteY3" fmla="*/ 533436 h 533436"/>
                  <a:gd name="connsiteX4" fmla="*/ 0 w 96870"/>
                  <a:gd name="connsiteY4" fmla="*/ 0 h 533436"/>
                  <a:gd name="connsiteX0" fmla="*/ 0 w 98499"/>
                  <a:gd name="connsiteY0" fmla="*/ 0 h 533436"/>
                  <a:gd name="connsiteX1" fmla="*/ 88104 w 98499"/>
                  <a:gd name="connsiteY1" fmla="*/ 307 h 533436"/>
                  <a:gd name="connsiteX2" fmla="*/ 95665 w 98499"/>
                  <a:gd name="connsiteY2" fmla="*/ 285307 h 533436"/>
                  <a:gd name="connsiteX3" fmla="*/ 77998 w 98499"/>
                  <a:gd name="connsiteY3" fmla="*/ 533436 h 533436"/>
                  <a:gd name="connsiteX4" fmla="*/ 22437 w 98499"/>
                  <a:gd name="connsiteY4" fmla="*/ 533436 h 533436"/>
                  <a:gd name="connsiteX5" fmla="*/ 0 w 98499"/>
                  <a:gd name="connsiteY5" fmla="*/ 0 h 533436"/>
                  <a:gd name="connsiteX0" fmla="*/ 0 w 96115"/>
                  <a:gd name="connsiteY0" fmla="*/ 0 h 533436"/>
                  <a:gd name="connsiteX1" fmla="*/ 88104 w 96115"/>
                  <a:gd name="connsiteY1" fmla="*/ 307 h 533436"/>
                  <a:gd name="connsiteX2" fmla="*/ 89874 w 96115"/>
                  <a:gd name="connsiteY2" fmla="*/ 270148 h 533436"/>
                  <a:gd name="connsiteX3" fmla="*/ 77998 w 96115"/>
                  <a:gd name="connsiteY3" fmla="*/ 533436 h 533436"/>
                  <a:gd name="connsiteX4" fmla="*/ 22437 w 96115"/>
                  <a:gd name="connsiteY4" fmla="*/ 533436 h 533436"/>
                  <a:gd name="connsiteX5" fmla="*/ 0 w 96115"/>
                  <a:gd name="connsiteY5" fmla="*/ 0 h 533436"/>
                  <a:gd name="connsiteX0" fmla="*/ 0 w 96115"/>
                  <a:gd name="connsiteY0" fmla="*/ 0 h 533436"/>
                  <a:gd name="connsiteX1" fmla="*/ 88104 w 96115"/>
                  <a:gd name="connsiteY1" fmla="*/ 307 h 533436"/>
                  <a:gd name="connsiteX2" fmla="*/ 89874 w 96115"/>
                  <a:gd name="connsiteY2" fmla="*/ 270148 h 533436"/>
                  <a:gd name="connsiteX3" fmla="*/ 77998 w 96115"/>
                  <a:gd name="connsiteY3" fmla="*/ 533436 h 533436"/>
                  <a:gd name="connsiteX4" fmla="*/ 22437 w 96115"/>
                  <a:gd name="connsiteY4" fmla="*/ 533436 h 533436"/>
                  <a:gd name="connsiteX5" fmla="*/ 0 w 96115"/>
                  <a:gd name="connsiteY5" fmla="*/ 0 h 533436"/>
                  <a:gd name="connsiteX0" fmla="*/ 0 w 105074"/>
                  <a:gd name="connsiteY0" fmla="*/ 0 h 533436"/>
                  <a:gd name="connsiteX1" fmla="*/ 88104 w 105074"/>
                  <a:gd name="connsiteY1" fmla="*/ 307 h 533436"/>
                  <a:gd name="connsiteX2" fmla="*/ 89874 w 105074"/>
                  <a:gd name="connsiteY2" fmla="*/ 270148 h 533436"/>
                  <a:gd name="connsiteX3" fmla="*/ 77998 w 105074"/>
                  <a:gd name="connsiteY3" fmla="*/ 533436 h 533436"/>
                  <a:gd name="connsiteX4" fmla="*/ 22437 w 105074"/>
                  <a:gd name="connsiteY4" fmla="*/ 533436 h 533436"/>
                  <a:gd name="connsiteX5" fmla="*/ 0 w 105074"/>
                  <a:gd name="connsiteY5" fmla="*/ 0 h 533436"/>
                  <a:gd name="connsiteX0" fmla="*/ 0 w 102861"/>
                  <a:gd name="connsiteY0" fmla="*/ 0 h 533436"/>
                  <a:gd name="connsiteX1" fmla="*/ 88104 w 102861"/>
                  <a:gd name="connsiteY1" fmla="*/ 307 h 533436"/>
                  <a:gd name="connsiteX2" fmla="*/ 89874 w 102861"/>
                  <a:gd name="connsiteY2" fmla="*/ 270148 h 533436"/>
                  <a:gd name="connsiteX3" fmla="*/ 77998 w 102861"/>
                  <a:gd name="connsiteY3" fmla="*/ 533436 h 533436"/>
                  <a:gd name="connsiteX4" fmla="*/ 22437 w 102861"/>
                  <a:gd name="connsiteY4" fmla="*/ 533436 h 533436"/>
                  <a:gd name="connsiteX5" fmla="*/ 0 w 102861"/>
                  <a:gd name="connsiteY5" fmla="*/ 0 h 533436"/>
                  <a:gd name="connsiteX0" fmla="*/ 0 w 103212"/>
                  <a:gd name="connsiteY0" fmla="*/ 0 h 533436"/>
                  <a:gd name="connsiteX1" fmla="*/ 88104 w 103212"/>
                  <a:gd name="connsiteY1" fmla="*/ 307 h 533436"/>
                  <a:gd name="connsiteX2" fmla="*/ 89874 w 103212"/>
                  <a:gd name="connsiteY2" fmla="*/ 270148 h 533436"/>
                  <a:gd name="connsiteX3" fmla="*/ 77998 w 103212"/>
                  <a:gd name="connsiteY3" fmla="*/ 533436 h 533436"/>
                  <a:gd name="connsiteX4" fmla="*/ 22437 w 103212"/>
                  <a:gd name="connsiteY4" fmla="*/ 533436 h 533436"/>
                  <a:gd name="connsiteX5" fmla="*/ 0 w 103212"/>
                  <a:gd name="connsiteY5" fmla="*/ 0 h 533436"/>
                  <a:gd name="connsiteX0" fmla="*/ 0 w 102691"/>
                  <a:gd name="connsiteY0" fmla="*/ 0 h 533436"/>
                  <a:gd name="connsiteX1" fmla="*/ 88104 w 102691"/>
                  <a:gd name="connsiteY1" fmla="*/ 307 h 533436"/>
                  <a:gd name="connsiteX2" fmla="*/ 89874 w 102691"/>
                  <a:gd name="connsiteY2" fmla="*/ 270148 h 533436"/>
                  <a:gd name="connsiteX3" fmla="*/ 77998 w 102691"/>
                  <a:gd name="connsiteY3" fmla="*/ 533436 h 533436"/>
                  <a:gd name="connsiteX4" fmla="*/ 22437 w 102691"/>
                  <a:gd name="connsiteY4" fmla="*/ 533436 h 533436"/>
                  <a:gd name="connsiteX5" fmla="*/ 0 w 102691"/>
                  <a:gd name="connsiteY5" fmla="*/ 0 h 533436"/>
                  <a:gd name="connsiteX0" fmla="*/ 0 w 112847"/>
                  <a:gd name="connsiteY0" fmla="*/ 0 h 533436"/>
                  <a:gd name="connsiteX1" fmla="*/ 88104 w 112847"/>
                  <a:gd name="connsiteY1" fmla="*/ 307 h 533436"/>
                  <a:gd name="connsiteX2" fmla="*/ 103397 w 112847"/>
                  <a:gd name="connsiteY2" fmla="*/ 266140 h 533436"/>
                  <a:gd name="connsiteX3" fmla="*/ 77998 w 112847"/>
                  <a:gd name="connsiteY3" fmla="*/ 533436 h 533436"/>
                  <a:gd name="connsiteX4" fmla="*/ 22437 w 112847"/>
                  <a:gd name="connsiteY4" fmla="*/ 533436 h 533436"/>
                  <a:gd name="connsiteX5" fmla="*/ 0 w 112847"/>
                  <a:gd name="connsiteY5" fmla="*/ 0 h 533436"/>
                  <a:gd name="connsiteX0" fmla="*/ 0 w 109139"/>
                  <a:gd name="connsiteY0" fmla="*/ 0 h 533436"/>
                  <a:gd name="connsiteX1" fmla="*/ 88104 w 109139"/>
                  <a:gd name="connsiteY1" fmla="*/ 307 h 533436"/>
                  <a:gd name="connsiteX2" fmla="*/ 103397 w 109139"/>
                  <a:gd name="connsiteY2" fmla="*/ 266140 h 533436"/>
                  <a:gd name="connsiteX3" fmla="*/ 77998 w 109139"/>
                  <a:gd name="connsiteY3" fmla="*/ 533436 h 533436"/>
                  <a:gd name="connsiteX4" fmla="*/ 22437 w 109139"/>
                  <a:gd name="connsiteY4" fmla="*/ 533436 h 533436"/>
                  <a:gd name="connsiteX5" fmla="*/ 0 w 109139"/>
                  <a:gd name="connsiteY5" fmla="*/ 0 h 533436"/>
                  <a:gd name="connsiteX0" fmla="*/ 0 w 106902"/>
                  <a:gd name="connsiteY0" fmla="*/ 0 h 533436"/>
                  <a:gd name="connsiteX1" fmla="*/ 88104 w 106902"/>
                  <a:gd name="connsiteY1" fmla="*/ 307 h 533436"/>
                  <a:gd name="connsiteX2" fmla="*/ 103397 w 106902"/>
                  <a:gd name="connsiteY2" fmla="*/ 266140 h 533436"/>
                  <a:gd name="connsiteX3" fmla="*/ 77998 w 106902"/>
                  <a:gd name="connsiteY3" fmla="*/ 533436 h 533436"/>
                  <a:gd name="connsiteX4" fmla="*/ 22437 w 106902"/>
                  <a:gd name="connsiteY4" fmla="*/ 533436 h 533436"/>
                  <a:gd name="connsiteX5" fmla="*/ 0 w 106902"/>
                  <a:gd name="connsiteY5" fmla="*/ 0 h 533436"/>
                  <a:gd name="connsiteX0" fmla="*/ 0 w 106902"/>
                  <a:gd name="connsiteY0" fmla="*/ 0 h 533436"/>
                  <a:gd name="connsiteX1" fmla="*/ 88104 w 106902"/>
                  <a:gd name="connsiteY1" fmla="*/ 307 h 533436"/>
                  <a:gd name="connsiteX2" fmla="*/ 103397 w 106902"/>
                  <a:gd name="connsiteY2" fmla="*/ 266140 h 533436"/>
                  <a:gd name="connsiteX3" fmla="*/ 77998 w 106902"/>
                  <a:gd name="connsiteY3" fmla="*/ 533436 h 533436"/>
                  <a:gd name="connsiteX4" fmla="*/ 22437 w 106902"/>
                  <a:gd name="connsiteY4" fmla="*/ 533436 h 533436"/>
                  <a:gd name="connsiteX5" fmla="*/ 0 w 106902"/>
                  <a:gd name="connsiteY5" fmla="*/ 0 h 533436"/>
                  <a:gd name="connsiteX0" fmla="*/ 0 w 114095"/>
                  <a:gd name="connsiteY0" fmla="*/ 0 h 533436"/>
                  <a:gd name="connsiteX1" fmla="*/ 88104 w 114095"/>
                  <a:gd name="connsiteY1" fmla="*/ 307 h 533436"/>
                  <a:gd name="connsiteX2" fmla="*/ 111426 w 114095"/>
                  <a:gd name="connsiteY2" fmla="*/ 253808 h 533436"/>
                  <a:gd name="connsiteX3" fmla="*/ 77998 w 114095"/>
                  <a:gd name="connsiteY3" fmla="*/ 533436 h 533436"/>
                  <a:gd name="connsiteX4" fmla="*/ 22437 w 114095"/>
                  <a:gd name="connsiteY4" fmla="*/ 533436 h 533436"/>
                  <a:gd name="connsiteX5" fmla="*/ 0 w 114095"/>
                  <a:gd name="connsiteY5" fmla="*/ 0 h 533436"/>
                  <a:gd name="connsiteX0" fmla="*/ 0 w 111782"/>
                  <a:gd name="connsiteY0" fmla="*/ 0 h 533436"/>
                  <a:gd name="connsiteX1" fmla="*/ 88104 w 111782"/>
                  <a:gd name="connsiteY1" fmla="*/ 307 h 533436"/>
                  <a:gd name="connsiteX2" fmla="*/ 111426 w 111782"/>
                  <a:gd name="connsiteY2" fmla="*/ 253808 h 533436"/>
                  <a:gd name="connsiteX3" fmla="*/ 77998 w 111782"/>
                  <a:gd name="connsiteY3" fmla="*/ 533436 h 533436"/>
                  <a:gd name="connsiteX4" fmla="*/ 22437 w 111782"/>
                  <a:gd name="connsiteY4" fmla="*/ 533436 h 533436"/>
                  <a:gd name="connsiteX5" fmla="*/ 0 w 111782"/>
                  <a:gd name="connsiteY5" fmla="*/ 0 h 533436"/>
                  <a:gd name="connsiteX0" fmla="*/ 0 w 111782"/>
                  <a:gd name="connsiteY0" fmla="*/ 0 h 533436"/>
                  <a:gd name="connsiteX1" fmla="*/ 88104 w 111782"/>
                  <a:gd name="connsiteY1" fmla="*/ 307 h 533436"/>
                  <a:gd name="connsiteX2" fmla="*/ 111426 w 111782"/>
                  <a:gd name="connsiteY2" fmla="*/ 253808 h 533436"/>
                  <a:gd name="connsiteX3" fmla="*/ 77998 w 111782"/>
                  <a:gd name="connsiteY3" fmla="*/ 533436 h 533436"/>
                  <a:gd name="connsiteX4" fmla="*/ 22437 w 111782"/>
                  <a:gd name="connsiteY4" fmla="*/ 533436 h 533436"/>
                  <a:gd name="connsiteX5" fmla="*/ 0 w 111782"/>
                  <a:gd name="connsiteY5" fmla="*/ 0 h 533436"/>
                  <a:gd name="connsiteX0" fmla="*/ 0 w 111782"/>
                  <a:gd name="connsiteY0" fmla="*/ 0 h 533436"/>
                  <a:gd name="connsiteX1" fmla="*/ 88104 w 111782"/>
                  <a:gd name="connsiteY1" fmla="*/ 307 h 533436"/>
                  <a:gd name="connsiteX2" fmla="*/ 111426 w 111782"/>
                  <a:gd name="connsiteY2" fmla="*/ 253808 h 533436"/>
                  <a:gd name="connsiteX3" fmla="*/ 77998 w 111782"/>
                  <a:gd name="connsiteY3" fmla="*/ 533436 h 533436"/>
                  <a:gd name="connsiteX4" fmla="*/ 22437 w 111782"/>
                  <a:gd name="connsiteY4" fmla="*/ 533436 h 533436"/>
                  <a:gd name="connsiteX5" fmla="*/ 0 w 111782"/>
                  <a:gd name="connsiteY5" fmla="*/ 0 h 533436"/>
                  <a:gd name="connsiteX0" fmla="*/ 0 w 111782"/>
                  <a:gd name="connsiteY0" fmla="*/ 0 h 533436"/>
                  <a:gd name="connsiteX1" fmla="*/ 88104 w 111782"/>
                  <a:gd name="connsiteY1" fmla="*/ 307 h 533436"/>
                  <a:gd name="connsiteX2" fmla="*/ 111426 w 111782"/>
                  <a:gd name="connsiteY2" fmla="*/ 253808 h 533436"/>
                  <a:gd name="connsiteX3" fmla="*/ 77998 w 111782"/>
                  <a:gd name="connsiteY3" fmla="*/ 533436 h 533436"/>
                  <a:gd name="connsiteX4" fmla="*/ 22437 w 111782"/>
                  <a:gd name="connsiteY4" fmla="*/ 533436 h 533436"/>
                  <a:gd name="connsiteX5" fmla="*/ 0 w 111782"/>
                  <a:gd name="connsiteY5" fmla="*/ 0 h 533436"/>
                  <a:gd name="connsiteX0" fmla="*/ 0 w 112379"/>
                  <a:gd name="connsiteY0" fmla="*/ 0 h 533436"/>
                  <a:gd name="connsiteX1" fmla="*/ 88104 w 112379"/>
                  <a:gd name="connsiteY1" fmla="*/ 307 h 533436"/>
                  <a:gd name="connsiteX2" fmla="*/ 111426 w 112379"/>
                  <a:gd name="connsiteY2" fmla="*/ 253808 h 533436"/>
                  <a:gd name="connsiteX3" fmla="*/ 77998 w 112379"/>
                  <a:gd name="connsiteY3" fmla="*/ 533436 h 533436"/>
                  <a:gd name="connsiteX4" fmla="*/ 22437 w 112379"/>
                  <a:gd name="connsiteY4" fmla="*/ 533436 h 533436"/>
                  <a:gd name="connsiteX5" fmla="*/ 0 w 112379"/>
                  <a:gd name="connsiteY5" fmla="*/ 0 h 533436"/>
                  <a:gd name="connsiteX0" fmla="*/ 0 w 113226"/>
                  <a:gd name="connsiteY0" fmla="*/ 0 h 533436"/>
                  <a:gd name="connsiteX1" fmla="*/ 88104 w 113226"/>
                  <a:gd name="connsiteY1" fmla="*/ 307 h 533436"/>
                  <a:gd name="connsiteX2" fmla="*/ 111426 w 113226"/>
                  <a:gd name="connsiteY2" fmla="*/ 253808 h 533436"/>
                  <a:gd name="connsiteX3" fmla="*/ 77998 w 113226"/>
                  <a:gd name="connsiteY3" fmla="*/ 533436 h 533436"/>
                  <a:gd name="connsiteX4" fmla="*/ 22437 w 113226"/>
                  <a:gd name="connsiteY4" fmla="*/ 533436 h 533436"/>
                  <a:gd name="connsiteX5" fmla="*/ 0 w 113226"/>
                  <a:gd name="connsiteY5" fmla="*/ 0 h 533436"/>
                  <a:gd name="connsiteX0" fmla="*/ 0 w 113226"/>
                  <a:gd name="connsiteY0" fmla="*/ 0 h 533436"/>
                  <a:gd name="connsiteX1" fmla="*/ 88104 w 113226"/>
                  <a:gd name="connsiteY1" fmla="*/ 307 h 533436"/>
                  <a:gd name="connsiteX2" fmla="*/ 111426 w 113226"/>
                  <a:gd name="connsiteY2" fmla="*/ 253808 h 533436"/>
                  <a:gd name="connsiteX3" fmla="*/ 77998 w 113226"/>
                  <a:gd name="connsiteY3" fmla="*/ 533436 h 533436"/>
                  <a:gd name="connsiteX4" fmla="*/ 22437 w 113226"/>
                  <a:gd name="connsiteY4" fmla="*/ 533436 h 533436"/>
                  <a:gd name="connsiteX5" fmla="*/ 0 w 113226"/>
                  <a:gd name="connsiteY5" fmla="*/ 0 h 533436"/>
                  <a:gd name="connsiteX0" fmla="*/ 0 w 113226"/>
                  <a:gd name="connsiteY0" fmla="*/ 0 h 533436"/>
                  <a:gd name="connsiteX1" fmla="*/ 88104 w 113226"/>
                  <a:gd name="connsiteY1" fmla="*/ 307 h 533436"/>
                  <a:gd name="connsiteX2" fmla="*/ 111426 w 113226"/>
                  <a:gd name="connsiteY2" fmla="*/ 253808 h 533436"/>
                  <a:gd name="connsiteX3" fmla="*/ 77998 w 113226"/>
                  <a:gd name="connsiteY3" fmla="*/ 533436 h 533436"/>
                  <a:gd name="connsiteX4" fmla="*/ 22437 w 113226"/>
                  <a:gd name="connsiteY4" fmla="*/ 533436 h 533436"/>
                  <a:gd name="connsiteX5" fmla="*/ 0 w 113226"/>
                  <a:gd name="connsiteY5" fmla="*/ 0 h 533436"/>
                  <a:gd name="connsiteX0" fmla="*/ 0 w 113226"/>
                  <a:gd name="connsiteY0" fmla="*/ 0 h 533436"/>
                  <a:gd name="connsiteX1" fmla="*/ 88104 w 113226"/>
                  <a:gd name="connsiteY1" fmla="*/ 306 h 533436"/>
                  <a:gd name="connsiteX2" fmla="*/ 111426 w 113226"/>
                  <a:gd name="connsiteY2" fmla="*/ 253808 h 533436"/>
                  <a:gd name="connsiteX3" fmla="*/ 77998 w 113226"/>
                  <a:gd name="connsiteY3" fmla="*/ 533436 h 533436"/>
                  <a:gd name="connsiteX4" fmla="*/ 22437 w 113226"/>
                  <a:gd name="connsiteY4" fmla="*/ 533436 h 533436"/>
                  <a:gd name="connsiteX5" fmla="*/ 0 w 113226"/>
                  <a:gd name="connsiteY5" fmla="*/ 0 h 533436"/>
                  <a:gd name="connsiteX0" fmla="*/ 0 w 113226"/>
                  <a:gd name="connsiteY0" fmla="*/ 0 h 533436"/>
                  <a:gd name="connsiteX1" fmla="*/ 88104 w 113226"/>
                  <a:gd name="connsiteY1" fmla="*/ 306 h 533436"/>
                  <a:gd name="connsiteX2" fmla="*/ 111426 w 113226"/>
                  <a:gd name="connsiteY2" fmla="*/ 253808 h 533436"/>
                  <a:gd name="connsiteX3" fmla="*/ 77998 w 113226"/>
                  <a:gd name="connsiteY3" fmla="*/ 533436 h 533436"/>
                  <a:gd name="connsiteX4" fmla="*/ 22437 w 113226"/>
                  <a:gd name="connsiteY4" fmla="*/ 533436 h 533436"/>
                  <a:gd name="connsiteX5" fmla="*/ 0 w 113226"/>
                  <a:gd name="connsiteY5" fmla="*/ 0 h 533436"/>
                  <a:gd name="connsiteX0" fmla="*/ 0 w 113226"/>
                  <a:gd name="connsiteY0" fmla="*/ 0 h 533437"/>
                  <a:gd name="connsiteX1" fmla="*/ 88104 w 113226"/>
                  <a:gd name="connsiteY1" fmla="*/ 306 h 533437"/>
                  <a:gd name="connsiteX2" fmla="*/ 111426 w 113226"/>
                  <a:gd name="connsiteY2" fmla="*/ 253808 h 533437"/>
                  <a:gd name="connsiteX3" fmla="*/ 77998 w 113226"/>
                  <a:gd name="connsiteY3" fmla="*/ 533436 h 533437"/>
                  <a:gd name="connsiteX4" fmla="*/ 22437 w 113226"/>
                  <a:gd name="connsiteY4" fmla="*/ 533437 h 533437"/>
                  <a:gd name="connsiteX5" fmla="*/ 0 w 113226"/>
                  <a:gd name="connsiteY5" fmla="*/ 0 h 533437"/>
                  <a:gd name="connsiteX0" fmla="*/ 0 w 113226"/>
                  <a:gd name="connsiteY0" fmla="*/ 0 h 533437"/>
                  <a:gd name="connsiteX1" fmla="*/ 88104 w 113226"/>
                  <a:gd name="connsiteY1" fmla="*/ 306 h 533437"/>
                  <a:gd name="connsiteX2" fmla="*/ 111426 w 113226"/>
                  <a:gd name="connsiteY2" fmla="*/ 253808 h 533437"/>
                  <a:gd name="connsiteX3" fmla="*/ 77998 w 113226"/>
                  <a:gd name="connsiteY3" fmla="*/ 533436 h 533437"/>
                  <a:gd name="connsiteX4" fmla="*/ 22437 w 113226"/>
                  <a:gd name="connsiteY4" fmla="*/ 533437 h 533437"/>
                  <a:gd name="connsiteX5" fmla="*/ 0 w 113226"/>
                  <a:gd name="connsiteY5" fmla="*/ 0 h 533437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0 w 113184"/>
                  <a:gd name="connsiteY5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0 w 113184"/>
                  <a:gd name="connsiteY5" fmla="*/ 0 h 548890"/>
                  <a:gd name="connsiteX0" fmla="*/ 884 w 114068"/>
                  <a:gd name="connsiteY0" fmla="*/ 0 h 548890"/>
                  <a:gd name="connsiteX1" fmla="*/ 88988 w 114068"/>
                  <a:gd name="connsiteY1" fmla="*/ 306 h 548890"/>
                  <a:gd name="connsiteX2" fmla="*/ 112310 w 114068"/>
                  <a:gd name="connsiteY2" fmla="*/ 253808 h 548890"/>
                  <a:gd name="connsiteX3" fmla="*/ 77837 w 114068"/>
                  <a:gd name="connsiteY3" fmla="*/ 548890 h 548890"/>
                  <a:gd name="connsiteX4" fmla="*/ 23321 w 114068"/>
                  <a:gd name="connsiteY4" fmla="*/ 533437 h 548890"/>
                  <a:gd name="connsiteX5" fmla="*/ 884 w 114068"/>
                  <a:gd name="connsiteY5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0 w 113184"/>
                  <a:gd name="connsiteY5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0 w 113184"/>
                  <a:gd name="connsiteY5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0 w 113184"/>
                  <a:gd name="connsiteY5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0 w 113184"/>
                  <a:gd name="connsiteY5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0 w 113184"/>
                  <a:gd name="connsiteY5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0 w 113184"/>
                  <a:gd name="connsiteY5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0 w 113184"/>
                  <a:gd name="connsiteY5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0 w 113184"/>
                  <a:gd name="connsiteY5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0 w 113184"/>
                  <a:gd name="connsiteY5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0 w 113184"/>
                  <a:gd name="connsiteY5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0 w 113184"/>
                  <a:gd name="connsiteY5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0 w 113184"/>
                  <a:gd name="connsiteY5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0 w 113184"/>
                  <a:gd name="connsiteY5" fmla="*/ 0 h 548890"/>
                  <a:gd name="connsiteX0" fmla="*/ 7053 w 120237"/>
                  <a:gd name="connsiteY0" fmla="*/ 0 h 548890"/>
                  <a:gd name="connsiteX1" fmla="*/ 95157 w 120237"/>
                  <a:gd name="connsiteY1" fmla="*/ 306 h 548890"/>
                  <a:gd name="connsiteX2" fmla="*/ 118479 w 120237"/>
                  <a:gd name="connsiteY2" fmla="*/ 253808 h 548890"/>
                  <a:gd name="connsiteX3" fmla="*/ 84006 w 120237"/>
                  <a:gd name="connsiteY3" fmla="*/ 548890 h 548890"/>
                  <a:gd name="connsiteX4" fmla="*/ 29490 w 120237"/>
                  <a:gd name="connsiteY4" fmla="*/ 533437 h 548890"/>
                  <a:gd name="connsiteX5" fmla="*/ 8063 w 120237"/>
                  <a:gd name="connsiteY5" fmla="*/ 273988 h 548890"/>
                  <a:gd name="connsiteX6" fmla="*/ 7053 w 120237"/>
                  <a:gd name="connsiteY6" fmla="*/ 0 h 548890"/>
                  <a:gd name="connsiteX0" fmla="*/ 3399 w 116583"/>
                  <a:gd name="connsiteY0" fmla="*/ 0 h 548890"/>
                  <a:gd name="connsiteX1" fmla="*/ 91503 w 116583"/>
                  <a:gd name="connsiteY1" fmla="*/ 306 h 548890"/>
                  <a:gd name="connsiteX2" fmla="*/ 114825 w 116583"/>
                  <a:gd name="connsiteY2" fmla="*/ 253808 h 548890"/>
                  <a:gd name="connsiteX3" fmla="*/ 80352 w 116583"/>
                  <a:gd name="connsiteY3" fmla="*/ 548890 h 548890"/>
                  <a:gd name="connsiteX4" fmla="*/ 25836 w 116583"/>
                  <a:gd name="connsiteY4" fmla="*/ 533437 h 548890"/>
                  <a:gd name="connsiteX5" fmla="*/ 29072 w 116583"/>
                  <a:gd name="connsiteY5" fmla="*/ 290044 h 548890"/>
                  <a:gd name="connsiteX6" fmla="*/ 3399 w 116583"/>
                  <a:gd name="connsiteY6" fmla="*/ 0 h 548890"/>
                  <a:gd name="connsiteX0" fmla="*/ 3399 w 116583"/>
                  <a:gd name="connsiteY0" fmla="*/ 0 h 548890"/>
                  <a:gd name="connsiteX1" fmla="*/ 91503 w 116583"/>
                  <a:gd name="connsiteY1" fmla="*/ 306 h 548890"/>
                  <a:gd name="connsiteX2" fmla="*/ 114825 w 116583"/>
                  <a:gd name="connsiteY2" fmla="*/ 253808 h 548890"/>
                  <a:gd name="connsiteX3" fmla="*/ 80352 w 116583"/>
                  <a:gd name="connsiteY3" fmla="*/ 548890 h 548890"/>
                  <a:gd name="connsiteX4" fmla="*/ 25836 w 116583"/>
                  <a:gd name="connsiteY4" fmla="*/ 533437 h 548890"/>
                  <a:gd name="connsiteX5" fmla="*/ 29072 w 116583"/>
                  <a:gd name="connsiteY5" fmla="*/ 290044 h 548890"/>
                  <a:gd name="connsiteX6" fmla="*/ 3399 w 116583"/>
                  <a:gd name="connsiteY6" fmla="*/ 0 h 548890"/>
                  <a:gd name="connsiteX0" fmla="*/ 4786 w 117970"/>
                  <a:gd name="connsiteY0" fmla="*/ 0 h 548890"/>
                  <a:gd name="connsiteX1" fmla="*/ 92890 w 117970"/>
                  <a:gd name="connsiteY1" fmla="*/ 306 h 548890"/>
                  <a:gd name="connsiteX2" fmla="*/ 116212 w 117970"/>
                  <a:gd name="connsiteY2" fmla="*/ 253808 h 548890"/>
                  <a:gd name="connsiteX3" fmla="*/ 81739 w 117970"/>
                  <a:gd name="connsiteY3" fmla="*/ 548890 h 548890"/>
                  <a:gd name="connsiteX4" fmla="*/ 27223 w 117970"/>
                  <a:gd name="connsiteY4" fmla="*/ 533437 h 548890"/>
                  <a:gd name="connsiteX5" fmla="*/ 16788 w 117970"/>
                  <a:gd name="connsiteY5" fmla="*/ 290635 h 548890"/>
                  <a:gd name="connsiteX6" fmla="*/ 4786 w 117970"/>
                  <a:gd name="connsiteY6" fmla="*/ 0 h 548890"/>
                  <a:gd name="connsiteX0" fmla="*/ 4786 w 117970"/>
                  <a:gd name="connsiteY0" fmla="*/ 0 h 548890"/>
                  <a:gd name="connsiteX1" fmla="*/ 92890 w 117970"/>
                  <a:gd name="connsiteY1" fmla="*/ 306 h 548890"/>
                  <a:gd name="connsiteX2" fmla="*/ 116212 w 117970"/>
                  <a:gd name="connsiteY2" fmla="*/ 253808 h 548890"/>
                  <a:gd name="connsiteX3" fmla="*/ 81739 w 117970"/>
                  <a:gd name="connsiteY3" fmla="*/ 548890 h 548890"/>
                  <a:gd name="connsiteX4" fmla="*/ 27223 w 117970"/>
                  <a:gd name="connsiteY4" fmla="*/ 533437 h 548890"/>
                  <a:gd name="connsiteX5" fmla="*/ 16788 w 117970"/>
                  <a:gd name="connsiteY5" fmla="*/ 290635 h 548890"/>
                  <a:gd name="connsiteX6" fmla="*/ 4786 w 117970"/>
                  <a:gd name="connsiteY6" fmla="*/ 0 h 548890"/>
                  <a:gd name="connsiteX0" fmla="*/ 4786 w 117970"/>
                  <a:gd name="connsiteY0" fmla="*/ 0 h 548890"/>
                  <a:gd name="connsiteX1" fmla="*/ 92890 w 117970"/>
                  <a:gd name="connsiteY1" fmla="*/ 306 h 548890"/>
                  <a:gd name="connsiteX2" fmla="*/ 116212 w 117970"/>
                  <a:gd name="connsiteY2" fmla="*/ 253808 h 548890"/>
                  <a:gd name="connsiteX3" fmla="*/ 81739 w 117970"/>
                  <a:gd name="connsiteY3" fmla="*/ 548890 h 548890"/>
                  <a:gd name="connsiteX4" fmla="*/ 27223 w 117970"/>
                  <a:gd name="connsiteY4" fmla="*/ 533437 h 548890"/>
                  <a:gd name="connsiteX5" fmla="*/ 16788 w 117970"/>
                  <a:gd name="connsiteY5" fmla="*/ 290635 h 548890"/>
                  <a:gd name="connsiteX6" fmla="*/ 4786 w 117970"/>
                  <a:gd name="connsiteY6" fmla="*/ 0 h 548890"/>
                  <a:gd name="connsiteX0" fmla="*/ 4786 w 117970"/>
                  <a:gd name="connsiteY0" fmla="*/ 0 h 548890"/>
                  <a:gd name="connsiteX1" fmla="*/ 92890 w 117970"/>
                  <a:gd name="connsiteY1" fmla="*/ 306 h 548890"/>
                  <a:gd name="connsiteX2" fmla="*/ 116212 w 117970"/>
                  <a:gd name="connsiteY2" fmla="*/ 253808 h 548890"/>
                  <a:gd name="connsiteX3" fmla="*/ 81739 w 117970"/>
                  <a:gd name="connsiteY3" fmla="*/ 548890 h 548890"/>
                  <a:gd name="connsiteX4" fmla="*/ 27223 w 117970"/>
                  <a:gd name="connsiteY4" fmla="*/ 533437 h 548890"/>
                  <a:gd name="connsiteX5" fmla="*/ 16788 w 117970"/>
                  <a:gd name="connsiteY5" fmla="*/ 290635 h 548890"/>
                  <a:gd name="connsiteX6" fmla="*/ 4786 w 117970"/>
                  <a:gd name="connsiteY6" fmla="*/ 0 h 548890"/>
                  <a:gd name="connsiteX0" fmla="*/ 4786 w 117970"/>
                  <a:gd name="connsiteY0" fmla="*/ 0 h 548890"/>
                  <a:gd name="connsiteX1" fmla="*/ 92890 w 117970"/>
                  <a:gd name="connsiteY1" fmla="*/ 306 h 548890"/>
                  <a:gd name="connsiteX2" fmla="*/ 116212 w 117970"/>
                  <a:gd name="connsiteY2" fmla="*/ 253808 h 548890"/>
                  <a:gd name="connsiteX3" fmla="*/ 81739 w 117970"/>
                  <a:gd name="connsiteY3" fmla="*/ 548890 h 548890"/>
                  <a:gd name="connsiteX4" fmla="*/ 27223 w 117970"/>
                  <a:gd name="connsiteY4" fmla="*/ 533437 h 548890"/>
                  <a:gd name="connsiteX5" fmla="*/ 16788 w 117970"/>
                  <a:gd name="connsiteY5" fmla="*/ 290635 h 548890"/>
                  <a:gd name="connsiteX6" fmla="*/ 4786 w 117970"/>
                  <a:gd name="connsiteY6" fmla="*/ 0 h 548890"/>
                  <a:gd name="connsiteX0" fmla="*/ 6346 w 119530"/>
                  <a:gd name="connsiteY0" fmla="*/ 0 h 548890"/>
                  <a:gd name="connsiteX1" fmla="*/ 94450 w 119530"/>
                  <a:gd name="connsiteY1" fmla="*/ 306 h 548890"/>
                  <a:gd name="connsiteX2" fmla="*/ 117772 w 119530"/>
                  <a:gd name="connsiteY2" fmla="*/ 253808 h 548890"/>
                  <a:gd name="connsiteX3" fmla="*/ 83299 w 119530"/>
                  <a:gd name="connsiteY3" fmla="*/ 548890 h 548890"/>
                  <a:gd name="connsiteX4" fmla="*/ 28783 w 119530"/>
                  <a:gd name="connsiteY4" fmla="*/ 533437 h 548890"/>
                  <a:gd name="connsiteX5" fmla="*/ 18348 w 119530"/>
                  <a:gd name="connsiteY5" fmla="*/ 290635 h 548890"/>
                  <a:gd name="connsiteX6" fmla="*/ 6346 w 119530"/>
                  <a:gd name="connsiteY6" fmla="*/ 0 h 548890"/>
                  <a:gd name="connsiteX0" fmla="*/ 6032 w 119216"/>
                  <a:gd name="connsiteY0" fmla="*/ 0 h 548890"/>
                  <a:gd name="connsiteX1" fmla="*/ 94136 w 119216"/>
                  <a:gd name="connsiteY1" fmla="*/ 306 h 548890"/>
                  <a:gd name="connsiteX2" fmla="*/ 117458 w 119216"/>
                  <a:gd name="connsiteY2" fmla="*/ 253808 h 548890"/>
                  <a:gd name="connsiteX3" fmla="*/ 82985 w 119216"/>
                  <a:gd name="connsiteY3" fmla="*/ 548890 h 548890"/>
                  <a:gd name="connsiteX4" fmla="*/ 28469 w 119216"/>
                  <a:gd name="connsiteY4" fmla="*/ 533437 h 548890"/>
                  <a:gd name="connsiteX5" fmla="*/ 18034 w 119216"/>
                  <a:gd name="connsiteY5" fmla="*/ 290635 h 548890"/>
                  <a:gd name="connsiteX6" fmla="*/ 6032 w 119216"/>
                  <a:gd name="connsiteY6" fmla="*/ 0 h 548890"/>
                  <a:gd name="connsiteX0" fmla="*/ 3041 w 116225"/>
                  <a:gd name="connsiteY0" fmla="*/ 0 h 548890"/>
                  <a:gd name="connsiteX1" fmla="*/ 91145 w 116225"/>
                  <a:gd name="connsiteY1" fmla="*/ 306 h 548890"/>
                  <a:gd name="connsiteX2" fmla="*/ 114467 w 116225"/>
                  <a:gd name="connsiteY2" fmla="*/ 253808 h 548890"/>
                  <a:gd name="connsiteX3" fmla="*/ 79994 w 116225"/>
                  <a:gd name="connsiteY3" fmla="*/ 548890 h 548890"/>
                  <a:gd name="connsiteX4" fmla="*/ 25478 w 116225"/>
                  <a:gd name="connsiteY4" fmla="*/ 533437 h 548890"/>
                  <a:gd name="connsiteX5" fmla="*/ 15043 w 116225"/>
                  <a:gd name="connsiteY5" fmla="*/ 290635 h 548890"/>
                  <a:gd name="connsiteX6" fmla="*/ 3041 w 116225"/>
                  <a:gd name="connsiteY6" fmla="*/ 0 h 548890"/>
                  <a:gd name="connsiteX0" fmla="*/ 960 w 114144"/>
                  <a:gd name="connsiteY0" fmla="*/ 0 h 548890"/>
                  <a:gd name="connsiteX1" fmla="*/ 89064 w 114144"/>
                  <a:gd name="connsiteY1" fmla="*/ 306 h 548890"/>
                  <a:gd name="connsiteX2" fmla="*/ 112386 w 114144"/>
                  <a:gd name="connsiteY2" fmla="*/ 253808 h 548890"/>
                  <a:gd name="connsiteX3" fmla="*/ 77913 w 114144"/>
                  <a:gd name="connsiteY3" fmla="*/ 548890 h 548890"/>
                  <a:gd name="connsiteX4" fmla="*/ 23397 w 114144"/>
                  <a:gd name="connsiteY4" fmla="*/ 533437 h 548890"/>
                  <a:gd name="connsiteX5" fmla="*/ 12962 w 114144"/>
                  <a:gd name="connsiteY5" fmla="*/ 290635 h 548890"/>
                  <a:gd name="connsiteX6" fmla="*/ 960 w 114144"/>
                  <a:gd name="connsiteY6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12002 w 113184"/>
                  <a:gd name="connsiteY5" fmla="*/ 290635 h 548890"/>
                  <a:gd name="connsiteX6" fmla="*/ 0 w 113184"/>
                  <a:gd name="connsiteY6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12002 w 113184"/>
                  <a:gd name="connsiteY5" fmla="*/ 290635 h 548890"/>
                  <a:gd name="connsiteX6" fmla="*/ 0 w 113184"/>
                  <a:gd name="connsiteY6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12002 w 113184"/>
                  <a:gd name="connsiteY5" fmla="*/ 290635 h 548890"/>
                  <a:gd name="connsiteX6" fmla="*/ 0 w 113184"/>
                  <a:gd name="connsiteY6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12002 w 113184"/>
                  <a:gd name="connsiteY5" fmla="*/ 290635 h 548890"/>
                  <a:gd name="connsiteX6" fmla="*/ 0 w 113184"/>
                  <a:gd name="connsiteY6" fmla="*/ 0 h 548890"/>
                  <a:gd name="connsiteX0" fmla="*/ 605 w 113789"/>
                  <a:gd name="connsiteY0" fmla="*/ 0 h 548890"/>
                  <a:gd name="connsiteX1" fmla="*/ 88709 w 113789"/>
                  <a:gd name="connsiteY1" fmla="*/ 306 h 548890"/>
                  <a:gd name="connsiteX2" fmla="*/ 112031 w 113789"/>
                  <a:gd name="connsiteY2" fmla="*/ 253808 h 548890"/>
                  <a:gd name="connsiteX3" fmla="*/ 77558 w 113789"/>
                  <a:gd name="connsiteY3" fmla="*/ 548890 h 548890"/>
                  <a:gd name="connsiteX4" fmla="*/ 23042 w 113789"/>
                  <a:gd name="connsiteY4" fmla="*/ 533437 h 548890"/>
                  <a:gd name="connsiteX5" fmla="*/ 12607 w 113789"/>
                  <a:gd name="connsiteY5" fmla="*/ 290635 h 548890"/>
                  <a:gd name="connsiteX6" fmla="*/ 605 w 113789"/>
                  <a:gd name="connsiteY6" fmla="*/ 0 h 548890"/>
                  <a:gd name="connsiteX0" fmla="*/ 0 w 113184"/>
                  <a:gd name="connsiteY0" fmla="*/ 0 h 548890"/>
                  <a:gd name="connsiteX1" fmla="*/ 88104 w 113184"/>
                  <a:gd name="connsiteY1" fmla="*/ 306 h 548890"/>
                  <a:gd name="connsiteX2" fmla="*/ 111426 w 113184"/>
                  <a:gd name="connsiteY2" fmla="*/ 253808 h 548890"/>
                  <a:gd name="connsiteX3" fmla="*/ 76953 w 113184"/>
                  <a:gd name="connsiteY3" fmla="*/ 548890 h 548890"/>
                  <a:gd name="connsiteX4" fmla="*/ 22437 w 113184"/>
                  <a:gd name="connsiteY4" fmla="*/ 533437 h 548890"/>
                  <a:gd name="connsiteX5" fmla="*/ 12002 w 113184"/>
                  <a:gd name="connsiteY5" fmla="*/ 290635 h 548890"/>
                  <a:gd name="connsiteX6" fmla="*/ 0 w 113184"/>
                  <a:gd name="connsiteY6" fmla="*/ 0 h 548890"/>
                  <a:gd name="connsiteX0" fmla="*/ 549 w 113733"/>
                  <a:gd name="connsiteY0" fmla="*/ 0 h 548890"/>
                  <a:gd name="connsiteX1" fmla="*/ 88653 w 113733"/>
                  <a:gd name="connsiteY1" fmla="*/ 306 h 548890"/>
                  <a:gd name="connsiteX2" fmla="*/ 111975 w 113733"/>
                  <a:gd name="connsiteY2" fmla="*/ 253808 h 548890"/>
                  <a:gd name="connsiteX3" fmla="*/ 77502 w 113733"/>
                  <a:gd name="connsiteY3" fmla="*/ 548890 h 548890"/>
                  <a:gd name="connsiteX4" fmla="*/ 22986 w 113733"/>
                  <a:gd name="connsiteY4" fmla="*/ 533437 h 548890"/>
                  <a:gd name="connsiteX5" fmla="*/ 12551 w 113733"/>
                  <a:gd name="connsiteY5" fmla="*/ 290635 h 548890"/>
                  <a:gd name="connsiteX6" fmla="*/ 549 w 113733"/>
                  <a:gd name="connsiteY6" fmla="*/ 0 h 548890"/>
                  <a:gd name="connsiteX0" fmla="*/ 333 w 113517"/>
                  <a:gd name="connsiteY0" fmla="*/ 0 h 548890"/>
                  <a:gd name="connsiteX1" fmla="*/ 88437 w 113517"/>
                  <a:gd name="connsiteY1" fmla="*/ 306 h 548890"/>
                  <a:gd name="connsiteX2" fmla="*/ 111759 w 113517"/>
                  <a:gd name="connsiteY2" fmla="*/ 253808 h 548890"/>
                  <a:gd name="connsiteX3" fmla="*/ 77286 w 113517"/>
                  <a:gd name="connsiteY3" fmla="*/ 548890 h 548890"/>
                  <a:gd name="connsiteX4" fmla="*/ 22770 w 113517"/>
                  <a:gd name="connsiteY4" fmla="*/ 533437 h 548890"/>
                  <a:gd name="connsiteX5" fmla="*/ 12335 w 113517"/>
                  <a:gd name="connsiteY5" fmla="*/ 290635 h 548890"/>
                  <a:gd name="connsiteX6" fmla="*/ 333 w 113517"/>
                  <a:gd name="connsiteY6" fmla="*/ 0 h 548890"/>
                  <a:gd name="connsiteX0" fmla="*/ 770 w 113954"/>
                  <a:gd name="connsiteY0" fmla="*/ 0 h 548890"/>
                  <a:gd name="connsiteX1" fmla="*/ 88874 w 113954"/>
                  <a:gd name="connsiteY1" fmla="*/ 306 h 548890"/>
                  <a:gd name="connsiteX2" fmla="*/ 112196 w 113954"/>
                  <a:gd name="connsiteY2" fmla="*/ 253808 h 548890"/>
                  <a:gd name="connsiteX3" fmla="*/ 77723 w 113954"/>
                  <a:gd name="connsiteY3" fmla="*/ 548890 h 548890"/>
                  <a:gd name="connsiteX4" fmla="*/ 23207 w 113954"/>
                  <a:gd name="connsiteY4" fmla="*/ 533437 h 548890"/>
                  <a:gd name="connsiteX5" fmla="*/ 12772 w 113954"/>
                  <a:gd name="connsiteY5" fmla="*/ 290635 h 548890"/>
                  <a:gd name="connsiteX6" fmla="*/ 770 w 113954"/>
                  <a:gd name="connsiteY6" fmla="*/ 0 h 548890"/>
                  <a:gd name="connsiteX0" fmla="*/ 770 w 113954"/>
                  <a:gd name="connsiteY0" fmla="*/ 0 h 548890"/>
                  <a:gd name="connsiteX1" fmla="*/ 88874 w 113954"/>
                  <a:gd name="connsiteY1" fmla="*/ 306 h 548890"/>
                  <a:gd name="connsiteX2" fmla="*/ 112196 w 113954"/>
                  <a:gd name="connsiteY2" fmla="*/ 253808 h 548890"/>
                  <a:gd name="connsiteX3" fmla="*/ 77723 w 113954"/>
                  <a:gd name="connsiteY3" fmla="*/ 548890 h 548890"/>
                  <a:gd name="connsiteX4" fmla="*/ 23207 w 113954"/>
                  <a:gd name="connsiteY4" fmla="*/ 533437 h 548890"/>
                  <a:gd name="connsiteX5" fmla="*/ 12772 w 113954"/>
                  <a:gd name="connsiteY5" fmla="*/ 290635 h 548890"/>
                  <a:gd name="connsiteX6" fmla="*/ 770 w 113954"/>
                  <a:gd name="connsiteY6" fmla="*/ 0 h 548890"/>
                  <a:gd name="connsiteX0" fmla="*/ 770 w 114078"/>
                  <a:gd name="connsiteY0" fmla="*/ 0 h 538489"/>
                  <a:gd name="connsiteX1" fmla="*/ 88874 w 114078"/>
                  <a:gd name="connsiteY1" fmla="*/ 306 h 538489"/>
                  <a:gd name="connsiteX2" fmla="*/ 112196 w 114078"/>
                  <a:gd name="connsiteY2" fmla="*/ 253808 h 538489"/>
                  <a:gd name="connsiteX3" fmla="*/ 80698 w 114078"/>
                  <a:gd name="connsiteY3" fmla="*/ 538489 h 538489"/>
                  <a:gd name="connsiteX4" fmla="*/ 23207 w 114078"/>
                  <a:gd name="connsiteY4" fmla="*/ 533437 h 538489"/>
                  <a:gd name="connsiteX5" fmla="*/ 12772 w 114078"/>
                  <a:gd name="connsiteY5" fmla="*/ 290635 h 538489"/>
                  <a:gd name="connsiteX6" fmla="*/ 770 w 114078"/>
                  <a:gd name="connsiteY6" fmla="*/ 0 h 538489"/>
                  <a:gd name="connsiteX0" fmla="*/ 770 w 114078"/>
                  <a:gd name="connsiteY0" fmla="*/ 0 h 538638"/>
                  <a:gd name="connsiteX1" fmla="*/ 88874 w 114078"/>
                  <a:gd name="connsiteY1" fmla="*/ 306 h 538638"/>
                  <a:gd name="connsiteX2" fmla="*/ 112196 w 114078"/>
                  <a:gd name="connsiteY2" fmla="*/ 253808 h 538638"/>
                  <a:gd name="connsiteX3" fmla="*/ 80698 w 114078"/>
                  <a:gd name="connsiteY3" fmla="*/ 538489 h 538638"/>
                  <a:gd name="connsiteX4" fmla="*/ 21718 w 114078"/>
                  <a:gd name="connsiteY4" fmla="*/ 538638 h 538638"/>
                  <a:gd name="connsiteX5" fmla="*/ 12772 w 114078"/>
                  <a:gd name="connsiteY5" fmla="*/ 290635 h 538638"/>
                  <a:gd name="connsiteX6" fmla="*/ 770 w 114078"/>
                  <a:gd name="connsiteY6" fmla="*/ 0 h 538638"/>
                  <a:gd name="connsiteX0" fmla="*/ 770 w 114078"/>
                  <a:gd name="connsiteY0" fmla="*/ 0 h 540273"/>
                  <a:gd name="connsiteX1" fmla="*/ 88874 w 114078"/>
                  <a:gd name="connsiteY1" fmla="*/ 306 h 540273"/>
                  <a:gd name="connsiteX2" fmla="*/ 112196 w 114078"/>
                  <a:gd name="connsiteY2" fmla="*/ 253808 h 540273"/>
                  <a:gd name="connsiteX3" fmla="*/ 80698 w 114078"/>
                  <a:gd name="connsiteY3" fmla="*/ 538489 h 540273"/>
                  <a:gd name="connsiteX4" fmla="*/ 23501 w 114078"/>
                  <a:gd name="connsiteY4" fmla="*/ 540273 h 540273"/>
                  <a:gd name="connsiteX5" fmla="*/ 12772 w 114078"/>
                  <a:gd name="connsiteY5" fmla="*/ 290635 h 540273"/>
                  <a:gd name="connsiteX6" fmla="*/ 770 w 114078"/>
                  <a:gd name="connsiteY6" fmla="*/ 0 h 540273"/>
                  <a:gd name="connsiteX0" fmla="*/ 770 w 114002"/>
                  <a:gd name="connsiteY0" fmla="*/ 0 h 540273"/>
                  <a:gd name="connsiteX1" fmla="*/ 88874 w 114002"/>
                  <a:gd name="connsiteY1" fmla="*/ 306 h 540273"/>
                  <a:gd name="connsiteX2" fmla="*/ 112196 w 114002"/>
                  <a:gd name="connsiteY2" fmla="*/ 253808 h 540273"/>
                  <a:gd name="connsiteX3" fmla="*/ 78915 w 114002"/>
                  <a:gd name="connsiteY3" fmla="*/ 536854 h 540273"/>
                  <a:gd name="connsiteX4" fmla="*/ 23501 w 114002"/>
                  <a:gd name="connsiteY4" fmla="*/ 540273 h 540273"/>
                  <a:gd name="connsiteX5" fmla="*/ 12772 w 114002"/>
                  <a:gd name="connsiteY5" fmla="*/ 290635 h 540273"/>
                  <a:gd name="connsiteX6" fmla="*/ 770 w 114002"/>
                  <a:gd name="connsiteY6" fmla="*/ 0 h 540273"/>
                  <a:gd name="connsiteX0" fmla="*/ 770 w 113876"/>
                  <a:gd name="connsiteY0" fmla="*/ 0 h 540419"/>
                  <a:gd name="connsiteX1" fmla="*/ 88874 w 113876"/>
                  <a:gd name="connsiteY1" fmla="*/ 306 h 540419"/>
                  <a:gd name="connsiteX2" fmla="*/ 112196 w 113876"/>
                  <a:gd name="connsiteY2" fmla="*/ 253808 h 540419"/>
                  <a:gd name="connsiteX3" fmla="*/ 75645 w 113876"/>
                  <a:gd name="connsiteY3" fmla="*/ 540419 h 540419"/>
                  <a:gd name="connsiteX4" fmla="*/ 23501 w 113876"/>
                  <a:gd name="connsiteY4" fmla="*/ 540273 h 540419"/>
                  <a:gd name="connsiteX5" fmla="*/ 12772 w 113876"/>
                  <a:gd name="connsiteY5" fmla="*/ 290635 h 540419"/>
                  <a:gd name="connsiteX6" fmla="*/ 770 w 113876"/>
                  <a:gd name="connsiteY6" fmla="*/ 0 h 540419"/>
                  <a:gd name="connsiteX0" fmla="*/ 770 w 113876"/>
                  <a:gd name="connsiteY0" fmla="*/ 0 h 540419"/>
                  <a:gd name="connsiteX1" fmla="*/ 88874 w 113876"/>
                  <a:gd name="connsiteY1" fmla="*/ 306 h 540419"/>
                  <a:gd name="connsiteX2" fmla="*/ 112196 w 113876"/>
                  <a:gd name="connsiteY2" fmla="*/ 253808 h 540419"/>
                  <a:gd name="connsiteX3" fmla="*/ 75645 w 113876"/>
                  <a:gd name="connsiteY3" fmla="*/ 540419 h 540419"/>
                  <a:gd name="connsiteX4" fmla="*/ 23501 w 113876"/>
                  <a:gd name="connsiteY4" fmla="*/ 540273 h 540419"/>
                  <a:gd name="connsiteX5" fmla="*/ 12772 w 113876"/>
                  <a:gd name="connsiteY5" fmla="*/ 290635 h 540419"/>
                  <a:gd name="connsiteX6" fmla="*/ 770 w 113876"/>
                  <a:gd name="connsiteY6" fmla="*/ 0 h 540419"/>
                  <a:gd name="connsiteX0" fmla="*/ 770 w 113876"/>
                  <a:gd name="connsiteY0" fmla="*/ 0 h 540419"/>
                  <a:gd name="connsiteX1" fmla="*/ 88874 w 113876"/>
                  <a:gd name="connsiteY1" fmla="*/ 306 h 540419"/>
                  <a:gd name="connsiteX2" fmla="*/ 112196 w 113876"/>
                  <a:gd name="connsiteY2" fmla="*/ 253808 h 540419"/>
                  <a:gd name="connsiteX3" fmla="*/ 75645 w 113876"/>
                  <a:gd name="connsiteY3" fmla="*/ 540419 h 540419"/>
                  <a:gd name="connsiteX4" fmla="*/ 23501 w 113876"/>
                  <a:gd name="connsiteY4" fmla="*/ 540273 h 540419"/>
                  <a:gd name="connsiteX5" fmla="*/ 12772 w 113876"/>
                  <a:gd name="connsiteY5" fmla="*/ 290635 h 540419"/>
                  <a:gd name="connsiteX6" fmla="*/ 770 w 113876"/>
                  <a:gd name="connsiteY6" fmla="*/ 0 h 540419"/>
                  <a:gd name="connsiteX0" fmla="*/ 770 w 124828"/>
                  <a:gd name="connsiteY0" fmla="*/ 0 h 540419"/>
                  <a:gd name="connsiteX1" fmla="*/ 88874 w 124828"/>
                  <a:gd name="connsiteY1" fmla="*/ 306 h 540419"/>
                  <a:gd name="connsiteX2" fmla="*/ 123473 w 124828"/>
                  <a:gd name="connsiteY2" fmla="*/ 280580 h 540419"/>
                  <a:gd name="connsiteX3" fmla="*/ 75645 w 124828"/>
                  <a:gd name="connsiteY3" fmla="*/ 540419 h 540419"/>
                  <a:gd name="connsiteX4" fmla="*/ 23501 w 124828"/>
                  <a:gd name="connsiteY4" fmla="*/ 540273 h 540419"/>
                  <a:gd name="connsiteX5" fmla="*/ 12772 w 124828"/>
                  <a:gd name="connsiteY5" fmla="*/ 290635 h 540419"/>
                  <a:gd name="connsiteX6" fmla="*/ 770 w 124828"/>
                  <a:gd name="connsiteY6" fmla="*/ 0 h 540419"/>
                  <a:gd name="connsiteX0" fmla="*/ 770 w 140572"/>
                  <a:gd name="connsiteY0" fmla="*/ 0 h 540419"/>
                  <a:gd name="connsiteX1" fmla="*/ 88874 w 140572"/>
                  <a:gd name="connsiteY1" fmla="*/ 306 h 540419"/>
                  <a:gd name="connsiteX2" fmla="*/ 139511 w 140572"/>
                  <a:gd name="connsiteY2" fmla="*/ 273561 h 540419"/>
                  <a:gd name="connsiteX3" fmla="*/ 75645 w 140572"/>
                  <a:gd name="connsiteY3" fmla="*/ 540419 h 540419"/>
                  <a:gd name="connsiteX4" fmla="*/ 23501 w 140572"/>
                  <a:gd name="connsiteY4" fmla="*/ 540273 h 540419"/>
                  <a:gd name="connsiteX5" fmla="*/ 12772 w 140572"/>
                  <a:gd name="connsiteY5" fmla="*/ 290635 h 540419"/>
                  <a:gd name="connsiteX6" fmla="*/ 770 w 140572"/>
                  <a:gd name="connsiteY6" fmla="*/ 0 h 540419"/>
                  <a:gd name="connsiteX0" fmla="*/ 770 w 93626"/>
                  <a:gd name="connsiteY0" fmla="*/ 0 h 540419"/>
                  <a:gd name="connsiteX1" fmla="*/ 88874 w 93626"/>
                  <a:gd name="connsiteY1" fmla="*/ 306 h 540419"/>
                  <a:gd name="connsiteX2" fmla="*/ 75645 w 93626"/>
                  <a:gd name="connsiteY2" fmla="*/ 540419 h 540419"/>
                  <a:gd name="connsiteX3" fmla="*/ 23501 w 93626"/>
                  <a:gd name="connsiteY3" fmla="*/ 540273 h 540419"/>
                  <a:gd name="connsiteX4" fmla="*/ 12772 w 93626"/>
                  <a:gd name="connsiteY4" fmla="*/ 290635 h 540419"/>
                  <a:gd name="connsiteX5" fmla="*/ 770 w 93626"/>
                  <a:gd name="connsiteY5" fmla="*/ 0 h 540419"/>
                  <a:gd name="connsiteX0" fmla="*/ 770 w 107522"/>
                  <a:gd name="connsiteY0" fmla="*/ 0 h 540419"/>
                  <a:gd name="connsiteX1" fmla="*/ 88874 w 107522"/>
                  <a:gd name="connsiteY1" fmla="*/ 306 h 540419"/>
                  <a:gd name="connsiteX2" fmla="*/ 75645 w 107522"/>
                  <a:gd name="connsiteY2" fmla="*/ 540419 h 540419"/>
                  <a:gd name="connsiteX3" fmla="*/ 23501 w 107522"/>
                  <a:gd name="connsiteY3" fmla="*/ 540273 h 540419"/>
                  <a:gd name="connsiteX4" fmla="*/ 12772 w 107522"/>
                  <a:gd name="connsiteY4" fmla="*/ 290635 h 540419"/>
                  <a:gd name="connsiteX5" fmla="*/ 770 w 107522"/>
                  <a:gd name="connsiteY5" fmla="*/ 0 h 540419"/>
                  <a:gd name="connsiteX0" fmla="*/ 770 w 127887"/>
                  <a:gd name="connsiteY0" fmla="*/ 0 h 540419"/>
                  <a:gd name="connsiteX1" fmla="*/ 88874 w 127887"/>
                  <a:gd name="connsiteY1" fmla="*/ 306 h 540419"/>
                  <a:gd name="connsiteX2" fmla="*/ 75645 w 127887"/>
                  <a:gd name="connsiteY2" fmla="*/ 540419 h 540419"/>
                  <a:gd name="connsiteX3" fmla="*/ 23501 w 127887"/>
                  <a:gd name="connsiteY3" fmla="*/ 540273 h 540419"/>
                  <a:gd name="connsiteX4" fmla="*/ 12772 w 127887"/>
                  <a:gd name="connsiteY4" fmla="*/ 290635 h 540419"/>
                  <a:gd name="connsiteX5" fmla="*/ 770 w 127887"/>
                  <a:gd name="connsiteY5" fmla="*/ 0 h 540419"/>
                  <a:gd name="connsiteX0" fmla="*/ 770 w 122863"/>
                  <a:gd name="connsiteY0" fmla="*/ 0 h 540419"/>
                  <a:gd name="connsiteX1" fmla="*/ 88874 w 122863"/>
                  <a:gd name="connsiteY1" fmla="*/ 306 h 540419"/>
                  <a:gd name="connsiteX2" fmla="*/ 75645 w 122863"/>
                  <a:gd name="connsiteY2" fmla="*/ 540419 h 540419"/>
                  <a:gd name="connsiteX3" fmla="*/ 23501 w 122863"/>
                  <a:gd name="connsiteY3" fmla="*/ 540273 h 540419"/>
                  <a:gd name="connsiteX4" fmla="*/ 12772 w 122863"/>
                  <a:gd name="connsiteY4" fmla="*/ 290635 h 540419"/>
                  <a:gd name="connsiteX5" fmla="*/ 770 w 122863"/>
                  <a:gd name="connsiteY5" fmla="*/ 0 h 540419"/>
                  <a:gd name="connsiteX0" fmla="*/ 770 w 128913"/>
                  <a:gd name="connsiteY0" fmla="*/ 0 h 540419"/>
                  <a:gd name="connsiteX1" fmla="*/ 88874 w 128913"/>
                  <a:gd name="connsiteY1" fmla="*/ 306 h 540419"/>
                  <a:gd name="connsiteX2" fmla="*/ 75645 w 128913"/>
                  <a:gd name="connsiteY2" fmla="*/ 540419 h 540419"/>
                  <a:gd name="connsiteX3" fmla="*/ 23501 w 128913"/>
                  <a:gd name="connsiteY3" fmla="*/ 540273 h 540419"/>
                  <a:gd name="connsiteX4" fmla="*/ 12772 w 128913"/>
                  <a:gd name="connsiteY4" fmla="*/ 290635 h 540419"/>
                  <a:gd name="connsiteX5" fmla="*/ 770 w 128913"/>
                  <a:gd name="connsiteY5" fmla="*/ 0 h 540419"/>
                  <a:gd name="connsiteX0" fmla="*/ 770 w 119391"/>
                  <a:gd name="connsiteY0" fmla="*/ 0 h 540419"/>
                  <a:gd name="connsiteX1" fmla="*/ 88874 w 119391"/>
                  <a:gd name="connsiteY1" fmla="*/ 306 h 540419"/>
                  <a:gd name="connsiteX2" fmla="*/ 75645 w 119391"/>
                  <a:gd name="connsiteY2" fmla="*/ 540419 h 540419"/>
                  <a:gd name="connsiteX3" fmla="*/ 23501 w 119391"/>
                  <a:gd name="connsiteY3" fmla="*/ 540273 h 540419"/>
                  <a:gd name="connsiteX4" fmla="*/ 12772 w 119391"/>
                  <a:gd name="connsiteY4" fmla="*/ 290635 h 540419"/>
                  <a:gd name="connsiteX5" fmla="*/ 770 w 119391"/>
                  <a:gd name="connsiteY5" fmla="*/ 0 h 540419"/>
                  <a:gd name="connsiteX0" fmla="*/ 415 w 127283"/>
                  <a:gd name="connsiteY0" fmla="*/ 0 h 543457"/>
                  <a:gd name="connsiteX1" fmla="*/ 96766 w 127283"/>
                  <a:gd name="connsiteY1" fmla="*/ 3344 h 543457"/>
                  <a:gd name="connsiteX2" fmla="*/ 83537 w 127283"/>
                  <a:gd name="connsiteY2" fmla="*/ 543457 h 543457"/>
                  <a:gd name="connsiteX3" fmla="*/ 31393 w 127283"/>
                  <a:gd name="connsiteY3" fmla="*/ 543311 h 543457"/>
                  <a:gd name="connsiteX4" fmla="*/ 20664 w 127283"/>
                  <a:gd name="connsiteY4" fmla="*/ 293673 h 543457"/>
                  <a:gd name="connsiteX5" fmla="*/ 415 w 127283"/>
                  <a:gd name="connsiteY5" fmla="*/ 0 h 543457"/>
                  <a:gd name="connsiteX0" fmla="*/ 219 w 142456"/>
                  <a:gd name="connsiteY0" fmla="*/ 0 h 543215"/>
                  <a:gd name="connsiteX1" fmla="*/ 111939 w 142456"/>
                  <a:gd name="connsiteY1" fmla="*/ 3102 h 543215"/>
                  <a:gd name="connsiteX2" fmla="*/ 98710 w 142456"/>
                  <a:gd name="connsiteY2" fmla="*/ 543215 h 543215"/>
                  <a:gd name="connsiteX3" fmla="*/ 46566 w 142456"/>
                  <a:gd name="connsiteY3" fmla="*/ 543069 h 543215"/>
                  <a:gd name="connsiteX4" fmla="*/ 35837 w 142456"/>
                  <a:gd name="connsiteY4" fmla="*/ 293431 h 543215"/>
                  <a:gd name="connsiteX5" fmla="*/ 219 w 142456"/>
                  <a:gd name="connsiteY5" fmla="*/ 0 h 543215"/>
                  <a:gd name="connsiteX0" fmla="*/ 219 w 142456"/>
                  <a:gd name="connsiteY0" fmla="*/ 0 h 554466"/>
                  <a:gd name="connsiteX1" fmla="*/ 111939 w 142456"/>
                  <a:gd name="connsiteY1" fmla="*/ 3102 h 554466"/>
                  <a:gd name="connsiteX2" fmla="*/ 98710 w 142456"/>
                  <a:gd name="connsiteY2" fmla="*/ 543215 h 554466"/>
                  <a:gd name="connsiteX3" fmla="*/ 32519 w 142456"/>
                  <a:gd name="connsiteY3" fmla="*/ 554466 h 554466"/>
                  <a:gd name="connsiteX4" fmla="*/ 35837 w 142456"/>
                  <a:gd name="connsiteY4" fmla="*/ 293431 h 554466"/>
                  <a:gd name="connsiteX5" fmla="*/ 219 w 142456"/>
                  <a:gd name="connsiteY5" fmla="*/ 0 h 554466"/>
                  <a:gd name="connsiteX0" fmla="*/ 219 w 137729"/>
                  <a:gd name="connsiteY0" fmla="*/ 0 h 554466"/>
                  <a:gd name="connsiteX1" fmla="*/ 111939 w 137729"/>
                  <a:gd name="connsiteY1" fmla="*/ 3102 h 554466"/>
                  <a:gd name="connsiteX2" fmla="*/ 84006 w 137729"/>
                  <a:gd name="connsiteY2" fmla="*/ 549033 h 554466"/>
                  <a:gd name="connsiteX3" fmla="*/ 32519 w 137729"/>
                  <a:gd name="connsiteY3" fmla="*/ 554466 h 554466"/>
                  <a:gd name="connsiteX4" fmla="*/ 35837 w 137729"/>
                  <a:gd name="connsiteY4" fmla="*/ 293431 h 554466"/>
                  <a:gd name="connsiteX5" fmla="*/ 219 w 137729"/>
                  <a:gd name="connsiteY5" fmla="*/ 0 h 554466"/>
                  <a:gd name="connsiteX0" fmla="*/ 219 w 137729"/>
                  <a:gd name="connsiteY0" fmla="*/ 0 h 568530"/>
                  <a:gd name="connsiteX1" fmla="*/ 111939 w 137729"/>
                  <a:gd name="connsiteY1" fmla="*/ 3102 h 568530"/>
                  <a:gd name="connsiteX2" fmla="*/ 84006 w 137729"/>
                  <a:gd name="connsiteY2" fmla="*/ 549033 h 568530"/>
                  <a:gd name="connsiteX3" fmla="*/ 26495 w 137729"/>
                  <a:gd name="connsiteY3" fmla="*/ 568530 h 568530"/>
                  <a:gd name="connsiteX4" fmla="*/ 35837 w 137729"/>
                  <a:gd name="connsiteY4" fmla="*/ 293431 h 568530"/>
                  <a:gd name="connsiteX5" fmla="*/ 219 w 137729"/>
                  <a:gd name="connsiteY5" fmla="*/ 0 h 568530"/>
                  <a:gd name="connsiteX0" fmla="*/ 219 w 138297"/>
                  <a:gd name="connsiteY0" fmla="*/ 0 h 568530"/>
                  <a:gd name="connsiteX1" fmla="*/ 111939 w 138297"/>
                  <a:gd name="connsiteY1" fmla="*/ 3102 h 568530"/>
                  <a:gd name="connsiteX2" fmla="*/ 85997 w 138297"/>
                  <a:gd name="connsiteY2" fmla="*/ 565766 h 568530"/>
                  <a:gd name="connsiteX3" fmla="*/ 26495 w 138297"/>
                  <a:gd name="connsiteY3" fmla="*/ 568530 h 568530"/>
                  <a:gd name="connsiteX4" fmla="*/ 35837 w 138297"/>
                  <a:gd name="connsiteY4" fmla="*/ 293431 h 568530"/>
                  <a:gd name="connsiteX5" fmla="*/ 219 w 138297"/>
                  <a:gd name="connsiteY5" fmla="*/ 0 h 568530"/>
                  <a:gd name="connsiteX0" fmla="*/ 219 w 143453"/>
                  <a:gd name="connsiteY0" fmla="*/ 0 h 568530"/>
                  <a:gd name="connsiteX1" fmla="*/ 111939 w 143453"/>
                  <a:gd name="connsiteY1" fmla="*/ 3102 h 568530"/>
                  <a:gd name="connsiteX2" fmla="*/ 101370 w 143453"/>
                  <a:gd name="connsiteY2" fmla="*/ 565525 h 568530"/>
                  <a:gd name="connsiteX3" fmla="*/ 26495 w 143453"/>
                  <a:gd name="connsiteY3" fmla="*/ 568530 h 568530"/>
                  <a:gd name="connsiteX4" fmla="*/ 35837 w 143453"/>
                  <a:gd name="connsiteY4" fmla="*/ 293431 h 568530"/>
                  <a:gd name="connsiteX5" fmla="*/ 219 w 143453"/>
                  <a:gd name="connsiteY5" fmla="*/ 0 h 568530"/>
                  <a:gd name="connsiteX0" fmla="*/ 380 w 143614"/>
                  <a:gd name="connsiteY0" fmla="*/ 0 h 568530"/>
                  <a:gd name="connsiteX1" fmla="*/ 112100 w 143614"/>
                  <a:gd name="connsiteY1" fmla="*/ 3102 h 568530"/>
                  <a:gd name="connsiteX2" fmla="*/ 101531 w 143614"/>
                  <a:gd name="connsiteY2" fmla="*/ 565525 h 568530"/>
                  <a:gd name="connsiteX3" fmla="*/ 26656 w 143614"/>
                  <a:gd name="connsiteY3" fmla="*/ 568530 h 568530"/>
                  <a:gd name="connsiteX4" fmla="*/ 22151 w 143614"/>
                  <a:gd name="connsiteY4" fmla="*/ 295350 h 568530"/>
                  <a:gd name="connsiteX5" fmla="*/ 380 w 143614"/>
                  <a:gd name="connsiteY5" fmla="*/ 0 h 568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3614" h="568530">
                    <a:moveTo>
                      <a:pt x="380" y="0"/>
                    </a:moveTo>
                    <a:cubicBezTo>
                      <a:pt x="29748" y="102"/>
                      <a:pt x="82732" y="3000"/>
                      <a:pt x="112100" y="3102"/>
                    </a:cubicBezTo>
                    <a:cubicBezTo>
                      <a:pt x="164837" y="350335"/>
                      <a:pt x="144500" y="461494"/>
                      <a:pt x="101531" y="565525"/>
                    </a:cubicBezTo>
                    <a:lnTo>
                      <a:pt x="26656" y="568530"/>
                    </a:lnTo>
                    <a:cubicBezTo>
                      <a:pt x="-19430" y="501899"/>
                      <a:pt x="67211" y="349941"/>
                      <a:pt x="22151" y="295350"/>
                    </a:cubicBezTo>
                    <a:cubicBezTo>
                      <a:pt x="13665" y="175833"/>
                      <a:pt x="-2701" y="72512"/>
                      <a:pt x="38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>
                      <a:lumMod val="65000"/>
                    </a:sysClr>
                  </a:gs>
                  <a:gs pos="100000">
                    <a:sysClr val="windowText" lastClr="000000">
                      <a:lumMod val="65000"/>
                      <a:lumOff val="35000"/>
                    </a:sysClr>
                  </a:gs>
                </a:gsLst>
                <a:lin ang="108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Rectangle 4"/>
              <p:cNvSpPr/>
              <p:nvPr/>
            </p:nvSpPr>
            <p:spPr>
              <a:xfrm rot="2761914">
                <a:off x="2772338" y="3848542"/>
                <a:ext cx="92314" cy="563359"/>
              </a:xfrm>
              <a:custGeom>
                <a:avLst/>
                <a:gdLst>
                  <a:gd name="connsiteX0" fmla="*/ 0 w 120693"/>
                  <a:gd name="connsiteY0" fmla="*/ 0 h 543476"/>
                  <a:gd name="connsiteX1" fmla="*/ 120693 w 120693"/>
                  <a:gd name="connsiteY1" fmla="*/ 0 h 543476"/>
                  <a:gd name="connsiteX2" fmla="*/ 120693 w 120693"/>
                  <a:gd name="connsiteY2" fmla="*/ 543476 h 543476"/>
                  <a:gd name="connsiteX3" fmla="*/ 0 w 120693"/>
                  <a:gd name="connsiteY3" fmla="*/ 543476 h 543476"/>
                  <a:gd name="connsiteX4" fmla="*/ 0 w 120693"/>
                  <a:gd name="connsiteY4" fmla="*/ 0 h 543476"/>
                  <a:gd name="connsiteX0" fmla="*/ 0 w 120693"/>
                  <a:gd name="connsiteY0" fmla="*/ 0 h 543476"/>
                  <a:gd name="connsiteX1" fmla="*/ 53352 w 120693"/>
                  <a:gd name="connsiteY1" fmla="*/ 1213 h 543476"/>
                  <a:gd name="connsiteX2" fmla="*/ 120693 w 120693"/>
                  <a:gd name="connsiteY2" fmla="*/ 543476 h 543476"/>
                  <a:gd name="connsiteX3" fmla="*/ 0 w 120693"/>
                  <a:gd name="connsiteY3" fmla="*/ 543476 h 543476"/>
                  <a:gd name="connsiteX4" fmla="*/ 0 w 120693"/>
                  <a:gd name="connsiteY4" fmla="*/ 0 h 543476"/>
                  <a:gd name="connsiteX0" fmla="*/ 0 w 53352"/>
                  <a:gd name="connsiteY0" fmla="*/ 0 h 543476"/>
                  <a:gd name="connsiteX1" fmla="*/ 53352 w 53352"/>
                  <a:gd name="connsiteY1" fmla="*/ 1213 h 543476"/>
                  <a:gd name="connsiteX2" fmla="*/ 31376 w 53352"/>
                  <a:gd name="connsiteY2" fmla="*/ 540032 h 543476"/>
                  <a:gd name="connsiteX3" fmla="*/ 0 w 53352"/>
                  <a:gd name="connsiteY3" fmla="*/ 543476 h 543476"/>
                  <a:gd name="connsiteX4" fmla="*/ 0 w 53352"/>
                  <a:gd name="connsiteY4" fmla="*/ 0 h 543476"/>
                  <a:gd name="connsiteX0" fmla="*/ 18428 w 71780"/>
                  <a:gd name="connsiteY0" fmla="*/ 0 h 548860"/>
                  <a:gd name="connsiteX1" fmla="*/ 71780 w 71780"/>
                  <a:gd name="connsiteY1" fmla="*/ 1213 h 548860"/>
                  <a:gd name="connsiteX2" fmla="*/ 49804 w 71780"/>
                  <a:gd name="connsiteY2" fmla="*/ 540032 h 548860"/>
                  <a:gd name="connsiteX3" fmla="*/ 0 w 71780"/>
                  <a:gd name="connsiteY3" fmla="*/ 548860 h 548860"/>
                  <a:gd name="connsiteX4" fmla="*/ 18428 w 71780"/>
                  <a:gd name="connsiteY4" fmla="*/ 0 h 548860"/>
                  <a:gd name="connsiteX0" fmla="*/ 18550 w 71902"/>
                  <a:gd name="connsiteY0" fmla="*/ 0 h 542125"/>
                  <a:gd name="connsiteX1" fmla="*/ 71902 w 71902"/>
                  <a:gd name="connsiteY1" fmla="*/ 1213 h 542125"/>
                  <a:gd name="connsiteX2" fmla="*/ 49926 w 71902"/>
                  <a:gd name="connsiteY2" fmla="*/ 540032 h 542125"/>
                  <a:gd name="connsiteX3" fmla="*/ 0 w 71902"/>
                  <a:gd name="connsiteY3" fmla="*/ 542125 h 542125"/>
                  <a:gd name="connsiteX4" fmla="*/ 18550 w 71902"/>
                  <a:gd name="connsiteY4" fmla="*/ 0 h 542125"/>
                  <a:gd name="connsiteX0" fmla="*/ 18733 w 72085"/>
                  <a:gd name="connsiteY0" fmla="*/ 0 h 540032"/>
                  <a:gd name="connsiteX1" fmla="*/ 72085 w 72085"/>
                  <a:gd name="connsiteY1" fmla="*/ 1213 h 540032"/>
                  <a:gd name="connsiteX2" fmla="*/ 50109 w 72085"/>
                  <a:gd name="connsiteY2" fmla="*/ 540032 h 540032"/>
                  <a:gd name="connsiteX3" fmla="*/ 0 w 72085"/>
                  <a:gd name="connsiteY3" fmla="*/ 532024 h 540032"/>
                  <a:gd name="connsiteX4" fmla="*/ 18733 w 72085"/>
                  <a:gd name="connsiteY4" fmla="*/ 0 h 540032"/>
                  <a:gd name="connsiteX0" fmla="*/ 20265 w 73617"/>
                  <a:gd name="connsiteY0" fmla="*/ 0 h 540471"/>
                  <a:gd name="connsiteX1" fmla="*/ 73617 w 73617"/>
                  <a:gd name="connsiteY1" fmla="*/ 1213 h 540471"/>
                  <a:gd name="connsiteX2" fmla="*/ 51641 w 73617"/>
                  <a:gd name="connsiteY2" fmla="*/ 540032 h 540471"/>
                  <a:gd name="connsiteX3" fmla="*/ 0 w 73617"/>
                  <a:gd name="connsiteY3" fmla="*/ 540471 h 540471"/>
                  <a:gd name="connsiteX4" fmla="*/ 20265 w 73617"/>
                  <a:gd name="connsiteY4" fmla="*/ 0 h 540471"/>
                  <a:gd name="connsiteX0" fmla="*/ 20265 w 73617"/>
                  <a:gd name="connsiteY0" fmla="*/ 0 h 540471"/>
                  <a:gd name="connsiteX1" fmla="*/ 73617 w 73617"/>
                  <a:gd name="connsiteY1" fmla="*/ 1213 h 540471"/>
                  <a:gd name="connsiteX2" fmla="*/ 51641 w 73617"/>
                  <a:gd name="connsiteY2" fmla="*/ 540032 h 540471"/>
                  <a:gd name="connsiteX3" fmla="*/ 0 w 73617"/>
                  <a:gd name="connsiteY3" fmla="*/ 540471 h 540471"/>
                  <a:gd name="connsiteX4" fmla="*/ 20265 w 73617"/>
                  <a:gd name="connsiteY4" fmla="*/ 0 h 540471"/>
                  <a:gd name="connsiteX0" fmla="*/ 20265 w 73617"/>
                  <a:gd name="connsiteY0" fmla="*/ 0 h 540471"/>
                  <a:gd name="connsiteX1" fmla="*/ 73617 w 73617"/>
                  <a:gd name="connsiteY1" fmla="*/ 1213 h 540471"/>
                  <a:gd name="connsiteX2" fmla="*/ 51641 w 73617"/>
                  <a:gd name="connsiteY2" fmla="*/ 540032 h 540471"/>
                  <a:gd name="connsiteX3" fmla="*/ 0 w 73617"/>
                  <a:gd name="connsiteY3" fmla="*/ 540471 h 540471"/>
                  <a:gd name="connsiteX4" fmla="*/ 20265 w 73617"/>
                  <a:gd name="connsiteY4" fmla="*/ 0 h 540471"/>
                  <a:gd name="connsiteX0" fmla="*/ 20265 w 73617"/>
                  <a:gd name="connsiteY0" fmla="*/ 0 h 540471"/>
                  <a:gd name="connsiteX1" fmla="*/ 73617 w 73617"/>
                  <a:gd name="connsiteY1" fmla="*/ 1213 h 540471"/>
                  <a:gd name="connsiteX2" fmla="*/ 51641 w 73617"/>
                  <a:gd name="connsiteY2" fmla="*/ 540032 h 540471"/>
                  <a:gd name="connsiteX3" fmla="*/ 0 w 73617"/>
                  <a:gd name="connsiteY3" fmla="*/ 540471 h 540471"/>
                  <a:gd name="connsiteX4" fmla="*/ 20265 w 73617"/>
                  <a:gd name="connsiteY4" fmla="*/ 0 h 540471"/>
                  <a:gd name="connsiteX0" fmla="*/ 20265 w 73617"/>
                  <a:gd name="connsiteY0" fmla="*/ 0 h 540471"/>
                  <a:gd name="connsiteX1" fmla="*/ 73617 w 73617"/>
                  <a:gd name="connsiteY1" fmla="*/ 1213 h 540471"/>
                  <a:gd name="connsiteX2" fmla="*/ 51641 w 73617"/>
                  <a:gd name="connsiteY2" fmla="*/ 540032 h 540471"/>
                  <a:gd name="connsiteX3" fmla="*/ 0 w 73617"/>
                  <a:gd name="connsiteY3" fmla="*/ 540471 h 540471"/>
                  <a:gd name="connsiteX4" fmla="*/ 20265 w 73617"/>
                  <a:gd name="connsiteY4" fmla="*/ 0 h 540471"/>
                  <a:gd name="connsiteX0" fmla="*/ 20265 w 73617"/>
                  <a:gd name="connsiteY0" fmla="*/ 0 h 540471"/>
                  <a:gd name="connsiteX1" fmla="*/ 73617 w 73617"/>
                  <a:gd name="connsiteY1" fmla="*/ 1213 h 540471"/>
                  <a:gd name="connsiteX2" fmla="*/ 51641 w 73617"/>
                  <a:gd name="connsiteY2" fmla="*/ 540032 h 540471"/>
                  <a:gd name="connsiteX3" fmla="*/ 0 w 73617"/>
                  <a:gd name="connsiteY3" fmla="*/ 540471 h 540471"/>
                  <a:gd name="connsiteX4" fmla="*/ 20265 w 73617"/>
                  <a:gd name="connsiteY4" fmla="*/ 0 h 540471"/>
                  <a:gd name="connsiteX0" fmla="*/ 20265 w 81456"/>
                  <a:gd name="connsiteY0" fmla="*/ 0 h 540471"/>
                  <a:gd name="connsiteX1" fmla="*/ 73617 w 81456"/>
                  <a:gd name="connsiteY1" fmla="*/ 1213 h 540471"/>
                  <a:gd name="connsiteX2" fmla="*/ 51641 w 81456"/>
                  <a:gd name="connsiteY2" fmla="*/ 540032 h 540471"/>
                  <a:gd name="connsiteX3" fmla="*/ 0 w 81456"/>
                  <a:gd name="connsiteY3" fmla="*/ 540471 h 540471"/>
                  <a:gd name="connsiteX4" fmla="*/ 20265 w 81456"/>
                  <a:gd name="connsiteY4" fmla="*/ 0 h 540471"/>
                  <a:gd name="connsiteX0" fmla="*/ 20265 w 88021"/>
                  <a:gd name="connsiteY0" fmla="*/ 0 h 540471"/>
                  <a:gd name="connsiteX1" fmla="*/ 73617 w 88021"/>
                  <a:gd name="connsiteY1" fmla="*/ 1213 h 540471"/>
                  <a:gd name="connsiteX2" fmla="*/ 51641 w 88021"/>
                  <a:gd name="connsiteY2" fmla="*/ 540032 h 540471"/>
                  <a:gd name="connsiteX3" fmla="*/ 0 w 88021"/>
                  <a:gd name="connsiteY3" fmla="*/ 540471 h 540471"/>
                  <a:gd name="connsiteX4" fmla="*/ 20265 w 88021"/>
                  <a:gd name="connsiteY4" fmla="*/ 0 h 540471"/>
                  <a:gd name="connsiteX0" fmla="*/ 20265 w 85101"/>
                  <a:gd name="connsiteY0" fmla="*/ 0 h 540471"/>
                  <a:gd name="connsiteX1" fmla="*/ 73617 w 85101"/>
                  <a:gd name="connsiteY1" fmla="*/ 1213 h 540471"/>
                  <a:gd name="connsiteX2" fmla="*/ 51641 w 85101"/>
                  <a:gd name="connsiteY2" fmla="*/ 540032 h 540471"/>
                  <a:gd name="connsiteX3" fmla="*/ 0 w 85101"/>
                  <a:gd name="connsiteY3" fmla="*/ 540471 h 540471"/>
                  <a:gd name="connsiteX4" fmla="*/ 20265 w 85101"/>
                  <a:gd name="connsiteY4" fmla="*/ 0 h 540471"/>
                  <a:gd name="connsiteX0" fmla="*/ 20265 w 92707"/>
                  <a:gd name="connsiteY0" fmla="*/ 0 h 540471"/>
                  <a:gd name="connsiteX1" fmla="*/ 73617 w 92707"/>
                  <a:gd name="connsiteY1" fmla="*/ 1213 h 540471"/>
                  <a:gd name="connsiteX2" fmla="*/ 51641 w 92707"/>
                  <a:gd name="connsiteY2" fmla="*/ 540032 h 540471"/>
                  <a:gd name="connsiteX3" fmla="*/ 0 w 92707"/>
                  <a:gd name="connsiteY3" fmla="*/ 540471 h 540471"/>
                  <a:gd name="connsiteX4" fmla="*/ 20265 w 92707"/>
                  <a:gd name="connsiteY4" fmla="*/ 0 h 540471"/>
                  <a:gd name="connsiteX0" fmla="*/ 20265 w 92562"/>
                  <a:gd name="connsiteY0" fmla="*/ 0 h 540471"/>
                  <a:gd name="connsiteX1" fmla="*/ 73617 w 92562"/>
                  <a:gd name="connsiteY1" fmla="*/ 1213 h 540471"/>
                  <a:gd name="connsiteX2" fmla="*/ 51641 w 92562"/>
                  <a:gd name="connsiteY2" fmla="*/ 540032 h 540471"/>
                  <a:gd name="connsiteX3" fmla="*/ 0 w 92562"/>
                  <a:gd name="connsiteY3" fmla="*/ 540471 h 540471"/>
                  <a:gd name="connsiteX4" fmla="*/ 20265 w 92562"/>
                  <a:gd name="connsiteY4" fmla="*/ 0 h 540471"/>
                  <a:gd name="connsiteX0" fmla="*/ 20265 w 117981"/>
                  <a:gd name="connsiteY0" fmla="*/ 0 h 540471"/>
                  <a:gd name="connsiteX1" fmla="*/ 73617 w 117981"/>
                  <a:gd name="connsiteY1" fmla="*/ 1213 h 540471"/>
                  <a:gd name="connsiteX2" fmla="*/ 51641 w 117981"/>
                  <a:gd name="connsiteY2" fmla="*/ 540032 h 540471"/>
                  <a:gd name="connsiteX3" fmla="*/ 0 w 117981"/>
                  <a:gd name="connsiteY3" fmla="*/ 540471 h 540471"/>
                  <a:gd name="connsiteX4" fmla="*/ 20265 w 117981"/>
                  <a:gd name="connsiteY4" fmla="*/ 0 h 540471"/>
                  <a:gd name="connsiteX0" fmla="*/ 20265 w 89569"/>
                  <a:gd name="connsiteY0" fmla="*/ 0 h 540471"/>
                  <a:gd name="connsiteX1" fmla="*/ 73617 w 89569"/>
                  <a:gd name="connsiteY1" fmla="*/ 1213 h 540471"/>
                  <a:gd name="connsiteX2" fmla="*/ 51641 w 89569"/>
                  <a:gd name="connsiteY2" fmla="*/ 540032 h 540471"/>
                  <a:gd name="connsiteX3" fmla="*/ 0 w 89569"/>
                  <a:gd name="connsiteY3" fmla="*/ 540471 h 540471"/>
                  <a:gd name="connsiteX4" fmla="*/ 20265 w 89569"/>
                  <a:gd name="connsiteY4" fmla="*/ 0 h 540471"/>
                  <a:gd name="connsiteX0" fmla="*/ 20265 w 91294"/>
                  <a:gd name="connsiteY0" fmla="*/ 0 h 540471"/>
                  <a:gd name="connsiteX1" fmla="*/ 73617 w 91294"/>
                  <a:gd name="connsiteY1" fmla="*/ 1213 h 540471"/>
                  <a:gd name="connsiteX2" fmla="*/ 51641 w 91294"/>
                  <a:gd name="connsiteY2" fmla="*/ 540032 h 540471"/>
                  <a:gd name="connsiteX3" fmla="*/ 0 w 91294"/>
                  <a:gd name="connsiteY3" fmla="*/ 540471 h 540471"/>
                  <a:gd name="connsiteX4" fmla="*/ 20265 w 91294"/>
                  <a:gd name="connsiteY4" fmla="*/ 0 h 540471"/>
                  <a:gd name="connsiteX0" fmla="*/ 20265 w 91294"/>
                  <a:gd name="connsiteY0" fmla="*/ 0 h 540471"/>
                  <a:gd name="connsiteX1" fmla="*/ 73617 w 91294"/>
                  <a:gd name="connsiteY1" fmla="*/ 1213 h 540471"/>
                  <a:gd name="connsiteX2" fmla="*/ 51641 w 91294"/>
                  <a:gd name="connsiteY2" fmla="*/ 540032 h 540471"/>
                  <a:gd name="connsiteX3" fmla="*/ 0 w 91294"/>
                  <a:gd name="connsiteY3" fmla="*/ 540471 h 540471"/>
                  <a:gd name="connsiteX4" fmla="*/ 20265 w 91294"/>
                  <a:gd name="connsiteY4" fmla="*/ 0 h 540471"/>
                  <a:gd name="connsiteX0" fmla="*/ 20265 w 91871"/>
                  <a:gd name="connsiteY0" fmla="*/ 0 h 540471"/>
                  <a:gd name="connsiteX1" fmla="*/ 73617 w 91871"/>
                  <a:gd name="connsiteY1" fmla="*/ 1213 h 540471"/>
                  <a:gd name="connsiteX2" fmla="*/ 51641 w 91871"/>
                  <a:gd name="connsiteY2" fmla="*/ 540032 h 540471"/>
                  <a:gd name="connsiteX3" fmla="*/ 0 w 91871"/>
                  <a:gd name="connsiteY3" fmla="*/ 540471 h 540471"/>
                  <a:gd name="connsiteX4" fmla="*/ 20265 w 91871"/>
                  <a:gd name="connsiteY4" fmla="*/ 0 h 540471"/>
                  <a:gd name="connsiteX0" fmla="*/ 20265 w 94043"/>
                  <a:gd name="connsiteY0" fmla="*/ 0 h 540471"/>
                  <a:gd name="connsiteX1" fmla="*/ 73617 w 94043"/>
                  <a:gd name="connsiteY1" fmla="*/ 1213 h 540471"/>
                  <a:gd name="connsiteX2" fmla="*/ 51641 w 94043"/>
                  <a:gd name="connsiteY2" fmla="*/ 540032 h 540471"/>
                  <a:gd name="connsiteX3" fmla="*/ 0 w 94043"/>
                  <a:gd name="connsiteY3" fmla="*/ 540471 h 540471"/>
                  <a:gd name="connsiteX4" fmla="*/ 20265 w 94043"/>
                  <a:gd name="connsiteY4" fmla="*/ 0 h 540471"/>
                  <a:gd name="connsiteX0" fmla="*/ 20265 w 94043"/>
                  <a:gd name="connsiteY0" fmla="*/ 0 h 540471"/>
                  <a:gd name="connsiteX1" fmla="*/ 73617 w 94043"/>
                  <a:gd name="connsiteY1" fmla="*/ 1213 h 540471"/>
                  <a:gd name="connsiteX2" fmla="*/ 51641 w 94043"/>
                  <a:gd name="connsiteY2" fmla="*/ 540032 h 540471"/>
                  <a:gd name="connsiteX3" fmla="*/ 0 w 94043"/>
                  <a:gd name="connsiteY3" fmla="*/ 540471 h 540471"/>
                  <a:gd name="connsiteX4" fmla="*/ 20265 w 94043"/>
                  <a:gd name="connsiteY4" fmla="*/ 0 h 540471"/>
                  <a:gd name="connsiteX0" fmla="*/ 20265 w 94043"/>
                  <a:gd name="connsiteY0" fmla="*/ 0 h 540471"/>
                  <a:gd name="connsiteX1" fmla="*/ 73617 w 94043"/>
                  <a:gd name="connsiteY1" fmla="*/ 1213 h 540471"/>
                  <a:gd name="connsiteX2" fmla="*/ 51641 w 94043"/>
                  <a:gd name="connsiteY2" fmla="*/ 540032 h 540471"/>
                  <a:gd name="connsiteX3" fmla="*/ 0 w 94043"/>
                  <a:gd name="connsiteY3" fmla="*/ 540471 h 540471"/>
                  <a:gd name="connsiteX4" fmla="*/ 20265 w 94043"/>
                  <a:gd name="connsiteY4" fmla="*/ 0 h 540471"/>
                  <a:gd name="connsiteX0" fmla="*/ 20265 w 94043"/>
                  <a:gd name="connsiteY0" fmla="*/ 0 h 540471"/>
                  <a:gd name="connsiteX1" fmla="*/ 73617 w 94043"/>
                  <a:gd name="connsiteY1" fmla="*/ 1213 h 540471"/>
                  <a:gd name="connsiteX2" fmla="*/ 51641 w 94043"/>
                  <a:gd name="connsiteY2" fmla="*/ 540032 h 540471"/>
                  <a:gd name="connsiteX3" fmla="*/ 0 w 94043"/>
                  <a:gd name="connsiteY3" fmla="*/ 540471 h 540471"/>
                  <a:gd name="connsiteX4" fmla="*/ 20265 w 94043"/>
                  <a:gd name="connsiteY4" fmla="*/ 0 h 540471"/>
                  <a:gd name="connsiteX0" fmla="*/ 20265 w 94043"/>
                  <a:gd name="connsiteY0" fmla="*/ 0 h 540471"/>
                  <a:gd name="connsiteX1" fmla="*/ 73617 w 94043"/>
                  <a:gd name="connsiteY1" fmla="*/ 1213 h 540471"/>
                  <a:gd name="connsiteX2" fmla="*/ 51641 w 94043"/>
                  <a:gd name="connsiteY2" fmla="*/ 540032 h 540471"/>
                  <a:gd name="connsiteX3" fmla="*/ 0 w 94043"/>
                  <a:gd name="connsiteY3" fmla="*/ 540471 h 540471"/>
                  <a:gd name="connsiteX4" fmla="*/ 20265 w 94043"/>
                  <a:gd name="connsiteY4" fmla="*/ 0 h 540471"/>
                  <a:gd name="connsiteX0" fmla="*/ 20265 w 94043"/>
                  <a:gd name="connsiteY0" fmla="*/ 0 h 540471"/>
                  <a:gd name="connsiteX1" fmla="*/ 73617 w 94043"/>
                  <a:gd name="connsiteY1" fmla="*/ 1213 h 540471"/>
                  <a:gd name="connsiteX2" fmla="*/ 51641 w 94043"/>
                  <a:gd name="connsiteY2" fmla="*/ 540032 h 540471"/>
                  <a:gd name="connsiteX3" fmla="*/ 0 w 94043"/>
                  <a:gd name="connsiteY3" fmla="*/ 540471 h 540471"/>
                  <a:gd name="connsiteX4" fmla="*/ 20265 w 94043"/>
                  <a:gd name="connsiteY4" fmla="*/ 0 h 540471"/>
                  <a:gd name="connsiteX0" fmla="*/ 20265 w 94043"/>
                  <a:gd name="connsiteY0" fmla="*/ 0 h 540471"/>
                  <a:gd name="connsiteX1" fmla="*/ 73617 w 94043"/>
                  <a:gd name="connsiteY1" fmla="*/ 1213 h 540471"/>
                  <a:gd name="connsiteX2" fmla="*/ 51641 w 94043"/>
                  <a:gd name="connsiteY2" fmla="*/ 540032 h 540471"/>
                  <a:gd name="connsiteX3" fmla="*/ 0 w 94043"/>
                  <a:gd name="connsiteY3" fmla="*/ 540471 h 540471"/>
                  <a:gd name="connsiteX4" fmla="*/ 20265 w 94043"/>
                  <a:gd name="connsiteY4" fmla="*/ 0 h 540471"/>
                  <a:gd name="connsiteX0" fmla="*/ 20265 w 94043"/>
                  <a:gd name="connsiteY0" fmla="*/ 0 h 540471"/>
                  <a:gd name="connsiteX1" fmla="*/ 73617 w 94043"/>
                  <a:gd name="connsiteY1" fmla="*/ 1213 h 540471"/>
                  <a:gd name="connsiteX2" fmla="*/ 51641 w 94043"/>
                  <a:gd name="connsiteY2" fmla="*/ 540032 h 540471"/>
                  <a:gd name="connsiteX3" fmla="*/ 0 w 94043"/>
                  <a:gd name="connsiteY3" fmla="*/ 540471 h 540471"/>
                  <a:gd name="connsiteX4" fmla="*/ 20265 w 94043"/>
                  <a:gd name="connsiteY4" fmla="*/ 0 h 540471"/>
                  <a:gd name="connsiteX0" fmla="*/ 20265 w 94043"/>
                  <a:gd name="connsiteY0" fmla="*/ 0 h 540471"/>
                  <a:gd name="connsiteX1" fmla="*/ 73617 w 94043"/>
                  <a:gd name="connsiteY1" fmla="*/ 1213 h 540471"/>
                  <a:gd name="connsiteX2" fmla="*/ 51641 w 94043"/>
                  <a:gd name="connsiteY2" fmla="*/ 540032 h 540471"/>
                  <a:gd name="connsiteX3" fmla="*/ 0 w 94043"/>
                  <a:gd name="connsiteY3" fmla="*/ 540471 h 540471"/>
                  <a:gd name="connsiteX4" fmla="*/ 20265 w 94043"/>
                  <a:gd name="connsiteY4" fmla="*/ 0 h 540471"/>
                  <a:gd name="connsiteX0" fmla="*/ 20265 w 94043"/>
                  <a:gd name="connsiteY0" fmla="*/ 0 h 540471"/>
                  <a:gd name="connsiteX1" fmla="*/ 73617 w 94043"/>
                  <a:gd name="connsiteY1" fmla="*/ 1213 h 540471"/>
                  <a:gd name="connsiteX2" fmla="*/ 51641 w 94043"/>
                  <a:gd name="connsiteY2" fmla="*/ 540032 h 540471"/>
                  <a:gd name="connsiteX3" fmla="*/ 0 w 94043"/>
                  <a:gd name="connsiteY3" fmla="*/ 540471 h 540471"/>
                  <a:gd name="connsiteX4" fmla="*/ 20265 w 94043"/>
                  <a:gd name="connsiteY4" fmla="*/ 0 h 540471"/>
                  <a:gd name="connsiteX0" fmla="*/ 20265 w 94043"/>
                  <a:gd name="connsiteY0" fmla="*/ 0 h 540471"/>
                  <a:gd name="connsiteX1" fmla="*/ 73617 w 94043"/>
                  <a:gd name="connsiteY1" fmla="*/ 1213 h 540471"/>
                  <a:gd name="connsiteX2" fmla="*/ 51641 w 94043"/>
                  <a:gd name="connsiteY2" fmla="*/ 540032 h 540471"/>
                  <a:gd name="connsiteX3" fmla="*/ 0 w 94043"/>
                  <a:gd name="connsiteY3" fmla="*/ 540471 h 540471"/>
                  <a:gd name="connsiteX4" fmla="*/ 20265 w 94043"/>
                  <a:gd name="connsiteY4" fmla="*/ 0 h 540471"/>
                  <a:gd name="connsiteX0" fmla="*/ 20265 w 91494"/>
                  <a:gd name="connsiteY0" fmla="*/ 0 h 557371"/>
                  <a:gd name="connsiteX1" fmla="*/ 73617 w 91494"/>
                  <a:gd name="connsiteY1" fmla="*/ 1213 h 557371"/>
                  <a:gd name="connsiteX2" fmla="*/ 44577 w 91494"/>
                  <a:gd name="connsiteY2" fmla="*/ 557371 h 557371"/>
                  <a:gd name="connsiteX3" fmla="*/ 0 w 91494"/>
                  <a:gd name="connsiteY3" fmla="*/ 540471 h 557371"/>
                  <a:gd name="connsiteX4" fmla="*/ 20265 w 91494"/>
                  <a:gd name="connsiteY4" fmla="*/ 0 h 557371"/>
                  <a:gd name="connsiteX0" fmla="*/ 20265 w 92286"/>
                  <a:gd name="connsiteY0" fmla="*/ 0 h 549953"/>
                  <a:gd name="connsiteX1" fmla="*/ 73617 w 92286"/>
                  <a:gd name="connsiteY1" fmla="*/ 1213 h 549953"/>
                  <a:gd name="connsiteX2" fmla="*/ 46903 w 92286"/>
                  <a:gd name="connsiteY2" fmla="*/ 549952 h 549953"/>
                  <a:gd name="connsiteX3" fmla="*/ 0 w 92286"/>
                  <a:gd name="connsiteY3" fmla="*/ 540471 h 549953"/>
                  <a:gd name="connsiteX4" fmla="*/ 20265 w 92286"/>
                  <a:gd name="connsiteY4" fmla="*/ 0 h 549953"/>
                  <a:gd name="connsiteX0" fmla="*/ 11397 w 83418"/>
                  <a:gd name="connsiteY0" fmla="*/ 0 h 549961"/>
                  <a:gd name="connsiteX1" fmla="*/ 64749 w 83418"/>
                  <a:gd name="connsiteY1" fmla="*/ 1213 h 549961"/>
                  <a:gd name="connsiteX2" fmla="*/ 38035 w 83418"/>
                  <a:gd name="connsiteY2" fmla="*/ 549952 h 549961"/>
                  <a:gd name="connsiteX3" fmla="*/ 0 w 83418"/>
                  <a:gd name="connsiteY3" fmla="*/ 548706 h 549961"/>
                  <a:gd name="connsiteX4" fmla="*/ 11397 w 83418"/>
                  <a:gd name="connsiteY4" fmla="*/ 0 h 549961"/>
                  <a:gd name="connsiteX0" fmla="*/ 11397 w 83418"/>
                  <a:gd name="connsiteY0" fmla="*/ 0 h 549961"/>
                  <a:gd name="connsiteX1" fmla="*/ 64749 w 83418"/>
                  <a:gd name="connsiteY1" fmla="*/ 1213 h 549961"/>
                  <a:gd name="connsiteX2" fmla="*/ 38035 w 83418"/>
                  <a:gd name="connsiteY2" fmla="*/ 549952 h 549961"/>
                  <a:gd name="connsiteX3" fmla="*/ 0 w 83418"/>
                  <a:gd name="connsiteY3" fmla="*/ 548706 h 549961"/>
                  <a:gd name="connsiteX4" fmla="*/ 11397 w 83418"/>
                  <a:gd name="connsiteY4" fmla="*/ 0 h 549961"/>
                  <a:gd name="connsiteX0" fmla="*/ 11397 w 83418"/>
                  <a:gd name="connsiteY0" fmla="*/ 0 h 549961"/>
                  <a:gd name="connsiteX1" fmla="*/ 64749 w 83418"/>
                  <a:gd name="connsiteY1" fmla="*/ 1213 h 549961"/>
                  <a:gd name="connsiteX2" fmla="*/ 38035 w 83418"/>
                  <a:gd name="connsiteY2" fmla="*/ 549952 h 549961"/>
                  <a:gd name="connsiteX3" fmla="*/ 0 w 83418"/>
                  <a:gd name="connsiteY3" fmla="*/ 548706 h 549961"/>
                  <a:gd name="connsiteX4" fmla="*/ 11397 w 83418"/>
                  <a:gd name="connsiteY4" fmla="*/ 0 h 549961"/>
                  <a:gd name="connsiteX0" fmla="*/ 14250 w 86271"/>
                  <a:gd name="connsiteY0" fmla="*/ 0 h 551551"/>
                  <a:gd name="connsiteX1" fmla="*/ 67602 w 86271"/>
                  <a:gd name="connsiteY1" fmla="*/ 1213 h 551551"/>
                  <a:gd name="connsiteX2" fmla="*/ 40888 w 86271"/>
                  <a:gd name="connsiteY2" fmla="*/ 549952 h 551551"/>
                  <a:gd name="connsiteX3" fmla="*/ 0 w 86271"/>
                  <a:gd name="connsiteY3" fmla="*/ 551551 h 551551"/>
                  <a:gd name="connsiteX4" fmla="*/ 14250 w 86271"/>
                  <a:gd name="connsiteY4" fmla="*/ 0 h 551551"/>
                  <a:gd name="connsiteX0" fmla="*/ 14250 w 86271"/>
                  <a:gd name="connsiteY0" fmla="*/ 0 h 551551"/>
                  <a:gd name="connsiteX1" fmla="*/ 67602 w 86271"/>
                  <a:gd name="connsiteY1" fmla="*/ 1213 h 551551"/>
                  <a:gd name="connsiteX2" fmla="*/ 40888 w 86271"/>
                  <a:gd name="connsiteY2" fmla="*/ 549952 h 551551"/>
                  <a:gd name="connsiteX3" fmla="*/ 0 w 86271"/>
                  <a:gd name="connsiteY3" fmla="*/ 551551 h 551551"/>
                  <a:gd name="connsiteX4" fmla="*/ 14250 w 86271"/>
                  <a:gd name="connsiteY4" fmla="*/ 0 h 551551"/>
                  <a:gd name="connsiteX0" fmla="*/ 14250 w 89809"/>
                  <a:gd name="connsiteY0" fmla="*/ 0 h 551551"/>
                  <a:gd name="connsiteX1" fmla="*/ 67602 w 89809"/>
                  <a:gd name="connsiteY1" fmla="*/ 1213 h 551551"/>
                  <a:gd name="connsiteX2" fmla="*/ 40888 w 89809"/>
                  <a:gd name="connsiteY2" fmla="*/ 549952 h 551551"/>
                  <a:gd name="connsiteX3" fmla="*/ 0 w 89809"/>
                  <a:gd name="connsiteY3" fmla="*/ 551551 h 551551"/>
                  <a:gd name="connsiteX4" fmla="*/ 14250 w 89809"/>
                  <a:gd name="connsiteY4" fmla="*/ 0 h 551551"/>
                  <a:gd name="connsiteX0" fmla="*/ 14250 w 94407"/>
                  <a:gd name="connsiteY0" fmla="*/ 0 h 551551"/>
                  <a:gd name="connsiteX1" fmla="*/ 67602 w 94407"/>
                  <a:gd name="connsiteY1" fmla="*/ 1213 h 551551"/>
                  <a:gd name="connsiteX2" fmla="*/ 40888 w 94407"/>
                  <a:gd name="connsiteY2" fmla="*/ 549952 h 551551"/>
                  <a:gd name="connsiteX3" fmla="*/ 0 w 94407"/>
                  <a:gd name="connsiteY3" fmla="*/ 551551 h 551551"/>
                  <a:gd name="connsiteX4" fmla="*/ 14250 w 94407"/>
                  <a:gd name="connsiteY4" fmla="*/ 0 h 551551"/>
                  <a:gd name="connsiteX0" fmla="*/ 14144 w 94301"/>
                  <a:gd name="connsiteY0" fmla="*/ 0 h 557140"/>
                  <a:gd name="connsiteX1" fmla="*/ 67496 w 94301"/>
                  <a:gd name="connsiteY1" fmla="*/ 1213 h 557140"/>
                  <a:gd name="connsiteX2" fmla="*/ 40782 w 94301"/>
                  <a:gd name="connsiteY2" fmla="*/ 549952 h 557140"/>
                  <a:gd name="connsiteX3" fmla="*/ 0 w 94301"/>
                  <a:gd name="connsiteY3" fmla="*/ 557140 h 557140"/>
                  <a:gd name="connsiteX4" fmla="*/ 14144 w 94301"/>
                  <a:gd name="connsiteY4" fmla="*/ 0 h 557140"/>
                  <a:gd name="connsiteX0" fmla="*/ 14144 w 94422"/>
                  <a:gd name="connsiteY0" fmla="*/ 0 h 566725"/>
                  <a:gd name="connsiteX1" fmla="*/ 67496 w 94422"/>
                  <a:gd name="connsiteY1" fmla="*/ 1213 h 566725"/>
                  <a:gd name="connsiteX2" fmla="*/ 41095 w 94422"/>
                  <a:gd name="connsiteY2" fmla="*/ 566724 h 566725"/>
                  <a:gd name="connsiteX3" fmla="*/ 0 w 94422"/>
                  <a:gd name="connsiteY3" fmla="*/ 557140 h 566725"/>
                  <a:gd name="connsiteX4" fmla="*/ 14144 w 94422"/>
                  <a:gd name="connsiteY4" fmla="*/ 0 h 566725"/>
                  <a:gd name="connsiteX0" fmla="*/ 14144 w 93273"/>
                  <a:gd name="connsiteY0" fmla="*/ 0 h 558397"/>
                  <a:gd name="connsiteX1" fmla="*/ 67496 w 93273"/>
                  <a:gd name="connsiteY1" fmla="*/ 1213 h 558397"/>
                  <a:gd name="connsiteX2" fmla="*/ 38035 w 93273"/>
                  <a:gd name="connsiteY2" fmla="*/ 558388 h 558397"/>
                  <a:gd name="connsiteX3" fmla="*/ 0 w 93273"/>
                  <a:gd name="connsiteY3" fmla="*/ 557140 h 558397"/>
                  <a:gd name="connsiteX4" fmla="*/ 14144 w 93273"/>
                  <a:gd name="connsiteY4" fmla="*/ 0 h 558397"/>
                  <a:gd name="connsiteX0" fmla="*/ 14144 w 93273"/>
                  <a:gd name="connsiteY0" fmla="*/ 0 h 558397"/>
                  <a:gd name="connsiteX1" fmla="*/ 67496 w 93273"/>
                  <a:gd name="connsiteY1" fmla="*/ 1213 h 558397"/>
                  <a:gd name="connsiteX2" fmla="*/ 38035 w 93273"/>
                  <a:gd name="connsiteY2" fmla="*/ 558388 h 558397"/>
                  <a:gd name="connsiteX3" fmla="*/ 0 w 93273"/>
                  <a:gd name="connsiteY3" fmla="*/ 557140 h 558397"/>
                  <a:gd name="connsiteX4" fmla="*/ 14144 w 93273"/>
                  <a:gd name="connsiteY4" fmla="*/ 0 h 558397"/>
                  <a:gd name="connsiteX0" fmla="*/ 14144 w 93273"/>
                  <a:gd name="connsiteY0" fmla="*/ 0 h 558397"/>
                  <a:gd name="connsiteX1" fmla="*/ 67496 w 93273"/>
                  <a:gd name="connsiteY1" fmla="*/ 1213 h 558397"/>
                  <a:gd name="connsiteX2" fmla="*/ 38035 w 93273"/>
                  <a:gd name="connsiteY2" fmla="*/ 558388 h 558397"/>
                  <a:gd name="connsiteX3" fmla="*/ 0 w 93273"/>
                  <a:gd name="connsiteY3" fmla="*/ 557140 h 558397"/>
                  <a:gd name="connsiteX4" fmla="*/ 14144 w 93273"/>
                  <a:gd name="connsiteY4" fmla="*/ 0 h 558397"/>
                  <a:gd name="connsiteX0" fmla="*/ 14144 w 93273"/>
                  <a:gd name="connsiteY0" fmla="*/ 0 h 558397"/>
                  <a:gd name="connsiteX1" fmla="*/ 67496 w 93273"/>
                  <a:gd name="connsiteY1" fmla="*/ 1213 h 558397"/>
                  <a:gd name="connsiteX2" fmla="*/ 38035 w 93273"/>
                  <a:gd name="connsiteY2" fmla="*/ 558388 h 558397"/>
                  <a:gd name="connsiteX3" fmla="*/ 0 w 93273"/>
                  <a:gd name="connsiteY3" fmla="*/ 557140 h 558397"/>
                  <a:gd name="connsiteX4" fmla="*/ 14144 w 93273"/>
                  <a:gd name="connsiteY4" fmla="*/ 0 h 558397"/>
                  <a:gd name="connsiteX0" fmla="*/ 14144 w 93273"/>
                  <a:gd name="connsiteY0" fmla="*/ 0 h 558397"/>
                  <a:gd name="connsiteX1" fmla="*/ 67496 w 93273"/>
                  <a:gd name="connsiteY1" fmla="*/ 1213 h 558397"/>
                  <a:gd name="connsiteX2" fmla="*/ 38035 w 93273"/>
                  <a:gd name="connsiteY2" fmla="*/ 558388 h 558397"/>
                  <a:gd name="connsiteX3" fmla="*/ 0 w 93273"/>
                  <a:gd name="connsiteY3" fmla="*/ 557140 h 558397"/>
                  <a:gd name="connsiteX4" fmla="*/ 14144 w 93273"/>
                  <a:gd name="connsiteY4" fmla="*/ 0 h 558397"/>
                  <a:gd name="connsiteX0" fmla="*/ 14144 w 93273"/>
                  <a:gd name="connsiteY0" fmla="*/ 0 h 558397"/>
                  <a:gd name="connsiteX1" fmla="*/ 67496 w 93273"/>
                  <a:gd name="connsiteY1" fmla="*/ 1213 h 558397"/>
                  <a:gd name="connsiteX2" fmla="*/ 38035 w 93273"/>
                  <a:gd name="connsiteY2" fmla="*/ 558388 h 558397"/>
                  <a:gd name="connsiteX3" fmla="*/ 0 w 93273"/>
                  <a:gd name="connsiteY3" fmla="*/ 557140 h 558397"/>
                  <a:gd name="connsiteX4" fmla="*/ 14144 w 93273"/>
                  <a:gd name="connsiteY4" fmla="*/ 0 h 558397"/>
                  <a:gd name="connsiteX0" fmla="*/ 14144 w 93273"/>
                  <a:gd name="connsiteY0" fmla="*/ 0 h 558397"/>
                  <a:gd name="connsiteX1" fmla="*/ 67496 w 93273"/>
                  <a:gd name="connsiteY1" fmla="*/ 1213 h 558397"/>
                  <a:gd name="connsiteX2" fmla="*/ 38035 w 93273"/>
                  <a:gd name="connsiteY2" fmla="*/ 558388 h 558397"/>
                  <a:gd name="connsiteX3" fmla="*/ 0 w 93273"/>
                  <a:gd name="connsiteY3" fmla="*/ 557140 h 558397"/>
                  <a:gd name="connsiteX4" fmla="*/ 14144 w 93273"/>
                  <a:gd name="connsiteY4" fmla="*/ 0 h 558397"/>
                  <a:gd name="connsiteX0" fmla="*/ 14144 w 93273"/>
                  <a:gd name="connsiteY0" fmla="*/ 0 h 558397"/>
                  <a:gd name="connsiteX1" fmla="*/ 67496 w 93273"/>
                  <a:gd name="connsiteY1" fmla="*/ 1213 h 558397"/>
                  <a:gd name="connsiteX2" fmla="*/ 38035 w 93273"/>
                  <a:gd name="connsiteY2" fmla="*/ 558388 h 558397"/>
                  <a:gd name="connsiteX3" fmla="*/ 0 w 93273"/>
                  <a:gd name="connsiteY3" fmla="*/ 557140 h 558397"/>
                  <a:gd name="connsiteX4" fmla="*/ 14144 w 93273"/>
                  <a:gd name="connsiteY4" fmla="*/ 0 h 558397"/>
                  <a:gd name="connsiteX0" fmla="*/ 14144 w 93273"/>
                  <a:gd name="connsiteY0" fmla="*/ 0 h 558397"/>
                  <a:gd name="connsiteX1" fmla="*/ 67496 w 93273"/>
                  <a:gd name="connsiteY1" fmla="*/ 1213 h 558397"/>
                  <a:gd name="connsiteX2" fmla="*/ 38035 w 93273"/>
                  <a:gd name="connsiteY2" fmla="*/ 558388 h 558397"/>
                  <a:gd name="connsiteX3" fmla="*/ 0 w 93273"/>
                  <a:gd name="connsiteY3" fmla="*/ 557140 h 558397"/>
                  <a:gd name="connsiteX4" fmla="*/ 14144 w 93273"/>
                  <a:gd name="connsiteY4" fmla="*/ 0 h 558397"/>
                  <a:gd name="connsiteX0" fmla="*/ 14144 w 93273"/>
                  <a:gd name="connsiteY0" fmla="*/ 0 h 558397"/>
                  <a:gd name="connsiteX1" fmla="*/ 67496 w 93273"/>
                  <a:gd name="connsiteY1" fmla="*/ 1213 h 558397"/>
                  <a:gd name="connsiteX2" fmla="*/ 38035 w 93273"/>
                  <a:gd name="connsiteY2" fmla="*/ 558388 h 558397"/>
                  <a:gd name="connsiteX3" fmla="*/ 0 w 93273"/>
                  <a:gd name="connsiteY3" fmla="*/ 557140 h 558397"/>
                  <a:gd name="connsiteX4" fmla="*/ 14144 w 93273"/>
                  <a:gd name="connsiteY4" fmla="*/ 0 h 558397"/>
                  <a:gd name="connsiteX0" fmla="*/ 14144 w 93273"/>
                  <a:gd name="connsiteY0" fmla="*/ 0 h 558397"/>
                  <a:gd name="connsiteX1" fmla="*/ 67496 w 93273"/>
                  <a:gd name="connsiteY1" fmla="*/ 1213 h 558397"/>
                  <a:gd name="connsiteX2" fmla="*/ 38035 w 93273"/>
                  <a:gd name="connsiteY2" fmla="*/ 558388 h 558397"/>
                  <a:gd name="connsiteX3" fmla="*/ 0 w 93273"/>
                  <a:gd name="connsiteY3" fmla="*/ 557140 h 558397"/>
                  <a:gd name="connsiteX4" fmla="*/ 14144 w 93273"/>
                  <a:gd name="connsiteY4" fmla="*/ 0 h 558397"/>
                  <a:gd name="connsiteX0" fmla="*/ 14144 w 93273"/>
                  <a:gd name="connsiteY0" fmla="*/ 0 h 558397"/>
                  <a:gd name="connsiteX1" fmla="*/ 67496 w 93273"/>
                  <a:gd name="connsiteY1" fmla="*/ 1213 h 558397"/>
                  <a:gd name="connsiteX2" fmla="*/ 38035 w 93273"/>
                  <a:gd name="connsiteY2" fmla="*/ 558388 h 558397"/>
                  <a:gd name="connsiteX3" fmla="*/ 0 w 93273"/>
                  <a:gd name="connsiteY3" fmla="*/ 557140 h 558397"/>
                  <a:gd name="connsiteX4" fmla="*/ 14144 w 93273"/>
                  <a:gd name="connsiteY4" fmla="*/ 0 h 558397"/>
                  <a:gd name="connsiteX0" fmla="*/ 14144 w 93273"/>
                  <a:gd name="connsiteY0" fmla="*/ 0 h 558397"/>
                  <a:gd name="connsiteX1" fmla="*/ 67496 w 93273"/>
                  <a:gd name="connsiteY1" fmla="*/ 1213 h 558397"/>
                  <a:gd name="connsiteX2" fmla="*/ 38035 w 93273"/>
                  <a:gd name="connsiteY2" fmla="*/ 558388 h 558397"/>
                  <a:gd name="connsiteX3" fmla="*/ 0 w 93273"/>
                  <a:gd name="connsiteY3" fmla="*/ 557140 h 558397"/>
                  <a:gd name="connsiteX4" fmla="*/ 14144 w 93273"/>
                  <a:gd name="connsiteY4" fmla="*/ 0 h 558397"/>
                  <a:gd name="connsiteX0" fmla="*/ 17422 w 96551"/>
                  <a:gd name="connsiteY0" fmla="*/ 0 h 558391"/>
                  <a:gd name="connsiteX1" fmla="*/ 70774 w 96551"/>
                  <a:gd name="connsiteY1" fmla="*/ 1213 h 558391"/>
                  <a:gd name="connsiteX2" fmla="*/ 41313 w 96551"/>
                  <a:gd name="connsiteY2" fmla="*/ 558388 h 558391"/>
                  <a:gd name="connsiteX3" fmla="*/ 0 w 96551"/>
                  <a:gd name="connsiteY3" fmla="*/ 554096 h 558391"/>
                  <a:gd name="connsiteX4" fmla="*/ 17422 w 96551"/>
                  <a:gd name="connsiteY4" fmla="*/ 0 h 558391"/>
                  <a:gd name="connsiteX0" fmla="*/ 17422 w 94821"/>
                  <a:gd name="connsiteY0" fmla="*/ 0 h 563340"/>
                  <a:gd name="connsiteX1" fmla="*/ 70774 w 94821"/>
                  <a:gd name="connsiteY1" fmla="*/ 1213 h 563340"/>
                  <a:gd name="connsiteX2" fmla="*/ 36353 w 94821"/>
                  <a:gd name="connsiteY2" fmla="*/ 563339 h 563340"/>
                  <a:gd name="connsiteX3" fmla="*/ 0 w 94821"/>
                  <a:gd name="connsiteY3" fmla="*/ 554096 h 563340"/>
                  <a:gd name="connsiteX4" fmla="*/ 17422 w 94821"/>
                  <a:gd name="connsiteY4" fmla="*/ 0 h 563340"/>
                  <a:gd name="connsiteX0" fmla="*/ 17422 w 95697"/>
                  <a:gd name="connsiteY0" fmla="*/ 0 h 565728"/>
                  <a:gd name="connsiteX1" fmla="*/ 70774 w 95697"/>
                  <a:gd name="connsiteY1" fmla="*/ 1213 h 565728"/>
                  <a:gd name="connsiteX2" fmla="*/ 38924 w 95697"/>
                  <a:gd name="connsiteY2" fmla="*/ 565727 h 565728"/>
                  <a:gd name="connsiteX3" fmla="*/ 0 w 95697"/>
                  <a:gd name="connsiteY3" fmla="*/ 554096 h 565728"/>
                  <a:gd name="connsiteX4" fmla="*/ 17422 w 95697"/>
                  <a:gd name="connsiteY4" fmla="*/ 0 h 565728"/>
                  <a:gd name="connsiteX0" fmla="*/ 17422 w 95697"/>
                  <a:gd name="connsiteY0" fmla="*/ 0 h 565728"/>
                  <a:gd name="connsiteX1" fmla="*/ 70774 w 95697"/>
                  <a:gd name="connsiteY1" fmla="*/ 1213 h 565728"/>
                  <a:gd name="connsiteX2" fmla="*/ 38923 w 95697"/>
                  <a:gd name="connsiteY2" fmla="*/ 565727 h 565728"/>
                  <a:gd name="connsiteX3" fmla="*/ 0 w 95697"/>
                  <a:gd name="connsiteY3" fmla="*/ 554096 h 565728"/>
                  <a:gd name="connsiteX4" fmla="*/ 17422 w 95697"/>
                  <a:gd name="connsiteY4" fmla="*/ 0 h 565728"/>
                  <a:gd name="connsiteX0" fmla="*/ 19629 w 97904"/>
                  <a:gd name="connsiteY0" fmla="*/ 0 h 571160"/>
                  <a:gd name="connsiteX1" fmla="*/ 72981 w 97904"/>
                  <a:gd name="connsiteY1" fmla="*/ 1213 h 571160"/>
                  <a:gd name="connsiteX2" fmla="*/ 41130 w 97904"/>
                  <a:gd name="connsiteY2" fmla="*/ 565727 h 571160"/>
                  <a:gd name="connsiteX3" fmla="*/ 0 w 97904"/>
                  <a:gd name="connsiteY3" fmla="*/ 571160 h 571160"/>
                  <a:gd name="connsiteX4" fmla="*/ 19629 w 97904"/>
                  <a:gd name="connsiteY4" fmla="*/ 0 h 571160"/>
                  <a:gd name="connsiteX0" fmla="*/ 19629 w 97904"/>
                  <a:gd name="connsiteY0" fmla="*/ 0 h 571160"/>
                  <a:gd name="connsiteX1" fmla="*/ 72981 w 97904"/>
                  <a:gd name="connsiteY1" fmla="*/ 1213 h 571160"/>
                  <a:gd name="connsiteX2" fmla="*/ 41130 w 97904"/>
                  <a:gd name="connsiteY2" fmla="*/ 565727 h 571160"/>
                  <a:gd name="connsiteX3" fmla="*/ 0 w 97904"/>
                  <a:gd name="connsiteY3" fmla="*/ 571160 h 571160"/>
                  <a:gd name="connsiteX4" fmla="*/ 19629 w 97904"/>
                  <a:gd name="connsiteY4" fmla="*/ 0 h 571160"/>
                  <a:gd name="connsiteX0" fmla="*/ 19629 w 97904"/>
                  <a:gd name="connsiteY0" fmla="*/ 0 h 571160"/>
                  <a:gd name="connsiteX1" fmla="*/ 72981 w 97904"/>
                  <a:gd name="connsiteY1" fmla="*/ 1213 h 571160"/>
                  <a:gd name="connsiteX2" fmla="*/ 41130 w 97904"/>
                  <a:gd name="connsiteY2" fmla="*/ 565727 h 571160"/>
                  <a:gd name="connsiteX3" fmla="*/ 0 w 97904"/>
                  <a:gd name="connsiteY3" fmla="*/ 571160 h 571160"/>
                  <a:gd name="connsiteX4" fmla="*/ 19629 w 97904"/>
                  <a:gd name="connsiteY4" fmla="*/ 0 h 571160"/>
                  <a:gd name="connsiteX0" fmla="*/ 19629 w 97904"/>
                  <a:gd name="connsiteY0" fmla="*/ 0 h 571160"/>
                  <a:gd name="connsiteX1" fmla="*/ 72981 w 97904"/>
                  <a:gd name="connsiteY1" fmla="*/ 1213 h 571160"/>
                  <a:gd name="connsiteX2" fmla="*/ 41130 w 97904"/>
                  <a:gd name="connsiteY2" fmla="*/ 565727 h 571160"/>
                  <a:gd name="connsiteX3" fmla="*/ 0 w 97904"/>
                  <a:gd name="connsiteY3" fmla="*/ 571160 h 571160"/>
                  <a:gd name="connsiteX4" fmla="*/ 19629 w 97904"/>
                  <a:gd name="connsiteY4" fmla="*/ 0 h 571160"/>
                  <a:gd name="connsiteX0" fmla="*/ 19629 w 98544"/>
                  <a:gd name="connsiteY0" fmla="*/ 0 h 571160"/>
                  <a:gd name="connsiteX1" fmla="*/ 72981 w 98544"/>
                  <a:gd name="connsiteY1" fmla="*/ 1213 h 571160"/>
                  <a:gd name="connsiteX2" fmla="*/ 42932 w 98544"/>
                  <a:gd name="connsiteY2" fmla="*/ 567400 h 571160"/>
                  <a:gd name="connsiteX3" fmla="*/ 0 w 98544"/>
                  <a:gd name="connsiteY3" fmla="*/ 571160 h 571160"/>
                  <a:gd name="connsiteX4" fmla="*/ 19629 w 98544"/>
                  <a:gd name="connsiteY4" fmla="*/ 0 h 571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544" h="571160">
                    <a:moveTo>
                      <a:pt x="19629" y="0"/>
                    </a:moveTo>
                    <a:lnTo>
                      <a:pt x="72981" y="1213"/>
                    </a:lnTo>
                    <a:cubicBezTo>
                      <a:pt x="114757" y="299638"/>
                      <a:pt x="105735" y="298692"/>
                      <a:pt x="42932" y="567400"/>
                    </a:cubicBezTo>
                    <a:cubicBezTo>
                      <a:pt x="25718" y="567546"/>
                      <a:pt x="17214" y="571014"/>
                      <a:pt x="0" y="571160"/>
                    </a:cubicBezTo>
                    <a:cubicBezTo>
                      <a:pt x="26174" y="363737"/>
                      <a:pt x="26517" y="214037"/>
                      <a:pt x="1962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lumMod val="75000"/>
                      <a:lumOff val="25000"/>
                    </a:srgbClr>
                  </a:gs>
                  <a:gs pos="100000">
                    <a:srgbClr val="000000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Rectangle 9"/>
              <p:cNvSpPr/>
              <p:nvPr/>
            </p:nvSpPr>
            <p:spPr>
              <a:xfrm rot="2456433">
                <a:off x="3004663" y="4081953"/>
                <a:ext cx="94702" cy="546594"/>
              </a:xfrm>
              <a:custGeom>
                <a:avLst/>
                <a:gdLst>
                  <a:gd name="connsiteX0" fmla="*/ 0 w 145256"/>
                  <a:gd name="connsiteY0" fmla="*/ 0 h 526354"/>
                  <a:gd name="connsiteX1" fmla="*/ 145256 w 145256"/>
                  <a:gd name="connsiteY1" fmla="*/ 0 h 526354"/>
                  <a:gd name="connsiteX2" fmla="*/ 145256 w 145256"/>
                  <a:gd name="connsiteY2" fmla="*/ 526354 h 526354"/>
                  <a:gd name="connsiteX3" fmla="*/ 0 w 145256"/>
                  <a:gd name="connsiteY3" fmla="*/ 526354 h 526354"/>
                  <a:gd name="connsiteX4" fmla="*/ 0 w 145256"/>
                  <a:gd name="connsiteY4" fmla="*/ 0 h 526354"/>
                  <a:gd name="connsiteX0" fmla="*/ 14448 w 159704"/>
                  <a:gd name="connsiteY0" fmla="*/ 0 h 526354"/>
                  <a:gd name="connsiteX1" fmla="*/ 159704 w 159704"/>
                  <a:gd name="connsiteY1" fmla="*/ 0 h 526354"/>
                  <a:gd name="connsiteX2" fmla="*/ 159704 w 159704"/>
                  <a:gd name="connsiteY2" fmla="*/ 526354 h 526354"/>
                  <a:gd name="connsiteX3" fmla="*/ 14448 w 159704"/>
                  <a:gd name="connsiteY3" fmla="*/ 526354 h 526354"/>
                  <a:gd name="connsiteX4" fmla="*/ 14448 w 159704"/>
                  <a:gd name="connsiteY4" fmla="*/ 0 h 526354"/>
                  <a:gd name="connsiteX0" fmla="*/ 13755 w 159011"/>
                  <a:gd name="connsiteY0" fmla="*/ 0 h 526354"/>
                  <a:gd name="connsiteX1" fmla="*/ 159011 w 159011"/>
                  <a:gd name="connsiteY1" fmla="*/ 0 h 526354"/>
                  <a:gd name="connsiteX2" fmla="*/ 159011 w 159011"/>
                  <a:gd name="connsiteY2" fmla="*/ 526354 h 526354"/>
                  <a:gd name="connsiteX3" fmla="*/ 13755 w 159011"/>
                  <a:gd name="connsiteY3" fmla="*/ 526354 h 526354"/>
                  <a:gd name="connsiteX4" fmla="*/ 13755 w 159011"/>
                  <a:gd name="connsiteY4" fmla="*/ 0 h 526354"/>
                  <a:gd name="connsiteX0" fmla="*/ 18464 w 163720"/>
                  <a:gd name="connsiteY0" fmla="*/ 0 h 526354"/>
                  <a:gd name="connsiteX1" fmla="*/ 163720 w 163720"/>
                  <a:gd name="connsiteY1" fmla="*/ 0 h 526354"/>
                  <a:gd name="connsiteX2" fmla="*/ 163720 w 163720"/>
                  <a:gd name="connsiteY2" fmla="*/ 526354 h 526354"/>
                  <a:gd name="connsiteX3" fmla="*/ 18464 w 163720"/>
                  <a:gd name="connsiteY3" fmla="*/ 526354 h 526354"/>
                  <a:gd name="connsiteX4" fmla="*/ 18464 w 163720"/>
                  <a:gd name="connsiteY4" fmla="*/ 0 h 526354"/>
                  <a:gd name="connsiteX0" fmla="*/ 21057 w 166313"/>
                  <a:gd name="connsiteY0" fmla="*/ 0 h 526354"/>
                  <a:gd name="connsiteX1" fmla="*/ 166313 w 166313"/>
                  <a:gd name="connsiteY1" fmla="*/ 0 h 526354"/>
                  <a:gd name="connsiteX2" fmla="*/ 166313 w 166313"/>
                  <a:gd name="connsiteY2" fmla="*/ 526354 h 526354"/>
                  <a:gd name="connsiteX3" fmla="*/ 21057 w 166313"/>
                  <a:gd name="connsiteY3" fmla="*/ 526354 h 526354"/>
                  <a:gd name="connsiteX4" fmla="*/ 21057 w 166313"/>
                  <a:gd name="connsiteY4" fmla="*/ 0 h 526354"/>
                  <a:gd name="connsiteX0" fmla="*/ 10873 w 156129"/>
                  <a:gd name="connsiteY0" fmla="*/ 0 h 526354"/>
                  <a:gd name="connsiteX1" fmla="*/ 156129 w 156129"/>
                  <a:gd name="connsiteY1" fmla="*/ 0 h 526354"/>
                  <a:gd name="connsiteX2" fmla="*/ 156129 w 156129"/>
                  <a:gd name="connsiteY2" fmla="*/ 526354 h 526354"/>
                  <a:gd name="connsiteX3" fmla="*/ 10873 w 156129"/>
                  <a:gd name="connsiteY3" fmla="*/ 526354 h 526354"/>
                  <a:gd name="connsiteX4" fmla="*/ 10873 w 156129"/>
                  <a:gd name="connsiteY4" fmla="*/ 0 h 526354"/>
                  <a:gd name="connsiteX0" fmla="*/ 11923 w 157179"/>
                  <a:gd name="connsiteY0" fmla="*/ 0 h 526354"/>
                  <a:gd name="connsiteX1" fmla="*/ 157179 w 157179"/>
                  <a:gd name="connsiteY1" fmla="*/ 0 h 526354"/>
                  <a:gd name="connsiteX2" fmla="*/ 157179 w 157179"/>
                  <a:gd name="connsiteY2" fmla="*/ 526354 h 526354"/>
                  <a:gd name="connsiteX3" fmla="*/ 11923 w 157179"/>
                  <a:gd name="connsiteY3" fmla="*/ 526354 h 526354"/>
                  <a:gd name="connsiteX4" fmla="*/ 11923 w 157179"/>
                  <a:gd name="connsiteY4" fmla="*/ 0 h 526354"/>
                  <a:gd name="connsiteX0" fmla="*/ 11669 w 156925"/>
                  <a:gd name="connsiteY0" fmla="*/ 0 h 526354"/>
                  <a:gd name="connsiteX1" fmla="*/ 156925 w 156925"/>
                  <a:gd name="connsiteY1" fmla="*/ 0 h 526354"/>
                  <a:gd name="connsiteX2" fmla="*/ 156925 w 156925"/>
                  <a:gd name="connsiteY2" fmla="*/ 526354 h 526354"/>
                  <a:gd name="connsiteX3" fmla="*/ 11669 w 156925"/>
                  <a:gd name="connsiteY3" fmla="*/ 526354 h 526354"/>
                  <a:gd name="connsiteX4" fmla="*/ 11669 w 156925"/>
                  <a:gd name="connsiteY4" fmla="*/ 0 h 526354"/>
                  <a:gd name="connsiteX0" fmla="*/ 10909 w 156165"/>
                  <a:gd name="connsiteY0" fmla="*/ 0 h 526354"/>
                  <a:gd name="connsiteX1" fmla="*/ 156165 w 156165"/>
                  <a:gd name="connsiteY1" fmla="*/ 0 h 526354"/>
                  <a:gd name="connsiteX2" fmla="*/ 156165 w 156165"/>
                  <a:gd name="connsiteY2" fmla="*/ 526354 h 526354"/>
                  <a:gd name="connsiteX3" fmla="*/ 10909 w 156165"/>
                  <a:gd name="connsiteY3" fmla="*/ 526354 h 526354"/>
                  <a:gd name="connsiteX4" fmla="*/ 10909 w 156165"/>
                  <a:gd name="connsiteY4" fmla="*/ 0 h 526354"/>
                  <a:gd name="connsiteX0" fmla="*/ 18259 w 163515"/>
                  <a:gd name="connsiteY0" fmla="*/ 0 h 526354"/>
                  <a:gd name="connsiteX1" fmla="*/ 163515 w 163515"/>
                  <a:gd name="connsiteY1" fmla="*/ 0 h 526354"/>
                  <a:gd name="connsiteX2" fmla="*/ 163515 w 163515"/>
                  <a:gd name="connsiteY2" fmla="*/ 526354 h 526354"/>
                  <a:gd name="connsiteX3" fmla="*/ 18259 w 163515"/>
                  <a:gd name="connsiteY3" fmla="*/ 526354 h 526354"/>
                  <a:gd name="connsiteX4" fmla="*/ 18259 w 163515"/>
                  <a:gd name="connsiteY4" fmla="*/ 0 h 526354"/>
                  <a:gd name="connsiteX0" fmla="*/ 7842 w 153098"/>
                  <a:gd name="connsiteY0" fmla="*/ 0 h 526354"/>
                  <a:gd name="connsiteX1" fmla="*/ 153098 w 153098"/>
                  <a:gd name="connsiteY1" fmla="*/ 0 h 526354"/>
                  <a:gd name="connsiteX2" fmla="*/ 153098 w 153098"/>
                  <a:gd name="connsiteY2" fmla="*/ 526354 h 526354"/>
                  <a:gd name="connsiteX3" fmla="*/ 7842 w 153098"/>
                  <a:gd name="connsiteY3" fmla="*/ 526354 h 526354"/>
                  <a:gd name="connsiteX4" fmla="*/ 7842 w 153098"/>
                  <a:gd name="connsiteY4" fmla="*/ 0 h 526354"/>
                  <a:gd name="connsiteX0" fmla="*/ 14996 w 160252"/>
                  <a:gd name="connsiteY0" fmla="*/ 0 h 526354"/>
                  <a:gd name="connsiteX1" fmla="*/ 160252 w 160252"/>
                  <a:gd name="connsiteY1" fmla="*/ 0 h 526354"/>
                  <a:gd name="connsiteX2" fmla="*/ 160252 w 160252"/>
                  <a:gd name="connsiteY2" fmla="*/ 526354 h 526354"/>
                  <a:gd name="connsiteX3" fmla="*/ 14996 w 160252"/>
                  <a:gd name="connsiteY3" fmla="*/ 526354 h 526354"/>
                  <a:gd name="connsiteX4" fmla="*/ 14996 w 160252"/>
                  <a:gd name="connsiteY4" fmla="*/ 0 h 526354"/>
                  <a:gd name="connsiteX0" fmla="*/ 16887 w 162143"/>
                  <a:gd name="connsiteY0" fmla="*/ 0 h 529236"/>
                  <a:gd name="connsiteX1" fmla="*/ 162143 w 162143"/>
                  <a:gd name="connsiteY1" fmla="*/ 0 h 529236"/>
                  <a:gd name="connsiteX2" fmla="*/ 162143 w 162143"/>
                  <a:gd name="connsiteY2" fmla="*/ 526354 h 529236"/>
                  <a:gd name="connsiteX3" fmla="*/ 9930 w 162143"/>
                  <a:gd name="connsiteY3" fmla="*/ 529236 h 529236"/>
                  <a:gd name="connsiteX4" fmla="*/ 16887 w 162143"/>
                  <a:gd name="connsiteY4" fmla="*/ 0 h 529236"/>
                  <a:gd name="connsiteX0" fmla="*/ 17947 w 163203"/>
                  <a:gd name="connsiteY0" fmla="*/ 0 h 529236"/>
                  <a:gd name="connsiteX1" fmla="*/ 163203 w 163203"/>
                  <a:gd name="connsiteY1" fmla="*/ 0 h 529236"/>
                  <a:gd name="connsiteX2" fmla="*/ 163203 w 163203"/>
                  <a:gd name="connsiteY2" fmla="*/ 526354 h 529236"/>
                  <a:gd name="connsiteX3" fmla="*/ 10990 w 163203"/>
                  <a:gd name="connsiteY3" fmla="*/ 529236 h 529236"/>
                  <a:gd name="connsiteX4" fmla="*/ 17947 w 163203"/>
                  <a:gd name="connsiteY4" fmla="*/ 0 h 529236"/>
                  <a:gd name="connsiteX0" fmla="*/ 20521 w 165777"/>
                  <a:gd name="connsiteY0" fmla="*/ 0 h 529236"/>
                  <a:gd name="connsiteX1" fmla="*/ 165777 w 165777"/>
                  <a:gd name="connsiteY1" fmla="*/ 0 h 529236"/>
                  <a:gd name="connsiteX2" fmla="*/ 165777 w 165777"/>
                  <a:gd name="connsiteY2" fmla="*/ 526354 h 529236"/>
                  <a:gd name="connsiteX3" fmla="*/ 13564 w 165777"/>
                  <a:gd name="connsiteY3" fmla="*/ 529236 h 529236"/>
                  <a:gd name="connsiteX4" fmla="*/ 20521 w 165777"/>
                  <a:gd name="connsiteY4" fmla="*/ 0 h 529236"/>
                  <a:gd name="connsiteX0" fmla="*/ 7695 w 152951"/>
                  <a:gd name="connsiteY0" fmla="*/ 0 h 529236"/>
                  <a:gd name="connsiteX1" fmla="*/ 152951 w 152951"/>
                  <a:gd name="connsiteY1" fmla="*/ 0 h 529236"/>
                  <a:gd name="connsiteX2" fmla="*/ 152951 w 152951"/>
                  <a:gd name="connsiteY2" fmla="*/ 526354 h 529236"/>
                  <a:gd name="connsiteX3" fmla="*/ 738 w 152951"/>
                  <a:gd name="connsiteY3" fmla="*/ 529236 h 529236"/>
                  <a:gd name="connsiteX4" fmla="*/ 7695 w 152951"/>
                  <a:gd name="connsiteY4" fmla="*/ 0 h 529236"/>
                  <a:gd name="connsiteX0" fmla="*/ 15839 w 161095"/>
                  <a:gd name="connsiteY0" fmla="*/ 0 h 529236"/>
                  <a:gd name="connsiteX1" fmla="*/ 161095 w 161095"/>
                  <a:gd name="connsiteY1" fmla="*/ 0 h 529236"/>
                  <a:gd name="connsiteX2" fmla="*/ 161095 w 161095"/>
                  <a:gd name="connsiteY2" fmla="*/ 526354 h 529236"/>
                  <a:gd name="connsiteX3" fmla="*/ 8882 w 161095"/>
                  <a:gd name="connsiteY3" fmla="*/ 529236 h 529236"/>
                  <a:gd name="connsiteX4" fmla="*/ 15839 w 161095"/>
                  <a:gd name="connsiteY4" fmla="*/ 0 h 529236"/>
                  <a:gd name="connsiteX0" fmla="*/ 20567 w 165823"/>
                  <a:gd name="connsiteY0" fmla="*/ 0 h 529236"/>
                  <a:gd name="connsiteX1" fmla="*/ 165823 w 165823"/>
                  <a:gd name="connsiteY1" fmla="*/ 0 h 529236"/>
                  <a:gd name="connsiteX2" fmla="*/ 165823 w 165823"/>
                  <a:gd name="connsiteY2" fmla="*/ 526354 h 529236"/>
                  <a:gd name="connsiteX3" fmla="*/ 13610 w 165823"/>
                  <a:gd name="connsiteY3" fmla="*/ 529236 h 529236"/>
                  <a:gd name="connsiteX4" fmla="*/ 20567 w 165823"/>
                  <a:gd name="connsiteY4" fmla="*/ 0 h 529236"/>
                  <a:gd name="connsiteX0" fmla="*/ 18364 w 163620"/>
                  <a:gd name="connsiteY0" fmla="*/ 0 h 529236"/>
                  <a:gd name="connsiteX1" fmla="*/ 163620 w 163620"/>
                  <a:gd name="connsiteY1" fmla="*/ 0 h 529236"/>
                  <a:gd name="connsiteX2" fmla="*/ 163620 w 163620"/>
                  <a:gd name="connsiteY2" fmla="*/ 526354 h 529236"/>
                  <a:gd name="connsiteX3" fmla="*/ 11407 w 163620"/>
                  <a:gd name="connsiteY3" fmla="*/ 529236 h 529236"/>
                  <a:gd name="connsiteX4" fmla="*/ 18364 w 163620"/>
                  <a:gd name="connsiteY4" fmla="*/ 0 h 529236"/>
                  <a:gd name="connsiteX0" fmla="*/ 14602 w 170175"/>
                  <a:gd name="connsiteY0" fmla="*/ 2643 h 529236"/>
                  <a:gd name="connsiteX1" fmla="*/ 170175 w 170175"/>
                  <a:gd name="connsiteY1" fmla="*/ 0 h 529236"/>
                  <a:gd name="connsiteX2" fmla="*/ 170175 w 170175"/>
                  <a:gd name="connsiteY2" fmla="*/ 526354 h 529236"/>
                  <a:gd name="connsiteX3" fmla="*/ 17962 w 170175"/>
                  <a:gd name="connsiteY3" fmla="*/ 529236 h 529236"/>
                  <a:gd name="connsiteX4" fmla="*/ 14602 w 170175"/>
                  <a:gd name="connsiteY4" fmla="*/ 2643 h 529236"/>
                  <a:gd name="connsiteX0" fmla="*/ 13916 w 171895"/>
                  <a:gd name="connsiteY0" fmla="*/ 0 h 540268"/>
                  <a:gd name="connsiteX1" fmla="*/ 171895 w 171895"/>
                  <a:gd name="connsiteY1" fmla="*/ 11032 h 540268"/>
                  <a:gd name="connsiteX2" fmla="*/ 171895 w 171895"/>
                  <a:gd name="connsiteY2" fmla="*/ 537386 h 540268"/>
                  <a:gd name="connsiteX3" fmla="*/ 19682 w 171895"/>
                  <a:gd name="connsiteY3" fmla="*/ 540268 h 540268"/>
                  <a:gd name="connsiteX4" fmla="*/ 13916 w 171895"/>
                  <a:gd name="connsiteY4" fmla="*/ 0 h 540268"/>
                  <a:gd name="connsiteX0" fmla="*/ 13916 w 171895"/>
                  <a:gd name="connsiteY0" fmla="*/ 0 h 540268"/>
                  <a:gd name="connsiteX1" fmla="*/ 94872 w 171895"/>
                  <a:gd name="connsiteY1" fmla="*/ 2190 h 540268"/>
                  <a:gd name="connsiteX2" fmla="*/ 171895 w 171895"/>
                  <a:gd name="connsiteY2" fmla="*/ 537386 h 540268"/>
                  <a:gd name="connsiteX3" fmla="*/ 19682 w 171895"/>
                  <a:gd name="connsiteY3" fmla="*/ 540268 h 540268"/>
                  <a:gd name="connsiteX4" fmla="*/ 13916 w 171895"/>
                  <a:gd name="connsiteY4" fmla="*/ 0 h 540268"/>
                  <a:gd name="connsiteX0" fmla="*/ 13916 w 94872"/>
                  <a:gd name="connsiteY0" fmla="*/ 0 h 545468"/>
                  <a:gd name="connsiteX1" fmla="*/ 94872 w 94872"/>
                  <a:gd name="connsiteY1" fmla="*/ 2190 h 545468"/>
                  <a:gd name="connsiteX2" fmla="*/ 71728 w 94872"/>
                  <a:gd name="connsiteY2" fmla="*/ 545468 h 545468"/>
                  <a:gd name="connsiteX3" fmla="*/ 19682 w 94872"/>
                  <a:gd name="connsiteY3" fmla="*/ 540268 h 545468"/>
                  <a:gd name="connsiteX4" fmla="*/ 13916 w 94872"/>
                  <a:gd name="connsiteY4" fmla="*/ 0 h 545468"/>
                  <a:gd name="connsiteX0" fmla="*/ 13916 w 94872"/>
                  <a:gd name="connsiteY0" fmla="*/ 0 h 545468"/>
                  <a:gd name="connsiteX1" fmla="*/ 94872 w 94872"/>
                  <a:gd name="connsiteY1" fmla="*/ 2190 h 545468"/>
                  <a:gd name="connsiteX2" fmla="*/ 71728 w 94872"/>
                  <a:gd name="connsiteY2" fmla="*/ 545468 h 545468"/>
                  <a:gd name="connsiteX3" fmla="*/ 19682 w 94872"/>
                  <a:gd name="connsiteY3" fmla="*/ 540268 h 545468"/>
                  <a:gd name="connsiteX4" fmla="*/ 13916 w 94872"/>
                  <a:gd name="connsiteY4" fmla="*/ 0 h 545468"/>
                  <a:gd name="connsiteX0" fmla="*/ 13916 w 94872"/>
                  <a:gd name="connsiteY0" fmla="*/ 0 h 545468"/>
                  <a:gd name="connsiteX1" fmla="*/ 94872 w 94872"/>
                  <a:gd name="connsiteY1" fmla="*/ 2190 h 545468"/>
                  <a:gd name="connsiteX2" fmla="*/ 71728 w 94872"/>
                  <a:gd name="connsiteY2" fmla="*/ 545468 h 545468"/>
                  <a:gd name="connsiteX3" fmla="*/ 19682 w 94872"/>
                  <a:gd name="connsiteY3" fmla="*/ 540268 h 545468"/>
                  <a:gd name="connsiteX4" fmla="*/ 13916 w 94872"/>
                  <a:gd name="connsiteY4" fmla="*/ 0 h 545468"/>
                  <a:gd name="connsiteX0" fmla="*/ 13916 w 94872"/>
                  <a:gd name="connsiteY0" fmla="*/ 0 h 543908"/>
                  <a:gd name="connsiteX1" fmla="*/ 94872 w 94872"/>
                  <a:gd name="connsiteY1" fmla="*/ 2190 h 543908"/>
                  <a:gd name="connsiteX2" fmla="*/ 73526 w 94872"/>
                  <a:gd name="connsiteY2" fmla="*/ 543908 h 543908"/>
                  <a:gd name="connsiteX3" fmla="*/ 19682 w 94872"/>
                  <a:gd name="connsiteY3" fmla="*/ 540268 h 543908"/>
                  <a:gd name="connsiteX4" fmla="*/ 13916 w 94872"/>
                  <a:gd name="connsiteY4" fmla="*/ 0 h 543908"/>
                  <a:gd name="connsiteX0" fmla="*/ 8327 w 89283"/>
                  <a:gd name="connsiteY0" fmla="*/ 0 h 543908"/>
                  <a:gd name="connsiteX1" fmla="*/ 89283 w 89283"/>
                  <a:gd name="connsiteY1" fmla="*/ 2190 h 543908"/>
                  <a:gd name="connsiteX2" fmla="*/ 67937 w 89283"/>
                  <a:gd name="connsiteY2" fmla="*/ 543908 h 543908"/>
                  <a:gd name="connsiteX3" fmla="*/ 14093 w 89283"/>
                  <a:gd name="connsiteY3" fmla="*/ 540268 h 543908"/>
                  <a:gd name="connsiteX4" fmla="*/ 8327 w 89283"/>
                  <a:gd name="connsiteY4" fmla="*/ 0 h 543908"/>
                  <a:gd name="connsiteX0" fmla="*/ 4928 w 85884"/>
                  <a:gd name="connsiteY0" fmla="*/ 0 h 543908"/>
                  <a:gd name="connsiteX1" fmla="*/ 85884 w 85884"/>
                  <a:gd name="connsiteY1" fmla="*/ 2190 h 543908"/>
                  <a:gd name="connsiteX2" fmla="*/ 64538 w 85884"/>
                  <a:gd name="connsiteY2" fmla="*/ 543908 h 543908"/>
                  <a:gd name="connsiteX3" fmla="*/ 10694 w 85884"/>
                  <a:gd name="connsiteY3" fmla="*/ 540268 h 543908"/>
                  <a:gd name="connsiteX4" fmla="*/ 4928 w 85884"/>
                  <a:gd name="connsiteY4" fmla="*/ 0 h 543908"/>
                  <a:gd name="connsiteX0" fmla="*/ 2447 w 83403"/>
                  <a:gd name="connsiteY0" fmla="*/ 0 h 543908"/>
                  <a:gd name="connsiteX1" fmla="*/ 83403 w 83403"/>
                  <a:gd name="connsiteY1" fmla="*/ 2190 h 543908"/>
                  <a:gd name="connsiteX2" fmla="*/ 62057 w 83403"/>
                  <a:gd name="connsiteY2" fmla="*/ 543908 h 543908"/>
                  <a:gd name="connsiteX3" fmla="*/ 8213 w 83403"/>
                  <a:gd name="connsiteY3" fmla="*/ 540268 h 543908"/>
                  <a:gd name="connsiteX4" fmla="*/ 2447 w 83403"/>
                  <a:gd name="connsiteY4" fmla="*/ 0 h 543908"/>
                  <a:gd name="connsiteX0" fmla="*/ 5406 w 86362"/>
                  <a:gd name="connsiteY0" fmla="*/ 0 h 543908"/>
                  <a:gd name="connsiteX1" fmla="*/ 86362 w 86362"/>
                  <a:gd name="connsiteY1" fmla="*/ 2190 h 543908"/>
                  <a:gd name="connsiteX2" fmla="*/ 65016 w 86362"/>
                  <a:gd name="connsiteY2" fmla="*/ 543908 h 543908"/>
                  <a:gd name="connsiteX3" fmla="*/ 11172 w 86362"/>
                  <a:gd name="connsiteY3" fmla="*/ 540268 h 543908"/>
                  <a:gd name="connsiteX4" fmla="*/ 5406 w 86362"/>
                  <a:gd name="connsiteY4" fmla="*/ 0 h 543908"/>
                  <a:gd name="connsiteX0" fmla="*/ 4611 w 85567"/>
                  <a:gd name="connsiteY0" fmla="*/ 0 h 543908"/>
                  <a:gd name="connsiteX1" fmla="*/ 85567 w 85567"/>
                  <a:gd name="connsiteY1" fmla="*/ 2190 h 543908"/>
                  <a:gd name="connsiteX2" fmla="*/ 64221 w 85567"/>
                  <a:gd name="connsiteY2" fmla="*/ 543908 h 543908"/>
                  <a:gd name="connsiteX3" fmla="*/ 10377 w 85567"/>
                  <a:gd name="connsiteY3" fmla="*/ 540268 h 543908"/>
                  <a:gd name="connsiteX4" fmla="*/ 4611 w 85567"/>
                  <a:gd name="connsiteY4" fmla="*/ 0 h 543908"/>
                  <a:gd name="connsiteX0" fmla="*/ 2400 w 83356"/>
                  <a:gd name="connsiteY0" fmla="*/ 0 h 543908"/>
                  <a:gd name="connsiteX1" fmla="*/ 83356 w 83356"/>
                  <a:gd name="connsiteY1" fmla="*/ 2190 h 543908"/>
                  <a:gd name="connsiteX2" fmla="*/ 62010 w 83356"/>
                  <a:gd name="connsiteY2" fmla="*/ 543908 h 543908"/>
                  <a:gd name="connsiteX3" fmla="*/ 8166 w 83356"/>
                  <a:gd name="connsiteY3" fmla="*/ 540268 h 543908"/>
                  <a:gd name="connsiteX4" fmla="*/ 2400 w 83356"/>
                  <a:gd name="connsiteY4" fmla="*/ 0 h 543908"/>
                  <a:gd name="connsiteX0" fmla="*/ 7401 w 88357"/>
                  <a:gd name="connsiteY0" fmla="*/ 0 h 543908"/>
                  <a:gd name="connsiteX1" fmla="*/ 88357 w 88357"/>
                  <a:gd name="connsiteY1" fmla="*/ 2190 h 543908"/>
                  <a:gd name="connsiteX2" fmla="*/ 67011 w 88357"/>
                  <a:gd name="connsiteY2" fmla="*/ 543908 h 543908"/>
                  <a:gd name="connsiteX3" fmla="*/ 13167 w 88357"/>
                  <a:gd name="connsiteY3" fmla="*/ 540268 h 543908"/>
                  <a:gd name="connsiteX4" fmla="*/ 7401 w 88357"/>
                  <a:gd name="connsiteY4" fmla="*/ 0 h 543908"/>
                  <a:gd name="connsiteX0" fmla="*/ 7401 w 88357"/>
                  <a:gd name="connsiteY0" fmla="*/ 0 h 543908"/>
                  <a:gd name="connsiteX1" fmla="*/ 88357 w 88357"/>
                  <a:gd name="connsiteY1" fmla="*/ 2190 h 543908"/>
                  <a:gd name="connsiteX2" fmla="*/ 67011 w 88357"/>
                  <a:gd name="connsiteY2" fmla="*/ 543908 h 543908"/>
                  <a:gd name="connsiteX3" fmla="*/ 13167 w 88357"/>
                  <a:gd name="connsiteY3" fmla="*/ 540268 h 543908"/>
                  <a:gd name="connsiteX4" fmla="*/ 7401 w 88357"/>
                  <a:gd name="connsiteY4" fmla="*/ 0 h 543908"/>
                  <a:gd name="connsiteX0" fmla="*/ 7401 w 88357"/>
                  <a:gd name="connsiteY0" fmla="*/ 0 h 543908"/>
                  <a:gd name="connsiteX1" fmla="*/ 88357 w 88357"/>
                  <a:gd name="connsiteY1" fmla="*/ 2190 h 543908"/>
                  <a:gd name="connsiteX2" fmla="*/ 67011 w 88357"/>
                  <a:gd name="connsiteY2" fmla="*/ 543908 h 543908"/>
                  <a:gd name="connsiteX3" fmla="*/ 13167 w 88357"/>
                  <a:gd name="connsiteY3" fmla="*/ 540268 h 543908"/>
                  <a:gd name="connsiteX4" fmla="*/ 7401 w 88357"/>
                  <a:gd name="connsiteY4" fmla="*/ 0 h 543908"/>
                  <a:gd name="connsiteX0" fmla="*/ 7401 w 88357"/>
                  <a:gd name="connsiteY0" fmla="*/ 0 h 543908"/>
                  <a:gd name="connsiteX1" fmla="*/ 88357 w 88357"/>
                  <a:gd name="connsiteY1" fmla="*/ 2190 h 543908"/>
                  <a:gd name="connsiteX2" fmla="*/ 67011 w 88357"/>
                  <a:gd name="connsiteY2" fmla="*/ 543908 h 543908"/>
                  <a:gd name="connsiteX3" fmla="*/ 13167 w 88357"/>
                  <a:gd name="connsiteY3" fmla="*/ 540268 h 543908"/>
                  <a:gd name="connsiteX4" fmla="*/ 7401 w 88357"/>
                  <a:gd name="connsiteY4" fmla="*/ 0 h 543908"/>
                  <a:gd name="connsiteX0" fmla="*/ 7401 w 89787"/>
                  <a:gd name="connsiteY0" fmla="*/ 0 h 543908"/>
                  <a:gd name="connsiteX1" fmla="*/ 88357 w 89787"/>
                  <a:gd name="connsiteY1" fmla="*/ 2190 h 543908"/>
                  <a:gd name="connsiteX2" fmla="*/ 50114 w 89787"/>
                  <a:gd name="connsiteY2" fmla="*/ 228184 h 543908"/>
                  <a:gd name="connsiteX3" fmla="*/ 67011 w 89787"/>
                  <a:gd name="connsiteY3" fmla="*/ 543908 h 543908"/>
                  <a:gd name="connsiteX4" fmla="*/ 13167 w 89787"/>
                  <a:gd name="connsiteY4" fmla="*/ 540268 h 543908"/>
                  <a:gd name="connsiteX5" fmla="*/ 7401 w 89787"/>
                  <a:gd name="connsiteY5" fmla="*/ 0 h 543908"/>
                  <a:gd name="connsiteX0" fmla="*/ 7401 w 90349"/>
                  <a:gd name="connsiteY0" fmla="*/ 0 h 543908"/>
                  <a:gd name="connsiteX1" fmla="*/ 88357 w 90349"/>
                  <a:gd name="connsiteY1" fmla="*/ 2190 h 543908"/>
                  <a:gd name="connsiteX2" fmla="*/ 50114 w 90349"/>
                  <a:gd name="connsiteY2" fmla="*/ 228184 h 543908"/>
                  <a:gd name="connsiteX3" fmla="*/ 67011 w 90349"/>
                  <a:gd name="connsiteY3" fmla="*/ 543908 h 543908"/>
                  <a:gd name="connsiteX4" fmla="*/ 13167 w 90349"/>
                  <a:gd name="connsiteY4" fmla="*/ 540268 h 543908"/>
                  <a:gd name="connsiteX5" fmla="*/ 7401 w 90349"/>
                  <a:gd name="connsiteY5" fmla="*/ 0 h 543908"/>
                  <a:gd name="connsiteX0" fmla="*/ 7401 w 114170"/>
                  <a:gd name="connsiteY0" fmla="*/ 0 h 543908"/>
                  <a:gd name="connsiteX1" fmla="*/ 88357 w 114170"/>
                  <a:gd name="connsiteY1" fmla="*/ 2190 h 543908"/>
                  <a:gd name="connsiteX2" fmla="*/ 107827 w 114170"/>
                  <a:gd name="connsiteY2" fmla="*/ 247473 h 543908"/>
                  <a:gd name="connsiteX3" fmla="*/ 67011 w 114170"/>
                  <a:gd name="connsiteY3" fmla="*/ 543908 h 543908"/>
                  <a:gd name="connsiteX4" fmla="*/ 13167 w 114170"/>
                  <a:gd name="connsiteY4" fmla="*/ 540268 h 543908"/>
                  <a:gd name="connsiteX5" fmla="*/ 7401 w 114170"/>
                  <a:gd name="connsiteY5" fmla="*/ 0 h 543908"/>
                  <a:gd name="connsiteX0" fmla="*/ 7401 w 114170"/>
                  <a:gd name="connsiteY0" fmla="*/ 0 h 543908"/>
                  <a:gd name="connsiteX1" fmla="*/ 88357 w 114170"/>
                  <a:gd name="connsiteY1" fmla="*/ 2190 h 543908"/>
                  <a:gd name="connsiteX2" fmla="*/ 107827 w 114170"/>
                  <a:gd name="connsiteY2" fmla="*/ 247473 h 543908"/>
                  <a:gd name="connsiteX3" fmla="*/ 67011 w 114170"/>
                  <a:gd name="connsiteY3" fmla="*/ 543908 h 543908"/>
                  <a:gd name="connsiteX4" fmla="*/ 13167 w 114170"/>
                  <a:gd name="connsiteY4" fmla="*/ 540268 h 543908"/>
                  <a:gd name="connsiteX5" fmla="*/ 7401 w 114170"/>
                  <a:gd name="connsiteY5" fmla="*/ 0 h 543908"/>
                  <a:gd name="connsiteX0" fmla="*/ 7401 w 91155"/>
                  <a:gd name="connsiteY0" fmla="*/ 0 h 543908"/>
                  <a:gd name="connsiteX1" fmla="*/ 88357 w 91155"/>
                  <a:gd name="connsiteY1" fmla="*/ 2190 h 543908"/>
                  <a:gd name="connsiteX2" fmla="*/ 67011 w 91155"/>
                  <a:gd name="connsiteY2" fmla="*/ 543908 h 543908"/>
                  <a:gd name="connsiteX3" fmla="*/ 13167 w 91155"/>
                  <a:gd name="connsiteY3" fmla="*/ 540268 h 543908"/>
                  <a:gd name="connsiteX4" fmla="*/ 7401 w 91155"/>
                  <a:gd name="connsiteY4" fmla="*/ 0 h 543908"/>
                  <a:gd name="connsiteX0" fmla="*/ 7401 w 88357"/>
                  <a:gd name="connsiteY0" fmla="*/ 0 h 543908"/>
                  <a:gd name="connsiteX1" fmla="*/ 88357 w 88357"/>
                  <a:gd name="connsiteY1" fmla="*/ 2190 h 543908"/>
                  <a:gd name="connsiteX2" fmla="*/ 67011 w 88357"/>
                  <a:gd name="connsiteY2" fmla="*/ 543908 h 543908"/>
                  <a:gd name="connsiteX3" fmla="*/ 13167 w 88357"/>
                  <a:gd name="connsiteY3" fmla="*/ 540268 h 543908"/>
                  <a:gd name="connsiteX4" fmla="*/ 7401 w 88357"/>
                  <a:gd name="connsiteY4" fmla="*/ 0 h 543908"/>
                  <a:gd name="connsiteX0" fmla="*/ 7401 w 88357"/>
                  <a:gd name="connsiteY0" fmla="*/ 0 h 543908"/>
                  <a:gd name="connsiteX1" fmla="*/ 88357 w 88357"/>
                  <a:gd name="connsiteY1" fmla="*/ 2190 h 543908"/>
                  <a:gd name="connsiteX2" fmla="*/ 67011 w 88357"/>
                  <a:gd name="connsiteY2" fmla="*/ 543908 h 543908"/>
                  <a:gd name="connsiteX3" fmla="*/ 13167 w 88357"/>
                  <a:gd name="connsiteY3" fmla="*/ 540268 h 543908"/>
                  <a:gd name="connsiteX4" fmla="*/ 7401 w 88357"/>
                  <a:gd name="connsiteY4" fmla="*/ 0 h 543908"/>
                  <a:gd name="connsiteX0" fmla="*/ 7401 w 88357"/>
                  <a:gd name="connsiteY0" fmla="*/ 0 h 543908"/>
                  <a:gd name="connsiteX1" fmla="*/ 88357 w 88357"/>
                  <a:gd name="connsiteY1" fmla="*/ 2190 h 543908"/>
                  <a:gd name="connsiteX2" fmla="*/ 67011 w 88357"/>
                  <a:gd name="connsiteY2" fmla="*/ 543908 h 543908"/>
                  <a:gd name="connsiteX3" fmla="*/ 13167 w 88357"/>
                  <a:gd name="connsiteY3" fmla="*/ 540268 h 543908"/>
                  <a:gd name="connsiteX4" fmla="*/ 7401 w 88357"/>
                  <a:gd name="connsiteY4" fmla="*/ 0 h 543908"/>
                  <a:gd name="connsiteX0" fmla="*/ 7401 w 88357"/>
                  <a:gd name="connsiteY0" fmla="*/ 0 h 543908"/>
                  <a:gd name="connsiteX1" fmla="*/ 88357 w 88357"/>
                  <a:gd name="connsiteY1" fmla="*/ 2190 h 543908"/>
                  <a:gd name="connsiteX2" fmla="*/ 67011 w 88357"/>
                  <a:gd name="connsiteY2" fmla="*/ 543908 h 543908"/>
                  <a:gd name="connsiteX3" fmla="*/ 13167 w 88357"/>
                  <a:gd name="connsiteY3" fmla="*/ 540268 h 543908"/>
                  <a:gd name="connsiteX4" fmla="*/ 7401 w 88357"/>
                  <a:gd name="connsiteY4" fmla="*/ 0 h 543908"/>
                  <a:gd name="connsiteX0" fmla="*/ 527 w 81483"/>
                  <a:gd name="connsiteY0" fmla="*/ 0 h 543908"/>
                  <a:gd name="connsiteX1" fmla="*/ 81483 w 81483"/>
                  <a:gd name="connsiteY1" fmla="*/ 2190 h 543908"/>
                  <a:gd name="connsiteX2" fmla="*/ 60137 w 81483"/>
                  <a:gd name="connsiteY2" fmla="*/ 543908 h 543908"/>
                  <a:gd name="connsiteX3" fmla="*/ 6293 w 81483"/>
                  <a:gd name="connsiteY3" fmla="*/ 540268 h 543908"/>
                  <a:gd name="connsiteX4" fmla="*/ 527 w 81483"/>
                  <a:gd name="connsiteY4" fmla="*/ 0 h 543908"/>
                  <a:gd name="connsiteX0" fmla="*/ 1363 w 82319"/>
                  <a:gd name="connsiteY0" fmla="*/ 0 h 543908"/>
                  <a:gd name="connsiteX1" fmla="*/ 82319 w 82319"/>
                  <a:gd name="connsiteY1" fmla="*/ 2190 h 543908"/>
                  <a:gd name="connsiteX2" fmla="*/ 60973 w 82319"/>
                  <a:gd name="connsiteY2" fmla="*/ 543908 h 543908"/>
                  <a:gd name="connsiteX3" fmla="*/ 7129 w 82319"/>
                  <a:gd name="connsiteY3" fmla="*/ 540268 h 543908"/>
                  <a:gd name="connsiteX4" fmla="*/ 1363 w 82319"/>
                  <a:gd name="connsiteY4" fmla="*/ 0 h 543908"/>
                  <a:gd name="connsiteX0" fmla="*/ 16879 w 97835"/>
                  <a:gd name="connsiteY0" fmla="*/ 0 h 543908"/>
                  <a:gd name="connsiteX1" fmla="*/ 97835 w 97835"/>
                  <a:gd name="connsiteY1" fmla="*/ 2190 h 543908"/>
                  <a:gd name="connsiteX2" fmla="*/ 76489 w 97835"/>
                  <a:gd name="connsiteY2" fmla="*/ 543908 h 543908"/>
                  <a:gd name="connsiteX3" fmla="*/ 22645 w 97835"/>
                  <a:gd name="connsiteY3" fmla="*/ 540268 h 543908"/>
                  <a:gd name="connsiteX4" fmla="*/ 16879 w 97835"/>
                  <a:gd name="connsiteY4" fmla="*/ 0 h 543908"/>
                  <a:gd name="connsiteX0" fmla="*/ 6721 w 87677"/>
                  <a:gd name="connsiteY0" fmla="*/ 20353 h 564261"/>
                  <a:gd name="connsiteX1" fmla="*/ 87677 w 87677"/>
                  <a:gd name="connsiteY1" fmla="*/ 22543 h 564261"/>
                  <a:gd name="connsiteX2" fmla="*/ 66331 w 87677"/>
                  <a:gd name="connsiteY2" fmla="*/ 564261 h 564261"/>
                  <a:gd name="connsiteX3" fmla="*/ 12487 w 87677"/>
                  <a:gd name="connsiteY3" fmla="*/ 560621 h 564261"/>
                  <a:gd name="connsiteX4" fmla="*/ 5342 w 87677"/>
                  <a:gd name="connsiteY4" fmla="*/ 47160 h 564261"/>
                  <a:gd name="connsiteX5" fmla="*/ 6721 w 87677"/>
                  <a:gd name="connsiteY5" fmla="*/ 20353 h 564261"/>
                  <a:gd name="connsiteX0" fmla="*/ 6721 w 87677"/>
                  <a:gd name="connsiteY0" fmla="*/ 20353 h 564261"/>
                  <a:gd name="connsiteX1" fmla="*/ 87677 w 87677"/>
                  <a:gd name="connsiteY1" fmla="*/ 22543 h 564261"/>
                  <a:gd name="connsiteX2" fmla="*/ 66331 w 87677"/>
                  <a:gd name="connsiteY2" fmla="*/ 564261 h 564261"/>
                  <a:gd name="connsiteX3" fmla="*/ 12487 w 87677"/>
                  <a:gd name="connsiteY3" fmla="*/ 560621 h 564261"/>
                  <a:gd name="connsiteX4" fmla="*/ 5342 w 87677"/>
                  <a:gd name="connsiteY4" fmla="*/ 47160 h 564261"/>
                  <a:gd name="connsiteX5" fmla="*/ 6721 w 87677"/>
                  <a:gd name="connsiteY5" fmla="*/ 20353 h 564261"/>
                  <a:gd name="connsiteX0" fmla="*/ 6313 w 87269"/>
                  <a:gd name="connsiteY0" fmla="*/ 0 h 543908"/>
                  <a:gd name="connsiteX1" fmla="*/ 87269 w 87269"/>
                  <a:gd name="connsiteY1" fmla="*/ 2190 h 543908"/>
                  <a:gd name="connsiteX2" fmla="*/ 65923 w 87269"/>
                  <a:gd name="connsiteY2" fmla="*/ 543908 h 543908"/>
                  <a:gd name="connsiteX3" fmla="*/ 12079 w 87269"/>
                  <a:gd name="connsiteY3" fmla="*/ 540268 h 543908"/>
                  <a:gd name="connsiteX4" fmla="*/ 6313 w 87269"/>
                  <a:gd name="connsiteY4" fmla="*/ 0 h 543908"/>
                  <a:gd name="connsiteX0" fmla="*/ 7151 w 85539"/>
                  <a:gd name="connsiteY0" fmla="*/ 0 h 546136"/>
                  <a:gd name="connsiteX1" fmla="*/ 85539 w 85539"/>
                  <a:gd name="connsiteY1" fmla="*/ 4418 h 546136"/>
                  <a:gd name="connsiteX2" fmla="*/ 64193 w 85539"/>
                  <a:gd name="connsiteY2" fmla="*/ 546136 h 546136"/>
                  <a:gd name="connsiteX3" fmla="*/ 10349 w 85539"/>
                  <a:gd name="connsiteY3" fmla="*/ 542496 h 546136"/>
                  <a:gd name="connsiteX4" fmla="*/ 7151 w 85539"/>
                  <a:gd name="connsiteY4" fmla="*/ 0 h 546136"/>
                  <a:gd name="connsiteX0" fmla="*/ 7151 w 85539"/>
                  <a:gd name="connsiteY0" fmla="*/ 0 h 546136"/>
                  <a:gd name="connsiteX1" fmla="*/ 85539 w 85539"/>
                  <a:gd name="connsiteY1" fmla="*/ 4418 h 546136"/>
                  <a:gd name="connsiteX2" fmla="*/ 64193 w 85539"/>
                  <a:gd name="connsiteY2" fmla="*/ 546136 h 546136"/>
                  <a:gd name="connsiteX3" fmla="*/ 10349 w 85539"/>
                  <a:gd name="connsiteY3" fmla="*/ 542496 h 546136"/>
                  <a:gd name="connsiteX4" fmla="*/ 7151 w 85539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151 w 87426"/>
                  <a:gd name="connsiteY0" fmla="*/ 0 h 546136"/>
                  <a:gd name="connsiteX1" fmla="*/ 87426 w 87426"/>
                  <a:gd name="connsiteY1" fmla="*/ 11780 h 546136"/>
                  <a:gd name="connsiteX2" fmla="*/ 64193 w 87426"/>
                  <a:gd name="connsiteY2" fmla="*/ 546136 h 546136"/>
                  <a:gd name="connsiteX3" fmla="*/ 10349 w 87426"/>
                  <a:gd name="connsiteY3" fmla="*/ 542496 h 546136"/>
                  <a:gd name="connsiteX4" fmla="*/ 7151 w 87426"/>
                  <a:gd name="connsiteY4" fmla="*/ 0 h 546136"/>
                  <a:gd name="connsiteX0" fmla="*/ 7669 w 87944"/>
                  <a:gd name="connsiteY0" fmla="*/ 0 h 546136"/>
                  <a:gd name="connsiteX1" fmla="*/ 87944 w 87944"/>
                  <a:gd name="connsiteY1" fmla="*/ 11780 h 546136"/>
                  <a:gd name="connsiteX2" fmla="*/ 64711 w 87944"/>
                  <a:gd name="connsiteY2" fmla="*/ 546136 h 546136"/>
                  <a:gd name="connsiteX3" fmla="*/ 10867 w 87944"/>
                  <a:gd name="connsiteY3" fmla="*/ 542496 h 546136"/>
                  <a:gd name="connsiteX4" fmla="*/ 7669 w 87944"/>
                  <a:gd name="connsiteY4" fmla="*/ 0 h 546136"/>
                  <a:gd name="connsiteX0" fmla="*/ 12648 w 92923"/>
                  <a:gd name="connsiteY0" fmla="*/ 0 h 546136"/>
                  <a:gd name="connsiteX1" fmla="*/ 92923 w 92923"/>
                  <a:gd name="connsiteY1" fmla="*/ 11780 h 546136"/>
                  <a:gd name="connsiteX2" fmla="*/ 69690 w 92923"/>
                  <a:gd name="connsiteY2" fmla="*/ 546136 h 546136"/>
                  <a:gd name="connsiteX3" fmla="*/ 15846 w 92923"/>
                  <a:gd name="connsiteY3" fmla="*/ 542496 h 546136"/>
                  <a:gd name="connsiteX4" fmla="*/ 12648 w 92923"/>
                  <a:gd name="connsiteY4" fmla="*/ 0 h 546136"/>
                  <a:gd name="connsiteX0" fmla="*/ 17764 w 98039"/>
                  <a:gd name="connsiteY0" fmla="*/ 0 h 546136"/>
                  <a:gd name="connsiteX1" fmla="*/ 98039 w 98039"/>
                  <a:gd name="connsiteY1" fmla="*/ 11780 h 546136"/>
                  <a:gd name="connsiteX2" fmla="*/ 74806 w 98039"/>
                  <a:gd name="connsiteY2" fmla="*/ 546136 h 546136"/>
                  <a:gd name="connsiteX3" fmla="*/ 20962 w 98039"/>
                  <a:gd name="connsiteY3" fmla="*/ 542496 h 546136"/>
                  <a:gd name="connsiteX4" fmla="*/ 17764 w 98039"/>
                  <a:gd name="connsiteY4" fmla="*/ 0 h 546136"/>
                  <a:gd name="connsiteX0" fmla="*/ 17764 w 98039"/>
                  <a:gd name="connsiteY0" fmla="*/ 0 h 546136"/>
                  <a:gd name="connsiteX1" fmla="*/ 98039 w 98039"/>
                  <a:gd name="connsiteY1" fmla="*/ 11780 h 546136"/>
                  <a:gd name="connsiteX2" fmla="*/ 74806 w 98039"/>
                  <a:gd name="connsiteY2" fmla="*/ 546136 h 546136"/>
                  <a:gd name="connsiteX3" fmla="*/ 20962 w 98039"/>
                  <a:gd name="connsiteY3" fmla="*/ 542496 h 546136"/>
                  <a:gd name="connsiteX4" fmla="*/ 17764 w 98039"/>
                  <a:gd name="connsiteY4" fmla="*/ 0 h 546136"/>
                  <a:gd name="connsiteX0" fmla="*/ 17764 w 98039"/>
                  <a:gd name="connsiteY0" fmla="*/ 0 h 546136"/>
                  <a:gd name="connsiteX1" fmla="*/ 98039 w 98039"/>
                  <a:gd name="connsiteY1" fmla="*/ 11780 h 546136"/>
                  <a:gd name="connsiteX2" fmla="*/ 74806 w 98039"/>
                  <a:gd name="connsiteY2" fmla="*/ 546136 h 546136"/>
                  <a:gd name="connsiteX3" fmla="*/ 20962 w 98039"/>
                  <a:gd name="connsiteY3" fmla="*/ 542496 h 546136"/>
                  <a:gd name="connsiteX4" fmla="*/ 17764 w 98039"/>
                  <a:gd name="connsiteY4" fmla="*/ 0 h 546136"/>
                  <a:gd name="connsiteX0" fmla="*/ 17764 w 98039"/>
                  <a:gd name="connsiteY0" fmla="*/ 0 h 546136"/>
                  <a:gd name="connsiteX1" fmla="*/ 98039 w 98039"/>
                  <a:gd name="connsiteY1" fmla="*/ 11780 h 546136"/>
                  <a:gd name="connsiteX2" fmla="*/ 74806 w 98039"/>
                  <a:gd name="connsiteY2" fmla="*/ 546136 h 546136"/>
                  <a:gd name="connsiteX3" fmla="*/ 20962 w 98039"/>
                  <a:gd name="connsiteY3" fmla="*/ 542496 h 546136"/>
                  <a:gd name="connsiteX4" fmla="*/ 17764 w 98039"/>
                  <a:gd name="connsiteY4" fmla="*/ 0 h 546136"/>
                  <a:gd name="connsiteX0" fmla="*/ 17764 w 98039"/>
                  <a:gd name="connsiteY0" fmla="*/ 0 h 546136"/>
                  <a:gd name="connsiteX1" fmla="*/ 98039 w 98039"/>
                  <a:gd name="connsiteY1" fmla="*/ 11780 h 546136"/>
                  <a:gd name="connsiteX2" fmla="*/ 74806 w 98039"/>
                  <a:gd name="connsiteY2" fmla="*/ 546136 h 546136"/>
                  <a:gd name="connsiteX3" fmla="*/ 20962 w 98039"/>
                  <a:gd name="connsiteY3" fmla="*/ 542496 h 546136"/>
                  <a:gd name="connsiteX4" fmla="*/ 17764 w 98039"/>
                  <a:gd name="connsiteY4" fmla="*/ 0 h 546136"/>
                  <a:gd name="connsiteX0" fmla="*/ 17764 w 98039"/>
                  <a:gd name="connsiteY0" fmla="*/ 0 h 546136"/>
                  <a:gd name="connsiteX1" fmla="*/ 98039 w 98039"/>
                  <a:gd name="connsiteY1" fmla="*/ 11780 h 546136"/>
                  <a:gd name="connsiteX2" fmla="*/ 74806 w 98039"/>
                  <a:gd name="connsiteY2" fmla="*/ 546136 h 546136"/>
                  <a:gd name="connsiteX3" fmla="*/ 20962 w 98039"/>
                  <a:gd name="connsiteY3" fmla="*/ 542496 h 546136"/>
                  <a:gd name="connsiteX4" fmla="*/ 17764 w 98039"/>
                  <a:gd name="connsiteY4" fmla="*/ 0 h 546136"/>
                  <a:gd name="connsiteX0" fmla="*/ 17764 w 98039"/>
                  <a:gd name="connsiteY0" fmla="*/ 0 h 546136"/>
                  <a:gd name="connsiteX1" fmla="*/ 98039 w 98039"/>
                  <a:gd name="connsiteY1" fmla="*/ 11780 h 546136"/>
                  <a:gd name="connsiteX2" fmla="*/ 74806 w 98039"/>
                  <a:gd name="connsiteY2" fmla="*/ 546136 h 546136"/>
                  <a:gd name="connsiteX3" fmla="*/ 20962 w 98039"/>
                  <a:gd name="connsiteY3" fmla="*/ 542496 h 546136"/>
                  <a:gd name="connsiteX4" fmla="*/ 17764 w 98039"/>
                  <a:gd name="connsiteY4" fmla="*/ 0 h 546136"/>
                  <a:gd name="connsiteX0" fmla="*/ 17764 w 98992"/>
                  <a:gd name="connsiteY0" fmla="*/ 1657 h 547793"/>
                  <a:gd name="connsiteX1" fmla="*/ 98992 w 98992"/>
                  <a:gd name="connsiteY1" fmla="*/ 0 h 547793"/>
                  <a:gd name="connsiteX2" fmla="*/ 74806 w 98992"/>
                  <a:gd name="connsiteY2" fmla="*/ 547793 h 547793"/>
                  <a:gd name="connsiteX3" fmla="*/ 20962 w 98992"/>
                  <a:gd name="connsiteY3" fmla="*/ 544153 h 547793"/>
                  <a:gd name="connsiteX4" fmla="*/ 17764 w 98992"/>
                  <a:gd name="connsiteY4" fmla="*/ 1657 h 547793"/>
                  <a:gd name="connsiteX0" fmla="*/ 17764 w 98992"/>
                  <a:gd name="connsiteY0" fmla="*/ 1657 h 547793"/>
                  <a:gd name="connsiteX1" fmla="*/ 98992 w 98992"/>
                  <a:gd name="connsiteY1" fmla="*/ 0 h 547793"/>
                  <a:gd name="connsiteX2" fmla="*/ 74806 w 98992"/>
                  <a:gd name="connsiteY2" fmla="*/ 547793 h 547793"/>
                  <a:gd name="connsiteX3" fmla="*/ 20962 w 98992"/>
                  <a:gd name="connsiteY3" fmla="*/ 544153 h 547793"/>
                  <a:gd name="connsiteX4" fmla="*/ 17764 w 98992"/>
                  <a:gd name="connsiteY4" fmla="*/ 1657 h 54779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71078 w 98992"/>
                  <a:gd name="connsiteY2" fmla="*/ 528960 h 544153"/>
                  <a:gd name="connsiteX3" fmla="*/ 20962 w 98992"/>
                  <a:gd name="connsiteY3" fmla="*/ 544153 h 544153"/>
                  <a:gd name="connsiteX4" fmla="*/ 17764 w 98992"/>
                  <a:gd name="connsiteY4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71078 w 98992"/>
                  <a:gd name="connsiteY2" fmla="*/ 528960 h 544153"/>
                  <a:gd name="connsiteX3" fmla="*/ 20962 w 98992"/>
                  <a:gd name="connsiteY3" fmla="*/ 544153 h 544153"/>
                  <a:gd name="connsiteX4" fmla="*/ 17764 w 98992"/>
                  <a:gd name="connsiteY4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71078 w 98992"/>
                  <a:gd name="connsiteY2" fmla="*/ 528960 h 544153"/>
                  <a:gd name="connsiteX3" fmla="*/ 20962 w 98992"/>
                  <a:gd name="connsiteY3" fmla="*/ 544153 h 544153"/>
                  <a:gd name="connsiteX4" fmla="*/ 17764 w 98992"/>
                  <a:gd name="connsiteY4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71078 w 98992"/>
                  <a:gd name="connsiteY2" fmla="*/ 528960 h 544153"/>
                  <a:gd name="connsiteX3" fmla="*/ 20962 w 98992"/>
                  <a:gd name="connsiteY3" fmla="*/ 544153 h 544153"/>
                  <a:gd name="connsiteX4" fmla="*/ 17764 w 98992"/>
                  <a:gd name="connsiteY4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71078 w 98992"/>
                  <a:gd name="connsiteY2" fmla="*/ 528960 h 544153"/>
                  <a:gd name="connsiteX3" fmla="*/ 20962 w 98992"/>
                  <a:gd name="connsiteY3" fmla="*/ 544153 h 544153"/>
                  <a:gd name="connsiteX4" fmla="*/ 17764 w 98992"/>
                  <a:gd name="connsiteY4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71078 w 98992"/>
                  <a:gd name="connsiteY2" fmla="*/ 528960 h 544153"/>
                  <a:gd name="connsiteX3" fmla="*/ 20962 w 98992"/>
                  <a:gd name="connsiteY3" fmla="*/ 544153 h 544153"/>
                  <a:gd name="connsiteX4" fmla="*/ 17764 w 98992"/>
                  <a:gd name="connsiteY4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71078 w 98992"/>
                  <a:gd name="connsiteY2" fmla="*/ 528960 h 544153"/>
                  <a:gd name="connsiteX3" fmla="*/ 20962 w 98992"/>
                  <a:gd name="connsiteY3" fmla="*/ 544153 h 544153"/>
                  <a:gd name="connsiteX4" fmla="*/ 17764 w 98992"/>
                  <a:gd name="connsiteY4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71078 w 98992"/>
                  <a:gd name="connsiteY2" fmla="*/ 528960 h 544153"/>
                  <a:gd name="connsiteX3" fmla="*/ 20962 w 98992"/>
                  <a:gd name="connsiteY3" fmla="*/ 544153 h 544153"/>
                  <a:gd name="connsiteX4" fmla="*/ 17764 w 98992"/>
                  <a:gd name="connsiteY4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71078 w 98992"/>
                  <a:gd name="connsiteY2" fmla="*/ 528960 h 544153"/>
                  <a:gd name="connsiteX3" fmla="*/ 20962 w 98992"/>
                  <a:gd name="connsiteY3" fmla="*/ 544153 h 544153"/>
                  <a:gd name="connsiteX4" fmla="*/ 17764 w 98992"/>
                  <a:gd name="connsiteY4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71078 w 98992"/>
                  <a:gd name="connsiteY2" fmla="*/ 528960 h 544153"/>
                  <a:gd name="connsiteX3" fmla="*/ 20962 w 98992"/>
                  <a:gd name="connsiteY3" fmla="*/ 544153 h 544153"/>
                  <a:gd name="connsiteX4" fmla="*/ 17764 w 98992"/>
                  <a:gd name="connsiteY4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71078 w 98992"/>
                  <a:gd name="connsiteY2" fmla="*/ 528960 h 544153"/>
                  <a:gd name="connsiteX3" fmla="*/ 20962 w 98992"/>
                  <a:gd name="connsiteY3" fmla="*/ 544153 h 544153"/>
                  <a:gd name="connsiteX4" fmla="*/ 17764 w 98992"/>
                  <a:gd name="connsiteY4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71078 w 98992"/>
                  <a:gd name="connsiteY2" fmla="*/ 528960 h 544153"/>
                  <a:gd name="connsiteX3" fmla="*/ 20962 w 98992"/>
                  <a:gd name="connsiteY3" fmla="*/ 544153 h 544153"/>
                  <a:gd name="connsiteX4" fmla="*/ 17764 w 98992"/>
                  <a:gd name="connsiteY4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71078 w 98992"/>
                  <a:gd name="connsiteY2" fmla="*/ 528960 h 544153"/>
                  <a:gd name="connsiteX3" fmla="*/ 20962 w 98992"/>
                  <a:gd name="connsiteY3" fmla="*/ 544153 h 544153"/>
                  <a:gd name="connsiteX4" fmla="*/ 17764 w 98992"/>
                  <a:gd name="connsiteY4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71078 w 98992"/>
                  <a:gd name="connsiteY2" fmla="*/ 528960 h 544153"/>
                  <a:gd name="connsiteX3" fmla="*/ 20962 w 98992"/>
                  <a:gd name="connsiteY3" fmla="*/ 544153 h 544153"/>
                  <a:gd name="connsiteX4" fmla="*/ 17764 w 98992"/>
                  <a:gd name="connsiteY4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71078 w 98992"/>
                  <a:gd name="connsiteY2" fmla="*/ 528960 h 544153"/>
                  <a:gd name="connsiteX3" fmla="*/ 20962 w 98992"/>
                  <a:gd name="connsiteY3" fmla="*/ 544153 h 544153"/>
                  <a:gd name="connsiteX4" fmla="*/ 17764 w 98992"/>
                  <a:gd name="connsiteY4" fmla="*/ 1657 h 544153"/>
                  <a:gd name="connsiteX0" fmla="*/ 17764 w 100780"/>
                  <a:gd name="connsiteY0" fmla="*/ 1657 h 544153"/>
                  <a:gd name="connsiteX1" fmla="*/ 98992 w 100780"/>
                  <a:gd name="connsiteY1" fmla="*/ 0 h 544153"/>
                  <a:gd name="connsiteX2" fmla="*/ 73714 w 100780"/>
                  <a:gd name="connsiteY2" fmla="*/ 308431 h 544153"/>
                  <a:gd name="connsiteX3" fmla="*/ 71078 w 100780"/>
                  <a:gd name="connsiteY3" fmla="*/ 528960 h 544153"/>
                  <a:gd name="connsiteX4" fmla="*/ 20962 w 100780"/>
                  <a:gd name="connsiteY4" fmla="*/ 544153 h 544153"/>
                  <a:gd name="connsiteX5" fmla="*/ 17764 w 100780"/>
                  <a:gd name="connsiteY5" fmla="*/ 1657 h 544153"/>
                  <a:gd name="connsiteX0" fmla="*/ 17764 w 100097"/>
                  <a:gd name="connsiteY0" fmla="*/ 1657 h 544153"/>
                  <a:gd name="connsiteX1" fmla="*/ 98992 w 100097"/>
                  <a:gd name="connsiteY1" fmla="*/ 0 h 544153"/>
                  <a:gd name="connsiteX2" fmla="*/ 51045 w 100097"/>
                  <a:gd name="connsiteY2" fmla="*/ 318638 h 544153"/>
                  <a:gd name="connsiteX3" fmla="*/ 71078 w 100097"/>
                  <a:gd name="connsiteY3" fmla="*/ 528960 h 544153"/>
                  <a:gd name="connsiteX4" fmla="*/ 20962 w 100097"/>
                  <a:gd name="connsiteY4" fmla="*/ 544153 h 544153"/>
                  <a:gd name="connsiteX5" fmla="*/ 17764 w 100097"/>
                  <a:gd name="connsiteY5" fmla="*/ 1657 h 544153"/>
                  <a:gd name="connsiteX0" fmla="*/ 17764 w 101002"/>
                  <a:gd name="connsiteY0" fmla="*/ 1657 h 544153"/>
                  <a:gd name="connsiteX1" fmla="*/ 98992 w 101002"/>
                  <a:gd name="connsiteY1" fmla="*/ 0 h 544153"/>
                  <a:gd name="connsiteX2" fmla="*/ 51045 w 101002"/>
                  <a:gd name="connsiteY2" fmla="*/ 318638 h 544153"/>
                  <a:gd name="connsiteX3" fmla="*/ 71078 w 101002"/>
                  <a:gd name="connsiteY3" fmla="*/ 528960 h 544153"/>
                  <a:gd name="connsiteX4" fmla="*/ 20962 w 101002"/>
                  <a:gd name="connsiteY4" fmla="*/ 544153 h 544153"/>
                  <a:gd name="connsiteX5" fmla="*/ 17764 w 101002"/>
                  <a:gd name="connsiteY5" fmla="*/ 1657 h 544153"/>
                  <a:gd name="connsiteX0" fmla="*/ 17764 w 101002"/>
                  <a:gd name="connsiteY0" fmla="*/ 1657 h 544153"/>
                  <a:gd name="connsiteX1" fmla="*/ 98992 w 101002"/>
                  <a:gd name="connsiteY1" fmla="*/ 0 h 544153"/>
                  <a:gd name="connsiteX2" fmla="*/ 51045 w 101002"/>
                  <a:gd name="connsiteY2" fmla="*/ 318638 h 544153"/>
                  <a:gd name="connsiteX3" fmla="*/ 71078 w 101002"/>
                  <a:gd name="connsiteY3" fmla="*/ 528960 h 544153"/>
                  <a:gd name="connsiteX4" fmla="*/ 20962 w 101002"/>
                  <a:gd name="connsiteY4" fmla="*/ 544153 h 544153"/>
                  <a:gd name="connsiteX5" fmla="*/ 17764 w 101002"/>
                  <a:gd name="connsiteY5" fmla="*/ 1657 h 544153"/>
                  <a:gd name="connsiteX0" fmla="*/ 17764 w 101002"/>
                  <a:gd name="connsiteY0" fmla="*/ 1657 h 544153"/>
                  <a:gd name="connsiteX1" fmla="*/ 98992 w 101002"/>
                  <a:gd name="connsiteY1" fmla="*/ 0 h 544153"/>
                  <a:gd name="connsiteX2" fmla="*/ 51045 w 101002"/>
                  <a:gd name="connsiteY2" fmla="*/ 318638 h 544153"/>
                  <a:gd name="connsiteX3" fmla="*/ 71078 w 101002"/>
                  <a:gd name="connsiteY3" fmla="*/ 528960 h 544153"/>
                  <a:gd name="connsiteX4" fmla="*/ 20962 w 101002"/>
                  <a:gd name="connsiteY4" fmla="*/ 544153 h 544153"/>
                  <a:gd name="connsiteX5" fmla="*/ 17764 w 101002"/>
                  <a:gd name="connsiteY5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51045 w 98992"/>
                  <a:gd name="connsiteY2" fmla="*/ 318638 h 544153"/>
                  <a:gd name="connsiteX3" fmla="*/ 71078 w 98992"/>
                  <a:gd name="connsiteY3" fmla="*/ 528960 h 544153"/>
                  <a:gd name="connsiteX4" fmla="*/ 20962 w 98992"/>
                  <a:gd name="connsiteY4" fmla="*/ 544153 h 544153"/>
                  <a:gd name="connsiteX5" fmla="*/ 17764 w 98992"/>
                  <a:gd name="connsiteY5" fmla="*/ 1657 h 544153"/>
                  <a:gd name="connsiteX0" fmla="*/ 17764 w 99008"/>
                  <a:gd name="connsiteY0" fmla="*/ 1657 h 544153"/>
                  <a:gd name="connsiteX1" fmla="*/ 98992 w 99008"/>
                  <a:gd name="connsiteY1" fmla="*/ 0 h 544153"/>
                  <a:gd name="connsiteX2" fmla="*/ 51045 w 99008"/>
                  <a:gd name="connsiteY2" fmla="*/ 318638 h 544153"/>
                  <a:gd name="connsiteX3" fmla="*/ 71078 w 99008"/>
                  <a:gd name="connsiteY3" fmla="*/ 528960 h 544153"/>
                  <a:gd name="connsiteX4" fmla="*/ 20962 w 99008"/>
                  <a:gd name="connsiteY4" fmla="*/ 544153 h 544153"/>
                  <a:gd name="connsiteX5" fmla="*/ 17764 w 99008"/>
                  <a:gd name="connsiteY5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51045 w 98992"/>
                  <a:gd name="connsiteY2" fmla="*/ 318638 h 544153"/>
                  <a:gd name="connsiteX3" fmla="*/ 71078 w 98992"/>
                  <a:gd name="connsiteY3" fmla="*/ 528960 h 544153"/>
                  <a:gd name="connsiteX4" fmla="*/ 20962 w 98992"/>
                  <a:gd name="connsiteY4" fmla="*/ 544153 h 544153"/>
                  <a:gd name="connsiteX5" fmla="*/ 17764 w 98992"/>
                  <a:gd name="connsiteY5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51045 w 98992"/>
                  <a:gd name="connsiteY2" fmla="*/ 318638 h 544153"/>
                  <a:gd name="connsiteX3" fmla="*/ 71078 w 98992"/>
                  <a:gd name="connsiteY3" fmla="*/ 528960 h 544153"/>
                  <a:gd name="connsiteX4" fmla="*/ 20962 w 98992"/>
                  <a:gd name="connsiteY4" fmla="*/ 544153 h 544153"/>
                  <a:gd name="connsiteX5" fmla="*/ 17764 w 98992"/>
                  <a:gd name="connsiteY5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51045 w 98992"/>
                  <a:gd name="connsiteY2" fmla="*/ 318638 h 544153"/>
                  <a:gd name="connsiteX3" fmla="*/ 71078 w 98992"/>
                  <a:gd name="connsiteY3" fmla="*/ 528960 h 544153"/>
                  <a:gd name="connsiteX4" fmla="*/ 20962 w 98992"/>
                  <a:gd name="connsiteY4" fmla="*/ 544153 h 544153"/>
                  <a:gd name="connsiteX5" fmla="*/ 17764 w 98992"/>
                  <a:gd name="connsiteY5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51045 w 98992"/>
                  <a:gd name="connsiteY2" fmla="*/ 318638 h 544153"/>
                  <a:gd name="connsiteX3" fmla="*/ 71078 w 98992"/>
                  <a:gd name="connsiteY3" fmla="*/ 528960 h 544153"/>
                  <a:gd name="connsiteX4" fmla="*/ 20962 w 98992"/>
                  <a:gd name="connsiteY4" fmla="*/ 544153 h 544153"/>
                  <a:gd name="connsiteX5" fmla="*/ 17764 w 98992"/>
                  <a:gd name="connsiteY5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51045 w 98992"/>
                  <a:gd name="connsiteY2" fmla="*/ 318638 h 544153"/>
                  <a:gd name="connsiteX3" fmla="*/ 71078 w 98992"/>
                  <a:gd name="connsiteY3" fmla="*/ 528960 h 544153"/>
                  <a:gd name="connsiteX4" fmla="*/ 20962 w 98992"/>
                  <a:gd name="connsiteY4" fmla="*/ 544153 h 544153"/>
                  <a:gd name="connsiteX5" fmla="*/ 17764 w 98992"/>
                  <a:gd name="connsiteY5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51045 w 98992"/>
                  <a:gd name="connsiteY2" fmla="*/ 318638 h 544153"/>
                  <a:gd name="connsiteX3" fmla="*/ 71078 w 98992"/>
                  <a:gd name="connsiteY3" fmla="*/ 528960 h 544153"/>
                  <a:gd name="connsiteX4" fmla="*/ 20962 w 98992"/>
                  <a:gd name="connsiteY4" fmla="*/ 544153 h 544153"/>
                  <a:gd name="connsiteX5" fmla="*/ 17764 w 98992"/>
                  <a:gd name="connsiteY5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51045 w 98992"/>
                  <a:gd name="connsiteY2" fmla="*/ 318638 h 544153"/>
                  <a:gd name="connsiteX3" fmla="*/ 71078 w 98992"/>
                  <a:gd name="connsiteY3" fmla="*/ 528960 h 544153"/>
                  <a:gd name="connsiteX4" fmla="*/ 20962 w 98992"/>
                  <a:gd name="connsiteY4" fmla="*/ 544153 h 544153"/>
                  <a:gd name="connsiteX5" fmla="*/ 17764 w 98992"/>
                  <a:gd name="connsiteY5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51045 w 98992"/>
                  <a:gd name="connsiteY2" fmla="*/ 318638 h 544153"/>
                  <a:gd name="connsiteX3" fmla="*/ 71078 w 98992"/>
                  <a:gd name="connsiteY3" fmla="*/ 528960 h 544153"/>
                  <a:gd name="connsiteX4" fmla="*/ 20962 w 98992"/>
                  <a:gd name="connsiteY4" fmla="*/ 544153 h 544153"/>
                  <a:gd name="connsiteX5" fmla="*/ 17764 w 98992"/>
                  <a:gd name="connsiteY5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51045 w 98992"/>
                  <a:gd name="connsiteY2" fmla="*/ 318638 h 544153"/>
                  <a:gd name="connsiteX3" fmla="*/ 71078 w 98992"/>
                  <a:gd name="connsiteY3" fmla="*/ 528960 h 544153"/>
                  <a:gd name="connsiteX4" fmla="*/ 20962 w 98992"/>
                  <a:gd name="connsiteY4" fmla="*/ 544153 h 544153"/>
                  <a:gd name="connsiteX5" fmla="*/ 17764 w 98992"/>
                  <a:gd name="connsiteY5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51045 w 98992"/>
                  <a:gd name="connsiteY2" fmla="*/ 318638 h 544153"/>
                  <a:gd name="connsiteX3" fmla="*/ 71078 w 98992"/>
                  <a:gd name="connsiteY3" fmla="*/ 528960 h 544153"/>
                  <a:gd name="connsiteX4" fmla="*/ 20962 w 98992"/>
                  <a:gd name="connsiteY4" fmla="*/ 544153 h 544153"/>
                  <a:gd name="connsiteX5" fmla="*/ 17764 w 98992"/>
                  <a:gd name="connsiteY5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51045 w 98992"/>
                  <a:gd name="connsiteY2" fmla="*/ 318638 h 544153"/>
                  <a:gd name="connsiteX3" fmla="*/ 71078 w 98992"/>
                  <a:gd name="connsiteY3" fmla="*/ 528960 h 544153"/>
                  <a:gd name="connsiteX4" fmla="*/ 20962 w 98992"/>
                  <a:gd name="connsiteY4" fmla="*/ 544153 h 544153"/>
                  <a:gd name="connsiteX5" fmla="*/ 17764 w 98992"/>
                  <a:gd name="connsiteY5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51045 w 98992"/>
                  <a:gd name="connsiteY2" fmla="*/ 318638 h 544153"/>
                  <a:gd name="connsiteX3" fmla="*/ 71078 w 98992"/>
                  <a:gd name="connsiteY3" fmla="*/ 528960 h 544153"/>
                  <a:gd name="connsiteX4" fmla="*/ 20962 w 98992"/>
                  <a:gd name="connsiteY4" fmla="*/ 544153 h 544153"/>
                  <a:gd name="connsiteX5" fmla="*/ 17764 w 98992"/>
                  <a:gd name="connsiteY5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51045 w 98992"/>
                  <a:gd name="connsiteY2" fmla="*/ 318638 h 544153"/>
                  <a:gd name="connsiteX3" fmla="*/ 71078 w 98992"/>
                  <a:gd name="connsiteY3" fmla="*/ 528960 h 544153"/>
                  <a:gd name="connsiteX4" fmla="*/ 20962 w 98992"/>
                  <a:gd name="connsiteY4" fmla="*/ 544153 h 544153"/>
                  <a:gd name="connsiteX5" fmla="*/ 17764 w 98992"/>
                  <a:gd name="connsiteY5" fmla="*/ 1657 h 544153"/>
                  <a:gd name="connsiteX0" fmla="*/ 17764 w 98992"/>
                  <a:gd name="connsiteY0" fmla="*/ 1657 h 544153"/>
                  <a:gd name="connsiteX1" fmla="*/ 98992 w 98992"/>
                  <a:gd name="connsiteY1" fmla="*/ 0 h 544153"/>
                  <a:gd name="connsiteX2" fmla="*/ 51045 w 98992"/>
                  <a:gd name="connsiteY2" fmla="*/ 318638 h 544153"/>
                  <a:gd name="connsiteX3" fmla="*/ 71078 w 98992"/>
                  <a:gd name="connsiteY3" fmla="*/ 528960 h 544153"/>
                  <a:gd name="connsiteX4" fmla="*/ 20962 w 98992"/>
                  <a:gd name="connsiteY4" fmla="*/ 544153 h 544153"/>
                  <a:gd name="connsiteX5" fmla="*/ 17764 w 98992"/>
                  <a:gd name="connsiteY5" fmla="*/ 1657 h 544153"/>
                  <a:gd name="connsiteX0" fmla="*/ 21004 w 102232"/>
                  <a:gd name="connsiteY0" fmla="*/ 1657 h 544153"/>
                  <a:gd name="connsiteX1" fmla="*/ 102232 w 102232"/>
                  <a:gd name="connsiteY1" fmla="*/ 0 h 544153"/>
                  <a:gd name="connsiteX2" fmla="*/ 54285 w 102232"/>
                  <a:gd name="connsiteY2" fmla="*/ 318638 h 544153"/>
                  <a:gd name="connsiteX3" fmla="*/ 74318 w 102232"/>
                  <a:gd name="connsiteY3" fmla="*/ 528960 h 544153"/>
                  <a:gd name="connsiteX4" fmla="*/ 24202 w 102232"/>
                  <a:gd name="connsiteY4" fmla="*/ 544153 h 544153"/>
                  <a:gd name="connsiteX5" fmla="*/ 21004 w 102232"/>
                  <a:gd name="connsiteY5" fmla="*/ 1657 h 544153"/>
                  <a:gd name="connsiteX0" fmla="*/ 20266 w 101494"/>
                  <a:gd name="connsiteY0" fmla="*/ 1657 h 544153"/>
                  <a:gd name="connsiteX1" fmla="*/ 101494 w 101494"/>
                  <a:gd name="connsiteY1" fmla="*/ 0 h 544153"/>
                  <a:gd name="connsiteX2" fmla="*/ 53547 w 101494"/>
                  <a:gd name="connsiteY2" fmla="*/ 318638 h 544153"/>
                  <a:gd name="connsiteX3" fmla="*/ 73580 w 101494"/>
                  <a:gd name="connsiteY3" fmla="*/ 528960 h 544153"/>
                  <a:gd name="connsiteX4" fmla="*/ 23464 w 101494"/>
                  <a:gd name="connsiteY4" fmla="*/ 544153 h 544153"/>
                  <a:gd name="connsiteX5" fmla="*/ 20266 w 101494"/>
                  <a:gd name="connsiteY5" fmla="*/ 1657 h 544153"/>
                  <a:gd name="connsiteX0" fmla="*/ 18811 w 100039"/>
                  <a:gd name="connsiteY0" fmla="*/ 1657 h 544153"/>
                  <a:gd name="connsiteX1" fmla="*/ 100039 w 100039"/>
                  <a:gd name="connsiteY1" fmla="*/ 0 h 544153"/>
                  <a:gd name="connsiteX2" fmla="*/ 52092 w 100039"/>
                  <a:gd name="connsiteY2" fmla="*/ 318638 h 544153"/>
                  <a:gd name="connsiteX3" fmla="*/ 72125 w 100039"/>
                  <a:gd name="connsiteY3" fmla="*/ 528960 h 544153"/>
                  <a:gd name="connsiteX4" fmla="*/ 22009 w 100039"/>
                  <a:gd name="connsiteY4" fmla="*/ 544153 h 544153"/>
                  <a:gd name="connsiteX5" fmla="*/ 18811 w 100039"/>
                  <a:gd name="connsiteY5" fmla="*/ 1657 h 544153"/>
                  <a:gd name="connsiteX0" fmla="*/ 18811 w 100039"/>
                  <a:gd name="connsiteY0" fmla="*/ 1657 h 544153"/>
                  <a:gd name="connsiteX1" fmla="*/ 100039 w 100039"/>
                  <a:gd name="connsiteY1" fmla="*/ 0 h 544153"/>
                  <a:gd name="connsiteX2" fmla="*/ 52092 w 100039"/>
                  <a:gd name="connsiteY2" fmla="*/ 318638 h 544153"/>
                  <a:gd name="connsiteX3" fmla="*/ 72125 w 100039"/>
                  <a:gd name="connsiteY3" fmla="*/ 528960 h 544153"/>
                  <a:gd name="connsiteX4" fmla="*/ 22009 w 100039"/>
                  <a:gd name="connsiteY4" fmla="*/ 544153 h 544153"/>
                  <a:gd name="connsiteX5" fmla="*/ 18811 w 100039"/>
                  <a:gd name="connsiteY5" fmla="*/ 1657 h 544153"/>
                  <a:gd name="connsiteX0" fmla="*/ 18811 w 100039"/>
                  <a:gd name="connsiteY0" fmla="*/ 1657 h 546507"/>
                  <a:gd name="connsiteX1" fmla="*/ 100039 w 100039"/>
                  <a:gd name="connsiteY1" fmla="*/ 0 h 546507"/>
                  <a:gd name="connsiteX2" fmla="*/ 52092 w 100039"/>
                  <a:gd name="connsiteY2" fmla="*/ 318638 h 546507"/>
                  <a:gd name="connsiteX3" fmla="*/ 77739 w 100039"/>
                  <a:gd name="connsiteY3" fmla="*/ 546507 h 546507"/>
                  <a:gd name="connsiteX4" fmla="*/ 22009 w 100039"/>
                  <a:gd name="connsiteY4" fmla="*/ 544153 h 546507"/>
                  <a:gd name="connsiteX5" fmla="*/ 18811 w 100039"/>
                  <a:gd name="connsiteY5" fmla="*/ 1657 h 546507"/>
                  <a:gd name="connsiteX0" fmla="*/ 18811 w 100039"/>
                  <a:gd name="connsiteY0" fmla="*/ 1657 h 546507"/>
                  <a:gd name="connsiteX1" fmla="*/ 100039 w 100039"/>
                  <a:gd name="connsiteY1" fmla="*/ 0 h 546507"/>
                  <a:gd name="connsiteX2" fmla="*/ 52092 w 100039"/>
                  <a:gd name="connsiteY2" fmla="*/ 318638 h 546507"/>
                  <a:gd name="connsiteX3" fmla="*/ 77739 w 100039"/>
                  <a:gd name="connsiteY3" fmla="*/ 546507 h 546507"/>
                  <a:gd name="connsiteX4" fmla="*/ 22009 w 100039"/>
                  <a:gd name="connsiteY4" fmla="*/ 544153 h 546507"/>
                  <a:gd name="connsiteX5" fmla="*/ 18811 w 100039"/>
                  <a:gd name="connsiteY5" fmla="*/ 1657 h 546507"/>
                  <a:gd name="connsiteX0" fmla="*/ 18811 w 100039"/>
                  <a:gd name="connsiteY0" fmla="*/ 1657 h 546507"/>
                  <a:gd name="connsiteX1" fmla="*/ 100039 w 100039"/>
                  <a:gd name="connsiteY1" fmla="*/ 0 h 546507"/>
                  <a:gd name="connsiteX2" fmla="*/ 52092 w 100039"/>
                  <a:gd name="connsiteY2" fmla="*/ 318638 h 546507"/>
                  <a:gd name="connsiteX3" fmla="*/ 77739 w 100039"/>
                  <a:gd name="connsiteY3" fmla="*/ 546507 h 546507"/>
                  <a:gd name="connsiteX4" fmla="*/ 22009 w 100039"/>
                  <a:gd name="connsiteY4" fmla="*/ 544153 h 546507"/>
                  <a:gd name="connsiteX5" fmla="*/ 18811 w 100039"/>
                  <a:gd name="connsiteY5" fmla="*/ 1657 h 546507"/>
                  <a:gd name="connsiteX0" fmla="*/ 18811 w 100039"/>
                  <a:gd name="connsiteY0" fmla="*/ 1657 h 544195"/>
                  <a:gd name="connsiteX1" fmla="*/ 100039 w 100039"/>
                  <a:gd name="connsiteY1" fmla="*/ 0 h 544195"/>
                  <a:gd name="connsiteX2" fmla="*/ 52092 w 100039"/>
                  <a:gd name="connsiteY2" fmla="*/ 318638 h 544195"/>
                  <a:gd name="connsiteX3" fmla="*/ 69329 w 100039"/>
                  <a:gd name="connsiteY3" fmla="*/ 544195 h 544195"/>
                  <a:gd name="connsiteX4" fmla="*/ 22009 w 100039"/>
                  <a:gd name="connsiteY4" fmla="*/ 544153 h 544195"/>
                  <a:gd name="connsiteX5" fmla="*/ 18811 w 100039"/>
                  <a:gd name="connsiteY5" fmla="*/ 1657 h 544195"/>
                  <a:gd name="connsiteX0" fmla="*/ 18811 w 100039"/>
                  <a:gd name="connsiteY0" fmla="*/ 1657 h 544195"/>
                  <a:gd name="connsiteX1" fmla="*/ 100039 w 100039"/>
                  <a:gd name="connsiteY1" fmla="*/ 0 h 544195"/>
                  <a:gd name="connsiteX2" fmla="*/ 52092 w 100039"/>
                  <a:gd name="connsiteY2" fmla="*/ 318638 h 544195"/>
                  <a:gd name="connsiteX3" fmla="*/ 69329 w 100039"/>
                  <a:gd name="connsiteY3" fmla="*/ 544195 h 544195"/>
                  <a:gd name="connsiteX4" fmla="*/ 22009 w 100039"/>
                  <a:gd name="connsiteY4" fmla="*/ 544153 h 544195"/>
                  <a:gd name="connsiteX5" fmla="*/ 18811 w 100039"/>
                  <a:gd name="connsiteY5" fmla="*/ 1657 h 544195"/>
                  <a:gd name="connsiteX0" fmla="*/ 18811 w 100039"/>
                  <a:gd name="connsiteY0" fmla="*/ 1657 h 544195"/>
                  <a:gd name="connsiteX1" fmla="*/ 100039 w 100039"/>
                  <a:gd name="connsiteY1" fmla="*/ 0 h 544195"/>
                  <a:gd name="connsiteX2" fmla="*/ 52092 w 100039"/>
                  <a:gd name="connsiteY2" fmla="*/ 318638 h 544195"/>
                  <a:gd name="connsiteX3" fmla="*/ 69329 w 100039"/>
                  <a:gd name="connsiteY3" fmla="*/ 544195 h 544195"/>
                  <a:gd name="connsiteX4" fmla="*/ 22009 w 100039"/>
                  <a:gd name="connsiteY4" fmla="*/ 544153 h 544195"/>
                  <a:gd name="connsiteX5" fmla="*/ 18811 w 100039"/>
                  <a:gd name="connsiteY5" fmla="*/ 1657 h 544195"/>
                  <a:gd name="connsiteX0" fmla="*/ 18811 w 100039"/>
                  <a:gd name="connsiteY0" fmla="*/ 1657 h 544195"/>
                  <a:gd name="connsiteX1" fmla="*/ 100039 w 100039"/>
                  <a:gd name="connsiteY1" fmla="*/ 0 h 544195"/>
                  <a:gd name="connsiteX2" fmla="*/ 52092 w 100039"/>
                  <a:gd name="connsiteY2" fmla="*/ 318638 h 544195"/>
                  <a:gd name="connsiteX3" fmla="*/ 69329 w 100039"/>
                  <a:gd name="connsiteY3" fmla="*/ 544195 h 544195"/>
                  <a:gd name="connsiteX4" fmla="*/ 22009 w 100039"/>
                  <a:gd name="connsiteY4" fmla="*/ 544153 h 544195"/>
                  <a:gd name="connsiteX5" fmla="*/ 18811 w 100039"/>
                  <a:gd name="connsiteY5" fmla="*/ 1657 h 544195"/>
                  <a:gd name="connsiteX0" fmla="*/ 18811 w 100039"/>
                  <a:gd name="connsiteY0" fmla="*/ 1657 h 549193"/>
                  <a:gd name="connsiteX1" fmla="*/ 100039 w 100039"/>
                  <a:gd name="connsiteY1" fmla="*/ 0 h 549193"/>
                  <a:gd name="connsiteX2" fmla="*/ 52092 w 100039"/>
                  <a:gd name="connsiteY2" fmla="*/ 318638 h 549193"/>
                  <a:gd name="connsiteX3" fmla="*/ 67259 w 100039"/>
                  <a:gd name="connsiteY3" fmla="*/ 549193 h 549193"/>
                  <a:gd name="connsiteX4" fmla="*/ 22009 w 100039"/>
                  <a:gd name="connsiteY4" fmla="*/ 544153 h 549193"/>
                  <a:gd name="connsiteX5" fmla="*/ 18811 w 100039"/>
                  <a:gd name="connsiteY5" fmla="*/ 1657 h 549193"/>
                  <a:gd name="connsiteX0" fmla="*/ 18811 w 100039"/>
                  <a:gd name="connsiteY0" fmla="*/ 1657 h 545538"/>
                  <a:gd name="connsiteX1" fmla="*/ 100039 w 100039"/>
                  <a:gd name="connsiteY1" fmla="*/ 0 h 545538"/>
                  <a:gd name="connsiteX2" fmla="*/ 52092 w 100039"/>
                  <a:gd name="connsiteY2" fmla="*/ 318638 h 545538"/>
                  <a:gd name="connsiteX3" fmla="*/ 64088 w 100039"/>
                  <a:gd name="connsiteY3" fmla="*/ 545538 h 545538"/>
                  <a:gd name="connsiteX4" fmla="*/ 22009 w 100039"/>
                  <a:gd name="connsiteY4" fmla="*/ 544153 h 545538"/>
                  <a:gd name="connsiteX5" fmla="*/ 18811 w 100039"/>
                  <a:gd name="connsiteY5" fmla="*/ 1657 h 545538"/>
                  <a:gd name="connsiteX0" fmla="*/ 18811 w 100039"/>
                  <a:gd name="connsiteY0" fmla="*/ 1657 h 545538"/>
                  <a:gd name="connsiteX1" fmla="*/ 100039 w 100039"/>
                  <a:gd name="connsiteY1" fmla="*/ 0 h 545538"/>
                  <a:gd name="connsiteX2" fmla="*/ 52092 w 100039"/>
                  <a:gd name="connsiteY2" fmla="*/ 318638 h 545538"/>
                  <a:gd name="connsiteX3" fmla="*/ 64088 w 100039"/>
                  <a:gd name="connsiteY3" fmla="*/ 545538 h 545538"/>
                  <a:gd name="connsiteX4" fmla="*/ 22009 w 100039"/>
                  <a:gd name="connsiteY4" fmla="*/ 544153 h 545538"/>
                  <a:gd name="connsiteX5" fmla="*/ 18811 w 100039"/>
                  <a:gd name="connsiteY5" fmla="*/ 1657 h 545538"/>
                  <a:gd name="connsiteX0" fmla="*/ 18811 w 100039"/>
                  <a:gd name="connsiteY0" fmla="*/ 1657 h 545538"/>
                  <a:gd name="connsiteX1" fmla="*/ 100039 w 100039"/>
                  <a:gd name="connsiteY1" fmla="*/ 0 h 545538"/>
                  <a:gd name="connsiteX2" fmla="*/ 52092 w 100039"/>
                  <a:gd name="connsiteY2" fmla="*/ 318638 h 545538"/>
                  <a:gd name="connsiteX3" fmla="*/ 64088 w 100039"/>
                  <a:gd name="connsiteY3" fmla="*/ 545538 h 545538"/>
                  <a:gd name="connsiteX4" fmla="*/ 22009 w 100039"/>
                  <a:gd name="connsiteY4" fmla="*/ 544153 h 545538"/>
                  <a:gd name="connsiteX5" fmla="*/ 18811 w 100039"/>
                  <a:gd name="connsiteY5" fmla="*/ 1657 h 545538"/>
                  <a:gd name="connsiteX0" fmla="*/ 18811 w 100039"/>
                  <a:gd name="connsiteY0" fmla="*/ 1657 h 545988"/>
                  <a:gd name="connsiteX1" fmla="*/ 100039 w 100039"/>
                  <a:gd name="connsiteY1" fmla="*/ 0 h 545988"/>
                  <a:gd name="connsiteX2" fmla="*/ 52092 w 100039"/>
                  <a:gd name="connsiteY2" fmla="*/ 318638 h 545988"/>
                  <a:gd name="connsiteX3" fmla="*/ 70425 w 100039"/>
                  <a:gd name="connsiteY3" fmla="*/ 545988 h 545988"/>
                  <a:gd name="connsiteX4" fmla="*/ 22009 w 100039"/>
                  <a:gd name="connsiteY4" fmla="*/ 544153 h 545988"/>
                  <a:gd name="connsiteX5" fmla="*/ 18811 w 100039"/>
                  <a:gd name="connsiteY5" fmla="*/ 1657 h 545988"/>
                  <a:gd name="connsiteX0" fmla="*/ 18811 w 100039"/>
                  <a:gd name="connsiteY0" fmla="*/ 1657 h 545988"/>
                  <a:gd name="connsiteX1" fmla="*/ 100039 w 100039"/>
                  <a:gd name="connsiteY1" fmla="*/ 0 h 545988"/>
                  <a:gd name="connsiteX2" fmla="*/ 52092 w 100039"/>
                  <a:gd name="connsiteY2" fmla="*/ 318638 h 545988"/>
                  <a:gd name="connsiteX3" fmla="*/ 70425 w 100039"/>
                  <a:gd name="connsiteY3" fmla="*/ 545988 h 545988"/>
                  <a:gd name="connsiteX4" fmla="*/ 22009 w 100039"/>
                  <a:gd name="connsiteY4" fmla="*/ 544153 h 545988"/>
                  <a:gd name="connsiteX5" fmla="*/ 18811 w 100039"/>
                  <a:gd name="connsiteY5" fmla="*/ 1657 h 545988"/>
                  <a:gd name="connsiteX0" fmla="*/ 17863 w 99091"/>
                  <a:gd name="connsiteY0" fmla="*/ 1657 h 597482"/>
                  <a:gd name="connsiteX1" fmla="*/ 99091 w 99091"/>
                  <a:gd name="connsiteY1" fmla="*/ 0 h 597482"/>
                  <a:gd name="connsiteX2" fmla="*/ 51144 w 99091"/>
                  <a:gd name="connsiteY2" fmla="*/ 318638 h 597482"/>
                  <a:gd name="connsiteX3" fmla="*/ 69477 w 99091"/>
                  <a:gd name="connsiteY3" fmla="*/ 545988 h 597482"/>
                  <a:gd name="connsiteX4" fmla="*/ 23185 w 99091"/>
                  <a:gd name="connsiteY4" fmla="*/ 597477 h 597482"/>
                  <a:gd name="connsiteX5" fmla="*/ 17863 w 99091"/>
                  <a:gd name="connsiteY5" fmla="*/ 1657 h 597482"/>
                  <a:gd name="connsiteX0" fmla="*/ 17863 w 99091"/>
                  <a:gd name="connsiteY0" fmla="*/ 1657 h 597489"/>
                  <a:gd name="connsiteX1" fmla="*/ 99091 w 99091"/>
                  <a:gd name="connsiteY1" fmla="*/ 0 h 597489"/>
                  <a:gd name="connsiteX2" fmla="*/ 51144 w 99091"/>
                  <a:gd name="connsiteY2" fmla="*/ 318638 h 597489"/>
                  <a:gd name="connsiteX3" fmla="*/ 73269 w 99091"/>
                  <a:gd name="connsiteY3" fmla="*/ 575799 h 597489"/>
                  <a:gd name="connsiteX4" fmla="*/ 23185 w 99091"/>
                  <a:gd name="connsiteY4" fmla="*/ 597477 h 597489"/>
                  <a:gd name="connsiteX5" fmla="*/ 17863 w 99091"/>
                  <a:gd name="connsiteY5" fmla="*/ 1657 h 597489"/>
                  <a:gd name="connsiteX0" fmla="*/ 17863 w 99091"/>
                  <a:gd name="connsiteY0" fmla="*/ 1657 h 597501"/>
                  <a:gd name="connsiteX1" fmla="*/ 99091 w 99091"/>
                  <a:gd name="connsiteY1" fmla="*/ 0 h 597501"/>
                  <a:gd name="connsiteX2" fmla="*/ 51144 w 99091"/>
                  <a:gd name="connsiteY2" fmla="*/ 318638 h 597501"/>
                  <a:gd name="connsiteX3" fmla="*/ 72434 w 99091"/>
                  <a:gd name="connsiteY3" fmla="*/ 587556 h 597501"/>
                  <a:gd name="connsiteX4" fmla="*/ 23185 w 99091"/>
                  <a:gd name="connsiteY4" fmla="*/ 597477 h 597501"/>
                  <a:gd name="connsiteX5" fmla="*/ 17863 w 99091"/>
                  <a:gd name="connsiteY5" fmla="*/ 1657 h 597501"/>
                  <a:gd name="connsiteX0" fmla="*/ 17863 w 99091"/>
                  <a:gd name="connsiteY0" fmla="*/ 1657 h 597501"/>
                  <a:gd name="connsiteX1" fmla="*/ 99091 w 99091"/>
                  <a:gd name="connsiteY1" fmla="*/ 0 h 597501"/>
                  <a:gd name="connsiteX2" fmla="*/ 51144 w 99091"/>
                  <a:gd name="connsiteY2" fmla="*/ 318638 h 597501"/>
                  <a:gd name="connsiteX3" fmla="*/ 72434 w 99091"/>
                  <a:gd name="connsiteY3" fmla="*/ 587556 h 597501"/>
                  <a:gd name="connsiteX4" fmla="*/ 23185 w 99091"/>
                  <a:gd name="connsiteY4" fmla="*/ 597477 h 597501"/>
                  <a:gd name="connsiteX5" fmla="*/ 17863 w 99091"/>
                  <a:gd name="connsiteY5" fmla="*/ 1657 h 597501"/>
                  <a:gd name="connsiteX0" fmla="*/ 17863 w 99091"/>
                  <a:gd name="connsiteY0" fmla="*/ 1657 h 597501"/>
                  <a:gd name="connsiteX1" fmla="*/ 99091 w 99091"/>
                  <a:gd name="connsiteY1" fmla="*/ 0 h 597501"/>
                  <a:gd name="connsiteX2" fmla="*/ 60589 w 99091"/>
                  <a:gd name="connsiteY2" fmla="*/ 310446 h 597501"/>
                  <a:gd name="connsiteX3" fmla="*/ 72434 w 99091"/>
                  <a:gd name="connsiteY3" fmla="*/ 587556 h 597501"/>
                  <a:gd name="connsiteX4" fmla="*/ 23185 w 99091"/>
                  <a:gd name="connsiteY4" fmla="*/ 597477 h 597501"/>
                  <a:gd name="connsiteX5" fmla="*/ 17863 w 99091"/>
                  <a:gd name="connsiteY5" fmla="*/ 1657 h 597501"/>
                  <a:gd name="connsiteX0" fmla="*/ 17863 w 99091"/>
                  <a:gd name="connsiteY0" fmla="*/ 1657 h 597501"/>
                  <a:gd name="connsiteX1" fmla="*/ 99091 w 99091"/>
                  <a:gd name="connsiteY1" fmla="*/ 0 h 597501"/>
                  <a:gd name="connsiteX2" fmla="*/ 60589 w 99091"/>
                  <a:gd name="connsiteY2" fmla="*/ 310446 h 597501"/>
                  <a:gd name="connsiteX3" fmla="*/ 72434 w 99091"/>
                  <a:gd name="connsiteY3" fmla="*/ 587556 h 597501"/>
                  <a:gd name="connsiteX4" fmla="*/ 23185 w 99091"/>
                  <a:gd name="connsiteY4" fmla="*/ 597477 h 597501"/>
                  <a:gd name="connsiteX5" fmla="*/ 17863 w 99091"/>
                  <a:gd name="connsiteY5" fmla="*/ 1657 h 597501"/>
                  <a:gd name="connsiteX0" fmla="*/ 20216 w 101444"/>
                  <a:gd name="connsiteY0" fmla="*/ 1657 h 587556"/>
                  <a:gd name="connsiteX1" fmla="*/ 101444 w 101444"/>
                  <a:gd name="connsiteY1" fmla="*/ 0 h 587556"/>
                  <a:gd name="connsiteX2" fmla="*/ 62942 w 101444"/>
                  <a:gd name="connsiteY2" fmla="*/ 310446 h 587556"/>
                  <a:gd name="connsiteX3" fmla="*/ 74787 w 101444"/>
                  <a:gd name="connsiteY3" fmla="*/ 587556 h 587556"/>
                  <a:gd name="connsiteX4" fmla="*/ 20493 w 101444"/>
                  <a:gd name="connsiteY4" fmla="*/ 585303 h 587556"/>
                  <a:gd name="connsiteX5" fmla="*/ 20216 w 101444"/>
                  <a:gd name="connsiteY5" fmla="*/ 1657 h 587556"/>
                  <a:gd name="connsiteX0" fmla="*/ 14194 w 95422"/>
                  <a:gd name="connsiteY0" fmla="*/ 1657 h 587556"/>
                  <a:gd name="connsiteX1" fmla="*/ 95422 w 95422"/>
                  <a:gd name="connsiteY1" fmla="*/ 0 h 587556"/>
                  <a:gd name="connsiteX2" fmla="*/ 56920 w 95422"/>
                  <a:gd name="connsiteY2" fmla="*/ 310446 h 587556"/>
                  <a:gd name="connsiteX3" fmla="*/ 68765 w 95422"/>
                  <a:gd name="connsiteY3" fmla="*/ 587556 h 587556"/>
                  <a:gd name="connsiteX4" fmla="*/ 14471 w 95422"/>
                  <a:gd name="connsiteY4" fmla="*/ 585303 h 587556"/>
                  <a:gd name="connsiteX5" fmla="*/ 14194 w 95422"/>
                  <a:gd name="connsiteY5" fmla="*/ 1657 h 587556"/>
                  <a:gd name="connsiteX0" fmla="*/ 15826 w 97054"/>
                  <a:gd name="connsiteY0" fmla="*/ 1657 h 587556"/>
                  <a:gd name="connsiteX1" fmla="*/ 97054 w 97054"/>
                  <a:gd name="connsiteY1" fmla="*/ 0 h 587556"/>
                  <a:gd name="connsiteX2" fmla="*/ 58552 w 97054"/>
                  <a:gd name="connsiteY2" fmla="*/ 310446 h 587556"/>
                  <a:gd name="connsiteX3" fmla="*/ 70397 w 97054"/>
                  <a:gd name="connsiteY3" fmla="*/ 587556 h 587556"/>
                  <a:gd name="connsiteX4" fmla="*/ 16103 w 97054"/>
                  <a:gd name="connsiteY4" fmla="*/ 585303 h 587556"/>
                  <a:gd name="connsiteX5" fmla="*/ 15826 w 97054"/>
                  <a:gd name="connsiteY5" fmla="*/ 1657 h 587556"/>
                  <a:gd name="connsiteX0" fmla="*/ 18642 w 99870"/>
                  <a:gd name="connsiteY0" fmla="*/ 1657 h 590764"/>
                  <a:gd name="connsiteX1" fmla="*/ 99870 w 99870"/>
                  <a:gd name="connsiteY1" fmla="*/ 0 h 590764"/>
                  <a:gd name="connsiteX2" fmla="*/ 61368 w 99870"/>
                  <a:gd name="connsiteY2" fmla="*/ 310446 h 590764"/>
                  <a:gd name="connsiteX3" fmla="*/ 73213 w 99870"/>
                  <a:gd name="connsiteY3" fmla="*/ 587556 h 590764"/>
                  <a:gd name="connsiteX4" fmla="*/ 12623 w 99870"/>
                  <a:gd name="connsiteY4" fmla="*/ 590764 h 590764"/>
                  <a:gd name="connsiteX5" fmla="*/ 18642 w 99870"/>
                  <a:gd name="connsiteY5" fmla="*/ 1657 h 590764"/>
                  <a:gd name="connsiteX0" fmla="*/ 23028 w 104256"/>
                  <a:gd name="connsiteY0" fmla="*/ 1657 h 597419"/>
                  <a:gd name="connsiteX1" fmla="*/ 104256 w 104256"/>
                  <a:gd name="connsiteY1" fmla="*/ 0 h 597419"/>
                  <a:gd name="connsiteX2" fmla="*/ 65754 w 104256"/>
                  <a:gd name="connsiteY2" fmla="*/ 310446 h 597419"/>
                  <a:gd name="connsiteX3" fmla="*/ 77599 w 104256"/>
                  <a:gd name="connsiteY3" fmla="*/ 587556 h 597419"/>
                  <a:gd name="connsiteX4" fmla="*/ 9336 w 104256"/>
                  <a:gd name="connsiteY4" fmla="*/ 597419 h 597419"/>
                  <a:gd name="connsiteX5" fmla="*/ 23028 w 104256"/>
                  <a:gd name="connsiteY5" fmla="*/ 1657 h 597419"/>
                  <a:gd name="connsiteX0" fmla="*/ 17953 w 99181"/>
                  <a:gd name="connsiteY0" fmla="*/ 1657 h 596265"/>
                  <a:gd name="connsiteX1" fmla="*/ 99181 w 99181"/>
                  <a:gd name="connsiteY1" fmla="*/ 0 h 596265"/>
                  <a:gd name="connsiteX2" fmla="*/ 60679 w 99181"/>
                  <a:gd name="connsiteY2" fmla="*/ 310446 h 596265"/>
                  <a:gd name="connsiteX3" fmla="*/ 72524 w 99181"/>
                  <a:gd name="connsiteY3" fmla="*/ 587556 h 596265"/>
                  <a:gd name="connsiteX4" fmla="*/ 13345 w 99181"/>
                  <a:gd name="connsiteY4" fmla="*/ 596265 h 596265"/>
                  <a:gd name="connsiteX5" fmla="*/ 17953 w 99181"/>
                  <a:gd name="connsiteY5" fmla="*/ 1657 h 596265"/>
                  <a:gd name="connsiteX0" fmla="*/ 17953 w 99181"/>
                  <a:gd name="connsiteY0" fmla="*/ 1657 h 596265"/>
                  <a:gd name="connsiteX1" fmla="*/ 99181 w 99181"/>
                  <a:gd name="connsiteY1" fmla="*/ 0 h 596265"/>
                  <a:gd name="connsiteX2" fmla="*/ 60679 w 99181"/>
                  <a:gd name="connsiteY2" fmla="*/ 310446 h 596265"/>
                  <a:gd name="connsiteX3" fmla="*/ 75596 w 99181"/>
                  <a:gd name="connsiteY3" fmla="*/ 594975 h 596265"/>
                  <a:gd name="connsiteX4" fmla="*/ 13345 w 99181"/>
                  <a:gd name="connsiteY4" fmla="*/ 596265 h 596265"/>
                  <a:gd name="connsiteX5" fmla="*/ 17953 w 99181"/>
                  <a:gd name="connsiteY5" fmla="*/ 1657 h 596265"/>
                  <a:gd name="connsiteX0" fmla="*/ 17953 w 99181"/>
                  <a:gd name="connsiteY0" fmla="*/ 1657 h 596265"/>
                  <a:gd name="connsiteX1" fmla="*/ 99181 w 99181"/>
                  <a:gd name="connsiteY1" fmla="*/ 0 h 596265"/>
                  <a:gd name="connsiteX2" fmla="*/ 66179 w 99181"/>
                  <a:gd name="connsiteY2" fmla="*/ 309008 h 596265"/>
                  <a:gd name="connsiteX3" fmla="*/ 75596 w 99181"/>
                  <a:gd name="connsiteY3" fmla="*/ 594975 h 596265"/>
                  <a:gd name="connsiteX4" fmla="*/ 13345 w 99181"/>
                  <a:gd name="connsiteY4" fmla="*/ 596265 h 596265"/>
                  <a:gd name="connsiteX5" fmla="*/ 17953 w 99181"/>
                  <a:gd name="connsiteY5" fmla="*/ 1657 h 596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181" h="596265">
                    <a:moveTo>
                      <a:pt x="17953" y="1657"/>
                    </a:moveTo>
                    <a:lnTo>
                      <a:pt x="99181" y="0"/>
                    </a:lnTo>
                    <a:cubicBezTo>
                      <a:pt x="91753" y="144472"/>
                      <a:pt x="92784" y="220721"/>
                      <a:pt x="66179" y="309008"/>
                    </a:cubicBezTo>
                    <a:cubicBezTo>
                      <a:pt x="82158" y="391880"/>
                      <a:pt x="97177" y="544592"/>
                      <a:pt x="75596" y="594975"/>
                    </a:cubicBezTo>
                    <a:cubicBezTo>
                      <a:pt x="55399" y="596044"/>
                      <a:pt x="33542" y="595196"/>
                      <a:pt x="13345" y="596265"/>
                    </a:cubicBezTo>
                    <a:cubicBezTo>
                      <a:pt x="-1574" y="361777"/>
                      <a:pt x="-8816" y="267408"/>
                      <a:pt x="17953" y="1657"/>
                    </a:cubicBezTo>
                    <a:close/>
                  </a:path>
                </a:pathLst>
              </a:custGeom>
              <a:gradFill>
                <a:gsLst>
                  <a:gs pos="0">
                    <a:srgbClr val="5A5A5A">
                      <a:lumMod val="60000"/>
                      <a:lumOff val="40000"/>
                    </a:srgbClr>
                  </a:gs>
                  <a:gs pos="100000">
                    <a:srgbClr val="5A5A5A"/>
                  </a:gs>
                </a:gsLst>
                <a:lin ang="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Rounded Rectangle 1"/>
              <p:cNvSpPr/>
              <p:nvPr/>
            </p:nvSpPr>
            <p:spPr>
              <a:xfrm rot="18931953">
                <a:off x="2062316" y="4436334"/>
                <a:ext cx="784331" cy="648623"/>
              </a:xfrm>
              <a:custGeom>
                <a:avLst/>
                <a:gdLst>
                  <a:gd name="connsiteX0" fmla="*/ 0 w 2770315"/>
                  <a:gd name="connsiteY0" fmla="*/ 106400 h 638386"/>
                  <a:gd name="connsiteX1" fmla="*/ 106400 w 2770315"/>
                  <a:gd name="connsiteY1" fmla="*/ 0 h 638386"/>
                  <a:gd name="connsiteX2" fmla="*/ 2663915 w 2770315"/>
                  <a:gd name="connsiteY2" fmla="*/ 0 h 638386"/>
                  <a:gd name="connsiteX3" fmla="*/ 2770315 w 2770315"/>
                  <a:gd name="connsiteY3" fmla="*/ 106400 h 638386"/>
                  <a:gd name="connsiteX4" fmla="*/ 2770315 w 2770315"/>
                  <a:gd name="connsiteY4" fmla="*/ 531986 h 638386"/>
                  <a:gd name="connsiteX5" fmla="*/ 2663915 w 2770315"/>
                  <a:gd name="connsiteY5" fmla="*/ 638386 h 638386"/>
                  <a:gd name="connsiteX6" fmla="*/ 106400 w 2770315"/>
                  <a:gd name="connsiteY6" fmla="*/ 638386 h 638386"/>
                  <a:gd name="connsiteX7" fmla="*/ 0 w 2770315"/>
                  <a:gd name="connsiteY7" fmla="*/ 531986 h 638386"/>
                  <a:gd name="connsiteX8" fmla="*/ 0 w 2770315"/>
                  <a:gd name="connsiteY8" fmla="*/ 106400 h 638386"/>
                  <a:gd name="connsiteX0" fmla="*/ 0 w 2770315"/>
                  <a:gd name="connsiteY0" fmla="*/ 106400 h 648110"/>
                  <a:gd name="connsiteX1" fmla="*/ 106400 w 2770315"/>
                  <a:gd name="connsiteY1" fmla="*/ 0 h 648110"/>
                  <a:gd name="connsiteX2" fmla="*/ 2663915 w 2770315"/>
                  <a:gd name="connsiteY2" fmla="*/ 0 h 648110"/>
                  <a:gd name="connsiteX3" fmla="*/ 2770315 w 2770315"/>
                  <a:gd name="connsiteY3" fmla="*/ 106400 h 648110"/>
                  <a:gd name="connsiteX4" fmla="*/ 2770315 w 2770315"/>
                  <a:gd name="connsiteY4" fmla="*/ 531986 h 648110"/>
                  <a:gd name="connsiteX5" fmla="*/ 2663915 w 2770315"/>
                  <a:gd name="connsiteY5" fmla="*/ 638386 h 648110"/>
                  <a:gd name="connsiteX6" fmla="*/ 89274 w 2770315"/>
                  <a:gd name="connsiteY6" fmla="*/ 648110 h 648110"/>
                  <a:gd name="connsiteX7" fmla="*/ 0 w 2770315"/>
                  <a:gd name="connsiteY7" fmla="*/ 531986 h 648110"/>
                  <a:gd name="connsiteX8" fmla="*/ 0 w 2770315"/>
                  <a:gd name="connsiteY8" fmla="*/ 106400 h 648110"/>
                  <a:gd name="connsiteX0" fmla="*/ 0 w 2770315"/>
                  <a:gd name="connsiteY0" fmla="*/ 106400 h 648146"/>
                  <a:gd name="connsiteX1" fmla="*/ 106400 w 2770315"/>
                  <a:gd name="connsiteY1" fmla="*/ 0 h 648146"/>
                  <a:gd name="connsiteX2" fmla="*/ 2663915 w 2770315"/>
                  <a:gd name="connsiteY2" fmla="*/ 0 h 648146"/>
                  <a:gd name="connsiteX3" fmla="*/ 2770315 w 2770315"/>
                  <a:gd name="connsiteY3" fmla="*/ 106400 h 648146"/>
                  <a:gd name="connsiteX4" fmla="*/ 2770315 w 2770315"/>
                  <a:gd name="connsiteY4" fmla="*/ 531986 h 648146"/>
                  <a:gd name="connsiteX5" fmla="*/ 2663915 w 2770315"/>
                  <a:gd name="connsiteY5" fmla="*/ 638386 h 648146"/>
                  <a:gd name="connsiteX6" fmla="*/ 85448 w 2770315"/>
                  <a:gd name="connsiteY6" fmla="*/ 648146 h 648146"/>
                  <a:gd name="connsiteX7" fmla="*/ 0 w 2770315"/>
                  <a:gd name="connsiteY7" fmla="*/ 531986 h 648146"/>
                  <a:gd name="connsiteX8" fmla="*/ 0 w 2770315"/>
                  <a:gd name="connsiteY8" fmla="*/ 106400 h 648146"/>
                  <a:gd name="connsiteX0" fmla="*/ 0 w 2770315"/>
                  <a:gd name="connsiteY0" fmla="*/ 106400 h 651900"/>
                  <a:gd name="connsiteX1" fmla="*/ 106400 w 2770315"/>
                  <a:gd name="connsiteY1" fmla="*/ 0 h 651900"/>
                  <a:gd name="connsiteX2" fmla="*/ 2663915 w 2770315"/>
                  <a:gd name="connsiteY2" fmla="*/ 0 h 651900"/>
                  <a:gd name="connsiteX3" fmla="*/ 2770315 w 2770315"/>
                  <a:gd name="connsiteY3" fmla="*/ 106400 h 651900"/>
                  <a:gd name="connsiteX4" fmla="*/ 2770315 w 2770315"/>
                  <a:gd name="connsiteY4" fmla="*/ 531986 h 651900"/>
                  <a:gd name="connsiteX5" fmla="*/ 2663915 w 2770315"/>
                  <a:gd name="connsiteY5" fmla="*/ 638386 h 651900"/>
                  <a:gd name="connsiteX6" fmla="*/ 93135 w 2770315"/>
                  <a:gd name="connsiteY6" fmla="*/ 651900 h 651900"/>
                  <a:gd name="connsiteX7" fmla="*/ 0 w 2770315"/>
                  <a:gd name="connsiteY7" fmla="*/ 531986 h 651900"/>
                  <a:gd name="connsiteX8" fmla="*/ 0 w 2770315"/>
                  <a:gd name="connsiteY8" fmla="*/ 106400 h 651900"/>
                  <a:gd name="connsiteX0" fmla="*/ 0 w 2770315"/>
                  <a:gd name="connsiteY0" fmla="*/ 106400 h 646179"/>
                  <a:gd name="connsiteX1" fmla="*/ 106400 w 2770315"/>
                  <a:gd name="connsiteY1" fmla="*/ 0 h 646179"/>
                  <a:gd name="connsiteX2" fmla="*/ 2663915 w 2770315"/>
                  <a:gd name="connsiteY2" fmla="*/ 0 h 646179"/>
                  <a:gd name="connsiteX3" fmla="*/ 2770315 w 2770315"/>
                  <a:gd name="connsiteY3" fmla="*/ 106400 h 646179"/>
                  <a:gd name="connsiteX4" fmla="*/ 2770315 w 2770315"/>
                  <a:gd name="connsiteY4" fmla="*/ 531986 h 646179"/>
                  <a:gd name="connsiteX5" fmla="*/ 2663915 w 2770315"/>
                  <a:gd name="connsiteY5" fmla="*/ 638386 h 646179"/>
                  <a:gd name="connsiteX6" fmla="*/ 91169 w 2770315"/>
                  <a:gd name="connsiteY6" fmla="*/ 646179 h 646179"/>
                  <a:gd name="connsiteX7" fmla="*/ 0 w 2770315"/>
                  <a:gd name="connsiteY7" fmla="*/ 531986 h 646179"/>
                  <a:gd name="connsiteX8" fmla="*/ 0 w 2770315"/>
                  <a:gd name="connsiteY8" fmla="*/ 106400 h 646179"/>
                  <a:gd name="connsiteX0" fmla="*/ 0 w 2770315"/>
                  <a:gd name="connsiteY0" fmla="*/ 106400 h 651864"/>
                  <a:gd name="connsiteX1" fmla="*/ 106400 w 2770315"/>
                  <a:gd name="connsiteY1" fmla="*/ 0 h 651864"/>
                  <a:gd name="connsiteX2" fmla="*/ 2663915 w 2770315"/>
                  <a:gd name="connsiteY2" fmla="*/ 0 h 651864"/>
                  <a:gd name="connsiteX3" fmla="*/ 2770315 w 2770315"/>
                  <a:gd name="connsiteY3" fmla="*/ 106400 h 651864"/>
                  <a:gd name="connsiteX4" fmla="*/ 2770315 w 2770315"/>
                  <a:gd name="connsiteY4" fmla="*/ 531986 h 651864"/>
                  <a:gd name="connsiteX5" fmla="*/ 2663915 w 2770315"/>
                  <a:gd name="connsiteY5" fmla="*/ 638386 h 651864"/>
                  <a:gd name="connsiteX6" fmla="*/ 96961 w 2770315"/>
                  <a:gd name="connsiteY6" fmla="*/ 651864 h 651864"/>
                  <a:gd name="connsiteX7" fmla="*/ 0 w 2770315"/>
                  <a:gd name="connsiteY7" fmla="*/ 531986 h 651864"/>
                  <a:gd name="connsiteX8" fmla="*/ 0 w 2770315"/>
                  <a:gd name="connsiteY8" fmla="*/ 106400 h 651864"/>
                  <a:gd name="connsiteX0" fmla="*/ 25064 w 2795379"/>
                  <a:gd name="connsiteY0" fmla="*/ 106400 h 651864"/>
                  <a:gd name="connsiteX1" fmla="*/ 131464 w 2795379"/>
                  <a:gd name="connsiteY1" fmla="*/ 0 h 651864"/>
                  <a:gd name="connsiteX2" fmla="*/ 2688979 w 2795379"/>
                  <a:gd name="connsiteY2" fmla="*/ 0 h 651864"/>
                  <a:gd name="connsiteX3" fmla="*/ 2795379 w 2795379"/>
                  <a:gd name="connsiteY3" fmla="*/ 106400 h 651864"/>
                  <a:gd name="connsiteX4" fmla="*/ 2795379 w 2795379"/>
                  <a:gd name="connsiteY4" fmla="*/ 531986 h 651864"/>
                  <a:gd name="connsiteX5" fmla="*/ 2688979 w 2795379"/>
                  <a:gd name="connsiteY5" fmla="*/ 638386 h 651864"/>
                  <a:gd name="connsiteX6" fmla="*/ 122025 w 2795379"/>
                  <a:gd name="connsiteY6" fmla="*/ 651864 h 651864"/>
                  <a:gd name="connsiteX7" fmla="*/ 0 w 2795379"/>
                  <a:gd name="connsiteY7" fmla="*/ 511176 h 651864"/>
                  <a:gd name="connsiteX8" fmla="*/ 25064 w 2795379"/>
                  <a:gd name="connsiteY8" fmla="*/ 106400 h 651864"/>
                  <a:gd name="connsiteX0" fmla="*/ 25064 w 2795379"/>
                  <a:gd name="connsiteY0" fmla="*/ 106400 h 651864"/>
                  <a:gd name="connsiteX1" fmla="*/ 131464 w 2795379"/>
                  <a:gd name="connsiteY1" fmla="*/ 0 h 651864"/>
                  <a:gd name="connsiteX2" fmla="*/ 2688979 w 2795379"/>
                  <a:gd name="connsiteY2" fmla="*/ 0 h 651864"/>
                  <a:gd name="connsiteX3" fmla="*/ 2795379 w 2795379"/>
                  <a:gd name="connsiteY3" fmla="*/ 106400 h 651864"/>
                  <a:gd name="connsiteX4" fmla="*/ 2795379 w 2795379"/>
                  <a:gd name="connsiteY4" fmla="*/ 531986 h 651864"/>
                  <a:gd name="connsiteX5" fmla="*/ 2688979 w 2795379"/>
                  <a:gd name="connsiteY5" fmla="*/ 638386 h 651864"/>
                  <a:gd name="connsiteX6" fmla="*/ 122025 w 2795379"/>
                  <a:gd name="connsiteY6" fmla="*/ 651864 h 651864"/>
                  <a:gd name="connsiteX7" fmla="*/ 0 w 2795379"/>
                  <a:gd name="connsiteY7" fmla="*/ 511176 h 651864"/>
                  <a:gd name="connsiteX8" fmla="*/ 25064 w 2795379"/>
                  <a:gd name="connsiteY8" fmla="*/ 106400 h 651864"/>
                  <a:gd name="connsiteX0" fmla="*/ 129510 w 2899825"/>
                  <a:gd name="connsiteY0" fmla="*/ 106400 h 651864"/>
                  <a:gd name="connsiteX1" fmla="*/ 235910 w 2899825"/>
                  <a:gd name="connsiteY1" fmla="*/ 0 h 651864"/>
                  <a:gd name="connsiteX2" fmla="*/ 2793425 w 2899825"/>
                  <a:gd name="connsiteY2" fmla="*/ 0 h 651864"/>
                  <a:gd name="connsiteX3" fmla="*/ 2899825 w 2899825"/>
                  <a:gd name="connsiteY3" fmla="*/ 106400 h 651864"/>
                  <a:gd name="connsiteX4" fmla="*/ 2899825 w 2899825"/>
                  <a:gd name="connsiteY4" fmla="*/ 531986 h 651864"/>
                  <a:gd name="connsiteX5" fmla="*/ 2793425 w 2899825"/>
                  <a:gd name="connsiteY5" fmla="*/ 638386 h 651864"/>
                  <a:gd name="connsiteX6" fmla="*/ 226471 w 2899825"/>
                  <a:gd name="connsiteY6" fmla="*/ 651864 h 651864"/>
                  <a:gd name="connsiteX7" fmla="*/ 129510 w 2899825"/>
                  <a:gd name="connsiteY7" fmla="*/ 106400 h 651864"/>
                  <a:gd name="connsiteX0" fmla="*/ 315592 w 2988946"/>
                  <a:gd name="connsiteY0" fmla="*/ 651864 h 651864"/>
                  <a:gd name="connsiteX1" fmla="*/ 325031 w 2988946"/>
                  <a:gd name="connsiteY1" fmla="*/ 0 h 651864"/>
                  <a:gd name="connsiteX2" fmla="*/ 2882546 w 2988946"/>
                  <a:gd name="connsiteY2" fmla="*/ 0 h 651864"/>
                  <a:gd name="connsiteX3" fmla="*/ 2988946 w 2988946"/>
                  <a:gd name="connsiteY3" fmla="*/ 106400 h 651864"/>
                  <a:gd name="connsiteX4" fmla="*/ 2988946 w 2988946"/>
                  <a:gd name="connsiteY4" fmla="*/ 531986 h 651864"/>
                  <a:gd name="connsiteX5" fmla="*/ 2882546 w 2988946"/>
                  <a:gd name="connsiteY5" fmla="*/ 638386 h 651864"/>
                  <a:gd name="connsiteX6" fmla="*/ 315592 w 2988946"/>
                  <a:gd name="connsiteY6" fmla="*/ 651864 h 651864"/>
                  <a:gd name="connsiteX0" fmla="*/ 226402 w 2899756"/>
                  <a:gd name="connsiteY0" fmla="*/ 651864 h 651864"/>
                  <a:gd name="connsiteX1" fmla="*/ 235841 w 2899756"/>
                  <a:gd name="connsiteY1" fmla="*/ 0 h 651864"/>
                  <a:gd name="connsiteX2" fmla="*/ 2793356 w 2899756"/>
                  <a:gd name="connsiteY2" fmla="*/ 0 h 651864"/>
                  <a:gd name="connsiteX3" fmla="*/ 2899756 w 2899756"/>
                  <a:gd name="connsiteY3" fmla="*/ 106400 h 651864"/>
                  <a:gd name="connsiteX4" fmla="*/ 2899756 w 2899756"/>
                  <a:gd name="connsiteY4" fmla="*/ 531986 h 651864"/>
                  <a:gd name="connsiteX5" fmla="*/ 2793356 w 2899756"/>
                  <a:gd name="connsiteY5" fmla="*/ 638386 h 651864"/>
                  <a:gd name="connsiteX6" fmla="*/ 226402 w 2899756"/>
                  <a:gd name="connsiteY6" fmla="*/ 651864 h 651864"/>
                  <a:gd name="connsiteX0" fmla="*/ 182108 w 2855462"/>
                  <a:gd name="connsiteY0" fmla="*/ 651864 h 651864"/>
                  <a:gd name="connsiteX1" fmla="*/ 191547 w 2855462"/>
                  <a:gd name="connsiteY1" fmla="*/ 0 h 651864"/>
                  <a:gd name="connsiteX2" fmla="*/ 2749062 w 2855462"/>
                  <a:gd name="connsiteY2" fmla="*/ 0 h 651864"/>
                  <a:gd name="connsiteX3" fmla="*/ 2855462 w 2855462"/>
                  <a:gd name="connsiteY3" fmla="*/ 106400 h 651864"/>
                  <a:gd name="connsiteX4" fmla="*/ 2855462 w 2855462"/>
                  <a:gd name="connsiteY4" fmla="*/ 531986 h 651864"/>
                  <a:gd name="connsiteX5" fmla="*/ 2749062 w 2855462"/>
                  <a:gd name="connsiteY5" fmla="*/ 638386 h 651864"/>
                  <a:gd name="connsiteX6" fmla="*/ 182108 w 2855462"/>
                  <a:gd name="connsiteY6" fmla="*/ 651864 h 651864"/>
                  <a:gd name="connsiteX0" fmla="*/ 267262 w 2940616"/>
                  <a:gd name="connsiteY0" fmla="*/ 651864 h 651864"/>
                  <a:gd name="connsiteX1" fmla="*/ 80827 w 2940616"/>
                  <a:gd name="connsiteY1" fmla="*/ 273828 h 651864"/>
                  <a:gd name="connsiteX2" fmla="*/ 276701 w 2940616"/>
                  <a:gd name="connsiteY2" fmla="*/ 0 h 651864"/>
                  <a:gd name="connsiteX3" fmla="*/ 2834216 w 2940616"/>
                  <a:gd name="connsiteY3" fmla="*/ 0 h 651864"/>
                  <a:gd name="connsiteX4" fmla="*/ 2940616 w 2940616"/>
                  <a:gd name="connsiteY4" fmla="*/ 106400 h 651864"/>
                  <a:gd name="connsiteX5" fmla="*/ 2940616 w 2940616"/>
                  <a:gd name="connsiteY5" fmla="*/ 531986 h 651864"/>
                  <a:gd name="connsiteX6" fmla="*/ 2834216 w 2940616"/>
                  <a:gd name="connsiteY6" fmla="*/ 638386 h 651864"/>
                  <a:gd name="connsiteX7" fmla="*/ 267262 w 2940616"/>
                  <a:gd name="connsiteY7" fmla="*/ 651864 h 651864"/>
                  <a:gd name="connsiteX0" fmla="*/ 251440 w 2924794"/>
                  <a:gd name="connsiteY0" fmla="*/ 651864 h 651864"/>
                  <a:gd name="connsiteX1" fmla="*/ 103370 w 2924794"/>
                  <a:gd name="connsiteY1" fmla="*/ 284949 h 651864"/>
                  <a:gd name="connsiteX2" fmla="*/ 260879 w 2924794"/>
                  <a:gd name="connsiteY2" fmla="*/ 0 h 651864"/>
                  <a:gd name="connsiteX3" fmla="*/ 2818394 w 2924794"/>
                  <a:gd name="connsiteY3" fmla="*/ 0 h 651864"/>
                  <a:gd name="connsiteX4" fmla="*/ 2924794 w 2924794"/>
                  <a:gd name="connsiteY4" fmla="*/ 106400 h 651864"/>
                  <a:gd name="connsiteX5" fmla="*/ 2924794 w 2924794"/>
                  <a:gd name="connsiteY5" fmla="*/ 531986 h 651864"/>
                  <a:gd name="connsiteX6" fmla="*/ 2818394 w 2924794"/>
                  <a:gd name="connsiteY6" fmla="*/ 638386 h 651864"/>
                  <a:gd name="connsiteX7" fmla="*/ 251440 w 2924794"/>
                  <a:gd name="connsiteY7" fmla="*/ 651864 h 651864"/>
                  <a:gd name="connsiteX0" fmla="*/ 251440 w 2924794"/>
                  <a:gd name="connsiteY0" fmla="*/ 653131 h 653131"/>
                  <a:gd name="connsiteX1" fmla="*/ 103370 w 2924794"/>
                  <a:gd name="connsiteY1" fmla="*/ 286216 h 653131"/>
                  <a:gd name="connsiteX2" fmla="*/ 260879 w 2924794"/>
                  <a:gd name="connsiteY2" fmla="*/ 1267 h 653131"/>
                  <a:gd name="connsiteX3" fmla="*/ 2818394 w 2924794"/>
                  <a:gd name="connsiteY3" fmla="*/ 1267 h 653131"/>
                  <a:gd name="connsiteX4" fmla="*/ 2924794 w 2924794"/>
                  <a:gd name="connsiteY4" fmla="*/ 107667 h 653131"/>
                  <a:gd name="connsiteX5" fmla="*/ 2924794 w 2924794"/>
                  <a:gd name="connsiteY5" fmla="*/ 533253 h 653131"/>
                  <a:gd name="connsiteX6" fmla="*/ 2818394 w 2924794"/>
                  <a:gd name="connsiteY6" fmla="*/ 639653 h 653131"/>
                  <a:gd name="connsiteX7" fmla="*/ 251440 w 2924794"/>
                  <a:gd name="connsiteY7" fmla="*/ 653131 h 653131"/>
                  <a:gd name="connsiteX0" fmla="*/ 148125 w 2821479"/>
                  <a:gd name="connsiteY0" fmla="*/ 653131 h 653835"/>
                  <a:gd name="connsiteX1" fmla="*/ 55 w 2821479"/>
                  <a:gd name="connsiteY1" fmla="*/ 286216 h 653835"/>
                  <a:gd name="connsiteX2" fmla="*/ 157564 w 2821479"/>
                  <a:gd name="connsiteY2" fmla="*/ 1267 h 653835"/>
                  <a:gd name="connsiteX3" fmla="*/ 2715079 w 2821479"/>
                  <a:gd name="connsiteY3" fmla="*/ 1267 h 653835"/>
                  <a:gd name="connsiteX4" fmla="*/ 2821479 w 2821479"/>
                  <a:gd name="connsiteY4" fmla="*/ 107667 h 653835"/>
                  <a:gd name="connsiteX5" fmla="*/ 2821479 w 2821479"/>
                  <a:gd name="connsiteY5" fmla="*/ 533253 h 653835"/>
                  <a:gd name="connsiteX6" fmla="*/ 2715079 w 2821479"/>
                  <a:gd name="connsiteY6" fmla="*/ 639653 h 653835"/>
                  <a:gd name="connsiteX7" fmla="*/ 148125 w 2821479"/>
                  <a:gd name="connsiteY7" fmla="*/ 653131 h 653835"/>
                  <a:gd name="connsiteX0" fmla="*/ 148125 w 2821479"/>
                  <a:gd name="connsiteY0" fmla="*/ 653131 h 653835"/>
                  <a:gd name="connsiteX1" fmla="*/ 55 w 2821479"/>
                  <a:gd name="connsiteY1" fmla="*/ 286216 h 653835"/>
                  <a:gd name="connsiteX2" fmla="*/ 157564 w 2821479"/>
                  <a:gd name="connsiteY2" fmla="*/ 1267 h 653835"/>
                  <a:gd name="connsiteX3" fmla="*/ 2715079 w 2821479"/>
                  <a:gd name="connsiteY3" fmla="*/ 1267 h 653835"/>
                  <a:gd name="connsiteX4" fmla="*/ 2821479 w 2821479"/>
                  <a:gd name="connsiteY4" fmla="*/ 107667 h 653835"/>
                  <a:gd name="connsiteX5" fmla="*/ 2821479 w 2821479"/>
                  <a:gd name="connsiteY5" fmla="*/ 533253 h 653835"/>
                  <a:gd name="connsiteX6" fmla="*/ 2715079 w 2821479"/>
                  <a:gd name="connsiteY6" fmla="*/ 639653 h 653835"/>
                  <a:gd name="connsiteX7" fmla="*/ 148125 w 2821479"/>
                  <a:gd name="connsiteY7" fmla="*/ 653131 h 653835"/>
                  <a:gd name="connsiteX0" fmla="*/ 148125 w 2821479"/>
                  <a:gd name="connsiteY0" fmla="*/ 653131 h 653835"/>
                  <a:gd name="connsiteX1" fmla="*/ 55 w 2821479"/>
                  <a:gd name="connsiteY1" fmla="*/ 286216 h 653835"/>
                  <a:gd name="connsiteX2" fmla="*/ 157564 w 2821479"/>
                  <a:gd name="connsiteY2" fmla="*/ 1267 h 653835"/>
                  <a:gd name="connsiteX3" fmla="*/ 2715079 w 2821479"/>
                  <a:gd name="connsiteY3" fmla="*/ 1267 h 653835"/>
                  <a:gd name="connsiteX4" fmla="*/ 2821479 w 2821479"/>
                  <a:gd name="connsiteY4" fmla="*/ 107667 h 653835"/>
                  <a:gd name="connsiteX5" fmla="*/ 2821479 w 2821479"/>
                  <a:gd name="connsiteY5" fmla="*/ 533253 h 653835"/>
                  <a:gd name="connsiteX6" fmla="*/ 2715079 w 2821479"/>
                  <a:gd name="connsiteY6" fmla="*/ 639653 h 653835"/>
                  <a:gd name="connsiteX7" fmla="*/ 148125 w 2821479"/>
                  <a:gd name="connsiteY7" fmla="*/ 653131 h 653835"/>
                  <a:gd name="connsiteX0" fmla="*/ 148125 w 3083702"/>
                  <a:gd name="connsiteY0" fmla="*/ 653131 h 653835"/>
                  <a:gd name="connsiteX1" fmla="*/ 55 w 3083702"/>
                  <a:gd name="connsiteY1" fmla="*/ 286216 h 653835"/>
                  <a:gd name="connsiteX2" fmla="*/ 157564 w 3083702"/>
                  <a:gd name="connsiteY2" fmla="*/ 1267 h 653835"/>
                  <a:gd name="connsiteX3" fmla="*/ 2715079 w 3083702"/>
                  <a:gd name="connsiteY3" fmla="*/ 1267 h 653835"/>
                  <a:gd name="connsiteX4" fmla="*/ 3083702 w 3083702"/>
                  <a:gd name="connsiteY4" fmla="*/ 58081 h 653835"/>
                  <a:gd name="connsiteX5" fmla="*/ 2821479 w 3083702"/>
                  <a:gd name="connsiteY5" fmla="*/ 533253 h 653835"/>
                  <a:gd name="connsiteX6" fmla="*/ 2715079 w 3083702"/>
                  <a:gd name="connsiteY6" fmla="*/ 639653 h 653835"/>
                  <a:gd name="connsiteX7" fmla="*/ 148125 w 3083702"/>
                  <a:gd name="connsiteY7" fmla="*/ 653131 h 653835"/>
                  <a:gd name="connsiteX0" fmla="*/ 148125 w 2944344"/>
                  <a:gd name="connsiteY0" fmla="*/ 653131 h 653835"/>
                  <a:gd name="connsiteX1" fmla="*/ 55 w 2944344"/>
                  <a:gd name="connsiteY1" fmla="*/ 286216 h 653835"/>
                  <a:gd name="connsiteX2" fmla="*/ 157564 w 2944344"/>
                  <a:gd name="connsiteY2" fmla="*/ 1267 h 653835"/>
                  <a:gd name="connsiteX3" fmla="*/ 2715079 w 2944344"/>
                  <a:gd name="connsiteY3" fmla="*/ 1267 h 653835"/>
                  <a:gd name="connsiteX4" fmla="*/ 2821479 w 2944344"/>
                  <a:gd name="connsiteY4" fmla="*/ 533253 h 653835"/>
                  <a:gd name="connsiteX5" fmla="*/ 2715079 w 2944344"/>
                  <a:gd name="connsiteY5" fmla="*/ 639653 h 653835"/>
                  <a:gd name="connsiteX6" fmla="*/ 148125 w 2944344"/>
                  <a:gd name="connsiteY6" fmla="*/ 653131 h 653835"/>
                  <a:gd name="connsiteX0" fmla="*/ 148125 w 3098468"/>
                  <a:gd name="connsiteY0" fmla="*/ 653131 h 653835"/>
                  <a:gd name="connsiteX1" fmla="*/ 55 w 3098468"/>
                  <a:gd name="connsiteY1" fmla="*/ 286216 h 653835"/>
                  <a:gd name="connsiteX2" fmla="*/ 157564 w 3098468"/>
                  <a:gd name="connsiteY2" fmla="*/ 1267 h 653835"/>
                  <a:gd name="connsiteX3" fmla="*/ 2715079 w 3098468"/>
                  <a:gd name="connsiteY3" fmla="*/ 1267 h 653835"/>
                  <a:gd name="connsiteX4" fmla="*/ 3095293 w 3098468"/>
                  <a:gd name="connsiteY4" fmla="*/ 281495 h 653835"/>
                  <a:gd name="connsiteX5" fmla="*/ 2715079 w 3098468"/>
                  <a:gd name="connsiteY5" fmla="*/ 639653 h 653835"/>
                  <a:gd name="connsiteX6" fmla="*/ 148125 w 3098468"/>
                  <a:gd name="connsiteY6" fmla="*/ 653131 h 653835"/>
                  <a:gd name="connsiteX0" fmla="*/ 148125 w 3098468"/>
                  <a:gd name="connsiteY0" fmla="*/ 653131 h 653835"/>
                  <a:gd name="connsiteX1" fmla="*/ 55 w 3098468"/>
                  <a:gd name="connsiteY1" fmla="*/ 286216 h 653835"/>
                  <a:gd name="connsiteX2" fmla="*/ 157564 w 3098468"/>
                  <a:gd name="connsiteY2" fmla="*/ 1267 h 653835"/>
                  <a:gd name="connsiteX3" fmla="*/ 2715079 w 3098468"/>
                  <a:gd name="connsiteY3" fmla="*/ 1267 h 653835"/>
                  <a:gd name="connsiteX4" fmla="*/ 3095293 w 3098468"/>
                  <a:gd name="connsiteY4" fmla="*/ 281495 h 653835"/>
                  <a:gd name="connsiteX5" fmla="*/ 3051198 w 3098468"/>
                  <a:gd name="connsiteY5" fmla="*/ 569174 h 653835"/>
                  <a:gd name="connsiteX6" fmla="*/ 148125 w 3098468"/>
                  <a:gd name="connsiteY6" fmla="*/ 653131 h 653835"/>
                  <a:gd name="connsiteX0" fmla="*/ 148125 w 3257855"/>
                  <a:gd name="connsiteY0" fmla="*/ 653131 h 653835"/>
                  <a:gd name="connsiteX1" fmla="*/ 55 w 3257855"/>
                  <a:gd name="connsiteY1" fmla="*/ 286216 h 653835"/>
                  <a:gd name="connsiteX2" fmla="*/ 157564 w 3257855"/>
                  <a:gd name="connsiteY2" fmla="*/ 1267 h 653835"/>
                  <a:gd name="connsiteX3" fmla="*/ 3047255 w 3257855"/>
                  <a:gd name="connsiteY3" fmla="*/ 15657 h 653835"/>
                  <a:gd name="connsiteX4" fmla="*/ 3095293 w 3257855"/>
                  <a:gd name="connsiteY4" fmla="*/ 281495 h 653835"/>
                  <a:gd name="connsiteX5" fmla="*/ 3051198 w 3257855"/>
                  <a:gd name="connsiteY5" fmla="*/ 569174 h 653835"/>
                  <a:gd name="connsiteX6" fmla="*/ 148125 w 3257855"/>
                  <a:gd name="connsiteY6" fmla="*/ 653131 h 653835"/>
                  <a:gd name="connsiteX0" fmla="*/ 148125 w 3111753"/>
                  <a:gd name="connsiteY0" fmla="*/ 653131 h 653835"/>
                  <a:gd name="connsiteX1" fmla="*/ 55 w 3111753"/>
                  <a:gd name="connsiteY1" fmla="*/ 286216 h 653835"/>
                  <a:gd name="connsiteX2" fmla="*/ 157564 w 3111753"/>
                  <a:gd name="connsiteY2" fmla="*/ 1267 h 653835"/>
                  <a:gd name="connsiteX3" fmla="*/ 3047255 w 3111753"/>
                  <a:gd name="connsiteY3" fmla="*/ 15657 h 653835"/>
                  <a:gd name="connsiteX4" fmla="*/ 3095293 w 3111753"/>
                  <a:gd name="connsiteY4" fmla="*/ 281495 h 653835"/>
                  <a:gd name="connsiteX5" fmla="*/ 3051198 w 3111753"/>
                  <a:gd name="connsiteY5" fmla="*/ 569174 h 653835"/>
                  <a:gd name="connsiteX6" fmla="*/ 148125 w 3111753"/>
                  <a:gd name="connsiteY6" fmla="*/ 653131 h 653835"/>
                  <a:gd name="connsiteX0" fmla="*/ 148125 w 3124848"/>
                  <a:gd name="connsiteY0" fmla="*/ 653131 h 653835"/>
                  <a:gd name="connsiteX1" fmla="*/ 55 w 3124848"/>
                  <a:gd name="connsiteY1" fmla="*/ 286216 h 653835"/>
                  <a:gd name="connsiteX2" fmla="*/ 157564 w 3124848"/>
                  <a:gd name="connsiteY2" fmla="*/ 1267 h 653835"/>
                  <a:gd name="connsiteX3" fmla="*/ 3069138 w 3124848"/>
                  <a:gd name="connsiteY3" fmla="*/ 19822 h 653835"/>
                  <a:gd name="connsiteX4" fmla="*/ 3095293 w 3124848"/>
                  <a:gd name="connsiteY4" fmla="*/ 281495 h 653835"/>
                  <a:gd name="connsiteX5" fmla="*/ 3051198 w 3124848"/>
                  <a:gd name="connsiteY5" fmla="*/ 569174 h 653835"/>
                  <a:gd name="connsiteX6" fmla="*/ 148125 w 3124848"/>
                  <a:gd name="connsiteY6" fmla="*/ 653131 h 653835"/>
                  <a:gd name="connsiteX0" fmla="*/ 148125 w 3128145"/>
                  <a:gd name="connsiteY0" fmla="*/ 653131 h 653835"/>
                  <a:gd name="connsiteX1" fmla="*/ 55 w 3128145"/>
                  <a:gd name="connsiteY1" fmla="*/ 286216 h 653835"/>
                  <a:gd name="connsiteX2" fmla="*/ 157564 w 3128145"/>
                  <a:gd name="connsiteY2" fmla="*/ 1267 h 653835"/>
                  <a:gd name="connsiteX3" fmla="*/ 3074123 w 3128145"/>
                  <a:gd name="connsiteY3" fmla="*/ 14744 h 653835"/>
                  <a:gd name="connsiteX4" fmla="*/ 3095293 w 3128145"/>
                  <a:gd name="connsiteY4" fmla="*/ 281495 h 653835"/>
                  <a:gd name="connsiteX5" fmla="*/ 3051198 w 3128145"/>
                  <a:gd name="connsiteY5" fmla="*/ 569174 h 653835"/>
                  <a:gd name="connsiteX6" fmla="*/ 148125 w 3128145"/>
                  <a:gd name="connsiteY6" fmla="*/ 653131 h 653835"/>
                  <a:gd name="connsiteX0" fmla="*/ 148125 w 3121484"/>
                  <a:gd name="connsiteY0" fmla="*/ 653131 h 653835"/>
                  <a:gd name="connsiteX1" fmla="*/ 55 w 3121484"/>
                  <a:gd name="connsiteY1" fmla="*/ 286216 h 653835"/>
                  <a:gd name="connsiteX2" fmla="*/ 157564 w 3121484"/>
                  <a:gd name="connsiteY2" fmla="*/ 1267 h 653835"/>
                  <a:gd name="connsiteX3" fmla="*/ 3074123 w 3121484"/>
                  <a:gd name="connsiteY3" fmla="*/ 14744 h 653835"/>
                  <a:gd name="connsiteX4" fmla="*/ 3095293 w 3121484"/>
                  <a:gd name="connsiteY4" fmla="*/ 281495 h 653835"/>
                  <a:gd name="connsiteX5" fmla="*/ 3051198 w 3121484"/>
                  <a:gd name="connsiteY5" fmla="*/ 569174 h 653835"/>
                  <a:gd name="connsiteX6" fmla="*/ 148125 w 3121484"/>
                  <a:gd name="connsiteY6" fmla="*/ 653131 h 653835"/>
                  <a:gd name="connsiteX0" fmla="*/ 148125 w 3124758"/>
                  <a:gd name="connsiteY0" fmla="*/ 653131 h 653835"/>
                  <a:gd name="connsiteX1" fmla="*/ 55 w 3124758"/>
                  <a:gd name="connsiteY1" fmla="*/ 286216 h 653835"/>
                  <a:gd name="connsiteX2" fmla="*/ 157564 w 3124758"/>
                  <a:gd name="connsiteY2" fmla="*/ 1267 h 653835"/>
                  <a:gd name="connsiteX3" fmla="*/ 3074123 w 3124758"/>
                  <a:gd name="connsiteY3" fmla="*/ 14744 h 653835"/>
                  <a:gd name="connsiteX4" fmla="*/ 3095293 w 3124758"/>
                  <a:gd name="connsiteY4" fmla="*/ 281495 h 653835"/>
                  <a:gd name="connsiteX5" fmla="*/ 3051198 w 3124758"/>
                  <a:gd name="connsiteY5" fmla="*/ 569174 h 653835"/>
                  <a:gd name="connsiteX6" fmla="*/ 148125 w 3124758"/>
                  <a:gd name="connsiteY6" fmla="*/ 653131 h 653835"/>
                  <a:gd name="connsiteX0" fmla="*/ 148125 w 3129350"/>
                  <a:gd name="connsiteY0" fmla="*/ 653131 h 653835"/>
                  <a:gd name="connsiteX1" fmla="*/ 55 w 3129350"/>
                  <a:gd name="connsiteY1" fmla="*/ 286216 h 653835"/>
                  <a:gd name="connsiteX2" fmla="*/ 157564 w 3129350"/>
                  <a:gd name="connsiteY2" fmla="*/ 1267 h 653835"/>
                  <a:gd name="connsiteX3" fmla="*/ 3074123 w 3129350"/>
                  <a:gd name="connsiteY3" fmla="*/ 14744 h 653835"/>
                  <a:gd name="connsiteX4" fmla="*/ 3107895 w 3129350"/>
                  <a:gd name="connsiteY4" fmla="*/ 283894 h 653835"/>
                  <a:gd name="connsiteX5" fmla="*/ 3051198 w 3129350"/>
                  <a:gd name="connsiteY5" fmla="*/ 569174 h 653835"/>
                  <a:gd name="connsiteX6" fmla="*/ 148125 w 3129350"/>
                  <a:gd name="connsiteY6" fmla="*/ 653131 h 653835"/>
                  <a:gd name="connsiteX0" fmla="*/ 148125 w 3124792"/>
                  <a:gd name="connsiteY0" fmla="*/ 653131 h 653835"/>
                  <a:gd name="connsiteX1" fmla="*/ 55 w 3124792"/>
                  <a:gd name="connsiteY1" fmla="*/ 286216 h 653835"/>
                  <a:gd name="connsiteX2" fmla="*/ 157564 w 3124792"/>
                  <a:gd name="connsiteY2" fmla="*/ 1267 h 653835"/>
                  <a:gd name="connsiteX3" fmla="*/ 3074123 w 3124792"/>
                  <a:gd name="connsiteY3" fmla="*/ 14744 h 653835"/>
                  <a:gd name="connsiteX4" fmla="*/ 3107895 w 3124792"/>
                  <a:gd name="connsiteY4" fmla="*/ 283894 h 653835"/>
                  <a:gd name="connsiteX5" fmla="*/ 3051198 w 3124792"/>
                  <a:gd name="connsiteY5" fmla="*/ 569174 h 653835"/>
                  <a:gd name="connsiteX6" fmla="*/ 148125 w 3124792"/>
                  <a:gd name="connsiteY6" fmla="*/ 653131 h 653835"/>
                  <a:gd name="connsiteX0" fmla="*/ 148125 w 3124792"/>
                  <a:gd name="connsiteY0" fmla="*/ 653131 h 653835"/>
                  <a:gd name="connsiteX1" fmla="*/ 55 w 3124792"/>
                  <a:gd name="connsiteY1" fmla="*/ 286216 h 653835"/>
                  <a:gd name="connsiteX2" fmla="*/ 157564 w 3124792"/>
                  <a:gd name="connsiteY2" fmla="*/ 1267 h 653835"/>
                  <a:gd name="connsiteX3" fmla="*/ 3074123 w 3124792"/>
                  <a:gd name="connsiteY3" fmla="*/ 14744 h 653835"/>
                  <a:gd name="connsiteX4" fmla="*/ 3107895 w 3124792"/>
                  <a:gd name="connsiteY4" fmla="*/ 283894 h 653835"/>
                  <a:gd name="connsiteX5" fmla="*/ 3051198 w 3124792"/>
                  <a:gd name="connsiteY5" fmla="*/ 569174 h 653835"/>
                  <a:gd name="connsiteX6" fmla="*/ 148125 w 3124792"/>
                  <a:gd name="connsiteY6" fmla="*/ 653131 h 653835"/>
                  <a:gd name="connsiteX0" fmla="*/ 148125 w 3120364"/>
                  <a:gd name="connsiteY0" fmla="*/ 653131 h 653835"/>
                  <a:gd name="connsiteX1" fmla="*/ 55 w 3120364"/>
                  <a:gd name="connsiteY1" fmla="*/ 286216 h 653835"/>
                  <a:gd name="connsiteX2" fmla="*/ 157564 w 3120364"/>
                  <a:gd name="connsiteY2" fmla="*/ 1267 h 653835"/>
                  <a:gd name="connsiteX3" fmla="*/ 3074123 w 3120364"/>
                  <a:gd name="connsiteY3" fmla="*/ 14744 h 653835"/>
                  <a:gd name="connsiteX4" fmla="*/ 3107895 w 3120364"/>
                  <a:gd name="connsiteY4" fmla="*/ 283894 h 653835"/>
                  <a:gd name="connsiteX5" fmla="*/ 3051198 w 3120364"/>
                  <a:gd name="connsiteY5" fmla="*/ 569174 h 653835"/>
                  <a:gd name="connsiteX6" fmla="*/ 148125 w 3120364"/>
                  <a:gd name="connsiteY6" fmla="*/ 653131 h 653835"/>
                  <a:gd name="connsiteX0" fmla="*/ 148125 w 3124711"/>
                  <a:gd name="connsiteY0" fmla="*/ 653131 h 653835"/>
                  <a:gd name="connsiteX1" fmla="*/ 55 w 3124711"/>
                  <a:gd name="connsiteY1" fmla="*/ 286216 h 653835"/>
                  <a:gd name="connsiteX2" fmla="*/ 157564 w 3124711"/>
                  <a:gd name="connsiteY2" fmla="*/ 1267 h 653835"/>
                  <a:gd name="connsiteX3" fmla="*/ 3074123 w 3124711"/>
                  <a:gd name="connsiteY3" fmla="*/ 14744 h 653835"/>
                  <a:gd name="connsiteX4" fmla="*/ 3107895 w 3124711"/>
                  <a:gd name="connsiteY4" fmla="*/ 283894 h 653835"/>
                  <a:gd name="connsiteX5" fmla="*/ 3051198 w 3124711"/>
                  <a:gd name="connsiteY5" fmla="*/ 569174 h 653835"/>
                  <a:gd name="connsiteX6" fmla="*/ 148125 w 3124711"/>
                  <a:gd name="connsiteY6" fmla="*/ 653131 h 653835"/>
                  <a:gd name="connsiteX0" fmla="*/ 148125 w 3124711"/>
                  <a:gd name="connsiteY0" fmla="*/ 653131 h 653835"/>
                  <a:gd name="connsiteX1" fmla="*/ 55 w 3124711"/>
                  <a:gd name="connsiteY1" fmla="*/ 286216 h 653835"/>
                  <a:gd name="connsiteX2" fmla="*/ 157564 w 3124711"/>
                  <a:gd name="connsiteY2" fmla="*/ 1267 h 653835"/>
                  <a:gd name="connsiteX3" fmla="*/ 3074123 w 3124711"/>
                  <a:gd name="connsiteY3" fmla="*/ 14744 h 653835"/>
                  <a:gd name="connsiteX4" fmla="*/ 3107895 w 3124711"/>
                  <a:gd name="connsiteY4" fmla="*/ 283894 h 653835"/>
                  <a:gd name="connsiteX5" fmla="*/ 3086512 w 3124711"/>
                  <a:gd name="connsiteY5" fmla="*/ 578910 h 653835"/>
                  <a:gd name="connsiteX6" fmla="*/ 148125 w 3124711"/>
                  <a:gd name="connsiteY6" fmla="*/ 653131 h 653835"/>
                  <a:gd name="connsiteX0" fmla="*/ 148125 w 3129057"/>
                  <a:gd name="connsiteY0" fmla="*/ 653131 h 653835"/>
                  <a:gd name="connsiteX1" fmla="*/ 55 w 3129057"/>
                  <a:gd name="connsiteY1" fmla="*/ 286216 h 653835"/>
                  <a:gd name="connsiteX2" fmla="*/ 157564 w 3129057"/>
                  <a:gd name="connsiteY2" fmla="*/ 1267 h 653835"/>
                  <a:gd name="connsiteX3" fmla="*/ 3074123 w 3129057"/>
                  <a:gd name="connsiteY3" fmla="*/ 14744 h 653835"/>
                  <a:gd name="connsiteX4" fmla="*/ 3107895 w 3129057"/>
                  <a:gd name="connsiteY4" fmla="*/ 283894 h 653835"/>
                  <a:gd name="connsiteX5" fmla="*/ 3086512 w 3129057"/>
                  <a:gd name="connsiteY5" fmla="*/ 578910 h 653835"/>
                  <a:gd name="connsiteX6" fmla="*/ 148125 w 3129057"/>
                  <a:gd name="connsiteY6" fmla="*/ 653131 h 653835"/>
                  <a:gd name="connsiteX0" fmla="*/ 148125 w 3130151"/>
                  <a:gd name="connsiteY0" fmla="*/ 653131 h 653835"/>
                  <a:gd name="connsiteX1" fmla="*/ 55 w 3130151"/>
                  <a:gd name="connsiteY1" fmla="*/ 286216 h 653835"/>
                  <a:gd name="connsiteX2" fmla="*/ 157564 w 3130151"/>
                  <a:gd name="connsiteY2" fmla="*/ 1267 h 653835"/>
                  <a:gd name="connsiteX3" fmla="*/ 3074123 w 3130151"/>
                  <a:gd name="connsiteY3" fmla="*/ 14744 h 653835"/>
                  <a:gd name="connsiteX4" fmla="*/ 3107895 w 3130151"/>
                  <a:gd name="connsiteY4" fmla="*/ 283894 h 653835"/>
                  <a:gd name="connsiteX5" fmla="*/ 3086512 w 3130151"/>
                  <a:gd name="connsiteY5" fmla="*/ 578910 h 653835"/>
                  <a:gd name="connsiteX6" fmla="*/ 148125 w 3130151"/>
                  <a:gd name="connsiteY6" fmla="*/ 653131 h 653835"/>
                  <a:gd name="connsiteX0" fmla="*/ 148125 w 3130151"/>
                  <a:gd name="connsiteY0" fmla="*/ 653131 h 653835"/>
                  <a:gd name="connsiteX1" fmla="*/ 55 w 3130151"/>
                  <a:gd name="connsiteY1" fmla="*/ 286216 h 653835"/>
                  <a:gd name="connsiteX2" fmla="*/ 157564 w 3130151"/>
                  <a:gd name="connsiteY2" fmla="*/ 1267 h 653835"/>
                  <a:gd name="connsiteX3" fmla="*/ 3074123 w 3130151"/>
                  <a:gd name="connsiteY3" fmla="*/ 14744 h 653835"/>
                  <a:gd name="connsiteX4" fmla="*/ 3107895 w 3130151"/>
                  <a:gd name="connsiteY4" fmla="*/ 283894 h 653835"/>
                  <a:gd name="connsiteX5" fmla="*/ 3086512 w 3130151"/>
                  <a:gd name="connsiteY5" fmla="*/ 578910 h 653835"/>
                  <a:gd name="connsiteX6" fmla="*/ 148125 w 3130151"/>
                  <a:gd name="connsiteY6" fmla="*/ 653131 h 653835"/>
                  <a:gd name="connsiteX0" fmla="*/ 148125 w 3126116"/>
                  <a:gd name="connsiteY0" fmla="*/ 653131 h 653835"/>
                  <a:gd name="connsiteX1" fmla="*/ 55 w 3126116"/>
                  <a:gd name="connsiteY1" fmla="*/ 286216 h 653835"/>
                  <a:gd name="connsiteX2" fmla="*/ 157564 w 3126116"/>
                  <a:gd name="connsiteY2" fmla="*/ 1267 h 653835"/>
                  <a:gd name="connsiteX3" fmla="*/ 3074123 w 3126116"/>
                  <a:gd name="connsiteY3" fmla="*/ 14744 h 653835"/>
                  <a:gd name="connsiteX4" fmla="*/ 3107895 w 3126116"/>
                  <a:gd name="connsiteY4" fmla="*/ 283894 h 653835"/>
                  <a:gd name="connsiteX5" fmla="*/ 3086512 w 3126116"/>
                  <a:gd name="connsiteY5" fmla="*/ 578910 h 653835"/>
                  <a:gd name="connsiteX6" fmla="*/ 148125 w 3126116"/>
                  <a:gd name="connsiteY6" fmla="*/ 653131 h 653835"/>
                  <a:gd name="connsiteX0" fmla="*/ 148125 w 3126792"/>
                  <a:gd name="connsiteY0" fmla="*/ 653131 h 653835"/>
                  <a:gd name="connsiteX1" fmla="*/ 55 w 3126792"/>
                  <a:gd name="connsiteY1" fmla="*/ 286216 h 653835"/>
                  <a:gd name="connsiteX2" fmla="*/ 157564 w 3126792"/>
                  <a:gd name="connsiteY2" fmla="*/ 1267 h 653835"/>
                  <a:gd name="connsiteX3" fmla="*/ 3074123 w 3126792"/>
                  <a:gd name="connsiteY3" fmla="*/ 14744 h 653835"/>
                  <a:gd name="connsiteX4" fmla="*/ 3107895 w 3126792"/>
                  <a:gd name="connsiteY4" fmla="*/ 283894 h 653835"/>
                  <a:gd name="connsiteX5" fmla="*/ 3086512 w 3126792"/>
                  <a:gd name="connsiteY5" fmla="*/ 578910 h 653835"/>
                  <a:gd name="connsiteX6" fmla="*/ 148125 w 3126792"/>
                  <a:gd name="connsiteY6" fmla="*/ 653131 h 653835"/>
                  <a:gd name="connsiteX0" fmla="*/ 148125 w 3128855"/>
                  <a:gd name="connsiteY0" fmla="*/ 653131 h 653835"/>
                  <a:gd name="connsiteX1" fmla="*/ 55 w 3128855"/>
                  <a:gd name="connsiteY1" fmla="*/ 286216 h 653835"/>
                  <a:gd name="connsiteX2" fmla="*/ 157564 w 3128855"/>
                  <a:gd name="connsiteY2" fmla="*/ 1267 h 653835"/>
                  <a:gd name="connsiteX3" fmla="*/ 3074123 w 3128855"/>
                  <a:gd name="connsiteY3" fmla="*/ 14744 h 653835"/>
                  <a:gd name="connsiteX4" fmla="*/ 3107895 w 3128855"/>
                  <a:gd name="connsiteY4" fmla="*/ 283894 h 653835"/>
                  <a:gd name="connsiteX5" fmla="*/ 3086512 w 3128855"/>
                  <a:gd name="connsiteY5" fmla="*/ 578910 h 653835"/>
                  <a:gd name="connsiteX6" fmla="*/ 148125 w 3128855"/>
                  <a:gd name="connsiteY6" fmla="*/ 653131 h 653835"/>
                  <a:gd name="connsiteX0" fmla="*/ 148125 w 3126187"/>
                  <a:gd name="connsiteY0" fmla="*/ 653131 h 653835"/>
                  <a:gd name="connsiteX1" fmla="*/ 55 w 3126187"/>
                  <a:gd name="connsiteY1" fmla="*/ 286216 h 653835"/>
                  <a:gd name="connsiteX2" fmla="*/ 157564 w 3126187"/>
                  <a:gd name="connsiteY2" fmla="*/ 1267 h 653835"/>
                  <a:gd name="connsiteX3" fmla="*/ 3074123 w 3126187"/>
                  <a:gd name="connsiteY3" fmla="*/ 14744 h 653835"/>
                  <a:gd name="connsiteX4" fmla="*/ 3107895 w 3126187"/>
                  <a:gd name="connsiteY4" fmla="*/ 283894 h 653835"/>
                  <a:gd name="connsiteX5" fmla="*/ 3086512 w 3126187"/>
                  <a:gd name="connsiteY5" fmla="*/ 578910 h 653835"/>
                  <a:gd name="connsiteX6" fmla="*/ 148125 w 3126187"/>
                  <a:gd name="connsiteY6" fmla="*/ 653131 h 653835"/>
                  <a:gd name="connsiteX0" fmla="*/ 148125 w 3130530"/>
                  <a:gd name="connsiteY0" fmla="*/ 653131 h 653835"/>
                  <a:gd name="connsiteX1" fmla="*/ 55 w 3130530"/>
                  <a:gd name="connsiteY1" fmla="*/ 286216 h 653835"/>
                  <a:gd name="connsiteX2" fmla="*/ 157564 w 3130530"/>
                  <a:gd name="connsiteY2" fmla="*/ 1267 h 653835"/>
                  <a:gd name="connsiteX3" fmla="*/ 3074123 w 3130530"/>
                  <a:gd name="connsiteY3" fmla="*/ 14744 h 653835"/>
                  <a:gd name="connsiteX4" fmla="*/ 3107895 w 3130530"/>
                  <a:gd name="connsiteY4" fmla="*/ 283894 h 653835"/>
                  <a:gd name="connsiteX5" fmla="*/ 3086512 w 3130530"/>
                  <a:gd name="connsiteY5" fmla="*/ 578910 h 653835"/>
                  <a:gd name="connsiteX6" fmla="*/ 148125 w 3130530"/>
                  <a:gd name="connsiteY6" fmla="*/ 653131 h 653835"/>
                  <a:gd name="connsiteX0" fmla="*/ 148125 w 3128705"/>
                  <a:gd name="connsiteY0" fmla="*/ 653131 h 653835"/>
                  <a:gd name="connsiteX1" fmla="*/ 55 w 3128705"/>
                  <a:gd name="connsiteY1" fmla="*/ 286216 h 653835"/>
                  <a:gd name="connsiteX2" fmla="*/ 157564 w 3128705"/>
                  <a:gd name="connsiteY2" fmla="*/ 1267 h 653835"/>
                  <a:gd name="connsiteX3" fmla="*/ 3074123 w 3128705"/>
                  <a:gd name="connsiteY3" fmla="*/ 14744 h 653835"/>
                  <a:gd name="connsiteX4" fmla="*/ 3107895 w 3128705"/>
                  <a:gd name="connsiteY4" fmla="*/ 283894 h 653835"/>
                  <a:gd name="connsiteX5" fmla="*/ 3086512 w 3128705"/>
                  <a:gd name="connsiteY5" fmla="*/ 578910 h 653835"/>
                  <a:gd name="connsiteX6" fmla="*/ 148125 w 3128705"/>
                  <a:gd name="connsiteY6" fmla="*/ 653131 h 653835"/>
                  <a:gd name="connsiteX0" fmla="*/ 148125 w 3129297"/>
                  <a:gd name="connsiteY0" fmla="*/ 653131 h 653835"/>
                  <a:gd name="connsiteX1" fmla="*/ 55 w 3129297"/>
                  <a:gd name="connsiteY1" fmla="*/ 286216 h 653835"/>
                  <a:gd name="connsiteX2" fmla="*/ 157564 w 3129297"/>
                  <a:gd name="connsiteY2" fmla="*/ 1267 h 653835"/>
                  <a:gd name="connsiteX3" fmla="*/ 3074123 w 3129297"/>
                  <a:gd name="connsiteY3" fmla="*/ 14744 h 653835"/>
                  <a:gd name="connsiteX4" fmla="*/ 3107895 w 3129297"/>
                  <a:gd name="connsiteY4" fmla="*/ 283894 h 653835"/>
                  <a:gd name="connsiteX5" fmla="*/ 3086512 w 3129297"/>
                  <a:gd name="connsiteY5" fmla="*/ 578910 h 653835"/>
                  <a:gd name="connsiteX6" fmla="*/ 148125 w 3129297"/>
                  <a:gd name="connsiteY6" fmla="*/ 653131 h 653835"/>
                  <a:gd name="connsiteX0" fmla="*/ 148125 w 3129878"/>
                  <a:gd name="connsiteY0" fmla="*/ 653131 h 653835"/>
                  <a:gd name="connsiteX1" fmla="*/ 55 w 3129878"/>
                  <a:gd name="connsiteY1" fmla="*/ 286216 h 653835"/>
                  <a:gd name="connsiteX2" fmla="*/ 157564 w 3129878"/>
                  <a:gd name="connsiteY2" fmla="*/ 1267 h 653835"/>
                  <a:gd name="connsiteX3" fmla="*/ 3074123 w 3129878"/>
                  <a:gd name="connsiteY3" fmla="*/ 14744 h 653835"/>
                  <a:gd name="connsiteX4" fmla="*/ 3107895 w 3129878"/>
                  <a:gd name="connsiteY4" fmla="*/ 283894 h 653835"/>
                  <a:gd name="connsiteX5" fmla="*/ 3086512 w 3129878"/>
                  <a:gd name="connsiteY5" fmla="*/ 578910 h 653835"/>
                  <a:gd name="connsiteX6" fmla="*/ 148125 w 3129878"/>
                  <a:gd name="connsiteY6" fmla="*/ 653131 h 653835"/>
                  <a:gd name="connsiteX0" fmla="*/ 148125 w 3129878"/>
                  <a:gd name="connsiteY0" fmla="*/ 653131 h 653835"/>
                  <a:gd name="connsiteX1" fmla="*/ 55 w 3129878"/>
                  <a:gd name="connsiteY1" fmla="*/ 286216 h 653835"/>
                  <a:gd name="connsiteX2" fmla="*/ 157564 w 3129878"/>
                  <a:gd name="connsiteY2" fmla="*/ 1267 h 653835"/>
                  <a:gd name="connsiteX3" fmla="*/ 3074123 w 3129878"/>
                  <a:gd name="connsiteY3" fmla="*/ 14744 h 653835"/>
                  <a:gd name="connsiteX4" fmla="*/ 3107895 w 3129878"/>
                  <a:gd name="connsiteY4" fmla="*/ 283894 h 653835"/>
                  <a:gd name="connsiteX5" fmla="*/ 3086512 w 3129878"/>
                  <a:gd name="connsiteY5" fmla="*/ 578910 h 653835"/>
                  <a:gd name="connsiteX6" fmla="*/ 148125 w 3129878"/>
                  <a:gd name="connsiteY6" fmla="*/ 653131 h 653835"/>
                  <a:gd name="connsiteX0" fmla="*/ 148125 w 3129878"/>
                  <a:gd name="connsiteY0" fmla="*/ 653131 h 653835"/>
                  <a:gd name="connsiteX1" fmla="*/ 55 w 3129878"/>
                  <a:gd name="connsiteY1" fmla="*/ 286216 h 653835"/>
                  <a:gd name="connsiteX2" fmla="*/ 157564 w 3129878"/>
                  <a:gd name="connsiteY2" fmla="*/ 1267 h 653835"/>
                  <a:gd name="connsiteX3" fmla="*/ 3074123 w 3129878"/>
                  <a:gd name="connsiteY3" fmla="*/ 14744 h 653835"/>
                  <a:gd name="connsiteX4" fmla="*/ 3107895 w 3129878"/>
                  <a:gd name="connsiteY4" fmla="*/ 283894 h 653835"/>
                  <a:gd name="connsiteX5" fmla="*/ 3086512 w 3129878"/>
                  <a:gd name="connsiteY5" fmla="*/ 578910 h 653835"/>
                  <a:gd name="connsiteX6" fmla="*/ 148125 w 3129878"/>
                  <a:gd name="connsiteY6" fmla="*/ 653131 h 653835"/>
                  <a:gd name="connsiteX0" fmla="*/ 148125 w 3129878"/>
                  <a:gd name="connsiteY0" fmla="*/ 653131 h 653835"/>
                  <a:gd name="connsiteX1" fmla="*/ 55 w 3129878"/>
                  <a:gd name="connsiteY1" fmla="*/ 286216 h 653835"/>
                  <a:gd name="connsiteX2" fmla="*/ 157564 w 3129878"/>
                  <a:gd name="connsiteY2" fmla="*/ 1267 h 653835"/>
                  <a:gd name="connsiteX3" fmla="*/ 3074123 w 3129878"/>
                  <a:gd name="connsiteY3" fmla="*/ 14744 h 653835"/>
                  <a:gd name="connsiteX4" fmla="*/ 3107895 w 3129878"/>
                  <a:gd name="connsiteY4" fmla="*/ 283894 h 653835"/>
                  <a:gd name="connsiteX5" fmla="*/ 3086512 w 3129878"/>
                  <a:gd name="connsiteY5" fmla="*/ 578910 h 653835"/>
                  <a:gd name="connsiteX6" fmla="*/ 148125 w 3129878"/>
                  <a:gd name="connsiteY6" fmla="*/ 653131 h 653835"/>
                  <a:gd name="connsiteX0" fmla="*/ 148125 w 3129878"/>
                  <a:gd name="connsiteY0" fmla="*/ 653131 h 653835"/>
                  <a:gd name="connsiteX1" fmla="*/ 55 w 3129878"/>
                  <a:gd name="connsiteY1" fmla="*/ 286216 h 653835"/>
                  <a:gd name="connsiteX2" fmla="*/ 157564 w 3129878"/>
                  <a:gd name="connsiteY2" fmla="*/ 1267 h 653835"/>
                  <a:gd name="connsiteX3" fmla="*/ 3074123 w 3129878"/>
                  <a:gd name="connsiteY3" fmla="*/ 14744 h 653835"/>
                  <a:gd name="connsiteX4" fmla="*/ 3107895 w 3129878"/>
                  <a:gd name="connsiteY4" fmla="*/ 283894 h 653835"/>
                  <a:gd name="connsiteX5" fmla="*/ 3086512 w 3129878"/>
                  <a:gd name="connsiteY5" fmla="*/ 578910 h 653835"/>
                  <a:gd name="connsiteX6" fmla="*/ 148125 w 3129878"/>
                  <a:gd name="connsiteY6" fmla="*/ 653131 h 653835"/>
                  <a:gd name="connsiteX0" fmla="*/ 148125 w 3129878"/>
                  <a:gd name="connsiteY0" fmla="*/ 653131 h 653835"/>
                  <a:gd name="connsiteX1" fmla="*/ 55 w 3129878"/>
                  <a:gd name="connsiteY1" fmla="*/ 286216 h 653835"/>
                  <a:gd name="connsiteX2" fmla="*/ 157564 w 3129878"/>
                  <a:gd name="connsiteY2" fmla="*/ 1267 h 653835"/>
                  <a:gd name="connsiteX3" fmla="*/ 3074123 w 3129878"/>
                  <a:gd name="connsiteY3" fmla="*/ 14744 h 653835"/>
                  <a:gd name="connsiteX4" fmla="*/ 3107895 w 3129878"/>
                  <a:gd name="connsiteY4" fmla="*/ 283894 h 653835"/>
                  <a:gd name="connsiteX5" fmla="*/ 3086512 w 3129878"/>
                  <a:gd name="connsiteY5" fmla="*/ 578910 h 653835"/>
                  <a:gd name="connsiteX6" fmla="*/ 148125 w 3129878"/>
                  <a:gd name="connsiteY6" fmla="*/ 653131 h 653835"/>
                  <a:gd name="connsiteX0" fmla="*/ 148125 w 3129878"/>
                  <a:gd name="connsiteY0" fmla="*/ 653131 h 653835"/>
                  <a:gd name="connsiteX1" fmla="*/ 55 w 3129878"/>
                  <a:gd name="connsiteY1" fmla="*/ 286216 h 653835"/>
                  <a:gd name="connsiteX2" fmla="*/ 157564 w 3129878"/>
                  <a:gd name="connsiteY2" fmla="*/ 1267 h 653835"/>
                  <a:gd name="connsiteX3" fmla="*/ 3074123 w 3129878"/>
                  <a:gd name="connsiteY3" fmla="*/ 14744 h 653835"/>
                  <a:gd name="connsiteX4" fmla="*/ 3107895 w 3129878"/>
                  <a:gd name="connsiteY4" fmla="*/ 283894 h 653835"/>
                  <a:gd name="connsiteX5" fmla="*/ 3086512 w 3129878"/>
                  <a:gd name="connsiteY5" fmla="*/ 578910 h 653835"/>
                  <a:gd name="connsiteX6" fmla="*/ 148125 w 3129878"/>
                  <a:gd name="connsiteY6" fmla="*/ 653131 h 653835"/>
                  <a:gd name="connsiteX0" fmla="*/ 148125 w 3129878"/>
                  <a:gd name="connsiteY0" fmla="*/ 653131 h 653835"/>
                  <a:gd name="connsiteX1" fmla="*/ 55 w 3129878"/>
                  <a:gd name="connsiteY1" fmla="*/ 286216 h 653835"/>
                  <a:gd name="connsiteX2" fmla="*/ 157564 w 3129878"/>
                  <a:gd name="connsiteY2" fmla="*/ 1267 h 653835"/>
                  <a:gd name="connsiteX3" fmla="*/ 3076616 w 3129878"/>
                  <a:gd name="connsiteY3" fmla="*/ 12205 h 653835"/>
                  <a:gd name="connsiteX4" fmla="*/ 3107895 w 3129878"/>
                  <a:gd name="connsiteY4" fmla="*/ 283894 h 653835"/>
                  <a:gd name="connsiteX5" fmla="*/ 3086512 w 3129878"/>
                  <a:gd name="connsiteY5" fmla="*/ 578910 h 653835"/>
                  <a:gd name="connsiteX6" fmla="*/ 148125 w 3129878"/>
                  <a:gd name="connsiteY6" fmla="*/ 653131 h 653835"/>
                  <a:gd name="connsiteX0" fmla="*/ 148125 w 3129878"/>
                  <a:gd name="connsiteY0" fmla="*/ 653131 h 653835"/>
                  <a:gd name="connsiteX1" fmla="*/ 55 w 3129878"/>
                  <a:gd name="connsiteY1" fmla="*/ 286216 h 653835"/>
                  <a:gd name="connsiteX2" fmla="*/ 157564 w 3129878"/>
                  <a:gd name="connsiteY2" fmla="*/ 1267 h 653835"/>
                  <a:gd name="connsiteX3" fmla="*/ 3076616 w 3129878"/>
                  <a:gd name="connsiteY3" fmla="*/ 12205 h 653835"/>
                  <a:gd name="connsiteX4" fmla="*/ 3107895 w 3129878"/>
                  <a:gd name="connsiteY4" fmla="*/ 283894 h 653835"/>
                  <a:gd name="connsiteX5" fmla="*/ 3086512 w 3129878"/>
                  <a:gd name="connsiteY5" fmla="*/ 578910 h 653835"/>
                  <a:gd name="connsiteX6" fmla="*/ 148125 w 3129878"/>
                  <a:gd name="connsiteY6" fmla="*/ 653131 h 653835"/>
                  <a:gd name="connsiteX0" fmla="*/ 148125 w 3129878"/>
                  <a:gd name="connsiteY0" fmla="*/ 653131 h 653835"/>
                  <a:gd name="connsiteX1" fmla="*/ 55 w 3129878"/>
                  <a:gd name="connsiteY1" fmla="*/ 286216 h 653835"/>
                  <a:gd name="connsiteX2" fmla="*/ 157564 w 3129878"/>
                  <a:gd name="connsiteY2" fmla="*/ 1267 h 653835"/>
                  <a:gd name="connsiteX3" fmla="*/ 3076616 w 3129878"/>
                  <a:gd name="connsiteY3" fmla="*/ 12205 h 653835"/>
                  <a:gd name="connsiteX4" fmla="*/ 3107895 w 3129878"/>
                  <a:gd name="connsiteY4" fmla="*/ 283894 h 653835"/>
                  <a:gd name="connsiteX5" fmla="*/ 3086512 w 3129878"/>
                  <a:gd name="connsiteY5" fmla="*/ 578910 h 653835"/>
                  <a:gd name="connsiteX6" fmla="*/ 148125 w 3129878"/>
                  <a:gd name="connsiteY6" fmla="*/ 653131 h 653835"/>
                  <a:gd name="connsiteX0" fmla="*/ 148125 w 3129878"/>
                  <a:gd name="connsiteY0" fmla="*/ 653131 h 653835"/>
                  <a:gd name="connsiteX1" fmla="*/ 55 w 3129878"/>
                  <a:gd name="connsiteY1" fmla="*/ 286216 h 653835"/>
                  <a:gd name="connsiteX2" fmla="*/ 157564 w 3129878"/>
                  <a:gd name="connsiteY2" fmla="*/ 1267 h 653835"/>
                  <a:gd name="connsiteX3" fmla="*/ 3076616 w 3129878"/>
                  <a:gd name="connsiteY3" fmla="*/ 12205 h 653835"/>
                  <a:gd name="connsiteX4" fmla="*/ 3107895 w 3129878"/>
                  <a:gd name="connsiteY4" fmla="*/ 283894 h 653835"/>
                  <a:gd name="connsiteX5" fmla="*/ 3086512 w 3129878"/>
                  <a:gd name="connsiteY5" fmla="*/ 578910 h 653835"/>
                  <a:gd name="connsiteX6" fmla="*/ 148125 w 3129878"/>
                  <a:gd name="connsiteY6" fmla="*/ 653131 h 653835"/>
                  <a:gd name="connsiteX0" fmla="*/ 148125 w 3129878"/>
                  <a:gd name="connsiteY0" fmla="*/ 653131 h 653835"/>
                  <a:gd name="connsiteX1" fmla="*/ 55 w 3129878"/>
                  <a:gd name="connsiteY1" fmla="*/ 286216 h 653835"/>
                  <a:gd name="connsiteX2" fmla="*/ 157564 w 3129878"/>
                  <a:gd name="connsiteY2" fmla="*/ 1267 h 653835"/>
                  <a:gd name="connsiteX3" fmla="*/ 3076616 w 3129878"/>
                  <a:gd name="connsiteY3" fmla="*/ 12205 h 653835"/>
                  <a:gd name="connsiteX4" fmla="*/ 3107895 w 3129878"/>
                  <a:gd name="connsiteY4" fmla="*/ 283894 h 653835"/>
                  <a:gd name="connsiteX5" fmla="*/ 3086512 w 3129878"/>
                  <a:gd name="connsiteY5" fmla="*/ 578910 h 653835"/>
                  <a:gd name="connsiteX6" fmla="*/ 148125 w 3129878"/>
                  <a:gd name="connsiteY6" fmla="*/ 653131 h 653835"/>
                  <a:gd name="connsiteX0" fmla="*/ 148125 w 3129878"/>
                  <a:gd name="connsiteY0" fmla="*/ 653131 h 653835"/>
                  <a:gd name="connsiteX1" fmla="*/ 55 w 3129878"/>
                  <a:gd name="connsiteY1" fmla="*/ 286216 h 653835"/>
                  <a:gd name="connsiteX2" fmla="*/ 157564 w 3129878"/>
                  <a:gd name="connsiteY2" fmla="*/ 1267 h 653835"/>
                  <a:gd name="connsiteX3" fmla="*/ 3076616 w 3129878"/>
                  <a:gd name="connsiteY3" fmla="*/ 12205 h 653835"/>
                  <a:gd name="connsiteX4" fmla="*/ 3107895 w 3129878"/>
                  <a:gd name="connsiteY4" fmla="*/ 283894 h 653835"/>
                  <a:gd name="connsiteX5" fmla="*/ 3086512 w 3129878"/>
                  <a:gd name="connsiteY5" fmla="*/ 578910 h 653835"/>
                  <a:gd name="connsiteX6" fmla="*/ 148125 w 3129878"/>
                  <a:gd name="connsiteY6" fmla="*/ 653131 h 653835"/>
                  <a:gd name="connsiteX0" fmla="*/ 148125 w 3129878"/>
                  <a:gd name="connsiteY0" fmla="*/ 653131 h 653835"/>
                  <a:gd name="connsiteX1" fmla="*/ 55 w 3129878"/>
                  <a:gd name="connsiteY1" fmla="*/ 286216 h 653835"/>
                  <a:gd name="connsiteX2" fmla="*/ 157564 w 3129878"/>
                  <a:gd name="connsiteY2" fmla="*/ 1267 h 653835"/>
                  <a:gd name="connsiteX3" fmla="*/ 3076616 w 3129878"/>
                  <a:gd name="connsiteY3" fmla="*/ 12205 h 653835"/>
                  <a:gd name="connsiteX4" fmla="*/ 3107895 w 3129878"/>
                  <a:gd name="connsiteY4" fmla="*/ 283894 h 653835"/>
                  <a:gd name="connsiteX5" fmla="*/ 3086512 w 3129878"/>
                  <a:gd name="connsiteY5" fmla="*/ 578910 h 653835"/>
                  <a:gd name="connsiteX6" fmla="*/ 148125 w 3129878"/>
                  <a:gd name="connsiteY6" fmla="*/ 653131 h 653835"/>
                  <a:gd name="connsiteX0" fmla="*/ 148125 w 3129878"/>
                  <a:gd name="connsiteY0" fmla="*/ 653131 h 653835"/>
                  <a:gd name="connsiteX1" fmla="*/ 55 w 3129878"/>
                  <a:gd name="connsiteY1" fmla="*/ 286216 h 653835"/>
                  <a:gd name="connsiteX2" fmla="*/ 157564 w 3129878"/>
                  <a:gd name="connsiteY2" fmla="*/ 1267 h 653835"/>
                  <a:gd name="connsiteX3" fmla="*/ 3076616 w 3129878"/>
                  <a:gd name="connsiteY3" fmla="*/ 12205 h 653835"/>
                  <a:gd name="connsiteX4" fmla="*/ 3107895 w 3129878"/>
                  <a:gd name="connsiteY4" fmla="*/ 283894 h 653835"/>
                  <a:gd name="connsiteX5" fmla="*/ 3086512 w 3129878"/>
                  <a:gd name="connsiteY5" fmla="*/ 578910 h 653835"/>
                  <a:gd name="connsiteX6" fmla="*/ 148125 w 3129878"/>
                  <a:gd name="connsiteY6" fmla="*/ 653131 h 653835"/>
                  <a:gd name="connsiteX0" fmla="*/ 148125 w 3133755"/>
                  <a:gd name="connsiteY0" fmla="*/ 653131 h 653835"/>
                  <a:gd name="connsiteX1" fmla="*/ 55 w 3133755"/>
                  <a:gd name="connsiteY1" fmla="*/ 286216 h 653835"/>
                  <a:gd name="connsiteX2" fmla="*/ 157564 w 3133755"/>
                  <a:gd name="connsiteY2" fmla="*/ 1267 h 653835"/>
                  <a:gd name="connsiteX3" fmla="*/ 3076616 w 3133755"/>
                  <a:gd name="connsiteY3" fmla="*/ 12205 h 653835"/>
                  <a:gd name="connsiteX4" fmla="*/ 3107895 w 3133755"/>
                  <a:gd name="connsiteY4" fmla="*/ 283894 h 653835"/>
                  <a:gd name="connsiteX5" fmla="*/ 3091894 w 3133755"/>
                  <a:gd name="connsiteY5" fmla="*/ 573426 h 653835"/>
                  <a:gd name="connsiteX6" fmla="*/ 148125 w 3133755"/>
                  <a:gd name="connsiteY6" fmla="*/ 653131 h 653835"/>
                  <a:gd name="connsiteX0" fmla="*/ 148125 w 3126356"/>
                  <a:gd name="connsiteY0" fmla="*/ 653131 h 653835"/>
                  <a:gd name="connsiteX1" fmla="*/ 55 w 3126356"/>
                  <a:gd name="connsiteY1" fmla="*/ 286216 h 653835"/>
                  <a:gd name="connsiteX2" fmla="*/ 157564 w 3126356"/>
                  <a:gd name="connsiteY2" fmla="*/ 1267 h 653835"/>
                  <a:gd name="connsiteX3" fmla="*/ 3076616 w 3126356"/>
                  <a:gd name="connsiteY3" fmla="*/ 12205 h 653835"/>
                  <a:gd name="connsiteX4" fmla="*/ 3107895 w 3126356"/>
                  <a:gd name="connsiteY4" fmla="*/ 283894 h 653835"/>
                  <a:gd name="connsiteX5" fmla="*/ 3070161 w 3126356"/>
                  <a:gd name="connsiteY5" fmla="*/ 573628 h 653835"/>
                  <a:gd name="connsiteX6" fmla="*/ 148125 w 3126356"/>
                  <a:gd name="connsiteY6" fmla="*/ 653131 h 653835"/>
                  <a:gd name="connsiteX0" fmla="*/ 153501 w 3126349"/>
                  <a:gd name="connsiteY0" fmla="*/ 647647 h 648365"/>
                  <a:gd name="connsiteX1" fmla="*/ 48 w 3126349"/>
                  <a:gd name="connsiteY1" fmla="*/ 286216 h 648365"/>
                  <a:gd name="connsiteX2" fmla="*/ 157557 w 3126349"/>
                  <a:gd name="connsiteY2" fmla="*/ 1267 h 648365"/>
                  <a:gd name="connsiteX3" fmla="*/ 3076609 w 3126349"/>
                  <a:gd name="connsiteY3" fmla="*/ 12205 h 648365"/>
                  <a:gd name="connsiteX4" fmla="*/ 3107888 w 3126349"/>
                  <a:gd name="connsiteY4" fmla="*/ 283894 h 648365"/>
                  <a:gd name="connsiteX5" fmla="*/ 3070154 w 3126349"/>
                  <a:gd name="connsiteY5" fmla="*/ 573628 h 648365"/>
                  <a:gd name="connsiteX6" fmla="*/ 153501 w 3126349"/>
                  <a:gd name="connsiteY6" fmla="*/ 647647 h 648365"/>
                  <a:gd name="connsiteX0" fmla="*/ 153501 w 3126349"/>
                  <a:gd name="connsiteY0" fmla="*/ 647647 h 648365"/>
                  <a:gd name="connsiteX1" fmla="*/ 48 w 3126349"/>
                  <a:gd name="connsiteY1" fmla="*/ 286216 h 648365"/>
                  <a:gd name="connsiteX2" fmla="*/ 157557 w 3126349"/>
                  <a:gd name="connsiteY2" fmla="*/ 1267 h 648365"/>
                  <a:gd name="connsiteX3" fmla="*/ 3076609 w 3126349"/>
                  <a:gd name="connsiteY3" fmla="*/ 12205 h 648365"/>
                  <a:gd name="connsiteX4" fmla="*/ 3107888 w 3126349"/>
                  <a:gd name="connsiteY4" fmla="*/ 283894 h 648365"/>
                  <a:gd name="connsiteX5" fmla="*/ 3070154 w 3126349"/>
                  <a:gd name="connsiteY5" fmla="*/ 573628 h 648365"/>
                  <a:gd name="connsiteX6" fmla="*/ 153501 w 3126349"/>
                  <a:gd name="connsiteY6" fmla="*/ 647647 h 648365"/>
                  <a:gd name="connsiteX0" fmla="*/ 164358 w 3126339"/>
                  <a:gd name="connsiteY0" fmla="*/ 647546 h 648264"/>
                  <a:gd name="connsiteX1" fmla="*/ 38 w 3126339"/>
                  <a:gd name="connsiteY1" fmla="*/ 286216 h 648264"/>
                  <a:gd name="connsiteX2" fmla="*/ 157547 w 3126339"/>
                  <a:gd name="connsiteY2" fmla="*/ 1267 h 648264"/>
                  <a:gd name="connsiteX3" fmla="*/ 3076599 w 3126339"/>
                  <a:gd name="connsiteY3" fmla="*/ 12205 h 648264"/>
                  <a:gd name="connsiteX4" fmla="*/ 3107878 w 3126339"/>
                  <a:gd name="connsiteY4" fmla="*/ 283894 h 648264"/>
                  <a:gd name="connsiteX5" fmla="*/ 3070144 w 3126339"/>
                  <a:gd name="connsiteY5" fmla="*/ 573628 h 648264"/>
                  <a:gd name="connsiteX6" fmla="*/ 164358 w 3126339"/>
                  <a:gd name="connsiteY6" fmla="*/ 647546 h 648264"/>
                  <a:gd name="connsiteX0" fmla="*/ 164358 w 3126339"/>
                  <a:gd name="connsiteY0" fmla="*/ 647546 h 648264"/>
                  <a:gd name="connsiteX1" fmla="*/ 38 w 3126339"/>
                  <a:gd name="connsiteY1" fmla="*/ 286216 h 648264"/>
                  <a:gd name="connsiteX2" fmla="*/ 157547 w 3126339"/>
                  <a:gd name="connsiteY2" fmla="*/ 1267 h 648264"/>
                  <a:gd name="connsiteX3" fmla="*/ 3076599 w 3126339"/>
                  <a:gd name="connsiteY3" fmla="*/ 12205 h 648264"/>
                  <a:gd name="connsiteX4" fmla="*/ 3107878 w 3126339"/>
                  <a:gd name="connsiteY4" fmla="*/ 283894 h 648264"/>
                  <a:gd name="connsiteX5" fmla="*/ 3070144 w 3126339"/>
                  <a:gd name="connsiteY5" fmla="*/ 573628 h 648264"/>
                  <a:gd name="connsiteX6" fmla="*/ 164358 w 3126339"/>
                  <a:gd name="connsiteY6" fmla="*/ 647546 h 648264"/>
                  <a:gd name="connsiteX0" fmla="*/ 164358 w 3129861"/>
                  <a:gd name="connsiteY0" fmla="*/ 647546 h 648264"/>
                  <a:gd name="connsiteX1" fmla="*/ 38 w 3129861"/>
                  <a:gd name="connsiteY1" fmla="*/ 286216 h 648264"/>
                  <a:gd name="connsiteX2" fmla="*/ 157547 w 3129861"/>
                  <a:gd name="connsiteY2" fmla="*/ 1267 h 648264"/>
                  <a:gd name="connsiteX3" fmla="*/ 3076599 w 3129861"/>
                  <a:gd name="connsiteY3" fmla="*/ 12205 h 648264"/>
                  <a:gd name="connsiteX4" fmla="*/ 3107878 w 3129861"/>
                  <a:gd name="connsiteY4" fmla="*/ 283894 h 648264"/>
                  <a:gd name="connsiteX5" fmla="*/ 3086494 w 3129861"/>
                  <a:gd name="connsiteY5" fmla="*/ 578910 h 648264"/>
                  <a:gd name="connsiteX6" fmla="*/ 164358 w 3129861"/>
                  <a:gd name="connsiteY6" fmla="*/ 647546 h 648264"/>
                  <a:gd name="connsiteX0" fmla="*/ 164358 w 3129861"/>
                  <a:gd name="connsiteY0" fmla="*/ 647546 h 648264"/>
                  <a:gd name="connsiteX1" fmla="*/ 38 w 3129861"/>
                  <a:gd name="connsiteY1" fmla="*/ 286216 h 648264"/>
                  <a:gd name="connsiteX2" fmla="*/ 157547 w 3129861"/>
                  <a:gd name="connsiteY2" fmla="*/ 1267 h 648264"/>
                  <a:gd name="connsiteX3" fmla="*/ 3076599 w 3129861"/>
                  <a:gd name="connsiteY3" fmla="*/ 12205 h 648264"/>
                  <a:gd name="connsiteX4" fmla="*/ 3107878 w 3129861"/>
                  <a:gd name="connsiteY4" fmla="*/ 283894 h 648264"/>
                  <a:gd name="connsiteX5" fmla="*/ 3086494 w 3129861"/>
                  <a:gd name="connsiteY5" fmla="*/ 578910 h 648264"/>
                  <a:gd name="connsiteX6" fmla="*/ 164358 w 3129861"/>
                  <a:gd name="connsiteY6" fmla="*/ 647546 h 648264"/>
                  <a:gd name="connsiteX0" fmla="*/ 164358 w 3129861"/>
                  <a:gd name="connsiteY0" fmla="*/ 647546 h 648264"/>
                  <a:gd name="connsiteX1" fmla="*/ 38 w 3129861"/>
                  <a:gd name="connsiteY1" fmla="*/ 286216 h 648264"/>
                  <a:gd name="connsiteX2" fmla="*/ 157547 w 3129861"/>
                  <a:gd name="connsiteY2" fmla="*/ 1267 h 648264"/>
                  <a:gd name="connsiteX3" fmla="*/ 3076599 w 3129861"/>
                  <a:gd name="connsiteY3" fmla="*/ 12205 h 648264"/>
                  <a:gd name="connsiteX4" fmla="*/ 3107878 w 3129861"/>
                  <a:gd name="connsiteY4" fmla="*/ 283894 h 648264"/>
                  <a:gd name="connsiteX5" fmla="*/ 3086494 w 3129861"/>
                  <a:gd name="connsiteY5" fmla="*/ 578910 h 648264"/>
                  <a:gd name="connsiteX6" fmla="*/ 164358 w 3129861"/>
                  <a:gd name="connsiteY6" fmla="*/ 647546 h 648264"/>
                  <a:gd name="connsiteX0" fmla="*/ 164358 w 3129861"/>
                  <a:gd name="connsiteY0" fmla="*/ 647546 h 648264"/>
                  <a:gd name="connsiteX1" fmla="*/ 38 w 3129861"/>
                  <a:gd name="connsiteY1" fmla="*/ 286216 h 648264"/>
                  <a:gd name="connsiteX2" fmla="*/ 157547 w 3129861"/>
                  <a:gd name="connsiteY2" fmla="*/ 1267 h 648264"/>
                  <a:gd name="connsiteX3" fmla="*/ 3076599 w 3129861"/>
                  <a:gd name="connsiteY3" fmla="*/ 12205 h 648264"/>
                  <a:gd name="connsiteX4" fmla="*/ 3107878 w 3129861"/>
                  <a:gd name="connsiteY4" fmla="*/ 283894 h 648264"/>
                  <a:gd name="connsiteX5" fmla="*/ 3086494 w 3129861"/>
                  <a:gd name="connsiteY5" fmla="*/ 578910 h 648264"/>
                  <a:gd name="connsiteX6" fmla="*/ 164358 w 3129861"/>
                  <a:gd name="connsiteY6" fmla="*/ 647546 h 648264"/>
                  <a:gd name="connsiteX0" fmla="*/ 164358 w 3129861"/>
                  <a:gd name="connsiteY0" fmla="*/ 647546 h 648264"/>
                  <a:gd name="connsiteX1" fmla="*/ 38 w 3129861"/>
                  <a:gd name="connsiteY1" fmla="*/ 286216 h 648264"/>
                  <a:gd name="connsiteX2" fmla="*/ 157547 w 3129861"/>
                  <a:gd name="connsiteY2" fmla="*/ 1267 h 648264"/>
                  <a:gd name="connsiteX3" fmla="*/ 3076599 w 3129861"/>
                  <a:gd name="connsiteY3" fmla="*/ 12205 h 648264"/>
                  <a:gd name="connsiteX4" fmla="*/ 3107878 w 3129861"/>
                  <a:gd name="connsiteY4" fmla="*/ 283894 h 648264"/>
                  <a:gd name="connsiteX5" fmla="*/ 3086494 w 3129861"/>
                  <a:gd name="connsiteY5" fmla="*/ 578910 h 648264"/>
                  <a:gd name="connsiteX6" fmla="*/ 164358 w 3129861"/>
                  <a:gd name="connsiteY6" fmla="*/ 647546 h 648264"/>
                  <a:gd name="connsiteX0" fmla="*/ 164358 w 3129861"/>
                  <a:gd name="connsiteY0" fmla="*/ 647546 h 648264"/>
                  <a:gd name="connsiteX1" fmla="*/ 38 w 3129861"/>
                  <a:gd name="connsiteY1" fmla="*/ 286216 h 648264"/>
                  <a:gd name="connsiteX2" fmla="*/ 157547 w 3129861"/>
                  <a:gd name="connsiteY2" fmla="*/ 1267 h 648264"/>
                  <a:gd name="connsiteX3" fmla="*/ 3076599 w 3129861"/>
                  <a:gd name="connsiteY3" fmla="*/ 12205 h 648264"/>
                  <a:gd name="connsiteX4" fmla="*/ 3107878 w 3129861"/>
                  <a:gd name="connsiteY4" fmla="*/ 283894 h 648264"/>
                  <a:gd name="connsiteX5" fmla="*/ 3086494 w 3129861"/>
                  <a:gd name="connsiteY5" fmla="*/ 578910 h 648264"/>
                  <a:gd name="connsiteX6" fmla="*/ 164358 w 3129861"/>
                  <a:gd name="connsiteY6" fmla="*/ 647546 h 648264"/>
                  <a:gd name="connsiteX0" fmla="*/ 164358 w 3129861"/>
                  <a:gd name="connsiteY0" fmla="*/ 647546 h 648264"/>
                  <a:gd name="connsiteX1" fmla="*/ 38 w 3129861"/>
                  <a:gd name="connsiteY1" fmla="*/ 286216 h 648264"/>
                  <a:gd name="connsiteX2" fmla="*/ 157547 w 3129861"/>
                  <a:gd name="connsiteY2" fmla="*/ 1267 h 648264"/>
                  <a:gd name="connsiteX3" fmla="*/ 3076599 w 3129861"/>
                  <a:gd name="connsiteY3" fmla="*/ 12205 h 648264"/>
                  <a:gd name="connsiteX4" fmla="*/ 3107878 w 3129861"/>
                  <a:gd name="connsiteY4" fmla="*/ 283894 h 648264"/>
                  <a:gd name="connsiteX5" fmla="*/ 3086494 w 3129861"/>
                  <a:gd name="connsiteY5" fmla="*/ 578910 h 648264"/>
                  <a:gd name="connsiteX6" fmla="*/ 164358 w 3129861"/>
                  <a:gd name="connsiteY6" fmla="*/ 647546 h 648264"/>
                  <a:gd name="connsiteX0" fmla="*/ 164358 w 3129861"/>
                  <a:gd name="connsiteY0" fmla="*/ 647546 h 648264"/>
                  <a:gd name="connsiteX1" fmla="*/ 38 w 3129861"/>
                  <a:gd name="connsiteY1" fmla="*/ 286216 h 648264"/>
                  <a:gd name="connsiteX2" fmla="*/ 157547 w 3129861"/>
                  <a:gd name="connsiteY2" fmla="*/ 1267 h 648264"/>
                  <a:gd name="connsiteX3" fmla="*/ 3076599 w 3129861"/>
                  <a:gd name="connsiteY3" fmla="*/ 12205 h 648264"/>
                  <a:gd name="connsiteX4" fmla="*/ 3107878 w 3129861"/>
                  <a:gd name="connsiteY4" fmla="*/ 283894 h 648264"/>
                  <a:gd name="connsiteX5" fmla="*/ 3086494 w 3129861"/>
                  <a:gd name="connsiteY5" fmla="*/ 578910 h 648264"/>
                  <a:gd name="connsiteX6" fmla="*/ 164358 w 3129861"/>
                  <a:gd name="connsiteY6" fmla="*/ 647546 h 648264"/>
                  <a:gd name="connsiteX0" fmla="*/ 164358 w 3129861"/>
                  <a:gd name="connsiteY0" fmla="*/ 647546 h 648264"/>
                  <a:gd name="connsiteX1" fmla="*/ 38 w 3129861"/>
                  <a:gd name="connsiteY1" fmla="*/ 286216 h 648264"/>
                  <a:gd name="connsiteX2" fmla="*/ 157547 w 3129861"/>
                  <a:gd name="connsiteY2" fmla="*/ 1267 h 648264"/>
                  <a:gd name="connsiteX3" fmla="*/ 3076599 w 3129861"/>
                  <a:gd name="connsiteY3" fmla="*/ 12205 h 648264"/>
                  <a:gd name="connsiteX4" fmla="*/ 3107878 w 3129861"/>
                  <a:gd name="connsiteY4" fmla="*/ 283894 h 648264"/>
                  <a:gd name="connsiteX5" fmla="*/ 3086494 w 3129861"/>
                  <a:gd name="connsiteY5" fmla="*/ 578910 h 648264"/>
                  <a:gd name="connsiteX6" fmla="*/ 164358 w 3129861"/>
                  <a:gd name="connsiteY6" fmla="*/ 647546 h 648264"/>
                  <a:gd name="connsiteX0" fmla="*/ 164358 w 3129861"/>
                  <a:gd name="connsiteY0" fmla="*/ 647546 h 648264"/>
                  <a:gd name="connsiteX1" fmla="*/ 38 w 3129861"/>
                  <a:gd name="connsiteY1" fmla="*/ 286216 h 648264"/>
                  <a:gd name="connsiteX2" fmla="*/ 157547 w 3129861"/>
                  <a:gd name="connsiteY2" fmla="*/ 1267 h 648264"/>
                  <a:gd name="connsiteX3" fmla="*/ 3076599 w 3129861"/>
                  <a:gd name="connsiteY3" fmla="*/ 12205 h 648264"/>
                  <a:gd name="connsiteX4" fmla="*/ 3107878 w 3129861"/>
                  <a:gd name="connsiteY4" fmla="*/ 283894 h 648264"/>
                  <a:gd name="connsiteX5" fmla="*/ 3086494 w 3129861"/>
                  <a:gd name="connsiteY5" fmla="*/ 578910 h 648264"/>
                  <a:gd name="connsiteX6" fmla="*/ 164358 w 3129861"/>
                  <a:gd name="connsiteY6" fmla="*/ 647546 h 648264"/>
                  <a:gd name="connsiteX0" fmla="*/ 164358 w 3128544"/>
                  <a:gd name="connsiteY0" fmla="*/ 647546 h 648264"/>
                  <a:gd name="connsiteX1" fmla="*/ 38 w 3128544"/>
                  <a:gd name="connsiteY1" fmla="*/ 286216 h 648264"/>
                  <a:gd name="connsiteX2" fmla="*/ 157547 w 3128544"/>
                  <a:gd name="connsiteY2" fmla="*/ 1267 h 648264"/>
                  <a:gd name="connsiteX3" fmla="*/ 3076599 w 3128544"/>
                  <a:gd name="connsiteY3" fmla="*/ 12205 h 648264"/>
                  <a:gd name="connsiteX4" fmla="*/ 3107878 w 3128544"/>
                  <a:gd name="connsiteY4" fmla="*/ 283894 h 648264"/>
                  <a:gd name="connsiteX5" fmla="*/ 3083137 w 3128544"/>
                  <a:gd name="connsiteY5" fmla="*/ 585784 h 648264"/>
                  <a:gd name="connsiteX6" fmla="*/ 164358 w 3128544"/>
                  <a:gd name="connsiteY6" fmla="*/ 647546 h 648264"/>
                  <a:gd name="connsiteX0" fmla="*/ 164358 w 3128544"/>
                  <a:gd name="connsiteY0" fmla="*/ 647546 h 648264"/>
                  <a:gd name="connsiteX1" fmla="*/ 38 w 3128544"/>
                  <a:gd name="connsiteY1" fmla="*/ 286216 h 648264"/>
                  <a:gd name="connsiteX2" fmla="*/ 157547 w 3128544"/>
                  <a:gd name="connsiteY2" fmla="*/ 1267 h 648264"/>
                  <a:gd name="connsiteX3" fmla="*/ 3076599 w 3128544"/>
                  <a:gd name="connsiteY3" fmla="*/ 12205 h 648264"/>
                  <a:gd name="connsiteX4" fmla="*/ 3107878 w 3128544"/>
                  <a:gd name="connsiteY4" fmla="*/ 283894 h 648264"/>
                  <a:gd name="connsiteX5" fmla="*/ 3083137 w 3128544"/>
                  <a:gd name="connsiteY5" fmla="*/ 585784 h 648264"/>
                  <a:gd name="connsiteX6" fmla="*/ 164358 w 3128544"/>
                  <a:gd name="connsiteY6" fmla="*/ 647546 h 648264"/>
                  <a:gd name="connsiteX0" fmla="*/ 164370 w 3128556"/>
                  <a:gd name="connsiteY0" fmla="*/ 647546 h 649792"/>
                  <a:gd name="connsiteX1" fmla="*/ 50 w 3128556"/>
                  <a:gd name="connsiteY1" fmla="*/ 286216 h 649792"/>
                  <a:gd name="connsiteX2" fmla="*/ 157559 w 3128556"/>
                  <a:gd name="connsiteY2" fmla="*/ 1267 h 649792"/>
                  <a:gd name="connsiteX3" fmla="*/ 3076611 w 3128556"/>
                  <a:gd name="connsiteY3" fmla="*/ 12205 h 649792"/>
                  <a:gd name="connsiteX4" fmla="*/ 3107890 w 3128556"/>
                  <a:gd name="connsiteY4" fmla="*/ 283894 h 649792"/>
                  <a:gd name="connsiteX5" fmla="*/ 3083149 w 3128556"/>
                  <a:gd name="connsiteY5" fmla="*/ 585784 h 649792"/>
                  <a:gd name="connsiteX6" fmla="*/ 164370 w 3128556"/>
                  <a:gd name="connsiteY6" fmla="*/ 647546 h 649792"/>
                  <a:gd name="connsiteX0" fmla="*/ 164370 w 3128556"/>
                  <a:gd name="connsiteY0" fmla="*/ 647546 h 650276"/>
                  <a:gd name="connsiteX1" fmla="*/ 50 w 3128556"/>
                  <a:gd name="connsiteY1" fmla="*/ 286216 h 650276"/>
                  <a:gd name="connsiteX2" fmla="*/ 157559 w 3128556"/>
                  <a:gd name="connsiteY2" fmla="*/ 1267 h 650276"/>
                  <a:gd name="connsiteX3" fmla="*/ 3076611 w 3128556"/>
                  <a:gd name="connsiteY3" fmla="*/ 12205 h 650276"/>
                  <a:gd name="connsiteX4" fmla="*/ 3107890 w 3128556"/>
                  <a:gd name="connsiteY4" fmla="*/ 283894 h 650276"/>
                  <a:gd name="connsiteX5" fmla="*/ 3083149 w 3128556"/>
                  <a:gd name="connsiteY5" fmla="*/ 585784 h 650276"/>
                  <a:gd name="connsiteX6" fmla="*/ 164370 w 3128556"/>
                  <a:gd name="connsiteY6" fmla="*/ 647546 h 650276"/>
                  <a:gd name="connsiteX0" fmla="*/ 164370 w 3128556"/>
                  <a:gd name="connsiteY0" fmla="*/ 647546 h 650276"/>
                  <a:gd name="connsiteX1" fmla="*/ 50 w 3128556"/>
                  <a:gd name="connsiteY1" fmla="*/ 286216 h 650276"/>
                  <a:gd name="connsiteX2" fmla="*/ 157559 w 3128556"/>
                  <a:gd name="connsiteY2" fmla="*/ 1267 h 650276"/>
                  <a:gd name="connsiteX3" fmla="*/ 3076611 w 3128556"/>
                  <a:gd name="connsiteY3" fmla="*/ 12205 h 650276"/>
                  <a:gd name="connsiteX4" fmla="*/ 3107890 w 3128556"/>
                  <a:gd name="connsiteY4" fmla="*/ 283894 h 650276"/>
                  <a:gd name="connsiteX5" fmla="*/ 3083149 w 3128556"/>
                  <a:gd name="connsiteY5" fmla="*/ 585784 h 650276"/>
                  <a:gd name="connsiteX6" fmla="*/ 164370 w 3128556"/>
                  <a:gd name="connsiteY6" fmla="*/ 647546 h 650276"/>
                  <a:gd name="connsiteX0" fmla="*/ 164381 w 3128567"/>
                  <a:gd name="connsiteY0" fmla="*/ 647546 h 649801"/>
                  <a:gd name="connsiteX1" fmla="*/ 61 w 3128567"/>
                  <a:gd name="connsiteY1" fmla="*/ 286216 h 649801"/>
                  <a:gd name="connsiteX2" fmla="*/ 157570 w 3128567"/>
                  <a:gd name="connsiteY2" fmla="*/ 1267 h 649801"/>
                  <a:gd name="connsiteX3" fmla="*/ 3076622 w 3128567"/>
                  <a:gd name="connsiteY3" fmla="*/ 12205 h 649801"/>
                  <a:gd name="connsiteX4" fmla="*/ 3107901 w 3128567"/>
                  <a:gd name="connsiteY4" fmla="*/ 283894 h 649801"/>
                  <a:gd name="connsiteX5" fmla="*/ 3083160 w 3128567"/>
                  <a:gd name="connsiteY5" fmla="*/ 585784 h 649801"/>
                  <a:gd name="connsiteX6" fmla="*/ 164381 w 3128567"/>
                  <a:gd name="connsiteY6" fmla="*/ 647546 h 649801"/>
                  <a:gd name="connsiteX0" fmla="*/ 164379 w 3128565"/>
                  <a:gd name="connsiteY0" fmla="*/ 647546 h 650540"/>
                  <a:gd name="connsiteX1" fmla="*/ 59 w 3128565"/>
                  <a:gd name="connsiteY1" fmla="*/ 286216 h 650540"/>
                  <a:gd name="connsiteX2" fmla="*/ 157568 w 3128565"/>
                  <a:gd name="connsiteY2" fmla="*/ 1267 h 650540"/>
                  <a:gd name="connsiteX3" fmla="*/ 3076620 w 3128565"/>
                  <a:gd name="connsiteY3" fmla="*/ 12205 h 650540"/>
                  <a:gd name="connsiteX4" fmla="*/ 3107899 w 3128565"/>
                  <a:gd name="connsiteY4" fmla="*/ 283894 h 650540"/>
                  <a:gd name="connsiteX5" fmla="*/ 3083158 w 3128565"/>
                  <a:gd name="connsiteY5" fmla="*/ 585784 h 650540"/>
                  <a:gd name="connsiteX6" fmla="*/ 164379 w 3128565"/>
                  <a:gd name="connsiteY6" fmla="*/ 647546 h 650540"/>
                  <a:gd name="connsiteX0" fmla="*/ 164376 w 3128562"/>
                  <a:gd name="connsiteY0" fmla="*/ 647546 h 650803"/>
                  <a:gd name="connsiteX1" fmla="*/ 56 w 3128562"/>
                  <a:gd name="connsiteY1" fmla="*/ 286216 h 650803"/>
                  <a:gd name="connsiteX2" fmla="*/ 157565 w 3128562"/>
                  <a:gd name="connsiteY2" fmla="*/ 1267 h 650803"/>
                  <a:gd name="connsiteX3" fmla="*/ 3076617 w 3128562"/>
                  <a:gd name="connsiteY3" fmla="*/ 12205 h 650803"/>
                  <a:gd name="connsiteX4" fmla="*/ 3107896 w 3128562"/>
                  <a:gd name="connsiteY4" fmla="*/ 283894 h 650803"/>
                  <a:gd name="connsiteX5" fmla="*/ 3083155 w 3128562"/>
                  <a:gd name="connsiteY5" fmla="*/ 585784 h 650803"/>
                  <a:gd name="connsiteX6" fmla="*/ 164376 w 3128562"/>
                  <a:gd name="connsiteY6" fmla="*/ 647546 h 650803"/>
                  <a:gd name="connsiteX0" fmla="*/ 164385 w 3128571"/>
                  <a:gd name="connsiteY0" fmla="*/ 647546 h 650041"/>
                  <a:gd name="connsiteX1" fmla="*/ 65 w 3128571"/>
                  <a:gd name="connsiteY1" fmla="*/ 286216 h 650041"/>
                  <a:gd name="connsiteX2" fmla="*/ 157574 w 3128571"/>
                  <a:gd name="connsiteY2" fmla="*/ 1267 h 650041"/>
                  <a:gd name="connsiteX3" fmla="*/ 3076626 w 3128571"/>
                  <a:gd name="connsiteY3" fmla="*/ 12205 h 650041"/>
                  <a:gd name="connsiteX4" fmla="*/ 3107905 w 3128571"/>
                  <a:gd name="connsiteY4" fmla="*/ 283894 h 650041"/>
                  <a:gd name="connsiteX5" fmla="*/ 3083164 w 3128571"/>
                  <a:gd name="connsiteY5" fmla="*/ 585784 h 650041"/>
                  <a:gd name="connsiteX6" fmla="*/ 164385 w 3128571"/>
                  <a:gd name="connsiteY6" fmla="*/ 647546 h 650041"/>
                  <a:gd name="connsiteX0" fmla="*/ 164393 w 3128579"/>
                  <a:gd name="connsiteY0" fmla="*/ 647546 h 649153"/>
                  <a:gd name="connsiteX1" fmla="*/ 73 w 3128579"/>
                  <a:gd name="connsiteY1" fmla="*/ 286216 h 649153"/>
                  <a:gd name="connsiteX2" fmla="*/ 157582 w 3128579"/>
                  <a:gd name="connsiteY2" fmla="*/ 1267 h 649153"/>
                  <a:gd name="connsiteX3" fmla="*/ 3076634 w 3128579"/>
                  <a:gd name="connsiteY3" fmla="*/ 12205 h 649153"/>
                  <a:gd name="connsiteX4" fmla="*/ 3107913 w 3128579"/>
                  <a:gd name="connsiteY4" fmla="*/ 283894 h 649153"/>
                  <a:gd name="connsiteX5" fmla="*/ 3083172 w 3128579"/>
                  <a:gd name="connsiteY5" fmla="*/ 585784 h 649153"/>
                  <a:gd name="connsiteX6" fmla="*/ 164393 w 3128579"/>
                  <a:gd name="connsiteY6" fmla="*/ 647546 h 649153"/>
                  <a:gd name="connsiteX0" fmla="*/ 164412 w 3128598"/>
                  <a:gd name="connsiteY0" fmla="*/ 647546 h 647546"/>
                  <a:gd name="connsiteX1" fmla="*/ 92 w 3128598"/>
                  <a:gd name="connsiteY1" fmla="*/ 286216 h 647546"/>
                  <a:gd name="connsiteX2" fmla="*/ 157601 w 3128598"/>
                  <a:gd name="connsiteY2" fmla="*/ 1267 h 647546"/>
                  <a:gd name="connsiteX3" fmla="*/ 3076653 w 3128598"/>
                  <a:gd name="connsiteY3" fmla="*/ 12205 h 647546"/>
                  <a:gd name="connsiteX4" fmla="*/ 3107932 w 3128598"/>
                  <a:gd name="connsiteY4" fmla="*/ 283894 h 647546"/>
                  <a:gd name="connsiteX5" fmla="*/ 3083191 w 3128598"/>
                  <a:gd name="connsiteY5" fmla="*/ 585784 h 647546"/>
                  <a:gd name="connsiteX6" fmla="*/ 164412 w 3128598"/>
                  <a:gd name="connsiteY6" fmla="*/ 647546 h 647546"/>
                  <a:gd name="connsiteX0" fmla="*/ 164369 w 3128555"/>
                  <a:gd name="connsiteY0" fmla="*/ 647546 h 649562"/>
                  <a:gd name="connsiteX1" fmla="*/ 49 w 3128555"/>
                  <a:gd name="connsiteY1" fmla="*/ 286216 h 649562"/>
                  <a:gd name="connsiteX2" fmla="*/ 157558 w 3128555"/>
                  <a:gd name="connsiteY2" fmla="*/ 1267 h 649562"/>
                  <a:gd name="connsiteX3" fmla="*/ 3076610 w 3128555"/>
                  <a:gd name="connsiteY3" fmla="*/ 12205 h 649562"/>
                  <a:gd name="connsiteX4" fmla="*/ 3107889 w 3128555"/>
                  <a:gd name="connsiteY4" fmla="*/ 283894 h 649562"/>
                  <a:gd name="connsiteX5" fmla="*/ 3083148 w 3128555"/>
                  <a:gd name="connsiteY5" fmla="*/ 585784 h 649562"/>
                  <a:gd name="connsiteX6" fmla="*/ 164369 w 3128555"/>
                  <a:gd name="connsiteY6" fmla="*/ 647546 h 649562"/>
                  <a:gd name="connsiteX0" fmla="*/ 164351 w 3128537"/>
                  <a:gd name="connsiteY0" fmla="*/ 647546 h 649762"/>
                  <a:gd name="connsiteX1" fmla="*/ 31 w 3128537"/>
                  <a:gd name="connsiteY1" fmla="*/ 286216 h 649762"/>
                  <a:gd name="connsiteX2" fmla="*/ 157540 w 3128537"/>
                  <a:gd name="connsiteY2" fmla="*/ 1267 h 649762"/>
                  <a:gd name="connsiteX3" fmla="*/ 3076592 w 3128537"/>
                  <a:gd name="connsiteY3" fmla="*/ 12205 h 649762"/>
                  <a:gd name="connsiteX4" fmla="*/ 3107871 w 3128537"/>
                  <a:gd name="connsiteY4" fmla="*/ 283894 h 649762"/>
                  <a:gd name="connsiteX5" fmla="*/ 3083130 w 3128537"/>
                  <a:gd name="connsiteY5" fmla="*/ 585784 h 649762"/>
                  <a:gd name="connsiteX6" fmla="*/ 164351 w 3128537"/>
                  <a:gd name="connsiteY6" fmla="*/ 647546 h 649762"/>
                  <a:gd name="connsiteX0" fmla="*/ 164366 w 3128552"/>
                  <a:gd name="connsiteY0" fmla="*/ 647546 h 650272"/>
                  <a:gd name="connsiteX1" fmla="*/ 46 w 3128552"/>
                  <a:gd name="connsiteY1" fmla="*/ 286216 h 650272"/>
                  <a:gd name="connsiteX2" fmla="*/ 157555 w 3128552"/>
                  <a:gd name="connsiteY2" fmla="*/ 1267 h 650272"/>
                  <a:gd name="connsiteX3" fmla="*/ 3076607 w 3128552"/>
                  <a:gd name="connsiteY3" fmla="*/ 12205 h 650272"/>
                  <a:gd name="connsiteX4" fmla="*/ 3107886 w 3128552"/>
                  <a:gd name="connsiteY4" fmla="*/ 283894 h 650272"/>
                  <a:gd name="connsiteX5" fmla="*/ 3083145 w 3128552"/>
                  <a:gd name="connsiteY5" fmla="*/ 585784 h 650272"/>
                  <a:gd name="connsiteX6" fmla="*/ 164366 w 3128552"/>
                  <a:gd name="connsiteY6" fmla="*/ 647546 h 650272"/>
                  <a:gd name="connsiteX0" fmla="*/ 164362 w 3128548"/>
                  <a:gd name="connsiteY0" fmla="*/ 647546 h 651633"/>
                  <a:gd name="connsiteX1" fmla="*/ 42 w 3128548"/>
                  <a:gd name="connsiteY1" fmla="*/ 286216 h 651633"/>
                  <a:gd name="connsiteX2" fmla="*/ 157551 w 3128548"/>
                  <a:gd name="connsiteY2" fmla="*/ 1267 h 651633"/>
                  <a:gd name="connsiteX3" fmla="*/ 3076603 w 3128548"/>
                  <a:gd name="connsiteY3" fmla="*/ 12205 h 651633"/>
                  <a:gd name="connsiteX4" fmla="*/ 3107882 w 3128548"/>
                  <a:gd name="connsiteY4" fmla="*/ 283894 h 651633"/>
                  <a:gd name="connsiteX5" fmla="*/ 3083141 w 3128548"/>
                  <a:gd name="connsiteY5" fmla="*/ 585784 h 651633"/>
                  <a:gd name="connsiteX6" fmla="*/ 164362 w 3128548"/>
                  <a:gd name="connsiteY6" fmla="*/ 647546 h 651633"/>
                  <a:gd name="connsiteX0" fmla="*/ 164362 w 3128548"/>
                  <a:gd name="connsiteY0" fmla="*/ 647546 h 652239"/>
                  <a:gd name="connsiteX1" fmla="*/ 42 w 3128548"/>
                  <a:gd name="connsiteY1" fmla="*/ 286216 h 652239"/>
                  <a:gd name="connsiteX2" fmla="*/ 157551 w 3128548"/>
                  <a:gd name="connsiteY2" fmla="*/ 1267 h 652239"/>
                  <a:gd name="connsiteX3" fmla="*/ 3076603 w 3128548"/>
                  <a:gd name="connsiteY3" fmla="*/ 12205 h 652239"/>
                  <a:gd name="connsiteX4" fmla="*/ 3107882 w 3128548"/>
                  <a:gd name="connsiteY4" fmla="*/ 283894 h 652239"/>
                  <a:gd name="connsiteX5" fmla="*/ 3083141 w 3128548"/>
                  <a:gd name="connsiteY5" fmla="*/ 585784 h 652239"/>
                  <a:gd name="connsiteX6" fmla="*/ 164362 w 3128548"/>
                  <a:gd name="connsiteY6" fmla="*/ 647546 h 652239"/>
                  <a:gd name="connsiteX0" fmla="*/ 164375 w 3128561"/>
                  <a:gd name="connsiteY0" fmla="*/ 647546 h 649796"/>
                  <a:gd name="connsiteX1" fmla="*/ 55 w 3128561"/>
                  <a:gd name="connsiteY1" fmla="*/ 286216 h 649796"/>
                  <a:gd name="connsiteX2" fmla="*/ 157564 w 3128561"/>
                  <a:gd name="connsiteY2" fmla="*/ 1267 h 649796"/>
                  <a:gd name="connsiteX3" fmla="*/ 3076616 w 3128561"/>
                  <a:gd name="connsiteY3" fmla="*/ 12205 h 649796"/>
                  <a:gd name="connsiteX4" fmla="*/ 3107895 w 3128561"/>
                  <a:gd name="connsiteY4" fmla="*/ 283894 h 649796"/>
                  <a:gd name="connsiteX5" fmla="*/ 3083154 w 3128561"/>
                  <a:gd name="connsiteY5" fmla="*/ 585784 h 649796"/>
                  <a:gd name="connsiteX6" fmla="*/ 164375 w 3128561"/>
                  <a:gd name="connsiteY6" fmla="*/ 647546 h 649796"/>
                  <a:gd name="connsiteX0" fmla="*/ 164389 w 3128575"/>
                  <a:gd name="connsiteY0" fmla="*/ 647546 h 648283"/>
                  <a:gd name="connsiteX1" fmla="*/ 69 w 3128575"/>
                  <a:gd name="connsiteY1" fmla="*/ 286216 h 648283"/>
                  <a:gd name="connsiteX2" fmla="*/ 157578 w 3128575"/>
                  <a:gd name="connsiteY2" fmla="*/ 1267 h 648283"/>
                  <a:gd name="connsiteX3" fmla="*/ 3076630 w 3128575"/>
                  <a:gd name="connsiteY3" fmla="*/ 12205 h 648283"/>
                  <a:gd name="connsiteX4" fmla="*/ 3107909 w 3128575"/>
                  <a:gd name="connsiteY4" fmla="*/ 283894 h 648283"/>
                  <a:gd name="connsiteX5" fmla="*/ 3083168 w 3128575"/>
                  <a:gd name="connsiteY5" fmla="*/ 585784 h 648283"/>
                  <a:gd name="connsiteX6" fmla="*/ 164389 w 3128575"/>
                  <a:gd name="connsiteY6" fmla="*/ 647546 h 648283"/>
                  <a:gd name="connsiteX0" fmla="*/ 164379 w 3128565"/>
                  <a:gd name="connsiteY0" fmla="*/ 647546 h 649571"/>
                  <a:gd name="connsiteX1" fmla="*/ 59 w 3128565"/>
                  <a:gd name="connsiteY1" fmla="*/ 286216 h 649571"/>
                  <a:gd name="connsiteX2" fmla="*/ 157568 w 3128565"/>
                  <a:gd name="connsiteY2" fmla="*/ 1267 h 649571"/>
                  <a:gd name="connsiteX3" fmla="*/ 3076620 w 3128565"/>
                  <a:gd name="connsiteY3" fmla="*/ 12205 h 649571"/>
                  <a:gd name="connsiteX4" fmla="*/ 3107899 w 3128565"/>
                  <a:gd name="connsiteY4" fmla="*/ 283894 h 649571"/>
                  <a:gd name="connsiteX5" fmla="*/ 3083158 w 3128565"/>
                  <a:gd name="connsiteY5" fmla="*/ 585784 h 649571"/>
                  <a:gd name="connsiteX6" fmla="*/ 164379 w 3128565"/>
                  <a:gd name="connsiteY6" fmla="*/ 647546 h 649571"/>
                  <a:gd name="connsiteX0" fmla="*/ 164371 w 3128557"/>
                  <a:gd name="connsiteY0" fmla="*/ 647546 h 650276"/>
                  <a:gd name="connsiteX1" fmla="*/ 51 w 3128557"/>
                  <a:gd name="connsiteY1" fmla="*/ 286216 h 650276"/>
                  <a:gd name="connsiteX2" fmla="*/ 157560 w 3128557"/>
                  <a:gd name="connsiteY2" fmla="*/ 1267 h 650276"/>
                  <a:gd name="connsiteX3" fmla="*/ 3076612 w 3128557"/>
                  <a:gd name="connsiteY3" fmla="*/ 12205 h 650276"/>
                  <a:gd name="connsiteX4" fmla="*/ 3107891 w 3128557"/>
                  <a:gd name="connsiteY4" fmla="*/ 283894 h 650276"/>
                  <a:gd name="connsiteX5" fmla="*/ 3083150 w 3128557"/>
                  <a:gd name="connsiteY5" fmla="*/ 585784 h 650276"/>
                  <a:gd name="connsiteX6" fmla="*/ 164371 w 3128557"/>
                  <a:gd name="connsiteY6" fmla="*/ 647546 h 650276"/>
                  <a:gd name="connsiteX0" fmla="*/ 164369 w 3128555"/>
                  <a:gd name="connsiteY0" fmla="*/ 647546 h 650027"/>
                  <a:gd name="connsiteX1" fmla="*/ 49 w 3128555"/>
                  <a:gd name="connsiteY1" fmla="*/ 286216 h 650027"/>
                  <a:gd name="connsiteX2" fmla="*/ 157558 w 3128555"/>
                  <a:gd name="connsiteY2" fmla="*/ 1267 h 650027"/>
                  <a:gd name="connsiteX3" fmla="*/ 3076610 w 3128555"/>
                  <a:gd name="connsiteY3" fmla="*/ 12205 h 650027"/>
                  <a:gd name="connsiteX4" fmla="*/ 3107889 w 3128555"/>
                  <a:gd name="connsiteY4" fmla="*/ 283894 h 650027"/>
                  <a:gd name="connsiteX5" fmla="*/ 3083148 w 3128555"/>
                  <a:gd name="connsiteY5" fmla="*/ 585784 h 650027"/>
                  <a:gd name="connsiteX6" fmla="*/ 164369 w 3128555"/>
                  <a:gd name="connsiteY6" fmla="*/ 647546 h 650027"/>
                  <a:gd name="connsiteX0" fmla="*/ 164369 w 3128555"/>
                  <a:gd name="connsiteY0" fmla="*/ 647546 h 649138"/>
                  <a:gd name="connsiteX1" fmla="*/ 49 w 3128555"/>
                  <a:gd name="connsiteY1" fmla="*/ 286216 h 649138"/>
                  <a:gd name="connsiteX2" fmla="*/ 157558 w 3128555"/>
                  <a:gd name="connsiteY2" fmla="*/ 1267 h 649138"/>
                  <a:gd name="connsiteX3" fmla="*/ 3076610 w 3128555"/>
                  <a:gd name="connsiteY3" fmla="*/ 12205 h 649138"/>
                  <a:gd name="connsiteX4" fmla="*/ 3107889 w 3128555"/>
                  <a:gd name="connsiteY4" fmla="*/ 283894 h 649138"/>
                  <a:gd name="connsiteX5" fmla="*/ 3083148 w 3128555"/>
                  <a:gd name="connsiteY5" fmla="*/ 585784 h 649138"/>
                  <a:gd name="connsiteX6" fmla="*/ 164369 w 3128555"/>
                  <a:gd name="connsiteY6" fmla="*/ 647546 h 649138"/>
                  <a:gd name="connsiteX0" fmla="*/ 164359 w 3128545"/>
                  <a:gd name="connsiteY0" fmla="*/ 647546 h 648414"/>
                  <a:gd name="connsiteX1" fmla="*/ 39 w 3128545"/>
                  <a:gd name="connsiteY1" fmla="*/ 286216 h 648414"/>
                  <a:gd name="connsiteX2" fmla="*/ 157548 w 3128545"/>
                  <a:gd name="connsiteY2" fmla="*/ 1267 h 648414"/>
                  <a:gd name="connsiteX3" fmla="*/ 3076600 w 3128545"/>
                  <a:gd name="connsiteY3" fmla="*/ 12205 h 648414"/>
                  <a:gd name="connsiteX4" fmla="*/ 3107879 w 3128545"/>
                  <a:gd name="connsiteY4" fmla="*/ 283894 h 648414"/>
                  <a:gd name="connsiteX5" fmla="*/ 3083138 w 3128545"/>
                  <a:gd name="connsiteY5" fmla="*/ 585784 h 648414"/>
                  <a:gd name="connsiteX6" fmla="*/ 164359 w 3128545"/>
                  <a:gd name="connsiteY6" fmla="*/ 647546 h 648414"/>
                  <a:gd name="connsiteX0" fmla="*/ 164381 w 3128567"/>
                  <a:gd name="connsiteY0" fmla="*/ 647546 h 649800"/>
                  <a:gd name="connsiteX1" fmla="*/ 61 w 3128567"/>
                  <a:gd name="connsiteY1" fmla="*/ 286216 h 649800"/>
                  <a:gd name="connsiteX2" fmla="*/ 157570 w 3128567"/>
                  <a:gd name="connsiteY2" fmla="*/ 1267 h 649800"/>
                  <a:gd name="connsiteX3" fmla="*/ 3076622 w 3128567"/>
                  <a:gd name="connsiteY3" fmla="*/ 12205 h 649800"/>
                  <a:gd name="connsiteX4" fmla="*/ 3107901 w 3128567"/>
                  <a:gd name="connsiteY4" fmla="*/ 283894 h 649800"/>
                  <a:gd name="connsiteX5" fmla="*/ 3083160 w 3128567"/>
                  <a:gd name="connsiteY5" fmla="*/ 585784 h 649800"/>
                  <a:gd name="connsiteX6" fmla="*/ 164381 w 3128567"/>
                  <a:gd name="connsiteY6" fmla="*/ 647546 h 649800"/>
                  <a:gd name="connsiteX0" fmla="*/ 164373 w 3128559"/>
                  <a:gd name="connsiteY0" fmla="*/ 647546 h 650535"/>
                  <a:gd name="connsiteX1" fmla="*/ 53 w 3128559"/>
                  <a:gd name="connsiteY1" fmla="*/ 286216 h 650535"/>
                  <a:gd name="connsiteX2" fmla="*/ 157562 w 3128559"/>
                  <a:gd name="connsiteY2" fmla="*/ 1267 h 650535"/>
                  <a:gd name="connsiteX3" fmla="*/ 3076614 w 3128559"/>
                  <a:gd name="connsiteY3" fmla="*/ 12205 h 650535"/>
                  <a:gd name="connsiteX4" fmla="*/ 3107893 w 3128559"/>
                  <a:gd name="connsiteY4" fmla="*/ 283894 h 650535"/>
                  <a:gd name="connsiteX5" fmla="*/ 3083152 w 3128559"/>
                  <a:gd name="connsiteY5" fmla="*/ 585784 h 650535"/>
                  <a:gd name="connsiteX6" fmla="*/ 164373 w 3128559"/>
                  <a:gd name="connsiteY6" fmla="*/ 647546 h 650535"/>
                  <a:gd name="connsiteX0" fmla="*/ 164340 w 3128526"/>
                  <a:gd name="connsiteY0" fmla="*/ 647541 h 650522"/>
                  <a:gd name="connsiteX1" fmla="*/ 20 w 3128526"/>
                  <a:gd name="connsiteY1" fmla="*/ 286211 h 650522"/>
                  <a:gd name="connsiteX2" fmla="*/ 157529 w 3128526"/>
                  <a:gd name="connsiteY2" fmla="*/ 1262 h 650522"/>
                  <a:gd name="connsiteX3" fmla="*/ 3076581 w 3128526"/>
                  <a:gd name="connsiteY3" fmla="*/ 12200 h 650522"/>
                  <a:gd name="connsiteX4" fmla="*/ 3107860 w 3128526"/>
                  <a:gd name="connsiteY4" fmla="*/ 283889 h 650522"/>
                  <a:gd name="connsiteX5" fmla="*/ 3083119 w 3128526"/>
                  <a:gd name="connsiteY5" fmla="*/ 585779 h 650522"/>
                  <a:gd name="connsiteX6" fmla="*/ 164340 w 3128526"/>
                  <a:gd name="connsiteY6" fmla="*/ 647541 h 650522"/>
                  <a:gd name="connsiteX0" fmla="*/ 169526 w 3128565"/>
                  <a:gd name="connsiteY0" fmla="*/ 649206 h 652173"/>
                  <a:gd name="connsiteX1" fmla="*/ 59 w 3128565"/>
                  <a:gd name="connsiteY1" fmla="*/ 286212 h 652173"/>
                  <a:gd name="connsiteX2" fmla="*/ 157568 w 3128565"/>
                  <a:gd name="connsiteY2" fmla="*/ 1263 h 652173"/>
                  <a:gd name="connsiteX3" fmla="*/ 3076620 w 3128565"/>
                  <a:gd name="connsiteY3" fmla="*/ 12201 h 652173"/>
                  <a:gd name="connsiteX4" fmla="*/ 3107899 w 3128565"/>
                  <a:gd name="connsiteY4" fmla="*/ 283890 h 652173"/>
                  <a:gd name="connsiteX5" fmla="*/ 3083158 w 3128565"/>
                  <a:gd name="connsiteY5" fmla="*/ 585780 h 652173"/>
                  <a:gd name="connsiteX6" fmla="*/ 169526 w 3128565"/>
                  <a:gd name="connsiteY6" fmla="*/ 649206 h 652173"/>
                  <a:gd name="connsiteX0" fmla="*/ 169526 w 3128565"/>
                  <a:gd name="connsiteY0" fmla="*/ 649206 h 652173"/>
                  <a:gd name="connsiteX1" fmla="*/ 59 w 3128565"/>
                  <a:gd name="connsiteY1" fmla="*/ 286212 h 652173"/>
                  <a:gd name="connsiteX2" fmla="*/ 157568 w 3128565"/>
                  <a:gd name="connsiteY2" fmla="*/ 1263 h 652173"/>
                  <a:gd name="connsiteX3" fmla="*/ 3076620 w 3128565"/>
                  <a:gd name="connsiteY3" fmla="*/ 12201 h 652173"/>
                  <a:gd name="connsiteX4" fmla="*/ 3107899 w 3128565"/>
                  <a:gd name="connsiteY4" fmla="*/ 283890 h 652173"/>
                  <a:gd name="connsiteX5" fmla="*/ 3083158 w 3128565"/>
                  <a:gd name="connsiteY5" fmla="*/ 585780 h 652173"/>
                  <a:gd name="connsiteX6" fmla="*/ 169526 w 3128565"/>
                  <a:gd name="connsiteY6" fmla="*/ 649206 h 652173"/>
                  <a:gd name="connsiteX0" fmla="*/ 169526 w 3128565"/>
                  <a:gd name="connsiteY0" fmla="*/ 649206 h 652173"/>
                  <a:gd name="connsiteX1" fmla="*/ 59 w 3128565"/>
                  <a:gd name="connsiteY1" fmla="*/ 286212 h 652173"/>
                  <a:gd name="connsiteX2" fmla="*/ 157568 w 3128565"/>
                  <a:gd name="connsiteY2" fmla="*/ 1263 h 652173"/>
                  <a:gd name="connsiteX3" fmla="*/ 3076620 w 3128565"/>
                  <a:gd name="connsiteY3" fmla="*/ 12201 h 652173"/>
                  <a:gd name="connsiteX4" fmla="*/ 3107899 w 3128565"/>
                  <a:gd name="connsiteY4" fmla="*/ 283890 h 652173"/>
                  <a:gd name="connsiteX5" fmla="*/ 3083158 w 3128565"/>
                  <a:gd name="connsiteY5" fmla="*/ 585780 h 652173"/>
                  <a:gd name="connsiteX6" fmla="*/ 1158089 w 3128565"/>
                  <a:gd name="connsiteY6" fmla="*/ 631132 h 652173"/>
                  <a:gd name="connsiteX7" fmla="*/ 169526 w 3128565"/>
                  <a:gd name="connsiteY7" fmla="*/ 649206 h 652173"/>
                  <a:gd name="connsiteX0" fmla="*/ 169526 w 3128565"/>
                  <a:gd name="connsiteY0" fmla="*/ 649206 h 652173"/>
                  <a:gd name="connsiteX1" fmla="*/ 59 w 3128565"/>
                  <a:gd name="connsiteY1" fmla="*/ 286212 h 652173"/>
                  <a:gd name="connsiteX2" fmla="*/ 157568 w 3128565"/>
                  <a:gd name="connsiteY2" fmla="*/ 1263 h 652173"/>
                  <a:gd name="connsiteX3" fmla="*/ 3076620 w 3128565"/>
                  <a:gd name="connsiteY3" fmla="*/ 12201 h 652173"/>
                  <a:gd name="connsiteX4" fmla="*/ 3107899 w 3128565"/>
                  <a:gd name="connsiteY4" fmla="*/ 283890 h 652173"/>
                  <a:gd name="connsiteX5" fmla="*/ 3083158 w 3128565"/>
                  <a:gd name="connsiteY5" fmla="*/ 585780 h 652173"/>
                  <a:gd name="connsiteX6" fmla="*/ 1156395 w 3128565"/>
                  <a:gd name="connsiteY6" fmla="*/ 632859 h 652173"/>
                  <a:gd name="connsiteX7" fmla="*/ 169526 w 3128565"/>
                  <a:gd name="connsiteY7" fmla="*/ 649206 h 652173"/>
                  <a:gd name="connsiteX0" fmla="*/ 169526 w 3128565"/>
                  <a:gd name="connsiteY0" fmla="*/ 649206 h 652173"/>
                  <a:gd name="connsiteX1" fmla="*/ 59 w 3128565"/>
                  <a:gd name="connsiteY1" fmla="*/ 286212 h 652173"/>
                  <a:gd name="connsiteX2" fmla="*/ 157568 w 3128565"/>
                  <a:gd name="connsiteY2" fmla="*/ 1263 h 652173"/>
                  <a:gd name="connsiteX3" fmla="*/ 3076620 w 3128565"/>
                  <a:gd name="connsiteY3" fmla="*/ 12201 h 652173"/>
                  <a:gd name="connsiteX4" fmla="*/ 3107899 w 3128565"/>
                  <a:gd name="connsiteY4" fmla="*/ 283890 h 652173"/>
                  <a:gd name="connsiteX5" fmla="*/ 3083158 w 3128565"/>
                  <a:gd name="connsiteY5" fmla="*/ 585780 h 652173"/>
                  <a:gd name="connsiteX6" fmla="*/ 1156395 w 3128565"/>
                  <a:gd name="connsiteY6" fmla="*/ 632859 h 652173"/>
                  <a:gd name="connsiteX7" fmla="*/ 169526 w 3128565"/>
                  <a:gd name="connsiteY7" fmla="*/ 649206 h 652173"/>
                  <a:gd name="connsiteX0" fmla="*/ 169526 w 3128565"/>
                  <a:gd name="connsiteY0" fmla="*/ 649206 h 652173"/>
                  <a:gd name="connsiteX1" fmla="*/ 59 w 3128565"/>
                  <a:gd name="connsiteY1" fmla="*/ 286212 h 652173"/>
                  <a:gd name="connsiteX2" fmla="*/ 157568 w 3128565"/>
                  <a:gd name="connsiteY2" fmla="*/ 1263 h 652173"/>
                  <a:gd name="connsiteX3" fmla="*/ 3076620 w 3128565"/>
                  <a:gd name="connsiteY3" fmla="*/ 12201 h 652173"/>
                  <a:gd name="connsiteX4" fmla="*/ 3107899 w 3128565"/>
                  <a:gd name="connsiteY4" fmla="*/ 283890 h 652173"/>
                  <a:gd name="connsiteX5" fmla="*/ 3083158 w 3128565"/>
                  <a:gd name="connsiteY5" fmla="*/ 585780 h 652173"/>
                  <a:gd name="connsiteX6" fmla="*/ 1156395 w 3128565"/>
                  <a:gd name="connsiteY6" fmla="*/ 632859 h 652173"/>
                  <a:gd name="connsiteX7" fmla="*/ 169526 w 3128565"/>
                  <a:gd name="connsiteY7" fmla="*/ 649206 h 652173"/>
                  <a:gd name="connsiteX0" fmla="*/ 169526 w 3167726"/>
                  <a:gd name="connsiteY0" fmla="*/ 649206 h 652173"/>
                  <a:gd name="connsiteX1" fmla="*/ 59 w 3167726"/>
                  <a:gd name="connsiteY1" fmla="*/ 286212 h 652173"/>
                  <a:gd name="connsiteX2" fmla="*/ 157568 w 3167726"/>
                  <a:gd name="connsiteY2" fmla="*/ 1263 h 652173"/>
                  <a:gd name="connsiteX3" fmla="*/ 3076620 w 3167726"/>
                  <a:gd name="connsiteY3" fmla="*/ 12201 h 652173"/>
                  <a:gd name="connsiteX4" fmla="*/ 3107899 w 3167726"/>
                  <a:gd name="connsiteY4" fmla="*/ 283890 h 652173"/>
                  <a:gd name="connsiteX5" fmla="*/ 3134118 w 3167726"/>
                  <a:gd name="connsiteY5" fmla="*/ 573456 h 652173"/>
                  <a:gd name="connsiteX6" fmla="*/ 1156395 w 3167726"/>
                  <a:gd name="connsiteY6" fmla="*/ 632859 h 652173"/>
                  <a:gd name="connsiteX7" fmla="*/ 169526 w 3167726"/>
                  <a:gd name="connsiteY7" fmla="*/ 649206 h 652173"/>
                  <a:gd name="connsiteX0" fmla="*/ 169526 w 3167726"/>
                  <a:gd name="connsiteY0" fmla="*/ 649206 h 652173"/>
                  <a:gd name="connsiteX1" fmla="*/ 59 w 3167726"/>
                  <a:gd name="connsiteY1" fmla="*/ 286212 h 652173"/>
                  <a:gd name="connsiteX2" fmla="*/ 157568 w 3167726"/>
                  <a:gd name="connsiteY2" fmla="*/ 1263 h 652173"/>
                  <a:gd name="connsiteX3" fmla="*/ 3076620 w 3167726"/>
                  <a:gd name="connsiteY3" fmla="*/ 12201 h 652173"/>
                  <a:gd name="connsiteX4" fmla="*/ 3107899 w 3167726"/>
                  <a:gd name="connsiteY4" fmla="*/ 283890 h 652173"/>
                  <a:gd name="connsiteX5" fmla="*/ 3134118 w 3167726"/>
                  <a:gd name="connsiteY5" fmla="*/ 573456 h 652173"/>
                  <a:gd name="connsiteX6" fmla="*/ 1156395 w 3167726"/>
                  <a:gd name="connsiteY6" fmla="*/ 632859 h 652173"/>
                  <a:gd name="connsiteX7" fmla="*/ 169526 w 3167726"/>
                  <a:gd name="connsiteY7" fmla="*/ 649206 h 652173"/>
                  <a:gd name="connsiteX0" fmla="*/ 169526 w 3134118"/>
                  <a:gd name="connsiteY0" fmla="*/ 649206 h 652173"/>
                  <a:gd name="connsiteX1" fmla="*/ 59 w 3134118"/>
                  <a:gd name="connsiteY1" fmla="*/ 286212 h 652173"/>
                  <a:gd name="connsiteX2" fmla="*/ 157568 w 3134118"/>
                  <a:gd name="connsiteY2" fmla="*/ 1263 h 652173"/>
                  <a:gd name="connsiteX3" fmla="*/ 3076620 w 3134118"/>
                  <a:gd name="connsiteY3" fmla="*/ 12201 h 652173"/>
                  <a:gd name="connsiteX4" fmla="*/ 3107899 w 3134118"/>
                  <a:gd name="connsiteY4" fmla="*/ 283890 h 652173"/>
                  <a:gd name="connsiteX5" fmla="*/ 3134118 w 3134118"/>
                  <a:gd name="connsiteY5" fmla="*/ 573456 h 652173"/>
                  <a:gd name="connsiteX6" fmla="*/ 1156395 w 3134118"/>
                  <a:gd name="connsiteY6" fmla="*/ 632859 h 652173"/>
                  <a:gd name="connsiteX7" fmla="*/ 169526 w 3134118"/>
                  <a:gd name="connsiteY7" fmla="*/ 649206 h 652173"/>
                  <a:gd name="connsiteX0" fmla="*/ 169526 w 3134118"/>
                  <a:gd name="connsiteY0" fmla="*/ 649206 h 652173"/>
                  <a:gd name="connsiteX1" fmla="*/ 59 w 3134118"/>
                  <a:gd name="connsiteY1" fmla="*/ 286212 h 652173"/>
                  <a:gd name="connsiteX2" fmla="*/ 157568 w 3134118"/>
                  <a:gd name="connsiteY2" fmla="*/ 1263 h 652173"/>
                  <a:gd name="connsiteX3" fmla="*/ 3076620 w 3134118"/>
                  <a:gd name="connsiteY3" fmla="*/ 12201 h 652173"/>
                  <a:gd name="connsiteX4" fmla="*/ 3107899 w 3134118"/>
                  <a:gd name="connsiteY4" fmla="*/ 283890 h 652173"/>
                  <a:gd name="connsiteX5" fmla="*/ 3134118 w 3134118"/>
                  <a:gd name="connsiteY5" fmla="*/ 573456 h 652173"/>
                  <a:gd name="connsiteX6" fmla="*/ 1156395 w 3134118"/>
                  <a:gd name="connsiteY6" fmla="*/ 632859 h 652173"/>
                  <a:gd name="connsiteX7" fmla="*/ 169526 w 3134118"/>
                  <a:gd name="connsiteY7" fmla="*/ 649206 h 652173"/>
                  <a:gd name="connsiteX0" fmla="*/ 169526 w 3146888"/>
                  <a:gd name="connsiteY0" fmla="*/ 649206 h 652173"/>
                  <a:gd name="connsiteX1" fmla="*/ 59 w 3146888"/>
                  <a:gd name="connsiteY1" fmla="*/ 286212 h 652173"/>
                  <a:gd name="connsiteX2" fmla="*/ 157568 w 3146888"/>
                  <a:gd name="connsiteY2" fmla="*/ 1263 h 652173"/>
                  <a:gd name="connsiteX3" fmla="*/ 3076620 w 3146888"/>
                  <a:gd name="connsiteY3" fmla="*/ 12201 h 652173"/>
                  <a:gd name="connsiteX4" fmla="*/ 3107899 w 3146888"/>
                  <a:gd name="connsiteY4" fmla="*/ 283890 h 652173"/>
                  <a:gd name="connsiteX5" fmla="*/ 3146888 w 3146888"/>
                  <a:gd name="connsiteY5" fmla="*/ 573346 h 652173"/>
                  <a:gd name="connsiteX6" fmla="*/ 1156395 w 3146888"/>
                  <a:gd name="connsiteY6" fmla="*/ 632859 h 652173"/>
                  <a:gd name="connsiteX7" fmla="*/ 169526 w 3146888"/>
                  <a:gd name="connsiteY7" fmla="*/ 649206 h 652173"/>
                  <a:gd name="connsiteX0" fmla="*/ 169526 w 3146888"/>
                  <a:gd name="connsiteY0" fmla="*/ 649206 h 652173"/>
                  <a:gd name="connsiteX1" fmla="*/ 59 w 3146888"/>
                  <a:gd name="connsiteY1" fmla="*/ 286212 h 652173"/>
                  <a:gd name="connsiteX2" fmla="*/ 157568 w 3146888"/>
                  <a:gd name="connsiteY2" fmla="*/ 1263 h 652173"/>
                  <a:gd name="connsiteX3" fmla="*/ 3076620 w 3146888"/>
                  <a:gd name="connsiteY3" fmla="*/ 12201 h 652173"/>
                  <a:gd name="connsiteX4" fmla="*/ 3107899 w 3146888"/>
                  <a:gd name="connsiteY4" fmla="*/ 283890 h 652173"/>
                  <a:gd name="connsiteX5" fmla="*/ 3146888 w 3146888"/>
                  <a:gd name="connsiteY5" fmla="*/ 573346 h 652173"/>
                  <a:gd name="connsiteX6" fmla="*/ 1156395 w 3146888"/>
                  <a:gd name="connsiteY6" fmla="*/ 632859 h 652173"/>
                  <a:gd name="connsiteX7" fmla="*/ 169526 w 3146888"/>
                  <a:gd name="connsiteY7" fmla="*/ 649206 h 652173"/>
                  <a:gd name="connsiteX0" fmla="*/ 169526 w 3146888"/>
                  <a:gd name="connsiteY0" fmla="*/ 649206 h 652173"/>
                  <a:gd name="connsiteX1" fmla="*/ 59 w 3146888"/>
                  <a:gd name="connsiteY1" fmla="*/ 286212 h 652173"/>
                  <a:gd name="connsiteX2" fmla="*/ 157568 w 3146888"/>
                  <a:gd name="connsiteY2" fmla="*/ 1263 h 652173"/>
                  <a:gd name="connsiteX3" fmla="*/ 3076620 w 3146888"/>
                  <a:gd name="connsiteY3" fmla="*/ 12201 h 652173"/>
                  <a:gd name="connsiteX4" fmla="*/ 3107899 w 3146888"/>
                  <a:gd name="connsiteY4" fmla="*/ 283890 h 652173"/>
                  <a:gd name="connsiteX5" fmla="*/ 3146888 w 3146888"/>
                  <a:gd name="connsiteY5" fmla="*/ 573346 h 652173"/>
                  <a:gd name="connsiteX6" fmla="*/ 1156395 w 3146888"/>
                  <a:gd name="connsiteY6" fmla="*/ 632859 h 652173"/>
                  <a:gd name="connsiteX7" fmla="*/ 169526 w 3146888"/>
                  <a:gd name="connsiteY7" fmla="*/ 649206 h 652173"/>
                  <a:gd name="connsiteX0" fmla="*/ 169526 w 3172181"/>
                  <a:gd name="connsiteY0" fmla="*/ 649206 h 652173"/>
                  <a:gd name="connsiteX1" fmla="*/ 59 w 3172181"/>
                  <a:gd name="connsiteY1" fmla="*/ 286212 h 652173"/>
                  <a:gd name="connsiteX2" fmla="*/ 157568 w 3172181"/>
                  <a:gd name="connsiteY2" fmla="*/ 1263 h 652173"/>
                  <a:gd name="connsiteX3" fmla="*/ 3134085 w 3172181"/>
                  <a:gd name="connsiteY3" fmla="*/ 11703 h 652173"/>
                  <a:gd name="connsiteX4" fmla="*/ 3107899 w 3172181"/>
                  <a:gd name="connsiteY4" fmla="*/ 283890 h 652173"/>
                  <a:gd name="connsiteX5" fmla="*/ 3146888 w 3172181"/>
                  <a:gd name="connsiteY5" fmla="*/ 573346 h 652173"/>
                  <a:gd name="connsiteX6" fmla="*/ 1156395 w 3172181"/>
                  <a:gd name="connsiteY6" fmla="*/ 632859 h 652173"/>
                  <a:gd name="connsiteX7" fmla="*/ 169526 w 3172181"/>
                  <a:gd name="connsiteY7" fmla="*/ 649206 h 652173"/>
                  <a:gd name="connsiteX0" fmla="*/ 169526 w 3146888"/>
                  <a:gd name="connsiteY0" fmla="*/ 649206 h 652173"/>
                  <a:gd name="connsiteX1" fmla="*/ 59 w 3146888"/>
                  <a:gd name="connsiteY1" fmla="*/ 286212 h 652173"/>
                  <a:gd name="connsiteX2" fmla="*/ 157568 w 3146888"/>
                  <a:gd name="connsiteY2" fmla="*/ 1263 h 652173"/>
                  <a:gd name="connsiteX3" fmla="*/ 3134085 w 3146888"/>
                  <a:gd name="connsiteY3" fmla="*/ 11703 h 652173"/>
                  <a:gd name="connsiteX4" fmla="*/ 3107899 w 3146888"/>
                  <a:gd name="connsiteY4" fmla="*/ 283890 h 652173"/>
                  <a:gd name="connsiteX5" fmla="*/ 3146888 w 3146888"/>
                  <a:gd name="connsiteY5" fmla="*/ 573346 h 652173"/>
                  <a:gd name="connsiteX6" fmla="*/ 1156395 w 3146888"/>
                  <a:gd name="connsiteY6" fmla="*/ 632859 h 652173"/>
                  <a:gd name="connsiteX7" fmla="*/ 169526 w 3146888"/>
                  <a:gd name="connsiteY7" fmla="*/ 649206 h 652173"/>
                  <a:gd name="connsiteX0" fmla="*/ 169526 w 3146888"/>
                  <a:gd name="connsiteY0" fmla="*/ 649206 h 652173"/>
                  <a:gd name="connsiteX1" fmla="*/ 59 w 3146888"/>
                  <a:gd name="connsiteY1" fmla="*/ 286212 h 652173"/>
                  <a:gd name="connsiteX2" fmla="*/ 157568 w 3146888"/>
                  <a:gd name="connsiteY2" fmla="*/ 1263 h 652173"/>
                  <a:gd name="connsiteX3" fmla="*/ 3134085 w 3146888"/>
                  <a:gd name="connsiteY3" fmla="*/ 11703 h 652173"/>
                  <a:gd name="connsiteX4" fmla="*/ 3107899 w 3146888"/>
                  <a:gd name="connsiteY4" fmla="*/ 283890 h 652173"/>
                  <a:gd name="connsiteX5" fmla="*/ 3146888 w 3146888"/>
                  <a:gd name="connsiteY5" fmla="*/ 573346 h 652173"/>
                  <a:gd name="connsiteX6" fmla="*/ 1156395 w 3146888"/>
                  <a:gd name="connsiteY6" fmla="*/ 632859 h 652173"/>
                  <a:gd name="connsiteX7" fmla="*/ 169526 w 3146888"/>
                  <a:gd name="connsiteY7" fmla="*/ 649206 h 652173"/>
                  <a:gd name="connsiteX0" fmla="*/ 169526 w 3146888"/>
                  <a:gd name="connsiteY0" fmla="*/ 649206 h 652173"/>
                  <a:gd name="connsiteX1" fmla="*/ 59 w 3146888"/>
                  <a:gd name="connsiteY1" fmla="*/ 286212 h 652173"/>
                  <a:gd name="connsiteX2" fmla="*/ 157568 w 3146888"/>
                  <a:gd name="connsiteY2" fmla="*/ 1263 h 652173"/>
                  <a:gd name="connsiteX3" fmla="*/ 3134085 w 3146888"/>
                  <a:gd name="connsiteY3" fmla="*/ 11703 h 652173"/>
                  <a:gd name="connsiteX4" fmla="*/ 3107899 w 3146888"/>
                  <a:gd name="connsiteY4" fmla="*/ 283890 h 652173"/>
                  <a:gd name="connsiteX5" fmla="*/ 3146888 w 3146888"/>
                  <a:gd name="connsiteY5" fmla="*/ 573346 h 652173"/>
                  <a:gd name="connsiteX6" fmla="*/ 1156395 w 3146888"/>
                  <a:gd name="connsiteY6" fmla="*/ 632859 h 652173"/>
                  <a:gd name="connsiteX7" fmla="*/ 169526 w 3146888"/>
                  <a:gd name="connsiteY7" fmla="*/ 649206 h 652173"/>
                  <a:gd name="connsiteX0" fmla="*/ 169526 w 3146888"/>
                  <a:gd name="connsiteY0" fmla="*/ 649206 h 652173"/>
                  <a:gd name="connsiteX1" fmla="*/ 59 w 3146888"/>
                  <a:gd name="connsiteY1" fmla="*/ 286212 h 652173"/>
                  <a:gd name="connsiteX2" fmla="*/ 157568 w 3146888"/>
                  <a:gd name="connsiteY2" fmla="*/ 1263 h 652173"/>
                  <a:gd name="connsiteX3" fmla="*/ 3134085 w 3146888"/>
                  <a:gd name="connsiteY3" fmla="*/ 11703 h 652173"/>
                  <a:gd name="connsiteX4" fmla="*/ 3107899 w 3146888"/>
                  <a:gd name="connsiteY4" fmla="*/ 283890 h 652173"/>
                  <a:gd name="connsiteX5" fmla="*/ 3146888 w 3146888"/>
                  <a:gd name="connsiteY5" fmla="*/ 573346 h 652173"/>
                  <a:gd name="connsiteX6" fmla="*/ 1156395 w 3146888"/>
                  <a:gd name="connsiteY6" fmla="*/ 632859 h 652173"/>
                  <a:gd name="connsiteX7" fmla="*/ 169526 w 3146888"/>
                  <a:gd name="connsiteY7" fmla="*/ 649206 h 652173"/>
                  <a:gd name="connsiteX0" fmla="*/ 169526 w 3146888"/>
                  <a:gd name="connsiteY0" fmla="*/ 649206 h 652173"/>
                  <a:gd name="connsiteX1" fmla="*/ 59 w 3146888"/>
                  <a:gd name="connsiteY1" fmla="*/ 286212 h 652173"/>
                  <a:gd name="connsiteX2" fmla="*/ 157568 w 3146888"/>
                  <a:gd name="connsiteY2" fmla="*/ 1263 h 652173"/>
                  <a:gd name="connsiteX3" fmla="*/ 3121375 w 3146888"/>
                  <a:gd name="connsiteY3" fmla="*/ 17756 h 652173"/>
                  <a:gd name="connsiteX4" fmla="*/ 3107899 w 3146888"/>
                  <a:gd name="connsiteY4" fmla="*/ 283890 h 652173"/>
                  <a:gd name="connsiteX5" fmla="*/ 3146888 w 3146888"/>
                  <a:gd name="connsiteY5" fmla="*/ 573346 h 652173"/>
                  <a:gd name="connsiteX6" fmla="*/ 1156395 w 3146888"/>
                  <a:gd name="connsiteY6" fmla="*/ 632859 h 652173"/>
                  <a:gd name="connsiteX7" fmla="*/ 169526 w 3146888"/>
                  <a:gd name="connsiteY7" fmla="*/ 649206 h 652173"/>
                  <a:gd name="connsiteX0" fmla="*/ 169526 w 3146888"/>
                  <a:gd name="connsiteY0" fmla="*/ 649206 h 652173"/>
                  <a:gd name="connsiteX1" fmla="*/ 59 w 3146888"/>
                  <a:gd name="connsiteY1" fmla="*/ 286212 h 652173"/>
                  <a:gd name="connsiteX2" fmla="*/ 157568 w 3146888"/>
                  <a:gd name="connsiteY2" fmla="*/ 1263 h 652173"/>
                  <a:gd name="connsiteX3" fmla="*/ 3121375 w 3146888"/>
                  <a:gd name="connsiteY3" fmla="*/ 17756 h 652173"/>
                  <a:gd name="connsiteX4" fmla="*/ 3107899 w 3146888"/>
                  <a:gd name="connsiteY4" fmla="*/ 283890 h 652173"/>
                  <a:gd name="connsiteX5" fmla="*/ 3146888 w 3146888"/>
                  <a:gd name="connsiteY5" fmla="*/ 573346 h 652173"/>
                  <a:gd name="connsiteX6" fmla="*/ 1156395 w 3146888"/>
                  <a:gd name="connsiteY6" fmla="*/ 632859 h 652173"/>
                  <a:gd name="connsiteX7" fmla="*/ 169526 w 3146888"/>
                  <a:gd name="connsiteY7" fmla="*/ 649206 h 652173"/>
                  <a:gd name="connsiteX0" fmla="*/ 169526 w 3146888"/>
                  <a:gd name="connsiteY0" fmla="*/ 649206 h 652173"/>
                  <a:gd name="connsiteX1" fmla="*/ 59 w 3146888"/>
                  <a:gd name="connsiteY1" fmla="*/ 286212 h 652173"/>
                  <a:gd name="connsiteX2" fmla="*/ 157568 w 3146888"/>
                  <a:gd name="connsiteY2" fmla="*/ 1263 h 652173"/>
                  <a:gd name="connsiteX3" fmla="*/ 3137367 w 3146888"/>
                  <a:gd name="connsiteY3" fmla="*/ 20588 h 652173"/>
                  <a:gd name="connsiteX4" fmla="*/ 3107899 w 3146888"/>
                  <a:gd name="connsiteY4" fmla="*/ 283890 h 652173"/>
                  <a:gd name="connsiteX5" fmla="*/ 3146888 w 3146888"/>
                  <a:gd name="connsiteY5" fmla="*/ 573346 h 652173"/>
                  <a:gd name="connsiteX6" fmla="*/ 1156395 w 3146888"/>
                  <a:gd name="connsiteY6" fmla="*/ 632859 h 652173"/>
                  <a:gd name="connsiteX7" fmla="*/ 169526 w 3146888"/>
                  <a:gd name="connsiteY7" fmla="*/ 649206 h 652173"/>
                  <a:gd name="connsiteX0" fmla="*/ 169526 w 3146888"/>
                  <a:gd name="connsiteY0" fmla="*/ 649206 h 652173"/>
                  <a:gd name="connsiteX1" fmla="*/ 59 w 3146888"/>
                  <a:gd name="connsiteY1" fmla="*/ 286212 h 652173"/>
                  <a:gd name="connsiteX2" fmla="*/ 157568 w 3146888"/>
                  <a:gd name="connsiteY2" fmla="*/ 1263 h 652173"/>
                  <a:gd name="connsiteX3" fmla="*/ 3137367 w 3146888"/>
                  <a:gd name="connsiteY3" fmla="*/ 20588 h 652173"/>
                  <a:gd name="connsiteX4" fmla="*/ 3107899 w 3146888"/>
                  <a:gd name="connsiteY4" fmla="*/ 283890 h 652173"/>
                  <a:gd name="connsiteX5" fmla="*/ 3146888 w 3146888"/>
                  <a:gd name="connsiteY5" fmla="*/ 573346 h 652173"/>
                  <a:gd name="connsiteX6" fmla="*/ 1156395 w 3146888"/>
                  <a:gd name="connsiteY6" fmla="*/ 632859 h 652173"/>
                  <a:gd name="connsiteX7" fmla="*/ 169526 w 3146888"/>
                  <a:gd name="connsiteY7" fmla="*/ 649206 h 652173"/>
                  <a:gd name="connsiteX0" fmla="*/ 169526 w 3146888"/>
                  <a:gd name="connsiteY0" fmla="*/ 649206 h 652173"/>
                  <a:gd name="connsiteX1" fmla="*/ 59 w 3146888"/>
                  <a:gd name="connsiteY1" fmla="*/ 286212 h 652173"/>
                  <a:gd name="connsiteX2" fmla="*/ 157568 w 3146888"/>
                  <a:gd name="connsiteY2" fmla="*/ 1263 h 652173"/>
                  <a:gd name="connsiteX3" fmla="*/ 3137367 w 3146888"/>
                  <a:gd name="connsiteY3" fmla="*/ 20588 h 652173"/>
                  <a:gd name="connsiteX4" fmla="*/ 3107899 w 3146888"/>
                  <a:gd name="connsiteY4" fmla="*/ 283890 h 652173"/>
                  <a:gd name="connsiteX5" fmla="*/ 3146888 w 3146888"/>
                  <a:gd name="connsiteY5" fmla="*/ 573346 h 652173"/>
                  <a:gd name="connsiteX6" fmla="*/ 169526 w 3146888"/>
                  <a:gd name="connsiteY6" fmla="*/ 649206 h 652173"/>
                  <a:gd name="connsiteX0" fmla="*/ 101247 w 3158510"/>
                  <a:gd name="connsiteY0" fmla="*/ 640977 h 644010"/>
                  <a:gd name="connsiteX1" fmla="*/ 11681 w 3158510"/>
                  <a:gd name="connsiteY1" fmla="*/ 286205 h 644010"/>
                  <a:gd name="connsiteX2" fmla="*/ 169190 w 3158510"/>
                  <a:gd name="connsiteY2" fmla="*/ 1256 h 644010"/>
                  <a:gd name="connsiteX3" fmla="*/ 3148989 w 3158510"/>
                  <a:gd name="connsiteY3" fmla="*/ 20581 h 644010"/>
                  <a:gd name="connsiteX4" fmla="*/ 3119521 w 3158510"/>
                  <a:gd name="connsiteY4" fmla="*/ 283883 h 644010"/>
                  <a:gd name="connsiteX5" fmla="*/ 3158510 w 3158510"/>
                  <a:gd name="connsiteY5" fmla="*/ 573339 h 644010"/>
                  <a:gd name="connsiteX6" fmla="*/ 101247 w 3158510"/>
                  <a:gd name="connsiteY6" fmla="*/ 640977 h 644010"/>
                  <a:gd name="connsiteX0" fmla="*/ 91049 w 3148312"/>
                  <a:gd name="connsiteY0" fmla="*/ 640977 h 640977"/>
                  <a:gd name="connsiteX1" fmla="*/ 1483 w 3148312"/>
                  <a:gd name="connsiteY1" fmla="*/ 286205 h 640977"/>
                  <a:gd name="connsiteX2" fmla="*/ 158992 w 3148312"/>
                  <a:gd name="connsiteY2" fmla="*/ 1256 h 640977"/>
                  <a:gd name="connsiteX3" fmla="*/ 3138791 w 3148312"/>
                  <a:gd name="connsiteY3" fmla="*/ 20581 h 640977"/>
                  <a:gd name="connsiteX4" fmla="*/ 3109323 w 3148312"/>
                  <a:gd name="connsiteY4" fmla="*/ 283883 h 640977"/>
                  <a:gd name="connsiteX5" fmla="*/ 3148312 w 3148312"/>
                  <a:gd name="connsiteY5" fmla="*/ 573339 h 640977"/>
                  <a:gd name="connsiteX6" fmla="*/ 91049 w 3148312"/>
                  <a:gd name="connsiteY6" fmla="*/ 640977 h 640977"/>
                  <a:gd name="connsiteX0" fmla="*/ 91049 w 3148312"/>
                  <a:gd name="connsiteY0" fmla="*/ 640977 h 640977"/>
                  <a:gd name="connsiteX1" fmla="*/ 1483 w 3148312"/>
                  <a:gd name="connsiteY1" fmla="*/ 286205 h 640977"/>
                  <a:gd name="connsiteX2" fmla="*/ 158992 w 3148312"/>
                  <a:gd name="connsiteY2" fmla="*/ 1256 h 640977"/>
                  <a:gd name="connsiteX3" fmla="*/ 3138791 w 3148312"/>
                  <a:gd name="connsiteY3" fmla="*/ 20581 h 640977"/>
                  <a:gd name="connsiteX4" fmla="*/ 3109323 w 3148312"/>
                  <a:gd name="connsiteY4" fmla="*/ 283883 h 640977"/>
                  <a:gd name="connsiteX5" fmla="*/ 3148312 w 3148312"/>
                  <a:gd name="connsiteY5" fmla="*/ 573339 h 640977"/>
                  <a:gd name="connsiteX6" fmla="*/ 91049 w 3148312"/>
                  <a:gd name="connsiteY6" fmla="*/ 640977 h 640977"/>
                  <a:gd name="connsiteX0" fmla="*/ 91610 w 3148873"/>
                  <a:gd name="connsiteY0" fmla="*/ 640977 h 640977"/>
                  <a:gd name="connsiteX1" fmla="*/ 2044 w 3148873"/>
                  <a:gd name="connsiteY1" fmla="*/ 286205 h 640977"/>
                  <a:gd name="connsiteX2" fmla="*/ 159553 w 3148873"/>
                  <a:gd name="connsiteY2" fmla="*/ 1256 h 640977"/>
                  <a:gd name="connsiteX3" fmla="*/ 3139352 w 3148873"/>
                  <a:gd name="connsiteY3" fmla="*/ 20581 h 640977"/>
                  <a:gd name="connsiteX4" fmla="*/ 3109884 w 3148873"/>
                  <a:gd name="connsiteY4" fmla="*/ 283883 h 640977"/>
                  <a:gd name="connsiteX5" fmla="*/ 3148873 w 3148873"/>
                  <a:gd name="connsiteY5" fmla="*/ 573339 h 640977"/>
                  <a:gd name="connsiteX6" fmla="*/ 91610 w 3148873"/>
                  <a:gd name="connsiteY6" fmla="*/ 640977 h 640977"/>
                  <a:gd name="connsiteX0" fmla="*/ 104019 w 3161282"/>
                  <a:gd name="connsiteY0" fmla="*/ 641011 h 641011"/>
                  <a:gd name="connsiteX1" fmla="*/ 1624 w 3161282"/>
                  <a:gd name="connsiteY1" fmla="*/ 280409 h 641011"/>
                  <a:gd name="connsiteX2" fmla="*/ 171962 w 3161282"/>
                  <a:gd name="connsiteY2" fmla="*/ 1290 h 641011"/>
                  <a:gd name="connsiteX3" fmla="*/ 3151761 w 3161282"/>
                  <a:gd name="connsiteY3" fmla="*/ 20615 h 641011"/>
                  <a:gd name="connsiteX4" fmla="*/ 3122293 w 3161282"/>
                  <a:gd name="connsiteY4" fmla="*/ 283917 h 641011"/>
                  <a:gd name="connsiteX5" fmla="*/ 3161282 w 3161282"/>
                  <a:gd name="connsiteY5" fmla="*/ 573373 h 641011"/>
                  <a:gd name="connsiteX6" fmla="*/ 104019 w 3161282"/>
                  <a:gd name="connsiteY6" fmla="*/ 641011 h 641011"/>
                  <a:gd name="connsiteX0" fmla="*/ 105662 w 3162925"/>
                  <a:gd name="connsiteY0" fmla="*/ 634387 h 634387"/>
                  <a:gd name="connsiteX1" fmla="*/ 3267 w 3162925"/>
                  <a:gd name="connsiteY1" fmla="*/ 273785 h 634387"/>
                  <a:gd name="connsiteX2" fmla="*/ 90659 w 3162925"/>
                  <a:gd name="connsiteY2" fmla="*/ 1327 h 634387"/>
                  <a:gd name="connsiteX3" fmla="*/ 3153404 w 3162925"/>
                  <a:gd name="connsiteY3" fmla="*/ 13991 h 634387"/>
                  <a:gd name="connsiteX4" fmla="*/ 3123936 w 3162925"/>
                  <a:gd name="connsiteY4" fmla="*/ 277293 h 634387"/>
                  <a:gd name="connsiteX5" fmla="*/ 3162925 w 3162925"/>
                  <a:gd name="connsiteY5" fmla="*/ 566749 h 634387"/>
                  <a:gd name="connsiteX6" fmla="*/ 105662 w 3162925"/>
                  <a:gd name="connsiteY6" fmla="*/ 634387 h 634387"/>
                  <a:gd name="connsiteX0" fmla="*/ 105662 w 3162925"/>
                  <a:gd name="connsiteY0" fmla="*/ 634387 h 634387"/>
                  <a:gd name="connsiteX1" fmla="*/ 3267 w 3162925"/>
                  <a:gd name="connsiteY1" fmla="*/ 273785 h 634387"/>
                  <a:gd name="connsiteX2" fmla="*/ 90660 w 3162925"/>
                  <a:gd name="connsiteY2" fmla="*/ 1327 h 634387"/>
                  <a:gd name="connsiteX3" fmla="*/ 3153404 w 3162925"/>
                  <a:gd name="connsiteY3" fmla="*/ 13991 h 634387"/>
                  <a:gd name="connsiteX4" fmla="*/ 3123936 w 3162925"/>
                  <a:gd name="connsiteY4" fmla="*/ 277293 h 634387"/>
                  <a:gd name="connsiteX5" fmla="*/ 3162925 w 3162925"/>
                  <a:gd name="connsiteY5" fmla="*/ 566749 h 634387"/>
                  <a:gd name="connsiteX6" fmla="*/ 105662 w 3162925"/>
                  <a:gd name="connsiteY6" fmla="*/ 634387 h 634387"/>
                  <a:gd name="connsiteX0" fmla="*/ 102843 w 3160106"/>
                  <a:gd name="connsiteY0" fmla="*/ 633060 h 633060"/>
                  <a:gd name="connsiteX1" fmla="*/ 448 w 3160106"/>
                  <a:gd name="connsiteY1" fmla="*/ 272458 h 633060"/>
                  <a:gd name="connsiteX2" fmla="*/ 87841 w 3160106"/>
                  <a:gd name="connsiteY2" fmla="*/ 0 h 633060"/>
                  <a:gd name="connsiteX3" fmla="*/ 3150585 w 3160106"/>
                  <a:gd name="connsiteY3" fmla="*/ 12664 h 633060"/>
                  <a:gd name="connsiteX4" fmla="*/ 3121117 w 3160106"/>
                  <a:gd name="connsiteY4" fmla="*/ 275966 h 633060"/>
                  <a:gd name="connsiteX5" fmla="*/ 3160106 w 3160106"/>
                  <a:gd name="connsiteY5" fmla="*/ 565422 h 633060"/>
                  <a:gd name="connsiteX6" fmla="*/ 102843 w 3160106"/>
                  <a:gd name="connsiteY6" fmla="*/ 633060 h 633060"/>
                  <a:gd name="connsiteX0" fmla="*/ 102511 w 3159774"/>
                  <a:gd name="connsiteY0" fmla="*/ 627175 h 627175"/>
                  <a:gd name="connsiteX1" fmla="*/ 116 w 3159774"/>
                  <a:gd name="connsiteY1" fmla="*/ 266573 h 627175"/>
                  <a:gd name="connsiteX2" fmla="*/ 93953 w 3159774"/>
                  <a:gd name="connsiteY2" fmla="*/ 0 h 627175"/>
                  <a:gd name="connsiteX3" fmla="*/ 3150253 w 3159774"/>
                  <a:gd name="connsiteY3" fmla="*/ 6779 h 627175"/>
                  <a:gd name="connsiteX4" fmla="*/ 3120785 w 3159774"/>
                  <a:gd name="connsiteY4" fmla="*/ 270081 h 627175"/>
                  <a:gd name="connsiteX5" fmla="*/ 3159774 w 3159774"/>
                  <a:gd name="connsiteY5" fmla="*/ 559537 h 627175"/>
                  <a:gd name="connsiteX6" fmla="*/ 102511 w 3159774"/>
                  <a:gd name="connsiteY6" fmla="*/ 627175 h 627175"/>
                  <a:gd name="connsiteX0" fmla="*/ 102489 w 3159752"/>
                  <a:gd name="connsiteY0" fmla="*/ 627175 h 627175"/>
                  <a:gd name="connsiteX1" fmla="*/ 94 w 3159752"/>
                  <a:gd name="connsiteY1" fmla="*/ 266573 h 627175"/>
                  <a:gd name="connsiteX2" fmla="*/ 93931 w 3159752"/>
                  <a:gd name="connsiteY2" fmla="*/ 0 h 627175"/>
                  <a:gd name="connsiteX3" fmla="*/ 3150231 w 3159752"/>
                  <a:gd name="connsiteY3" fmla="*/ 6779 h 627175"/>
                  <a:gd name="connsiteX4" fmla="*/ 3120763 w 3159752"/>
                  <a:gd name="connsiteY4" fmla="*/ 270081 h 627175"/>
                  <a:gd name="connsiteX5" fmla="*/ 3159752 w 3159752"/>
                  <a:gd name="connsiteY5" fmla="*/ 559537 h 627175"/>
                  <a:gd name="connsiteX6" fmla="*/ 102489 w 3159752"/>
                  <a:gd name="connsiteY6" fmla="*/ 627175 h 627175"/>
                  <a:gd name="connsiteX0" fmla="*/ 103968 w 3161231"/>
                  <a:gd name="connsiteY0" fmla="*/ 627175 h 627175"/>
                  <a:gd name="connsiteX1" fmla="*/ 1573 w 3161231"/>
                  <a:gd name="connsiteY1" fmla="*/ 266573 h 627175"/>
                  <a:gd name="connsiteX2" fmla="*/ 95410 w 3161231"/>
                  <a:gd name="connsiteY2" fmla="*/ 0 h 627175"/>
                  <a:gd name="connsiteX3" fmla="*/ 3151710 w 3161231"/>
                  <a:gd name="connsiteY3" fmla="*/ 6779 h 627175"/>
                  <a:gd name="connsiteX4" fmla="*/ 3122242 w 3161231"/>
                  <a:gd name="connsiteY4" fmla="*/ 270081 h 627175"/>
                  <a:gd name="connsiteX5" fmla="*/ 3161231 w 3161231"/>
                  <a:gd name="connsiteY5" fmla="*/ 559537 h 627175"/>
                  <a:gd name="connsiteX6" fmla="*/ 103968 w 3161231"/>
                  <a:gd name="connsiteY6" fmla="*/ 627175 h 627175"/>
                  <a:gd name="connsiteX0" fmla="*/ 386394 w 3443657"/>
                  <a:gd name="connsiteY0" fmla="*/ 627175 h 627175"/>
                  <a:gd name="connsiteX1" fmla="*/ 377836 w 3443657"/>
                  <a:gd name="connsiteY1" fmla="*/ 0 h 627175"/>
                  <a:gd name="connsiteX2" fmla="*/ 3434136 w 3443657"/>
                  <a:gd name="connsiteY2" fmla="*/ 6779 h 627175"/>
                  <a:gd name="connsiteX3" fmla="*/ 3404668 w 3443657"/>
                  <a:gd name="connsiteY3" fmla="*/ 270081 h 627175"/>
                  <a:gd name="connsiteX4" fmla="*/ 3443657 w 3443657"/>
                  <a:gd name="connsiteY4" fmla="*/ 559537 h 627175"/>
                  <a:gd name="connsiteX5" fmla="*/ 386394 w 3443657"/>
                  <a:gd name="connsiteY5" fmla="*/ 627175 h 627175"/>
                  <a:gd name="connsiteX0" fmla="*/ 251380 w 3308643"/>
                  <a:gd name="connsiteY0" fmla="*/ 627175 h 627175"/>
                  <a:gd name="connsiteX1" fmla="*/ 242822 w 3308643"/>
                  <a:gd name="connsiteY1" fmla="*/ 0 h 627175"/>
                  <a:gd name="connsiteX2" fmla="*/ 3299122 w 3308643"/>
                  <a:gd name="connsiteY2" fmla="*/ 6779 h 627175"/>
                  <a:gd name="connsiteX3" fmla="*/ 3269654 w 3308643"/>
                  <a:gd name="connsiteY3" fmla="*/ 270081 h 627175"/>
                  <a:gd name="connsiteX4" fmla="*/ 3308643 w 3308643"/>
                  <a:gd name="connsiteY4" fmla="*/ 559537 h 627175"/>
                  <a:gd name="connsiteX5" fmla="*/ 251380 w 3308643"/>
                  <a:gd name="connsiteY5" fmla="*/ 627175 h 627175"/>
                  <a:gd name="connsiteX0" fmla="*/ 70615 w 3127878"/>
                  <a:gd name="connsiteY0" fmla="*/ 627175 h 627175"/>
                  <a:gd name="connsiteX1" fmla="*/ 62057 w 3127878"/>
                  <a:gd name="connsiteY1" fmla="*/ 0 h 627175"/>
                  <a:gd name="connsiteX2" fmla="*/ 3118357 w 3127878"/>
                  <a:gd name="connsiteY2" fmla="*/ 6779 h 627175"/>
                  <a:gd name="connsiteX3" fmla="*/ 3088889 w 3127878"/>
                  <a:gd name="connsiteY3" fmla="*/ 270081 h 627175"/>
                  <a:gd name="connsiteX4" fmla="*/ 3127878 w 3127878"/>
                  <a:gd name="connsiteY4" fmla="*/ 559537 h 627175"/>
                  <a:gd name="connsiteX5" fmla="*/ 70615 w 3127878"/>
                  <a:gd name="connsiteY5" fmla="*/ 627175 h 627175"/>
                  <a:gd name="connsiteX0" fmla="*/ 93687 w 3150950"/>
                  <a:gd name="connsiteY0" fmla="*/ 627175 h 627175"/>
                  <a:gd name="connsiteX1" fmla="*/ 85129 w 3150950"/>
                  <a:gd name="connsiteY1" fmla="*/ 0 h 627175"/>
                  <a:gd name="connsiteX2" fmla="*/ 3141429 w 3150950"/>
                  <a:gd name="connsiteY2" fmla="*/ 6779 h 627175"/>
                  <a:gd name="connsiteX3" fmla="*/ 3111961 w 3150950"/>
                  <a:gd name="connsiteY3" fmla="*/ 270081 h 627175"/>
                  <a:gd name="connsiteX4" fmla="*/ 3150950 w 3150950"/>
                  <a:gd name="connsiteY4" fmla="*/ 559537 h 627175"/>
                  <a:gd name="connsiteX5" fmla="*/ 93687 w 3150950"/>
                  <a:gd name="connsiteY5" fmla="*/ 627175 h 627175"/>
                  <a:gd name="connsiteX0" fmla="*/ 105148 w 3162411"/>
                  <a:gd name="connsiteY0" fmla="*/ 627175 h 627175"/>
                  <a:gd name="connsiteX1" fmla="*/ 96590 w 3162411"/>
                  <a:gd name="connsiteY1" fmla="*/ 0 h 627175"/>
                  <a:gd name="connsiteX2" fmla="*/ 3152890 w 3162411"/>
                  <a:gd name="connsiteY2" fmla="*/ 6779 h 627175"/>
                  <a:gd name="connsiteX3" fmla="*/ 3123422 w 3162411"/>
                  <a:gd name="connsiteY3" fmla="*/ 270081 h 627175"/>
                  <a:gd name="connsiteX4" fmla="*/ 3162411 w 3162411"/>
                  <a:gd name="connsiteY4" fmla="*/ 559537 h 627175"/>
                  <a:gd name="connsiteX5" fmla="*/ 105148 w 3162411"/>
                  <a:gd name="connsiteY5" fmla="*/ 627175 h 627175"/>
                  <a:gd name="connsiteX0" fmla="*/ 105369 w 3162632"/>
                  <a:gd name="connsiteY0" fmla="*/ 627175 h 627175"/>
                  <a:gd name="connsiteX1" fmla="*/ 96811 w 3162632"/>
                  <a:gd name="connsiteY1" fmla="*/ 0 h 627175"/>
                  <a:gd name="connsiteX2" fmla="*/ 3153111 w 3162632"/>
                  <a:gd name="connsiteY2" fmla="*/ 6779 h 627175"/>
                  <a:gd name="connsiteX3" fmla="*/ 3123643 w 3162632"/>
                  <a:gd name="connsiteY3" fmla="*/ 270081 h 627175"/>
                  <a:gd name="connsiteX4" fmla="*/ 3162632 w 3162632"/>
                  <a:gd name="connsiteY4" fmla="*/ 559537 h 627175"/>
                  <a:gd name="connsiteX5" fmla="*/ 105369 w 3162632"/>
                  <a:gd name="connsiteY5" fmla="*/ 627175 h 627175"/>
                  <a:gd name="connsiteX0" fmla="*/ 267608 w 3324871"/>
                  <a:gd name="connsiteY0" fmla="*/ 627175 h 627175"/>
                  <a:gd name="connsiteX1" fmla="*/ 169685 w 3324871"/>
                  <a:gd name="connsiteY1" fmla="*/ 268486 h 627175"/>
                  <a:gd name="connsiteX2" fmla="*/ 259050 w 3324871"/>
                  <a:gd name="connsiteY2" fmla="*/ 0 h 627175"/>
                  <a:gd name="connsiteX3" fmla="*/ 3315350 w 3324871"/>
                  <a:gd name="connsiteY3" fmla="*/ 6779 h 627175"/>
                  <a:gd name="connsiteX4" fmla="*/ 3285882 w 3324871"/>
                  <a:gd name="connsiteY4" fmla="*/ 270081 h 627175"/>
                  <a:gd name="connsiteX5" fmla="*/ 3324871 w 3324871"/>
                  <a:gd name="connsiteY5" fmla="*/ 559537 h 627175"/>
                  <a:gd name="connsiteX6" fmla="*/ 267608 w 3324871"/>
                  <a:gd name="connsiteY6" fmla="*/ 627175 h 627175"/>
                  <a:gd name="connsiteX0" fmla="*/ 261733 w 3318996"/>
                  <a:gd name="connsiteY0" fmla="*/ 627175 h 627175"/>
                  <a:gd name="connsiteX1" fmla="*/ 163810 w 3318996"/>
                  <a:gd name="connsiteY1" fmla="*/ 268486 h 627175"/>
                  <a:gd name="connsiteX2" fmla="*/ 253175 w 3318996"/>
                  <a:gd name="connsiteY2" fmla="*/ 0 h 627175"/>
                  <a:gd name="connsiteX3" fmla="*/ 3309475 w 3318996"/>
                  <a:gd name="connsiteY3" fmla="*/ 6779 h 627175"/>
                  <a:gd name="connsiteX4" fmla="*/ 3280007 w 3318996"/>
                  <a:gd name="connsiteY4" fmla="*/ 270081 h 627175"/>
                  <a:gd name="connsiteX5" fmla="*/ 3318996 w 3318996"/>
                  <a:gd name="connsiteY5" fmla="*/ 559537 h 627175"/>
                  <a:gd name="connsiteX6" fmla="*/ 261733 w 3318996"/>
                  <a:gd name="connsiteY6" fmla="*/ 627175 h 627175"/>
                  <a:gd name="connsiteX0" fmla="*/ 261733 w 3318996"/>
                  <a:gd name="connsiteY0" fmla="*/ 627175 h 627175"/>
                  <a:gd name="connsiteX1" fmla="*/ 163810 w 3318996"/>
                  <a:gd name="connsiteY1" fmla="*/ 268486 h 627175"/>
                  <a:gd name="connsiteX2" fmla="*/ 253175 w 3318996"/>
                  <a:gd name="connsiteY2" fmla="*/ 0 h 627175"/>
                  <a:gd name="connsiteX3" fmla="*/ 3309475 w 3318996"/>
                  <a:gd name="connsiteY3" fmla="*/ 6779 h 627175"/>
                  <a:gd name="connsiteX4" fmla="*/ 3280007 w 3318996"/>
                  <a:gd name="connsiteY4" fmla="*/ 270081 h 627175"/>
                  <a:gd name="connsiteX5" fmla="*/ 3318996 w 3318996"/>
                  <a:gd name="connsiteY5" fmla="*/ 559537 h 627175"/>
                  <a:gd name="connsiteX6" fmla="*/ 261733 w 3318996"/>
                  <a:gd name="connsiteY6" fmla="*/ 627175 h 627175"/>
                  <a:gd name="connsiteX0" fmla="*/ 261733 w 3318996"/>
                  <a:gd name="connsiteY0" fmla="*/ 627175 h 627175"/>
                  <a:gd name="connsiteX1" fmla="*/ 163810 w 3318996"/>
                  <a:gd name="connsiteY1" fmla="*/ 268486 h 627175"/>
                  <a:gd name="connsiteX2" fmla="*/ 253175 w 3318996"/>
                  <a:gd name="connsiteY2" fmla="*/ 0 h 627175"/>
                  <a:gd name="connsiteX3" fmla="*/ 3309475 w 3318996"/>
                  <a:gd name="connsiteY3" fmla="*/ 6779 h 627175"/>
                  <a:gd name="connsiteX4" fmla="*/ 3280007 w 3318996"/>
                  <a:gd name="connsiteY4" fmla="*/ 270081 h 627175"/>
                  <a:gd name="connsiteX5" fmla="*/ 3318996 w 3318996"/>
                  <a:gd name="connsiteY5" fmla="*/ 559537 h 627175"/>
                  <a:gd name="connsiteX6" fmla="*/ 261733 w 3318996"/>
                  <a:gd name="connsiteY6" fmla="*/ 627175 h 627175"/>
                  <a:gd name="connsiteX0" fmla="*/ 261733 w 3318996"/>
                  <a:gd name="connsiteY0" fmla="*/ 627175 h 627175"/>
                  <a:gd name="connsiteX1" fmla="*/ 163810 w 3318996"/>
                  <a:gd name="connsiteY1" fmla="*/ 268486 h 627175"/>
                  <a:gd name="connsiteX2" fmla="*/ 253175 w 3318996"/>
                  <a:gd name="connsiteY2" fmla="*/ 0 h 627175"/>
                  <a:gd name="connsiteX3" fmla="*/ 3309475 w 3318996"/>
                  <a:gd name="connsiteY3" fmla="*/ 6779 h 627175"/>
                  <a:gd name="connsiteX4" fmla="*/ 3280007 w 3318996"/>
                  <a:gd name="connsiteY4" fmla="*/ 270081 h 627175"/>
                  <a:gd name="connsiteX5" fmla="*/ 3318996 w 3318996"/>
                  <a:gd name="connsiteY5" fmla="*/ 559537 h 627175"/>
                  <a:gd name="connsiteX6" fmla="*/ 261733 w 3318996"/>
                  <a:gd name="connsiteY6" fmla="*/ 627175 h 627175"/>
                  <a:gd name="connsiteX0" fmla="*/ 261733 w 3318996"/>
                  <a:gd name="connsiteY0" fmla="*/ 627175 h 627175"/>
                  <a:gd name="connsiteX1" fmla="*/ 163810 w 3318996"/>
                  <a:gd name="connsiteY1" fmla="*/ 268486 h 627175"/>
                  <a:gd name="connsiteX2" fmla="*/ 253175 w 3318996"/>
                  <a:gd name="connsiteY2" fmla="*/ 0 h 627175"/>
                  <a:gd name="connsiteX3" fmla="*/ 3309475 w 3318996"/>
                  <a:gd name="connsiteY3" fmla="*/ 6779 h 627175"/>
                  <a:gd name="connsiteX4" fmla="*/ 3280007 w 3318996"/>
                  <a:gd name="connsiteY4" fmla="*/ 270081 h 627175"/>
                  <a:gd name="connsiteX5" fmla="*/ 3318996 w 3318996"/>
                  <a:gd name="connsiteY5" fmla="*/ 559537 h 627175"/>
                  <a:gd name="connsiteX6" fmla="*/ 261733 w 3318996"/>
                  <a:gd name="connsiteY6" fmla="*/ 627175 h 627175"/>
                  <a:gd name="connsiteX0" fmla="*/ 101343 w 3158606"/>
                  <a:gd name="connsiteY0" fmla="*/ 627175 h 627175"/>
                  <a:gd name="connsiteX1" fmla="*/ 3420 w 3158606"/>
                  <a:gd name="connsiteY1" fmla="*/ 268486 h 627175"/>
                  <a:gd name="connsiteX2" fmla="*/ 92785 w 3158606"/>
                  <a:gd name="connsiteY2" fmla="*/ 0 h 627175"/>
                  <a:gd name="connsiteX3" fmla="*/ 3149085 w 3158606"/>
                  <a:gd name="connsiteY3" fmla="*/ 6779 h 627175"/>
                  <a:gd name="connsiteX4" fmla="*/ 3119617 w 3158606"/>
                  <a:gd name="connsiteY4" fmla="*/ 270081 h 627175"/>
                  <a:gd name="connsiteX5" fmla="*/ 3158606 w 3158606"/>
                  <a:gd name="connsiteY5" fmla="*/ 559537 h 627175"/>
                  <a:gd name="connsiteX6" fmla="*/ 101343 w 3158606"/>
                  <a:gd name="connsiteY6" fmla="*/ 627175 h 627175"/>
                  <a:gd name="connsiteX0" fmla="*/ 101343 w 3158606"/>
                  <a:gd name="connsiteY0" fmla="*/ 627175 h 627175"/>
                  <a:gd name="connsiteX1" fmla="*/ 3420 w 3158606"/>
                  <a:gd name="connsiteY1" fmla="*/ 268486 h 627175"/>
                  <a:gd name="connsiteX2" fmla="*/ 92785 w 3158606"/>
                  <a:gd name="connsiteY2" fmla="*/ 0 h 627175"/>
                  <a:gd name="connsiteX3" fmla="*/ 3149085 w 3158606"/>
                  <a:gd name="connsiteY3" fmla="*/ 6779 h 627175"/>
                  <a:gd name="connsiteX4" fmla="*/ 3119617 w 3158606"/>
                  <a:gd name="connsiteY4" fmla="*/ 270081 h 627175"/>
                  <a:gd name="connsiteX5" fmla="*/ 3158606 w 3158606"/>
                  <a:gd name="connsiteY5" fmla="*/ 559537 h 627175"/>
                  <a:gd name="connsiteX6" fmla="*/ 101343 w 3158606"/>
                  <a:gd name="connsiteY6" fmla="*/ 627175 h 627175"/>
                  <a:gd name="connsiteX0" fmla="*/ 101343 w 3158606"/>
                  <a:gd name="connsiteY0" fmla="*/ 627175 h 627175"/>
                  <a:gd name="connsiteX1" fmla="*/ 3420 w 3158606"/>
                  <a:gd name="connsiteY1" fmla="*/ 268486 h 627175"/>
                  <a:gd name="connsiteX2" fmla="*/ 92785 w 3158606"/>
                  <a:gd name="connsiteY2" fmla="*/ 0 h 627175"/>
                  <a:gd name="connsiteX3" fmla="*/ 3149085 w 3158606"/>
                  <a:gd name="connsiteY3" fmla="*/ 6779 h 627175"/>
                  <a:gd name="connsiteX4" fmla="*/ 3119617 w 3158606"/>
                  <a:gd name="connsiteY4" fmla="*/ 270081 h 627175"/>
                  <a:gd name="connsiteX5" fmla="*/ 3158606 w 3158606"/>
                  <a:gd name="connsiteY5" fmla="*/ 559537 h 627175"/>
                  <a:gd name="connsiteX6" fmla="*/ 101343 w 3158606"/>
                  <a:gd name="connsiteY6" fmla="*/ 627175 h 627175"/>
                  <a:gd name="connsiteX0" fmla="*/ 102368 w 3159631"/>
                  <a:gd name="connsiteY0" fmla="*/ 627175 h 627175"/>
                  <a:gd name="connsiteX1" fmla="*/ 4445 w 3159631"/>
                  <a:gd name="connsiteY1" fmla="*/ 268486 h 627175"/>
                  <a:gd name="connsiteX2" fmla="*/ 93810 w 3159631"/>
                  <a:gd name="connsiteY2" fmla="*/ 0 h 627175"/>
                  <a:gd name="connsiteX3" fmla="*/ 3150110 w 3159631"/>
                  <a:gd name="connsiteY3" fmla="*/ 6779 h 627175"/>
                  <a:gd name="connsiteX4" fmla="*/ 3120642 w 3159631"/>
                  <a:gd name="connsiteY4" fmla="*/ 270081 h 627175"/>
                  <a:gd name="connsiteX5" fmla="*/ 3159631 w 3159631"/>
                  <a:gd name="connsiteY5" fmla="*/ 559537 h 627175"/>
                  <a:gd name="connsiteX6" fmla="*/ 102368 w 3159631"/>
                  <a:gd name="connsiteY6" fmla="*/ 627175 h 627175"/>
                  <a:gd name="connsiteX0" fmla="*/ 102237 w 3159500"/>
                  <a:gd name="connsiteY0" fmla="*/ 627175 h 627175"/>
                  <a:gd name="connsiteX1" fmla="*/ 4314 w 3159500"/>
                  <a:gd name="connsiteY1" fmla="*/ 268486 h 627175"/>
                  <a:gd name="connsiteX2" fmla="*/ 93679 w 3159500"/>
                  <a:gd name="connsiteY2" fmla="*/ 0 h 627175"/>
                  <a:gd name="connsiteX3" fmla="*/ 3149979 w 3159500"/>
                  <a:gd name="connsiteY3" fmla="*/ 6779 h 627175"/>
                  <a:gd name="connsiteX4" fmla="*/ 3120511 w 3159500"/>
                  <a:gd name="connsiteY4" fmla="*/ 270081 h 627175"/>
                  <a:gd name="connsiteX5" fmla="*/ 3159500 w 3159500"/>
                  <a:gd name="connsiteY5" fmla="*/ 559537 h 627175"/>
                  <a:gd name="connsiteX6" fmla="*/ 102237 w 3159500"/>
                  <a:gd name="connsiteY6" fmla="*/ 627175 h 627175"/>
                  <a:gd name="connsiteX0" fmla="*/ 102237 w 3159500"/>
                  <a:gd name="connsiteY0" fmla="*/ 627175 h 627175"/>
                  <a:gd name="connsiteX1" fmla="*/ 4314 w 3159500"/>
                  <a:gd name="connsiteY1" fmla="*/ 268486 h 627175"/>
                  <a:gd name="connsiteX2" fmla="*/ 93679 w 3159500"/>
                  <a:gd name="connsiteY2" fmla="*/ 0 h 627175"/>
                  <a:gd name="connsiteX3" fmla="*/ 3149979 w 3159500"/>
                  <a:gd name="connsiteY3" fmla="*/ 6779 h 627175"/>
                  <a:gd name="connsiteX4" fmla="*/ 3120511 w 3159500"/>
                  <a:gd name="connsiteY4" fmla="*/ 270081 h 627175"/>
                  <a:gd name="connsiteX5" fmla="*/ 3159500 w 3159500"/>
                  <a:gd name="connsiteY5" fmla="*/ 559537 h 627175"/>
                  <a:gd name="connsiteX6" fmla="*/ 102237 w 3159500"/>
                  <a:gd name="connsiteY6" fmla="*/ 627175 h 627175"/>
                  <a:gd name="connsiteX0" fmla="*/ 99156 w 3156419"/>
                  <a:gd name="connsiteY0" fmla="*/ 627175 h 627175"/>
                  <a:gd name="connsiteX1" fmla="*/ 4456 w 3156419"/>
                  <a:gd name="connsiteY1" fmla="*/ 271430 h 627175"/>
                  <a:gd name="connsiteX2" fmla="*/ 90598 w 3156419"/>
                  <a:gd name="connsiteY2" fmla="*/ 0 h 627175"/>
                  <a:gd name="connsiteX3" fmla="*/ 3146898 w 3156419"/>
                  <a:gd name="connsiteY3" fmla="*/ 6779 h 627175"/>
                  <a:gd name="connsiteX4" fmla="*/ 3117430 w 3156419"/>
                  <a:gd name="connsiteY4" fmla="*/ 270081 h 627175"/>
                  <a:gd name="connsiteX5" fmla="*/ 3156419 w 3156419"/>
                  <a:gd name="connsiteY5" fmla="*/ 559537 h 627175"/>
                  <a:gd name="connsiteX6" fmla="*/ 99156 w 3156419"/>
                  <a:gd name="connsiteY6" fmla="*/ 627175 h 627175"/>
                  <a:gd name="connsiteX0" fmla="*/ 111408 w 3168671"/>
                  <a:gd name="connsiteY0" fmla="*/ 627175 h 627175"/>
                  <a:gd name="connsiteX1" fmla="*/ 3939 w 3168671"/>
                  <a:gd name="connsiteY1" fmla="*/ 271540 h 627175"/>
                  <a:gd name="connsiteX2" fmla="*/ 102850 w 3168671"/>
                  <a:gd name="connsiteY2" fmla="*/ 0 h 627175"/>
                  <a:gd name="connsiteX3" fmla="*/ 3159150 w 3168671"/>
                  <a:gd name="connsiteY3" fmla="*/ 6779 h 627175"/>
                  <a:gd name="connsiteX4" fmla="*/ 3129682 w 3168671"/>
                  <a:gd name="connsiteY4" fmla="*/ 270081 h 627175"/>
                  <a:gd name="connsiteX5" fmla="*/ 3168671 w 3168671"/>
                  <a:gd name="connsiteY5" fmla="*/ 559537 h 627175"/>
                  <a:gd name="connsiteX6" fmla="*/ 111408 w 3168671"/>
                  <a:gd name="connsiteY6" fmla="*/ 627175 h 627175"/>
                  <a:gd name="connsiteX0" fmla="*/ 111408 w 3168671"/>
                  <a:gd name="connsiteY0" fmla="*/ 627175 h 627175"/>
                  <a:gd name="connsiteX1" fmla="*/ 3939 w 3168671"/>
                  <a:gd name="connsiteY1" fmla="*/ 271541 h 627175"/>
                  <a:gd name="connsiteX2" fmla="*/ 102850 w 3168671"/>
                  <a:gd name="connsiteY2" fmla="*/ 0 h 627175"/>
                  <a:gd name="connsiteX3" fmla="*/ 3159150 w 3168671"/>
                  <a:gd name="connsiteY3" fmla="*/ 6779 h 627175"/>
                  <a:gd name="connsiteX4" fmla="*/ 3129682 w 3168671"/>
                  <a:gd name="connsiteY4" fmla="*/ 270081 h 627175"/>
                  <a:gd name="connsiteX5" fmla="*/ 3168671 w 3168671"/>
                  <a:gd name="connsiteY5" fmla="*/ 559537 h 627175"/>
                  <a:gd name="connsiteX6" fmla="*/ 111408 w 3168671"/>
                  <a:gd name="connsiteY6" fmla="*/ 627175 h 627175"/>
                  <a:gd name="connsiteX0" fmla="*/ 111408 w 3168671"/>
                  <a:gd name="connsiteY0" fmla="*/ 627175 h 627175"/>
                  <a:gd name="connsiteX1" fmla="*/ 3939 w 3168671"/>
                  <a:gd name="connsiteY1" fmla="*/ 271541 h 627175"/>
                  <a:gd name="connsiteX2" fmla="*/ 102850 w 3168671"/>
                  <a:gd name="connsiteY2" fmla="*/ 0 h 627175"/>
                  <a:gd name="connsiteX3" fmla="*/ 3159150 w 3168671"/>
                  <a:gd name="connsiteY3" fmla="*/ 6779 h 627175"/>
                  <a:gd name="connsiteX4" fmla="*/ 3129682 w 3168671"/>
                  <a:gd name="connsiteY4" fmla="*/ 270081 h 627175"/>
                  <a:gd name="connsiteX5" fmla="*/ 3168671 w 3168671"/>
                  <a:gd name="connsiteY5" fmla="*/ 559537 h 627175"/>
                  <a:gd name="connsiteX6" fmla="*/ 111408 w 3168671"/>
                  <a:gd name="connsiteY6" fmla="*/ 627175 h 627175"/>
                  <a:gd name="connsiteX0" fmla="*/ 108361 w 3165624"/>
                  <a:gd name="connsiteY0" fmla="*/ 627175 h 627175"/>
                  <a:gd name="connsiteX1" fmla="*/ 892 w 3165624"/>
                  <a:gd name="connsiteY1" fmla="*/ 271541 h 627175"/>
                  <a:gd name="connsiteX2" fmla="*/ 99803 w 3165624"/>
                  <a:gd name="connsiteY2" fmla="*/ 0 h 627175"/>
                  <a:gd name="connsiteX3" fmla="*/ 3156103 w 3165624"/>
                  <a:gd name="connsiteY3" fmla="*/ 6779 h 627175"/>
                  <a:gd name="connsiteX4" fmla="*/ 3126635 w 3165624"/>
                  <a:gd name="connsiteY4" fmla="*/ 270081 h 627175"/>
                  <a:gd name="connsiteX5" fmla="*/ 3165624 w 3165624"/>
                  <a:gd name="connsiteY5" fmla="*/ 559537 h 627175"/>
                  <a:gd name="connsiteX6" fmla="*/ 108361 w 3165624"/>
                  <a:gd name="connsiteY6" fmla="*/ 627175 h 627175"/>
                  <a:gd name="connsiteX0" fmla="*/ 108361 w 3165624"/>
                  <a:gd name="connsiteY0" fmla="*/ 627175 h 627175"/>
                  <a:gd name="connsiteX1" fmla="*/ 892 w 3165624"/>
                  <a:gd name="connsiteY1" fmla="*/ 271541 h 627175"/>
                  <a:gd name="connsiteX2" fmla="*/ 99803 w 3165624"/>
                  <a:gd name="connsiteY2" fmla="*/ 0 h 627175"/>
                  <a:gd name="connsiteX3" fmla="*/ 3156103 w 3165624"/>
                  <a:gd name="connsiteY3" fmla="*/ 6779 h 627175"/>
                  <a:gd name="connsiteX4" fmla="*/ 3126635 w 3165624"/>
                  <a:gd name="connsiteY4" fmla="*/ 270081 h 627175"/>
                  <a:gd name="connsiteX5" fmla="*/ 3165624 w 3165624"/>
                  <a:gd name="connsiteY5" fmla="*/ 559537 h 627175"/>
                  <a:gd name="connsiteX6" fmla="*/ 108361 w 3165624"/>
                  <a:gd name="connsiteY6" fmla="*/ 627175 h 627175"/>
                  <a:gd name="connsiteX0" fmla="*/ 108361 w 3165624"/>
                  <a:gd name="connsiteY0" fmla="*/ 627175 h 627175"/>
                  <a:gd name="connsiteX1" fmla="*/ 892 w 3165624"/>
                  <a:gd name="connsiteY1" fmla="*/ 271541 h 627175"/>
                  <a:gd name="connsiteX2" fmla="*/ 99803 w 3165624"/>
                  <a:gd name="connsiteY2" fmla="*/ 0 h 627175"/>
                  <a:gd name="connsiteX3" fmla="*/ 3156103 w 3165624"/>
                  <a:gd name="connsiteY3" fmla="*/ 6779 h 627175"/>
                  <a:gd name="connsiteX4" fmla="*/ 3126635 w 3165624"/>
                  <a:gd name="connsiteY4" fmla="*/ 270081 h 627175"/>
                  <a:gd name="connsiteX5" fmla="*/ 3165624 w 3165624"/>
                  <a:gd name="connsiteY5" fmla="*/ 559537 h 627175"/>
                  <a:gd name="connsiteX6" fmla="*/ 108361 w 3165624"/>
                  <a:gd name="connsiteY6" fmla="*/ 627175 h 627175"/>
                  <a:gd name="connsiteX0" fmla="*/ 108764 w 3166027"/>
                  <a:gd name="connsiteY0" fmla="*/ 627175 h 627175"/>
                  <a:gd name="connsiteX1" fmla="*/ 1295 w 3166027"/>
                  <a:gd name="connsiteY1" fmla="*/ 271541 h 627175"/>
                  <a:gd name="connsiteX2" fmla="*/ 100206 w 3166027"/>
                  <a:gd name="connsiteY2" fmla="*/ 0 h 627175"/>
                  <a:gd name="connsiteX3" fmla="*/ 3156506 w 3166027"/>
                  <a:gd name="connsiteY3" fmla="*/ 6779 h 627175"/>
                  <a:gd name="connsiteX4" fmla="*/ 3127038 w 3166027"/>
                  <a:gd name="connsiteY4" fmla="*/ 270081 h 627175"/>
                  <a:gd name="connsiteX5" fmla="*/ 3166027 w 3166027"/>
                  <a:gd name="connsiteY5" fmla="*/ 559537 h 627175"/>
                  <a:gd name="connsiteX6" fmla="*/ 108764 w 3166027"/>
                  <a:gd name="connsiteY6" fmla="*/ 627175 h 627175"/>
                  <a:gd name="connsiteX0" fmla="*/ 108764 w 3166027"/>
                  <a:gd name="connsiteY0" fmla="*/ 627175 h 627175"/>
                  <a:gd name="connsiteX1" fmla="*/ 1295 w 3166027"/>
                  <a:gd name="connsiteY1" fmla="*/ 271541 h 627175"/>
                  <a:gd name="connsiteX2" fmla="*/ 100206 w 3166027"/>
                  <a:gd name="connsiteY2" fmla="*/ 0 h 627175"/>
                  <a:gd name="connsiteX3" fmla="*/ 3156506 w 3166027"/>
                  <a:gd name="connsiteY3" fmla="*/ 6779 h 627175"/>
                  <a:gd name="connsiteX4" fmla="*/ 3127038 w 3166027"/>
                  <a:gd name="connsiteY4" fmla="*/ 270081 h 627175"/>
                  <a:gd name="connsiteX5" fmla="*/ 3166027 w 3166027"/>
                  <a:gd name="connsiteY5" fmla="*/ 559537 h 627175"/>
                  <a:gd name="connsiteX6" fmla="*/ 108764 w 3166027"/>
                  <a:gd name="connsiteY6" fmla="*/ 627175 h 627175"/>
                  <a:gd name="connsiteX0" fmla="*/ 95995 w 3166027"/>
                  <a:gd name="connsiteY0" fmla="*/ 627285 h 627285"/>
                  <a:gd name="connsiteX1" fmla="*/ 1295 w 3166027"/>
                  <a:gd name="connsiteY1" fmla="*/ 271541 h 627285"/>
                  <a:gd name="connsiteX2" fmla="*/ 100206 w 3166027"/>
                  <a:gd name="connsiteY2" fmla="*/ 0 h 627285"/>
                  <a:gd name="connsiteX3" fmla="*/ 3156506 w 3166027"/>
                  <a:gd name="connsiteY3" fmla="*/ 6779 h 627285"/>
                  <a:gd name="connsiteX4" fmla="*/ 3127038 w 3166027"/>
                  <a:gd name="connsiteY4" fmla="*/ 270081 h 627285"/>
                  <a:gd name="connsiteX5" fmla="*/ 3166027 w 3166027"/>
                  <a:gd name="connsiteY5" fmla="*/ 559537 h 627285"/>
                  <a:gd name="connsiteX6" fmla="*/ 95995 w 3166027"/>
                  <a:gd name="connsiteY6" fmla="*/ 627285 h 627285"/>
                  <a:gd name="connsiteX0" fmla="*/ 102007 w 3172039"/>
                  <a:gd name="connsiteY0" fmla="*/ 627285 h 627285"/>
                  <a:gd name="connsiteX1" fmla="*/ 1100 w 3172039"/>
                  <a:gd name="connsiteY1" fmla="*/ 289420 h 627285"/>
                  <a:gd name="connsiteX2" fmla="*/ 106218 w 3172039"/>
                  <a:gd name="connsiteY2" fmla="*/ 0 h 627285"/>
                  <a:gd name="connsiteX3" fmla="*/ 3162518 w 3172039"/>
                  <a:gd name="connsiteY3" fmla="*/ 6779 h 627285"/>
                  <a:gd name="connsiteX4" fmla="*/ 3133050 w 3172039"/>
                  <a:gd name="connsiteY4" fmla="*/ 270081 h 627285"/>
                  <a:gd name="connsiteX5" fmla="*/ 3172039 w 3172039"/>
                  <a:gd name="connsiteY5" fmla="*/ 559537 h 627285"/>
                  <a:gd name="connsiteX6" fmla="*/ 102007 w 3172039"/>
                  <a:gd name="connsiteY6" fmla="*/ 627285 h 627285"/>
                  <a:gd name="connsiteX0" fmla="*/ 104973 w 3175005"/>
                  <a:gd name="connsiteY0" fmla="*/ 627285 h 627285"/>
                  <a:gd name="connsiteX1" fmla="*/ 1022 w 3175005"/>
                  <a:gd name="connsiteY1" fmla="*/ 304300 h 627285"/>
                  <a:gd name="connsiteX2" fmla="*/ 109184 w 3175005"/>
                  <a:gd name="connsiteY2" fmla="*/ 0 h 627285"/>
                  <a:gd name="connsiteX3" fmla="*/ 3165484 w 3175005"/>
                  <a:gd name="connsiteY3" fmla="*/ 6779 h 627285"/>
                  <a:gd name="connsiteX4" fmla="*/ 3136016 w 3175005"/>
                  <a:gd name="connsiteY4" fmla="*/ 270081 h 627285"/>
                  <a:gd name="connsiteX5" fmla="*/ 3175005 w 3175005"/>
                  <a:gd name="connsiteY5" fmla="*/ 559537 h 627285"/>
                  <a:gd name="connsiteX6" fmla="*/ 104973 w 3175005"/>
                  <a:gd name="connsiteY6" fmla="*/ 627285 h 627285"/>
                  <a:gd name="connsiteX0" fmla="*/ 104973 w 3175005"/>
                  <a:gd name="connsiteY0" fmla="*/ 627285 h 627285"/>
                  <a:gd name="connsiteX1" fmla="*/ 1022 w 3175005"/>
                  <a:gd name="connsiteY1" fmla="*/ 304300 h 627285"/>
                  <a:gd name="connsiteX2" fmla="*/ 109184 w 3175005"/>
                  <a:gd name="connsiteY2" fmla="*/ 0 h 627285"/>
                  <a:gd name="connsiteX3" fmla="*/ 3165484 w 3175005"/>
                  <a:gd name="connsiteY3" fmla="*/ 6779 h 627285"/>
                  <a:gd name="connsiteX4" fmla="*/ 3136016 w 3175005"/>
                  <a:gd name="connsiteY4" fmla="*/ 270081 h 627285"/>
                  <a:gd name="connsiteX5" fmla="*/ 3175005 w 3175005"/>
                  <a:gd name="connsiteY5" fmla="*/ 559537 h 627285"/>
                  <a:gd name="connsiteX6" fmla="*/ 104973 w 3175005"/>
                  <a:gd name="connsiteY6" fmla="*/ 627285 h 627285"/>
                  <a:gd name="connsiteX0" fmla="*/ 104973 w 3175005"/>
                  <a:gd name="connsiteY0" fmla="*/ 627285 h 627285"/>
                  <a:gd name="connsiteX1" fmla="*/ 1022 w 3175005"/>
                  <a:gd name="connsiteY1" fmla="*/ 304300 h 627285"/>
                  <a:gd name="connsiteX2" fmla="*/ 109184 w 3175005"/>
                  <a:gd name="connsiteY2" fmla="*/ 0 h 627285"/>
                  <a:gd name="connsiteX3" fmla="*/ 3165484 w 3175005"/>
                  <a:gd name="connsiteY3" fmla="*/ 6779 h 627285"/>
                  <a:gd name="connsiteX4" fmla="*/ 3136016 w 3175005"/>
                  <a:gd name="connsiteY4" fmla="*/ 270081 h 627285"/>
                  <a:gd name="connsiteX5" fmla="*/ 3175005 w 3175005"/>
                  <a:gd name="connsiteY5" fmla="*/ 559537 h 627285"/>
                  <a:gd name="connsiteX6" fmla="*/ 104973 w 3175005"/>
                  <a:gd name="connsiteY6" fmla="*/ 627285 h 627285"/>
                  <a:gd name="connsiteX0" fmla="*/ 104973 w 3175005"/>
                  <a:gd name="connsiteY0" fmla="*/ 627285 h 627285"/>
                  <a:gd name="connsiteX1" fmla="*/ 1022 w 3175005"/>
                  <a:gd name="connsiteY1" fmla="*/ 304300 h 627285"/>
                  <a:gd name="connsiteX2" fmla="*/ 109184 w 3175005"/>
                  <a:gd name="connsiteY2" fmla="*/ 0 h 627285"/>
                  <a:gd name="connsiteX3" fmla="*/ 3165484 w 3175005"/>
                  <a:gd name="connsiteY3" fmla="*/ 6779 h 627285"/>
                  <a:gd name="connsiteX4" fmla="*/ 3136016 w 3175005"/>
                  <a:gd name="connsiteY4" fmla="*/ 270081 h 627285"/>
                  <a:gd name="connsiteX5" fmla="*/ 3175005 w 3175005"/>
                  <a:gd name="connsiteY5" fmla="*/ 559537 h 627285"/>
                  <a:gd name="connsiteX6" fmla="*/ 104973 w 3175005"/>
                  <a:gd name="connsiteY6" fmla="*/ 627285 h 627285"/>
                  <a:gd name="connsiteX0" fmla="*/ 104973 w 3175005"/>
                  <a:gd name="connsiteY0" fmla="*/ 627285 h 627285"/>
                  <a:gd name="connsiteX1" fmla="*/ 1022 w 3175005"/>
                  <a:gd name="connsiteY1" fmla="*/ 304300 h 627285"/>
                  <a:gd name="connsiteX2" fmla="*/ 109184 w 3175005"/>
                  <a:gd name="connsiteY2" fmla="*/ 0 h 627285"/>
                  <a:gd name="connsiteX3" fmla="*/ 3165484 w 3175005"/>
                  <a:gd name="connsiteY3" fmla="*/ 6779 h 627285"/>
                  <a:gd name="connsiteX4" fmla="*/ 3136016 w 3175005"/>
                  <a:gd name="connsiteY4" fmla="*/ 270081 h 627285"/>
                  <a:gd name="connsiteX5" fmla="*/ 3175005 w 3175005"/>
                  <a:gd name="connsiteY5" fmla="*/ 559537 h 627285"/>
                  <a:gd name="connsiteX6" fmla="*/ 104973 w 3175005"/>
                  <a:gd name="connsiteY6" fmla="*/ 627285 h 627285"/>
                  <a:gd name="connsiteX0" fmla="*/ 104973 w 3178229"/>
                  <a:gd name="connsiteY0" fmla="*/ 627285 h 627285"/>
                  <a:gd name="connsiteX1" fmla="*/ 1022 w 3178229"/>
                  <a:gd name="connsiteY1" fmla="*/ 304300 h 627285"/>
                  <a:gd name="connsiteX2" fmla="*/ 109184 w 3178229"/>
                  <a:gd name="connsiteY2" fmla="*/ 0 h 627285"/>
                  <a:gd name="connsiteX3" fmla="*/ 3165484 w 3178229"/>
                  <a:gd name="connsiteY3" fmla="*/ 6779 h 627285"/>
                  <a:gd name="connsiteX4" fmla="*/ 3136016 w 3178229"/>
                  <a:gd name="connsiteY4" fmla="*/ 270081 h 627285"/>
                  <a:gd name="connsiteX5" fmla="*/ 3178228 w 3178229"/>
                  <a:gd name="connsiteY5" fmla="*/ 562479 h 627285"/>
                  <a:gd name="connsiteX6" fmla="*/ 104973 w 3178229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6016 w 3181391"/>
                  <a:gd name="connsiteY4" fmla="*/ 270081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4187 w 3181391"/>
                  <a:gd name="connsiteY4" fmla="*/ 268413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9637 w 3181391"/>
                  <a:gd name="connsiteY4" fmla="*/ 270052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9637 w 3181391"/>
                  <a:gd name="connsiteY4" fmla="*/ 270052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9637 w 3181391"/>
                  <a:gd name="connsiteY4" fmla="*/ 270052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50401 w 3181391"/>
                  <a:gd name="connsiteY4" fmla="*/ 259849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81391"/>
                  <a:gd name="connsiteY0" fmla="*/ 627285 h 627285"/>
                  <a:gd name="connsiteX1" fmla="*/ 1022 w 3181391"/>
                  <a:gd name="connsiteY1" fmla="*/ 304300 h 627285"/>
                  <a:gd name="connsiteX2" fmla="*/ 109184 w 3181391"/>
                  <a:gd name="connsiteY2" fmla="*/ 0 h 627285"/>
                  <a:gd name="connsiteX3" fmla="*/ 3165484 w 3181391"/>
                  <a:gd name="connsiteY3" fmla="*/ 6779 h 627285"/>
                  <a:gd name="connsiteX4" fmla="*/ 3139467 w 3181391"/>
                  <a:gd name="connsiteY4" fmla="*/ 253203 h 627285"/>
                  <a:gd name="connsiteX5" fmla="*/ 3181391 w 3181391"/>
                  <a:gd name="connsiteY5" fmla="*/ 559480 h 627285"/>
                  <a:gd name="connsiteX6" fmla="*/ 104973 w 3181391"/>
                  <a:gd name="connsiteY6" fmla="*/ 627285 h 627285"/>
                  <a:gd name="connsiteX0" fmla="*/ 104973 w 3179564"/>
                  <a:gd name="connsiteY0" fmla="*/ 627285 h 627285"/>
                  <a:gd name="connsiteX1" fmla="*/ 1022 w 3179564"/>
                  <a:gd name="connsiteY1" fmla="*/ 304300 h 627285"/>
                  <a:gd name="connsiteX2" fmla="*/ 109184 w 3179564"/>
                  <a:gd name="connsiteY2" fmla="*/ 0 h 627285"/>
                  <a:gd name="connsiteX3" fmla="*/ 3165484 w 3179564"/>
                  <a:gd name="connsiteY3" fmla="*/ 6779 h 627285"/>
                  <a:gd name="connsiteX4" fmla="*/ 3139467 w 3179564"/>
                  <a:gd name="connsiteY4" fmla="*/ 253203 h 627285"/>
                  <a:gd name="connsiteX5" fmla="*/ 3179564 w 3179564"/>
                  <a:gd name="connsiteY5" fmla="*/ 557811 h 627285"/>
                  <a:gd name="connsiteX6" fmla="*/ 104973 w 3179564"/>
                  <a:gd name="connsiteY6" fmla="*/ 627285 h 627285"/>
                  <a:gd name="connsiteX0" fmla="*/ 104973 w 3179531"/>
                  <a:gd name="connsiteY0" fmla="*/ 627285 h 627285"/>
                  <a:gd name="connsiteX1" fmla="*/ 1022 w 3179531"/>
                  <a:gd name="connsiteY1" fmla="*/ 304300 h 627285"/>
                  <a:gd name="connsiteX2" fmla="*/ 109184 w 3179531"/>
                  <a:gd name="connsiteY2" fmla="*/ 0 h 627285"/>
                  <a:gd name="connsiteX3" fmla="*/ 3165484 w 3179531"/>
                  <a:gd name="connsiteY3" fmla="*/ 6779 h 627285"/>
                  <a:gd name="connsiteX4" fmla="*/ 3139467 w 3179531"/>
                  <a:gd name="connsiteY4" fmla="*/ 253203 h 627285"/>
                  <a:gd name="connsiteX5" fmla="*/ 3179531 w 3179531"/>
                  <a:gd name="connsiteY5" fmla="*/ 554441 h 627285"/>
                  <a:gd name="connsiteX6" fmla="*/ 104973 w 3179531"/>
                  <a:gd name="connsiteY6" fmla="*/ 627285 h 627285"/>
                  <a:gd name="connsiteX0" fmla="*/ 104973 w 3181359"/>
                  <a:gd name="connsiteY0" fmla="*/ 627285 h 627285"/>
                  <a:gd name="connsiteX1" fmla="*/ 1022 w 3181359"/>
                  <a:gd name="connsiteY1" fmla="*/ 304300 h 627285"/>
                  <a:gd name="connsiteX2" fmla="*/ 109184 w 3181359"/>
                  <a:gd name="connsiteY2" fmla="*/ 0 h 627285"/>
                  <a:gd name="connsiteX3" fmla="*/ 3165484 w 3181359"/>
                  <a:gd name="connsiteY3" fmla="*/ 6779 h 627285"/>
                  <a:gd name="connsiteX4" fmla="*/ 3139467 w 3181359"/>
                  <a:gd name="connsiteY4" fmla="*/ 253203 h 627285"/>
                  <a:gd name="connsiteX5" fmla="*/ 3181359 w 3181359"/>
                  <a:gd name="connsiteY5" fmla="*/ 556110 h 627285"/>
                  <a:gd name="connsiteX6" fmla="*/ 104973 w 3181359"/>
                  <a:gd name="connsiteY6" fmla="*/ 627285 h 627285"/>
                  <a:gd name="connsiteX0" fmla="*/ 104973 w 3181359"/>
                  <a:gd name="connsiteY0" fmla="*/ 627285 h 627285"/>
                  <a:gd name="connsiteX1" fmla="*/ 1022 w 3181359"/>
                  <a:gd name="connsiteY1" fmla="*/ 304300 h 627285"/>
                  <a:gd name="connsiteX2" fmla="*/ 109184 w 3181359"/>
                  <a:gd name="connsiteY2" fmla="*/ 0 h 627285"/>
                  <a:gd name="connsiteX3" fmla="*/ 3165484 w 3181359"/>
                  <a:gd name="connsiteY3" fmla="*/ 6779 h 627285"/>
                  <a:gd name="connsiteX4" fmla="*/ 3139467 w 3181359"/>
                  <a:gd name="connsiteY4" fmla="*/ 253203 h 627285"/>
                  <a:gd name="connsiteX5" fmla="*/ 3181359 w 3181359"/>
                  <a:gd name="connsiteY5" fmla="*/ 556110 h 627285"/>
                  <a:gd name="connsiteX6" fmla="*/ 104973 w 3181359"/>
                  <a:gd name="connsiteY6" fmla="*/ 627285 h 627285"/>
                  <a:gd name="connsiteX0" fmla="*/ 104973 w 3181359"/>
                  <a:gd name="connsiteY0" fmla="*/ 627285 h 627285"/>
                  <a:gd name="connsiteX1" fmla="*/ 1022 w 3181359"/>
                  <a:gd name="connsiteY1" fmla="*/ 304300 h 627285"/>
                  <a:gd name="connsiteX2" fmla="*/ 109184 w 3181359"/>
                  <a:gd name="connsiteY2" fmla="*/ 0 h 627285"/>
                  <a:gd name="connsiteX3" fmla="*/ 3165484 w 3181359"/>
                  <a:gd name="connsiteY3" fmla="*/ 6779 h 627285"/>
                  <a:gd name="connsiteX4" fmla="*/ 3139467 w 3181359"/>
                  <a:gd name="connsiteY4" fmla="*/ 253203 h 627285"/>
                  <a:gd name="connsiteX5" fmla="*/ 3181359 w 3181359"/>
                  <a:gd name="connsiteY5" fmla="*/ 556110 h 627285"/>
                  <a:gd name="connsiteX6" fmla="*/ 104973 w 3181359"/>
                  <a:gd name="connsiteY6" fmla="*/ 627285 h 627285"/>
                  <a:gd name="connsiteX0" fmla="*/ 105022 w 3181408"/>
                  <a:gd name="connsiteY0" fmla="*/ 629065 h 629065"/>
                  <a:gd name="connsiteX1" fmla="*/ 1071 w 3181408"/>
                  <a:gd name="connsiteY1" fmla="*/ 306080 h 629065"/>
                  <a:gd name="connsiteX2" fmla="*/ 107285 w 3181408"/>
                  <a:gd name="connsiteY2" fmla="*/ 0 h 629065"/>
                  <a:gd name="connsiteX3" fmla="*/ 3165533 w 3181408"/>
                  <a:gd name="connsiteY3" fmla="*/ 8559 h 629065"/>
                  <a:gd name="connsiteX4" fmla="*/ 3139516 w 3181408"/>
                  <a:gd name="connsiteY4" fmla="*/ 254983 h 629065"/>
                  <a:gd name="connsiteX5" fmla="*/ 3181408 w 3181408"/>
                  <a:gd name="connsiteY5" fmla="*/ 557890 h 629065"/>
                  <a:gd name="connsiteX6" fmla="*/ 105022 w 3181408"/>
                  <a:gd name="connsiteY6" fmla="*/ 629065 h 629065"/>
                  <a:gd name="connsiteX0" fmla="*/ 105022 w 3181408"/>
                  <a:gd name="connsiteY0" fmla="*/ 629065 h 629065"/>
                  <a:gd name="connsiteX1" fmla="*/ 1071 w 3181408"/>
                  <a:gd name="connsiteY1" fmla="*/ 306080 h 629065"/>
                  <a:gd name="connsiteX2" fmla="*/ 107285 w 3181408"/>
                  <a:gd name="connsiteY2" fmla="*/ 0 h 629065"/>
                  <a:gd name="connsiteX3" fmla="*/ 3165533 w 3181408"/>
                  <a:gd name="connsiteY3" fmla="*/ 8559 h 629065"/>
                  <a:gd name="connsiteX4" fmla="*/ 3139516 w 3181408"/>
                  <a:gd name="connsiteY4" fmla="*/ 254983 h 629065"/>
                  <a:gd name="connsiteX5" fmla="*/ 3181408 w 3181408"/>
                  <a:gd name="connsiteY5" fmla="*/ 557890 h 629065"/>
                  <a:gd name="connsiteX6" fmla="*/ 105022 w 3181408"/>
                  <a:gd name="connsiteY6" fmla="*/ 629065 h 629065"/>
                  <a:gd name="connsiteX0" fmla="*/ 99214 w 3181408"/>
                  <a:gd name="connsiteY0" fmla="*/ 627318 h 627318"/>
                  <a:gd name="connsiteX1" fmla="*/ 1071 w 3181408"/>
                  <a:gd name="connsiteY1" fmla="*/ 306080 h 627318"/>
                  <a:gd name="connsiteX2" fmla="*/ 107285 w 3181408"/>
                  <a:gd name="connsiteY2" fmla="*/ 0 h 627318"/>
                  <a:gd name="connsiteX3" fmla="*/ 3165533 w 3181408"/>
                  <a:gd name="connsiteY3" fmla="*/ 8559 h 627318"/>
                  <a:gd name="connsiteX4" fmla="*/ 3139516 w 3181408"/>
                  <a:gd name="connsiteY4" fmla="*/ 254983 h 627318"/>
                  <a:gd name="connsiteX5" fmla="*/ 3181408 w 3181408"/>
                  <a:gd name="connsiteY5" fmla="*/ 557890 h 627318"/>
                  <a:gd name="connsiteX6" fmla="*/ 99214 w 3181408"/>
                  <a:gd name="connsiteY6" fmla="*/ 627318 h 627318"/>
                  <a:gd name="connsiteX0" fmla="*/ 101161 w 3181408"/>
                  <a:gd name="connsiteY0" fmla="*/ 629097 h 629097"/>
                  <a:gd name="connsiteX1" fmla="*/ 1071 w 3181408"/>
                  <a:gd name="connsiteY1" fmla="*/ 306080 h 629097"/>
                  <a:gd name="connsiteX2" fmla="*/ 107285 w 3181408"/>
                  <a:gd name="connsiteY2" fmla="*/ 0 h 629097"/>
                  <a:gd name="connsiteX3" fmla="*/ 3165533 w 3181408"/>
                  <a:gd name="connsiteY3" fmla="*/ 8559 h 629097"/>
                  <a:gd name="connsiteX4" fmla="*/ 3139516 w 3181408"/>
                  <a:gd name="connsiteY4" fmla="*/ 254983 h 629097"/>
                  <a:gd name="connsiteX5" fmla="*/ 3181408 w 3181408"/>
                  <a:gd name="connsiteY5" fmla="*/ 557890 h 629097"/>
                  <a:gd name="connsiteX6" fmla="*/ 101161 w 3181408"/>
                  <a:gd name="connsiteY6" fmla="*/ 629097 h 629097"/>
                  <a:gd name="connsiteX0" fmla="*/ 106969 w 3181408"/>
                  <a:gd name="connsiteY0" fmla="*/ 630843 h 630843"/>
                  <a:gd name="connsiteX1" fmla="*/ 1071 w 3181408"/>
                  <a:gd name="connsiteY1" fmla="*/ 306080 h 630843"/>
                  <a:gd name="connsiteX2" fmla="*/ 107285 w 3181408"/>
                  <a:gd name="connsiteY2" fmla="*/ 0 h 630843"/>
                  <a:gd name="connsiteX3" fmla="*/ 3165533 w 3181408"/>
                  <a:gd name="connsiteY3" fmla="*/ 8559 h 630843"/>
                  <a:gd name="connsiteX4" fmla="*/ 3139516 w 3181408"/>
                  <a:gd name="connsiteY4" fmla="*/ 254983 h 630843"/>
                  <a:gd name="connsiteX5" fmla="*/ 3181408 w 3181408"/>
                  <a:gd name="connsiteY5" fmla="*/ 557890 h 630843"/>
                  <a:gd name="connsiteX6" fmla="*/ 106969 w 3181408"/>
                  <a:gd name="connsiteY6" fmla="*/ 630843 h 630843"/>
                  <a:gd name="connsiteX0" fmla="*/ 110794 w 3181408"/>
                  <a:gd name="connsiteY0" fmla="*/ 627218 h 627218"/>
                  <a:gd name="connsiteX1" fmla="*/ 1071 w 3181408"/>
                  <a:gd name="connsiteY1" fmla="*/ 306080 h 627218"/>
                  <a:gd name="connsiteX2" fmla="*/ 107285 w 3181408"/>
                  <a:gd name="connsiteY2" fmla="*/ 0 h 627218"/>
                  <a:gd name="connsiteX3" fmla="*/ 3165533 w 3181408"/>
                  <a:gd name="connsiteY3" fmla="*/ 8559 h 627218"/>
                  <a:gd name="connsiteX4" fmla="*/ 3139516 w 3181408"/>
                  <a:gd name="connsiteY4" fmla="*/ 254983 h 627218"/>
                  <a:gd name="connsiteX5" fmla="*/ 3181408 w 3181408"/>
                  <a:gd name="connsiteY5" fmla="*/ 557890 h 627218"/>
                  <a:gd name="connsiteX6" fmla="*/ 110794 w 3181408"/>
                  <a:gd name="connsiteY6" fmla="*/ 627218 h 627218"/>
                  <a:gd name="connsiteX0" fmla="*/ 105022 w 3181408"/>
                  <a:gd name="connsiteY0" fmla="*/ 629064 h 629064"/>
                  <a:gd name="connsiteX1" fmla="*/ 1071 w 3181408"/>
                  <a:gd name="connsiteY1" fmla="*/ 306080 h 629064"/>
                  <a:gd name="connsiteX2" fmla="*/ 107285 w 3181408"/>
                  <a:gd name="connsiteY2" fmla="*/ 0 h 629064"/>
                  <a:gd name="connsiteX3" fmla="*/ 3165533 w 3181408"/>
                  <a:gd name="connsiteY3" fmla="*/ 8559 h 629064"/>
                  <a:gd name="connsiteX4" fmla="*/ 3139516 w 3181408"/>
                  <a:gd name="connsiteY4" fmla="*/ 254983 h 629064"/>
                  <a:gd name="connsiteX5" fmla="*/ 3181408 w 3181408"/>
                  <a:gd name="connsiteY5" fmla="*/ 557890 h 629064"/>
                  <a:gd name="connsiteX6" fmla="*/ 105022 w 3181408"/>
                  <a:gd name="connsiteY6" fmla="*/ 629064 h 629064"/>
                  <a:gd name="connsiteX0" fmla="*/ 74352 w 3150738"/>
                  <a:gd name="connsiteY0" fmla="*/ 629064 h 629064"/>
                  <a:gd name="connsiteX1" fmla="*/ 3374 w 3150738"/>
                  <a:gd name="connsiteY1" fmla="*/ 321960 h 629064"/>
                  <a:gd name="connsiteX2" fmla="*/ 76615 w 3150738"/>
                  <a:gd name="connsiteY2" fmla="*/ 0 h 629064"/>
                  <a:gd name="connsiteX3" fmla="*/ 3134863 w 3150738"/>
                  <a:gd name="connsiteY3" fmla="*/ 8559 h 629064"/>
                  <a:gd name="connsiteX4" fmla="*/ 3108846 w 3150738"/>
                  <a:gd name="connsiteY4" fmla="*/ 254983 h 629064"/>
                  <a:gd name="connsiteX5" fmla="*/ 3150738 w 3150738"/>
                  <a:gd name="connsiteY5" fmla="*/ 557890 h 629064"/>
                  <a:gd name="connsiteX6" fmla="*/ 74352 w 3150738"/>
                  <a:gd name="connsiteY6" fmla="*/ 629064 h 629064"/>
                  <a:gd name="connsiteX0" fmla="*/ 74352 w 3150738"/>
                  <a:gd name="connsiteY0" fmla="*/ 629064 h 629064"/>
                  <a:gd name="connsiteX1" fmla="*/ 3374 w 3150738"/>
                  <a:gd name="connsiteY1" fmla="*/ 321960 h 629064"/>
                  <a:gd name="connsiteX2" fmla="*/ 76615 w 3150738"/>
                  <a:gd name="connsiteY2" fmla="*/ 0 h 629064"/>
                  <a:gd name="connsiteX3" fmla="*/ 3134863 w 3150738"/>
                  <a:gd name="connsiteY3" fmla="*/ 8559 h 629064"/>
                  <a:gd name="connsiteX4" fmla="*/ 3108846 w 3150738"/>
                  <a:gd name="connsiteY4" fmla="*/ 254983 h 629064"/>
                  <a:gd name="connsiteX5" fmla="*/ 3150738 w 3150738"/>
                  <a:gd name="connsiteY5" fmla="*/ 557890 h 629064"/>
                  <a:gd name="connsiteX6" fmla="*/ 74352 w 3150738"/>
                  <a:gd name="connsiteY6" fmla="*/ 629064 h 629064"/>
                  <a:gd name="connsiteX0" fmla="*/ 74352 w 3150738"/>
                  <a:gd name="connsiteY0" fmla="*/ 629064 h 629064"/>
                  <a:gd name="connsiteX1" fmla="*/ 3374 w 3150738"/>
                  <a:gd name="connsiteY1" fmla="*/ 321960 h 629064"/>
                  <a:gd name="connsiteX2" fmla="*/ 76615 w 3150738"/>
                  <a:gd name="connsiteY2" fmla="*/ 0 h 629064"/>
                  <a:gd name="connsiteX3" fmla="*/ 3134863 w 3150738"/>
                  <a:gd name="connsiteY3" fmla="*/ 8559 h 629064"/>
                  <a:gd name="connsiteX4" fmla="*/ 3108846 w 3150738"/>
                  <a:gd name="connsiteY4" fmla="*/ 254983 h 629064"/>
                  <a:gd name="connsiteX5" fmla="*/ 3150738 w 3150738"/>
                  <a:gd name="connsiteY5" fmla="*/ 557890 h 629064"/>
                  <a:gd name="connsiteX6" fmla="*/ 74352 w 3150738"/>
                  <a:gd name="connsiteY6" fmla="*/ 629064 h 629064"/>
                  <a:gd name="connsiteX0" fmla="*/ 74352 w 3150738"/>
                  <a:gd name="connsiteY0" fmla="*/ 629064 h 629064"/>
                  <a:gd name="connsiteX1" fmla="*/ 3374 w 3150738"/>
                  <a:gd name="connsiteY1" fmla="*/ 321960 h 629064"/>
                  <a:gd name="connsiteX2" fmla="*/ 76615 w 3150738"/>
                  <a:gd name="connsiteY2" fmla="*/ 0 h 629064"/>
                  <a:gd name="connsiteX3" fmla="*/ 3134863 w 3150738"/>
                  <a:gd name="connsiteY3" fmla="*/ 8559 h 629064"/>
                  <a:gd name="connsiteX4" fmla="*/ 3108846 w 3150738"/>
                  <a:gd name="connsiteY4" fmla="*/ 254983 h 629064"/>
                  <a:gd name="connsiteX5" fmla="*/ 3150738 w 3150738"/>
                  <a:gd name="connsiteY5" fmla="*/ 557890 h 629064"/>
                  <a:gd name="connsiteX6" fmla="*/ 74352 w 3150738"/>
                  <a:gd name="connsiteY6" fmla="*/ 629064 h 629064"/>
                  <a:gd name="connsiteX0" fmla="*/ 73438 w 3149824"/>
                  <a:gd name="connsiteY0" fmla="*/ 629064 h 629064"/>
                  <a:gd name="connsiteX1" fmla="*/ 2460 w 3149824"/>
                  <a:gd name="connsiteY1" fmla="*/ 321960 h 629064"/>
                  <a:gd name="connsiteX2" fmla="*/ 75701 w 3149824"/>
                  <a:gd name="connsiteY2" fmla="*/ 0 h 629064"/>
                  <a:gd name="connsiteX3" fmla="*/ 3133949 w 3149824"/>
                  <a:gd name="connsiteY3" fmla="*/ 8559 h 629064"/>
                  <a:gd name="connsiteX4" fmla="*/ 3107932 w 3149824"/>
                  <a:gd name="connsiteY4" fmla="*/ 254983 h 629064"/>
                  <a:gd name="connsiteX5" fmla="*/ 3149824 w 3149824"/>
                  <a:gd name="connsiteY5" fmla="*/ 557890 h 629064"/>
                  <a:gd name="connsiteX6" fmla="*/ 73438 w 3149824"/>
                  <a:gd name="connsiteY6" fmla="*/ 629064 h 629064"/>
                  <a:gd name="connsiteX0" fmla="*/ 73507 w 3149893"/>
                  <a:gd name="connsiteY0" fmla="*/ 629064 h 629064"/>
                  <a:gd name="connsiteX1" fmla="*/ 2529 w 3149893"/>
                  <a:gd name="connsiteY1" fmla="*/ 321960 h 629064"/>
                  <a:gd name="connsiteX2" fmla="*/ 75770 w 3149893"/>
                  <a:gd name="connsiteY2" fmla="*/ 0 h 629064"/>
                  <a:gd name="connsiteX3" fmla="*/ 3134018 w 3149893"/>
                  <a:gd name="connsiteY3" fmla="*/ 8559 h 629064"/>
                  <a:gd name="connsiteX4" fmla="*/ 3108001 w 3149893"/>
                  <a:gd name="connsiteY4" fmla="*/ 254983 h 629064"/>
                  <a:gd name="connsiteX5" fmla="*/ 3149893 w 3149893"/>
                  <a:gd name="connsiteY5" fmla="*/ 557890 h 629064"/>
                  <a:gd name="connsiteX6" fmla="*/ 73507 w 3149893"/>
                  <a:gd name="connsiteY6" fmla="*/ 629064 h 629064"/>
                  <a:gd name="connsiteX0" fmla="*/ 73507 w 3149893"/>
                  <a:gd name="connsiteY0" fmla="*/ 629064 h 629064"/>
                  <a:gd name="connsiteX1" fmla="*/ 2529 w 3149893"/>
                  <a:gd name="connsiteY1" fmla="*/ 321960 h 629064"/>
                  <a:gd name="connsiteX2" fmla="*/ 75770 w 3149893"/>
                  <a:gd name="connsiteY2" fmla="*/ 0 h 629064"/>
                  <a:gd name="connsiteX3" fmla="*/ 3134018 w 3149893"/>
                  <a:gd name="connsiteY3" fmla="*/ 8559 h 629064"/>
                  <a:gd name="connsiteX4" fmla="*/ 3108001 w 3149893"/>
                  <a:gd name="connsiteY4" fmla="*/ 254983 h 629064"/>
                  <a:gd name="connsiteX5" fmla="*/ 3149893 w 3149893"/>
                  <a:gd name="connsiteY5" fmla="*/ 557890 h 629064"/>
                  <a:gd name="connsiteX6" fmla="*/ 73507 w 3149893"/>
                  <a:gd name="connsiteY6" fmla="*/ 629064 h 629064"/>
                  <a:gd name="connsiteX0" fmla="*/ 73507 w 3149893"/>
                  <a:gd name="connsiteY0" fmla="*/ 629064 h 629064"/>
                  <a:gd name="connsiteX1" fmla="*/ 2529 w 3149893"/>
                  <a:gd name="connsiteY1" fmla="*/ 321960 h 629064"/>
                  <a:gd name="connsiteX2" fmla="*/ 75770 w 3149893"/>
                  <a:gd name="connsiteY2" fmla="*/ 0 h 629064"/>
                  <a:gd name="connsiteX3" fmla="*/ 3134018 w 3149893"/>
                  <a:gd name="connsiteY3" fmla="*/ 8559 h 629064"/>
                  <a:gd name="connsiteX4" fmla="*/ 3108001 w 3149893"/>
                  <a:gd name="connsiteY4" fmla="*/ 254983 h 629064"/>
                  <a:gd name="connsiteX5" fmla="*/ 3149893 w 3149893"/>
                  <a:gd name="connsiteY5" fmla="*/ 557890 h 629064"/>
                  <a:gd name="connsiteX6" fmla="*/ 73507 w 3149893"/>
                  <a:gd name="connsiteY6" fmla="*/ 629064 h 629064"/>
                  <a:gd name="connsiteX0" fmla="*/ 73507 w 3149893"/>
                  <a:gd name="connsiteY0" fmla="*/ 629064 h 629064"/>
                  <a:gd name="connsiteX1" fmla="*/ 2529 w 3149893"/>
                  <a:gd name="connsiteY1" fmla="*/ 321960 h 629064"/>
                  <a:gd name="connsiteX2" fmla="*/ 75770 w 3149893"/>
                  <a:gd name="connsiteY2" fmla="*/ 0 h 629064"/>
                  <a:gd name="connsiteX3" fmla="*/ 3134018 w 3149893"/>
                  <a:gd name="connsiteY3" fmla="*/ 8559 h 629064"/>
                  <a:gd name="connsiteX4" fmla="*/ 3108001 w 3149893"/>
                  <a:gd name="connsiteY4" fmla="*/ 254983 h 629064"/>
                  <a:gd name="connsiteX5" fmla="*/ 3149893 w 3149893"/>
                  <a:gd name="connsiteY5" fmla="*/ 557890 h 629064"/>
                  <a:gd name="connsiteX6" fmla="*/ 73507 w 3149893"/>
                  <a:gd name="connsiteY6" fmla="*/ 629064 h 629064"/>
                  <a:gd name="connsiteX0" fmla="*/ 75261 w 3151647"/>
                  <a:gd name="connsiteY0" fmla="*/ 629064 h 629064"/>
                  <a:gd name="connsiteX1" fmla="*/ 2334 w 3151647"/>
                  <a:gd name="connsiteY1" fmla="*/ 320180 h 629064"/>
                  <a:gd name="connsiteX2" fmla="*/ 77524 w 3151647"/>
                  <a:gd name="connsiteY2" fmla="*/ 0 h 629064"/>
                  <a:gd name="connsiteX3" fmla="*/ 3135772 w 3151647"/>
                  <a:gd name="connsiteY3" fmla="*/ 8559 h 629064"/>
                  <a:gd name="connsiteX4" fmla="*/ 3109755 w 3151647"/>
                  <a:gd name="connsiteY4" fmla="*/ 254983 h 629064"/>
                  <a:gd name="connsiteX5" fmla="*/ 3151647 w 3151647"/>
                  <a:gd name="connsiteY5" fmla="*/ 557890 h 629064"/>
                  <a:gd name="connsiteX6" fmla="*/ 75261 w 3151647"/>
                  <a:gd name="connsiteY6" fmla="*/ 629064 h 629064"/>
                  <a:gd name="connsiteX0" fmla="*/ 75261 w 3151647"/>
                  <a:gd name="connsiteY0" fmla="*/ 629064 h 629064"/>
                  <a:gd name="connsiteX1" fmla="*/ 2334 w 3151647"/>
                  <a:gd name="connsiteY1" fmla="*/ 320180 h 629064"/>
                  <a:gd name="connsiteX2" fmla="*/ 77524 w 3151647"/>
                  <a:gd name="connsiteY2" fmla="*/ 0 h 629064"/>
                  <a:gd name="connsiteX3" fmla="*/ 3135772 w 3151647"/>
                  <a:gd name="connsiteY3" fmla="*/ 8559 h 629064"/>
                  <a:gd name="connsiteX4" fmla="*/ 3109755 w 3151647"/>
                  <a:gd name="connsiteY4" fmla="*/ 254983 h 629064"/>
                  <a:gd name="connsiteX5" fmla="*/ 3151647 w 3151647"/>
                  <a:gd name="connsiteY5" fmla="*/ 557890 h 629064"/>
                  <a:gd name="connsiteX6" fmla="*/ 75261 w 3151647"/>
                  <a:gd name="connsiteY6" fmla="*/ 629064 h 629064"/>
                  <a:gd name="connsiteX0" fmla="*/ 72927 w 3149313"/>
                  <a:gd name="connsiteY0" fmla="*/ 629064 h 629064"/>
                  <a:gd name="connsiteX1" fmla="*/ 0 w 3149313"/>
                  <a:gd name="connsiteY1" fmla="*/ 320180 h 629064"/>
                  <a:gd name="connsiteX2" fmla="*/ 75190 w 3149313"/>
                  <a:gd name="connsiteY2" fmla="*/ 0 h 629064"/>
                  <a:gd name="connsiteX3" fmla="*/ 3133438 w 3149313"/>
                  <a:gd name="connsiteY3" fmla="*/ 8559 h 629064"/>
                  <a:gd name="connsiteX4" fmla="*/ 3107421 w 3149313"/>
                  <a:gd name="connsiteY4" fmla="*/ 254983 h 629064"/>
                  <a:gd name="connsiteX5" fmla="*/ 3149313 w 3149313"/>
                  <a:gd name="connsiteY5" fmla="*/ 557890 h 629064"/>
                  <a:gd name="connsiteX6" fmla="*/ 72927 w 3149313"/>
                  <a:gd name="connsiteY6" fmla="*/ 629064 h 629064"/>
                  <a:gd name="connsiteX0" fmla="*/ 72927 w 3149313"/>
                  <a:gd name="connsiteY0" fmla="*/ 629064 h 629064"/>
                  <a:gd name="connsiteX1" fmla="*/ 0 w 3149313"/>
                  <a:gd name="connsiteY1" fmla="*/ 320180 h 629064"/>
                  <a:gd name="connsiteX2" fmla="*/ 75190 w 3149313"/>
                  <a:gd name="connsiteY2" fmla="*/ 0 h 629064"/>
                  <a:gd name="connsiteX3" fmla="*/ 3133438 w 3149313"/>
                  <a:gd name="connsiteY3" fmla="*/ 8559 h 629064"/>
                  <a:gd name="connsiteX4" fmla="*/ 3107421 w 3149313"/>
                  <a:gd name="connsiteY4" fmla="*/ 254983 h 629064"/>
                  <a:gd name="connsiteX5" fmla="*/ 3149313 w 3149313"/>
                  <a:gd name="connsiteY5" fmla="*/ 557890 h 629064"/>
                  <a:gd name="connsiteX6" fmla="*/ 72927 w 3149313"/>
                  <a:gd name="connsiteY6" fmla="*/ 629064 h 629064"/>
                  <a:gd name="connsiteX0" fmla="*/ 72927 w 3149313"/>
                  <a:gd name="connsiteY0" fmla="*/ 629064 h 629064"/>
                  <a:gd name="connsiteX1" fmla="*/ 0 w 3149313"/>
                  <a:gd name="connsiteY1" fmla="*/ 320180 h 629064"/>
                  <a:gd name="connsiteX2" fmla="*/ 75190 w 3149313"/>
                  <a:gd name="connsiteY2" fmla="*/ 0 h 629064"/>
                  <a:gd name="connsiteX3" fmla="*/ 3133438 w 3149313"/>
                  <a:gd name="connsiteY3" fmla="*/ 8559 h 629064"/>
                  <a:gd name="connsiteX4" fmla="*/ 3107421 w 3149313"/>
                  <a:gd name="connsiteY4" fmla="*/ 254983 h 629064"/>
                  <a:gd name="connsiteX5" fmla="*/ 3149313 w 3149313"/>
                  <a:gd name="connsiteY5" fmla="*/ 557890 h 629064"/>
                  <a:gd name="connsiteX6" fmla="*/ 72927 w 3149313"/>
                  <a:gd name="connsiteY6" fmla="*/ 629064 h 629064"/>
                  <a:gd name="connsiteX0" fmla="*/ 72927 w 3149313"/>
                  <a:gd name="connsiteY0" fmla="*/ 629064 h 629064"/>
                  <a:gd name="connsiteX1" fmla="*/ 0 w 3149313"/>
                  <a:gd name="connsiteY1" fmla="*/ 320180 h 629064"/>
                  <a:gd name="connsiteX2" fmla="*/ 75190 w 3149313"/>
                  <a:gd name="connsiteY2" fmla="*/ 0 h 629064"/>
                  <a:gd name="connsiteX3" fmla="*/ 3133438 w 3149313"/>
                  <a:gd name="connsiteY3" fmla="*/ 8559 h 629064"/>
                  <a:gd name="connsiteX4" fmla="*/ 3107421 w 3149313"/>
                  <a:gd name="connsiteY4" fmla="*/ 254983 h 629064"/>
                  <a:gd name="connsiteX5" fmla="*/ 3149313 w 3149313"/>
                  <a:gd name="connsiteY5" fmla="*/ 557890 h 629064"/>
                  <a:gd name="connsiteX6" fmla="*/ 72927 w 3149313"/>
                  <a:gd name="connsiteY6" fmla="*/ 629064 h 629064"/>
                  <a:gd name="connsiteX0" fmla="*/ 72927 w 3149313"/>
                  <a:gd name="connsiteY0" fmla="*/ 629064 h 629064"/>
                  <a:gd name="connsiteX1" fmla="*/ 0 w 3149313"/>
                  <a:gd name="connsiteY1" fmla="*/ 320180 h 629064"/>
                  <a:gd name="connsiteX2" fmla="*/ 75190 w 3149313"/>
                  <a:gd name="connsiteY2" fmla="*/ 0 h 629064"/>
                  <a:gd name="connsiteX3" fmla="*/ 3133438 w 3149313"/>
                  <a:gd name="connsiteY3" fmla="*/ 8559 h 629064"/>
                  <a:gd name="connsiteX4" fmla="*/ 3107421 w 3149313"/>
                  <a:gd name="connsiteY4" fmla="*/ 254983 h 629064"/>
                  <a:gd name="connsiteX5" fmla="*/ 3149313 w 3149313"/>
                  <a:gd name="connsiteY5" fmla="*/ 557890 h 629064"/>
                  <a:gd name="connsiteX6" fmla="*/ 72927 w 3149313"/>
                  <a:gd name="connsiteY6" fmla="*/ 629064 h 629064"/>
                  <a:gd name="connsiteX0" fmla="*/ 72927 w 3149313"/>
                  <a:gd name="connsiteY0" fmla="*/ 629064 h 629064"/>
                  <a:gd name="connsiteX1" fmla="*/ 0 w 3149313"/>
                  <a:gd name="connsiteY1" fmla="*/ 320180 h 629064"/>
                  <a:gd name="connsiteX2" fmla="*/ 75190 w 3149313"/>
                  <a:gd name="connsiteY2" fmla="*/ 0 h 629064"/>
                  <a:gd name="connsiteX3" fmla="*/ 3133438 w 3149313"/>
                  <a:gd name="connsiteY3" fmla="*/ 8559 h 629064"/>
                  <a:gd name="connsiteX4" fmla="*/ 3107421 w 3149313"/>
                  <a:gd name="connsiteY4" fmla="*/ 254983 h 629064"/>
                  <a:gd name="connsiteX5" fmla="*/ 3149313 w 3149313"/>
                  <a:gd name="connsiteY5" fmla="*/ 557890 h 629064"/>
                  <a:gd name="connsiteX6" fmla="*/ 72927 w 3149313"/>
                  <a:gd name="connsiteY6" fmla="*/ 629064 h 629064"/>
                  <a:gd name="connsiteX0" fmla="*/ 72927 w 3149313"/>
                  <a:gd name="connsiteY0" fmla="*/ 629064 h 629064"/>
                  <a:gd name="connsiteX1" fmla="*/ 0 w 3149313"/>
                  <a:gd name="connsiteY1" fmla="*/ 320180 h 629064"/>
                  <a:gd name="connsiteX2" fmla="*/ 75190 w 3149313"/>
                  <a:gd name="connsiteY2" fmla="*/ 0 h 629064"/>
                  <a:gd name="connsiteX3" fmla="*/ 3133438 w 3149313"/>
                  <a:gd name="connsiteY3" fmla="*/ 8559 h 629064"/>
                  <a:gd name="connsiteX4" fmla="*/ 3107421 w 3149313"/>
                  <a:gd name="connsiteY4" fmla="*/ 254983 h 629064"/>
                  <a:gd name="connsiteX5" fmla="*/ 3149313 w 3149313"/>
                  <a:gd name="connsiteY5" fmla="*/ 557890 h 629064"/>
                  <a:gd name="connsiteX6" fmla="*/ 72927 w 3149313"/>
                  <a:gd name="connsiteY6" fmla="*/ 629064 h 629064"/>
                  <a:gd name="connsiteX0" fmla="*/ 72927 w 3149313"/>
                  <a:gd name="connsiteY0" fmla="*/ 629064 h 629064"/>
                  <a:gd name="connsiteX1" fmla="*/ 0 w 3149313"/>
                  <a:gd name="connsiteY1" fmla="*/ 320180 h 629064"/>
                  <a:gd name="connsiteX2" fmla="*/ 75190 w 3149313"/>
                  <a:gd name="connsiteY2" fmla="*/ 0 h 629064"/>
                  <a:gd name="connsiteX3" fmla="*/ 3133438 w 3149313"/>
                  <a:gd name="connsiteY3" fmla="*/ 8559 h 629064"/>
                  <a:gd name="connsiteX4" fmla="*/ 3107421 w 3149313"/>
                  <a:gd name="connsiteY4" fmla="*/ 254983 h 629064"/>
                  <a:gd name="connsiteX5" fmla="*/ 3149313 w 3149313"/>
                  <a:gd name="connsiteY5" fmla="*/ 557890 h 629064"/>
                  <a:gd name="connsiteX6" fmla="*/ 72927 w 3149313"/>
                  <a:gd name="connsiteY6" fmla="*/ 629064 h 629064"/>
                  <a:gd name="connsiteX0" fmla="*/ 73270 w 3149656"/>
                  <a:gd name="connsiteY0" fmla="*/ 629064 h 629064"/>
                  <a:gd name="connsiteX1" fmla="*/ 343 w 3149656"/>
                  <a:gd name="connsiteY1" fmla="*/ 320180 h 629064"/>
                  <a:gd name="connsiteX2" fmla="*/ 75533 w 3149656"/>
                  <a:gd name="connsiteY2" fmla="*/ 0 h 629064"/>
                  <a:gd name="connsiteX3" fmla="*/ 3133781 w 3149656"/>
                  <a:gd name="connsiteY3" fmla="*/ 8559 h 629064"/>
                  <a:gd name="connsiteX4" fmla="*/ 3107764 w 3149656"/>
                  <a:gd name="connsiteY4" fmla="*/ 254983 h 629064"/>
                  <a:gd name="connsiteX5" fmla="*/ 3149656 w 3149656"/>
                  <a:gd name="connsiteY5" fmla="*/ 557890 h 629064"/>
                  <a:gd name="connsiteX6" fmla="*/ 73270 w 3149656"/>
                  <a:gd name="connsiteY6" fmla="*/ 629064 h 629064"/>
                  <a:gd name="connsiteX0" fmla="*/ 72927 w 3149313"/>
                  <a:gd name="connsiteY0" fmla="*/ 629064 h 629064"/>
                  <a:gd name="connsiteX1" fmla="*/ 0 w 3149313"/>
                  <a:gd name="connsiteY1" fmla="*/ 320180 h 629064"/>
                  <a:gd name="connsiteX2" fmla="*/ 75190 w 3149313"/>
                  <a:gd name="connsiteY2" fmla="*/ 0 h 629064"/>
                  <a:gd name="connsiteX3" fmla="*/ 3133438 w 3149313"/>
                  <a:gd name="connsiteY3" fmla="*/ 8559 h 629064"/>
                  <a:gd name="connsiteX4" fmla="*/ 3107421 w 3149313"/>
                  <a:gd name="connsiteY4" fmla="*/ 254983 h 629064"/>
                  <a:gd name="connsiteX5" fmla="*/ 3149313 w 3149313"/>
                  <a:gd name="connsiteY5" fmla="*/ 557890 h 629064"/>
                  <a:gd name="connsiteX6" fmla="*/ 72927 w 3149313"/>
                  <a:gd name="connsiteY6" fmla="*/ 629064 h 629064"/>
                  <a:gd name="connsiteX0" fmla="*/ 72927 w 3149313"/>
                  <a:gd name="connsiteY0" fmla="*/ 629064 h 629064"/>
                  <a:gd name="connsiteX1" fmla="*/ 0 w 3149313"/>
                  <a:gd name="connsiteY1" fmla="*/ 320180 h 629064"/>
                  <a:gd name="connsiteX2" fmla="*/ 75190 w 3149313"/>
                  <a:gd name="connsiteY2" fmla="*/ 0 h 629064"/>
                  <a:gd name="connsiteX3" fmla="*/ 3133438 w 3149313"/>
                  <a:gd name="connsiteY3" fmla="*/ 8559 h 629064"/>
                  <a:gd name="connsiteX4" fmla="*/ 3107421 w 3149313"/>
                  <a:gd name="connsiteY4" fmla="*/ 254983 h 629064"/>
                  <a:gd name="connsiteX5" fmla="*/ 3149313 w 3149313"/>
                  <a:gd name="connsiteY5" fmla="*/ 557890 h 629064"/>
                  <a:gd name="connsiteX6" fmla="*/ 72927 w 3149313"/>
                  <a:gd name="connsiteY6" fmla="*/ 629064 h 629064"/>
                  <a:gd name="connsiteX0" fmla="*/ 72927 w 3149313"/>
                  <a:gd name="connsiteY0" fmla="*/ 629064 h 629064"/>
                  <a:gd name="connsiteX1" fmla="*/ 0 w 3149313"/>
                  <a:gd name="connsiteY1" fmla="*/ 320180 h 629064"/>
                  <a:gd name="connsiteX2" fmla="*/ 75190 w 3149313"/>
                  <a:gd name="connsiteY2" fmla="*/ 0 h 629064"/>
                  <a:gd name="connsiteX3" fmla="*/ 3133438 w 3149313"/>
                  <a:gd name="connsiteY3" fmla="*/ 8559 h 629064"/>
                  <a:gd name="connsiteX4" fmla="*/ 3107421 w 3149313"/>
                  <a:gd name="connsiteY4" fmla="*/ 254983 h 629064"/>
                  <a:gd name="connsiteX5" fmla="*/ 3149313 w 3149313"/>
                  <a:gd name="connsiteY5" fmla="*/ 557890 h 629064"/>
                  <a:gd name="connsiteX6" fmla="*/ 72927 w 3149313"/>
                  <a:gd name="connsiteY6" fmla="*/ 629064 h 629064"/>
                  <a:gd name="connsiteX0" fmla="*/ 72927 w 3149313"/>
                  <a:gd name="connsiteY0" fmla="*/ 629064 h 629064"/>
                  <a:gd name="connsiteX1" fmla="*/ 0 w 3149313"/>
                  <a:gd name="connsiteY1" fmla="*/ 320180 h 629064"/>
                  <a:gd name="connsiteX2" fmla="*/ 75190 w 3149313"/>
                  <a:gd name="connsiteY2" fmla="*/ 0 h 629064"/>
                  <a:gd name="connsiteX3" fmla="*/ 3133438 w 3149313"/>
                  <a:gd name="connsiteY3" fmla="*/ 8559 h 629064"/>
                  <a:gd name="connsiteX4" fmla="*/ 3107421 w 3149313"/>
                  <a:gd name="connsiteY4" fmla="*/ 254983 h 629064"/>
                  <a:gd name="connsiteX5" fmla="*/ 3149313 w 3149313"/>
                  <a:gd name="connsiteY5" fmla="*/ 557890 h 629064"/>
                  <a:gd name="connsiteX6" fmla="*/ 72927 w 3149313"/>
                  <a:gd name="connsiteY6" fmla="*/ 629064 h 629064"/>
                  <a:gd name="connsiteX0" fmla="*/ 72927 w 3149313"/>
                  <a:gd name="connsiteY0" fmla="*/ 629064 h 629064"/>
                  <a:gd name="connsiteX1" fmla="*/ 0 w 3149313"/>
                  <a:gd name="connsiteY1" fmla="*/ 320180 h 629064"/>
                  <a:gd name="connsiteX2" fmla="*/ 75190 w 3149313"/>
                  <a:gd name="connsiteY2" fmla="*/ 0 h 629064"/>
                  <a:gd name="connsiteX3" fmla="*/ 3133438 w 3149313"/>
                  <a:gd name="connsiteY3" fmla="*/ 8559 h 629064"/>
                  <a:gd name="connsiteX4" fmla="*/ 3107421 w 3149313"/>
                  <a:gd name="connsiteY4" fmla="*/ 254983 h 629064"/>
                  <a:gd name="connsiteX5" fmla="*/ 3149313 w 3149313"/>
                  <a:gd name="connsiteY5" fmla="*/ 557890 h 629064"/>
                  <a:gd name="connsiteX6" fmla="*/ 72927 w 3149313"/>
                  <a:gd name="connsiteY6" fmla="*/ 629064 h 629064"/>
                  <a:gd name="connsiteX0" fmla="*/ 74876 w 3151262"/>
                  <a:gd name="connsiteY0" fmla="*/ 629064 h 629064"/>
                  <a:gd name="connsiteX1" fmla="*/ 0 w 3151262"/>
                  <a:gd name="connsiteY1" fmla="*/ 318400 h 629064"/>
                  <a:gd name="connsiteX2" fmla="*/ 77139 w 3151262"/>
                  <a:gd name="connsiteY2" fmla="*/ 0 h 629064"/>
                  <a:gd name="connsiteX3" fmla="*/ 3135387 w 3151262"/>
                  <a:gd name="connsiteY3" fmla="*/ 8559 h 629064"/>
                  <a:gd name="connsiteX4" fmla="*/ 3109370 w 3151262"/>
                  <a:gd name="connsiteY4" fmla="*/ 254983 h 629064"/>
                  <a:gd name="connsiteX5" fmla="*/ 3151262 w 3151262"/>
                  <a:gd name="connsiteY5" fmla="*/ 557890 h 629064"/>
                  <a:gd name="connsiteX6" fmla="*/ 74876 w 3151262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37335 w 3153210"/>
                  <a:gd name="connsiteY3" fmla="*/ 8559 h 629064"/>
                  <a:gd name="connsiteX4" fmla="*/ 3111318 w 3153210"/>
                  <a:gd name="connsiteY4" fmla="*/ 254983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37335 w 3153210"/>
                  <a:gd name="connsiteY3" fmla="*/ 8559 h 629064"/>
                  <a:gd name="connsiteX4" fmla="*/ 3111318 w 3153210"/>
                  <a:gd name="connsiteY4" fmla="*/ 254983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37335 w 3153210"/>
                  <a:gd name="connsiteY3" fmla="*/ 8559 h 629064"/>
                  <a:gd name="connsiteX4" fmla="*/ 3111318 w 3153210"/>
                  <a:gd name="connsiteY4" fmla="*/ 254983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37335 w 3153210"/>
                  <a:gd name="connsiteY3" fmla="*/ 8559 h 629064"/>
                  <a:gd name="connsiteX4" fmla="*/ 3111318 w 3153210"/>
                  <a:gd name="connsiteY4" fmla="*/ 254983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37335 w 3153210"/>
                  <a:gd name="connsiteY3" fmla="*/ 8559 h 629064"/>
                  <a:gd name="connsiteX4" fmla="*/ 3111318 w 3153210"/>
                  <a:gd name="connsiteY4" fmla="*/ 254983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37335 w 3153210"/>
                  <a:gd name="connsiteY3" fmla="*/ 8559 h 629064"/>
                  <a:gd name="connsiteX4" fmla="*/ 3111318 w 3153210"/>
                  <a:gd name="connsiteY4" fmla="*/ 254983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37335 w 3153210"/>
                  <a:gd name="connsiteY3" fmla="*/ 8559 h 629064"/>
                  <a:gd name="connsiteX4" fmla="*/ 3111318 w 3153210"/>
                  <a:gd name="connsiteY4" fmla="*/ 254983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37335 w 3153210"/>
                  <a:gd name="connsiteY3" fmla="*/ 8559 h 629064"/>
                  <a:gd name="connsiteX4" fmla="*/ 3111318 w 3153210"/>
                  <a:gd name="connsiteY4" fmla="*/ 254983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27273 w 3153210"/>
                  <a:gd name="connsiteY3" fmla="*/ 3986 h 629064"/>
                  <a:gd name="connsiteX4" fmla="*/ 3111318 w 3153210"/>
                  <a:gd name="connsiteY4" fmla="*/ 254983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27273 w 3153210"/>
                  <a:gd name="connsiteY3" fmla="*/ 3986 h 629064"/>
                  <a:gd name="connsiteX4" fmla="*/ 3111318 w 3153210"/>
                  <a:gd name="connsiteY4" fmla="*/ 254983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27273 w 3153210"/>
                  <a:gd name="connsiteY3" fmla="*/ 3986 h 629064"/>
                  <a:gd name="connsiteX4" fmla="*/ 3108837 w 3153210"/>
                  <a:gd name="connsiteY4" fmla="*/ 257336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27273 w 3153210"/>
                  <a:gd name="connsiteY3" fmla="*/ 3986 h 629064"/>
                  <a:gd name="connsiteX4" fmla="*/ 3108837 w 3153210"/>
                  <a:gd name="connsiteY4" fmla="*/ 257336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27273 w 3153210"/>
                  <a:gd name="connsiteY3" fmla="*/ 3986 h 629064"/>
                  <a:gd name="connsiteX4" fmla="*/ 3084672 w 3153210"/>
                  <a:gd name="connsiteY4" fmla="*/ 257545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27273 w 3153210"/>
                  <a:gd name="connsiteY3" fmla="*/ 3986 h 629064"/>
                  <a:gd name="connsiteX4" fmla="*/ 3084672 w 3153210"/>
                  <a:gd name="connsiteY4" fmla="*/ 257545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27273 w 3153210"/>
                  <a:gd name="connsiteY3" fmla="*/ 3986 h 629064"/>
                  <a:gd name="connsiteX4" fmla="*/ 3084672 w 3153210"/>
                  <a:gd name="connsiteY4" fmla="*/ 257545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27273 w 3153210"/>
                  <a:gd name="connsiteY3" fmla="*/ 3986 h 629064"/>
                  <a:gd name="connsiteX4" fmla="*/ 3084672 w 3153210"/>
                  <a:gd name="connsiteY4" fmla="*/ 257545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27273 w 3153210"/>
                  <a:gd name="connsiteY3" fmla="*/ 3986 h 629064"/>
                  <a:gd name="connsiteX4" fmla="*/ 3084672 w 3153210"/>
                  <a:gd name="connsiteY4" fmla="*/ 257545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17724 w 3153210"/>
                  <a:gd name="connsiteY3" fmla="*/ 7041 h 629064"/>
                  <a:gd name="connsiteX4" fmla="*/ 3084672 w 3153210"/>
                  <a:gd name="connsiteY4" fmla="*/ 257545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36998 w 3153210"/>
                  <a:gd name="connsiteY3" fmla="*/ 18757 h 629064"/>
                  <a:gd name="connsiteX4" fmla="*/ 3084672 w 3153210"/>
                  <a:gd name="connsiteY4" fmla="*/ 257545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11338 w 3153210"/>
                  <a:gd name="connsiteY3" fmla="*/ 7096 h 629064"/>
                  <a:gd name="connsiteX4" fmla="*/ 3084672 w 3153210"/>
                  <a:gd name="connsiteY4" fmla="*/ 257545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11338 w 3153210"/>
                  <a:gd name="connsiteY3" fmla="*/ 7095 h 629064"/>
                  <a:gd name="connsiteX4" fmla="*/ 3084672 w 3153210"/>
                  <a:gd name="connsiteY4" fmla="*/ 257545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098508 w 3153210"/>
                  <a:gd name="connsiteY3" fmla="*/ 1263 h 629064"/>
                  <a:gd name="connsiteX4" fmla="*/ 3084672 w 3153210"/>
                  <a:gd name="connsiteY4" fmla="*/ 257545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14500 w 3153210"/>
                  <a:gd name="connsiteY3" fmla="*/ 4096 h 629064"/>
                  <a:gd name="connsiteX4" fmla="*/ 3084672 w 3153210"/>
                  <a:gd name="connsiteY4" fmla="*/ 257545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  <a:gd name="connsiteX0" fmla="*/ 76824 w 3153210"/>
                  <a:gd name="connsiteY0" fmla="*/ 629064 h 629064"/>
                  <a:gd name="connsiteX1" fmla="*/ 0 w 3153210"/>
                  <a:gd name="connsiteY1" fmla="*/ 316621 h 629064"/>
                  <a:gd name="connsiteX2" fmla="*/ 79087 w 3153210"/>
                  <a:gd name="connsiteY2" fmla="*/ 0 h 629064"/>
                  <a:gd name="connsiteX3" fmla="*/ 3114500 w 3153210"/>
                  <a:gd name="connsiteY3" fmla="*/ 4096 h 629064"/>
                  <a:gd name="connsiteX4" fmla="*/ 3084672 w 3153210"/>
                  <a:gd name="connsiteY4" fmla="*/ 257545 h 629064"/>
                  <a:gd name="connsiteX5" fmla="*/ 3153210 w 3153210"/>
                  <a:gd name="connsiteY5" fmla="*/ 557890 h 629064"/>
                  <a:gd name="connsiteX6" fmla="*/ 76824 w 3153210"/>
                  <a:gd name="connsiteY6" fmla="*/ 629064 h 629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53210" h="629064">
                    <a:moveTo>
                      <a:pt x="76824" y="629064"/>
                    </a:moveTo>
                    <a:cubicBezTo>
                      <a:pt x="18190" y="503349"/>
                      <a:pt x="12940" y="436046"/>
                      <a:pt x="0" y="316621"/>
                    </a:cubicBezTo>
                    <a:cubicBezTo>
                      <a:pt x="3755" y="210534"/>
                      <a:pt x="-2072" y="102246"/>
                      <a:pt x="79087" y="0"/>
                    </a:cubicBezTo>
                    <a:lnTo>
                      <a:pt x="3114500" y="4096"/>
                    </a:lnTo>
                    <a:cubicBezTo>
                      <a:pt x="3078878" y="104219"/>
                      <a:pt x="3086877" y="197973"/>
                      <a:pt x="3084672" y="257545"/>
                    </a:cubicBezTo>
                    <a:cubicBezTo>
                      <a:pt x="3092758" y="334631"/>
                      <a:pt x="3112558" y="448344"/>
                      <a:pt x="3153210" y="557890"/>
                    </a:cubicBezTo>
                    <a:lnTo>
                      <a:pt x="76824" y="629064"/>
                    </a:lnTo>
                    <a:close/>
                  </a:path>
                </a:pathLst>
              </a:custGeom>
              <a:gradFill>
                <a:gsLst>
                  <a:gs pos="54000">
                    <a:srgbClr val="000000">
                      <a:lumMod val="85000"/>
                      <a:lumOff val="15000"/>
                    </a:srgbClr>
                  </a:gs>
                  <a:gs pos="81000">
                    <a:srgbClr val="000000">
                      <a:lumMod val="65000"/>
                      <a:lumOff val="35000"/>
                    </a:srgbClr>
                  </a:gs>
                  <a:gs pos="25758">
                    <a:srgbClr val="FFFFFF">
                      <a:lumMod val="65000"/>
                    </a:srgbClr>
                  </a:gs>
                  <a:gs pos="19000">
                    <a:srgbClr val="EDEDED">
                      <a:lumMod val="25000"/>
                    </a:srgbClr>
                  </a:gs>
                  <a:gs pos="50000">
                    <a:srgbClr val="FFFFFF">
                      <a:lumMod val="75000"/>
                    </a:srgbClr>
                  </a:gs>
                  <a:gs pos="0">
                    <a:srgbClr val="000000">
                      <a:lumMod val="65000"/>
                      <a:lumOff val="35000"/>
                    </a:srgbClr>
                  </a:gs>
                  <a:gs pos="100000">
                    <a:srgbClr val="000000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 rot="2700000" flipH="1">
                <a:off x="3041108" y="4329833"/>
                <a:ext cx="36576" cy="13716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5400">
                  <a:prstClr val="black"/>
                </a:inn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 rot="2700000" flipH="1">
                <a:off x="3010376" y="4299101"/>
                <a:ext cx="36576" cy="13716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5400">
                  <a:prstClr val="black"/>
                </a:inn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 rot="2700000" flipH="1">
                <a:off x="2979641" y="4268366"/>
                <a:ext cx="36576" cy="13716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5400">
                  <a:prstClr val="black"/>
                </a:inn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 rot="2700000" flipH="1">
                <a:off x="2948906" y="4237631"/>
                <a:ext cx="36576" cy="13716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5400">
                  <a:prstClr val="black"/>
                </a:inn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Rounded Rectangle 71"/>
              <p:cNvSpPr/>
              <p:nvPr/>
            </p:nvSpPr>
            <p:spPr>
              <a:xfrm rot="2700000" flipH="1">
                <a:off x="2918171" y="4206896"/>
                <a:ext cx="36576" cy="13716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5400">
                  <a:prstClr val="black"/>
                </a:inn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Rounded Rectangle 72"/>
              <p:cNvSpPr/>
              <p:nvPr/>
            </p:nvSpPr>
            <p:spPr>
              <a:xfrm rot="2700000" flipH="1">
                <a:off x="2887436" y="4176161"/>
                <a:ext cx="36576" cy="13716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5400">
                  <a:prstClr val="black"/>
                </a:inn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Rounded Rectangle 73"/>
              <p:cNvSpPr/>
              <p:nvPr/>
            </p:nvSpPr>
            <p:spPr>
              <a:xfrm rot="2700000" flipH="1">
                <a:off x="2856701" y="4145426"/>
                <a:ext cx="36576" cy="13716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5400">
                  <a:prstClr val="black"/>
                </a:inn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Rectangle 4"/>
              <p:cNvSpPr/>
              <p:nvPr/>
            </p:nvSpPr>
            <p:spPr>
              <a:xfrm rot="18598006">
                <a:off x="2072134" y="4679536"/>
                <a:ext cx="189486" cy="648349"/>
              </a:xfrm>
              <a:custGeom>
                <a:avLst/>
                <a:gdLst>
                  <a:gd name="connsiteX0" fmla="*/ 0 w 311084"/>
                  <a:gd name="connsiteY0" fmla="*/ 0 h 652925"/>
                  <a:gd name="connsiteX1" fmla="*/ 311084 w 311084"/>
                  <a:gd name="connsiteY1" fmla="*/ 0 h 652925"/>
                  <a:gd name="connsiteX2" fmla="*/ 311084 w 311084"/>
                  <a:gd name="connsiteY2" fmla="*/ 652925 h 652925"/>
                  <a:gd name="connsiteX3" fmla="*/ 0 w 311084"/>
                  <a:gd name="connsiteY3" fmla="*/ 652925 h 652925"/>
                  <a:gd name="connsiteX4" fmla="*/ 0 w 311084"/>
                  <a:gd name="connsiteY4" fmla="*/ 0 h 652925"/>
                  <a:gd name="connsiteX0" fmla="*/ 76652 w 311084"/>
                  <a:gd name="connsiteY0" fmla="*/ 3405 h 652925"/>
                  <a:gd name="connsiteX1" fmla="*/ 311084 w 311084"/>
                  <a:gd name="connsiteY1" fmla="*/ 0 h 652925"/>
                  <a:gd name="connsiteX2" fmla="*/ 311084 w 311084"/>
                  <a:gd name="connsiteY2" fmla="*/ 652925 h 652925"/>
                  <a:gd name="connsiteX3" fmla="*/ 0 w 311084"/>
                  <a:gd name="connsiteY3" fmla="*/ 652925 h 652925"/>
                  <a:gd name="connsiteX4" fmla="*/ 76652 w 311084"/>
                  <a:gd name="connsiteY4" fmla="*/ 3405 h 652925"/>
                  <a:gd name="connsiteX0" fmla="*/ 112077 w 346509"/>
                  <a:gd name="connsiteY0" fmla="*/ 3405 h 652925"/>
                  <a:gd name="connsiteX1" fmla="*/ 346509 w 346509"/>
                  <a:gd name="connsiteY1" fmla="*/ 0 h 652925"/>
                  <a:gd name="connsiteX2" fmla="*/ 346509 w 346509"/>
                  <a:gd name="connsiteY2" fmla="*/ 652925 h 652925"/>
                  <a:gd name="connsiteX3" fmla="*/ 35425 w 346509"/>
                  <a:gd name="connsiteY3" fmla="*/ 652925 h 652925"/>
                  <a:gd name="connsiteX4" fmla="*/ 112077 w 346509"/>
                  <a:gd name="connsiteY4" fmla="*/ 3405 h 652925"/>
                  <a:gd name="connsiteX0" fmla="*/ 90358 w 324790"/>
                  <a:gd name="connsiteY0" fmla="*/ 3405 h 652925"/>
                  <a:gd name="connsiteX1" fmla="*/ 324790 w 324790"/>
                  <a:gd name="connsiteY1" fmla="*/ 0 h 652925"/>
                  <a:gd name="connsiteX2" fmla="*/ 324790 w 324790"/>
                  <a:gd name="connsiteY2" fmla="*/ 652925 h 652925"/>
                  <a:gd name="connsiteX3" fmla="*/ 87332 w 324790"/>
                  <a:gd name="connsiteY3" fmla="*/ 652718 h 652925"/>
                  <a:gd name="connsiteX4" fmla="*/ 90358 w 324790"/>
                  <a:gd name="connsiteY4" fmla="*/ 3405 h 652925"/>
                  <a:gd name="connsiteX0" fmla="*/ 133870 w 368302"/>
                  <a:gd name="connsiteY0" fmla="*/ 3405 h 652925"/>
                  <a:gd name="connsiteX1" fmla="*/ 368302 w 368302"/>
                  <a:gd name="connsiteY1" fmla="*/ 0 h 652925"/>
                  <a:gd name="connsiteX2" fmla="*/ 368302 w 368302"/>
                  <a:gd name="connsiteY2" fmla="*/ 652925 h 652925"/>
                  <a:gd name="connsiteX3" fmla="*/ 130844 w 368302"/>
                  <a:gd name="connsiteY3" fmla="*/ 652718 h 652925"/>
                  <a:gd name="connsiteX4" fmla="*/ 133870 w 368302"/>
                  <a:gd name="connsiteY4" fmla="*/ 3405 h 652925"/>
                  <a:gd name="connsiteX0" fmla="*/ 175130 w 409562"/>
                  <a:gd name="connsiteY0" fmla="*/ 3405 h 652925"/>
                  <a:gd name="connsiteX1" fmla="*/ 409562 w 409562"/>
                  <a:gd name="connsiteY1" fmla="*/ 0 h 652925"/>
                  <a:gd name="connsiteX2" fmla="*/ 409562 w 409562"/>
                  <a:gd name="connsiteY2" fmla="*/ 652925 h 652925"/>
                  <a:gd name="connsiteX3" fmla="*/ 91150 w 409562"/>
                  <a:gd name="connsiteY3" fmla="*/ 622169 h 652925"/>
                  <a:gd name="connsiteX4" fmla="*/ 175130 w 409562"/>
                  <a:gd name="connsiteY4" fmla="*/ 3405 h 652925"/>
                  <a:gd name="connsiteX0" fmla="*/ 173334 w 407766"/>
                  <a:gd name="connsiteY0" fmla="*/ 3405 h 652925"/>
                  <a:gd name="connsiteX1" fmla="*/ 407766 w 407766"/>
                  <a:gd name="connsiteY1" fmla="*/ 0 h 652925"/>
                  <a:gd name="connsiteX2" fmla="*/ 407766 w 407766"/>
                  <a:gd name="connsiteY2" fmla="*/ 652925 h 652925"/>
                  <a:gd name="connsiteX3" fmla="*/ 92382 w 407766"/>
                  <a:gd name="connsiteY3" fmla="*/ 625781 h 652925"/>
                  <a:gd name="connsiteX4" fmla="*/ 173334 w 407766"/>
                  <a:gd name="connsiteY4" fmla="*/ 3405 h 652925"/>
                  <a:gd name="connsiteX0" fmla="*/ 173334 w 407766"/>
                  <a:gd name="connsiteY0" fmla="*/ 3405 h 662629"/>
                  <a:gd name="connsiteX1" fmla="*/ 407766 w 407766"/>
                  <a:gd name="connsiteY1" fmla="*/ 0 h 662629"/>
                  <a:gd name="connsiteX2" fmla="*/ 176053 w 407766"/>
                  <a:gd name="connsiteY2" fmla="*/ 662629 h 662629"/>
                  <a:gd name="connsiteX3" fmla="*/ 92382 w 407766"/>
                  <a:gd name="connsiteY3" fmla="*/ 625781 h 662629"/>
                  <a:gd name="connsiteX4" fmla="*/ 173334 w 407766"/>
                  <a:gd name="connsiteY4" fmla="*/ 3405 h 662629"/>
                  <a:gd name="connsiteX0" fmla="*/ 173334 w 407766"/>
                  <a:gd name="connsiteY0" fmla="*/ 3405 h 651792"/>
                  <a:gd name="connsiteX1" fmla="*/ 407766 w 407766"/>
                  <a:gd name="connsiteY1" fmla="*/ 0 h 651792"/>
                  <a:gd name="connsiteX2" fmla="*/ 166971 w 407766"/>
                  <a:gd name="connsiteY2" fmla="*/ 651792 h 651792"/>
                  <a:gd name="connsiteX3" fmla="*/ 92382 w 407766"/>
                  <a:gd name="connsiteY3" fmla="*/ 625781 h 651792"/>
                  <a:gd name="connsiteX4" fmla="*/ 173334 w 407766"/>
                  <a:gd name="connsiteY4" fmla="*/ 3405 h 651792"/>
                  <a:gd name="connsiteX0" fmla="*/ 169125 w 410781"/>
                  <a:gd name="connsiteY0" fmla="*/ 9460 h 651792"/>
                  <a:gd name="connsiteX1" fmla="*/ 410781 w 410781"/>
                  <a:gd name="connsiteY1" fmla="*/ 0 h 651792"/>
                  <a:gd name="connsiteX2" fmla="*/ 169986 w 410781"/>
                  <a:gd name="connsiteY2" fmla="*/ 651792 h 651792"/>
                  <a:gd name="connsiteX3" fmla="*/ 95397 w 410781"/>
                  <a:gd name="connsiteY3" fmla="*/ 625781 h 651792"/>
                  <a:gd name="connsiteX4" fmla="*/ 169125 w 410781"/>
                  <a:gd name="connsiteY4" fmla="*/ 9460 h 651792"/>
                  <a:gd name="connsiteX0" fmla="*/ 169125 w 208655"/>
                  <a:gd name="connsiteY0" fmla="*/ 0 h 642332"/>
                  <a:gd name="connsiteX1" fmla="*/ 208655 w 208655"/>
                  <a:gd name="connsiteY1" fmla="*/ 6196 h 642332"/>
                  <a:gd name="connsiteX2" fmla="*/ 169986 w 208655"/>
                  <a:gd name="connsiteY2" fmla="*/ 642332 h 642332"/>
                  <a:gd name="connsiteX3" fmla="*/ 95397 w 208655"/>
                  <a:gd name="connsiteY3" fmla="*/ 616321 h 642332"/>
                  <a:gd name="connsiteX4" fmla="*/ 169125 w 208655"/>
                  <a:gd name="connsiteY4" fmla="*/ 0 h 642332"/>
                  <a:gd name="connsiteX0" fmla="*/ 165030 w 211784"/>
                  <a:gd name="connsiteY0" fmla="*/ 0 h 636277"/>
                  <a:gd name="connsiteX1" fmla="*/ 211784 w 211784"/>
                  <a:gd name="connsiteY1" fmla="*/ 141 h 636277"/>
                  <a:gd name="connsiteX2" fmla="*/ 173115 w 211784"/>
                  <a:gd name="connsiteY2" fmla="*/ 636277 h 636277"/>
                  <a:gd name="connsiteX3" fmla="*/ 98526 w 211784"/>
                  <a:gd name="connsiteY3" fmla="*/ 610266 h 636277"/>
                  <a:gd name="connsiteX4" fmla="*/ 165030 w 211784"/>
                  <a:gd name="connsiteY4" fmla="*/ 0 h 636277"/>
                  <a:gd name="connsiteX0" fmla="*/ 165030 w 219009"/>
                  <a:gd name="connsiteY0" fmla="*/ 5914 h 642191"/>
                  <a:gd name="connsiteX1" fmla="*/ 219009 w 219009"/>
                  <a:gd name="connsiteY1" fmla="*/ 0 h 642191"/>
                  <a:gd name="connsiteX2" fmla="*/ 173115 w 219009"/>
                  <a:gd name="connsiteY2" fmla="*/ 642191 h 642191"/>
                  <a:gd name="connsiteX3" fmla="*/ 98526 w 219009"/>
                  <a:gd name="connsiteY3" fmla="*/ 616180 h 642191"/>
                  <a:gd name="connsiteX4" fmla="*/ 165030 w 219009"/>
                  <a:gd name="connsiteY4" fmla="*/ 5914 h 642191"/>
                  <a:gd name="connsiteX0" fmla="*/ 165030 w 215981"/>
                  <a:gd name="connsiteY0" fmla="*/ 9527 h 645804"/>
                  <a:gd name="connsiteX1" fmla="*/ 215981 w 215981"/>
                  <a:gd name="connsiteY1" fmla="*/ 0 h 645804"/>
                  <a:gd name="connsiteX2" fmla="*/ 173115 w 215981"/>
                  <a:gd name="connsiteY2" fmla="*/ 645804 h 645804"/>
                  <a:gd name="connsiteX3" fmla="*/ 98526 w 215981"/>
                  <a:gd name="connsiteY3" fmla="*/ 619793 h 645804"/>
                  <a:gd name="connsiteX4" fmla="*/ 165030 w 215981"/>
                  <a:gd name="connsiteY4" fmla="*/ 9527 h 645804"/>
                  <a:gd name="connsiteX0" fmla="*/ 165030 w 215982"/>
                  <a:gd name="connsiteY0" fmla="*/ 9527 h 645804"/>
                  <a:gd name="connsiteX1" fmla="*/ 215982 w 215982"/>
                  <a:gd name="connsiteY1" fmla="*/ 0 h 645804"/>
                  <a:gd name="connsiteX2" fmla="*/ 173116 w 215982"/>
                  <a:gd name="connsiteY2" fmla="*/ 645804 h 645804"/>
                  <a:gd name="connsiteX3" fmla="*/ 98527 w 215982"/>
                  <a:gd name="connsiteY3" fmla="*/ 619793 h 645804"/>
                  <a:gd name="connsiteX4" fmla="*/ 165030 w 215982"/>
                  <a:gd name="connsiteY4" fmla="*/ 9527 h 645804"/>
                  <a:gd name="connsiteX0" fmla="*/ 145631 w 196583"/>
                  <a:gd name="connsiteY0" fmla="*/ 9527 h 645804"/>
                  <a:gd name="connsiteX1" fmla="*/ 196583 w 196583"/>
                  <a:gd name="connsiteY1" fmla="*/ 0 h 645804"/>
                  <a:gd name="connsiteX2" fmla="*/ 153717 w 196583"/>
                  <a:gd name="connsiteY2" fmla="*/ 645804 h 645804"/>
                  <a:gd name="connsiteX3" fmla="*/ 79128 w 196583"/>
                  <a:gd name="connsiteY3" fmla="*/ 619793 h 645804"/>
                  <a:gd name="connsiteX4" fmla="*/ 145631 w 196583"/>
                  <a:gd name="connsiteY4" fmla="*/ 9527 h 645804"/>
                  <a:gd name="connsiteX0" fmla="*/ 115394 w 166346"/>
                  <a:gd name="connsiteY0" fmla="*/ 9527 h 645804"/>
                  <a:gd name="connsiteX1" fmla="*/ 166346 w 166346"/>
                  <a:gd name="connsiteY1" fmla="*/ 0 h 645804"/>
                  <a:gd name="connsiteX2" fmla="*/ 123480 w 166346"/>
                  <a:gd name="connsiteY2" fmla="*/ 645804 h 645804"/>
                  <a:gd name="connsiteX3" fmla="*/ 48891 w 166346"/>
                  <a:gd name="connsiteY3" fmla="*/ 619793 h 645804"/>
                  <a:gd name="connsiteX4" fmla="*/ 115394 w 166346"/>
                  <a:gd name="connsiteY4" fmla="*/ 9527 h 645804"/>
                  <a:gd name="connsiteX0" fmla="*/ 115394 w 166346"/>
                  <a:gd name="connsiteY0" fmla="*/ 9527 h 645804"/>
                  <a:gd name="connsiteX1" fmla="*/ 166346 w 166346"/>
                  <a:gd name="connsiteY1" fmla="*/ 0 h 645804"/>
                  <a:gd name="connsiteX2" fmla="*/ 123480 w 166346"/>
                  <a:gd name="connsiteY2" fmla="*/ 645804 h 645804"/>
                  <a:gd name="connsiteX3" fmla="*/ 48891 w 166346"/>
                  <a:gd name="connsiteY3" fmla="*/ 619793 h 645804"/>
                  <a:gd name="connsiteX4" fmla="*/ 115394 w 166346"/>
                  <a:gd name="connsiteY4" fmla="*/ 9527 h 645804"/>
                  <a:gd name="connsiteX0" fmla="*/ 115394 w 166346"/>
                  <a:gd name="connsiteY0" fmla="*/ 9527 h 645804"/>
                  <a:gd name="connsiteX1" fmla="*/ 166346 w 166346"/>
                  <a:gd name="connsiteY1" fmla="*/ 0 h 645804"/>
                  <a:gd name="connsiteX2" fmla="*/ 123480 w 166346"/>
                  <a:gd name="connsiteY2" fmla="*/ 645804 h 645804"/>
                  <a:gd name="connsiteX3" fmla="*/ 48891 w 166346"/>
                  <a:gd name="connsiteY3" fmla="*/ 619793 h 645804"/>
                  <a:gd name="connsiteX4" fmla="*/ 115394 w 166346"/>
                  <a:gd name="connsiteY4" fmla="*/ 9527 h 645804"/>
                  <a:gd name="connsiteX0" fmla="*/ 115394 w 166346"/>
                  <a:gd name="connsiteY0" fmla="*/ 9527 h 645804"/>
                  <a:gd name="connsiteX1" fmla="*/ 166346 w 166346"/>
                  <a:gd name="connsiteY1" fmla="*/ 0 h 645804"/>
                  <a:gd name="connsiteX2" fmla="*/ 123480 w 166346"/>
                  <a:gd name="connsiteY2" fmla="*/ 645804 h 645804"/>
                  <a:gd name="connsiteX3" fmla="*/ 48891 w 166346"/>
                  <a:gd name="connsiteY3" fmla="*/ 619793 h 645804"/>
                  <a:gd name="connsiteX4" fmla="*/ 115394 w 166346"/>
                  <a:gd name="connsiteY4" fmla="*/ 9527 h 645804"/>
                  <a:gd name="connsiteX0" fmla="*/ 115394 w 166346"/>
                  <a:gd name="connsiteY0" fmla="*/ 9527 h 645804"/>
                  <a:gd name="connsiteX1" fmla="*/ 166346 w 166346"/>
                  <a:gd name="connsiteY1" fmla="*/ 0 h 645804"/>
                  <a:gd name="connsiteX2" fmla="*/ 123480 w 166346"/>
                  <a:gd name="connsiteY2" fmla="*/ 645804 h 645804"/>
                  <a:gd name="connsiteX3" fmla="*/ 48891 w 166346"/>
                  <a:gd name="connsiteY3" fmla="*/ 619793 h 645804"/>
                  <a:gd name="connsiteX4" fmla="*/ 115394 w 166346"/>
                  <a:gd name="connsiteY4" fmla="*/ 9527 h 645804"/>
                  <a:gd name="connsiteX0" fmla="*/ 115733 w 166099"/>
                  <a:gd name="connsiteY0" fmla="*/ 2887 h 645804"/>
                  <a:gd name="connsiteX1" fmla="*/ 166099 w 166099"/>
                  <a:gd name="connsiteY1" fmla="*/ 0 h 645804"/>
                  <a:gd name="connsiteX2" fmla="*/ 123233 w 166099"/>
                  <a:gd name="connsiteY2" fmla="*/ 645804 h 645804"/>
                  <a:gd name="connsiteX3" fmla="*/ 48644 w 166099"/>
                  <a:gd name="connsiteY3" fmla="*/ 619793 h 645804"/>
                  <a:gd name="connsiteX4" fmla="*/ 115733 w 166099"/>
                  <a:gd name="connsiteY4" fmla="*/ 2887 h 645804"/>
                  <a:gd name="connsiteX0" fmla="*/ 115734 w 166099"/>
                  <a:gd name="connsiteY0" fmla="*/ 2887 h 645804"/>
                  <a:gd name="connsiteX1" fmla="*/ 166099 w 166099"/>
                  <a:gd name="connsiteY1" fmla="*/ 0 h 645804"/>
                  <a:gd name="connsiteX2" fmla="*/ 123233 w 166099"/>
                  <a:gd name="connsiteY2" fmla="*/ 645804 h 645804"/>
                  <a:gd name="connsiteX3" fmla="*/ 48644 w 166099"/>
                  <a:gd name="connsiteY3" fmla="*/ 619793 h 645804"/>
                  <a:gd name="connsiteX4" fmla="*/ 115734 w 166099"/>
                  <a:gd name="connsiteY4" fmla="*/ 2887 h 645804"/>
                  <a:gd name="connsiteX0" fmla="*/ 119433 w 169798"/>
                  <a:gd name="connsiteY0" fmla="*/ 2887 h 645804"/>
                  <a:gd name="connsiteX1" fmla="*/ 169798 w 169798"/>
                  <a:gd name="connsiteY1" fmla="*/ 0 h 645804"/>
                  <a:gd name="connsiteX2" fmla="*/ 126932 w 169798"/>
                  <a:gd name="connsiteY2" fmla="*/ 645804 h 645804"/>
                  <a:gd name="connsiteX3" fmla="*/ 52343 w 169798"/>
                  <a:gd name="connsiteY3" fmla="*/ 619793 h 645804"/>
                  <a:gd name="connsiteX4" fmla="*/ 119433 w 169798"/>
                  <a:gd name="connsiteY4" fmla="*/ 2887 h 645804"/>
                  <a:gd name="connsiteX0" fmla="*/ 132931 w 183296"/>
                  <a:gd name="connsiteY0" fmla="*/ 2887 h 645804"/>
                  <a:gd name="connsiteX1" fmla="*/ 183296 w 183296"/>
                  <a:gd name="connsiteY1" fmla="*/ 0 h 645804"/>
                  <a:gd name="connsiteX2" fmla="*/ 140430 w 183296"/>
                  <a:gd name="connsiteY2" fmla="*/ 645804 h 645804"/>
                  <a:gd name="connsiteX3" fmla="*/ 65841 w 183296"/>
                  <a:gd name="connsiteY3" fmla="*/ 619793 h 645804"/>
                  <a:gd name="connsiteX4" fmla="*/ 132931 w 183296"/>
                  <a:gd name="connsiteY4" fmla="*/ 2887 h 645804"/>
                  <a:gd name="connsiteX0" fmla="*/ 132931 w 183296"/>
                  <a:gd name="connsiteY0" fmla="*/ 2887 h 645804"/>
                  <a:gd name="connsiteX1" fmla="*/ 183296 w 183296"/>
                  <a:gd name="connsiteY1" fmla="*/ 0 h 645804"/>
                  <a:gd name="connsiteX2" fmla="*/ 140430 w 183296"/>
                  <a:gd name="connsiteY2" fmla="*/ 645804 h 645804"/>
                  <a:gd name="connsiteX3" fmla="*/ 65841 w 183296"/>
                  <a:gd name="connsiteY3" fmla="*/ 619793 h 645804"/>
                  <a:gd name="connsiteX4" fmla="*/ 132931 w 183296"/>
                  <a:gd name="connsiteY4" fmla="*/ 2887 h 645804"/>
                  <a:gd name="connsiteX0" fmla="*/ 132931 w 183296"/>
                  <a:gd name="connsiteY0" fmla="*/ 2887 h 645804"/>
                  <a:gd name="connsiteX1" fmla="*/ 183296 w 183296"/>
                  <a:gd name="connsiteY1" fmla="*/ 0 h 645804"/>
                  <a:gd name="connsiteX2" fmla="*/ 140430 w 183296"/>
                  <a:gd name="connsiteY2" fmla="*/ 645804 h 645804"/>
                  <a:gd name="connsiteX3" fmla="*/ 65841 w 183296"/>
                  <a:gd name="connsiteY3" fmla="*/ 619793 h 645804"/>
                  <a:gd name="connsiteX4" fmla="*/ 132931 w 183296"/>
                  <a:gd name="connsiteY4" fmla="*/ 2887 h 645804"/>
                  <a:gd name="connsiteX0" fmla="*/ 132931 w 183296"/>
                  <a:gd name="connsiteY0" fmla="*/ 2887 h 645804"/>
                  <a:gd name="connsiteX1" fmla="*/ 183296 w 183296"/>
                  <a:gd name="connsiteY1" fmla="*/ 0 h 645804"/>
                  <a:gd name="connsiteX2" fmla="*/ 140430 w 183296"/>
                  <a:gd name="connsiteY2" fmla="*/ 645804 h 645804"/>
                  <a:gd name="connsiteX3" fmla="*/ 65841 w 183296"/>
                  <a:gd name="connsiteY3" fmla="*/ 619793 h 645804"/>
                  <a:gd name="connsiteX4" fmla="*/ 132931 w 183296"/>
                  <a:gd name="connsiteY4" fmla="*/ 2887 h 645804"/>
                  <a:gd name="connsiteX0" fmla="*/ 132931 w 183296"/>
                  <a:gd name="connsiteY0" fmla="*/ 2887 h 642545"/>
                  <a:gd name="connsiteX1" fmla="*/ 183296 w 183296"/>
                  <a:gd name="connsiteY1" fmla="*/ 0 h 642545"/>
                  <a:gd name="connsiteX2" fmla="*/ 137807 w 183296"/>
                  <a:gd name="connsiteY2" fmla="*/ 642545 h 642545"/>
                  <a:gd name="connsiteX3" fmla="*/ 65841 w 183296"/>
                  <a:gd name="connsiteY3" fmla="*/ 619793 h 642545"/>
                  <a:gd name="connsiteX4" fmla="*/ 132931 w 183296"/>
                  <a:gd name="connsiteY4" fmla="*/ 2887 h 642545"/>
                  <a:gd name="connsiteX0" fmla="*/ 132931 w 183296"/>
                  <a:gd name="connsiteY0" fmla="*/ 2887 h 629505"/>
                  <a:gd name="connsiteX1" fmla="*/ 183296 w 183296"/>
                  <a:gd name="connsiteY1" fmla="*/ 0 h 629505"/>
                  <a:gd name="connsiteX2" fmla="*/ 127315 w 183296"/>
                  <a:gd name="connsiteY2" fmla="*/ 629505 h 629505"/>
                  <a:gd name="connsiteX3" fmla="*/ 65841 w 183296"/>
                  <a:gd name="connsiteY3" fmla="*/ 619793 h 629505"/>
                  <a:gd name="connsiteX4" fmla="*/ 132931 w 183296"/>
                  <a:gd name="connsiteY4" fmla="*/ 2887 h 629505"/>
                  <a:gd name="connsiteX0" fmla="*/ 132931 w 183296"/>
                  <a:gd name="connsiteY0" fmla="*/ 2887 h 629505"/>
                  <a:gd name="connsiteX1" fmla="*/ 183296 w 183296"/>
                  <a:gd name="connsiteY1" fmla="*/ 0 h 629505"/>
                  <a:gd name="connsiteX2" fmla="*/ 127315 w 183296"/>
                  <a:gd name="connsiteY2" fmla="*/ 629505 h 629505"/>
                  <a:gd name="connsiteX3" fmla="*/ 65841 w 183296"/>
                  <a:gd name="connsiteY3" fmla="*/ 619793 h 629505"/>
                  <a:gd name="connsiteX4" fmla="*/ 132931 w 183296"/>
                  <a:gd name="connsiteY4" fmla="*/ 2887 h 629505"/>
                  <a:gd name="connsiteX0" fmla="*/ 132931 w 183296"/>
                  <a:gd name="connsiteY0" fmla="*/ 2887 h 629505"/>
                  <a:gd name="connsiteX1" fmla="*/ 183296 w 183296"/>
                  <a:gd name="connsiteY1" fmla="*/ 0 h 629505"/>
                  <a:gd name="connsiteX2" fmla="*/ 127315 w 183296"/>
                  <a:gd name="connsiteY2" fmla="*/ 629505 h 629505"/>
                  <a:gd name="connsiteX3" fmla="*/ 65841 w 183296"/>
                  <a:gd name="connsiteY3" fmla="*/ 619793 h 629505"/>
                  <a:gd name="connsiteX4" fmla="*/ 132931 w 183296"/>
                  <a:gd name="connsiteY4" fmla="*/ 2887 h 629505"/>
                  <a:gd name="connsiteX0" fmla="*/ 132931 w 183296"/>
                  <a:gd name="connsiteY0" fmla="*/ 2887 h 629505"/>
                  <a:gd name="connsiteX1" fmla="*/ 183296 w 183296"/>
                  <a:gd name="connsiteY1" fmla="*/ 0 h 629505"/>
                  <a:gd name="connsiteX2" fmla="*/ 127315 w 183296"/>
                  <a:gd name="connsiteY2" fmla="*/ 629505 h 629505"/>
                  <a:gd name="connsiteX3" fmla="*/ 65841 w 183296"/>
                  <a:gd name="connsiteY3" fmla="*/ 619793 h 629505"/>
                  <a:gd name="connsiteX4" fmla="*/ 132931 w 183296"/>
                  <a:gd name="connsiteY4" fmla="*/ 2887 h 629505"/>
                  <a:gd name="connsiteX0" fmla="*/ 132931 w 183296"/>
                  <a:gd name="connsiteY0" fmla="*/ 2887 h 629505"/>
                  <a:gd name="connsiteX1" fmla="*/ 183296 w 183296"/>
                  <a:gd name="connsiteY1" fmla="*/ 0 h 629505"/>
                  <a:gd name="connsiteX2" fmla="*/ 127315 w 183296"/>
                  <a:gd name="connsiteY2" fmla="*/ 629505 h 629505"/>
                  <a:gd name="connsiteX3" fmla="*/ 65841 w 183296"/>
                  <a:gd name="connsiteY3" fmla="*/ 619793 h 629505"/>
                  <a:gd name="connsiteX4" fmla="*/ 132931 w 183296"/>
                  <a:gd name="connsiteY4" fmla="*/ 2887 h 629505"/>
                  <a:gd name="connsiteX0" fmla="*/ 132931 w 183296"/>
                  <a:gd name="connsiteY0" fmla="*/ 2887 h 629505"/>
                  <a:gd name="connsiteX1" fmla="*/ 183296 w 183296"/>
                  <a:gd name="connsiteY1" fmla="*/ 0 h 629505"/>
                  <a:gd name="connsiteX2" fmla="*/ 127315 w 183296"/>
                  <a:gd name="connsiteY2" fmla="*/ 629505 h 629505"/>
                  <a:gd name="connsiteX3" fmla="*/ 65841 w 183296"/>
                  <a:gd name="connsiteY3" fmla="*/ 619793 h 629505"/>
                  <a:gd name="connsiteX4" fmla="*/ 132931 w 183296"/>
                  <a:gd name="connsiteY4" fmla="*/ 2887 h 629505"/>
                  <a:gd name="connsiteX0" fmla="*/ 132931 w 183296"/>
                  <a:gd name="connsiteY0" fmla="*/ 2887 h 629505"/>
                  <a:gd name="connsiteX1" fmla="*/ 183296 w 183296"/>
                  <a:gd name="connsiteY1" fmla="*/ 0 h 629505"/>
                  <a:gd name="connsiteX2" fmla="*/ 127315 w 183296"/>
                  <a:gd name="connsiteY2" fmla="*/ 629505 h 629505"/>
                  <a:gd name="connsiteX3" fmla="*/ 65841 w 183296"/>
                  <a:gd name="connsiteY3" fmla="*/ 619793 h 629505"/>
                  <a:gd name="connsiteX4" fmla="*/ 132931 w 183296"/>
                  <a:gd name="connsiteY4" fmla="*/ 2887 h 629505"/>
                  <a:gd name="connsiteX0" fmla="*/ 132931 w 183296"/>
                  <a:gd name="connsiteY0" fmla="*/ 2887 h 629505"/>
                  <a:gd name="connsiteX1" fmla="*/ 183296 w 183296"/>
                  <a:gd name="connsiteY1" fmla="*/ 0 h 629505"/>
                  <a:gd name="connsiteX2" fmla="*/ 127315 w 183296"/>
                  <a:gd name="connsiteY2" fmla="*/ 629505 h 629505"/>
                  <a:gd name="connsiteX3" fmla="*/ 65841 w 183296"/>
                  <a:gd name="connsiteY3" fmla="*/ 619793 h 629505"/>
                  <a:gd name="connsiteX4" fmla="*/ 132931 w 183296"/>
                  <a:gd name="connsiteY4" fmla="*/ 2887 h 629505"/>
                  <a:gd name="connsiteX0" fmla="*/ 113279 w 163644"/>
                  <a:gd name="connsiteY0" fmla="*/ 2887 h 629505"/>
                  <a:gd name="connsiteX1" fmla="*/ 163644 w 163644"/>
                  <a:gd name="connsiteY1" fmla="*/ 0 h 629505"/>
                  <a:gd name="connsiteX2" fmla="*/ 107663 w 163644"/>
                  <a:gd name="connsiteY2" fmla="*/ 629505 h 629505"/>
                  <a:gd name="connsiteX3" fmla="*/ 46189 w 163644"/>
                  <a:gd name="connsiteY3" fmla="*/ 619793 h 629505"/>
                  <a:gd name="connsiteX4" fmla="*/ 113279 w 163644"/>
                  <a:gd name="connsiteY4" fmla="*/ 2887 h 629505"/>
                  <a:gd name="connsiteX0" fmla="*/ 105091 w 155456"/>
                  <a:gd name="connsiteY0" fmla="*/ 2887 h 629505"/>
                  <a:gd name="connsiteX1" fmla="*/ 155456 w 155456"/>
                  <a:gd name="connsiteY1" fmla="*/ 0 h 629505"/>
                  <a:gd name="connsiteX2" fmla="*/ 99475 w 155456"/>
                  <a:gd name="connsiteY2" fmla="*/ 629505 h 629505"/>
                  <a:gd name="connsiteX3" fmla="*/ 38001 w 155456"/>
                  <a:gd name="connsiteY3" fmla="*/ 619793 h 629505"/>
                  <a:gd name="connsiteX4" fmla="*/ 105091 w 155456"/>
                  <a:gd name="connsiteY4" fmla="*/ 2887 h 629505"/>
                  <a:gd name="connsiteX0" fmla="*/ 120967 w 171332"/>
                  <a:gd name="connsiteY0" fmla="*/ 2887 h 629505"/>
                  <a:gd name="connsiteX1" fmla="*/ 171332 w 171332"/>
                  <a:gd name="connsiteY1" fmla="*/ 0 h 629505"/>
                  <a:gd name="connsiteX2" fmla="*/ 115351 w 171332"/>
                  <a:gd name="connsiteY2" fmla="*/ 629505 h 629505"/>
                  <a:gd name="connsiteX3" fmla="*/ 53877 w 171332"/>
                  <a:gd name="connsiteY3" fmla="*/ 619793 h 629505"/>
                  <a:gd name="connsiteX4" fmla="*/ 120967 w 171332"/>
                  <a:gd name="connsiteY4" fmla="*/ 2887 h 629505"/>
                  <a:gd name="connsiteX0" fmla="*/ 125439 w 175804"/>
                  <a:gd name="connsiteY0" fmla="*/ 2887 h 629505"/>
                  <a:gd name="connsiteX1" fmla="*/ 175804 w 175804"/>
                  <a:gd name="connsiteY1" fmla="*/ 0 h 629505"/>
                  <a:gd name="connsiteX2" fmla="*/ 119823 w 175804"/>
                  <a:gd name="connsiteY2" fmla="*/ 629505 h 629505"/>
                  <a:gd name="connsiteX3" fmla="*/ 58349 w 175804"/>
                  <a:gd name="connsiteY3" fmla="*/ 619793 h 629505"/>
                  <a:gd name="connsiteX4" fmla="*/ 125439 w 175804"/>
                  <a:gd name="connsiteY4" fmla="*/ 2887 h 629505"/>
                  <a:gd name="connsiteX0" fmla="*/ 125439 w 175804"/>
                  <a:gd name="connsiteY0" fmla="*/ 2887 h 629505"/>
                  <a:gd name="connsiteX1" fmla="*/ 175804 w 175804"/>
                  <a:gd name="connsiteY1" fmla="*/ 0 h 629505"/>
                  <a:gd name="connsiteX2" fmla="*/ 119823 w 175804"/>
                  <a:gd name="connsiteY2" fmla="*/ 629505 h 629505"/>
                  <a:gd name="connsiteX3" fmla="*/ 58349 w 175804"/>
                  <a:gd name="connsiteY3" fmla="*/ 619793 h 629505"/>
                  <a:gd name="connsiteX4" fmla="*/ 125439 w 175804"/>
                  <a:gd name="connsiteY4" fmla="*/ 2887 h 629505"/>
                  <a:gd name="connsiteX0" fmla="*/ 125439 w 175804"/>
                  <a:gd name="connsiteY0" fmla="*/ 2887 h 629505"/>
                  <a:gd name="connsiteX1" fmla="*/ 175804 w 175804"/>
                  <a:gd name="connsiteY1" fmla="*/ 0 h 629505"/>
                  <a:gd name="connsiteX2" fmla="*/ 119823 w 175804"/>
                  <a:gd name="connsiteY2" fmla="*/ 629505 h 629505"/>
                  <a:gd name="connsiteX3" fmla="*/ 58349 w 175804"/>
                  <a:gd name="connsiteY3" fmla="*/ 619793 h 629505"/>
                  <a:gd name="connsiteX4" fmla="*/ 125439 w 175804"/>
                  <a:gd name="connsiteY4" fmla="*/ 2887 h 629505"/>
                  <a:gd name="connsiteX0" fmla="*/ 125439 w 175804"/>
                  <a:gd name="connsiteY0" fmla="*/ 2887 h 629505"/>
                  <a:gd name="connsiteX1" fmla="*/ 175804 w 175804"/>
                  <a:gd name="connsiteY1" fmla="*/ 0 h 629505"/>
                  <a:gd name="connsiteX2" fmla="*/ 119823 w 175804"/>
                  <a:gd name="connsiteY2" fmla="*/ 629505 h 629505"/>
                  <a:gd name="connsiteX3" fmla="*/ 58349 w 175804"/>
                  <a:gd name="connsiteY3" fmla="*/ 619793 h 629505"/>
                  <a:gd name="connsiteX4" fmla="*/ 125439 w 175804"/>
                  <a:gd name="connsiteY4" fmla="*/ 2887 h 629505"/>
                  <a:gd name="connsiteX0" fmla="*/ 120847 w 178976"/>
                  <a:gd name="connsiteY0" fmla="*/ 543 h 629505"/>
                  <a:gd name="connsiteX1" fmla="*/ 178976 w 178976"/>
                  <a:gd name="connsiteY1" fmla="*/ 0 h 629505"/>
                  <a:gd name="connsiteX2" fmla="*/ 122995 w 178976"/>
                  <a:gd name="connsiteY2" fmla="*/ 629505 h 629505"/>
                  <a:gd name="connsiteX3" fmla="*/ 61521 w 178976"/>
                  <a:gd name="connsiteY3" fmla="*/ 619793 h 629505"/>
                  <a:gd name="connsiteX4" fmla="*/ 120847 w 178976"/>
                  <a:gd name="connsiteY4" fmla="*/ 543 h 629505"/>
                  <a:gd name="connsiteX0" fmla="*/ 116885 w 175014"/>
                  <a:gd name="connsiteY0" fmla="*/ 543 h 629505"/>
                  <a:gd name="connsiteX1" fmla="*/ 175014 w 175014"/>
                  <a:gd name="connsiteY1" fmla="*/ 0 h 629505"/>
                  <a:gd name="connsiteX2" fmla="*/ 119033 w 175014"/>
                  <a:gd name="connsiteY2" fmla="*/ 629505 h 629505"/>
                  <a:gd name="connsiteX3" fmla="*/ 57559 w 175014"/>
                  <a:gd name="connsiteY3" fmla="*/ 619793 h 629505"/>
                  <a:gd name="connsiteX4" fmla="*/ 116885 w 175014"/>
                  <a:gd name="connsiteY4" fmla="*/ 543 h 629505"/>
                  <a:gd name="connsiteX0" fmla="*/ 113416 w 171545"/>
                  <a:gd name="connsiteY0" fmla="*/ 543 h 629505"/>
                  <a:gd name="connsiteX1" fmla="*/ 171545 w 171545"/>
                  <a:gd name="connsiteY1" fmla="*/ 0 h 629505"/>
                  <a:gd name="connsiteX2" fmla="*/ 115564 w 171545"/>
                  <a:gd name="connsiteY2" fmla="*/ 629505 h 629505"/>
                  <a:gd name="connsiteX3" fmla="*/ 54090 w 171545"/>
                  <a:gd name="connsiteY3" fmla="*/ 619793 h 629505"/>
                  <a:gd name="connsiteX4" fmla="*/ 113416 w 171545"/>
                  <a:gd name="connsiteY4" fmla="*/ 543 h 629505"/>
                  <a:gd name="connsiteX0" fmla="*/ 117988 w 176117"/>
                  <a:gd name="connsiteY0" fmla="*/ 543 h 629505"/>
                  <a:gd name="connsiteX1" fmla="*/ 176117 w 176117"/>
                  <a:gd name="connsiteY1" fmla="*/ 0 h 629505"/>
                  <a:gd name="connsiteX2" fmla="*/ 120136 w 176117"/>
                  <a:gd name="connsiteY2" fmla="*/ 629505 h 629505"/>
                  <a:gd name="connsiteX3" fmla="*/ 58662 w 176117"/>
                  <a:gd name="connsiteY3" fmla="*/ 619793 h 629505"/>
                  <a:gd name="connsiteX4" fmla="*/ 117988 w 176117"/>
                  <a:gd name="connsiteY4" fmla="*/ 543 h 629505"/>
                  <a:gd name="connsiteX0" fmla="*/ 117967 w 176096"/>
                  <a:gd name="connsiteY0" fmla="*/ 543 h 629505"/>
                  <a:gd name="connsiteX1" fmla="*/ 176096 w 176096"/>
                  <a:gd name="connsiteY1" fmla="*/ 0 h 629505"/>
                  <a:gd name="connsiteX2" fmla="*/ 120115 w 176096"/>
                  <a:gd name="connsiteY2" fmla="*/ 629505 h 629505"/>
                  <a:gd name="connsiteX3" fmla="*/ 58641 w 176096"/>
                  <a:gd name="connsiteY3" fmla="*/ 619793 h 629505"/>
                  <a:gd name="connsiteX4" fmla="*/ 117967 w 176096"/>
                  <a:gd name="connsiteY4" fmla="*/ 543 h 629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096" h="629505">
                    <a:moveTo>
                      <a:pt x="117967" y="543"/>
                    </a:moveTo>
                    <a:lnTo>
                      <a:pt x="176096" y="0"/>
                    </a:lnTo>
                    <a:cubicBezTo>
                      <a:pt x="52466" y="117464"/>
                      <a:pt x="42996" y="522450"/>
                      <a:pt x="120115" y="629505"/>
                    </a:cubicBezTo>
                    <a:lnTo>
                      <a:pt x="58641" y="619793"/>
                    </a:lnTo>
                    <a:cubicBezTo>
                      <a:pt x="-37929" y="574378"/>
                      <a:pt x="-13218" y="21962"/>
                      <a:pt x="117967" y="543"/>
                    </a:cubicBezTo>
                    <a:close/>
                  </a:path>
                </a:pathLst>
              </a:custGeom>
              <a:solidFill>
                <a:srgbClr val="000000">
                  <a:lumMod val="85000"/>
                  <a:lumOff val="1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ounded Rectangle 75"/>
              <p:cNvSpPr/>
              <p:nvPr/>
            </p:nvSpPr>
            <p:spPr>
              <a:xfrm rot="2700000" flipH="1">
                <a:off x="2825966" y="4114691"/>
                <a:ext cx="36576" cy="13716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5400">
                  <a:prstClr val="black"/>
                </a:inn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Rounded Rectangle 76"/>
              <p:cNvSpPr/>
              <p:nvPr/>
            </p:nvSpPr>
            <p:spPr>
              <a:xfrm rot="2700000" flipH="1">
                <a:off x="2795232" y="4083956"/>
                <a:ext cx="36576" cy="13716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5400">
                  <a:prstClr val="black"/>
                </a:inn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Rounded Rectangle 77"/>
              <p:cNvSpPr/>
              <p:nvPr/>
            </p:nvSpPr>
            <p:spPr>
              <a:xfrm rot="2700000" flipH="1">
                <a:off x="2764497" y="4053221"/>
                <a:ext cx="36576" cy="13716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5400">
                  <a:prstClr val="black"/>
                </a:inn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6" name="Donut 35"/>
            <p:cNvSpPr/>
            <p:nvPr/>
          </p:nvSpPr>
          <p:spPr>
            <a:xfrm rot="18900000">
              <a:off x="2551691" y="948003"/>
              <a:ext cx="3200816" cy="3202755"/>
            </a:xfrm>
            <a:prstGeom prst="donut">
              <a:avLst>
                <a:gd name="adj" fmla="val 4932"/>
              </a:avLst>
            </a:prstGeom>
            <a:gradFill flip="none" rotWithShape="1">
              <a:gsLst>
                <a:gs pos="0">
                  <a:srgbClr val="A5A5A5"/>
                </a:gs>
                <a:gs pos="100000">
                  <a:srgbClr val="5A5A5A"/>
                </a:gs>
                <a:gs pos="0">
                  <a:srgbClr val="5A5A5A">
                    <a:lumMod val="20000"/>
                    <a:lumOff val="8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rgbClr val="909DA6">
                    <a:lumMod val="40000"/>
                    <a:lumOff val="60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Donut 36"/>
            <p:cNvSpPr/>
            <p:nvPr/>
          </p:nvSpPr>
          <p:spPr>
            <a:xfrm rot="18900000">
              <a:off x="2584098" y="991755"/>
              <a:ext cx="3135673" cy="3112946"/>
            </a:xfrm>
            <a:prstGeom prst="donut">
              <a:avLst>
                <a:gd name="adj" fmla="val 3324"/>
              </a:avLst>
            </a:prstGeom>
            <a:gradFill flip="none" rotWithShape="1">
              <a:gsLst>
                <a:gs pos="0">
                  <a:srgbClr val="5A5A5A"/>
                </a:gs>
                <a:gs pos="100000">
                  <a:srgbClr val="FFFFFF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rgbClr val="909DA6">
                    <a:lumMod val="40000"/>
                    <a:lumOff val="60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Donut 37"/>
            <p:cNvSpPr/>
            <p:nvPr/>
          </p:nvSpPr>
          <p:spPr>
            <a:xfrm rot="18900000">
              <a:off x="2616287" y="1023182"/>
              <a:ext cx="3071625" cy="3052398"/>
            </a:xfrm>
            <a:prstGeom prst="donut">
              <a:avLst>
                <a:gd name="adj" fmla="val 2520"/>
              </a:avLst>
            </a:prstGeom>
            <a:gradFill flip="none" rotWithShape="1">
              <a:gsLst>
                <a:gs pos="0">
                  <a:srgbClr val="A5A5A5"/>
                </a:gs>
                <a:gs pos="100000">
                  <a:srgbClr val="000000">
                    <a:lumMod val="85000"/>
                    <a:lumOff val="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rgbClr val="909DA6">
                    <a:lumMod val="40000"/>
                    <a:lumOff val="60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 rot="3125134">
              <a:off x="2648801" y="1195112"/>
              <a:ext cx="2655974" cy="2661474"/>
            </a:xfrm>
            <a:custGeom>
              <a:avLst/>
              <a:gdLst>
                <a:gd name="connsiteX0" fmla="*/ 334983 w 2682202"/>
                <a:gd name="connsiteY0" fmla="*/ 270452 h 2670532"/>
                <a:gd name="connsiteX1" fmla="*/ 533838 w 2682202"/>
                <a:gd name="connsiteY1" fmla="*/ 71598 h 2670532"/>
                <a:gd name="connsiteX2" fmla="*/ 629585 w 2682202"/>
                <a:gd name="connsiteY2" fmla="*/ 0 h 2670532"/>
                <a:gd name="connsiteX3" fmla="*/ 628397 w 2682202"/>
                <a:gd name="connsiteY3" fmla="*/ 1588 h 2670532"/>
                <a:gd name="connsiteX4" fmla="*/ 377863 w 2682202"/>
                <a:gd name="connsiteY4" fmla="*/ 821779 h 2670532"/>
                <a:gd name="connsiteX5" fmla="*/ 1844825 w 2682202"/>
                <a:gd name="connsiteY5" fmla="*/ 2288737 h 2670532"/>
                <a:gd name="connsiteX6" fmla="*/ 2665017 w 2682202"/>
                <a:gd name="connsiteY6" fmla="*/ 2038203 h 2670532"/>
                <a:gd name="connsiteX7" fmla="*/ 2682202 w 2682202"/>
                <a:gd name="connsiteY7" fmla="*/ 2025353 h 2670532"/>
                <a:gd name="connsiteX8" fmla="*/ 2598941 w 2682202"/>
                <a:gd name="connsiteY8" fmla="*/ 2136696 h 2670532"/>
                <a:gd name="connsiteX9" fmla="*/ 1466962 w 2682202"/>
                <a:gd name="connsiteY9" fmla="*/ 2670532 h 2670532"/>
                <a:gd name="connsiteX10" fmla="*/ 0 w 2682202"/>
                <a:gd name="connsiteY10" fmla="*/ 1203574 h 2670532"/>
                <a:gd name="connsiteX11" fmla="*/ 334983 w 2682202"/>
                <a:gd name="connsiteY11" fmla="*/ 270452 h 2670532"/>
                <a:gd name="connsiteX0" fmla="*/ 334983 w 2665017"/>
                <a:gd name="connsiteY0" fmla="*/ 270452 h 2670532"/>
                <a:gd name="connsiteX1" fmla="*/ 533838 w 2665017"/>
                <a:gd name="connsiteY1" fmla="*/ 71598 h 2670532"/>
                <a:gd name="connsiteX2" fmla="*/ 629585 w 2665017"/>
                <a:gd name="connsiteY2" fmla="*/ 0 h 2670532"/>
                <a:gd name="connsiteX3" fmla="*/ 628397 w 2665017"/>
                <a:gd name="connsiteY3" fmla="*/ 1588 h 2670532"/>
                <a:gd name="connsiteX4" fmla="*/ 377863 w 2665017"/>
                <a:gd name="connsiteY4" fmla="*/ 821779 h 2670532"/>
                <a:gd name="connsiteX5" fmla="*/ 1844825 w 2665017"/>
                <a:gd name="connsiteY5" fmla="*/ 2288737 h 2670532"/>
                <a:gd name="connsiteX6" fmla="*/ 2665017 w 2665017"/>
                <a:gd name="connsiteY6" fmla="*/ 2038203 h 2670532"/>
                <a:gd name="connsiteX7" fmla="*/ 2598941 w 2665017"/>
                <a:gd name="connsiteY7" fmla="*/ 2136696 h 2670532"/>
                <a:gd name="connsiteX8" fmla="*/ 1466962 w 2665017"/>
                <a:gd name="connsiteY8" fmla="*/ 2670532 h 2670532"/>
                <a:gd name="connsiteX9" fmla="*/ 0 w 2665017"/>
                <a:gd name="connsiteY9" fmla="*/ 1203574 h 2670532"/>
                <a:gd name="connsiteX10" fmla="*/ 334983 w 2665017"/>
                <a:gd name="connsiteY10" fmla="*/ 270452 h 2670532"/>
                <a:gd name="connsiteX0" fmla="*/ 334983 w 2665017"/>
                <a:gd name="connsiteY0" fmla="*/ 270452 h 2670539"/>
                <a:gd name="connsiteX1" fmla="*/ 533838 w 2665017"/>
                <a:gd name="connsiteY1" fmla="*/ 71598 h 2670539"/>
                <a:gd name="connsiteX2" fmla="*/ 629585 w 2665017"/>
                <a:gd name="connsiteY2" fmla="*/ 0 h 2670539"/>
                <a:gd name="connsiteX3" fmla="*/ 628397 w 2665017"/>
                <a:gd name="connsiteY3" fmla="*/ 1588 h 2670539"/>
                <a:gd name="connsiteX4" fmla="*/ 377863 w 2665017"/>
                <a:gd name="connsiteY4" fmla="*/ 821779 h 2670539"/>
                <a:gd name="connsiteX5" fmla="*/ 1844825 w 2665017"/>
                <a:gd name="connsiteY5" fmla="*/ 2288737 h 2670539"/>
                <a:gd name="connsiteX6" fmla="*/ 2665017 w 2665017"/>
                <a:gd name="connsiteY6" fmla="*/ 2038203 h 2670539"/>
                <a:gd name="connsiteX7" fmla="*/ 2598941 w 2665017"/>
                <a:gd name="connsiteY7" fmla="*/ 2136696 h 2670539"/>
                <a:gd name="connsiteX8" fmla="*/ 1466962 w 2665017"/>
                <a:gd name="connsiteY8" fmla="*/ 2670532 h 2670539"/>
                <a:gd name="connsiteX9" fmla="*/ 0 w 2665017"/>
                <a:gd name="connsiteY9" fmla="*/ 1203574 h 2670539"/>
                <a:gd name="connsiteX10" fmla="*/ 334983 w 2665017"/>
                <a:gd name="connsiteY10" fmla="*/ 270452 h 2670539"/>
                <a:gd name="connsiteX0" fmla="*/ 334983 w 2665017"/>
                <a:gd name="connsiteY0" fmla="*/ 270452 h 2670539"/>
                <a:gd name="connsiteX1" fmla="*/ 533838 w 2665017"/>
                <a:gd name="connsiteY1" fmla="*/ 71598 h 2670539"/>
                <a:gd name="connsiteX2" fmla="*/ 629585 w 2665017"/>
                <a:gd name="connsiteY2" fmla="*/ 0 h 2670539"/>
                <a:gd name="connsiteX3" fmla="*/ 628397 w 2665017"/>
                <a:gd name="connsiteY3" fmla="*/ 1588 h 2670539"/>
                <a:gd name="connsiteX4" fmla="*/ 377863 w 2665017"/>
                <a:gd name="connsiteY4" fmla="*/ 821779 h 2670539"/>
                <a:gd name="connsiteX5" fmla="*/ 1844825 w 2665017"/>
                <a:gd name="connsiteY5" fmla="*/ 2288737 h 2670539"/>
                <a:gd name="connsiteX6" fmla="*/ 2665017 w 2665017"/>
                <a:gd name="connsiteY6" fmla="*/ 2038203 h 2670539"/>
                <a:gd name="connsiteX7" fmla="*/ 2598941 w 2665017"/>
                <a:gd name="connsiteY7" fmla="*/ 2136696 h 2670539"/>
                <a:gd name="connsiteX8" fmla="*/ 1466962 w 2665017"/>
                <a:gd name="connsiteY8" fmla="*/ 2670532 h 2670539"/>
                <a:gd name="connsiteX9" fmla="*/ 0 w 2665017"/>
                <a:gd name="connsiteY9" fmla="*/ 1203574 h 2670539"/>
                <a:gd name="connsiteX10" fmla="*/ 334983 w 2665017"/>
                <a:gd name="connsiteY10" fmla="*/ 270452 h 2670539"/>
                <a:gd name="connsiteX0" fmla="*/ 334983 w 2665017"/>
                <a:gd name="connsiteY0" fmla="*/ 270452 h 2670539"/>
                <a:gd name="connsiteX1" fmla="*/ 533838 w 2665017"/>
                <a:gd name="connsiteY1" fmla="*/ 71598 h 2670539"/>
                <a:gd name="connsiteX2" fmla="*/ 629585 w 2665017"/>
                <a:gd name="connsiteY2" fmla="*/ 0 h 2670539"/>
                <a:gd name="connsiteX3" fmla="*/ 628397 w 2665017"/>
                <a:gd name="connsiteY3" fmla="*/ 1588 h 2670539"/>
                <a:gd name="connsiteX4" fmla="*/ 377863 w 2665017"/>
                <a:gd name="connsiteY4" fmla="*/ 821779 h 2670539"/>
                <a:gd name="connsiteX5" fmla="*/ 1844825 w 2665017"/>
                <a:gd name="connsiteY5" fmla="*/ 2288737 h 2670539"/>
                <a:gd name="connsiteX6" fmla="*/ 2665017 w 2665017"/>
                <a:gd name="connsiteY6" fmla="*/ 2038203 h 2670539"/>
                <a:gd name="connsiteX7" fmla="*/ 2598941 w 2665017"/>
                <a:gd name="connsiteY7" fmla="*/ 2136696 h 2670539"/>
                <a:gd name="connsiteX8" fmla="*/ 1466962 w 2665017"/>
                <a:gd name="connsiteY8" fmla="*/ 2670532 h 2670539"/>
                <a:gd name="connsiteX9" fmla="*/ 0 w 2665017"/>
                <a:gd name="connsiteY9" fmla="*/ 1203574 h 2670539"/>
                <a:gd name="connsiteX10" fmla="*/ 334983 w 2665017"/>
                <a:gd name="connsiteY10" fmla="*/ 270452 h 2670539"/>
                <a:gd name="connsiteX0" fmla="*/ 334983 w 2665017"/>
                <a:gd name="connsiteY0" fmla="*/ 270452 h 2670539"/>
                <a:gd name="connsiteX1" fmla="*/ 533838 w 2665017"/>
                <a:gd name="connsiteY1" fmla="*/ 71598 h 2670539"/>
                <a:gd name="connsiteX2" fmla="*/ 629585 w 2665017"/>
                <a:gd name="connsiteY2" fmla="*/ 0 h 2670539"/>
                <a:gd name="connsiteX3" fmla="*/ 628397 w 2665017"/>
                <a:gd name="connsiteY3" fmla="*/ 1588 h 2670539"/>
                <a:gd name="connsiteX4" fmla="*/ 377863 w 2665017"/>
                <a:gd name="connsiteY4" fmla="*/ 821779 h 2670539"/>
                <a:gd name="connsiteX5" fmla="*/ 1844825 w 2665017"/>
                <a:gd name="connsiteY5" fmla="*/ 2288737 h 2670539"/>
                <a:gd name="connsiteX6" fmla="*/ 2665017 w 2665017"/>
                <a:gd name="connsiteY6" fmla="*/ 2038203 h 2670539"/>
                <a:gd name="connsiteX7" fmla="*/ 2598941 w 2665017"/>
                <a:gd name="connsiteY7" fmla="*/ 2136696 h 2670539"/>
                <a:gd name="connsiteX8" fmla="*/ 1466962 w 2665017"/>
                <a:gd name="connsiteY8" fmla="*/ 2670532 h 2670539"/>
                <a:gd name="connsiteX9" fmla="*/ 0 w 2665017"/>
                <a:gd name="connsiteY9" fmla="*/ 1203574 h 2670539"/>
                <a:gd name="connsiteX10" fmla="*/ 334983 w 2665017"/>
                <a:gd name="connsiteY10" fmla="*/ 270452 h 267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65017" h="2670539">
                  <a:moveTo>
                    <a:pt x="334983" y="270452"/>
                  </a:moveTo>
                  <a:cubicBezTo>
                    <a:pt x="394774" y="198002"/>
                    <a:pt x="461387" y="131389"/>
                    <a:pt x="533838" y="71598"/>
                  </a:cubicBezTo>
                  <a:lnTo>
                    <a:pt x="629585" y="0"/>
                  </a:lnTo>
                  <a:lnTo>
                    <a:pt x="628397" y="1588"/>
                  </a:lnTo>
                  <a:cubicBezTo>
                    <a:pt x="470223" y="235716"/>
                    <a:pt x="377863" y="517962"/>
                    <a:pt x="377863" y="821779"/>
                  </a:cubicBezTo>
                  <a:cubicBezTo>
                    <a:pt x="377863" y="1631958"/>
                    <a:pt x="1034644" y="2288737"/>
                    <a:pt x="1844825" y="2288737"/>
                  </a:cubicBezTo>
                  <a:cubicBezTo>
                    <a:pt x="2152545" y="2283727"/>
                    <a:pt x="2439246" y="2190814"/>
                    <a:pt x="2665017" y="2038203"/>
                  </a:cubicBezTo>
                  <a:lnTo>
                    <a:pt x="2598941" y="2136696"/>
                  </a:lnTo>
                  <a:cubicBezTo>
                    <a:pt x="2329879" y="2462723"/>
                    <a:pt x="1938008" y="2666365"/>
                    <a:pt x="1466962" y="2670532"/>
                  </a:cubicBezTo>
                  <a:cubicBezTo>
                    <a:pt x="654830" y="2673037"/>
                    <a:pt x="0" y="2013753"/>
                    <a:pt x="0" y="1203574"/>
                  </a:cubicBezTo>
                  <a:cubicBezTo>
                    <a:pt x="0" y="849121"/>
                    <a:pt x="125712" y="524029"/>
                    <a:pt x="334983" y="270452"/>
                  </a:cubicBezTo>
                  <a:close/>
                </a:path>
              </a:pathLst>
            </a:custGeom>
            <a:gradFill flip="none" rotWithShape="1">
              <a:gsLst>
                <a:gs pos="90000">
                  <a:srgbClr val="000000">
                    <a:lumMod val="50000"/>
                    <a:lumOff val="50000"/>
                    <a:alpha val="64000"/>
                  </a:srgbClr>
                </a:gs>
                <a:gs pos="63000">
                  <a:srgbClr val="FFFFFF">
                    <a:alpha val="24000"/>
                  </a:srgbClr>
                </a:gs>
              </a:gsLst>
              <a:lin ang="78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79" name="Rectangle 51"/>
          <p:cNvSpPr/>
          <p:nvPr/>
        </p:nvSpPr>
        <p:spPr bwMode="auto">
          <a:xfrm>
            <a:off x="4029184" y="2133600"/>
            <a:ext cx="573087" cy="2857500"/>
          </a:xfrm>
          <a:custGeom>
            <a:avLst/>
            <a:gdLst>
              <a:gd name="connsiteX0" fmla="*/ 0 w 798450"/>
              <a:gd name="connsiteY0" fmla="*/ 0 h 1109098"/>
              <a:gd name="connsiteX1" fmla="*/ 798450 w 798450"/>
              <a:gd name="connsiteY1" fmla="*/ 0 h 1109098"/>
              <a:gd name="connsiteX2" fmla="*/ 798450 w 798450"/>
              <a:gd name="connsiteY2" fmla="*/ 1109098 h 1109098"/>
              <a:gd name="connsiteX3" fmla="*/ 0 w 798450"/>
              <a:gd name="connsiteY3" fmla="*/ 1109098 h 1109098"/>
              <a:gd name="connsiteX4" fmla="*/ 0 w 798450"/>
              <a:gd name="connsiteY4" fmla="*/ 0 h 1109098"/>
              <a:gd name="connsiteX0" fmla="*/ 4763 w 803213"/>
              <a:gd name="connsiteY0" fmla="*/ 0 h 1685360"/>
              <a:gd name="connsiteX1" fmla="*/ 803213 w 803213"/>
              <a:gd name="connsiteY1" fmla="*/ 0 h 1685360"/>
              <a:gd name="connsiteX2" fmla="*/ 803213 w 803213"/>
              <a:gd name="connsiteY2" fmla="*/ 1109098 h 1685360"/>
              <a:gd name="connsiteX3" fmla="*/ 0 w 803213"/>
              <a:gd name="connsiteY3" fmla="*/ 1685360 h 1685360"/>
              <a:gd name="connsiteX4" fmla="*/ 4763 w 803213"/>
              <a:gd name="connsiteY4" fmla="*/ 0 h 1685360"/>
              <a:gd name="connsiteX0" fmla="*/ 458 w 803670"/>
              <a:gd name="connsiteY0" fmla="*/ 1028700 h 1685360"/>
              <a:gd name="connsiteX1" fmla="*/ 803670 w 803670"/>
              <a:gd name="connsiteY1" fmla="*/ 0 h 1685360"/>
              <a:gd name="connsiteX2" fmla="*/ 803670 w 803670"/>
              <a:gd name="connsiteY2" fmla="*/ 1109098 h 1685360"/>
              <a:gd name="connsiteX3" fmla="*/ 457 w 803670"/>
              <a:gd name="connsiteY3" fmla="*/ 1685360 h 1685360"/>
              <a:gd name="connsiteX4" fmla="*/ 458 w 803670"/>
              <a:gd name="connsiteY4" fmla="*/ 1028700 h 1685360"/>
              <a:gd name="connsiteX0" fmla="*/ 4763 w 803213"/>
              <a:gd name="connsiteY0" fmla="*/ 1028700 h 1685360"/>
              <a:gd name="connsiteX1" fmla="*/ 803213 w 803213"/>
              <a:gd name="connsiteY1" fmla="*/ 0 h 1685360"/>
              <a:gd name="connsiteX2" fmla="*/ 803213 w 803213"/>
              <a:gd name="connsiteY2" fmla="*/ 1109098 h 1685360"/>
              <a:gd name="connsiteX3" fmla="*/ 0 w 803213"/>
              <a:gd name="connsiteY3" fmla="*/ 1685360 h 1685360"/>
              <a:gd name="connsiteX4" fmla="*/ 4763 w 803213"/>
              <a:gd name="connsiteY4" fmla="*/ 1028700 h 1685360"/>
              <a:gd name="connsiteX0" fmla="*/ 4763 w 803213"/>
              <a:gd name="connsiteY0" fmla="*/ 1026319 h 1685360"/>
              <a:gd name="connsiteX1" fmla="*/ 803213 w 803213"/>
              <a:gd name="connsiteY1" fmla="*/ 0 h 1685360"/>
              <a:gd name="connsiteX2" fmla="*/ 803213 w 803213"/>
              <a:gd name="connsiteY2" fmla="*/ 1109098 h 1685360"/>
              <a:gd name="connsiteX3" fmla="*/ 0 w 803213"/>
              <a:gd name="connsiteY3" fmla="*/ 1685360 h 1685360"/>
              <a:gd name="connsiteX4" fmla="*/ 4763 w 803213"/>
              <a:gd name="connsiteY4" fmla="*/ 1026319 h 1685360"/>
              <a:gd name="connsiteX0" fmla="*/ 2381 w 800831"/>
              <a:gd name="connsiteY0" fmla="*/ 1026319 h 1685360"/>
              <a:gd name="connsiteX1" fmla="*/ 800831 w 800831"/>
              <a:gd name="connsiteY1" fmla="*/ 0 h 1685360"/>
              <a:gd name="connsiteX2" fmla="*/ 800831 w 800831"/>
              <a:gd name="connsiteY2" fmla="*/ 1109098 h 1685360"/>
              <a:gd name="connsiteX3" fmla="*/ 0 w 800831"/>
              <a:gd name="connsiteY3" fmla="*/ 1685360 h 1685360"/>
              <a:gd name="connsiteX4" fmla="*/ 2381 w 800831"/>
              <a:gd name="connsiteY4" fmla="*/ 1026319 h 1685360"/>
              <a:gd name="connsiteX0" fmla="*/ 2381 w 800831"/>
              <a:gd name="connsiteY0" fmla="*/ 1026319 h 1685360"/>
              <a:gd name="connsiteX1" fmla="*/ 800831 w 800831"/>
              <a:gd name="connsiteY1" fmla="*/ 0 h 1685360"/>
              <a:gd name="connsiteX2" fmla="*/ 800831 w 800831"/>
              <a:gd name="connsiteY2" fmla="*/ 1109098 h 1685360"/>
              <a:gd name="connsiteX3" fmla="*/ 0 w 800831"/>
              <a:gd name="connsiteY3" fmla="*/ 1685360 h 1685360"/>
              <a:gd name="connsiteX4" fmla="*/ 2381 w 800831"/>
              <a:gd name="connsiteY4" fmla="*/ 1026319 h 1685360"/>
              <a:gd name="connsiteX0" fmla="*/ 2381 w 800831"/>
              <a:gd name="connsiteY0" fmla="*/ 1026319 h 1690122"/>
              <a:gd name="connsiteX1" fmla="*/ 800831 w 800831"/>
              <a:gd name="connsiteY1" fmla="*/ 0 h 1690122"/>
              <a:gd name="connsiteX2" fmla="*/ 800831 w 800831"/>
              <a:gd name="connsiteY2" fmla="*/ 1109098 h 1690122"/>
              <a:gd name="connsiteX3" fmla="*/ 0 w 800831"/>
              <a:gd name="connsiteY3" fmla="*/ 1690122 h 1690122"/>
              <a:gd name="connsiteX4" fmla="*/ 2381 w 800831"/>
              <a:gd name="connsiteY4" fmla="*/ 1026319 h 1690122"/>
              <a:gd name="connsiteX0" fmla="*/ 2381 w 800831"/>
              <a:gd name="connsiteY0" fmla="*/ 1026319 h 1700955"/>
              <a:gd name="connsiteX1" fmla="*/ 800831 w 800831"/>
              <a:gd name="connsiteY1" fmla="*/ 0 h 1700955"/>
              <a:gd name="connsiteX2" fmla="*/ 800831 w 800831"/>
              <a:gd name="connsiteY2" fmla="*/ 1109098 h 1700955"/>
              <a:gd name="connsiteX3" fmla="*/ 0 w 800831"/>
              <a:gd name="connsiteY3" fmla="*/ 1700955 h 1700955"/>
              <a:gd name="connsiteX4" fmla="*/ 2381 w 800831"/>
              <a:gd name="connsiteY4" fmla="*/ 1026319 h 1700955"/>
              <a:gd name="connsiteX0" fmla="*/ 2381 w 800831"/>
              <a:gd name="connsiteY0" fmla="*/ 1026319 h 1700955"/>
              <a:gd name="connsiteX1" fmla="*/ 800831 w 800831"/>
              <a:gd name="connsiteY1" fmla="*/ 0 h 1700955"/>
              <a:gd name="connsiteX2" fmla="*/ 800831 w 800831"/>
              <a:gd name="connsiteY2" fmla="*/ 1109098 h 1700955"/>
              <a:gd name="connsiteX3" fmla="*/ 0 w 800831"/>
              <a:gd name="connsiteY3" fmla="*/ 1700955 h 1700955"/>
              <a:gd name="connsiteX4" fmla="*/ 2381 w 800831"/>
              <a:gd name="connsiteY4" fmla="*/ 1026319 h 1700955"/>
              <a:gd name="connsiteX0" fmla="*/ 2381 w 800831"/>
              <a:gd name="connsiteY0" fmla="*/ 1036819 h 1711455"/>
              <a:gd name="connsiteX1" fmla="*/ 800831 w 800831"/>
              <a:gd name="connsiteY1" fmla="*/ 0 h 1711455"/>
              <a:gd name="connsiteX2" fmla="*/ 800831 w 800831"/>
              <a:gd name="connsiteY2" fmla="*/ 1119598 h 1711455"/>
              <a:gd name="connsiteX3" fmla="*/ 0 w 800831"/>
              <a:gd name="connsiteY3" fmla="*/ 1711455 h 1711455"/>
              <a:gd name="connsiteX4" fmla="*/ 2381 w 800831"/>
              <a:gd name="connsiteY4" fmla="*/ 1036819 h 1711455"/>
              <a:gd name="connsiteX0" fmla="*/ 2381 w 800831"/>
              <a:gd name="connsiteY0" fmla="*/ 1042070 h 1711455"/>
              <a:gd name="connsiteX1" fmla="*/ 800831 w 800831"/>
              <a:gd name="connsiteY1" fmla="*/ 0 h 1711455"/>
              <a:gd name="connsiteX2" fmla="*/ 800831 w 800831"/>
              <a:gd name="connsiteY2" fmla="*/ 1119598 h 1711455"/>
              <a:gd name="connsiteX3" fmla="*/ 0 w 800831"/>
              <a:gd name="connsiteY3" fmla="*/ 1711455 h 1711455"/>
              <a:gd name="connsiteX4" fmla="*/ 2381 w 800831"/>
              <a:gd name="connsiteY4" fmla="*/ 1042070 h 1711455"/>
              <a:gd name="connsiteX0" fmla="*/ 2381 w 800831"/>
              <a:gd name="connsiteY0" fmla="*/ 1036820 h 1706205"/>
              <a:gd name="connsiteX1" fmla="*/ 800831 w 800831"/>
              <a:gd name="connsiteY1" fmla="*/ 0 h 1706205"/>
              <a:gd name="connsiteX2" fmla="*/ 800831 w 800831"/>
              <a:gd name="connsiteY2" fmla="*/ 1114348 h 1706205"/>
              <a:gd name="connsiteX3" fmla="*/ 0 w 800831"/>
              <a:gd name="connsiteY3" fmla="*/ 1706205 h 1706205"/>
              <a:gd name="connsiteX4" fmla="*/ 2381 w 800831"/>
              <a:gd name="connsiteY4" fmla="*/ 1036820 h 1706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0831" h="1706205">
                <a:moveTo>
                  <a:pt x="2381" y="1036820"/>
                </a:moveTo>
                <a:lnTo>
                  <a:pt x="800831" y="0"/>
                </a:lnTo>
                <a:lnTo>
                  <a:pt x="800831" y="1114348"/>
                </a:lnTo>
                <a:cubicBezTo>
                  <a:pt x="533887" y="1308023"/>
                  <a:pt x="266944" y="1512530"/>
                  <a:pt x="0" y="1706205"/>
                </a:cubicBezTo>
                <a:cubicBezTo>
                  <a:pt x="1588" y="1548841"/>
                  <a:pt x="793" y="1229513"/>
                  <a:pt x="2381" y="1036820"/>
                </a:cubicBezTo>
                <a:close/>
              </a:path>
            </a:pathLst>
          </a:custGeom>
          <a:solidFill>
            <a:srgbClr val="FF1D1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0" name="Pentagon 79"/>
          <p:cNvSpPr/>
          <p:nvPr/>
        </p:nvSpPr>
        <p:spPr bwMode="auto">
          <a:xfrm>
            <a:off x="4595921" y="2136775"/>
            <a:ext cx="4548079" cy="1859690"/>
          </a:xfrm>
          <a:prstGeom prst="homePlate">
            <a:avLst>
              <a:gd name="adj" fmla="val 27101"/>
            </a:avLst>
          </a:prstGeom>
          <a:solidFill>
            <a:srgbClr val="FF5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75252" y="3985955"/>
            <a:ext cx="30997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rPr>
              <a:t>Learning objectives for this section</a:t>
            </a:r>
          </a:p>
        </p:txBody>
      </p:sp>
      <p:sp>
        <p:nvSpPr>
          <p:cNvPr id="33" name="TextBox 23552"/>
          <p:cNvSpPr txBox="1">
            <a:spLocks noChangeArrowheads="1"/>
          </p:cNvSpPr>
          <p:nvPr/>
        </p:nvSpPr>
        <p:spPr bwMode="auto">
          <a:xfrm>
            <a:off x="4588038" y="2436037"/>
            <a:ext cx="4403725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</a:rPr>
              <a:t>Recognize the </a:t>
            </a:r>
            <a:r>
              <a:rPr lang="en-US" altLang="en-US" sz="2400" dirty="0">
                <a:solidFill>
                  <a:schemeClr val="tx1"/>
                </a:solidFill>
              </a:rPr>
              <a:t>structure and applicability of the newly issued Uniform </a:t>
            </a:r>
            <a:r>
              <a:rPr lang="en-US" altLang="en-US" sz="2400" dirty="0" smtClean="0">
                <a:solidFill>
                  <a:schemeClr val="tx1"/>
                </a:solidFill>
              </a:rPr>
              <a:t>Guidance</a:t>
            </a:r>
            <a:endParaRPr lang="en-US" sz="2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37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" name="Diagram 77"/>
          <p:cNvGraphicFramePr/>
          <p:nvPr>
            <p:extLst>
              <p:ext uri="{D42A27DB-BD31-4B8C-83A1-F6EECF244321}">
                <p14:modId xmlns:p14="http://schemas.microsoft.com/office/powerpoint/2010/main" val="420908535"/>
              </p:ext>
            </p:extLst>
          </p:nvPr>
        </p:nvGraphicFramePr>
        <p:xfrm>
          <a:off x="457200" y="1752600"/>
          <a:ext cx="83058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 Placeholder 1"/>
          <p:cNvSpPr>
            <a:spLocks noGrp="1"/>
          </p:cNvSpPr>
          <p:nvPr>
            <p:ph type="body" sz="quarter" idx="12"/>
          </p:nvPr>
        </p:nvSpPr>
        <p:spPr bwMode="auto">
          <a:xfrm>
            <a:off x="1371600" y="381000"/>
            <a:ext cx="72390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z="3200" dirty="0">
                <a:cs typeface="Arial" pitchFamily="34" charset="0"/>
              </a:rPr>
              <a:t>How Did the Uniform Guidance </a:t>
            </a:r>
            <a:br>
              <a:rPr lang="en-US" altLang="en-US" sz="3200" dirty="0">
                <a:cs typeface="Arial" pitchFamily="34" charset="0"/>
              </a:rPr>
            </a:br>
            <a:r>
              <a:rPr lang="en-US" altLang="en-US" sz="3200" dirty="0">
                <a:cs typeface="Arial" pitchFamily="34" charset="0"/>
              </a:rPr>
              <a:t>Come About?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80303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Calibri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1461</TotalTime>
  <Words>2492</Words>
  <Application>Microsoft Office PowerPoint</Application>
  <PresentationFormat>On-screen Show (4:3)</PresentationFormat>
  <Paragraphs>603</Paragraphs>
  <Slides>66</Slides>
  <Notes>66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4" baseType="lpstr">
      <vt:lpstr>ＭＳ Ｐゴシック</vt:lpstr>
      <vt:lpstr>ＭＳ Ｐゴシック</vt:lpstr>
      <vt:lpstr>Arial</vt:lpstr>
      <vt:lpstr>Calibri</vt:lpstr>
      <vt:lpstr>Helvetica bold</vt:lpstr>
      <vt:lpstr>Helvetica Light</vt:lpstr>
      <vt:lpstr>Lucida Grande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COFAR stands for the Council on Federal Awards and Regulations.   </vt:lpstr>
      <vt:lpstr>The Uniform Guidance consolidates requirements from 8 different OMB Circulars.  </vt:lpstr>
      <vt:lpstr>The sections of the Uniform Guidance contain consolidated requirements that apply separately to type of organization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Internal Controls &amp; Payments</vt:lpstr>
      <vt:lpstr>Cost Sharing or Match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Uniform Guidance is divided into 6 subparts. </vt:lpstr>
      <vt:lpstr>Subpart B contains all the definitions. </vt:lpstr>
      <vt:lpstr>The simplified acquisition threshold is currently $150,000. </vt:lpstr>
      <vt:lpstr>Internal Controls are now defined as a system of oversight.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SMART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Obligations and Accrued Expenditures    Presented to: {Event / Location}</dc:title>
  <dc:creator>Lynn</dc:creator>
  <cp:lastModifiedBy>Brian Keating</cp:lastModifiedBy>
  <cp:revision>1143</cp:revision>
  <cp:lastPrinted>2015-08-19T18:04:58Z</cp:lastPrinted>
  <dcterms:created xsi:type="dcterms:W3CDTF">2014-08-21T04:52:04Z</dcterms:created>
  <dcterms:modified xsi:type="dcterms:W3CDTF">2015-08-20T15:00:02Z</dcterms:modified>
</cp:coreProperties>
</file>