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9" r:id="rId2"/>
    <p:sldId id="355" r:id="rId3"/>
    <p:sldId id="356" r:id="rId4"/>
    <p:sldId id="261" r:id="rId5"/>
    <p:sldId id="327" r:id="rId6"/>
    <p:sldId id="263" r:id="rId7"/>
    <p:sldId id="337" r:id="rId8"/>
    <p:sldId id="281" r:id="rId9"/>
    <p:sldId id="345" r:id="rId10"/>
    <p:sldId id="328" r:id="rId11"/>
    <p:sldId id="347" r:id="rId12"/>
    <p:sldId id="330" r:id="rId13"/>
    <p:sldId id="348" r:id="rId14"/>
    <p:sldId id="349" r:id="rId15"/>
    <p:sldId id="350" r:id="rId16"/>
    <p:sldId id="351" r:id="rId17"/>
    <p:sldId id="352" r:id="rId18"/>
    <p:sldId id="353" r:id="rId19"/>
    <p:sldId id="332" r:id="rId20"/>
    <p:sldId id="333" r:id="rId21"/>
    <p:sldId id="268" r:id="rId22"/>
    <p:sldId id="265" r:id="rId23"/>
    <p:sldId id="354" r:id="rId24"/>
    <p:sldId id="335" r:id="rId25"/>
    <p:sldId id="334" r:id="rId26"/>
    <p:sldId id="269" r:id="rId27"/>
    <p:sldId id="339" r:id="rId28"/>
    <p:sldId id="346" r:id="rId29"/>
    <p:sldId id="341" r:id="rId30"/>
    <p:sldId id="340" r:id="rId31"/>
    <p:sldId id="343" r:id="rId32"/>
    <p:sldId id="342" r:id="rId33"/>
    <p:sldId id="338" r:id="rId34"/>
    <p:sldId id="344" r:id="rId35"/>
    <p:sldId id="274" r:id="rId36"/>
    <p:sldId id="336" r:id="rId37"/>
    <p:sldId id="280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142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BC296F-6B08-0D44-A9B2-B6811D05F4DF}" type="doc">
      <dgm:prSet loTypeId="urn:microsoft.com/office/officeart/2005/8/layout/hierarchy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BD68C50-D3B4-1848-8EA9-4FFB00864135}">
      <dgm:prSet phldrT="[Text]"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r>
            <a:rPr lang="en-US" dirty="0" smtClean="0">
              <a:latin typeface="Arial"/>
              <a:cs typeface="Arial"/>
            </a:rPr>
            <a:t>U.S. Department of Labor, Employment &amp; Training Administration</a:t>
          </a:r>
        </a:p>
        <a:p>
          <a:r>
            <a:rPr lang="en-US" dirty="0" smtClean="0">
              <a:latin typeface="Arial"/>
              <a:cs typeface="Arial"/>
            </a:rPr>
            <a:t>(National)</a:t>
          </a:r>
          <a:endParaRPr lang="en-US" dirty="0">
            <a:latin typeface="Arial"/>
            <a:cs typeface="Arial"/>
          </a:endParaRPr>
        </a:p>
      </dgm:t>
    </dgm:pt>
    <dgm:pt modelId="{C64748D1-2C8B-A14B-A4D8-276463D34889}" type="parTrans" cxnId="{00C15A7B-2F8F-CD46-ACBA-03CD10F2AD7A}">
      <dgm:prSet/>
      <dgm:spPr/>
      <dgm:t>
        <a:bodyPr/>
        <a:lstStyle/>
        <a:p>
          <a:endParaRPr lang="en-US">
            <a:latin typeface="Arial"/>
            <a:cs typeface="Arial"/>
          </a:endParaRPr>
        </a:p>
      </dgm:t>
    </dgm:pt>
    <dgm:pt modelId="{710808CB-713F-4A43-B272-E94CA8951D74}" type="sibTrans" cxnId="{00C15A7B-2F8F-CD46-ACBA-03CD10F2AD7A}">
      <dgm:prSet/>
      <dgm:spPr/>
      <dgm:t>
        <a:bodyPr/>
        <a:lstStyle/>
        <a:p>
          <a:endParaRPr lang="en-US">
            <a:latin typeface="Arial"/>
            <a:cs typeface="Arial"/>
          </a:endParaRPr>
        </a:p>
      </dgm:t>
    </dgm:pt>
    <dgm:pt modelId="{08A164DB-0700-5F46-B9A1-B027F1405942}">
      <dgm:prSet phldrT="[Text]"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r>
            <a:rPr lang="en-US" dirty="0" smtClean="0">
              <a:latin typeface="Arial"/>
              <a:cs typeface="Arial"/>
            </a:rPr>
            <a:t>Jobs for the Future</a:t>
          </a:r>
          <a:endParaRPr lang="en-US" dirty="0">
            <a:latin typeface="Arial"/>
            <a:cs typeface="Arial"/>
          </a:endParaRPr>
        </a:p>
      </dgm:t>
    </dgm:pt>
    <dgm:pt modelId="{0178B1F8-C721-3C49-BCE7-F32F860131AA}" type="parTrans" cxnId="{84B06D85-AA08-1949-9B9E-E557D93AEFA7}">
      <dgm:prSet/>
      <dgm:spPr>
        <a:ln w="12700"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en-US">
            <a:latin typeface="Arial"/>
            <a:cs typeface="Arial"/>
          </a:endParaRPr>
        </a:p>
      </dgm:t>
    </dgm:pt>
    <dgm:pt modelId="{6822A150-B292-CF46-B564-9EB9535ABC01}" type="sibTrans" cxnId="{84B06D85-AA08-1949-9B9E-E557D93AEFA7}">
      <dgm:prSet/>
      <dgm:spPr/>
      <dgm:t>
        <a:bodyPr/>
        <a:lstStyle/>
        <a:p>
          <a:endParaRPr lang="en-US">
            <a:latin typeface="Arial"/>
            <a:cs typeface="Arial"/>
          </a:endParaRPr>
        </a:p>
      </dgm:t>
    </dgm:pt>
    <dgm:pt modelId="{C16ADBA1-3329-D64D-A923-73E71D12330C}">
      <dgm:prSet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r>
            <a:rPr lang="en-US" dirty="0" smtClean="0">
              <a:latin typeface="Arial"/>
              <a:cs typeface="Arial"/>
            </a:rPr>
            <a:t>CalState/Merlot</a:t>
          </a:r>
          <a:endParaRPr lang="en-US" dirty="0">
            <a:latin typeface="Arial"/>
            <a:cs typeface="Arial"/>
          </a:endParaRPr>
        </a:p>
      </dgm:t>
    </dgm:pt>
    <dgm:pt modelId="{BF72FF2E-35B7-4846-8E6D-4DE70B77A411}" type="parTrans" cxnId="{524DC614-0EBD-A44F-A552-9AEFEBDE5A29}">
      <dgm:prSet/>
      <dgm:spPr>
        <a:ln w="12700"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en-US">
            <a:latin typeface="Arial"/>
            <a:cs typeface="Arial"/>
          </a:endParaRPr>
        </a:p>
      </dgm:t>
    </dgm:pt>
    <dgm:pt modelId="{F805A922-6147-2E46-942F-8B580B8F2F52}" type="sibTrans" cxnId="{524DC614-0EBD-A44F-A552-9AEFEBDE5A29}">
      <dgm:prSet/>
      <dgm:spPr/>
      <dgm:t>
        <a:bodyPr/>
        <a:lstStyle/>
        <a:p>
          <a:endParaRPr lang="en-US">
            <a:latin typeface="Arial"/>
            <a:cs typeface="Arial"/>
          </a:endParaRPr>
        </a:p>
      </dgm:t>
    </dgm:pt>
    <dgm:pt modelId="{04C027A2-CDF1-4642-90C9-E6FADE5C1CFB}">
      <dgm:prSet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r>
            <a:rPr lang="en-US" dirty="0" smtClean="0">
              <a:latin typeface="Arial"/>
              <a:cs typeface="Arial"/>
            </a:rPr>
            <a:t>Maher &amp; Maher </a:t>
          </a:r>
          <a:endParaRPr lang="en-US" dirty="0">
            <a:latin typeface="Arial"/>
            <a:cs typeface="Arial"/>
          </a:endParaRPr>
        </a:p>
      </dgm:t>
    </dgm:pt>
    <dgm:pt modelId="{E7BD5B4E-AF1C-5942-BF7B-D719F1B71C54}" type="parTrans" cxnId="{23956645-1DC0-1540-A6F7-3166E06C744F}">
      <dgm:prSet/>
      <dgm:spPr>
        <a:ln w="12700"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en-US">
            <a:latin typeface="Arial"/>
            <a:cs typeface="Arial"/>
          </a:endParaRPr>
        </a:p>
      </dgm:t>
    </dgm:pt>
    <dgm:pt modelId="{D774972B-31DD-4143-B0A6-441769B7E435}" type="sibTrans" cxnId="{23956645-1DC0-1540-A6F7-3166E06C744F}">
      <dgm:prSet/>
      <dgm:spPr/>
      <dgm:t>
        <a:bodyPr/>
        <a:lstStyle/>
        <a:p>
          <a:endParaRPr lang="en-US">
            <a:latin typeface="Arial"/>
            <a:cs typeface="Arial"/>
          </a:endParaRPr>
        </a:p>
      </dgm:t>
    </dgm:pt>
    <dgm:pt modelId="{753F5683-D125-1745-B0B8-1CD860D8BF34}">
      <dgm:prSet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r>
            <a:rPr lang="en-US" dirty="0" smtClean="0">
              <a:latin typeface="Arial"/>
              <a:cs typeface="Arial"/>
            </a:rPr>
            <a:t>American Association of Community Colleges</a:t>
          </a:r>
          <a:endParaRPr lang="en-US" dirty="0">
            <a:latin typeface="Arial"/>
            <a:cs typeface="Arial"/>
          </a:endParaRPr>
        </a:p>
      </dgm:t>
    </dgm:pt>
    <dgm:pt modelId="{36D2DD83-68FB-C240-924B-E53FB664BB4E}" type="parTrans" cxnId="{C1FF95B4-E4DC-AA4B-9EF3-4AF243CFF51C}">
      <dgm:prSet/>
      <dgm:spPr>
        <a:ln w="12700"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en-US">
            <a:latin typeface="Arial"/>
            <a:cs typeface="Arial"/>
          </a:endParaRPr>
        </a:p>
      </dgm:t>
    </dgm:pt>
    <dgm:pt modelId="{79F04441-1C88-1849-B00C-3C72638C23F4}" type="sibTrans" cxnId="{C1FF95B4-E4DC-AA4B-9EF3-4AF243CFF51C}">
      <dgm:prSet/>
      <dgm:spPr/>
      <dgm:t>
        <a:bodyPr/>
        <a:lstStyle/>
        <a:p>
          <a:endParaRPr lang="en-US">
            <a:latin typeface="Arial"/>
            <a:cs typeface="Arial"/>
          </a:endParaRPr>
        </a:p>
      </dgm:t>
    </dgm:pt>
    <dgm:pt modelId="{A9C14472-D648-1E4E-93C1-1B7ED9FB14CB}">
      <dgm:prSet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r>
            <a:rPr lang="en-US" dirty="0" smtClean="0">
              <a:latin typeface="Arial"/>
              <a:cs typeface="Arial"/>
            </a:rPr>
            <a:t>U.S. National Science Foundation</a:t>
          </a:r>
          <a:endParaRPr lang="en-US" dirty="0">
            <a:latin typeface="Arial"/>
            <a:cs typeface="Arial"/>
          </a:endParaRPr>
        </a:p>
      </dgm:t>
    </dgm:pt>
    <dgm:pt modelId="{C28AFA86-DA72-D148-8BA6-CDE66A22ADD7}" type="parTrans" cxnId="{D986B12A-8A55-FD4B-A0E9-8319BE8E7C2F}">
      <dgm:prSet/>
      <dgm:spPr/>
      <dgm:t>
        <a:bodyPr/>
        <a:lstStyle/>
        <a:p>
          <a:endParaRPr lang="en-US">
            <a:latin typeface="Arial"/>
            <a:cs typeface="Arial"/>
          </a:endParaRPr>
        </a:p>
      </dgm:t>
    </dgm:pt>
    <dgm:pt modelId="{3C7C4805-A7D9-0E4C-BA4D-11BEC16A39B1}" type="sibTrans" cxnId="{D986B12A-8A55-FD4B-A0E9-8319BE8E7C2F}">
      <dgm:prSet/>
      <dgm:spPr/>
      <dgm:t>
        <a:bodyPr/>
        <a:lstStyle/>
        <a:p>
          <a:endParaRPr lang="en-US">
            <a:latin typeface="Arial"/>
            <a:cs typeface="Arial"/>
          </a:endParaRPr>
        </a:p>
      </dgm:t>
    </dgm:pt>
    <dgm:pt modelId="{4037DDB7-9DFB-2F42-BD74-0FCCD1F41ED7}">
      <dgm:prSet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r>
            <a:rPr lang="en-US" dirty="0" smtClean="0">
              <a:latin typeface="Arial"/>
              <a:cs typeface="Arial"/>
            </a:rPr>
            <a:t>ATE Centers</a:t>
          </a:r>
          <a:endParaRPr lang="en-US" dirty="0">
            <a:latin typeface="Arial"/>
            <a:cs typeface="Arial"/>
          </a:endParaRPr>
        </a:p>
      </dgm:t>
    </dgm:pt>
    <dgm:pt modelId="{A540A28C-5C8C-0547-9B97-A77B409D9B33}" type="parTrans" cxnId="{93A9B619-78AE-6C45-90F5-A9899870EE5A}">
      <dgm:prSet/>
      <dgm:spPr>
        <a:ln w="12700"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en-US">
            <a:latin typeface="Arial"/>
            <a:cs typeface="Arial"/>
          </a:endParaRPr>
        </a:p>
      </dgm:t>
    </dgm:pt>
    <dgm:pt modelId="{3E9BFF95-E0AE-0C40-BE6B-2A6D56B5E341}" type="sibTrans" cxnId="{93A9B619-78AE-6C45-90F5-A9899870EE5A}">
      <dgm:prSet/>
      <dgm:spPr/>
      <dgm:t>
        <a:bodyPr/>
        <a:lstStyle/>
        <a:p>
          <a:endParaRPr lang="en-US">
            <a:latin typeface="Arial"/>
            <a:cs typeface="Arial"/>
          </a:endParaRPr>
        </a:p>
      </dgm:t>
    </dgm:pt>
    <dgm:pt modelId="{3442899B-68FA-A643-8DAB-214E62BD7585}" type="pres">
      <dgm:prSet presAssocID="{00BC296F-6B08-0D44-A9B2-B6811D05F4D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F4946BA7-3CE5-114A-B785-C8F3E1B4DA49}" type="pres">
      <dgm:prSet presAssocID="{BBD68C50-D3B4-1848-8EA9-4FFB00864135}" presName="hierRoot1" presStyleCnt="0"/>
      <dgm:spPr/>
    </dgm:pt>
    <dgm:pt modelId="{FC73F032-B618-114B-BB16-4A4C1BCF590B}" type="pres">
      <dgm:prSet presAssocID="{BBD68C50-D3B4-1848-8EA9-4FFB00864135}" presName="composite" presStyleCnt="0"/>
      <dgm:spPr/>
    </dgm:pt>
    <dgm:pt modelId="{5C1FE5D2-DC51-E14D-8544-A3E28AE58614}" type="pres">
      <dgm:prSet presAssocID="{BBD68C50-D3B4-1848-8EA9-4FFB00864135}" presName="background" presStyleLbl="node0" presStyleIdx="0" presStyleCnt="2"/>
      <dgm:spPr>
        <a:solidFill>
          <a:schemeClr val="tx2">
            <a:lumMod val="75000"/>
          </a:schemeClr>
        </a:solidFill>
        <a:effectLst/>
      </dgm:spPr>
      <dgm:t>
        <a:bodyPr/>
        <a:lstStyle/>
        <a:p>
          <a:endParaRPr lang="en-US"/>
        </a:p>
      </dgm:t>
    </dgm:pt>
    <dgm:pt modelId="{9A4F00F8-6A67-5C4B-9E84-0DC5D6ECE23B}" type="pres">
      <dgm:prSet presAssocID="{BBD68C50-D3B4-1848-8EA9-4FFB00864135}" presName="text" presStyleLbl="fgAcc0" presStyleIdx="0" presStyleCnt="2" custScaleX="113597" custScaleY="109950" custLinFactNeighborX="-52844" custLinFactNeighborY="-148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649ABFA-C967-9C42-B010-A9C274257A25}" type="pres">
      <dgm:prSet presAssocID="{BBD68C50-D3B4-1848-8EA9-4FFB00864135}" presName="hierChild2" presStyleCnt="0"/>
      <dgm:spPr/>
    </dgm:pt>
    <dgm:pt modelId="{11F25EAC-EF1F-0A41-A139-8A007967E6A7}" type="pres">
      <dgm:prSet presAssocID="{0178B1F8-C721-3C49-BCE7-F32F860131AA}" presName="Name10" presStyleLbl="parChTrans1D2" presStyleIdx="0" presStyleCnt="3"/>
      <dgm:spPr/>
      <dgm:t>
        <a:bodyPr/>
        <a:lstStyle/>
        <a:p>
          <a:endParaRPr lang="en-US"/>
        </a:p>
      </dgm:t>
    </dgm:pt>
    <dgm:pt modelId="{04491E9E-CE1E-5344-887E-292CA6D9A973}" type="pres">
      <dgm:prSet presAssocID="{08A164DB-0700-5F46-B9A1-B027F1405942}" presName="hierRoot2" presStyleCnt="0"/>
      <dgm:spPr/>
    </dgm:pt>
    <dgm:pt modelId="{69A53F18-03FD-0740-8D9D-0514558B4A06}" type="pres">
      <dgm:prSet presAssocID="{08A164DB-0700-5F46-B9A1-B027F1405942}" presName="composite2" presStyleCnt="0"/>
      <dgm:spPr/>
    </dgm:pt>
    <dgm:pt modelId="{783A5137-820A-D847-B8CC-B414AB8AF267}" type="pres">
      <dgm:prSet presAssocID="{08A164DB-0700-5F46-B9A1-B027F1405942}" presName="background2" presStyleLbl="node2" presStyleIdx="0" presStyleCnt="3"/>
      <dgm:spPr>
        <a:solidFill>
          <a:schemeClr val="tx2">
            <a:lumMod val="75000"/>
          </a:schemeClr>
        </a:solidFill>
        <a:effectLst/>
      </dgm:spPr>
      <dgm:t>
        <a:bodyPr/>
        <a:lstStyle/>
        <a:p>
          <a:endParaRPr lang="en-US"/>
        </a:p>
      </dgm:t>
    </dgm:pt>
    <dgm:pt modelId="{6E50DDCC-9308-574D-9786-08EE1640B632}" type="pres">
      <dgm:prSet presAssocID="{08A164DB-0700-5F46-B9A1-B027F1405942}" presName="text2" presStyleLbl="fgAcc2" presStyleIdx="0" presStyleCnt="3" custLinFactNeighborX="-36939" custLinFactNeighborY="-126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7859B20-A491-C14E-8B47-262AD3FB3C9C}" type="pres">
      <dgm:prSet presAssocID="{08A164DB-0700-5F46-B9A1-B027F1405942}" presName="hierChild3" presStyleCnt="0"/>
      <dgm:spPr/>
    </dgm:pt>
    <dgm:pt modelId="{730BCF91-5994-2044-81BC-E029013DA0AA}" type="pres">
      <dgm:prSet presAssocID="{E7BD5B4E-AF1C-5942-BF7B-D719F1B71C54}" presName="Name17" presStyleLbl="parChTrans1D3" presStyleIdx="0" presStyleCnt="2"/>
      <dgm:spPr/>
      <dgm:t>
        <a:bodyPr/>
        <a:lstStyle/>
        <a:p>
          <a:endParaRPr lang="en-US"/>
        </a:p>
      </dgm:t>
    </dgm:pt>
    <dgm:pt modelId="{8BDEB65C-7C86-7645-A3A3-D94EBA93D6FD}" type="pres">
      <dgm:prSet presAssocID="{04C027A2-CDF1-4642-90C9-E6FADE5C1CFB}" presName="hierRoot3" presStyleCnt="0"/>
      <dgm:spPr/>
    </dgm:pt>
    <dgm:pt modelId="{15A826FD-21B7-714F-A8CA-0CACF4907DED}" type="pres">
      <dgm:prSet presAssocID="{04C027A2-CDF1-4642-90C9-E6FADE5C1CFB}" presName="composite3" presStyleCnt="0"/>
      <dgm:spPr/>
    </dgm:pt>
    <dgm:pt modelId="{D841183A-AE99-E34F-AEEC-BFDDDA6B149E}" type="pres">
      <dgm:prSet presAssocID="{04C027A2-CDF1-4642-90C9-E6FADE5C1CFB}" presName="background3" presStyleLbl="node3" presStyleIdx="0" presStyleCnt="2"/>
      <dgm:spPr>
        <a:solidFill>
          <a:schemeClr val="tx2">
            <a:lumMod val="75000"/>
          </a:schemeClr>
        </a:solidFill>
        <a:effectLst/>
      </dgm:spPr>
      <dgm:t>
        <a:bodyPr/>
        <a:lstStyle/>
        <a:p>
          <a:endParaRPr lang="en-US"/>
        </a:p>
      </dgm:t>
    </dgm:pt>
    <dgm:pt modelId="{55779194-4F51-174B-9273-E67853468299}" type="pres">
      <dgm:prSet presAssocID="{04C027A2-CDF1-4642-90C9-E6FADE5C1CFB}" presName="text3" presStyleLbl="fgAcc3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AA7BB12-1E7F-7D43-A01E-E1F19278C76C}" type="pres">
      <dgm:prSet presAssocID="{04C027A2-CDF1-4642-90C9-E6FADE5C1CFB}" presName="hierChild4" presStyleCnt="0"/>
      <dgm:spPr/>
    </dgm:pt>
    <dgm:pt modelId="{80EC68D4-94F4-744A-A03B-1EB6E5866716}" type="pres">
      <dgm:prSet presAssocID="{36D2DD83-68FB-C240-924B-E53FB664BB4E}" presName="Name17" presStyleLbl="parChTrans1D3" presStyleIdx="1" presStyleCnt="2"/>
      <dgm:spPr/>
      <dgm:t>
        <a:bodyPr/>
        <a:lstStyle/>
        <a:p>
          <a:endParaRPr lang="en-US"/>
        </a:p>
      </dgm:t>
    </dgm:pt>
    <dgm:pt modelId="{34BC33A0-ED39-DE4F-8A9F-338B5DB527DD}" type="pres">
      <dgm:prSet presAssocID="{753F5683-D125-1745-B0B8-1CD860D8BF34}" presName="hierRoot3" presStyleCnt="0"/>
      <dgm:spPr/>
    </dgm:pt>
    <dgm:pt modelId="{C879E55B-7DBC-0A46-B6DA-7A7E7A671055}" type="pres">
      <dgm:prSet presAssocID="{753F5683-D125-1745-B0B8-1CD860D8BF34}" presName="composite3" presStyleCnt="0"/>
      <dgm:spPr/>
    </dgm:pt>
    <dgm:pt modelId="{58E25500-82D6-5146-A221-84A9B541C842}" type="pres">
      <dgm:prSet presAssocID="{753F5683-D125-1745-B0B8-1CD860D8BF34}" presName="background3" presStyleLbl="node3" presStyleIdx="1" presStyleCnt="2"/>
      <dgm:spPr>
        <a:solidFill>
          <a:schemeClr val="tx2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6CA8EF98-5A7C-8443-99AC-2F342BF4CC08}" type="pres">
      <dgm:prSet presAssocID="{753F5683-D125-1745-B0B8-1CD860D8BF34}" presName="text3" presStyleLbl="fgAcc3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AFB516C-8B19-1347-A340-BD44FA087715}" type="pres">
      <dgm:prSet presAssocID="{753F5683-D125-1745-B0B8-1CD860D8BF34}" presName="hierChild4" presStyleCnt="0"/>
      <dgm:spPr/>
    </dgm:pt>
    <dgm:pt modelId="{7D21B660-304A-0C45-8362-25E82F2E7D1A}" type="pres">
      <dgm:prSet presAssocID="{BF72FF2E-35B7-4846-8E6D-4DE70B77A411}" presName="Name10" presStyleLbl="parChTrans1D2" presStyleIdx="1" presStyleCnt="3"/>
      <dgm:spPr/>
      <dgm:t>
        <a:bodyPr/>
        <a:lstStyle/>
        <a:p>
          <a:endParaRPr lang="en-US"/>
        </a:p>
      </dgm:t>
    </dgm:pt>
    <dgm:pt modelId="{387C680B-E952-F04F-8840-6329408C4FF2}" type="pres">
      <dgm:prSet presAssocID="{C16ADBA1-3329-D64D-A923-73E71D12330C}" presName="hierRoot2" presStyleCnt="0"/>
      <dgm:spPr/>
    </dgm:pt>
    <dgm:pt modelId="{14AE68B9-FE25-6547-9774-6FB5767EC7AF}" type="pres">
      <dgm:prSet presAssocID="{C16ADBA1-3329-D64D-A923-73E71D12330C}" presName="composite2" presStyleCnt="0"/>
      <dgm:spPr/>
    </dgm:pt>
    <dgm:pt modelId="{646F3537-73EB-B949-918D-3B7B930AA6F5}" type="pres">
      <dgm:prSet presAssocID="{C16ADBA1-3329-D64D-A923-73E71D12330C}" presName="background2" presStyleLbl="node2" presStyleIdx="1" presStyleCnt="3"/>
      <dgm:spPr>
        <a:solidFill>
          <a:schemeClr val="tx2">
            <a:lumMod val="75000"/>
          </a:schemeClr>
        </a:solidFill>
        <a:effectLst/>
      </dgm:spPr>
      <dgm:t>
        <a:bodyPr/>
        <a:lstStyle/>
        <a:p>
          <a:endParaRPr lang="en-US"/>
        </a:p>
      </dgm:t>
    </dgm:pt>
    <dgm:pt modelId="{29CED845-19D1-E94E-8929-4CD240F70DCF}" type="pres">
      <dgm:prSet presAssocID="{C16ADBA1-3329-D64D-A923-73E71D12330C}" presName="text2" presStyleLbl="fgAcc2" presStyleIdx="1" presStyleCnt="3" custLinFactNeighborX="-33727" custLinFactNeighborY="-379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9852B07-4D31-214F-9301-B80B7570A269}" type="pres">
      <dgm:prSet presAssocID="{C16ADBA1-3329-D64D-A923-73E71D12330C}" presName="hierChild3" presStyleCnt="0"/>
      <dgm:spPr/>
    </dgm:pt>
    <dgm:pt modelId="{F8E47508-4D92-4841-B7F5-2B43DF9D01CA}" type="pres">
      <dgm:prSet presAssocID="{A9C14472-D648-1E4E-93C1-1B7ED9FB14CB}" presName="hierRoot1" presStyleCnt="0"/>
      <dgm:spPr/>
    </dgm:pt>
    <dgm:pt modelId="{B2BA61A3-B21F-2F4F-A27F-1E993EFF1F4B}" type="pres">
      <dgm:prSet presAssocID="{A9C14472-D648-1E4E-93C1-1B7ED9FB14CB}" presName="composite" presStyleCnt="0"/>
      <dgm:spPr/>
    </dgm:pt>
    <dgm:pt modelId="{EF2F118D-C820-304A-83D6-27A1A959A5FB}" type="pres">
      <dgm:prSet presAssocID="{A9C14472-D648-1E4E-93C1-1B7ED9FB14CB}" presName="background" presStyleLbl="node0" presStyleIdx="1" presStyleCnt="2"/>
      <dgm:spPr>
        <a:solidFill>
          <a:schemeClr val="tx2">
            <a:lumMod val="75000"/>
          </a:schemeClr>
        </a:solidFill>
        <a:effectLst/>
      </dgm:spPr>
      <dgm:t>
        <a:bodyPr/>
        <a:lstStyle/>
        <a:p>
          <a:endParaRPr lang="en-US"/>
        </a:p>
      </dgm:t>
    </dgm:pt>
    <dgm:pt modelId="{A8C405E2-5814-1346-B374-16BF34682930}" type="pres">
      <dgm:prSet presAssocID="{A9C14472-D648-1E4E-93C1-1B7ED9FB14CB}" presName="text" presStyleLbl="fgAcc0" presStyleIdx="1" presStyleCnt="2" custLinFactNeighborX="-66651" custLinFactNeighborY="252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2A3ED94-654E-E941-A0F8-294D22630DC7}" type="pres">
      <dgm:prSet presAssocID="{A9C14472-D648-1E4E-93C1-1B7ED9FB14CB}" presName="hierChild2" presStyleCnt="0"/>
      <dgm:spPr/>
    </dgm:pt>
    <dgm:pt modelId="{B4C3B5E3-D81B-994D-BB40-67475EE41359}" type="pres">
      <dgm:prSet presAssocID="{A540A28C-5C8C-0547-9B97-A77B409D9B33}" presName="Name10" presStyleLbl="parChTrans1D2" presStyleIdx="2" presStyleCnt="3"/>
      <dgm:spPr/>
      <dgm:t>
        <a:bodyPr/>
        <a:lstStyle/>
        <a:p>
          <a:endParaRPr lang="en-US"/>
        </a:p>
      </dgm:t>
    </dgm:pt>
    <dgm:pt modelId="{6300A319-EE00-0344-9BFC-D6F49AE21F3F}" type="pres">
      <dgm:prSet presAssocID="{4037DDB7-9DFB-2F42-BD74-0FCCD1F41ED7}" presName="hierRoot2" presStyleCnt="0"/>
      <dgm:spPr/>
    </dgm:pt>
    <dgm:pt modelId="{2995CDD1-F185-AC4D-9E55-C1A4942C1989}" type="pres">
      <dgm:prSet presAssocID="{4037DDB7-9DFB-2F42-BD74-0FCCD1F41ED7}" presName="composite2" presStyleCnt="0"/>
      <dgm:spPr/>
    </dgm:pt>
    <dgm:pt modelId="{BC6575E1-2812-5C43-951F-E9EB66CF75F5}" type="pres">
      <dgm:prSet presAssocID="{4037DDB7-9DFB-2F42-BD74-0FCCD1F41ED7}" presName="background2" presStyleLbl="node2" presStyleIdx="2" presStyleCnt="3"/>
      <dgm:spPr>
        <a:solidFill>
          <a:schemeClr val="tx2">
            <a:lumMod val="75000"/>
          </a:schemeClr>
        </a:solidFill>
        <a:effectLst/>
      </dgm:spPr>
      <dgm:t>
        <a:bodyPr/>
        <a:lstStyle/>
        <a:p>
          <a:endParaRPr lang="en-US"/>
        </a:p>
      </dgm:t>
    </dgm:pt>
    <dgm:pt modelId="{8D17BB9B-4AAD-8940-806B-57018B5F9E40}" type="pres">
      <dgm:prSet presAssocID="{4037DDB7-9DFB-2F42-BD74-0FCCD1F41ED7}" presName="text2" presStyleLbl="fgAcc2" presStyleIdx="2" presStyleCnt="3" custLinFactNeighborX="-8030" custLinFactNeighborY="6828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4084721-95C0-2C40-A650-52AF1ECC7A56}" type="pres">
      <dgm:prSet presAssocID="{4037DDB7-9DFB-2F42-BD74-0FCCD1F41ED7}" presName="hierChild3" presStyleCnt="0"/>
      <dgm:spPr/>
    </dgm:pt>
  </dgm:ptLst>
  <dgm:cxnLst>
    <dgm:cxn modelId="{A321C50F-2AFD-4503-9B71-D81F576D1F59}" type="presOf" srcId="{36D2DD83-68FB-C240-924B-E53FB664BB4E}" destId="{80EC68D4-94F4-744A-A03B-1EB6E5866716}" srcOrd="0" destOrd="0" presId="urn:microsoft.com/office/officeart/2005/8/layout/hierarchy1"/>
    <dgm:cxn modelId="{84B06D85-AA08-1949-9B9E-E557D93AEFA7}" srcId="{BBD68C50-D3B4-1848-8EA9-4FFB00864135}" destId="{08A164DB-0700-5F46-B9A1-B027F1405942}" srcOrd="0" destOrd="0" parTransId="{0178B1F8-C721-3C49-BCE7-F32F860131AA}" sibTransId="{6822A150-B292-CF46-B564-9EB9535ABC01}"/>
    <dgm:cxn modelId="{2B6B1582-511D-4837-9F7F-DF76A64D0957}" type="presOf" srcId="{BBD68C50-D3B4-1848-8EA9-4FFB00864135}" destId="{9A4F00F8-6A67-5C4B-9E84-0DC5D6ECE23B}" srcOrd="0" destOrd="0" presId="urn:microsoft.com/office/officeart/2005/8/layout/hierarchy1"/>
    <dgm:cxn modelId="{A34D5C4C-8B5C-46D7-9011-65BAEC899233}" type="presOf" srcId="{04C027A2-CDF1-4642-90C9-E6FADE5C1CFB}" destId="{55779194-4F51-174B-9273-E67853468299}" srcOrd="0" destOrd="0" presId="urn:microsoft.com/office/officeart/2005/8/layout/hierarchy1"/>
    <dgm:cxn modelId="{C1FF95B4-E4DC-AA4B-9EF3-4AF243CFF51C}" srcId="{08A164DB-0700-5F46-B9A1-B027F1405942}" destId="{753F5683-D125-1745-B0B8-1CD860D8BF34}" srcOrd="1" destOrd="0" parTransId="{36D2DD83-68FB-C240-924B-E53FB664BB4E}" sibTransId="{79F04441-1C88-1849-B00C-3C72638C23F4}"/>
    <dgm:cxn modelId="{C623A4C9-2400-49AA-84DC-F12BB3C82670}" type="presOf" srcId="{00BC296F-6B08-0D44-A9B2-B6811D05F4DF}" destId="{3442899B-68FA-A643-8DAB-214E62BD7585}" srcOrd="0" destOrd="0" presId="urn:microsoft.com/office/officeart/2005/8/layout/hierarchy1"/>
    <dgm:cxn modelId="{00C15A7B-2F8F-CD46-ACBA-03CD10F2AD7A}" srcId="{00BC296F-6B08-0D44-A9B2-B6811D05F4DF}" destId="{BBD68C50-D3B4-1848-8EA9-4FFB00864135}" srcOrd="0" destOrd="0" parTransId="{C64748D1-2C8B-A14B-A4D8-276463D34889}" sibTransId="{710808CB-713F-4A43-B272-E94CA8951D74}"/>
    <dgm:cxn modelId="{524DC614-0EBD-A44F-A552-9AEFEBDE5A29}" srcId="{BBD68C50-D3B4-1848-8EA9-4FFB00864135}" destId="{C16ADBA1-3329-D64D-A923-73E71D12330C}" srcOrd="1" destOrd="0" parTransId="{BF72FF2E-35B7-4846-8E6D-4DE70B77A411}" sibTransId="{F805A922-6147-2E46-942F-8B580B8F2F52}"/>
    <dgm:cxn modelId="{B4FAE55C-F84A-45C8-9046-C4546D3C08F8}" type="presOf" srcId="{E7BD5B4E-AF1C-5942-BF7B-D719F1B71C54}" destId="{730BCF91-5994-2044-81BC-E029013DA0AA}" srcOrd="0" destOrd="0" presId="urn:microsoft.com/office/officeart/2005/8/layout/hierarchy1"/>
    <dgm:cxn modelId="{23956645-1DC0-1540-A6F7-3166E06C744F}" srcId="{08A164DB-0700-5F46-B9A1-B027F1405942}" destId="{04C027A2-CDF1-4642-90C9-E6FADE5C1CFB}" srcOrd="0" destOrd="0" parTransId="{E7BD5B4E-AF1C-5942-BF7B-D719F1B71C54}" sibTransId="{D774972B-31DD-4143-B0A6-441769B7E435}"/>
    <dgm:cxn modelId="{2CDBEEA3-E4B2-4DB3-9A6B-282B4DA041DC}" type="presOf" srcId="{08A164DB-0700-5F46-B9A1-B027F1405942}" destId="{6E50DDCC-9308-574D-9786-08EE1640B632}" srcOrd="0" destOrd="0" presId="urn:microsoft.com/office/officeart/2005/8/layout/hierarchy1"/>
    <dgm:cxn modelId="{46E4C218-CC51-48B0-97A5-98529DADB5E1}" type="presOf" srcId="{BF72FF2E-35B7-4846-8E6D-4DE70B77A411}" destId="{7D21B660-304A-0C45-8362-25E82F2E7D1A}" srcOrd="0" destOrd="0" presId="urn:microsoft.com/office/officeart/2005/8/layout/hierarchy1"/>
    <dgm:cxn modelId="{D986B12A-8A55-FD4B-A0E9-8319BE8E7C2F}" srcId="{00BC296F-6B08-0D44-A9B2-B6811D05F4DF}" destId="{A9C14472-D648-1E4E-93C1-1B7ED9FB14CB}" srcOrd="1" destOrd="0" parTransId="{C28AFA86-DA72-D148-8BA6-CDE66A22ADD7}" sibTransId="{3C7C4805-A7D9-0E4C-BA4D-11BEC16A39B1}"/>
    <dgm:cxn modelId="{93A9B619-78AE-6C45-90F5-A9899870EE5A}" srcId="{A9C14472-D648-1E4E-93C1-1B7ED9FB14CB}" destId="{4037DDB7-9DFB-2F42-BD74-0FCCD1F41ED7}" srcOrd="0" destOrd="0" parTransId="{A540A28C-5C8C-0547-9B97-A77B409D9B33}" sibTransId="{3E9BFF95-E0AE-0C40-BE6B-2A6D56B5E341}"/>
    <dgm:cxn modelId="{362AAE6E-719E-490F-A815-B33AB063486A}" type="presOf" srcId="{C16ADBA1-3329-D64D-A923-73E71D12330C}" destId="{29CED845-19D1-E94E-8929-4CD240F70DCF}" srcOrd="0" destOrd="0" presId="urn:microsoft.com/office/officeart/2005/8/layout/hierarchy1"/>
    <dgm:cxn modelId="{9F4FE6A3-67E3-4FA4-916A-B4E6394C2731}" type="presOf" srcId="{A9C14472-D648-1E4E-93C1-1B7ED9FB14CB}" destId="{A8C405E2-5814-1346-B374-16BF34682930}" srcOrd="0" destOrd="0" presId="urn:microsoft.com/office/officeart/2005/8/layout/hierarchy1"/>
    <dgm:cxn modelId="{E370D3D3-3444-452A-B51A-9A8FAAD88B13}" type="presOf" srcId="{0178B1F8-C721-3C49-BCE7-F32F860131AA}" destId="{11F25EAC-EF1F-0A41-A139-8A007967E6A7}" srcOrd="0" destOrd="0" presId="urn:microsoft.com/office/officeart/2005/8/layout/hierarchy1"/>
    <dgm:cxn modelId="{7BD06832-6362-493A-B516-16083C510BC3}" type="presOf" srcId="{753F5683-D125-1745-B0B8-1CD860D8BF34}" destId="{6CA8EF98-5A7C-8443-99AC-2F342BF4CC08}" srcOrd="0" destOrd="0" presId="urn:microsoft.com/office/officeart/2005/8/layout/hierarchy1"/>
    <dgm:cxn modelId="{0EB4B20A-3823-46ED-BD51-35E071E5190D}" type="presOf" srcId="{4037DDB7-9DFB-2F42-BD74-0FCCD1F41ED7}" destId="{8D17BB9B-4AAD-8940-806B-57018B5F9E40}" srcOrd="0" destOrd="0" presId="urn:microsoft.com/office/officeart/2005/8/layout/hierarchy1"/>
    <dgm:cxn modelId="{64BA9A0C-226D-486C-8132-9F3474C78812}" type="presOf" srcId="{A540A28C-5C8C-0547-9B97-A77B409D9B33}" destId="{B4C3B5E3-D81B-994D-BB40-67475EE41359}" srcOrd="0" destOrd="0" presId="urn:microsoft.com/office/officeart/2005/8/layout/hierarchy1"/>
    <dgm:cxn modelId="{F24F3016-72ED-46EE-807F-4B21F399663B}" type="presParOf" srcId="{3442899B-68FA-A643-8DAB-214E62BD7585}" destId="{F4946BA7-3CE5-114A-B785-C8F3E1B4DA49}" srcOrd="0" destOrd="0" presId="urn:microsoft.com/office/officeart/2005/8/layout/hierarchy1"/>
    <dgm:cxn modelId="{7F8C0D8E-7CD8-4806-AFFF-A315B1484157}" type="presParOf" srcId="{F4946BA7-3CE5-114A-B785-C8F3E1B4DA49}" destId="{FC73F032-B618-114B-BB16-4A4C1BCF590B}" srcOrd="0" destOrd="0" presId="urn:microsoft.com/office/officeart/2005/8/layout/hierarchy1"/>
    <dgm:cxn modelId="{6CDB7FAA-2E77-40CC-96B7-EDFBE5264027}" type="presParOf" srcId="{FC73F032-B618-114B-BB16-4A4C1BCF590B}" destId="{5C1FE5D2-DC51-E14D-8544-A3E28AE58614}" srcOrd="0" destOrd="0" presId="urn:microsoft.com/office/officeart/2005/8/layout/hierarchy1"/>
    <dgm:cxn modelId="{BCBD7D32-ABE5-41B8-B7DF-CC83DF4A1AEA}" type="presParOf" srcId="{FC73F032-B618-114B-BB16-4A4C1BCF590B}" destId="{9A4F00F8-6A67-5C4B-9E84-0DC5D6ECE23B}" srcOrd="1" destOrd="0" presId="urn:microsoft.com/office/officeart/2005/8/layout/hierarchy1"/>
    <dgm:cxn modelId="{5EE9EECE-93E7-4512-8F1C-A110C16BD24D}" type="presParOf" srcId="{F4946BA7-3CE5-114A-B785-C8F3E1B4DA49}" destId="{6649ABFA-C967-9C42-B010-A9C274257A25}" srcOrd="1" destOrd="0" presId="urn:microsoft.com/office/officeart/2005/8/layout/hierarchy1"/>
    <dgm:cxn modelId="{B2C218F1-E734-4C09-989B-40AA9BC50636}" type="presParOf" srcId="{6649ABFA-C967-9C42-B010-A9C274257A25}" destId="{11F25EAC-EF1F-0A41-A139-8A007967E6A7}" srcOrd="0" destOrd="0" presId="urn:microsoft.com/office/officeart/2005/8/layout/hierarchy1"/>
    <dgm:cxn modelId="{1900344E-809F-4473-B6E5-8278CEB7B000}" type="presParOf" srcId="{6649ABFA-C967-9C42-B010-A9C274257A25}" destId="{04491E9E-CE1E-5344-887E-292CA6D9A973}" srcOrd="1" destOrd="0" presId="urn:microsoft.com/office/officeart/2005/8/layout/hierarchy1"/>
    <dgm:cxn modelId="{DA8BABE0-7B4E-4431-94CC-41B421E54F82}" type="presParOf" srcId="{04491E9E-CE1E-5344-887E-292CA6D9A973}" destId="{69A53F18-03FD-0740-8D9D-0514558B4A06}" srcOrd="0" destOrd="0" presId="urn:microsoft.com/office/officeart/2005/8/layout/hierarchy1"/>
    <dgm:cxn modelId="{8EF5A6DE-F731-40DD-B567-35C67B381224}" type="presParOf" srcId="{69A53F18-03FD-0740-8D9D-0514558B4A06}" destId="{783A5137-820A-D847-B8CC-B414AB8AF267}" srcOrd="0" destOrd="0" presId="urn:microsoft.com/office/officeart/2005/8/layout/hierarchy1"/>
    <dgm:cxn modelId="{082473F3-AAC0-49B1-8B40-84B9F14C1678}" type="presParOf" srcId="{69A53F18-03FD-0740-8D9D-0514558B4A06}" destId="{6E50DDCC-9308-574D-9786-08EE1640B632}" srcOrd="1" destOrd="0" presId="urn:microsoft.com/office/officeart/2005/8/layout/hierarchy1"/>
    <dgm:cxn modelId="{2E8ADD42-2560-41C1-9A76-404B0AE47245}" type="presParOf" srcId="{04491E9E-CE1E-5344-887E-292CA6D9A973}" destId="{57859B20-A491-C14E-8B47-262AD3FB3C9C}" srcOrd="1" destOrd="0" presId="urn:microsoft.com/office/officeart/2005/8/layout/hierarchy1"/>
    <dgm:cxn modelId="{EC3F2AA5-5CA9-4E34-8D1B-4E09C0CEB39C}" type="presParOf" srcId="{57859B20-A491-C14E-8B47-262AD3FB3C9C}" destId="{730BCF91-5994-2044-81BC-E029013DA0AA}" srcOrd="0" destOrd="0" presId="urn:microsoft.com/office/officeart/2005/8/layout/hierarchy1"/>
    <dgm:cxn modelId="{58649191-0096-4C70-A7C3-5F38710EDC4D}" type="presParOf" srcId="{57859B20-A491-C14E-8B47-262AD3FB3C9C}" destId="{8BDEB65C-7C86-7645-A3A3-D94EBA93D6FD}" srcOrd="1" destOrd="0" presId="urn:microsoft.com/office/officeart/2005/8/layout/hierarchy1"/>
    <dgm:cxn modelId="{896CF9D0-EAEA-42FA-B4B3-20BEB00E073A}" type="presParOf" srcId="{8BDEB65C-7C86-7645-A3A3-D94EBA93D6FD}" destId="{15A826FD-21B7-714F-A8CA-0CACF4907DED}" srcOrd="0" destOrd="0" presId="urn:microsoft.com/office/officeart/2005/8/layout/hierarchy1"/>
    <dgm:cxn modelId="{A587DF26-6F39-4D86-801F-291BF7AB013C}" type="presParOf" srcId="{15A826FD-21B7-714F-A8CA-0CACF4907DED}" destId="{D841183A-AE99-E34F-AEEC-BFDDDA6B149E}" srcOrd="0" destOrd="0" presId="urn:microsoft.com/office/officeart/2005/8/layout/hierarchy1"/>
    <dgm:cxn modelId="{895AFDAC-06A8-4804-B8E3-32755567396E}" type="presParOf" srcId="{15A826FD-21B7-714F-A8CA-0CACF4907DED}" destId="{55779194-4F51-174B-9273-E67853468299}" srcOrd="1" destOrd="0" presId="urn:microsoft.com/office/officeart/2005/8/layout/hierarchy1"/>
    <dgm:cxn modelId="{9FEF3E21-AB64-4FB8-9E96-627D5B0C59FA}" type="presParOf" srcId="{8BDEB65C-7C86-7645-A3A3-D94EBA93D6FD}" destId="{7AA7BB12-1E7F-7D43-A01E-E1F19278C76C}" srcOrd="1" destOrd="0" presId="urn:microsoft.com/office/officeart/2005/8/layout/hierarchy1"/>
    <dgm:cxn modelId="{75F869D3-83AE-441A-AE25-2A3234D99344}" type="presParOf" srcId="{57859B20-A491-C14E-8B47-262AD3FB3C9C}" destId="{80EC68D4-94F4-744A-A03B-1EB6E5866716}" srcOrd="2" destOrd="0" presId="urn:microsoft.com/office/officeart/2005/8/layout/hierarchy1"/>
    <dgm:cxn modelId="{10A8DAA1-3BAF-484F-A549-CFFC21F1F578}" type="presParOf" srcId="{57859B20-A491-C14E-8B47-262AD3FB3C9C}" destId="{34BC33A0-ED39-DE4F-8A9F-338B5DB527DD}" srcOrd="3" destOrd="0" presId="urn:microsoft.com/office/officeart/2005/8/layout/hierarchy1"/>
    <dgm:cxn modelId="{CB8D852C-D16C-411B-838F-7114FEDB2A3F}" type="presParOf" srcId="{34BC33A0-ED39-DE4F-8A9F-338B5DB527DD}" destId="{C879E55B-7DBC-0A46-B6DA-7A7E7A671055}" srcOrd="0" destOrd="0" presId="urn:microsoft.com/office/officeart/2005/8/layout/hierarchy1"/>
    <dgm:cxn modelId="{68B9D96E-6E13-4A28-BCC5-155B3108D663}" type="presParOf" srcId="{C879E55B-7DBC-0A46-B6DA-7A7E7A671055}" destId="{58E25500-82D6-5146-A221-84A9B541C842}" srcOrd="0" destOrd="0" presId="urn:microsoft.com/office/officeart/2005/8/layout/hierarchy1"/>
    <dgm:cxn modelId="{92476ACA-7FDE-417E-9A61-322A1EB8A1EE}" type="presParOf" srcId="{C879E55B-7DBC-0A46-B6DA-7A7E7A671055}" destId="{6CA8EF98-5A7C-8443-99AC-2F342BF4CC08}" srcOrd="1" destOrd="0" presId="urn:microsoft.com/office/officeart/2005/8/layout/hierarchy1"/>
    <dgm:cxn modelId="{7DBAB641-C326-471B-9064-4558E9F4F3F0}" type="presParOf" srcId="{34BC33A0-ED39-DE4F-8A9F-338B5DB527DD}" destId="{5AFB516C-8B19-1347-A340-BD44FA087715}" srcOrd="1" destOrd="0" presId="urn:microsoft.com/office/officeart/2005/8/layout/hierarchy1"/>
    <dgm:cxn modelId="{756412CC-9CD1-4394-B92D-F9B09007EDB5}" type="presParOf" srcId="{6649ABFA-C967-9C42-B010-A9C274257A25}" destId="{7D21B660-304A-0C45-8362-25E82F2E7D1A}" srcOrd="2" destOrd="0" presId="urn:microsoft.com/office/officeart/2005/8/layout/hierarchy1"/>
    <dgm:cxn modelId="{BF9FF0BD-6B96-42B0-B420-D59D4A45BB01}" type="presParOf" srcId="{6649ABFA-C967-9C42-B010-A9C274257A25}" destId="{387C680B-E952-F04F-8840-6329408C4FF2}" srcOrd="3" destOrd="0" presId="urn:microsoft.com/office/officeart/2005/8/layout/hierarchy1"/>
    <dgm:cxn modelId="{0CCBE801-B87F-4C9B-A583-8047D19F63D8}" type="presParOf" srcId="{387C680B-E952-F04F-8840-6329408C4FF2}" destId="{14AE68B9-FE25-6547-9774-6FB5767EC7AF}" srcOrd="0" destOrd="0" presId="urn:microsoft.com/office/officeart/2005/8/layout/hierarchy1"/>
    <dgm:cxn modelId="{49001515-5BA3-4FCA-B8A1-CBCB0F3626BC}" type="presParOf" srcId="{14AE68B9-FE25-6547-9774-6FB5767EC7AF}" destId="{646F3537-73EB-B949-918D-3B7B930AA6F5}" srcOrd="0" destOrd="0" presId="urn:microsoft.com/office/officeart/2005/8/layout/hierarchy1"/>
    <dgm:cxn modelId="{AFFE36DA-D172-4333-BDDA-EE80F39D3D53}" type="presParOf" srcId="{14AE68B9-FE25-6547-9774-6FB5767EC7AF}" destId="{29CED845-19D1-E94E-8929-4CD240F70DCF}" srcOrd="1" destOrd="0" presId="urn:microsoft.com/office/officeart/2005/8/layout/hierarchy1"/>
    <dgm:cxn modelId="{9C77CDBB-98D0-44C2-8E71-FC8FF6118579}" type="presParOf" srcId="{387C680B-E952-F04F-8840-6329408C4FF2}" destId="{19852B07-4D31-214F-9301-B80B7570A269}" srcOrd="1" destOrd="0" presId="urn:microsoft.com/office/officeart/2005/8/layout/hierarchy1"/>
    <dgm:cxn modelId="{1FB08325-A9D3-4AA6-B5ED-6612299197FA}" type="presParOf" srcId="{3442899B-68FA-A643-8DAB-214E62BD7585}" destId="{F8E47508-4D92-4841-B7F5-2B43DF9D01CA}" srcOrd="1" destOrd="0" presId="urn:microsoft.com/office/officeart/2005/8/layout/hierarchy1"/>
    <dgm:cxn modelId="{515126E3-7CDD-401E-83B6-C8FBF5031206}" type="presParOf" srcId="{F8E47508-4D92-4841-B7F5-2B43DF9D01CA}" destId="{B2BA61A3-B21F-2F4F-A27F-1E993EFF1F4B}" srcOrd="0" destOrd="0" presId="urn:microsoft.com/office/officeart/2005/8/layout/hierarchy1"/>
    <dgm:cxn modelId="{0A9CCEA5-BA20-4113-A750-451CF42CF702}" type="presParOf" srcId="{B2BA61A3-B21F-2F4F-A27F-1E993EFF1F4B}" destId="{EF2F118D-C820-304A-83D6-27A1A959A5FB}" srcOrd="0" destOrd="0" presId="urn:microsoft.com/office/officeart/2005/8/layout/hierarchy1"/>
    <dgm:cxn modelId="{2139C3D1-64C5-4700-AF75-780669EA4D0F}" type="presParOf" srcId="{B2BA61A3-B21F-2F4F-A27F-1E993EFF1F4B}" destId="{A8C405E2-5814-1346-B374-16BF34682930}" srcOrd="1" destOrd="0" presId="urn:microsoft.com/office/officeart/2005/8/layout/hierarchy1"/>
    <dgm:cxn modelId="{00F42F39-6B32-46FA-8842-1887E7502BF1}" type="presParOf" srcId="{F8E47508-4D92-4841-B7F5-2B43DF9D01CA}" destId="{62A3ED94-654E-E941-A0F8-294D22630DC7}" srcOrd="1" destOrd="0" presId="urn:microsoft.com/office/officeart/2005/8/layout/hierarchy1"/>
    <dgm:cxn modelId="{8D2DFF4A-1AF1-46AC-BA13-5247D7B2BEA1}" type="presParOf" srcId="{62A3ED94-654E-E941-A0F8-294D22630DC7}" destId="{B4C3B5E3-D81B-994D-BB40-67475EE41359}" srcOrd="0" destOrd="0" presId="urn:microsoft.com/office/officeart/2005/8/layout/hierarchy1"/>
    <dgm:cxn modelId="{A89C21EE-9614-4859-B228-AAE9CDE32527}" type="presParOf" srcId="{62A3ED94-654E-E941-A0F8-294D22630DC7}" destId="{6300A319-EE00-0344-9BFC-D6F49AE21F3F}" srcOrd="1" destOrd="0" presId="urn:microsoft.com/office/officeart/2005/8/layout/hierarchy1"/>
    <dgm:cxn modelId="{B08F63DB-AE8F-4762-93DE-9D1AB7E590C1}" type="presParOf" srcId="{6300A319-EE00-0344-9BFC-D6F49AE21F3F}" destId="{2995CDD1-F185-AC4D-9E55-C1A4942C1989}" srcOrd="0" destOrd="0" presId="urn:microsoft.com/office/officeart/2005/8/layout/hierarchy1"/>
    <dgm:cxn modelId="{2CCC32D3-9ED1-4419-ADDB-AF8917436BF5}" type="presParOf" srcId="{2995CDD1-F185-AC4D-9E55-C1A4942C1989}" destId="{BC6575E1-2812-5C43-951F-E9EB66CF75F5}" srcOrd="0" destOrd="0" presId="urn:microsoft.com/office/officeart/2005/8/layout/hierarchy1"/>
    <dgm:cxn modelId="{22C96A19-C48C-4458-BB89-009C2FE9616F}" type="presParOf" srcId="{2995CDD1-F185-AC4D-9E55-C1A4942C1989}" destId="{8D17BB9B-4AAD-8940-806B-57018B5F9E40}" srcOrd="1" destOrd="0" presId="urn:microsoft.com/office/officeart/2005/8/layout/hierarchy1"/>
    <dgm:cxn modelId="{9FA54190-3B4F-4272-906C-BA9C6A8B2B73}" type="presParOf" srcId="{6300A319-EE00-0344-9BFC-D6F49AE21F3F}" destId="{44084721-95C0-2C40-A650-52AF1ECC7A5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424A0C-E316-4D53-9F43-3E5415EACD4C}" type="doc">
      <dgm:prSet loTypeId="urn:microsoft.com/office/officeart/2005/8/layout/vList5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48C605BF-2761-48F6-9829-060FD898DB5D}">
      <dgm:prSet phldrT="[Text]"/>
      <dgm:spPr>
        <a:solidFill>
          <a:srgbClr val="3366FF"/>
        </a:solidFill>
      </dgm:spPr>
      <dgm:t>
        <a:bodyPr/>
        <a:lstStyle/>
        <a:p>
          <a:r>
            <a:rPr lang="en-US" b="0" i="0" dirty="0" smtClean="0">
              <a:latin typeface="Helvetica Neue Light"/>
              <a:cs typeface="Helvetica Neue Light"/>
            </a:rPr>
            <a:t>Retain</a:t>
          </a:r>
          <a:endParaRPr lang="en-US" dirty="0">
            <a:latin typeface="Helvetica Neue Light"/>
          </a:endParaRPr>
        </a:p>
      </dgm:t>
    </dgm:pt>
    <dgm:pt modelId="{42E4D033-60CC-4FA4-BBAC-EA5C4A277422}" type="parTrans" cxnId="{8D5D7CDA-BF4E-4289-8BD1-F50E332F6951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F50E46B8-F113-4BA3-BD44-B45D0FB87B15}" type="sibTrans" cxnId="{8D5D7CDA-BF4E-4289-8BD1-F50E332F6951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80179223-91BD-45D8-8F33-A9C096F8B081}">
      <dgm:prSet phldrT="[Text]" custT="1"/>
      <dgm:spPr>
        <a:solidFill>
          <a:srgbClr val="FFFFFF">
            <a:alpha val="90000"/>
          </a:srgbClr>
        </a:solidFill>
      </dgm:spPr>
      <dgm:t>
        <a:bodyPr/>
        <a:lstStyle/>
        <a:p>
          <a:r>
            <a:rPr lang="en-US" sz="1600" b="0" i="0" dirty="0" smtClean="0">
              <a:latin typeface="Helvetica Neue Light"/>
              <a:cs typeface="Helvetica Neue Light"/>
            </a:rPr>
            <a:t>Use the content in its unaltered form</a:t>
          </a:r>
          <a:endParaRPr lang="en-US" sz="1600" b="0" i="0" dirty="0">
            <a:latin typeface="Helvetica Neue Light"/>
            <a:cs typeface="Helvetica Neue Light"/>
          </a:endParaRPr>
        </a:p>
      </dgm:t>
    </dgm:pt>
    <dgm:pt modelId="{2A50688D-89E6-46DC-8AAD-CC31098E430C}" type="parTrans" cxnId="{35E17AF4-D770-4F10-B4DA-4EBF61AD8FE4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17FE0919-CC55-4E28-B4FC-B5D94E0D5B24}" type="sibTrans" cxnId="{35E17AF4-D770-4F10-B4DA-4EBF61AD8FE4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DDFFD8A5-FF62-4C74-B2FA-8D1EC67E887D}">
      <dgm:prSet phldrT="[Text]"/>
      <dgm:spPr>
        <a:solidFill>
          <a:srgbClr val="3366FF"/>
        </a:solidFill>
      </dgm:spPr>
      <dgm:t>
        <a:bodyPr/>
        <a:lstStyle/>
        <a:p>
          <a:r>
            <a:rPr lang="en-US" dirty="0" smtClean="0">
              <a:latin typeface="Helvetica Neue Light"/>
            </a:rPr>
            <a:t>Revise</a:t>
          </a:r>
          <a:endParaRPr lang="en-US" dirty="0">
            <a:latin typeface="Helvetica Neue Light"/>
          </a:endParaRPr>
        </a:p>
      </dgm:t>
    </dgm:pt>
    <dgm:pt modelId="{6E2FC8A8-7CB1-4571-B999-4BFE53A92BBC}" type="parTrans" cxnId="{4860ACFF-4E04-44CA-824F-D08CDCBA6590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5912D003-1D93-4228-B93E-767B5C4342FE}" type="sibTrans" cxnId="{4860ACFF-4E04-44CA-824F-D08CDCBA6590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11318BFA-5FD8-4444-8862-D47E3B6F0F19}">
      <dgm:prSet phldrT="[Text]" custT="1"/>
      <dgm:spPr>
        <a:solidFill>
          <a:srgbClr val="FFFFFF">
            <a:alpha val="90000"/>
          </a:srgbClr>
        </a:solidFill>
      </dgm:spPr>
      <dgm:t>
        <a:bodyPr/>
        <a:lstStyle/>
        <a:p>
          <a:r>
            <a:rPr lang="en-US" sz="1600" b="0" i="0" dirty="0" smtClean="0">
              <a:latin typeface="Helvetica Neue Light"/>
              <a:cs typeface="Helvetica Neue Light"/>
            </a:rPr>
            <a:t>Adapt, adjust, modify, improve, or alter the content</a:t>
          </a:r>
          <a:endParaRPr lang="en-US" sz="1600" b="0" i="0" dirty="0">
            <a:latin typeface="Helvetica Neue Light"/>
            <a:cs typeface="Helvetica Neue Light"/>
          </a:endParaRPr>
        </a:p>
      </dgm:t>
    </dgm:pt>
    <dgm:pt modelId="{C43D653E-4460-4B2B-901B-18B0FEFB14AE}" type="parTrans" cxnId="{1B57B67B-6E16-4081-B52C-B9AEB3EDB09D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71F9368E-96F6-4E21-9DE9-10C7A74BA0A5}" type="sibTrans" cxnId="{1B57B67B-6E16-4081-B52C-B9AEB3EDB09D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4182E4A9-601F-47C6-B6EC-3DFF505F0FC4}">
      <dgm:prSet phldrT="[Text]"/>
      <dgm:spPr>
        <a:solidFill>
          <a:srgbClr val="3366FF"/>
        </a:solidFill>
      </dgm:spPr>
      <dgm:t>
        <a:bodyPr/>
        <a:lstStyle/>
        <a:p>
          <a:r>
            <a:rPr lang="en-US" dirty="0" smtClean="0">
              <a:latin typeface="Helvetica Neue Light"/>
            </a:rPr>
            <a:t>Remix</a:t>
          </a:r>
          <a:endParaRPr lang="en-US" dirty="0">
            <a:latin typeface="Helvetica Neue Light"/>
          </a:endParaRPr>
        </a:p>
      </dgm:t>
    </dgm:pt>
    <dgm:pt modelId="{0A70E7EF-26D7-4F14-85EF-A132843D0DE2}" type="parTrans" cxnId="{EBA92BAF-BE34-4D19-852A-36DDE0F4B85F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682ADFE1-03B2-43A4-AF74-EEC83C676A9E}" type="sibTrans" cxnId="{EBA92BAF-BE34-4D19-852A-36DDE0F4B85F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ED4728F0-B3DC-430A-8675-B776C3D74030}">
      <dgm:prSet phldrT="[Text]" custT="1"/>
      <dgm:spPr>
        <a:solidFill>
          <a:srgbClr val="FFFFFF">
            <a:alpha val="90000"/>
          </a:srgbClr>
        </a:solidFill>
      </dgm:spPr>
      <dgm:t>
        <a:bodyPr/>
        <a:lstStyle/>
        <a:p>
          <a:r>
            <a:rPr lang="en-US" sz="1600" b="0" i="0" dirty="0" smtClean="0">
              <a:latin typeface="Helvetica Neue Light"/>
              <a:cs typeface="Helvetica Neue Light"/>
            </a:rPr>
            <a:t>Share your copies of the original content, revisions, or remixes with others</a:t>
          </a:r>
          <a:endParaRPr lang="en-US" sz="1600" b="0" i="0" dirty="0">
            <a:latin typeface="Helvetica Neue Light"/>
            <a:cs typeface="Helvetica Neue Light"/>
          </a:endParaRPr>
        </a:p>
      </dgm:t>
    </dgm:pt>
    <dgm:pt modelId="{4AB13548-3771-4E17-A62A-8D16C4583AC3}" type="parTrans" cxnId="{DF5687FB-BEFA-41B7-AE4F-C6B4CFA1CDEC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B32C24AF-A32F-4B8D-986A-972033860BFE}" type="sibTrans" cxnId="{DF5687FB-BEFA-41B7-AE4F-C6B4CFA1CDEC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B00587D3-F31E-44DF-9A25-95A8CC516C0A}">
      <dgm:prSet phldrT="[Text]" custT="1"/>
      <dgm:spPr>
        <a:solidFill>
          <a:srgbClr val="FFFFFF">
            <a:alpha val="90000"/>
          </a:srgbClr>
        </a:solidFill>
      </dgm:spPr>
      <dgm:t>
        <a:bodyPr/>
        <a:lstStyle/>
        <a:p>
          <a:r>
            <a:rPr lang="en-US" sz="1600" b="0" i="0" dirty="0" smtClean="0">
              <a:latin typeface="Helvetica Neue Light"/>
              <a:cs typeface="Helvetica Neue Light"/>
            </a:rPr>
            <a:t>Combine the original or revised content with other OER to create something new</a:t>
          </a:r>
          <a:endParaRPr lang="en-US" sz="1600" b="0" i="0" dirty="0">
            <a:latin typeface="Helvetica Neue Light"/>
            <a:cs typeface="Helvetica Neue Light"/>
          </a:endParaRPr>
        </a:p>
      </dgm:t>
    </dgm:pt>
    <dgm:pt modelId="{7D00066B-C59A-43E6-BF1D-59A69F87FBE1}" type="parTrans" cxnId="{3F1F8063-8E7E-4FAA-B6FF-8016335E9FEA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7B8C7D6C-A7DC-4C3D-A282-FA6C0BB46DCF}" type="sibTrans" cxnId="{3F1F8063-8E7E-4FAA-B6FF-8016335E9FEA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F532A158-95C0-40F1-92EE-971F234A1A77}">
      <dgm:prSet phldrT="[Text]"/>
      <dgm:spPr>
        <a:solidFill>
          <a:srgbClr val="3366FF"/>
        </a:solidFill>
      </dgm:spPr>
      <dgm:t>
        <a:bodyPr/>
        <a:lstStyle/>
        <a:p>
          <a:r>
            <a:rPr lang="en-US" dirty="0" smtClean="0">
              <a:latin typeface="Helvetica Neue Light"/>
            </a:rPr>
            <a:t>Redistribute</a:t>
          </a:r>
          <a:endParaRPr lang="en-US" dirty="0">
            <a:latin typeface="Helvetica Neue Light"/>
          </a:endParaRPr>
        </a:p>
      </dgm:t>
    </dgm:pt>
    <dgm:pt modelId="{9B95F59B-7915-4745-89AF-27464E98EA27}" type="parTrans" cxnId="{40C2534D-6415-4424-B43D-2B9D8CE156D3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E6FA1601-AED8-48B8-A819-8E9877F9E00B}" type="sibTrans" cxnId="{40C2534D-6415-4424-B43D-2B9D8CE156D3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59DE4FB9-8FCE-614F-991B-25F849AF8F14}">
      <dgm:prSet phldrT="[Text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US" sz="1600" b="0" i="0" dirty="0" smtClean="0">
              <a:latin typeface="Helvetica Neue Light"/>
              <a:cs typeface="Helvetica Neue Light"/>
            </a:rPr>
            <a:t>Make, own, and control your own copy of the content</a:t>
          </a:r>
          <a:endParaRPr lang="en-US" sz="1600" b="0" i="0" dirty="0">
            <a:latin typeface="Helvetica Neue Light"/>
            <a:cs typeface="Helvetica Neue Light"/>
          </a:endParaRPr>
        </a:p>
      </dgm:t>
    </dgm:pt>
    <dgm:pt modelId="{EFCB2D71-EF1C-A44F-8315-84EB0E95032E}" type="parTrans" cxnId="{92A59BDD-5E24-C649-BC34-0618CB98B9D3}">
      <dgm:prSet/>
      <dgm:spPr/>
      <dgm:t>
        <a:bodyPr/>
        <a:lstStyle/>
        <a:p>
          <a:endParaRPr lang="en-US"/>
        </a:p>
      </dgm:t>
    </dgm:pt>
    <dgm:pt modelId="{CDCCEA8D-FC47-134C-8660-374E5442A36B}" type="sibTrans" cxnId="{92A59BDD-5E24-C649-BC34-0618CB98B9D3}">
      <dgm:prSet/>
      <dgm:spPr/>
      <dgm:t>
        <a:bodyPr/>
        <a:lstStyle/>
        <a:p>
          <a:endParaRPr lang="en-US"/>
        </a:p>
      </dgm:t>
    </dgm:pt>
    <dgm:pt modelId="{995FAE6A-EA7B-5F43-986B-91CDE2C41AA7}">
      <dgm:prSet phldrT="[Text]"/>
      <dgm:spPr>
        <a:solidFill>
          <a:srgbClr val="3366FF"/>
        </a:solidFill>
      </dgm:spPr>
      <dgm:t>
        <a:bodyPr/>
        <a:lstStyle/>
        <a:p>
          <a:r>
            <a:rPr lang="en-US" dirty="0" smtClean="0">
              <a:latin typeface="Helvetica Neue Light"/>
            </a:rPr>
            <a:t>Reuse</a:t>
          </a:r>
          <a:endParaRPr lang="en-US" dirty="0"/>
        </a:p>
      </dgm:t>
    </dgm:pt>
    <dgm:pt modelId="{2F8B25D5-8823-DD45-AC44-83162A20F001}" type="parTrans" cxnId="{4FBBD3CD-D593-EF4C-A587-BA4824654582}">
      <dgm:prSet/>
      <dgm:spPr/>
      <dgm:t>
        <a:bodyPr/>
        <a:lstStyle/>
        <a:p>
          <a:endParaRPr lang="en-US"/>
        </a:p>
      </dgm:t>
    </dgm:pt>
    <dgm:pt modelId="{3C93C04A-E265-844B-8E6D-0EDA1C6DD0A4}" type="sibTrans" cxnId="{4FBBD3CD-D593-EF4C-A587-BA4824654582}">
      <dgm:prSet/>
      <dgm:spPr/>
      <dgm:t>
        <a:bodyPr/>
        <a:lstStyle/>
        <a:p>
          <a:endParaRPr lang="en-US"/>
        </a:p>
      </dgm:t>
    </dgm:pt>
    <dgm:pt modelId="{B6D399E0-B0F2-4DBA-9103-B31DD47771DD}" type="pres">
      <dgm:prSet presAssocID="{E5424A0C-E316-4D53-9F43-3E5415EACD4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97A4566-136F-4F0F-B494-86DB4BFBC118}" type="pres">
      <dgm:prSet presAssocID="{48C605BF-2761-48F6-9829-060FD898DB5D}" presName="linNode" presStyleCnt="0"/>
      <dgm:spPr/>
    </dgm:pt>
    <dgm:pt modelId="{C7D9C734-C93B-40D1-A0B8-F3F5D553F5D6}" type="pres">
      <dgm:prSet presAssocID="{48C605BF-2761-48F6-9829-060FD898DB5D}" presName="parentText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6923FA-952B-4857-8B6F-09DC88ECED4C}" type="pres">
      <dgm:prSet presAssocID="{48C605BF-2761-48F6-9829-060FD898DB5D}" presName="descendantText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DB13EE-5FC8-421C-9B1A-5218F51D1446}" type="pres">
      <dgm:prSet presAssocID="{F50E46B8-F113-4BA3-BD44-B45D0FB87B15}" presName="sp" presStyleCnt="0"/>
      <dgm:spPr/>
    </dgm:pt>
    <dgm:pt modelId="{AFF73A94-30F8-EB49-9690-DECE6835BA19}" type="pres">
      <dgm:prSet presAssocID="{995FAE6A-EA7B-5F43-986B-91CDE2C41AA7}" presName="linNode" presStyleCnt="0"/>
      <dgm:spPr/>
    </dgm:pt>
    <dgm:pt modelId="{A215A9D9-4C87-A445-9504-D5B2352412DA}" type="pres">
      <dgm:prSet presAssocID="{995FAE6A-EA7B-5F43-986B-91CDE2C41AA7}" presName="parentText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D745E9-F2CD-CB4D-9A62-5F4877D5D825}" type="pres">
      <dgm:prSet presAssocID="{995FAE6A-EA7B-5F43-986B-91CDE2C41AA7}" presName="descendantText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200F97-24BA-F044-B1A7-A4BE78FA0286}" type="pres">
      <dgm:prSet presAssocID="{3C93C04A-E265-844B-8E6D-0EDA1C6DD0A4}" presName="sp" presStyleCnt="0"/>
      <dgm:spPr/>
    </dgm:pt>
    <dgm:pt modelId="{499C15AC-E4FD-448F-8CCB-87C94CF47D33}" type="pres">
      <dgm:prSet presAssocID="{DDFFD8A5-FF62-4C74-B2FA-8D1EC67E887D}" presName="linNode" presStyleCnt="0"/>
      <dgm:spPr/>
    </dgm:pt>
    <dgm:pt modelId="{7DD4C99A-C344-4C6A-9087-1485905B9AB9}" type="pres">
      <dgm:prSet presAssocID="{DDFFD8A5-FF62-4C74-B2FA-8D1EC67E887D}" presName="parentText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0275ED-0228-4667-8F03-DA6934D85F48}" type="pres">
      <dgm:prSet presAssocID="{DDFFD8A5-FF62-4C74-B2FA-8D1EC67E887D}" presName="descendantText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0E3047-AC06-4B07-AA3B-FA0FE556AF33}" type="pres">
      <dgm:prSet presAssocID="{5912D003-1D93-4228-B93E-767B5C4342FE}" presName="sp" presStyleCnt="0"/>
      <dgm:spPr/>
    </dgm:pt>
    <dgm:pt modelId="{9E19BFE9-AB78-478B-8C40-059E7C784E67}" type="pres">
      <dgm:prSet presAssocID="{4182E4A9-601F-47C6-B6EC-3DFF505F0FC4}" presName="linNode" presStyleCnt="0"/>
      <dgm:spPr/>
    </dgm:pt>
    <dgm:pt modelId="{49290B84-E426-4517-BC68-1155C4E36812}" type="pres">
      <dgm:prSet presAssocID="{4182E4A9-601F-47C6-B6EC-3DFF505F0FC4}" presName="parentText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73A990-769E-4B28-B3F3-AD6A70F7D07B}" type="pres">
      <dgm:prSet presAssocID="{4182E4A9-601F-47C6-B6EC-3DFF505F0FC4}" presName="descendantText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A19F27-D5CF-40C9-BA39-3D61D5CB2514}" type="pres">
      <dgm:prSet presAssocID="{682ADFE1-03B2-43A4-AF74-EEC83C676A9E}" presName="sp" presStyleCnt="0"/>
      <dgm:spPr/>
    </dgm:pt>
    <dgm:pt modelId="{B933B9FB-124C-4675-94CE-74BFD902F95B}" type="pres">
      <dgm:prSet presAssocID="{F532A158-95C0-40F1-92EE-971F234A1A77}" presName="linNode" presStyleCnt="0"/>
      <dgm:spPr/>
    </dgm:pt>
    <dgm:pt modelId="{6118A245-4C67-4519-B4BA-0C5373C10731}" type="pres">
      <dgm:prSet presAssocID="{F532A158-95C0-40F1-92EE-971F234A1A77}" presName="parentText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01A656-93AD-4783-975B-4582B7410B01}" type="pres">
      <dgm:prSet presAssocID="{F532A158-95C0-40F1-92EE-971F234A1A77}" presName="descendantText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F5687FB-BEFA-41B7-AE4F-C6B4CFA1CDEC}" srcId="{F532A158-95C0-40F1-92EE-971F234A1A77}" destId="{ED4728F0-B3DC-430A-8675-B776C3D74030}" srcOrd="0" destOrd="0" parTransId="{4AB13548-3771-4E17-A62A-8D16C4583AC3}" sibTransId="{B32C24AF-A32F-4B8D-986A-972033860BFE}"/>
    <dgm:cxn modelId="{35E17AF4-D770-4F10-B4DA-4EBF61AD8FE4}" srcId="{995FAE6A-EA7B-5F43-986B-91CDE2C41AA7}" destId="{80179223-91BD-45D8-8F33-A9C096F8B081}" srcOrd="0" destOrd="0" parTransId="{2A50688D-89E6-46DC-8AAD-CC31098E430C}" sibTransId="{17FE0919-CC55-4E28-B4FC-B5D94E0D5B24}"/>
    <dgm:cxn modelId="{40C2534D-6415-4424-B43D-2B9D8CE156D3}" srcId="{E5424A0C-E316-4D53-9F43-3E5415EACD4C}" destId="{F532A158-95C0-40F1-92EE-971F234A1A77}" srcOrd="4" destOrd="0" parTransId="{9B95F59B-7915-4745-89AF-27464E98EA27}" sibTransId="{E6FA1601-AED8-48B8-A819-8E9877F9E00B}"/>
    <dgm:cxn modelId="{EBA92BAF-BE34-4D19-852A-36DDE0F4B85F}" srcId="{E5424A0C-E316-4D53-9F43-3E5415EACD4C}" destId="{4182E4A9-601F-47C6-B6EC-3DFF505F0FC4}" srcOrd="3" destOrd="0" parTransId="{0A70E7EF-26D7-4F14-85EF-A132843D0DE2}" sibTransId="{682ADFE1-03B2-43A4-AF74-EEC83C676A9E}"/>
    <dgm:cxn modelId="{92A59BDD-5E24-C649-BC34-0618CB98B9D3}" srcId="{48C605BF-2761-48F6-9829-060FD898DB5D}" destId="{59DE4FB9-8FCE-614F-991B-25F849AF8F14}" srcOrd="0" destOrd="0" parTransId="{EFCB2D71-EF1C-A44F-8315-84EB0E95032E}" sibTransId="{CDCCEA8D-FC47-134C-8660-374E5442A36B}"/>
    <dgm:cxn modelId="{68D61C80-7AEA-1142-B450-282947788D2F}" type="presOf" srcId="{11318BFA-5FD8-4444-8862-D47E3B6F0F19}" destId="{9A0275ED-0228-4667-8F03-DA6934D85F48}" srcOrd="0" destOrd="0" presId="urn:microsoft.com/office/officeart/2005/8/layout/vList5"/>
    <dgm:cxn modelId="{B171A796-1893-9547-940C-74946A16B1D3}" type="presOf" srcId="{48C605BF-2761-48F6-9829-060FD898DB5D}" destId="{C7D9C734-C93B-40D1-A0B8-F3F5D553F5D6}" srcOrd="0" destOrd="0" presId="urn:microsoft.com/office/officeart/2005/8/layout/vList5"/>
    <dgm:cxn modelId="{F96B4DE5-57A3-CF4A-B7DC-71915D0F73F4}" type="presOf" srcId="{59DE4FB9-8FCE-614F-991B-25F849AF8F14}" destId="{096923FA-952B-4857-8B6F-09DC88ECED4C}" srcOrd="0" destOrd="0" presId="urn:microsoft.com/office/officeart/2005/8/layout/vList5"/>
    <dgm:cxn modelId="{AF95F4BE-F49B-7F4F-B4C0-B0F6E7A95019}" type="presOf" srcId="{E5424A0C-E316-4D53-9F43-3E5415EACD4C}" destId="{B6D399E0-B0F2-4DBA-9103-B31DD47771DD}" srcOrd="0" destOrd="0" presId="urn:microsoft.com/office/officeart/2005/8/layout/vList5"/>
    <dgm:cxn modelId="{1B57B67B-6E16-4081-B52C-B9AEB3EDB09D}" srcId="{DDFFD8A5-FF62-4C74-B2FA-8D1EC67E887D}" destId="{11318BFA-5FD8-4444-8862-D47E3B6F0F19}" srcOrd="0" destOrd="0" parTransId="{C43D653E-4460-4B2B-901B-18B0FEFB14AE}" sibTransId="{71F9368E-96F6-4E21-9DE9-10C7A74BA0A5}"/>
    <dgm:cxn modelId="{B3C96017-7879-CC44-B7DD-E41DAA0FCB91}" type="presOf" srcId="{4182E4A9-601F-47C6-B6EC-3DFF505F0FC4}" destId="{49290B84-E426-4517-BC68-1155C4E36812}" srcOrd="0" destOrd="0" presId="urn:microsoft.com/office/officeart/2005/8/layout/vList5"/>
    <dgm:cxn modelId="{4860ACFF-4E04-44CA-824F-D08CDCBA6590}" srcId="{E5424A0C-E316-4D53-9F43-3E5415EACD4C}" destId="{DDFFD8A5-FF62-4C74-B2FA-8D1EC67E887D}" srcOrd="2" destOrd="0" parTransId="{6E2FC8A8-7CB1-4571-B999-4BFE53A92BBC}" sibTransId="{5912D003-1D93-4228-B93E-767B5C4342FE}"/>
    <dgm:cxn modelId="{1B46893C-ACAE-2F46-82CC-740E9D66DD03}" type="presOf" srcId="{DDFFD8A5-FF62-4C74-B2FA-8D1EC67E887D}" destId="{7DD4C99A-C344-4C6A-9087-1485905B9AB9}" srcOrd="0" destOrd="0" presId="urn:microsoft.com/office/officeart/2005/8/layout/vList5"/>
    <dgm:cxn modelId="{3F1F8063-8E7E-4FAA-B6FF-8016335E9FEA}" srcId="{4182E4A9-601F-47C6-B6EC-3DFF505F0FC4}" destId="{B00587D3-F31E-44DF-9A25-95A8CC516C0A}" srcOrd="0" destOrd="0" parTransId="{7D00066B-C59A-43E6-BF1D-59A69F87FBE1}" sibTransId="{7B8C7D6C-A7DC-4C3D-A282-FA6C0BB46DCF}"/>
    <dgm:cxn modelId="{1C1F294F-38E8-E040-88A8-4CF5636FBAE0}" type="presOf" srcId="{ED4728F0-B3DC-430A-8675-B776C3D74030}" destId="{1801A656-93AD-4783-975B-4582B7410B01}" srcOrd="0" destOrd="0" presId="urn:microsoft.com/office/officeart/2005/8/layout/vList5"/>
    <dgm:cxn modelId="{4FBBD3CD-D593-EF4C-A587-BA4824654582}" srcId="{E5424A0C-E316-4D53-9F43-3E5415EACD4C}" destId="{995FAE6A-EA7B-5F43-986B-91CDE2C41AA7}" srcOrd="1" destOrd="0" parTransId="{2F8B25D5-8823-DD45-AC44-83162A20F001}" sibTransId="{3C93C04A-E265-844B-8E6D-0EDA1C6DD0A4}"/>
    <dgm:cxn modelId="{F7E66B8A-9020-EA42-85B8-5EBDCF1875BA}" type="presOf" srcId="{F532A158-95C0-40F1-92EE-971F234A1A77}" destId="{6118A245-4C67-4519-B4BA-0C5373C10731}" srcOrd="0" destOrd="0" presId="urn:microsoft.com/office/officeart/2005/8/layout/vList5"/>
    <dgm:cxn modelId="{DA48CB2B-8310-2443-B83F-E7249D9234EC}" type="presOf" srcId="{995FAE6A-EA7B-5F43-986B-91CDE2C41AA7}" destId="{A215A9D9-4C87-A445-9504-D5B2352412DA}" srcOrd="0" destOrd="0" presId="urn:microsoft.com/office/officeart/2005/8/layout/vList5"/>
    <dgm:cxn modelId="{8D5D7CDA-BF4E-4289-8BD1-F50E332F6951}" srcId="{E5424A0C-E316-4D53-9F43-3E5415EACD4C}" destId="{48C605BF-2761-48F6-9829-060FD898DB5D}" srcOrd="0" destOrd="0" parTransId="{42E4D033-60CC-4FA4-BBAC-EA5C4A277422}" sibTransId="{F50E46B8-F113-4BA3-BD44-B45D0FB87B15}"/>
    <dgm:cxn modelId="{73E7755A-9853-2C48-BEF4-4AC803C36EC1}" type="presOf" srcId="{B00587D3-F31E-44DF-9A25-95A8CC516C0A}" destId="{A173A990-769E-4B28-B3F3-AD6A70F7D07B}" srcOrd="0" destOrd="0" presId="urn:microsoft.com/office/officeart/2005/8/layout/vList5"/>
    <dgm:cxn modelId="{F9ACB0E5-815A-1A4D-B3BB-B9DAB1366975}" type="presOf" srcId="{80179223-91BD-45D8-8F33-A9C096F8B081}" destId="{DAD745E9-F2CD-CB4D-9A62-5F4877D5D825}" srcOrd="0" destOrd="0" presId="urn:microsoft.com/office/officeart/2005/8/layout/vList5"/>
    <dgm:cxn modelId="{FDEC8508-75B4-E147-9A24-69967E431C48}" type="presParOf" srcId="{B6D399E0-B0F2-4DBA-9103-B31DD47771DD}" destId="{F97A4566-136F-4F0F-B494-86DB4BFBC118}" srcOrd="0" destOrd="0" presId="urn:microsoft.com/office/officeart/2005/8/layout/vList5"/>
    <dgm:cxn modelId="{C1029A40-34E1-5446-81B6-7528A0F9147E}" type="presParOf" srcId="{F97A4566-136F-4F0F-B494-86DB4BFBC118}" destId="{C7D9C734-C93B-40D1-A0B8-F3F5D553F5D6}" srcOrd="0" destOrd="0" presId="urn:microsoft.com/office/officeart/2005/8/layout/vList5"/>
    <dgm:cxn modelId="{A364ABF0-D7DE-4346-8F86-504D9F6FBF1A}" type="presParOf" srcId="{F97A4566-136F-4F0F-B494-86DB4BFBC118}" destId="{096923FA-952B-4857-8B6F-09DC88ECED4C}" srcOrd="1" destOrd="0" presId="urn:microsoft.com/office/officeart/2005/8/layout/vList5"/>
    <dgm:cxn modelId="{E3485F78-D3B0-F94C-A447-4EF3A6003910}" type="presParOf" srcId="{B6D399E0-B0F2-4DBA-9103-B31DD47771DD}" destId="{A5DB13EE-5FC8-421C-9B1A-5218F51D1446}" srcOrd="1" destOrd="0" presId="urn:microsoft.com/office/officeart/2005/8/layout/vList5"/>
    <dgm:cxn modelId="{3579EB97-4497-F342-B258-569BA58261F6}" type="presParOf" srcId="{B6D399E0-B0F2-4DBA-9103-B31DD47771DD}" destId="{AFF73A94-30F8-EB49-9690-DECE6835BA19}" srcOrd="2" destOrd="0" presId="urn:microsoft.com/office/officeart/2005/8/layout/vList5"/>
    <dgm:cxn modelId="{146123CC-9299-424B-94C0-8D94BAAC36BD}" type="presParOf" srcId="{AFF73A94-30F8-EB49-9690-DECE6835BA19}" destId="{A215A9D9-4C87-A445-9504-D5B2352412DA}" srcOrd="0" destOrd="0" presId="urn:microsoft.com/office/officeart/2005/8/layout/vList5"/>
    <dgm:cxn modelId="{DF64B04A-B344-454A-B0B2-6E3BBFEBC567}" type="presParOf" srcId="{AFF73A94-30F8-EB49-9690-DECE6835BA19}" destId="{DAD745E9-F2CD-CB4D-9A62-5F4877D5D825}" srcOrd="1" destOrd="0" presId="urn:microsoft.com/office/officeart/2005/8/layout/vList5"/>
    <dgm:cxn modelId="{F43B6956-2013-7C42-9026-5D0B8A9D77B7}" type="presParOf" srcId="{B6D399E0-B0F2-4DBA-9103-B31DD47771DD}" destId="{81200F97-24BA-F044-B1A7-A4BE78FA0286}" srcOrd="3" destOrd="0" presId="urn:microsoft.com/office/officeart/2005/8/layout/vList5"/>
    <dgm:cxn modelId="{0DF24631-F07D-F542-8CF3-BFBB6E9925FF}" type="presParOf" srcId="{B6D399E0-B0F2-4DBA-9103-B31DD47771DD}" destId="{499C15AC-E4FD-448F-8CCB-87C94CF47D33}" srcOrd="4" destOrd="0" presId="urn:microsoft.com/office/officeart/2005/8/layout/vList5"/>
    <dgm:cxn modelId="{536FF85A-54D9-B741-9E76-B28E0E4A6BB3}" type="presParOf" srcId="{499C15AC-E4FD-448F-8CCB-87C94CF47D33}" destId="{7DD4C99A-C344-4C6A-9087-1485905B9AB9}" srcOrd="0" destOrd="0" presId="urn:microsoft.com/office/officeart/2005/8/layout/vList5"/>
    <dgm:cxn modelId="{CFF8BBA8-F4D8-B242-BFF2-546ECFB6816A}" type="presParOf" srcId="{499C15AC-E4FD-448F-8CCB-87C94CF47D33}" destId="{9A0275ED-0228-4667-8F03-DA6934D85F48}" srcOrd="1" destOrd="0" presId="urn:microsoft.com/office/officeart/2005/8/layout/vList5"/>
    <dgm:cxn modelId="{28EBE7EB-609F-CE47-B75B-52FF77B489A7}" type="presParOf" srcId="{B6D399E0-B0F2-4DBA-9103-B31DD47771DD}" destId="{7C0E3047-AC06-4B07-AA3B-FA0FE556AF33}" srcOrd="5" destOrd="0" presId="urn:microsoft.com/office/officeart/2005/8/layout/vList5"/>
    <dgm:cxn modelId="{70065D6B-0CA0-604E-BF13-26B824A1E345}" type="presParOf" srcId="{B6D399E0-B0F2-4DBA-9103-B31DD47771DD}" destId="{9E19BFE9-AB78-478B-8C40-059E7C784E67}" srcOrd="6" destOrd="0" presId="urn:microsoft.com/office/officeart/2005/8/layout/vList5"/>
    <dgm:cxn modelId="{A37E5C3D-1D73-6D43-9175-C57E153B6181}" type="presParOf" srcId="{9E19BFE9-AB78-478B-8C40-059E7C784E67}" destId="{49290B84-E426-4517-BC68-1155C4E36812}" srcOrd="0" destOrd="0" presId="urn:microsoft.com/office/officeart/2005/8/layout/vList5"/>
    <dgm:cxn modelId="{81B1B46F-AF52-E643-A85E-FC8BA29B6356}" type="presParOf" srcId="{9E19BFE9-AB78-478B-8C40-059E7C784E67}" destId="{A173A990-769E-4B28-B3F3-AD6A70F7D07B}" srcOrd="1" destOrd="0" presId="urn:microsoft.com/office/officeart/2005/8/layout/vList5"/>
    <dgm:cxn modelId="{73383F4C-F63A-9B4A-BD8B-ECCE7258F932}" type="presParOf" srcId="{B6D399E0-B0F2-4DBA-9103-B31DD47771DD}" destId="{EBA19F27-D5CF-40C9-BA39-3D61D5CB2514}" srcOrd="7" destOrd="0" presId="urn:microsoft.com/office/officeart/2005/8/layout/vList5"/>
    <dgm:cxn modelId="{BBE4144C-AE05-9041-AF9C-151DC7B883D2}" type="presParOf" srcId="{B6D399E0-B0F2-4DBA-9103-B31DD47771DD}" destId="{B933B9FB-124C-4675-94CE-74BFD902F95B}" srcOrd="8" destOrd="0" presId="urn:microsoft.com/office/officeart/2005/8/layout/vList5"/>
    <dgm:cxn modelId="{078543B1-BB4B-7B43-AF99-E928B7F3A06A}" type="presParOf" srcId="{B933B9FB-124C-4675-94CE-74BFD902F95B}" destId="{6118A245-4C67-4519-B4BA-0C5373C10731}" srcOrd="0" destOrd="0" presId="urn:microsoft.com/office/officeart/2005/8/layout/vList5"/>
    <dgm:cxn modelId="{6667F2A1-E32D-2F41-B1D5-47A2F8D41A90}" type="presParOf" srcId="{B933B9FB-124C-4675-94CE-74BFD902F95B}" destId="{1801A656-93AD-4783-975B-4582B7410B0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6923FA-952B-4857-8B6F-09DC88ECED4C}">
      <dsp:nvSpPr>
        <dsp:cNvPr id="0" name=""/>
        <dsp:cNvSpPr/>
      </dsp:nvSpPr>
      <dsp:spPr>
        <a:xfrm rot="5400000">
          <a:off x="4727620" y="-2023982"/>
          <a:ext cx="511457" cy="4690211"/>
        </a:xfrm>
        <a:prstGeom prst="round2SameRect">
          <a:avLst/>
        </a:prstGeom>
        <a:solidFill>
          <a:schemeClr val="bg1">
            <a:alpha val="9000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0" i="0" kern="1200" dirty="0" smtClean="0">
              <a:latin typeface="Helvetica Neue Light"/>
              <a:cs typeface="Helvetica Neue Light"/>
            </a:rPr>
            <a:t>Make, own, and control your own copy of the content</a:t>
          </a:r>
          <a:endParaRPr lang="en-US" sz="1600" b="0" i="0" kern="1200" dirty="0">
            <a:latin typeface="Helvetica Neue Light"/>
            <a:cs typeface="Helvetica Neue Light"/>
          </a:endParaRPr>
        </a:p>
      </dsp:txBody>
      <dsp:txXfrm rot="-5400000">
        <a:off x="2638244" y="90361"/>
        <a:ext cx="4665244" cy="461523"/>
      </dsp:txXfrm>
    </dsp:sp>
    <dsp:sp modelId="{C7D9C734-C93B-40D1-A0B8-F3F5D553F5D6}">
      <dsp:nvSpPr>
        <dsp:cNvPr id="0" name=""/>
        <dsp:cNvSpPr/>
      </dsp:nvSpPr>
      <dsp:spPr>
        <a:xfrm>
          <a:off x="0" y="1462"/>
          <a:ext cx="2638243" cy="639322"/>
        </a:xfrm>
        <a:prstGeom prst="roundRect">
          <a:avLst/>
        </a:prstGeom>
        <a:solidFill>
          <a:srgbClr val="3366FF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0" i="0" kern="1200" dirty="0" smtClean="0">
              <a:latin typeface="Helvetica Neue Light"/>
              <a:cs typeface="Helvetica Neue Light"/>
            </a:rPr>
            <a:t>Retain</a:t>
          </a:r>
          <a:endParaRPr lang="en-US" sz="3100" kern="1200" dirty="0">
            <a:latin typeface="Helvetica Neue Light"/>
          </a:endParaRPr>
        </a:p>
      </dsp:txBody>
      <dsp:txXfrm>
        <a:off x="31209" y="32671"/>
        <a:ext cx="2575825" cy="576904"/>
      </dsp:txXfrm>
    </dsp:sp>
    <dsp:sp modelId="{DAD745E9-F2CD-CB4D-9A62-5F4877D5D825}">
      <dsp:nvSpPr>
        <dsp:cNvPr id="0" name=""/>
        <dsp:cNvSpPr/>
      </dsp:nvSpPr>
      <dsp:spPr>
        <a:xfrm rot="5400000">
          <a:off x="4727620" y="-1352693"/>
          <a:ext cx="511457" cy="4690211"/>
        </a:xfrm>
        <a:prstGeom prst="round2SameRect">
          <a:avLst/>
        </a:prstGeom>
        <a:solidFill>
          <a:srgbClr val="FFFFFF">
            <a:alpha val="90000"/>
          </a:srgb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0" i="0" kern="1200" dirty="0" smtClean="0">
              <a:latin typeface="Helvetica Neue Light"/>
              <a:cs typeface="Helvetica Neue Light"/>
            </a:rPr>
            <a:t>Use the content in its unaltered form</a:t>
          </a:r>
          <a:endParaRPr lang="en-US" sz="1600" b="0" i="0" kern="1200" dirty="0">
            <a:latin typeface="Helvetica Neue Light"/>
            <a:cs typeface="Helvetica Neue Light"/>
          </a:endParaRPr>
        </a:p>
      </dsp:txBody>
      <dsp:txXfrm rot="-5400000">
        <a:off x="2638244" y="761650"/>
        <a:ext cx="4665244" cy="461523"/>
      </dsp:txXfrm>
    </dsp:sp>
    <dsp:sp modelId="{A215A9D9-4C87-A445-9504-D5B2352412DA}">
      <dsp:nvSpPr>
        <dsp:cNvPr id="0" name=""/>
        <dsp:cNvSpPr/>
      </dsp:nvSpPr>
      <dsp:spPr>
        <a:xfrm>
          <a:off x="0" y="672750"/>
          <a:ext cx="2638243" cy="639322"/>
        </a:xfrm>
        <a:prstGeom prst="roundRect">
          <a:avLst/>
        </a:prstGeom>
        <a:solidFill>
          <a:srgbClr val="3366FF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>
              <a:latin typeface="Helvetica Neue Light"/>
            </a:rPr>
            <a:t>Reuse</a:t>
          </a:r>
          <a:endParaRPr lang="en-US" sz="3100" kern="1200" dirty="0"/>
        </a:p>
      </dsp:txBody>
      <dsp:txXfrm>
        <a:off x="31209" y="703959"/>
        <a:ext cx="2575825" cy="576904"/>
      </dsp:txXfrm>
    </dsp:sp>
    <dsp:sp modelId="{9A0275ED-0228-4667-8F03-DA6934D85F48}">
      <dsp:nvSpPr>
        <dsp:cNvPr id="0" name=""/>
        <dsp:cNvSpPr/>
      </dsp:nvSpPr>
      <dsp:spPr>
        <a:xfrm rot="5400000">
          <a:off x="4727620" y="-681405"/>
          <a:ext cx="511457" cy="4690211"/>
        </a:xfrm>
        <a:prstGeom prst="round2SameRect">
          <a:avLst/>
        </a:prstGeom>
        <a:solidFill>
          <a:srgbClr val="FFFFFF">
            <a:alpha val="90000"/>
          </a:srgb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0" i="0" kern="1200" dirty="0" smtClean="0">
              <a:latin typeface="Helvetica Neue Light"/>
              <a:cs typeface="Helvetica Neue Light"/>
            </a:rPr>
            <a:t>Adapt, adjust, modify, improve, or alter the content</a:t>
          </a:r>
          <a:endParaRPr lang="en-US" sz="1600" b="0" i="0" kern="1200" dirty="0">
            <a:latin typeface="Helvetica Neue Light"/>
            <a:cs typeface="Helvetica Neue Light"/>
          </a:endParaRPr>
        </a:p>
      </dsp:txBody>
      <dsp:txXfrm rot="-5400000">
        <a:off x="2638244" y="1432938"/>
        <a:ext cx="4665244" cy="461523"/>
      </dsp:txXfrm>
    </dsp:sp>
    <dsp:sp modelId="{7DD4C99A-C344-4C6A-9087-1485905B9AB9}">
      <dsp:nvSpPr>
        <dsp:cNvPr id="0" name=""/>
        <dsp:cNvSpPr/>
      </dsp:nvSpPr>
      <dsp:spPr>
        <a:xfrm>
          <a:off x="0" y="1344038"/>
          <a:ext cx="2638243" cy="639322"/>
        </a:xfrm>
        <a:prstGeom prst="roundRect">
          <a:avLst/>
        </a:prstGeom>
        <a:solidFill>
          <a:srgbClr val="3366FF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>
              <a:latin typeface="Helvetica Neue Light"/>
            </a:rPr>
            <a:t>Revise</a:t>
          </a:r>
          <a:endParaRPr lang="en-US" sz="3100" kern="1200" dirty="0">
            <a:latin typeface="Helvetica Neue Light"/>
          </a:endParaRPr>
        </a:p>
      </dsp:txBody>
      <dsp:txXfrm>
        <a:off x="31209" y="1375247"/>
        <a:ext cx="2575825" cy="576904"/>
      </dsp:txXfrm>
    </dsp:sp>
    <dsp:sp modelId="{A173A990-769E-4B28-B3F3-AD6A70F7D07B}">
      <dsp:nvSpPr>
        <dsp:cNvPr id="0" name=""/>
        <dsp:cNvSpPr/>
      </dsp:nvSpPr>
      <dsp:spPr>
        <a:xfrm rot="5400000">
          <a:off x="4727620" y="-10117"/>
          <a:ext cx="511457" cy="4690211"/>
        </a:xfrm>
        <a:prstGeom prst="round2SameRect">
          <a:avLst/>
        </a:prstGeom>
        <a:solidFill>
          <a:srgbClr val="FFFFFF">
            <a:alpha val="90000"/>
          </a:srgb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0" i="0" kern="1200" dirty="0" smtClean="0">
              <a:latin typeface="Helvetica Neue Light"/>
              <a:cs typeface="Helvetica Neue Light"/>
            </a:rPr>
            <a:t>Combine the original or revised content with other OER to create something new</a:t>
          </a:r>
          <a:endParaRPr lang="en-US" sz="1600" b="0" i="0" kern="1200" dirty="0">
            <a:latin typeface="Helvetica Neue Light"/>
            <a:cs typeface="Helvetica Neue Light"/>
          </a:endParaRPr>
        </a:p>
      </dsp:txBody>
      <dsp:txXfrm rot="-5400000">
        <a:off x="2638244" y="2104227"/>
        <a:ext cx="4665244" cy="461523"/>
      </dsp:txXfrm>
    </dsp:sp>
    <dsp:sp modelId="{49290B84-E426-4517-BC68-1155C4E36812}">
      <dsp:nvSpPr>
        <dsp:cNvPr id="0" name=""/>
        <dsp:cNvSpPr/>
      </dsp:nvSpPr>
      <dsp:spPr>
        <a:xfrm>
          <a:off x="0" y="2015327"/>
          <a:ext cx="2638243" cy="639322"/>
        </a:xfrm>
        <a:prstGeom prst="roundRect">
          <a:avLst/>
        </a:prstGeom>
        <a:solidFill>
          <a:srgbClr val="3366FF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>
              <a:latin typeface="Helvetica Neue Light"/>
            </a:rPr>
            <a:t>Remix</a:t>
          </a:r>
          <a:endParaRPr lang="en-US" sz="3100" kern="1200" dirty="0">
            <a:latin typeface="Helvetica Neue Light"/>
          </a:endParaRPr>
        </a:p>
      </dsp:txBody>
      <dsp:txXfrm>
        <a:off x="31209" y="2046536"/>
        <a:ext cx="2575825" cy="576904"/>
      </dsp:txXfrm>
    </dsp:sp>
    <dsp:sp modelId="{1801A656-93AD-4783-975B-4582B7410B01}">
      <dsp:nvSpPr>
        <dsp:cNvPr id="0" name=""/>
        <dsp:cNvSpPr/>
      </dsp:nvSpPr>
      <dsp:spPr>
        <a:xfrm rot="5400000">
          <a:off x="4727620" y="661171"/>
          <a:ext cx="511457" cy="4690211"/>
        </a:xfrm>
        <a:prstGeom prst="round2SameRect">
          <a:avLst/>
        </a:prstGeom>
        <a:solidFill>
          <a:srgbClr val="FFFFFF">
            <a:alpha val="90000"/>
          </a:srgb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0" i="0" kern="1200" dirty="0" smtClean="0">
              <a:latin typeface="Helvetica Neue Light"/>
              <a:cs typeface="Helvetica Neue Light"/>
            </a:rPr>
            <a:t>Share your copies of the original content, revisions, or remixes with others</a:t>
          </a:r>
          <a:endParaRPr lang="en-US" sz="1600" b="0" i="0" kern="1200" dirty="0">
            <a:latin typeface="Helvetica Neue Light"/>
            <a:cs typeface="Helvetica Neue Light"/>
          </a:endParaRPr>
        </a:p>
      </dsp:txBody>
      <dsp:txXfrm rot="-5400000">
        <a:off x="2638244" y="2775515"/>
        <a:ext cx="4665244" cy="461523"/>
      </dsp:txXfrm>
    </dsp:sp>
    <dsp:sp modelId="{6118A245-4C67-4519-B4BA-0C5373C10731}">
      <dsp:nvSpPr>
        <dsp:cNvPr id="0" name=""/>
        <dsp:cNvSpPr/>
      </dsp:nvSpPr>
      <dsp:spPr>
        <a:xfrm>
          <a:off x="0" y="2686615"/>
          <a:ext cx="2638243" cy="639322"/>
        </a:xfrm>
        <a:prstGeom prst="roundRect">
          <a:avLst/>
        </a:prstGeom>
        <a:solidFill>
          <a:srgbClr val="3366FF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>
              <a:latin typeface="Helvetica Neue Light"/>
            </a:rPr>
            <a:t>Redistribute</a:t>
          </a:r>
          <a:endParaRPr lang="en-US" sz="3100" kern="1200" dirty="0">
            <a:latin typeface="Helvetica Neue Light"/>
          </a:endParaRPr>
        </a:p>
      </dsp:txBody>
      <dsp:txXfrm>
        <a:off x="31209" y="2717824"/>
        <a:ext cx="2575825" cy="5769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725DDB-4D63-4446-9F35-9095D336AE82}" type="datetimeFigureOut">
              <a:rPr lang="en-US" smtClean="0"/>
              <a:pPr/>
              <a:t>5/4/2015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7587D4-55C4-D74E-A7E0-C8D1276C09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8328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BF2C1-D288-C04E-9EAE-5DBEC8177EA6}" type="datetimeFigureOut">
              <a:rPr lang="en-US" smtClean="0"/>
              <a:pPr/>
              <a:t>5/4/2015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3E3A03-D9C5-8D44-BB7A-5665F947E7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510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oeraccess.merlot.org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slide of</a:t>
            </a:r>
            <a:r>
              <a:rPr lang="en-US" baseline="0" dirty="0" smtClean="0"/>
              <a:t> previous and upcoming webinars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E3A03-D9C5-8D44-BB7A-5665F947E76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557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E3A03-D9C5-8D44-BB7A-5665F947E76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680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881" indent="-342881" defTabSz="914350" fontAlgn="base">
              <a:spcBef>
                <a:spcPts val="1200"/>
              </a:spcBef>
              <a:spcAft>
                <a:spcPts val="1200"/>
              </a:spcAft>
              <a:buClr>
                <a:srgbClr val="CC0000"/>
              </a:buClr>
              <a:buFont typeface="Wingdings" pitchFamily="2" charset="2"/>
              <a:buChar char="§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475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84329F1-A4B1-5944-BD4D-C899C8F01A69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498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116388" y="534988"/>
            <a:ext cx="2054225" cy="1541462"/>
          </a:xfrm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xfrm>
            <a:off x="457200" y="2209800"/>
            <a:ext cx="5867400" cy="63246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F1D3532-F8D3-4D7F-ACE0-4DE283802890}" type="slidenum">
              <a:rPr lang="en-US" altLang="en-US" smtClean="0"/>
              <a:pPr eaLnBrk="1" hangingPunct="1">
                <a:spcBef>
                  <a:spcPct val="0"/>
                </a:spcBef>
              </a:pPr>
              <a:t>17</a:t>
            </a:fld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139204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6F50822-7765-41AD-9DF2-6414128237E3}" type="slidenum">
              <a:rPr lang="en-US" altLang="en-US" sz="1200" smtClean="0"/>
              <a:pPr eaLnBrk="1" hangingPunct="1"/>
              <a:t>18</a:t>
            </a:fld>
            <a:endParaRPr lang="en-US" alt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3471278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cap="none" baseline="0" dirty="0" smtClean="0">
                <a:latin typeface="Calibri" panose="020F0502020204030204" pitchFamily="34" charset="0"/>
              </a:rPr>
              <a:t>http://</a:t>
            </a:r>
            <a:r>
              <a:rPr lang="en-US" sz="1200" b="0" i="0" u="none" strike="noStrike" cap="none" baseline="0" dirty="0" err="1" smtClean="0">
                <a:latin typeface="Calibri" panose="020F0502020204030204" pitchFamily="34" charset="0"/>
              </a:rPr>
              <a:t>teachingcommons.cdl.edu</a:t>
            </a:r>
            <a:r>
              <a:rPr lang="en-US" sz="1200" b="0" i="0" u="none" strike="noStrike" cap="none" baseline="0" dirty="0" smtClean="0">
                <a:latin typeface="Calibri" panose="020F0502020204030204" pitchFamily="34" charset="0"/>
              </a:rPr>
              <a:t>/</a:t>
            </a:r>
            <a:r>
              <a:rPr lang="en-US" sz="1200" b="0" i="0" u="none" strike="noStrike" cap="none" baseline="0" dirty="0" err="1" smtClean="0">
                <a:latin typeface="Calibri" panose="020F0502020204030204" pitchFamily="34" charset="0"/>
              </a:rPr>
              <a:t>virtuallabs</a:t>
            </a:r>
            <a:r>
              <a:rPr lang="en-US" sz="1000" b="0" i="0" u="none" strike="noStrike" cap="none" baseline="0" dirty="0" smtClean="0">
                <a:latin typeface="Calibri" panose="020F0502020204030204" pitchFamily="34" charset="0"/>
              </a:rPr>
              <a:t>/</a:t>
            </a:r>
            <a:endParaRPr lang="en-US" sz="1200" b="0" dirty="0" smtClean="0">
              <a:latin typeface="Calibri" panose="020F0502020204030204" pitchFamily="34" charset="0"/>
            </a:endParaRPr>
          </a:p>
          <a:p>
            <a:pPr algn="l"/>
            <a:r>
              <a:rPr lang="en-US" sz="1200" b="0" dirty="0" smtClean="0">
                <a:latin typeface="Calibri" panose="020F0502020204030204" pitchFamily="34" charset="0"/>
              </a:rPr>
              <a:t>Virtual Labs – 24 X 7, Active Learning; Many are Free,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E3A03-D9C5-8D44-BB7A-5665F947E76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6903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altLang="en-US" b="0" dirty="0" smtClean="0">
                <a:hlinkClick r:id="rId3"/>
              </a:rPr>
              <a:t>http://oeraccess.merlot.org</a:t>
            </a:r>
            <a:r>
              <a:rPr lang="en-US" altLang="en-US" b="0" dirty="0" smtClean="0"/>
              <a:t> </a:t>
            </a:r>
            <a:r>
              <a:rPr lang="en-US" sz="1200" b="0" dirty="0" smtClean="0">
                <a:latin typeface="Calibri" panose="020F0502020204030204" pitchFamily="34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E3A03-D9C5-8D44-BB7A-5665F947E76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2902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-100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B3201B-3E18-B844-847E-5253AA902DF8}" type="slidenum">
              <a:rPr lang="en-US" smtClean="0">
                <a:latin typeface="Arial" pitchFamily="-100" charset="0"/>
                <a:ea typeface="ＭＳ Ｐゴシック" pitchFamily="-84" charset="-128"/>
                <a:cs typeface="ＭＳ Ｐゴシック" pitchFamily="-84" charset="-128"/>
              </a:rPr>
              <a:pPr/>
              <a:t>33</a:t>
            </a:fld>
            <a:endParaRPr lang="en-US" smtClean="0">
              <a:latin typeface="Arial" pitchFamily="-100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32182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35CF6-78E6-204E-AB98-C09B348E10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679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1400" b="0" cap="all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Clicks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35CF6-78E6-204E-AB98-C09B348E10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489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35CF6-78E6-204E-AB98-C09B348E10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571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35CF6-78E6-204E-AB98-C09B348E10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052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35CF6-78E6-204E-AB98-C09B348E10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873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35CF6-78E6-204E-AB98-C09B348E10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715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12334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2187251"/>
            <a:ext cx="7772400" cy="1362075"/>
          </a:xfrm>
        </p:spPr>
        <p:txBody>
          <a:bodyPr anchor="t">
            <a:normAutofit/>
          </a:bodyPr>
          <a:lstStyle>
            <a:lvl1pPr algn="l">
              <a:defRPr sz="1400" b="0" cap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Clicks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1233412"/>
            <a:ext cx="7772400" cy="953839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5816600"/>
            <a:ext cx="9144000" cy="10414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TAACCCT-Learning-Network-logo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13" y="4499174"/>
            <a:ext cx="4840287" cy="1030726"/>
          </a:xfrm>
          <a:prstGeom prst="rect">
            <a:avLst/>
          </a:prstGeom>
        </p:spPr>
      </p:pic>
      <p:pic>
        <p:nvPicPr>
          <p:cNvPr id="4" name="Picture 3" descr="DOL-logo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7175" y="4495764"/>
            <a:ext cx="1044051" cy="103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827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276600" y="61722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5F3F4-299B-42D0-8731-94A977EB15D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786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35CF6-78E6-204E-AB98-C09B348E109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3251200" y="274638"/>
            <a:ext cx="5892799" cy="70354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274638"/>
            <a:ext cx="351816" cy="70354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41701" y="274638"/>
            <a:ext cx="5245098" cy="703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4" name="Picture 3" descr="TAACCCT-Learning-Network-logo.eps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501" y="350753"/>
            <a:ext cx="2692399" cy="573339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16" y="6030913"/>
            <a:ext cx="1984373" cy="972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6583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457200" rtl="0" eaLnBrk="1" latinLnBrk="0" hangingPunct="1">
        <a:spcBef>
          <a:spcPct val="0"/>
        </a:spcBef>
        <a:buNone/>
        <a:defRPr sz="16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231775" indent="-231775" algn="l" defTabSz="457200" rtl="0" eaLnBrk="1" latinLnBrk="0" hangingPunct="1">
        <a:spcBef>
          <a:spcPts val="300"/>
        </a:spcBef>
        <a:spcAft>
          <a:spcPts val="300"/>
        </a:spcAft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574675" indent="-236538" algn="l" defTabSz="457200" rtl="0" eaLnBrk="1" latinLnBrk="0" hangingPunct="1">
        <a:spcBef>
          <a:spcPts val="300"/>
        </a:spcBef>
        <a:spcAft>
          <a:spcPts val="300"/>
        </a:spcAft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919163" indent="-228600" algn="l" defTabSz="457200" rtl="0" eaLnBrk="1" latinLnBrk="0" hangingPunct="1">
        <a:spcBef>
          <a:spcPts val="300"/>
        </a:spcBef>
        <a:spcAft>
          <a:spcPts val="300"/>
        </a:spcAft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258888" indent="-228600" algn="l" defTabSz="457200" rtl="0" eaLnBrk="1" latinLnBrk="0" hangingPunct="1">
        <a:spcBef>
          <a:spcPts val="300"/>
        </a:spcBef>
        <a:spcAft>
          <a:spcPts val="300"/>
        </a:spcAft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1543050" indent="-228600" algn="l" defTabSz="457200" rtl="0" eaLnBrk="1" latinLnBrk="0" hangingPunct="1">
        <a:spcBef>
          <a:spcPts val="300"/>
        </a:spcBef>
        <a:spcAft>
          <a:spcPts val="300"/>
        </a:spcAft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erlot.org/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ol4ed.org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www.merlotx.org/" TargetMode="Externa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mobileapps.merlot.org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openaccess.merlot.org/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skillscommons.org/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TAACCCT@dol.gov" TargetMode="External"/><Relationship Id="rId2" Type="http://schemas.openxmlformats.org/officeDocument/2006/relationships/hyperlink" Target="https://etagrantees.workforce3one.org/ws/etagrantees/pages/home.aspx?pparams=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TAACCCTeval@urban.org" TargetMode="External"/><Relationship Id="rId4" Type="http://schemas.openxmlformats.org/officeDocument/2006/relationships/hyperlink" Target="mailto:support@skillscommons.org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flic.kr/p/oe33oo" TargetMode="External"/><Relationship Id="rId2" Type="http://schemas.openxmlformats.org/officeDocument/2006/relationships/hyperlink" Target="http://wiki.creativecommons.org/Best_practices_for_attribution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hyperlink" Target="https://creativecommons.org/licenses/by/2.0/" TargetMode="External"/><Relationship Id="rId4" Type="http://schemas.openxmlformats.org/officeDocument/2006/relationships/hyperlink" Target="http://ift.tt/1mndzoZ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mYkfsXT3U63wxQ-dB_WPTx4TZn9nrzWpBfX5RXEQKu4/edit?usp=sharing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olnet.org/node/68" TargetMode="External"/><Relationship Id="rId3" Type="http://schemas.openxmlformats.org/officeDocument/2006/relationships/hyperlink" Target="http://affordablelearningsolutions.org" TargetMode="External"/><Relationship Id="rId7" Type="http://schemas.openxmlformats.org/officeDocument/2006/relationships/hyperlink" Target="http://softchalk.com/learn-more/webinars/innovators" TargetMode="External"/><Relationship Id="rId2" Type="http://schemas.openxmlformats.org/officeDocument/2006/relationships/hyperlink" Target="https://open4us.org/find-oer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cool4ed.org" TargetMode="External"/><Relationship Id="rId5" Type="http://schemas.openxmlformats.org/officeDocument/2006/relationships/hyperlink" Target="http://teachingcommons.cdl.edu/virtuallabs/" TargetMode="External"/><Relationship Id="rId4" Type="http://schemas.openxmlformats.org/officeDocument/2006/relationships/hyperlink" Target="http://teachingcommons.cdl.edu/oern/" TargetMode="External"/><Relationship Id="rId9" Type="http://schemas.openxmlformats.org/officeDocument/2006/relationships/hyperlink" Target="http://www.openwa.org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support.taaccct.org/home/getting-started/" TargetMode="External"/><Relationship Id="rId2" Type="http://schemas.openxmlformats.org/officeDocument/2006/relationships/hyperlink" Target="https://open4us.org/find-oer/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taa@creativecommons.org" TargetMode="External"/><Relationship Id="rId4" Type="http://schemas.openxmlformats.org/officeDocument/2006/relationships/hyperlink" Target="mailto:support@skillscommons.or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aylor.org/courses/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May 6, 2015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Using Creative Commons CC BY, Open Educational Resources (OER), and Skills Commons to Enhance Grant Success </a:t>
            </a:r>
          </a:p>
        </p:txBody>
      </p:sp>
    </p:spTree>
    <p:extLst>
      <p:ext uri="{BB962C8B-B14F-4D97-AF65-F5344CB8AC3E}">
        <p14:creationId xmlns:p14="http://schemas.microsoft.com/office/powerpoint/2010/main" val="383484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F0CCA096-6919-4903-A4C4-036C4BEAE717}" type="slidenum">
              <a:rPr lang="en-US" altLang="en-US" sz="1400" b="0" smtClean="0">
                <a:solidFill>
                  <a:srgbClr val="000000"/>
                </a:solidFill>
              </a:rPr>
              <a:pPr eaLnBrk="1" hangingPunct="1"/>
              <a:t>10</a:t>
            </a:fld>
            <a:endParaRPr lang="en-US" altLang="en-US" sz="1400" b="0" dirty="0" smtClean="0">
              <a:solidFill>
                <a:srgbClr val="00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6" t="18218" r="36863" b="14924"/>
          <a:stretch/>
        </p:blipFill>
        <p:spPr bwMode="auto">
          <a:xfrm>
            <a:off x="406400" y="1177345"/>
            <a:ext cx="7848600" cy="4982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545295" y="450334"/>
            <a:ext cx="52461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Arial"/>
                <a:cs typeface="Arial"/>
              </a:rPr>
              <a:t>Find Existing, Quality, Free and Open Ed Resources</a:t>
            </a:r>
            <a:endParaRPr lang="en-US" sz="1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573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mp:transition xmlns:mp="http://schemas.microsoft.com/office/mac/powerpoint/2008/main"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2429" y="1933574"/>
            <a:ext cx="8736296" cy="4552951"/>
          </a:xfrm>
        </p:spPr>
        <p:txBody>
          <a:bodyPr>
            <a:normAutofit lnSpcReduction="10000"/>
          </a:bodyPr>
          <a:lstStyle/>
          <a:p>
            <a:pPr marL="566895" indent="-457200">
              <a:defRPr/>
            </a:pPr>
            <a:r>
              <a:rPr lang="en-US" sz="2400" b="1" dirty="0" smtClean="0">
                <a:latin typeface="Calibri" panose="020F0502020204030204" pitchFamily="34" charset="0"/>
                <a:ea typeface="ＭＳ Ｐゴシック" charset="0"/>
              </a:rPr>
              <a:t>Over 62,000 free and open online instructional materials for students and faculty to adopt.</a:t>
            </a:r>
          </a:p>
          <a:p>
            <a:pPr marL="966945" lvl="1" indent="-457200">
              <a:defRPr/>
            </a:pPr>
            <a:r>
              <a:rPr lang="en-US" sz="2400" dirty="0" smtClean="0">
                <a:latin typeface="Calibri" panose="020F0502020204030204" pitchFamily="34" charset="0"/>
                <a:ea typeface="ＭＳ Ｐゴシック" charset="0"/>
              </a:rPr>
              <a:t>Over </a:t>
            </a:r>
            <a:r>
              <a:rPr lang="en-US" sz="2400" dirty="0">
                <a:latin typeface="Calibri" panose="020F0502020204030204" pitchFamily="34" charset="0"/>
                <a:ea typeface="ＭＳ Ｐゴシック" charset="0"/>
              </a:rPr>
              <a:t>27,000 with Creative Commons licenses</a:t>
            </a:r>
            <a:endParaRPr lang="en-US" sz="2400" dirty="0" smtClean="0">
              <a:latin typeface="Calibri" panose="020F0502020204030204" pitchFamily="34" charset="0"/>
              <a:ea typeface="ＭＳ Ｐゴシック" charset="0"/>
            </a:endParaRPr>
          </a:p>
          <a:p>
            <a:pPr marL="966945" lvl="1" indent="-457200">
              <a:defRPr/>
            </a:pPr>
            <a:r>
              <a:rPr lang="en-US" sz="2400" dirty="0" smtClean="0">
                <a:latin typeface="Calibri" panose="020F0502020204030204" pitchFamily="34" charset="0"/>
                <a:ea typeface="ＭＳ Ｐゴシック" charset="0"/>
              </a:rPr>
              <a:t>Over 3,700 free and open </a:t>
            </a:r>
            <a:r>
              <a:rPr lang="en-US" sz="2400" dirty="0" err="1" smtClean="0">
                <a:latin typeface="Calibri" panose="020F0502020204030204" pitchFamily="34" charset="0"/>
                <a:ea typeface="ＭＳ Ｐゴシック" charset="0"/>
              </a:rPr>
              <a:t>etextbooks</a:t>
            </a:r>
            <a:r>
              <a:rPr lang="en-US" sz="2400" dirty="0" smtClean="0">
                <a:latin typeface="Calibri" panose="020F0502020204030204" pitchFamily="34" charset="0"/>
                <a:ea typeface="ＭＳ Ｐゴシック" charset="0"/>
              </a:rPr>
              <a:t> (over 1,200 with Creative Commons licenses)</a:t>
            </a:r>
          </a:p>
          <a:p>
            <a:pPr marL="966945" lvl="1" indent="-457200">
              <a:defRPr/>
            </a:pPr>
            <a:r>
              <a:rPr lang="en-US" sz="2400" dirty="0" smtClean="0">
                <a:latin typeface="Calibri" panose="020F0502020204030204" pitchFamily="34" charset="0"/>
                <a:ea typeface="ＭＳ Ｐゴシック" charset="0"/>
              </a:rPr>
              <a:t>Over 5,500 free and open courseware</a:t>
            </a:r>
          </a:p>
          <a:p>
            <a:pPr marL="966945" lvl="1" indent="-457200">
              <a:defRPr/>
            </a:pPr>
            <a:r>
              <a:rPr lang="en-US" sz="2400" dirty="0" smtClean="0">
                <a:latin typeface="Calibri" panose="020F0502020204030204" pitchFamily="34" charset="0"/>
                <a:ea typeface="ＭＳ Ｐゴシック" charset="0"/>
              </a:rPr>
              <a:t>About 250 new materials added each month</a:t>
            </a:r>
          </a:p>
          <a:p>
            <a:pPr marL="566895" indent="-457200">
              <a:defRPr/>
            </a:pPr>
            <a:r>
              <a:rPr lang="en-US" sz="2400" b="1" dirty="0" smtClean="0">
                <a:latin typeface="Calibri" panose="020F0502020204030204" pitchFamily="34" charset="0"/>
                <a:ea typeface="ＭＳ Ｐゴシック" charset="0"/>
              </a:rPr>
              <a:t>Over 130,000 free members in MERLOT</a:t>
            </a:r>
          </a:p>
          <a:p>
            <a:pPr marL="966945" lvl="1" indent="-457200">
              <a:defRPr/>
            </a:pPr>
            <a:r>
              <a:rPr lang="en-US" sz="2400" dirty="0" smtClean="0">
                <a:latin typeface="Calibri" panose="020F0502020204030204" pitchFamily="34" charset="0"/>
                <a:ea typeface="ＭＳ Ｐゴシック" charset="0"/>
              </a:rPr>
              <a:t>Over 50,000 are faculty</a:t>
            </a:r>
          </a:p>
          <a:p>
            <a:pPr marL="966945" lvl="1" indent="-457200">
              <a:defRPr/>
            </a:pPr>
            <a:r>
              <a:rPr lang="en-US" sz="2400" dirty="0" smtClean="0">
                <a:latin typeface="Calibri" panose="020F0502020204030204" pitchFamily="34" charset="0"/>
                <a:ea typeface="ＭＳ Ｐゴシック" charset="0"/>
              </a:rPr>
              <a:t>Over 40,000 are students</a:t>
            </a:r>
          </a:p>
          <a:p>
            <a:pPr marL="966945" lvl="1" indent="-457200">
              <a:defRPr/>
            </a:pPr>
            <a:r>
              <a:rPr lang="en-US" sz="2400" dirty="0" smtClean="0">
                <a:latin typeface="Calibri" panose="020F0502020204030204" pitchFamily="34" charset="0"/>
                <a:ea typeface="ＭＳ Ｐゴシック" charset="0"/>
              </a:rPr>
              <a:t>About 1,000 new members join each month</a:t>
            </a:r>
          </a:p>
          <a:p>
            <a:pPr marL="109695" indent="0">
              <a:buFont typeface="Times" pitchFamily="18" charset="0"/>
              <a:buNone/>
              <a:defRPr/>
            </a:pPr>
            <a:endParaRPr lang="en-US" dirty="0">
              <a:solidFill>
                <a:schemeClr val="accent2">
                  <a:lumMod val="75000"/>
                </a:schemeClr>
              </a:solidFill>
              <a:ea typeface="ＭＳ Ｐゴシック" charset="0"/>
            </a:endParaRPr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5E3E263-61C0-421D-96D0-F1D0266885E4}" type="slidenum">
              <a:rPr lang="en-US" altLang="en-US" sz="1400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400" dirty="0" smtClean="0">
              <a:solidFill>
                <a:srgbClr val="000000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50181" name="TextBox 5"/>
          <p:cNvSpPr txBox="1">
            <a:spLocks noChangeArrowheads="1"/>
          </p:cNvSpPr>
          <p:nvPr/>
        </p:nvSpPr>
        <p:spPr bwMode="auto">
          <a:xfrm>
            <a:off x="2254250" y="1056819"/>
            <a:ext cx="46713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latin typeface="Arial" pitchFamily="34" charset="0"/>
                <a:ea typeface="MS PGothic" pitchFamily="34" charset="-128"/>
                <a:hlinkClick r:id="rId2"/>
              </a:rPr>
              <a:t>www.merlot.org</a:t>
            </a:r>
            <a:r>
              <a:rPr lang="en-US" altLang="en-US" sz="4400" b="1" dirty="0" smtClean="0">
                <a:latin typeface="Arial" pitchFamily="34" charset="0"/>
                <a:ea typeface="MS PGothic" pitchFamily="34" charset="-128"/>
              </a:rPr>
              <a:t> </a:t>
            </a:r>
            <a:r>
              <a:rPr lang="en-US" altLang="en-US" sz="2400" b="1" dirty="0" smtClean="0">
                <a:latin typeface="Arial" pitchFamily="34" charset="0"/>
                <a:ea typeface="MS PGothic" pitchFamily="34" charset="-128"/>
              </a:rPr>
              <a:t> </a:t>
            </a:r>
            <a:endParaRPr lang="en-US" altLang="en-US" sz="2400" b="1" dirty="0">
              <a:latin typeface="Arial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1447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BF6F2E-B478-45C7-8964-29E2B6D040D1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2" t="17187" r="36863" b="15078"/>
          <a:stretch/>
        </p:blipFill>
        <p:spPr bwMode="auto">
          <a:xfrm>
            <a:off x="889000" y="1201574"/>
            <a:ext cx="7607300" cy="5049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443695" y="449066"/>
            <a:ext cx="41456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/>
                <a:cs typeface="Arial"/>
              </a:rPr>
              <a:t>DISCOVER Materials and People</a:t>
            </a:r>
            <a:endParaRPr lang="en-US" sz="2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468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mp:transition xmlns:mp="http://schemas.microsoft.com/office/mac/powerpoint/2008/main"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695" y="801704"/>
            <a:ext cx="7772400" cy="390760"/>
          </a:xfrm>
        </p:spPr>
        <p:txBody>
          <a:bodyPr/>
          <a:lstStyle/>
          <a:p>
            <a:r>
              <a:rPr lang="en-US" b="1" dirty="0" smtClean="0">
                <a:latin typeface="Calibri" panose="020F0502020204030204" pitchFamily="34" charset="0"/>
              </a:rPr>
              <a:t>www.cool4ed.org</a:t>
            </a:r>
            <a:endParaRPr lang="en-US" b="1" dirty="0">
              <a:latin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F0DA54-BDD5-4BD7-A9C6-4CC545978921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2549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3" t="11706" r="18678" b="7738"/>
          <a:stretch/>
        </p:blipFill>
        <p:spPr bwMode="auto">
          <a:xfrm>
            <a:off x="245985" y="1628775"/>
            <a:ext cx="8803820" cy="5120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777250" y="4562850"/>
            <a:ext cx="1442005" cy="45537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929650" y="4980677"/>
            <a:ext cx="3186980" cy="45537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38400" y="1011489"/>
            <a:ext cx="44612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hlinkClick r:id="rId3"/>
              </a:rPr>
              <a:t>www.cool4ed.org</a:t>
            </a:r>
            <a:r>
              <a:rPr lang="en-US" sz="4400" b="1" dirty="0" smtClean="0"/>
              <a:t> 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53724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Showing Faculty Adoption of Open Textbooks</a:t>
            </a:r>
            <a:endParaRPr lang="en-US" sz="1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F0DA54-BDD5-4BD7-A9C6-4CC545978921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2560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7" t="11310" r="19012" b="6250"/>
          <a:stretch/>
        </p:blipFill>
        <p:spPr bwMode="auto">
          <a:xfrm>
            <a:off x="66675" y="1104900"/>
            <a:ext cx="9077325" cy="5546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767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F0DA54-BDD5-4BD7-A9C6-4CC545978921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257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6" t="12303" r="17117" b="10317"/>
          <a:stretch/>
        </p:blipFill>
        <p:spPr bwMode="auto">
          <a:xfrm>
            <a:off x="76200" y="1152525"/>
            <a:ext cx="9067799" cy="5508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24250" y="485775"/>
            <a:ext cx="5289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Selective Recommendations for Courses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7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152400" y="609600"/>
            <a:ext cx="8991600" cy="1371600"/>
          </a:xfrm>
        </p:spPr>
        <p:txBody>
          <a:bodyPr/>
          <a:lstStyle/>
          <a:p>
            <a:r>
              <a:rPr lang="en-US" altLang="en-US" b="1" dirty="0" smtClean="0"/>
              <a:t>OER Services for Any Learner</a:t>
            </a:r>
            <a:br>
              <a:rPr lang="en-US" altLang="en-US" b="1" dirty="0" smtClean="0"/>
            </a:br>
            <a:r>
              <a:rPr lang="en-US" altLang="en-US" sz="3200" b="1" dirty="0" smtClean="0">
                <a:hlinkClick r:id="rId2"/>
              </a:rPr>
              <a:t>www.merlotx.org</a:t>
            </a:r>
            <a:r>
              <a:rPr lang="en-US" altLang="en-US" sz="3200" b="1" dirty="0" smtClean="0"/>
              <a:t> </a:t>
            </a:r>
            <a:r>
              <a:rPr lang="en-US" altLang="en-US" sz="3200" b="1" dirty="0" smtClean="0">
                <a:solidFill>
                  <a:schemeClr val="tx1"/>
                </a:solidFill>
              </a:rPr>
              <a:t>– A Student Portal</a:t>
            </a:r>
          </a:p>
        </p:txBody>
      </p:sp>
      <p:sp>
        <p:nvSpPr>
          <p:cNvPr id="63491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29DABFF-F9AB-4BD3-8763-3F59429953F2}" type="slidenum">
              <a:rPr lang="en-US" altLang="en-US" sz="1400" smtClean="0">
                <a:latin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1400" dirty="0" smtClean="0">
              <a:latin typeface="Times New Roman" pitchFamily="18" charset="0"/>
            </a:endParaRPr>
          </a:p>
        </p:txBody>
      </p:sp>
      <p:pic>
        <p:nvPicPr>
          <p:cNvPr id="6349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" t="7680" r="26260" b="32275"/>
          <a:stretch>
            <a:fillRect/>
          </a:stretch>
        </p:blipFill>
        <p:spPr bwMode="auto">
          <a:xfrm>
            <a:off x="152400" y="2286000"/>
            <a:ext cx="8991600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1991570" y="5174585"/>
            <a:ext cx="2819400" cy="304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1991570" y="5491475"/>
            <a:ext cx="2819400" cy="43338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60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ctrTitle"/>
          </p:nvPr>
        </p:nvSpPr>
        <p:spPr>
          <a:xfrm>
            <a:off x="304800" y="1173956"/>
            <a:ext cx="8610600" cy="671513"/>
          </a:xfrm>
        </p:spPr>
        <p:txBody>
          <a:bodyPr lIns="0" tIns="0" rIns="0" bIns="0" anchor="t"/>
          <a:lstStyle/>
          <a:p>
            <a:pPr>
              <a:defRPr/>
            </a:pPr>
            <a:r>
              <a:rPr lang="en-US" sz="4000" b="1" dirty="0" smtClean="0">
                <a:solidFill>
                  <a:srgbClr val="C00000"/>
                </a:solidFill>
                <a:latin typeface="+mn-lt"/>
                <a:cs typeface="Arial" pitchFamily="34" charset="0"/>
              </a:rPr>
              <a:t>Mobile Search Apps</a:t>
            </a:r>
            <a:endParaRPr lang="en-US" sz="4000" b="1" dirty="0" smtClean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6246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955" y="2054899"/>
            <a:ext cx="2727645" cy="454671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1" t="17178" r="13942" b="4359"/>
          <a:stretch>
            <a:fillRect/>
          </a:stretch>
        </p:blipFill>
        <p:spPr bwMode="auto">
          <a:xfrm>
            <a:off x="170090" y="2054899"/>
            <a:ext cx="5992954" cy="4030426"/>
          </a:xfrm>
          <a:prstGeom prst="rect">
            <a:avLst/>
          </a:prstGeom>
          <a:noFill/>
          <a:ln w="3175">
            <a:solidFill>
              <a:srgbClr val="660033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6643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0" y="685800"/>
            <a:ext cx="8763000" cy="915988"/>
          </a:xfrm>
        </p:spPr>
        <p:txBody>
          <a:bodyPr/>
          <a:lstStyle/>
          <a:p>
            <a:r>
              <a:rPr lang="en-US" altLang="en-US" sz="3200" b="1" dirty="0" smtClean="0">
                <a:latin typeface="Arial" pitchFamily="34" charset="0"/>
                <a:cs typeface="Arial" pitchFamily="34" charset="0"/>
              </a:rPr>
              <a:t>Mobile Apps</a:t>
            </a:r>
            <a:r>
              <a:rPr lang="en-US" altLang="en-US" dirty="0" smtClean="0">
                <a:ea typeface="MS PGothic" pitchFamily="34" charset="-128"/>
              </a:rPr>
              <a:t/>
            </a:r>
            <a:br>
              <a:rPr lang="en-US" altLang="en-US" dirty="0" smtClean="0">
                <a:ea typeface="MS PGothic" pitchFamily="34" charset="-128"/>
              </a:rPr>
            </a:br>
            <a:endParaRPr lang="en-US" altLang="en-US" dirty="0" smtClean="0">
              <a:ea typeface="MS PGothic" pitchFamily="34" charset="-128"/>
            </a:endParaRPr>
          </a:p>
        </p:txBody>
      </p:sp>
      <p:pic>
        <p:nvPicPr>
          <p:cNvPr id="6349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3" t="10558" r="11919" b="9482"/>
          <a:stretch/>
        </p:blipFill>
        <p:spPr bwMode="auto">
          <a:xfrm>
            <a:off x="0" y="0"/>
            <a:ext cx="9144000" cy="581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09875" y="6105525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hlinkClick r:id="rId4"/>
              </a:rPr>
              <a:t>http://mobileapps.merlot.org</a:t>
            </a:r>
            <a:r>
              <a:rPr lang="en-US" sz="3200" b="1" dirty="0" smtClean="0"/>
              <a:t>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6028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41701" y="395578"/>
            <a:ext cx="53437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MERLOT-Institutional Communities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Shape 354"/>
          <p:cNvPicPr preferRelativeResize="0"/>
          <p:nvPr/>
        </p:nvPicPr>
        <p:blipFill rotWithShape="1">
          <a:blip r:embed="rId3">
            <a:alphaModFix/>
          </a:blip>
          <a:srcRect b="12390"/>
          <a:stretch/>
        </p:blipFill>
        <p:spPr>
          <a:xfrm>
            <a:off x="1056132" y="1266444"/>
            <a:ext cx="7380475" cy="4919472"/>
          </a:xfrm>
          <a:prstGeom prst="rect">
            <a:avLst/>
          </a:prstGeom>
          <a:noFill/>
          <a:ln w="28575" cap="flat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250016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1" y="274638"/>
            <a:ext cx="5245098" cy="703544"/>
          </a:xfrm>
        </p:spPr>
        <p:txBody>
          <a:bodyPr anchor="ctr">
            <a:normAutofit/>
          </a:bodyPr>
          <a:lstStyle/>
          <a:p>
            <a:r>
              <a:rPr lang="en-US" sz="1800" dirty="0" smtClean="0"/>
              <a:t>TAACCCT LEARNING NETWORK </a:t>
            </a:r>
            <a:br>
              <a:rPr lang="en-US" sz="1800" dirty="0" smtClean="0"/>
            </a:br>
            <a:r>
              <a:rPr lang="en-US" sz="1800" dirty="0" smtClean="0"/>
              <a:t>AT A GLANCE</a:t>
            </a:r>
            <a:endParaRPr lang="en-US" sz="1800" dirty="0"/>
          </a:p>
        </p:txBody>
      </p:sp>
      <p:graphicFrame>
        <p:nvGraphicFramePr>
          <p:cNvPr id="12" name="Diagram 11"/>
          <p:cNvGraphicFramePr/>
          <p:nvPr>
            <p:extLst/>
          </p:nvPr>
        </p:nvGraphicFramePr>
        <p:xfrm>
          <a:off x="342900" y="1181100"/>
          <a:ext cx="65913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Rectangle 12"/>
          <p:cNvSpPr/>
          <p:nvPr/>
        </p:nvSpPr>
        <p:spPr>
          <a:xfrm>
            <a:off x="6934200" y="1803400"/>
            <a:ext cx="1739899" cy="41783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FFFFFF"/>
                </a:solidFill>
                <a:latin typeface="Arial"/>
                <a:cs typeface="Arial"/>
              </a:rPr>
              <a:t>Other Non-Federal Providers of TA and Resources for  TAACCCT Grantees:</a:t>
            </a:r>
          </a:p>
          <a:p>
            <a:pPr algn="ctr"/>
            <a:endParaRPr lang="en-US" sz="14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en-US" sz="1400" dirty="0" smtClean="0">
                <a:solidFill>
                  <a:srgbClr val="FFFFFF"/>
                </a:solidFill>
                <a:latin typeface="Arial"/>
                <a:cs typeface="Arial"/>
              </a:rPr>
              <a:t>Creative Commons</a:t>
            </a:r>
          </a:p>
          <a:p>
            <a:pPr algn="ctr"/>
            <a:endParaRPr lang="en-US" sz="14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en-US" sz="1400" dirty="0" smtClean="0">
                <a:solidFill>
                  <a:srgbClr val="FFFFFF"/>
                </a:solidFill>
                <a:latin typeface="Arial"/>
                <a:cs typeface="Arial"/>
              </a:rPr>
              <a:t>CAST</a:t>
            </a:r>
          </a:p>
          <a:p>
            <a:pPr algn="ctr"/>
            <a:endParaRPr lang="en-US" sz="14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en-US" sz="1400" dirty="0" smtClean="0">
                <a:solidFill>
                  <a:srgbClr val="FFFFFF"/>
                </a:solidFill>
                <a:latin typeface="Arial"/>
                <a:cs typeface="Arial"/>
              </a:rPr>
              <a:t>The Transformative Change Initiative</a:t>
            </a:r>
          </a:p>
          <a:p>
            <a:pPr algn="ctr"/>
            <a:endParaRPr lang="en-US" sz="14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66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41701" y="395578"/>
            <a:ext cx="37784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Supporting Accessibility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06" t="15370" r="-1" b="21482"/>
          <a:stretch/>
        </p:blipFill>
        <p:spPr bwMode="auto">
          <a:xfrm>
            <a:off x="18716625" y="1581150"/>
            <a:ext cx="11763373" cy="649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25" r="1"/>
          <a:stretch/>
        </p:blipFill>
        <p:spPr bwMode="auto">
          <a:xfrm>
            <a:off x="18783300" y="0"/>
            <a:ext cx="116967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3"/>
          <a:srcRect l="61167" t="15677" r="9011" b="23990"/>
          <a:stretch/>
        </p:blipFill>
        <p:spPr bwMode="auto">
          <a:xfrm>
            <a:off x="209867" y="1704975"/>
            <a:ext cx="8305483" cy="49720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14525" y="1120200"/>
            <a:ext cx="53222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hlinkClick r:id="rId4"/>
              </a:rPr>
              <a:t>http://openaccess.merlot.org</a:t>
            </a:r>
            <a:r>
              <a:rPr lang="en-US" sz="3200" b="1" dirty="0" smtClean="0"/>
              <a:t>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50016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 err="1" smtClean="0"/>
              <a:t>SkillsCommons.org</a:t>
            </a:r>
            <a:r>
              <a:rPr lang="en-US" sz="1800" dirty="0" smtClean="0"/>
              <a:t>: TAACCCT Repository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1510399" y="3746500"/>
            <a:ext cx="51362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"/>
                <a:cs typeface="Arial"/>
                <a:hlinkClick r:id="rId2"/>
              </a:rPr>
              <a:t>http://skillscommons.org</a:t>
            </a:r>
            <a:endParaRPr lang="en-US" sz="3600" dirty="0"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16748" y="1443097"/>
            <a:ext cx="6103252" cy="2062103"/>
          </a:xfrm>
          <a:prstGeom prst="rect">
            <a:avLst/>
          </a:prstGeom>
          <a:solidFill>
            <a:srgbClr val="C6D9F1"/>
          </a:solidFill>
        </p:spPr>
        <p:txBody>
          <a:bodyPr wrap="square">
            <a:spAutoFit/>
          </a:bodyPr>
          <a:lstStyle/>
          <a:p>
            <a:pPr marL="0" lvl="1"/>
            <a:r>
              <a:rPr lang="en-US" sz="3200" dirty="0" smtClean="0">
                <a:solidFill>
                  <a:schemeClr val="tx2"/>
                </a:solidFill>
                <a:latin typeface="Arial"/>
                <a:cs typeface="Arial"/>
              </a:rPr>
              <a:t>Find and review existing OER created by other TAACCCT grantees and reuse it for your grant work:</a:t>
            </a:r>
          </a:p>
        </p:txBody>
      </p:sp>
    </p:spTree>
    <p:extLst>
      <p:ext uri="{BB962C8B-B14F-4D97-AF65-F5344CB8AC3E}">
        <p14:creationId xmlns:p14="http://schemas.microsoft.com/office/powerpoint/2010/main" val="145567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</a:t>
            </a:r>
            <a:r>
              <a:rPr lang="en-US" dirty="0" smtClean="0"/>
              <a:t>for OER Material on </a:t>
            </a:r>
            <a:r>
              <a:rPr lang="en-US" dirty="0" err="1" smtClean="0"/>
              <a:t>SkillsCommons.org</a:t>
            </a:r>
            <a:endParaRPr lang="en-US" dirty="0"/>
          </a:p>
        </p:txBody>
      </p:sp>
      <p:pic>
        <p:nvPicPr>
          <p:cNvPr id="3" name="Picture 2" descr="Screen Shot 2015-05-04 at 12.34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96" y="1115568"/>
            <a:ext cx="7077607" cy="504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99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</a:t>
            </a:r>
            <a:r>
              <a:rPr lang="en-US" dirty="0" smtClean="0"/>
              <a:t>for OER Material on </a:t>
            </a:r>
            <a:r>
              <a:rPr lang="en-US" dirty="0" err="1" smtClean="0"/>
              <a:t>SkillsCommons.org</a:t>
            </a:r>
            <a:endParaRPr lang="en-US" dirty="0"/>
          </a:p>
        </p:txBody>
      </p:sp>
      <p:pic>
        <p:nvPicPr>
          <p:cNvPr id="6" name="Picture 5" descr="Screen Shot 2015-05-04 at 12.31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82832"/>
            <a:ext cx="8381999" cy="500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29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</a:t>
            </a:r>
            <a:r>
              <a:rPr lang="en-US" dirty="0" smtClean="0"/>
              <a:t>for OER Material on </a:t>
            </a:r>
            <a:r>
              <a:rPr lang="en-US" dirty="0" err="1" smtClean="0"/>
              <a:t>SkillsCommons.org</a:t>
            </a:r>
            <a:endParaRPr lang="en-US" dirty="0"/>
          </a:p>
        </p:txBody>
      </p:sp>
      <p:pic>
        <p:nvPicPr>
          <p:cNvPr id="6" name="Picture 5" descr="Screen Shot 2015-04-27 at 11.29.45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1"/>
          <a:stretch/>
        </p:blipFill>
        <p:spPr>
          <a:xfrm>
            <a:off x="1170432" y="1152144"/>
            <a:ext cx="6290263" cy="491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7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</a:t>
            </a:r>
            <a:r>
              <a:rPr lang="en-US" dirty="0" smtClean="0"/>
              <a:t>for OER Material on </a:t>
            </a:r>
            <a:r>
              <a:rPr lang="en-US" dirty="0" err="1" smtClean="0"/>
              <a:t>SkillsCommons.org</a:t>
            </a:r>
            <a:endParaRPr lang="en-US" dirty="0"/>
          </a:p>
        </p:txBody>
      </p:sp>
      <p:pic>
        <p:nvPicPr>
          <p:cNvPr id="4" name="Picture 3" descr="Screen Shot 2015-04-27 at 11.24.5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432" y="1152144"/>
            <a:ext cx="7382896" cy="491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7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</a:t>
            </a:r>
            <a:r>
              <a:rPr lang="en-US" dirty="0" smtClean="0"/>
              <a:t>for OER Material on </a:t>
            </a:r>
            <a:r>
              <a:rPr lang="en-US" dirty="0" err="1" smtClean="0"/>
              <a:t>SkillsCommons.org</a:t>
            </a:r>
            <a:endParaRPr lang="en-US" dirty="0"/>
          </a:p>
        </p:txBody>
      </p:sp>
      <p:pic>
        <p:nvPicPr>
          <p:cNvPr id="6" name="Picture 5" descr="Screen Shot 2015-04-27 at 11.25.1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432" y="1152144"/>
            <a:ext cx="6767748" cy="491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29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8000" y="1333837"/>
            <a:ext cx="2654300" cy="206210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lvl="1"/>
            <a:r>
              <a:rPr lang="en-US" sz="3200" dirty="0" smtClean="0">
                <a:solidFill>
                  <a:schemeClr val="tx2"/>
                </a:solidFill>
                <a:latin typeface="Arial"/>
                <a:cs typeface="Arial"/>
              </a:rPr>
              <a:t>Learn how to evaluate the quality of existing OER </a:t>
            </a:r>
          </a:p>
        </p:txBody>
      </p:sp>
      <p:cxnSp>
        <p:nvCxnSpPr>
          <p:cNvPr id="5" name="Straight Arrow Connector 3"/>
          <p:cNvCxnSpPr>
            <a:cxnSpLocks noChangeShapeType="1"/>
          </p:cNvCxnSpPr>
          <p:nvPr/>
        </p:nvCxnSpPr>
        <p:spPr bwMode="auto">
          <a:xfrm>
            <a:off x="5797365" y="2222500"/>
            <a:ext cx="1391401" cy="1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476" y="1929954"/>
            <a:ext cx="1624103" cy="569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476" y="2768365"/>
            <a:ext cx="1624103" cy="569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731" y="5309274"/>
            <a:ext cx="1624103" cy="569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476" y="3606525"/>
            <a:ext cx="1624103" cy="568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731" y="4471074"/>
            <a:ext cx="1624103" cy="569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476" y="6147686"/>
            <a:ext cx="1624103" cy="569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477" y="1099946"/>
            <a:ext cx="1611123" cy="568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13" name="AutoShape 11"/>
          <p:cNvCxnSpPr>
            <a:cxnSpLocks noChangeShapeType="1"/>
          </p:cNvCxnSpPr>
          <p:nvPr/>
        </p:nvCxnSpPr>
        <p:spPr bwMode="auto">
          <a:xfrm rot="5400000" flipH="1" flipV="1">
            <a:off x="4515618" y="3087151"/>
            <a:ext cx="3987109" cy="12700"/>
          </a:xfrm>
          <a:prstGeom prst="straightConnector1">
            <a:avLst/>
          </a:prstGeom>
          <a:noFill/>
          <a:ln w="85680">
            <a:solidFill>
              <a:srgbClr val="2DB280"/>
            </a:solidFill>
            <a:round/>
            <a:headEnd type="triangle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4" name="AutoShape 11"/>
          <p:cNvCxnSpPr>
            <a:cxnSpLocks noChangeShapeType="1"/>
          </p:cNvCxnSpPr>
          <p:nvPr/>
        </p:nvCxnSpPr>
        <p:spPr bwMode="auto">
          <a:xfrm rot="5400000" flipH="1" flipV="1">
            <a:off x="5722672" y="5949606"/>
            <a:ext cx="1573000" cy="12700"/>
          </a:xfrm>
          <a:prstGeom prst="straightConnector1">
            <a:avLst/>
          </a:prstGeom>
          <a:noFill/>
          <a:ln w="85680">
            <a:solidFill>
              <a:srgbClr val="FF0000"/>
            </a:solidFill>
            <a:round/>
            <a:headEnd type="triangle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5829579" y="5765063"/>
            <a:ext cx="1359187" cy="43322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3272" tIns="31636" rIns="63272" bIns="31636">
            <a:spAutoFit/>
          </a:bodyPr>
          <a:lstStyle/>
          <a:p>
            <a:pPr algn="ctr">
              <a:tabLst>
                <a:tab pos="508920" algn="l"/>
                <a:tab pos="1017838" algn="l"/>
                <a:tab pos="1526758" algn="l"/>
              </a:tabLst>
              <a:defRPr/>
            </a:pPr>
            <a:r>
              <a:rPr lang="en-US" sz="2400" u="sng" dirty="0" smtClean="0"/>
              <a:t>Not</a:t>
            </a:r>
            <a:r>
              <a:rPr lang="en-US" sz="2400" dirty="0" smtClean="0"/>
              <a:t> OER</a:t>
            </a:r>
            <a:endParaRPr lang="en-US" sz="2400" dirty="0"/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6111808" y="3019415"/>
            <a:ext cx="794729" cy="4332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3272" tIns="31636" rIns="63272" bIns="31636">
            <a:spAutoFit/>
          </a:bodyPr>
          <a:lstStyle/>
          <a:p>
            <a:pPr algn="ctr">
              <a:tabLst>
                <a:tab pos="508920" algn="l"/>
                <a:tab pos="1017838" algn="l"/>
                <a:tab pos="1526758" algn="l"/>
              </a:tabLst>
              <a:defRPr/>
            </a:pPr>
            <a:r>
              <a:rPr lang="en-US" sz="2400" dirty="0" smtClean="0"/>
              <a:t>OER</a:t>
            </a:r>
            <a:endParaRPr lang="en-US" sz="2400" dirty="0"/>
          </a:p>
        </p:txBody>
      </p:sp>
      <p:sp>
        <p:nvSpPr>
          <p:cNvPr id="17" name="Rectangle 8"/>
          <p:cNvSpPr>
            <a:spLocks/>
          </p:cNvSpPr>
          <p:nvPr/>
        </p:nvSpPr>
        <p:spPr bwMode="auto">
          <a:xfrm>
            <a:off x="7288893" y="1981200"/>
            <a:ext cx="1702707" cy="45541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pPr>
              <a:spcBef>
                <a:spcPts val="2531"/>
              </a:spcBef>
            </a:pPr>
            <a:r>
              <a:rPr lang="en-US" b="1" dirty="0" smtClean="0">
                <a:solidFill>
                  <a:srgbClr val="000000"/>
                </a:solidFill>
                <a:latin typeface="Helvetica Neue"/>
                <a:ea typeface="ＭＳ Ｐゴシック" charset="0"/>
                <a:cs typeface="Helvetica Neue"/>
                <a:sym typeface="Lucida Grande" charset="0"/>
              </a:rPr>
              <a:t>TAACCT is </a:t>
            </a:r>
            <a:br>
              <a:rPr lang="en-US" b="1" dirty="0" smtClean="0">
                <a:solidFill>
                  <a:srgbClr val="000000"/>
                </a:solidFill>
                <a:latin typeface="Helvetica Neue"/>
                <a:ea typeface="ＭＳ Ｐゴシック" charset="0"/>
                <a:cs typeface="Helvetica Neue"/>
                <a:sym typeface="Lucida Grande" charset="0"/>
              </a:rPr>
            </a:br>
            <a:r>
              <a:rPr lang="en-US" b="1" dirty="0" smtClean="0">
                <a:solidFill>
                  <a:srgbClr val="000000"/>
                </a:solidFill>
                <a:latin typeface="Helvetica Neue"/>
                <a:ea typeface="ＭＳ Ｐゴシック" charset="0"/>
                <a:cs typeface="Helvetica Neue"/>
                <a:sym typeface="Lucida Grande" charset="0"/>
              </a:rPr>
              <a:t>CC BY</a:t>
            </a:r>
            <a:endParaRPr lang="en-US" b="1" dirty="0">
              <a:solidFill>
                <a:srgbClr val="000000"/>
              </a:solidFill>
              <a:latin typeface="Helvetica Neue"/>
              <a:ea typeface="ＭＳ Ｐゴシック" charset="0"/>
              <a:cs typeface="Helvetica Neue"/>
              <a:sym typeface="Lucida Grande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33400" y="3906054"/>
            <a:ext cx="237096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  <a:latin typeface="Arial"/>
                <a:cs typeface="Arial"/>
              </a:rPr>
              <a:t>Free ≠ OER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8803" y="1404201"/>
            <a:ext cx="7732322" cy="643968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1F497D"/>
                </a:solidFill>
              </a:rPr>
              <a:t>5Rs: The Powerful Rights of OER</a:t>
            </a:r>
            <a:endParaRPr lang="en-US" sz="3200" dirty="0">
              <a:solidFill>
                <a:srgbClr val="1F497D"/>
              </a:solidFill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181448701"/>
              </p:ext>
            </p:extLst>
          </p:nvPr>
        </p:nvGraphicFramePr>
        <p:xfrm>
          <a:off x="872670" y="2618740"/>
          <a:ext cx="7328455" cy="332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1833614"/>
            <a:ext cx="6934200" cy="4408436"/>
          </a:xfrm>
          <a:prstGeom prst="rect">
            <a:avLst/>
          </a:prstGeom>
        </p:spPr>
      </p:pic>
      <p:pic>
        <p:nvPicPr>
          <p:cNvPr id="5" name="Picture 8" descr="TAACCCT.png"/>
          <p:cNvPicPr>
            <a:picLocks noChangeAspect="1"/>
          </p:cNvPicPr>
          <p:nvPr/>
        </p:nvPicPr>
        <p:blipFill>
          <a:blip r:embed="rId3"/>
          <a:srcRect l="18182" t="67270" r="3987"/>
          <a:stretch>
            <a:fillRect/>
          </a:stretch>
        </p:blipFill>
        <p:spPr bwMode="auto">
          <a:xfrm>
            <a:off x="546100" y="1039880"/>
            <a:ext cx="7370763" cy="793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923787" y="1833614"/>
            <a:ext cx="104387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  <a:latin typeface="Arial"/>
                <a:cs typeface="Arial"/>
              </a:rPr>
              <a:t>SGA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TAACCCT LEARNING NETWORK EXPLAINED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17375E"/>
                </a:solidFill>
              </a:rPr>
              <a:t>How to find us</a:t>
            </a:r>
            <a:r>
              <a:rPr lang="en-US" dirty="0">
                <a:solidFill>
                  <a:srgbClr val="17375E"/>
                </a:solidFill>
              </a:rPr>
              <a:t>:</a:t>
            </a:r>
          </a:p>
          <a:p>
            <a:pPr marL="457200" lvl="1" indent="-228600">
              <a:spcBef>
                <a:spcPts val="600"/>
              </a:spcBef>
              <a:spcAft>
                <a:spcPts val="600"/>
              </a:spcAft>
              <a:buFont typeface="Lucida Grande"/>
              <a:buChar char="–"/>
            </a:pPr>
            <a:r>
              <a:rPr lang="en-US" dirty="0">
                <a:solidFill>
                  <a:srgbClr val="17375E"/>
                </a:solidFill>
              </a:rPr>
              <a:t>Find TLN resources on </a:t>
            </a:r>
            <a:r>
              <a:rPr lang="en-US" dirty="0">
                <a:solidFill>
                  <a:srgbClr val="17375E"/>
                </a:solidFill>
                <a:hlinkClick r:id="rId2"/>
              </a:rPr>
              <a:t>ETA Grantees</a:t>
            </a:r>
            <a:r>
              <a:rPr lang="en-US" dirty="0">
                <a:solidFill>
                  <a:srgbClr val="17375E"/>
                </a:solidFill>
              </a:rPr>
              <a:t> (click on TAACCCT in right column)</a:t>
            </a:r>
          </a:p>
          <a:p>
            <a:pPr marL="457200" lvl="1" indent="-228600">
              <a:spcBef>
                <a:spcPts val="600"/>
              </a:spcBef>
              <a:spcAft>
                <a:spcPts val="600"/>
              </a:spcAft>
              <a:buFont typeface="Lucida Grande"/>
              <a:buChar char="–"/>
            </a:pPr>
            <a:r>
              <a:rPr lang="en-US" dirty="0">
                <a:solidFill>
                  <a:srgbClr val="17375E"/>
                </a:solidFill>
              </a:rPr>
              <a:t>Contact DOL and JFF: </a:t>
            </a:r>
            <a:r>
              <a:rPr lang="en-US" dirty="0">
                <a:solidFill>
                  <a:srgbClr val="17375E"/>
                </a:solidFill>
                <a:hlinkClick r:id="rId3"/>
              </a:rPr>
              <a:t>TAACCCT@dol.gov</a:t>
            </a:r>
            <a:endParaRPr lang="en-US" dirty="0">
              <a:solidFill>
                <a:srgbClr val="17375E"/>
              </a:solidFill>
            </a:endParaRPr>
          </a:p>
          <a:p>
            <a:pPr marL="457200" lvl="1" indent="-228600">
              <a:spcBef>
                <a:spcPts val="600"/>
              </a:spcBef>
              <a:spcAft>
                <a:spcPts val="600"/>
              </a:spcAft>
              <a:buFont typeface="Lucida Grande"/>
              <a:buChar char="–"/>
            </a:pPr>
            <a:r>
              <a:rPr lang="en-US" dirty="0">
                <a:solidFill>
                  <a:srgbClr val="17375E"/>
                </a:solidFill>
              </a:rPr>
              <a:t>Contact </a:t>
            </a:r>
            <a:r>
              <a:rPr lang="en-US" dirty="0" err="1">
                <a:solidFill>
                  <a:srgbClr val="17375E"/>
                </a:solidFill>
              </a:rPr>
              <a:t>CalState</a:t>
            </a:r>
            <a:r>
              <a:rPr lang="en-US" dirty="0">
                <a:solidFill>
                  <a:srgbClr val="17375E"/>
                </a:solidFill>
              </a:rPr>
              <a:t>/Merlot: </a:t>
            </a:r>
            <a:r>
              <a:rPr lang="en-US" dirty="0">
                <a:solidFill>
                  <a:srgbClr val="17375E"/>
                </a:solidFill>
                <a:hlinkClick r:id="rId4"/>
              </a:rPr>
              <a:t>support@skillscommons.org</a:t>
            </a:r>
            <a:r>
              <a:rPr lang="en-US" dirty="0">
                <a:solidFill>
                  <a:srgbClr val="17375E"/>
                </a:solidFill>
              </a:rPr>
              <a:t> </a:t>
            </a:r>
          </a:p>
          <a:p>
            <a:pPr marL="0" lvl="1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i="1" dirty="0">
                <a:solidFill>
                  <a:srgbClr val="17375E"/>
                </a:solidFill>
              </a:rPr>
              <a:t>Note</a:t>
            </a:r>
            <a:r>
              <a:rPr lang="en-US" i="1" dirty="0">
                <a:solidFill>
                  <a:srgbClr val="17375E"/>
                </a:solidFill>
              </a:rPr>
              <a:t>: Evaluation support is provided separately through DOL’s Chief Evaluation Office, supported by Urban Institute and </a:t>
            </a:r>
            <a:r>
              <a:rPr lang="en-US" i="1" dirty="0" err="1">
                <a:solidFill>
                  <a:srgbClr val="17375E"/>
                </a:solidFill>
              </a:rPr>
              <a:t>Abt</a:t>
            </a:r>
            <a:r>
              <a:rPr lang="en-US" i="1" dirty="0">
                <a:solidFill>
                  <a:srgbClr val="17375E"/>
                </a:solidFill>
              </a:rPr>
              <a:t> Associates. </a:t>
            </a:r>
            <a:r>
              <a:rPr lang="en-US" i="1" dirty="0" smtClean="0">
                <a:solidFill>
                  <a:srgbClr val="17375E"/>
                </a:solidFill>
              </a:rPr>
              <a:t>Contact </a:t>
            </a:r>
            <a:r>
              <a:rPr lang="en-US" i="1" dirty="0">
                <a:solidFill>
                  <a:srgbClr val="17375E"/>
                </a:solidFill>
              </a:rPr>
              <a:t>them at </a:t>
            </a:r>
            <a:r>
              <a:rPr lang="en-US" i="1" dirty="0">
                <a:solidFill>
                  <a:srgbClr val="17375E"/>
                </a:solidFill>
                <a:hlinkClick r:id="rId5"/>
              </a:rPr>
              <a:t>TAACCCTeval@urban.org</a:t>
            </a:r>
            <a:r>
              <a:rPr lang="en-US" i="1" dirty="0">
                <a:solidFill>
                  <a:srgbClr val="17375E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365565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01948" y="1842409"/>
            <a:ext cx="4322452" cy="2246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/>
          <a:p>
            <a:pPr>
              <a:tabLst>
                <a:tab pos="0" algn="l"/>
                <a:tab pos="633985" algn="l"/>
                <a:tab pos="1285829" algn="l"/>
                <a:tab pos="1919815" algn="l"/>
                <a:tab pos="2562729" algn="l"/>
                <a:tab pos="3214573" algn="l"/>
                <a:tab pos="3848558" algn="l"/>
                <a:tab pos="4491473" algn="l"/>
                <a:tab pos="5143317" algn="l"/>
                <a:tab pos="5777302" algn="l"/>
                <a:tab pos="6429146" algn="l"/>
                <a:tab pos="7063132" algn="l"/>
                <a:tab pos="7125637" algn="l"/>
              </a:tabLst>
              <a:defRPr/>
            </a:pPr>
            <a:r>
              <a:rPr lang="en-US" sz="2800" dirty="0" smtClean="0">
                <a:solidFill>
                  <a:schemeClr val="tx2"/>
                </a:solidFill>
                <a:latin typeface="Helvetica Neue"/>
                <a:cs typeface="Helvetica Neue"/>
                <a:sym typeface="Lucida Grande" charset="0"/>
              </a:rPr>
              <a:t>Quality Attribution</a:t>
            </a:r>
            <a:r>
              <a:rPr lang="en-US" sz="2800" dirty="0">
                <a:solidFill>
                  <a:schemeClr val="tx2"/>
                </a:solidFill>
                <a:latin typeface="Helvetica Neue"/>
                <a:cs typeface="Helvetica Neue"/>
                <a:sym typeface="Lucida Grande" charset="0"/>
              </a:rPr>
              <a:t>: (TASL)</a:t>
            </a:r>
            <a:endParaRPr lang="en-US" sz="2800" dirty="0" smtClean="0">
              <a:solidFill>
                <a:schemeClr val="tx2"/>
              </a:solidFill>
              <a:latin typeface="Helvetica Neue"/>
              <a:cs typeface="Helvetica Neue"/>
              <a:sym typeface="Lucida Grande" charset="0"/>
            </a:endParaRPr>
          </a:p>
          <a:p>
            <a:pPr marL="457200" indent="-457200">
              <a:buFont typeface="Wingdings" charset="2"/>
              <a:buChar char="ü"/>
              <a:tabLst>
                <a:tab pos="0" algn="l"/>
                <a:tab pos="633985" algn="l"/>
                <a:tab pos="1285829" algn="l"/>
                <a:tab pos="1919815" algn="l"/>
                <a:tab pos="2562729" algn="l"/>
                <a:tab pos="3214573" algn="l"/>
                <a:tab pos="3848558" algn="l"/>
                <a:tab pos="4491473" algn="l"/>
                <a:tab pos="5143317" algn="l"/>
                <a:tab pos="5777302" algn="l"/>
                <a:tab pos="6429146" algn="l"/>
                <a:tab pos="7063132" algn="l"/>
                <a:tab pos="7125637" algn="l"/>
              </a:tabLst>
              <a:defRPr/>
            </a:pPr>
            <a:r>
              <a:rPr lang="en-US" sz="2800" b="1" dirty="0" smtClean="0">
                <a:solidFill>
                  <a:schemeClr val="tx2"/>
                </a:solidFill>
                <a:latin typeface="Helvetica Neue"/>
                <a:cs typeface="Helvetica Neue"/>
                <a:sym typeface="Lucida Grande" charset="0"/>
              </a:rPr>
              <a:t>T</a:t>
            </a:r>
            <a:r>
              <a:rPr lang="en-US" sz="2800" dirty="0" smtClean="0">
                <a:solidFill>
                  <a:schemeClr val="tx2"/>
                </a:solidFill>
                <a:latin typeface="Helvetica Neue"/>
                <a:cs typeface="Helvetica Neue"/>
                <a:sym typeface="Lucida Grande" charset="0"/>
              </a:rPr>
              <a:t>itle</a:t>
            </a:r>
            <a:endParaRPr lang="en-US" sz="2800" dirty="0">
              <a:solidFill>
                <a:schemeClr val="tx2"/>
              </a:solidFill>
              <a:latin typeface="Helvetica Neue"/>
              <a:cs typeface="Helvetica Neue"/>
              <a:sym typeface="Lucida Grande" charset="0"/>
            </a:endParaRPr>
          </a:p>
          <a:p>
            <a:pPr marL="457200" indent="-457200">
              <a:buFont typeface="Wingdings" charset="2"/>
              <a:buChar char="ü"/>
              <a:tabLst>
                <a:tab pos="0" algn="l"/>
                <a:tab pos="633985" algn="l"/>
                <a:tab pos="1285829" algn="l"/>
                <a:tab pos="1919815" algn="l"/>
                <a:tab pos="2562729" algn="l"/>
                <a:tab pos="3214573" algn="l"/>
                <a:tab pos="3848558" algn="l"/>
                <a:tab pos="4491473" algn="l"/>
                <a:tab pos="5143317" algn="l"/>
                <a:tab pos="5777302" algn="l"/>
                <a:tab pos="6429146" algn="l"/>
                <a:tab pos="7063132" algn="l"/>
                <a:tab pos="7125637" algn="l"/>
              </a:tabLst>
              <a:defRPr/>
            </a:pPr>
            <a:r>
              <a:rPr lang="en-US" sz="2800" b="1" dirty="0">
                <a:solidFill>
                  <a:schemeClr val="tx2"/>
                </a:solidFill>
                <a:latin typeface="Helvetica Neue"/>
                <a:cs typeface="Helvetica Neue"/>
                <a:sym typeface="Lucida Grande" charset="0"/>
              </a:rPr>
              <a:t>A</a:t>
            </a:r>
            <a:r>
              <a:rPr lang="en-US" sz="2800" dirty="0">
                <a:solidFill>
                  <a:schemeClr val="tx2"/>
                </a:solidFill>
                <a:latin typeface="Helvetica Neue"/>
                <a:cs typeface="Helvetica Neue"/>
                <a:sym typeface="Lucida Grande" charset="0"/>
              </a:rPr>
              <a:t>uthor</a:t>
            </a:r>
          </a:p>
          <a:p>
            <a:pPr marL="457200" indent="-457200">
              <a:buFont typeface="Wingdings" charset="2"/>
              <a:buChar char="ü"/>
              <a:tabLst>
                <a:tab pos="0" algn="l"/>
                <a:tab pos="633985" algn="l"/>
                <a:tab pos="1285829" algn="l"/>
                <a:tab pos="1919815" algn="l"/>
                <a:tab pos="2562729" algn="l"/>
                <a:tab pos="3214573" algn="l"/>
                <a:tab pos="3848558" algn="l"/>
                <a:tab pos="4491473" algn="l"/>
                <a:tab pos="5143317" algn="l"/>
                <a:tab pos="5777302" algn="l"/>
                <a:tab pos="6429146" algn="l"/>
                <a:tab pos="7063132" algn="l"/>
                <a:tab pos="7125637" algn="l"/>
              </a:tabLst>
              <a:defRPr/>
            </a:pPr>
            <a:r>
              <a:rPr lang="en-US" sz="2800" b="1" dirty="0">
                <a:solidFill>
                  <a:schemeClr val="tx2"/>
                </a:solidFill>
                <a:latin typeface="Helvetica Neue"/>
                <a:cs typeface="Helvetica Neue"/>
                <a:sym typeface="Lucida Grande" charset="0"/>
              </a:rPr>
              <a:t>S</a:t>
            </a:r>
            <a:r>
              <a:rPr lang="en-US" sz="2800" dirty="0">
                <a:solidFill>
                  <a:schemeClr val="tx2"/>
                </a:solidFill>
                <a:latin typeface="Helvetica Neue"/>
                <a:cs typeface="Helvetica Neue"/>
                <a:sym typeface="Lucida Grande" charset="0"/>
              </a:rPr>
              <a:t>ource – Link to work</a:t>
            </a:r>
          </a:p>
          <a:p>
            <a:pPr marL="457200" indent="-457200">
              <a:buFont typeface="Wingdings" charset="2"/>
              <a:buChar char="ü"/>
              <a:tabLst>
                <a:tab pos="0" algn="l"/>
                <a:tab pos="633985" algn="l"/>
                <a:tab pos="1285829" algn="l"/>
                <a:tab pos="1919815" algn="l"/>
                <a:tab pos="2562729" algn="l"/>
                <a:tab pos="3214573" algn="l"/>
                <a:tab pos="3848558" algn="l"/>
                <a:tab pos="4491473" algn="l"/>
                <a:tab pos="5143317" algn="l"/>
                <a:tab pos="5777302" algn="l"/>
                <a:tab pos="6429146" algn="l"/>
                <a:tab pos="7063132" algn="l"/>
                <a:tab pos="7125637" algn="l"/>
              </a:tabLst>
              <a:defRPr/>
            </a:pPr>
            <a:r>
              <a:rPr lang="en-US" sz="2800" b="1" dirty="0">
                <a:solidFill>
                  <a:schemeClr val="tx2"/>
                </a:solidFill>
                <a:latin typeface="Helvetica Neue"/>
                <a:cs typeface="Helvetica Neue"/>
                <a:sym typeface="Lucida Grande" charset="0"/>
              </a:rPr>
              <a:t>L</a:t>
            </a:r>
            <a:r>
              <a:rPr lang="en-US" sz="2800" dirty="0">
                <a:solidFill>
                  <a:schemeClr val="tx2"/>
                </a:solidFill>
                <a:latin typeface="Helvetica Neue"/>
                <a:cs typeface="Helvetica Neue"/>
                <a:sym typeface="Lucida Grande" charset="0"/>
              </a:rPr>
              <a:t>icense – Name + </a:t>
            </a:r>
            <a:r>
              <a:rPr lang="en-US" sz="2800" dirty="0" smtClean="0">
                <a:solidFill>
                  <a:schemeClr val="tx2"/>
                </a:solidFill>
                <a:latin typeface="Helvetica Neue"/>
                <a:cs typeface="Helvetica Neue"/>
                <a:sym typeface="Lucida Grande" charset="0"/>
              </a:rPr>
              <a:t>Link</a:t>
            </a:r>
            <a:endParaRPr lang="en-US" sz="2800" dirty="0" smtClean="0">
              <a:solidFill>
                <a:schemeClr val="tx2"/>
              </a:solidFill>
              <a:latin typeface="Helvetica Neue"/>
              <a:cs typeface="Helvetica Neue"/>
              <a:sym typeface="Lucida Grande" charset="0"/>
              <a:hlinkClick r:id="rId2"/>
            </a:endParaRPr>
          </a:p>
          <a:p>
            <a:pPr>
              <a:tabLst>
                <a:tab pos="0" algn="l"/>
                <a:tab pos="633985" algn="l"/>
                <a:tab pos="1285829" algn="l"/>
                <a:tab pos="1919815" algn="l"/>
                <a:tab pos="2562729" algn="l"/>
                <a:tab pos="3214573" algn="l"/>
                <a:tab pos="3848558" algn="l"/>
                <a:tab pos="4491473" algn="l"/>
                <a:tab pos="5143317" algn="l"/>
                <a:tab pos="5777302" algn="l"/>
                <a:tab pos="6429146" algn="l"/>
                <a:tab pos="7063132" algn="l"/>
                <a:tab pos="7125637" algn="l"/>
              </a:tabLst>
              <a:defRPr/>
            </a:pPr>
            <a:endParaRPr lang="en-US" sz="2800" dirty="0">
              <a:solidFill>
                <a:schemeClr val="tx2"/>
              </a:solidFill>
              <a:latin typeface="Helvetica Neue"/>
              <a:cs typeface="Helvetica Neue"/>
              <a:sym typeface="Lucida Grande" charset="0"/>
              <a:hlinkClick r:id="rId2"/>
            </a:endParaRPr>
          </a:p>
        </p:txBody>
      </p:sp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4663097" y="4697742"/>
            <a:ext cx="42755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sz="1800" b="0" dirty="0" smtClean="0">
                <a:hlinkClick r:id="rId3"/>
              </a:rPr>
              <a:t>Peace Bridge</a:t>
            </a:r>
            <a:r>
              <a:rPr lang="en-US" sz="1800" b="0" dirty="0" smtClean="0"/>
              <a:t> by </a:t>
            </a:r>
            <a:r>
              <a:rPr lang="en-US" sz="1800" b="0" dirty="0" smtClean="0">
                <a:hlinkClick r:id="rId4"/>
              </a:rPr>
              <a:t>D'Arcy Norman</a:t>
            </a:r>
            <a:r>
              <a:rPr lang="en-US" sz="1800" b="0" dirty="0" smtClean="0"/>
              <a:t> </a:t>
            </a:r>
            <a:r>
              <a:rPr lang="en-US" sz="1800" b="0" dirty="0" smtClean="0">
                <a:hlinkClick r:id="rId5"/>
              </a:rPr>
              <a:t>CC BY</a:t>
            </a:r>
            <a:endParaRPr lang="en-US" sz="1800" b="0" dirty="0"/>
          </a:p>
        </p:txBody>
      </p:sp>
      <p:pic>
        <p:nvPicPr>
          <p:cNvPr id="8" name="Picture 7" descr="14587361594_09bd1d915d_z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3811" y="1941842"/>
            <a:ext cx="3594100" cy="2695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72" y="1431424"/>
            <a:ext cx="7996528" cy="298817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178300" y="3098800"/>
            <a:ext cx="1295400" cy="330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9823" y="1346199"/>
            <a:ext cx="6081775" cy="4607405"/>
          </a:xfrm>
          <a:prstGeom prst="rect">
            <a:avLst/>
          </a:prstGeom>
        </p:spPr>
      </p:pic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4720785" y="6029806"/>
            <a:ext cx="43216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sz="1200" b="0" dirty="0" smtClean="0"/>
              <a:t>Dirk Van </a:t>
            </a:r>
            <a:r>
              <a:rPr lang="en-US" sz="1200" b="0" dirty="0" err="1" smtClean="0"/>
              <a:t>Damme</a:t>
            </a:r>
            <a:r>
              <a:rPr lang="en-US" sz="1200" b="0" dirty="0" smtClean="0"/>
              <a:t>, OECD, Open Global Education, April 2015</a:t>
            </a:r>
            <a:endParaRPr lang="en-US" sz="1200" b="0" dirty="0"/>
          </a:p>
        </p:txBody>
      </p:sp>
      <p:sp>
        <p:nvSpPr>
          <p:cNvPr id="6" name="Rectangle 5"/>
          <p:cNvSpPr/>
          <p:nvPr/>
        </p:nvSpPr>
        <p:spPr>
          <a:xfrm>
            <a:off x="114300" y="1359237"/>
            <a:ext cx="2654300" cy="2554545"/>
          </a:xfrm>
          <a:prstGeom prst="rect">
            <a:avLst/>
          </a:prstGeom>
          <a:solidFill>
            <a:srgbClr val="C6D9F1"/>
          </a:solidFill>
        </p:spPr>
        <p:txBody>
          <a:bodyPr wrap="square">
            <a:spAutoFit/>
          </a:bodyPr>
          <a:lstStyle/>
          <a:p>
            <a:pPr marL="0" lvl="1"/>
            <a:r>
              <a:rPr lang="en-US" sz="3200" dirty="0" smtClean="0">
                <a:solidFill>
                  <a:schemeClr val="tx2"/>
                </a:solidFill>
                <a:latin typeface="Arial"/>
                <a:cs typeface="Arial"/>
              </a:rPr>
              <a:t>Examine the benefits and process of reusing OER material.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228600" y="1266825"/>
            <a:ext cx="8242300" cy="3810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1F497D"/>
                </a:solidFill>
                <a:cs typeface="ＭＳ Ｐゴシック" pitchFamily="-84" charset="-128"/>
              </a:rPr>
              <a:t>TAACCCT Impact of CC BY &amp; OER </a:t>
            </a: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>
          <a:xfrm>
            <a:off x="419100" y="1778000"/>
            <a:ext cx="8458200" cy="4114800"/>
          </a:xfrm>
        </p:spPr>
        <p:txBody>
          <a:bodyPr>
            <a:noAutofit/>
          </a:bodyPr>
          <a:lstStyle/>
          <a:p>
            <a:pPr marL="457200" indent="-457200">
              <a:buFontTx/>
              <a:buAutoNum type="arabicPeriod"/>
            </a:pPr>
            <a:r>
              <a:rPr lang="en-US" sz="2400" dirty="0" smtClean="0">
                <a:solidFill>
                  <a:srgbClr val="1F497D"/>
                </a:solidFill>
                <a:cs typeface="ＭＳ Ｐゴシック" pitchFamily="-84" charset="-128"/>
              </a:rPr>
              <a:t>As a TAACCCT grantee you are authoring new OER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1F497D"/>
                </a:solidFill>
                <a:cs typeface="ＭＳ Ｐゴシック" pitchFamily="-84" charset="-128"/>
              </a:rPr>
              <a:t>Use existing OER in your development</a:t>
            </a:r>
          </a:p>
          <a:p>
            <a:pPr marL="857250" lvl="1" indent="-457200">
              <a:buFont typeface="Courier New"/>
              <a:buChar char="o"/>
            </a:pPr>
            <a:r>
              <a:rPr lang="en-US" sz="2400" dirty="0" smtClean="0">
                <a:solidFill>
                  <a:srgbClr val="1F497D"/>
                </a:solidFill>
                <a:cs typeface="ＭＳ Ｐゴシック" pitchFamily="-84" charset="-128"/>
              </a:rPr>
              <a:t>Sourcing OER</a:t>
            </a:r>
          </a:p>
          <a:p>
            <a:pPr marL="857250" lvl="1" indent="-457200">
              <a:buFont typeface="Courier New"/>
              <a:buChar char="o"/>
            </a:pPr>
            <a:r>
              <a:rPr lang="en-US" sz="2400" dirty="0" smtClean="0">
                <a:solidFill>
                  <a:srgbClr val="1F497D"/>
                </a:solidFill>
                <a:cs typeface="ＭＳ Ｐゴシック" pitchFamily="-84" charset="-128"/>
              </a:rPr>
              <a:t>Reusing, revising, remixing OER</a:t>
            </a:r>
          </a:p>
          <a:p>
            <a:pPr marL="457200" indent="-457200">
              <a:buFontTx/>
              <a:buAutoNum type="arabicPeriod"/>
            </a:pPr>
            <a:r>
              <a:rPr lang="en-US" sz="2400" dirty="0" smtClean="0">
                <a:solidFill>
                  <a:srgbClr val="1F497D"/>
                </a:solidFill>
                <a:cs typeface="ＭＳ Ｐゴシック" pitchFamily="-84" charset="-128"/>
              </a:rPr>
              <a:t>Sharing &amp; distributing OER publicly</a:t>
            </a:r>
          </a:p>
          <a:p>
            <a:pPr marL="857250" lvl="1" indent="-457200">
              <a:buFont typeface="Courier New"/>
              <a:buChar char="o"/>
            </a:pPr>
            <a:r>
              <a:rPr lang="en-US" sz="2400" dirty="0" smtClean="0">
                <a:solidFill>
                  <a:srgbClr val="1F497D"/>
                </a:solidFill>
                <a:cs typeface="ＭＳ Ｐゴシック" pitchFamily="-84" charset="-128"/>
              </a:rPr>
              <a:t>Repositories for storage, </a:t>
            </a:r>
            <a:r>
              <a:rPr lang="en-US" sz="2400" dirty="0" err="1" smtClean="0">
                <a:solidFill>
                  <a:srgbClr val="1F497D"/>
                </a:solidFill>
                <a:cs typeface="ＭＳ Ｐゴシック" pitchFamily="-84" charset="-128"/>
              </a:rPr>
              <a:t>curation</a:t>
            </a:r>
            <a:r>
              <a:rPr lang="en-US" sz="2400" dirty="0" smtClean="0">
                <a:solidFill>
                  <a:srgbClr val="1F497D"/>
                </a:solidFill>
                <a:cs typeface="ＭＳ Ｐゴシック" pitchFamily="-84" charset="-128"/>
              </a:rPr>
              <a:t>, and distribution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1F497D"/>
                </a:solidFill>
                <a:cs typeface="ＭＳ Ｐゴシック" pitchFamily="-84" charset="-128"/>
              </a:rPr>
              <a:t>Leveraging OER through open pedagogies</a:t>
            </a:r>
          </a:p>
          <a:p>
            <a:pPr marL="457200" indent="-457200">
              <a:buFontTx/>
              <a:buAutoNum type="arabicPeriod"/>
            </a:pPr>
            <a:r>
              <a:rPr lang="en-US" sz="2400" dirty="0" smtClean="0">
                <a:solidFill>
                  <a:srgbClr val="1F497D"/>
                </a:solidFill>
                <a:cs typeface="ＭＳ Ｐゴシック" pitchFamily="-84" charset="-128"/>
              </a:rPr>
              <a:t>Promoting and marketing to students </a:t>
            </a:r>
          </a:p>
          <a:p>
            <a:pPr marL="457200" indent="-457200">
              <a:buFontTx/>
              <a:buAutoNum type="arabicPeriod"/>
            </a:pPr>
            <a:r>
              <a:rPr lang="en-US" sz="2400" dirty="0" smtClean="0">
                <a:solidFill>
                  <a:srgbClr val="1F497D"/>
                </a:solidFill>
                <a:cs typeface="ＭＳ Ｐゴシック" pitchFamily="-84" charset="-128"/>
              </a:rPr>
              <a:t>Leveraging OER by establishing downstream local, regional, national, and international partners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2100" y="1333837"/>
            <a:ext cx="2819400" cy="4524315"/>
          </a:xfrm>
          <a:prstGeom prst="rect">
            <a:avLst/>
          </a:prstGeom>
          <a:solidFill>
            <a:srgbClr val="C6D9F1"/>
          </a:solidFill>
        </p:spPr>
        <p:txBody>
          <a:bodyPr wrap="square">
            <a:spAutoFit/>
          </a:bodyPr>
          <a:lstStyle/>
          <a:p>
            <a:pPr marL="0" lvl="1"/>
            <a:r>
              <a:rPr lang="en-US" sz="3200" dirty="0" smtClean="0">
                <a:solidFill>
                  <a:schemeClr val="tx2"/>
                </a:solidFill>
                <a:latin typeface="Arial"/>
                <a:cs typeface="Arial"/>
              </a:rPr>
              <a:t>Gain an understanding of design and development strategies for using and creating OER in your grant work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4948" y="1143336"/>
            <a:ext cx="4986060" cy="4995685"/>
          </a:xfrm>
          <a:prstGeom prst="rect">
            <a:avLst/>
          </a:prstGeom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3708400" y="6485270"/>
            <a:ext cx="538220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 dirty="0" smtClean="0">
                <a:solidFill>
                  <a:srgbClr val="FFFFFF"/>
                </a:solidFill>
                <a:hlinkClick r:id="rId3"/>
              </a:rPr>
              <a:t>https://docs.google.com/document/d/1mYkfsXT3U63wxQ-dB_WPTx4TZn9nrzWpBfX5RXEQKu4/edit?usp=sharing</a:t>
            </a:r>
            <a:r>
              <a:rPr lang="en-US" sz="800" dirty="0" smtClean="0">
                <a:solidFill>
                  <a:srgbClr val="FFFFFF"/>
                </a:solidFill>
              </a:rPr>
              <a:t> </a:t>
            </a:r>
            <a:endParaRPr lang="en-US" sz="8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717348" y="6024721"/>
            <a:ext cx="38005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0" dirty="0" smtClean="0">
                <a:solidFill>
                  <a:schemeClr val="tx2"/>
                </a:solidFill>
              </a:rPr>
              <a:t>“Except where otherwise noted these materials are</a:t>
            </a:r>
          </a:p>
          <a:p>
            <a:r>
              <a:rPr lang="en-US" sz="1200" b="0" dirty="0" smtClean="0">
                <a:solidFill>
                  <a:schemeClr val="tx2"/>
                </a:solidFill>
              </a:rPr>
              <a:t>licensed Creative Commons Attribution 4.0 (CC BY)”</a:t>
            </a:r>
            <a:endParaRPr lang="en-US" sz="1200" b="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1700" y="274638"/>
            <a:ext cx="5803900" cy="703544"/>
          </a:xfrm>
        </p:spPr>
        <p:txBody>
          <a:bodyPr>
            <a:normAutofit/>
          </a:bodyPr>
          <a:lstStyle/>
          <a:p>
            <a:pPr lvl="1" indent="-342900" algn="l"/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CSU-MERLOT Use Case: Reuse OER for Rapid Program Development</a:t>
            </a:r>
            <a:endParaRPr lang="en-US" sz="1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8" name="Picture 7" descr="Screen Shot 2015-04-27 at 11.58.5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100" y="1394380"/>
            <a:ext cx="6154246" cy="473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32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1700" y="274638"/>
            <a:ext cx="5803900" cy="703544"/>
          </a:xfrm>
        </p:spPr>
        <p:txBody>
          <a:bodyPr>
            <a:normAutofit/>
          </a:bodyPr>
          <a:lstStyle/>
          <a:p>
            <a:pPr lvl="1" indent="-342900" algn="l"/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Additional OER Resources</a:t>
            </a:r>
            <a:endParaRPr lang="en-US" sz="1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5900" y="1270282"/>
            <a:ext cx="86614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1F497D"/>
                </a:solidFill>
                <a:latin typeface="Arial"/>
                <a:cs typeface="Arial"/>
              </a:rPr>
              <a:t>Finding </a:t>
            </a:r>
            <a:r>
              <a:rPr lang="en-US" sz="1600" dirty="0">
                <a:solidFill>
                  <a:srgbClr val="1F497D"/>
                </a:solidFill>
                <a:latin typeface="Arial"/>
                <a:cs typeface="Arial"/>
              </a:rPr>
              <a:t>and Reusing Existing Open Content and OER: </a:t>
            </a:r>
            <a:r>
              <a:rPr lang="en-US" sz="1600" u="sng" dirty="0" smtClean="0">
                <a:latin typeface="Arial"/>
                <a:cs typeface="Arial"/>
                <a:hlinkClick r:id="rId2"/>
              </a:rPr>
              <a:t>https</a:t>
            </a:r>
            <a:r>
              <a:rPr lang="en-US" sz="1600" u="sng" dirty="0">
                <a:latin typeface="Arial"/>
                <a:cs typeface="Arial"/>
                <a:hlinkClick r:id="rId2"/>
              </a:rPr>
              <a:t>://open4us.org/find-oer</a:t>
            </a:r>
            <a:r>
              <a:rPr lang="en-US" sz="1600" u="sng" dirty="0" smtClean="0">
                <a:latin typeface="Arial"/>
                <a:cs typeface="Arial"/>
                <a:hlinkClick r:id="rId2"/>
              </a:rPr>
              <a:t>/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    			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tx2"/>
                </a:solidFill>
                <a:latin typeface="Arial"/>
                <a:cs typeface="Arial"/>
              </a:rPr>
              <a:t>CSU’s </a:t>
            </a:r>
            <a:r>
              <a:rPr lang="en-US" sz="1600" dirty="0">
                <a:solidFill>
                  <a:schemeClr val="tx2"/>
                </a:solidFill>
                <a:latin typeface="Arial"/>
                <a:cs typeface="Arial"/>
              </a:rPr>
              <a:t>Affordability Agenda Supported by Tools</a:t>
            </a:r>
            <a:r>
              <a:rPr lang="en-US" sz="1600" dirty="0" smtClean="0">
                <a:solidFill>
                  <a:schemeClr val="tx2"/>
                </a:solidFill>
                <a:latin typeface="Arial"/>
                <a:cs typeface="Arial"/>
              </a:rPr>
              <a:t>: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dirty="0">
                <a:latin typeface="Arial"/>
                <a:cs typeface="Arial"/>
                <a:hlinkClick r:id="rId3"/>
              </a:rPr>
              <a:t>http://</a:t>
            </a:r>
            <a:r>
              <a:rPr lang="en-US" sz="1600" dirty="0" smtClean="0">
                <a:latin typeface="Arial"/>
                <a:cs typeface="Arial"/>
                <a:hlinkClick r:id="rId3"/>
              </a:rPr>
              <a:t>affordablelearningsolutions.org</a:t>
            </a:r>
            <a:endParaRPr lang="en-US" sz="1600" dirty="0">
              <a:latin typeface="Arial"/>
              <a:cs typeface="Arial"/>
            </a:endParaRPr>
          </a:p>
          <a:p>
            <a:pPr lvl="1"/>
            <a:endParaRPr lang="en-US" sz="16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1F497D"/>
                </a:solidFill>
                <a:latin typeface="Arial"/>
                <a:cs typeface="Arial"/>
              </a:rPr>
              <a:t>Open </a:t>
            </a:r>
            <a:r>
              <a:rPr lang="en-US" sz="1600" dirty="0">
                <a:solidFill>
                  <a:srgbClr val="1F497D"/>
                </a:solidFill>
                <a:latin typeface="Arial"/>
                <a:cs typeface="Arial"/>
              </a:rPr>
              <a:t>Educational Resources for </a:t>
            </a:r>
            <a:r>
              <a:rPr lang="en-US" sz="1600" dirty="0" smtClean="0">
                <a:solidFill>
                  <a:srgbClr val="1F497D"/>
                </a:solidFill>
                <a:latin typeface="Arial"/>
                <a:cs typeface="Arial"/>
              </a:rPr>
              <a:t>Nursing:  </a:t>
            </a:r>
            <a:r>
              <a:rPr lang="en-US" sz="1600" dirty="0" smtClean="0">
                <a:latin typeface="Arial"/>
                <a:cs typeface="Arial"/>
                <a:hlinkClick r:id="rId4"/>
              </a:rPr>
              <a:t>http</a:t>
            </a:r>
            <a:r>
              <a:rPr lang="en-US" sz="1600" dirty="0">
                <a:latin typeface="Arial"/>
                <a:cs typeface="Arial"/>
                <a:hlinkClick r:id="rId4"/>
              </a:rPr>
              <a:t>://teachingcommons.cdl.edu/oern</a:t>
            </a:r>
            <a:r>
              <a:rPr lang="en-US" sz="1600" dirty="0" smtClean="0">
                <a:latin typeface="Arial"/>
                <a:cs typeface="Arial"/>
                <a:hlinkClick r:id="rId4"/>
              </a:rPr>
              <a:t>/</a:t>
            </a:r>
            <a:endParaRPr lang="en-US" sz="1600" dirty="0" smtClean="0">
              <a:latin typeface="Arial"/>
              <a:cs typeface="Arial"/>
            </a:endParaRPr>
          </a:p>
          <a:p>
            <a:pPr lvl="1"/>
            <a:r>
              <a:rPr lang="en-US" sz="1600" dirty="0" smtClean="0">
                <a:latin typeface="Arial"/>
                <a:cs typeface="Arial"/>
              </a:rPr>
              <a:t>					</a:t>
            </a:r>
            <a:endParaRPr lang="en-US" sz="16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1F497D"/>
                </a:solidFill>
                <a:latin typeface="Arial"/>
                <a:cs typeface="Arial"/>
              </a:rPr>
              <a:t> Virtual Labs in the </a:t>
            </a:r>
            <a:r>
              <a:rPr lang="en-US" sz="1600" dirty="0" smtClean="0">
                <a:solidFill>
                  <a:srgbClr val="1F497D"/>
                </a:solidFill>
                <a:latin typeface="Arial"/>
                <a:cs typeface="Arial"/>
              </a:rPr>
              <a:t>CSU: </a:t>
            </a:r>
            <a:r>
              <a:rPr lang="en-US" sz="1600" dirty="0" smtClean="0">
                <a:latin typeface="Arial"/>
                <a:cs typeface="Arial"/>
                <a:hlinkClick r:id="rId5"/>
              </a:rPr>
              <a:t>http</a:t>
            </a:r>
            <a:r>
              <a:rPr lang="en-US" sz="1600" dirty="0">
                <a:latin typeface="Arial"/>
                <a:cs typeface="Arial"/>
                <a:hlinkClick r:id="rId5"/>
              </a:rPr>
              <a:t>://teachingcommons.cdl.edu/virtuallabs</a:t>
            </a:r>
            <a:r>
              <a:rPr lang="en-US" sz="1600" dirty="0" smtClean="0">
                <a:latin typeface="Arial"/>
                <a:cs typeface="Arial"/>
                <a:hlinkClick r:id="rId5"/>
              </a:rPr>
              <a:t>/</a:t>
            </a:r>
            <a:endParaRPr lang="en-US" sz="1600" dirty="0" smtClean="0">
              <a:latin typeface="Arial"/>
              <a:cs typeface="Arial"/>
            </a:endParaRPr>
          </a:p>
          <a:p>
            <a:pPr lvl="1"/>
            <a:endParaRPr lang="en-US" sz="16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1F497D"/>
                </a:solidFill>
                <a:latin typeface="Arial"/>
                <a:cs typeface="Arial"/>
              </a:rPr>
              <a:t>California Open Online Library for Education (COOL4Ed</a:t>
            </a:r>
            <a:r>
              <a:rPr lang="en-US" sz="1600" dirty="0" smtClean="0">
                <a:solidFill>
                  <a:srgbClr val="1F497D"/>
                </a:solidFill>
                <a:latin typeface="Arial"/>
                <a:cs typeface="Arial"/>
              </a:rPr>
              <a:t>):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dirty="0">
                <a:latin typeface="Arial"/>
                <a:cs typeface="Arial"/>
                <a:hlinkClick r:id="rId6"/>
              </a:rPr>
              <a:t>http://</a:t>
            </a:r>
            <a:r>
              <a:rPr lang="en-US" sz="1600" dirty="0" smtClean="0">
                <a:latin typeface="Arial"/>
                <a:cs typeface="Arial"/>
                <a:hlinkClick r:id="rId6"/>
              </a:rPr>
              <a:t>www.cool4ed.org</a:t>
            </a:r>
            <a:endParaRPr lang="en-US" sz="1600" dirty="0" smtClean="0">
              <a:latin typeface="Arial"/>
              <a:cs typeface="Arial"/>
            </a:endParaRPr>
          </a:p>
          <a:p>
            <a:pPr lvl="1"/>
            <a:r>
              <a:rPr lang="en-US" sz="1600" dirty="0">
                <a:latin typeface="Arial"/>
                <a:cs typeface="Arial"/>
              </a:rPr>
              <a:t> </a:t>
            </a:r>
            <a:endParaRPr lang="en-US" sz="16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1F497D"/>
                </a:solidFill>
                <a:latin typeface="Arial"/>
                <a:cs typeface="Arial"/>
              </a:rPr>
              <a:t>Previously Recorded OER Webinars from the </a:t>
            </a:r>
            <a:r>
              <a:rPr lang="en-US" sz="1600" i="1" dirty="0" smtClean="0">
                <a:solidFill>
                  <a:srgbClr val="1F497D"/>
                </a:solidFill>
                <a:latin typeface="Arial"/>
                <a:cs typeface="Arial"/>
              </a:rPr>
              <a:t>Innovators in Online Learning Series</a:t>
            </a:r>
            <a:r>
              <a:rPr lang="en-US" sz="1600" dirty="0" smtClean="0">
                <a:solidFill>
                  <a:srgbClr val="1F497D"/>
                </a:solidFill>
                <a:latin typeface="Arial"/>
                <a:cs typeface="Arial"/>
              </a:rPr>
              <a:t> may be freely accessed at</a:t>
            </a:r>
            <a:r>
              <a:rPr lang="en-US" sz="1600" dirty="0" smtClean="0">
                <a:latin typeface="Arial"/>
                <a:cs typeface="Arial"/>
              </a:rPr>
              <a:t>: </a:t>
            </a:r>
            <a:r>
              <a:rPr lang="en-US" sz="1600" u="sng" dirty="0" smtClean="0">
                <a:latin typeface="Arial"/>
                <a:cs typeface="Arial"/>
                <a:hlinkClick r:id="rId7"/>
              </a:rPr>
              <a:t>http://softchalk.com/learn-more/webinars/innovators</a:t>
            </a:r>
            <a:endParaRPr lang="en-US" sz="1600" u="sng" dirty="0" smtClean="0">
              <a:latin typeface="Arial"/>
              <a:cs typeface="Arial"/>
            </a:endParaRPr>
          </a:p>
          <a:p>
            <a:endParaRPr lang="en-US" sz="1600" u="sng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chemeClr val="tx2"/>
                </a:solidFill>
                <a:latin typeface="Arial"/>
                <a:cs typeface="Arial"/>
              </a:rPr>
              <a:t>Why remix an Open Educational Resource?  </a:t>
            </a:r>
            <a:r>
              <a:rPr lang="en-US" sz="1600" u="sng" dirty="0">
                <a:latin typeface="Arial"/>
                <a:cs typeface="Arial"/>
                <a:hlinkClick r:id="rId8"/>
              </a:rPr>
              <a:t>http://www.olnet.org/node/68</a:t>
            </a:r>
            <a:endParaRPr lang="en-US" sz="1600" dirty="0">
              <a:latin typeface="Arial"/>
              <a:cs typeface="Arial"/>
            </a:endParaRPr>
          </a:p>
          <a:p>
            <a:r>
              <a:rPr lang="en-US" sz="1600" dirty="0">
                <a:solidFill>
                  <a:srgbClr val="1F497D"/>
                </a:solidFill>
                <a:latin typeface="Arial"/>
                <a:cs typeface="Arial"/>
              </a:rPr>
              <a:t>     (Open Learning Network)</a:t>
            </a:r>
          </a:p>
          <a:p>
            <a:r>
              <a:rPr lang="en-US" sz="1600" dirty="0">
                <a:latin typeface="Arial"/>
                <a:cs typeface="Arial"/>
              </a:rPr>
              <a:t> 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1F497D"/>
                </a:solidFill>
                <a:latin typeface="Arial"/>
                <a:cs typeface="Arial"/>
              </a:rPr>
              <a:t>OER Network, Washington Community and Technical Colleges: </a:t>
            </a:r>
            <a:r>
              <a:rPr lang="en-US" sz="1600" u="sng" dirty="0">
                <a:latin typeface="Arial"/>
                <a:cs typeface="Arial"/>
                <a:hlinkClick r:id="rId9"/>
              </a:rPr>
              <a:t>http://</a:t>
            </a:r>
            <a:r>
              <a:rPr lang="en-US" sz="1600" u="sng" dirty="0" smtClean="0">
                <a:latin typeface="Arial"/>
                <a:cs typeface="Arial"/>
                <a:hlinkClick r:id="rId9"/>
              </a:rPr>
              <a:t>www.openwa.org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538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305800" cy="495300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800" dirty="0" smtClean="0">
                <a:solidFill>
                  <a:srgbClr val="1F497D"/>
                </a:solidFill>
              </a:rPr>
              <a:t>Explore the support services available from Creative Commons &amp; Skills Commons and future plans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162" dirty="0" smtClean="0">
                <a:solidFill>
                  <a:srgbClr val="1F497D"/>
                </a:solidFill>
              </a:rPr>
              <a:t>Creative Commons: </a:t>
            </a:r>
            <a:r>
              <a:rPr lang="en-US" sz="2162" u="sng" dirty="0" smtClean="0">
                <a:solidFill>
                  <a:srgbClr val="1F497D"/>
                </a:solidFill>
                <a:hlinkClick r:id="rId2"/>
              </a:rPr>
              <a:t>https://open4us.org</a:t>
            </a:r>
            <a:endParaRPr lang="en-US" sz="2162" dirty="0" smtClean="0">
              <a:solidFill>
                <a:srgbClr val="1F497D"/>
              </a:solidFill>
            </a:endParaRPr>
          </a:p>
          <a:p>
            <a:pPr marL="742950" lvl="1" indent="-285750">
              <a:buFont typeface="Courier New"/>
              <a:buChar char="o"/>
            </a:pPr>
            <a:r>
              <a:rPr lang="en-US" sz="2162" dirty="0" err="1" smtClean="0">
                <a:solidFill>
                  <a:srgbClr val="1F497D"/>
                </a:solidFill>
              </a:rPr>
              <a:t>SkillsCommons.org</a:t>
            </a:r>
            <a:r>
              <a:rPr lang="en-US" sz="2162" dirty="0" smtClean="0">
                <a:solidFill>
                  <a:srgbClr val="1F497D"/>
                </a:solidFill>
              </a:rPr>
              <a:t> Support Services Center: </a:t>
            </a:r>
            <a:br>
              <a:rPr lang="en-US" sz="2162" dirty="0" smtClean="0">
                <a:solidFill>
                  <a:srgbClr val="1F497D"/>
                </a:solidFill>
              </a:rPr>
            </a:br>
            <a:r>
              <a:rPr lang="en-US" sz="2162" u="sng" dirty="0" smtClean="0">
                <a:solidFill>
                  <a:srgbClr val="1F497D"/>
                </a:solidFill>
                <a:hlinkClick r:id="rId3"/>
              </a:rPr>
              <a:t>http://support.taaccct.org/home/getting-started/</a:t>
            </a:r>
            <a:endParaRPr lang="en-US" sz="2900" dirty="0" smtClean="0">
              <a:hlinkClick r:id="rId4"/>
            </a:endParaRPr>
          </a:p>
          <a:p>
            <a:pPr marL="0" lvl="0" indent="0">
              <a:buNone/>
            </a:pPr>
            <a:endParaRPr lang="en-US" sz="3027" dirty="0" smtClean="0">
              <a:solidFill>
                <a:srgbClr val="1F497D"/>
              </a:solidFill>
            </a:endParaRPr>
          </a:p>
          <a:p>
            <a:pPr marL="0" lvl="0" indent="0">
              <a:buNone/>
            </a:pPr>
            <a:r>
              <a:rPr lang="en-US" sz="3027" dirty="0" smtClean="0">
                <a:solidFill>
                  <a:srgbClr val="1F497D"/>
                </a:solidFill>
              </a:rPr>
              <a:t>Ask questions:</a:t>
            </a:r>
          </a:p>
          <a:p>
            <a:pPr marL="749300" indent="-292100">
              <a:buFont typeface="Courier New"/>
              <a:buChar char="o"/>
            </a:pPr>
            <a:r>
              <a:rPr lang="en-US" sz="2162" dirty="0" smtClean="0">
                <a:solidFill>
                  <a:srgbClr val="1F497D"/>
                </a:solidFill>
              </a:rPr>
              <a:t>Creative Commons </a:t>
            </a:r>
            <a:r>
              <a:rPr lang="en-US" sz="2162" dirty="0" smtClean="0">
                <a:hlinkClick r:id="rId5"/>
              </a:rPr>
              <a:t>taa</a:t>
            </a:r>
            <a:r>
              <a:rPr lang="en-US" sz="2162" dirty="0">
                <a:hlinkClick r:id="rId5"/>
              </a:rPr>
              <a:t>@</a:t>
            </a:r>
            <a:r>
              <a:rPr lang="en-US" sz="2162" dirty="0" smtClean="0">
                <a:hlinkClick r:id="rId5"/>
              </a:rPr>
              <a:t>creativecommons.org</a:t>
            </a:r>
            <a:endParaRPr lang="en-US" sz="2162" u="sng" dirty="0" smtClean="0">
              <a:hlinkClick r:id="rId4"/>
            </a:endParaRPr>
          </a:p>
          <a:p>
            <a:pPr marL="749300" indent="-292100">
              <a:buFont typeface="Courier New"/>
              <a:buChar char="o"/>
            </a:pPr>
            <a:r>
              <a:rPr lang="en-US" sz="2162" dirty="0" smtClean="0">
                <a:solidFill>
                  <a:srgbClr val="1F497D"/>
                </a:solidFill>
              </a:rPr>
              <a:t>Skills Commons </a:t>
            </a:r>
            <a:r>
              <a:rPr lang="en-US" sz="2162" u="sng" dirty="0" smtClean="0">
                <a:hlinkClick r:id="rId4"/>
              </a:rPr>
              <a:t>support</a:t>
            </a:r>
            <a:r>
              <a:rPr lang="en-US" sz="2162" u="sng" dirty="0">
                <a:hlinkClick r:id="rId4"/>
              </a:rPr>
              <a:t>@skillscommons.org</a:t>
            </a:r>
            <a:r>
              <a:rPr lang="en-US" sz="2162" dirty="0"/>
              <a:t> </a:t>
            </a:r>
            <a:endParaRPr lang="en-US" sz="2162" dirty="0" smtClean="0"/>
          </a:p>
          <a:p>
            <a:pPr marL="0" indent="0">
              <a:buNone/>
            </a:pPr>
            <a:endParaRPr lang="en-US" sz="2162" dirty="0"/>
          </a:p>
        </p:txBody>
      </p:sp>
    </p:spTree>
    <p:extLst>
      <p:ext uri="{BB962C8B-B14F-4D97-AF65-F5344CB8AC3E}">
        <p14:creationId xmlns:p14="http://schemas.microsoft.com/office/powerpoint/2010/main" val="49887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Presenters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892824" y="1181099"/>
            <a:ext cx="7136876" cy="914400"/>
          </a:xfrm>
          <a:prstGeom prst="rect">
            <a:avLst/>
          </a:prstGeom>
          <a:solidFill>
            <a:schemeClr val="bg1">
              <a:lumMod val="75000"/>
              <a:alpha val="8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Font typeface="Arial" pitchFamily="34" charset="0"/>
              <a:buNone/>
            </a:pPr>
            <a:r>
              <a:rPr lang="en-US" sz="2000" dirty="0" smtClean="0"/>
              <a:t>Paul Stacey</a:t>
            </a:r>
          </a:p>
          <a:p>
            <a:pPr>
              <a:spcAft>
                <a:spcPts val="0"/>
              </a:spcAft>
            </a:pPr>
            <a:r>
              <a:rPr lang="en-US" sz="2000" dirty="0"/>
              <a:t>Associate Director of Global </a:t>
            </a:r>
            <a:r>
              <a:rPr lang="en-US" sz="2000" dirty="0" smtClean="0"/>
              <a:t>Learning, Creative </a:t>
            </a:r>
            <a:r>
              <a:rPr lang="en-US" sz="2000" dirty="0"/>
              <a:t>Commons</a:t>
            </a:r>
            <a:endParaRPr lang="en-US" sz="2000" dirty="0" smtClean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892824" y="4865587"/>
            <a:ext cx="7136876" cy="914400"/>
          </a:xfrm>
          <a:prstGeom prst="rect">
            <a:avLst/>
          </a:prstGeom>
          <a:solidFill>
            <a:schemeClr val="bg1">
              <a:lumMod val="75000"/>
              <a:alpha val="8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en-US" sz="2000" dirty="0" smtClean="0"/>
              <a:t>Rick Lumadue</a:t>
            </a:r>
          </a:p>
          <a:p>
            <a:pPr>
              <a:spcAft>
                <a:spcPts val="0"/>
              </a:spcAft>
            </a:pPr>
            <a:r>
              <a:rPr lang="en-US" sz="2000" dirty="0" smtClean="0"/>
              <a:t>Program Manager, </a:t>
            </a:r>
            <a:r>
              <a:rPr lang="en-US" sz="2000" dirty="0" err="1" smtClean="0"/>
              <a:t>Skillscommons.org</a:t>
            </a:r>
            <a:endParaRPr lang="en-US" sz="2000" dirty="0"/>
          </a:p>
        </p:txBody>
      </p:sp>
      <p:pic>
        <p:nvPicPr>
          <p:cNvPr id="13" name="Picture 12" descr="Paul1a.jpg"/>
          <p:cNvPicPr>
            <a:picLocks noChangeAspect="1"/>
          </p:cNvPicPr>
          <p:nvPr/>
        </p:nvPicPr>
        <p:blipFill>
          <a:blip r:embed="rId2"/>
          <a:srcRect l="23928"/>
          <a:stretch>
            <a:fillRect/>
          </a:stretch>
        </p:blipFill>
        <p:spPr>
          <a:xfrm>
            <a:off x="189004" y="1155700"/>
            <a:ext cx="1613422" cy="1409701"/>
          </a:xfrm>
          <a:prstGeom prst="rect">
            <a:avLst/>
          </a:prstGeom>
        </p:spPr>
      </p:pic>
      <p:pic>
        <p:nvPicPr>
          <p:cNvPr id="3" name="Picture 2" descr="Lumadue Online courses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3" b="8573"/>
          <a:stretch/>
        </p:blipFill>
        <p:spPr>
          <a:xfrm>
            <a:off x="381001" y="4761196"/>
            <a:ext cx="1421425" cy="142370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gerry-hanle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787645"/>
            <a:ext cx="1421425" cy="1762567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892824" y="2895584"/>
            <a:ext cx="7136876" cy="914400"/>
          </a:xfrm>
          <a:prstGeom prst="rect">
            <a:avLst/>
          </a:prstGeom>
          <a:solidFill>
            <a:schemeClr val="bg1">
              <a:lumMod val="75000"/>
              <a:alpha val="8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en-US" sz="2000" dirty="0" smtClean="0"/>
              <a:t>Gerry Hanley</a:t>
            </a:r>
          </a:p>
          <a:p>
            <a:pPr>
              <a:spcAft>
                <a:spcPts val="0"/>
              </a:spcAft>
            </a:pPr>
            <a:r>
              <a:rPr lang="en-US" sz="2000" dirty="0" smtClean="0"/>
              <a:t>Executive Director, </a:t>
            </a:r>
            <a:r>
              <a:rPr lang="en-US" sz="2000" dirty="0" err="1" smtClean="0"/>
              <a:t>Skillscommons.org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4203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Opening Poll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801612"/>
            <a:ext cx="7772400" cy="135738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Are the resources at </a:t>
            </a:r>
            <a:r>
              <a:rPr lang="en-US" dirty="0" smtClean="0">
                <a:hlinkClick r:id="rId2"/>
              </a:rPr>
              <a:t>http://www.saylor.org/courses/</a:t>
            </a:r>
            <a:r>
              <a:rPr lang="en-US" dirty="0" smtClean="0"/>
              <a:t> OER?</a:t>
            </a:r>
          </a:p>
          <a:p>
            <a:r>
              <a:rPr lang="en-US" dirty="0" smtClean="0"/>
              <a:t>Yes</a:t>
            </a:r>
          </a:p>
          <a:p>
            <a:r>
              <a:rPr lang="en-US" dirty="0" smtClean="0"/>
              <a:t>No</a:t>
            </a:r>
          </a:p>
          <a:p>
            <a:r>
              <a:rPr lang="en-US" dirty="0" smtClean="0"/>
              <a:t>Don’t know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0200" y="1003582"/>
            <a:ext cx="820419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/>
              <a:buChar char="•"/>
            </a:pPr>
            <a:r>
              <a:rPr lang="en-US" sz="2000" dirty="0">
                <a:solidFill>
                  <a:schemeClr val="tx2"/>
                </a:solidFill>
                <a:latin typeface="Arial"/>
                <a:cs typeface="Arial"/>
              </a:rPr>
              <a:t>Explore existing </a:t>
            </a:r>
            <a:r>
              <a:rPr lang="en-US" sz="2000" dirty="0" smtClean="0">
                <a:solidFill>
                  <a:schemeClr val="tx2"/>
                </a:solidFill>
                <a:latin typeface="Arial"/>
                <a:cs typeface="Arial"/>
              </a:rPr>
              <a:t>openly</a:t>
            </a:r>
            <a:r>
              <a:rPr lang="en-US" sz="2000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n-US" sz="2000" dirty="0" smtClean="0">
                <a:solidFill>
                  <a:schemeClr val="tx2"/>
                </a:solidFill>
                <a:latin typeface="Arial"/>
                <a:cs typeface="Arial"/>
              </a:rPr>
              <a:t>licensed </a:t>
            </a:r>
            <a:r>
              <a:rPr lang="en-US" sz="2000" dirty="0">
                <a:solidFill>
                  <a:schemeClr val="tx2"/>
                </a:solidFill>
                <a:latin typeface="Arial"/>
                <a:cs typeface="Arial"/>
              </a:rPr>
              <a:t>resources that can be incorporated into TAACCCT Curricula projects.</a:t>
            </a:r>
            <a:endParaRPr lang="en-US" sz="2000" dirty="0" smtClean="0">
              <a:solidFill>
                <a:schemeClr val="tx2"/>
              </a:solidFill>
              <a:latin typeface="Arial"/>
              <a:cs typeface="Arial"/>
            </a:endParaRPr>
          </a:p>
          <a:p>
            <a:pPr marL="800100" lvl="1" indent="-342900">
              <a:buFont typeface="Courier New"/>
              <a:buChar char="o"/>
            </a:pPr>
            <a:r>
              <a:rPr lang="en-US" sz="2000" dirty="0" smtClean="0">
                <a:solidFill>
                  <a:schemeClr val="tx2"/>
                </a:solidFill>
                <a:latin typeface="Arial"/>
                <a:cs typeface="Arial"/>
              </a:rPr>
              <a:t>Find and review existing OER created outside the TAACCCT grant program and reuse it for your grant work</a:t>
            </a:r>
          </a:p>
          <a:p>
            <a:pPr marL="800100" lvl="1" indent="-342900">
              <a:buFont typeface="Courier New"/>
              <a:buChar char="o"/>
            </a:pPr>
            <a:r>
              <a:rPr lang="en-US" sz="2000" dirty="0" smtClean="0">
                <a:solidFill>
                  <a:schemeClr val="tx2"/>
                </a:solidFill>
                <a:latin typeface="Arial"/>
                <a:cs typeface="Arial"/>
              </a:rPr>
              <a:t>Find and review existing OER created by other TAACCCT grantees and reuse it for your grant work</a:t>
            </a:r>
          </a:p>
          <a:p>
            <a:pPr marL="800100" lvl="1" indent="-342900">
              <a:buFont typeface="Courier New"/>
              <a:buChar char="o"/>
            </a:pPr>
            <a:r>
              <a:rPr lang="en-US" sz="2000" dirty="0" smtClean="0">
                <a:solidFill>
                  <a:schemeClr val="tx2"/>
                </a:solidFill>
                <a:latin typeface="Arial"/>
                <a:cs typeface="Arial"/>
              </a:rPr>
              <a:t>Learn </a:t>
            </a:r>
            <a:r>
              <a:rPr lang="en-US" sz="2000" dirty="0">
                <a:solidFill>
                  <a:schemeClr val="tx2"/>
                </a:solidFill>
                <a:latin typeface="Arial"/>
                <a:cs typeface="Arial"/>
              </a:rPr>
              <a:t>how to</a:t>
            </a:r>
            <a:r>
              <a:rPr lang="en-US" sz="2000" dirty="0" smtClean="0">
                <a:solidFill>
                  <a:schemeClr val="tx2"/>
                </a:solidFill>
                <a:latin typeface="Arial"/>
                <a:cs typeface="Arial"/>
              </a:rPr>
              <a:t> evaluate </a:t>
            </a:r>
            <a:r>
              <a:rPr lang="en-US" sz="2000" dirty="0">
                <a:solidFill>
                  <a:schemeClr val="tx2"/>
                </a:solidFill>
                <a:latin typeface="Arial"/>
                <a:cs typeface="Arial"/>
              </a:rPr>
              <a:t>the quality of existing OER </a:t>
            </a:r>
            <a:endParaRPr lang="en-US" sz="2000" dirty="0" smtClean="0">
              <a:solidFill>
                <a:schemeClr val="tx2"/>
              </a:solidFill>
              <a:latin typeface="Arial"/>
              <a:cs typeface="Arial"/>
            </a:endParaRPr>
          </a:p>
          <a:p>
            <a:pPr marL="342900" lvl="0" indent="-342900">
              <a:buFont typeface="Arial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Arial"/>
                <a:cs typeface="Arial"/>
              </a:rPr>
              <a:t>Examine </a:t>
            </a:r>
            <a:r>
              <a:rPr lang="en-US" sz="2000" dirty="0">
                <a:solidFill>
                  <a:schemeClr val="tx2"/>
                </a:solidFill>
                <a:latin typeface="Arial"/>
                <a:cs typeface="Arial"/>
              </a:rPr>
              <a:t>the benefits and process of reusing OER material </a:t>
            </a:r>
          </a:p>
          <a:p>
            <a:pPr marL="800100" lvl="1" indent="-342900">
              <a:buFont typeface="Courier New"/>
              <a:buChar char="o"/>
            </a:pPr>
            <a:r>
              <a:rPr lang="en-US" sz="2000" dirty="0">
                <a:solidFill>
                  <a:schemeClr val="tx2"/>
                </a:solidFill>
                <a:latin typeface="Arial"/>
                <a:cs typeface="Arial"/>
              </a:rPr>
              <a:t>Understand the implications of OER and how to leverage it for enhanced grant success </a:t>
            </a:r>
          </a:p>
          <a:p>
            <a:pPr marL="800100" lvl="1" indent="-342900">
              <a:buFont typeface="Courier New"/>
              <a:buChar char="o"/>
            </a:pPr>
            <a:r>
              <a:rPr lang="en-US" sz="2000" dirty="0">
                <a:solidFill>
                  <a:schemeClr val="tx2"/>
                </a:solidFill>
                <a:latin typeface="Arial"/>
                <a:cs typeface="Arial"/>
              </a:rPr>
              <a:t>Discover how others are using OER to improve quality and reduce costs</a:t>
            </a:r>
          </a:p>
          <a:p>
            <a:pPr marL="342900" lvl="0" indent="-342900">
              <a:buFont typeface="Arial"/>
              <a:buChar char="•"/>
            </a:pPr>
            <a:r>
              <a:rPr lang="en-US" sz="2000" dirty="0">
                <a:solidFill>
                  <a:schemeClr val="tx2"/>
                </a:solidFill>
                <a:latin typeface="Arial"/>
                <a:cs typeface="Arial"/>
              </a:rPr>
              <a:t>Gain an understanding of design and development strategies for using and creating OER in your grant work </a:t>
            </a:r>
          </a:p>
          <a:p>
            <a:pPr marL="800100" lvl="1" indent="-342900">
              <a:buFont typeface="Courier New"/>
              <a:buChar char="o"/>
            </a:pPr>
            <a:r>
              <a:rPr lang="en-US" sz="2000" dirty="0">
                <a:solidFill>
                  <a:schemeClr val="tx2"/>
                </a:solidFill>
                <a:latin typeface="Arial"/>
                <a:cs typeface="Arial"/>
              </a:rPr>
              <a:t>Remixing OER materials</a:t>
            </a:r>
          </a:p>
          <a:p>
            <a:pPr marL="800100" lvl="1" indent="-342900">
              <a:buFont typeface="Courier New"/>
              <a:buChar char="o"/>
            </a:pPr>
            <a:r>
              <a:rPr lang="en-US" sz="2000" dirty="0">
                <a:solidFill>
                  <a:schemeClr val="tx2"/>
                </a:solidFill>
                <a:latin typeface="Arial"/>
                <a:cs typeface="Arial"/>
              </a:rPr>
              <a:t>Example of how to mix different resources together</a:t>
            </a:r>
          </a:p>
          <a:p>
            <a:pPr marL="800100" lvl="1" indent="-342900">
              <a:buFont typeface="Courier New"/>
              <a:buChar char="o"/>
            </a:pPr>
            <a:r>
              <a:rPr lang="en-US" sz="2000" dirty="0">
                <a:solidFill>
                  <a:schemeClr val="tx2"/>
                </a:solidFill>
                <a:latin typeface="Arial"/>
                <a:cs typeface="Arial"/>
              </a:rPr>
              <a:t>Find out about resources that can help you learn more </a:t>
            </a:r>
            <a:endParaRPr lang="en-US" sz="2000" dirty="0" smtClean="0">
              <a:solidFill>
                <a:schemeClr val="tx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300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71600" y="1813173"/>
            <a:ext cx="62357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chemeClr val="tx2"/>
                </a:solidFill>
                <a:latin typeface="Arial"/>
                <a:cs typeface="Arial"/>
              </a:rPr>
              <a:t>Explore existing openly licensed resources that can be incorporated into TAACCCT Curricula projects</a:t>
            </a:r>
            <a:endParaRPr lang="en-US" sz="3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1028" y="1295400"/>
            <a:ext cx="6251986" cy="47915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50683" y="6150450"/>
            <a:ext cx="48531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99FF"/>
                </a:solidFill>
                <a:latin typeface="Arial"/>
                <a:cs typeface="Arial"/>
              </a:rPr>
              <a:t>http://open4us.org/find</a:t>
            </a:r>
            <a:r>
              <a:rPr lang="en-US" sz="2000" b="1" smtClean="0">
                <a:solidFill>
                  <a:srgbClr val="0099FF"/>
                </a:solidFill>
                <a:latin typeface="Arial"/>
                <a:cs typeface="Arial"/>
              </a:rPr>
              <a:t>-oer</a:t>
            </a:r>
            <a:r>
              <a:rPr lang="en-US" sz="2000" b="1" dirty="0" smtClean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endParaRPr lang="en-US" sz="2000" b="1" dirty="0">
              <a:solidFill>
                <a:srgbClr val="0099FF"/>
              </a:solidFill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0" y="3039408"/>
            <a:ext cx="2654300" cy="1938992"/>
          </a:xfrm>
          <a:prstGeom prst="rect">
            <a:avLst/>
          </a:prstGeom>
          <a:solidFill>
            <a:srgbClr val="C6D9F1"/>
          </a:solidFill>
        </p:spPr>
        <p:txBody>
          <a:bodyPr wrap="square">
            <a:spAutoFit/>
          </a:bodyPr>
          <a:lstStyle/>
          <a:p>
            <a:pPr marL="0" lvl="1"/>
            <a:r>
              <a:rPr lang="en-US" sz="2000" dirty="0" smtClean="0">
                <a:solidFill>
                  <a:schemeClr val="tx2"/>
                </a:solidFill>
                <a:latin typeface="Arial"/>
                <a:cs typeface="Arial"/>
              </a:rPr>
              <a:t>Find and review existing OER created outside the TAACCCT grant program and reuse it for your grant 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1023294"/>
            <a:ext cx="4813300" cy="48441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5420" y="2438400"/>
            <a:ext cx="5298580" cy="3835400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97327" y="1238190"/>
            <a:ext cx="40318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 smtClean="0">
                <a:solidFill>
                  <a:srgbClr val="0099FF"/>
                </a:solidFill>
              </a:rPr>
              <a:t>http://</a:t>
            </a:r>
            <a:r>
              <a:rPr lang="en-US" sz="2000" dirty="0" err="1" smtClean="0">
                <a:solidFill>
                  <a:srgbClr val="0099FF"/>
                </a:solidFill>
              </a:rPr>
              <a:t>education.okfn.org</a:t>
            </a:r>
            <a:r>
              <a:rPr lang="en-US" sz="2000" dirty="0" smtClean="0">
                <a:solidFill>
                  <a:srgbClr val="0099FF"/>
                </a:solidFill>
              </a:rPr>
              <a:t>/world/</a:t>
            </a:r>
            <a:endParaRPr lang="en-US" sz="2000" dirty="0">
              <a:solidFill>
                <a:srgbClr val="0099FF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189345" y="6280090"/>
            <a:ext cx="295465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 smtClean="0">
                <a:solidFill>
                  <a:srgbClr val="0099FF"/>
                </a:solidFill>
              </a:rPr>
              <a:t>https://</a:t>
            </a:r>
            <a:r>
              <a:rPr lang="en-US" sz="2000" dirty="0" err="1" smtClean="0">
                <a:solidFill>
                  <a:srgbClr val="0099FF"/>
                </a:solidFill>
              </a:rPr>
              <a:t>oerworldmap.org</a:t>
            </a:r>
            <a:r>
              <a:rPr lang="en-US" sz="2000" dirty="0" smtClean="0">
                <a:solidFill>
                  <a:srgbClr val="0099FF"/>
                </a:solidFill>
              </a:rPr>
              <a:t>/</a:t>
            </a:r>
            <a:endParaRPr lang="en-US" sz="2000" dirty="0">
              <a:solidFill>
                <a:srgbClr val="0099FF"/>
              </a:solidFill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" val="{9F707D5B-3CBB-4041-A1CC-BF71FF762A98}"/>
  <p:tag name="GENSWF_ADVANCE_TIME" val="43.765"/>
  <p:tag name="TIMING" val=""/>
  <p:tag name="ISPRING_CUSTOM_TIMING_US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3445</TotalTime>
  <Words>855</Words>
  <Application>Microsoft Office PowerPoint</Application>
  <PresentationFormat>On-screen Show (4:3)</PresentationFormat>
  <Paragraphs>168</Paragraphs>
  <Slides>37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9" baseType="lpstr">
      <vt:lpstr>MS PGothic</vt:lpstr>
      <vt:lpstr>MS PGothic</vt:lpstr>
      <vt:lpstr>Arial</vt:lpstr>
      <vt:lpstr>Calibri</vt:lpstr>
      <vt:lpstr>Courier New</vt:lpstr>
      <vt:lpstr>Helvetica Neue</vt:lpstr>
      <vt:lpstr>Helvetica Neue Light</vt:lpstr>
      <vt:lpstr>Lucida Grande</vt:lpstr>
      <vt:lpstr>Times</vt:lpstr>
      <vt:lpstr>Times New Roman</vt:lpstr>
      <vt:lpstr>Wingdings</vt:lpstr>
      <vt:lpstr>Office Theme</vt:lpstr>
      <vt:lpstr>May 6, 2015</vt:lpstr>
      <vt:lpstr>TAACCCT LEARNING NETWORK  AT A GLANCE</vt:lpstr>
      <vt:lpstr>TAACCCT LEARNING NETWORK EXPLAINED</vt:lpstr>
      <vt:lpstr>Presenters</vt:lpstr>
      <vt:lpstr>Opening Poll 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www.cool4ed.org</vt:lpstr>
      <vt:lpstr>Showing Faculty Adoption of Open Textbooks</vt:lpstr>
      <vt:lpstr>PowerPoint Presentation</vt:lpstr>
      <vt:lpstr>OER Services for Any Learner www.merlotx.org – A Student Portal</vt:lpstr>
      <vt:lpstr>Mobile Search Apps</vt:lpstr>
      <vt:lpstr>Mobile Apps </vt:lpstr>
      <vt:lpstr>MERLOT-Institutional Communities</vt:lpstr>
      <vt:lpstr>Supporting Accessibility</vt:lpstr>
      <vt:lpstr>SkillsCommons.org: TAACCCT Repository</vt:lpstr>
      <vt:lpstr>Search for OER Material on SkillsCommons.org</vt:lpstr>
      <vt:lpstr>Search for OER Material on SkillsCommons.org</vt:lpstr>
      <vt:lpstr>Search for OER Material on SkillsCommons.org</vt:lpstr>
      <vt:lpstr>Search for OER Material on SkillsCommons.org</vt:lpstr>
      <vt:lpstr>Search for OER Material on SkillsCommons.org</vt:lpstr>
      <vt:lpstr>PowerPoint Presentation</vt:lpstr>
      <vt:lpstr>5Rs: The Powerful Rights of OER</vt:lpstr>
      <vt:lpstr>PowerPoint Presentation</vt:lpstr>
      <vt:lpstr>PowerPoint Presentation</vt:lpstr>
      <vt:lpstr>PowerPoint Presentation</vt:lpstr>
      <vt:lpstr>PowerPoint Presentation</vt:lpstr>
      <vt:lpstr>TAACCCT Impact of CC BY &amp; OER </vt:lpstr>
      <vt:lpstr>PowerPoint Presentation</vt:lpstr>
      <vt:lpstr>CSU-MERLOT Use Case: Reuse OER for Rapid Program Development</vt:lpstr>
      <vt:lpstr>Additional OER Resources</vt:lpstr>
      <vt:lpstr>Questions</vt:lpstr>
    </vt:vector>
  </TitlesOfParts>
  <Company>JFF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JFF</dc:creator>
  <cp:lastModifiedBy>Chris Watson</cp:lastModifiedBy>
  <cp:revision>150</cp:revision>
  <dcterms:created xsi:type="dcterms:W3CDTF">2015-04-27T17:54:07Z</dcterms:created>
  <dcterms:modified xsi:type="dcterms:W3CDTF">2015-05-04T20:06:02Z</dcterms:modified>
</cp:coreProperties>
</file>