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8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526" autoAdjust="0"/>
  </p:normalViewPr>
  <p:slideViewPr>
    <p:cSldViewPr snapToGrid="0" snapToObjects="1">
      <p:cViewPr varScale="1">
        <p:scale>
          <a:sx n="38" d="100"/>
          <a:sy n="38" d="100"/>
        </p:scale>
        <p:origin x="23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CEDA-D68F-004A-85D1-93C84E69A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4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CEDA-D68F-004A-85D1-93C84E69A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2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BCEDA-D68F-004A-85D1-93C84E69A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57567-D3D7-4CD3-809C-C635B2966AB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8A3E-AFE4-4579-A919-6DF6489E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57567-D3D7-4CD3-809C-C635B2966AB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8A3E-AFE4-4579-A919-6DF6489E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9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57567-D3D7-4CD3-809C-C635B2966AB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8A3E-AFE4-4579-A919-6DF6489E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2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657567-D3D7-4CD3-809C-C635B2966AB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8A3E-AFE4-4579-A919-6DF6489E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commons.org/handle/taaccct/6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commons.org/handle/taaccct/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commons.org/handle/taaccct/9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walker@calstate.edu" TargetMode="External"/><Relationship Id="rId2" Type="http://schemas.openxmlformats.org/officeDocument/2006/relationships/hyperlink" Target="mailto:ghanley@calstate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gunasegaram@calstate.edu" TargetMode="External"/><Relationship Id="rId4" Type="http://schemas.openxmlformats.org/officeDocument/2006/relationships/hyperlink" Target="mailto:rlumadue@calsta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tagrantees.workforce3one.org/ws/etagrantees/pages/home.aspx?pparams=" TargetMode="External"/><Relationship Id="rId2" Type="http://schemas.openxmlformats.org/officeDocument/2006/relationships/hyperlink" Target="https://www.skillscommon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AACCCTeval@urban.org" TargetMode="External"/><Relationship Id="rId5" Type="http://schemas.openxmlformats.org/officeDocument/2006/relationships/hyperlink" Target="mailto:support@skillscommons.org" TargetMode="External"/><Relationship Id="rId4" Type="http://schemas.openxmlformats.org/officeDocument/2006/relationships/hyperlink" Target="mailto:TAACCCT@dol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killscommons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1297"/>
            <a:ext cx="9144001" cy="669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3282696"/>
            <a:ext cx="5358384" cy="540385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effectLst/>
                <a:latin typeface="+mj-lt"/>
              </a:rPr>
              <a:t>Overview of </a:t>
            </a:r>
            <a:r>
              <a:rPr lang="en-US" sz="2500" dirty="0" err="1" smtClean="0">
                <a:solidFill>
                  <a:schemeClr val="tx1"/>
                </a:solidFill>
                <a:effectLst/>
                <a:latin typeface="+mj-lt"/>
              </a:rPr>
              <a:t>SkillsCommons.org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+mj-lt"/>
              </a:rPr>
              <a:t> v 1.0</a:t>
            </a:r>
            <a:endParaRPr lang="en-US" sz="25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3923665"/>
            <a:ext cx="5638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Gerry Hanley, Dave Walker,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Rick Lumadue &amp; Marla Gunasegaram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+mj-lt"/>
              </a:rPr>
            </a:b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California State University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MERLOT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29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Center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10200" y="1600200"/>
            <a:ext cx="3477446" cy="4525963"/>
          </a:xfrm>
        </p:spPr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676400"/>
            <a:ext cx="4267200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Tutorials &amp; User Guides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Learning Resource or Program Support?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Videos &amp; Documentation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Single Submission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Batch Submission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Editing Submissions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Embargo Feature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0" y="1371283"/>
            <a:ext cx="4487508" cy="4754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Center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10200" y="1600200"/>
            <a:ext cx="3477446" cy="4525963"/>
          </a:xfrm>
        </p:spPr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676400"/>
            <a:ext cx="4267200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Guidelines &amp; Strategies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Packaging Instructional Content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Enabling Others Reuse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 Cases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Accessibility Guidelines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Assuring Quality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8" y="1645603"/>
            <a:ext cx="4380129" cy="4480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5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Center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10200" y="1600200"/>
            <a:ext cx="3477446" cy="4525963"/>
          </a:xfrm>
        </p:spPr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676400"/>
            <a:ext cx="396240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FAQs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Is </a:t>
            </a:r>
            <a:r>
              <a:rPr lang="en-US" dirty="0" err="1" smtClean="0"/>
              <a:t>SkillsCommons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New Accounts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User Guides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Uploading Process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File Types/Sizes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Creative Commons Requirements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FAQs continue to grow as we get helpful feedback and questions from Grantees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4505596" cy="46783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2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Search for Material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3429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Browse by Industry</a:t>
            </a:r>
          </a:p>
        </p:txBody>
      </p:sp>
      <p:pic>
        <p:nvPicPr>
          <p:cNvPr id="4" name="Picture 3" descr="Screen Shot 2015-03-03 at 3.41.1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3995928" cy="3094684"/>
          </a:xfrm>
          <a:prstGeom prst="rect">
            <a:avLst/>
          </a:prstGeom>
        </p:spPr>
      </p:pic>
      <p:pic>
        <p:nvPicPr>
          <p:cNvPr id="5" name="Picture 4" descr="Screen Shot 2015-03-03 at 3.41.5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4318139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47800"/>
            <a:ext cx="32454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Browse by Subject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524000"/>
            <a:ext cx="0" cy="42672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ontribute </a:t>
            </a:r>
            <a:r>
              <a:rPr lang="en-US" sz="3200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Prepare your materials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CC license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Format (</a:t>
            </a:r>
            <a:r>
              <a:rPr lang="en-US" i="1" dirty="0" smtClean="0"/>
              <a:t>esp. </a:t>
            </a:r>
            <a:r>
              <a:rPr lang="en-US" dirty="0" smtClean="0"/>
              <a:t>audio and video)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Cataloging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Describe the submission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Upload files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Review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Submit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1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Cataloging considerations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Type of material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Learning resources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Program support </a:t>
            </a:r>
            <a:r>
              <a:rPr lang="en-US" dirty="0" smtClean="0"/>
              <a:t>materials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Level </a:t>
            </a:r>
            <a:r>
              <a:rPr lang="en-US" sz="2400" dirty="0"/>
              <a:t>of contribution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Course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Individual item (e.g., simulation)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Single submission </a:t>
            </a:r>
            <a:r>
              <a:rPr lang="en-US" sz="2400" i="1" dirty="0" smtClean="0"/>
              <a:t>or</a:t>
            </a:r>
            <a:r>
              <a:rPr lang="en-US" sz="2400" dirty="0" smtClean="0"/>
              <a:t> Batch submission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0 at 8.53.46 AM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5" y="1042417"/>
            <a:ext cx="5111496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0 at 9.07.42 AM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969264"/>
            <a:ext cx="5248656" cy="530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0 at 8.57.25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9" y="1014985"/>
            <a:ext cx="5202935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/>
              <a:t>Gerry Hanley</a:t>
            </a:r>
          </a:p>
          <a:p>
            <a:pPr marL="0" indent="0">
              <a:buNone/>
            </a:pPr>
            <a:r>
              <a:rPr lang="en-US" sz="2900" dirty="0"/>
              <a:t>Assistant Vice Chancellor, Academic Technology Services</a:t>
            </a:r>
          </a:p>
          <a:p>
            <a:pPr marL="0" indent="0">
              <a:buNone/>
            </a:pPr>
            <a:r>
              <a:rPr lang="en-US" sz="2900" dirty="0"/>
              <a:t>Director, </a:t>
            </a:r>
            <a:r>
              <a:rPr lang="en-US" sz="2900" dirty="0" err="1" smtClean="0"/>
              <a:t>SkillsCommons.org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>
                <a:hlinkClick r:id="rId2"/>
              </a:rPr>
              <a:t>ghanley</a:t>
            </a:r>
            <a:r>
              <a:rPr lang="en-US" sz="2900" dirty="0">
                <a:hlinkClick r:id="rId2"/>
              </a:rPr>
              <a:t>@calstate.edu</a:t>
            </a:r>
            <a:r>
              <a:rPr lang="en-US" sz="2900" dirty="0"/>
              <a:t> 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/>
              <a:t>David Walker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CSU Director Systemwide Dig. Lib. Services</a:t>
            </a:r>
            <a:br>
              <a:rPr lang="en-US" sz="2900" dirty="0" smtClean="0"/>
            </a:br>
            <a:r>
              <a:rPr lang="en-US" sz="2900" dirty="0"/>
              <a:t>Technology Director, </a:t>
            </a:r>
            <a:r>
              <a:rPr lang="en-US" sz="2900" dirty="0" err="1"/>
              <a:t>SkillsCommons.org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>
                <a:hlinkClick r:id="rId3"/>
              </a:rPr>
              <a:t>dwalker@calstate.edu</a:t>
            </a: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b="1" dirty="0"/>
              <a:t>Rick Lumadue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Program Manager and Grantee Relations, SkillsCommons.org</a:t>
            </a:r>
            <a:br>
              <a:rPr lang="en-US" sz="2900" dirty="0"/>
            </a:br>
            <a:r>
              <a:rPr lang="en-US" sz="2900" dirty="0">
                <a:hlinkClick r:id="rId4"/>
              </a:rPr>
              <a:t>rlumadue@calstate.edu</a:t>
            </a:r>
            <a:r>
              <a:rPr lang="en-US" sz="2900" dirty="0"/>
              <a:t> </a:t>
            </a:r>
            <a:br>
              <a:rPr lang="en-US" sz="2900" dirty="0"/>
            </a:br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/>
              <a:t>Marla </a:t>
            </a:r>
            <a:r>
              <a:rPr lang="en-US" sz="2900" b="1" dirty="0"/>
              <a:t>Gunasegaram</a:t>
            </a:r>
            <a:endParaRPr lang="en-US" sz="2900" b="1" dirty="0" smtClean="0"/>
          </a:p>
          <a:p>
            <a:pPr marL="0" indent="0">
              <a:buNone/>
            </a:pPr>
            <a:r>
              <a:rPr lang="en-US" sz="2900" dirty="0" smtClean="0"/>
              <a:t>Library </a:t>
            </a:r>
            <a:r>
              <a:rPr lang="en-US" sz="2900" dirty="0"/>
              <a:t>and user support services and instructional </a:t>
            </a:r>
            <a:r>
              <a:rPr lang="en-US" sz="2900" dirty="0" smtClean="0"/>
              <a:t>design, </a:t>
            </a:r>
            <a:r>
              <a:rPr lang="en-US" sz="2900" dirty="0" err="1" smtClean="0"/>
              <a:t>SkillsCommons.org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u="sng" dirty="0" smtClean="0">
                <a:hlinkClick r:id="rId5"/>
              </a:rPr>
              <a:t>mgunasegaram@calstate.edu</a:t>
            </a:r>
            <a:r>
              <a:rPr lang="en-US" sz="2900" u="sng" dirty="0" smtClean="0"/>
              <a:t> </a:t>
            </a:r>
          </a:p>
          <a:p>
            <a:pPr marL="0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1986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736" y="1071062"/>
            <a:ext cx="8659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700" dirty="0"/>
              <a:t>Led by DOL, the TAACCCT Learning Network includes: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b="1" dirty="0"/>
              <a:t>Jobs for the Future </a:t>
            </a:r>
            <a:r>
              <a:rPr lang="en-US" sz="1700" dirty="0"/>
              <a:t>(JFF) for </a:t>
            </a:r>
            <a:r>
              <a:rPr lang="en-US" sz="1700" b="1" dirty="0"/>
              <a:t>comprehensive technical assistance</a:t>
            </a:r>
            <a:r>
              <a:rPr lang="en-US" sz="1700" dirty="0"/>
              <a:t>, with Maher &amp; Maher and American Association of Community Colleges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b="1" dirty="0" err="1"/>
              <a:t>CalState</a:t>
            </a:r>
            <a:r>
              <a:rPr lang="en-US" sz="1700" b="1" dirty="0"/>
              <a:t>/Merlot</a:t>
            </a:r>
            <a:r>
              <a:rPr lang="en-US" sz="1700" dirty="0"/>
              <a:t> for </a:t>
            </a:r>
            <a:r>
              <a:rPr lang="en-US" sz="1700" b="1" dirty="0">
                <a:hlinkClick r:id="rId2"/>
              </a:rPr>
              <a:t>SkillsCommons.org</a:t>
            </a:r>
            <a:r>
              <a:rPr lang="en-US" sz="1700" dirty="0"/>
              <a:t>, working in collaboration with Creative Commons (sharing and licensing) and CAST (Universal Design for Learning)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b="1" dirty="0"/>
              <a:t>National Science Foundation</a:t>
            </a:r>
            <a:r>
              <a:rPr lang="en-US" sz="1700" dirty="0"/>
              <a:t>, </a:t>
            </a:r>
            <a:r>
              <a:rPr lang="en-US" sz="1700" b="1" dirty="0"/>
              <a:t>Advanced Technological Education Centers</a:t>
            </a:r>
            <a:r>
              <a:rPr lang="en-US" sz="1700" dirty="0"/>
              <a:t> for </a:t>
            </a:r>
            <a:r>
              <a:rPr lang="en-US" sz="1700" b="1" dirty="0"/>
              <a:t>targeted/topical </a:t>
            </a:r>
            <a:r>
              <a:rPr lang="en-US" sz="1700" dirty="0"/>
              <a:t>technical assistance </a:t>
            </a:r>
          </a:p>
          <a:p>
            <a:pPr lvl="0">
              <a:spcAft>
                <a:spcPts val="300"/>
              </a:spcAft>
            </a:pPr>
            <a:r>
              <a:rPr lang="en-US" sz="1700" dirty="0"/>
              <a:t>TLN technical assistance takes many forms: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Virtual events (e.g., webinars, conference calls) and in-person events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Peer mentoring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Tools and </a:t>
            </a:r>
            <a:r>
              <a:rPr lang="en-US" sz="1700" dirty="0" smtClean="0"/>
              <a:t>resources</a:t>
            </a:r>
            <a:endParaRPr lang="en-US" sz="1700" dirty="0"/>
          </a:p>
          <a:p>
            <a:pPr>
              <a:spcAft>
                <a:spcPts val="300"/>
              </a:spcAft>
            </a:pPr>
            <a:r>
              <a:rPr lang="en-US" sz="1700" dirty="0"/>
              <a:t>How to find us: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Find TLN resources on </a:t>
            </a:r>
            <a:r>
              <a:rPr lang="en-US" sz="1700" dirty="0">
                <a:hlinkClick r:id="rId3"/>
              </a:rPr>
              <a:t>ETA Grantees</a:t>
            </a:r>
            <a:r>
              <a:rPr lang="en-US" sz="1700" dirty="0"/>
              <a:t> (click on TAACCCT in right column)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Contact DOL and JFF: </a:t>
            </a:r>
            <a:r>
              <a:rPr lang="en-US" sz="1700" dirty="0">
                <a:hlinkClick r:id="rId4"/>
              </a:rPr>
              <a:t>TAACCCT@dol.gov</a:t>
            </a:r>
            <a:endParaRPr lang="en-US" sz="1700" dirty="0"/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Contact </a:t>
            </a:r>
            <a:r>
              <a:rPr lang="en-US" sz="1700" dirty="0" err="1"/>
              <a:t>CalState</a:t>
            </a:r>
            <a:r>
              <a:rPr lang="en-US" sz="1700" dirty="0"/>
              <a:t>/Merlot: </a:t>
            </a:r>
            <a:r>
              <a:rPr lang="en-US" sz="1700" dirty="0">
                <a:hlinkClick r:id="rId5"/>
              </a:rPr>
              <a:t>support@skillscommons.org</a:t>
            </a:r>
            <a:r>
              <a:rPr lang="en-US" sz="1700" dirty="0"/>
              <a:t>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i="1" dirty="0"/>
              <a:t>Note: Evaluation support is provided separately through DOL’s Chief Evaluation Office, supported by Urban Institute and </a:t>
            </a:r>
            <a:r>
              <a:rPr lang="en-US" sz="1700" i="1" dirty="0" err="1"/>
              <a:t>Abt</a:t>
            </a:r>
            <a:r>
              <a:rPr lang="en-US" sz="1700" i="1" dirty="0"/>
              <a:t> Associates.  Contact them at </a:t>
            </a:r>
            <a:r>
              <a:rPr lang="en-US" sz="1700" i="1" dirty="0">
                <a:hlinkClick r:id="rId6"/>
              </a:rPr>
              <a:t>TAACCCTeval@urban.org</a:t>
            </a:r>
            <a:r>
              <a:rPr lang="en-US" sz="1700" i="1" dirty="0"/>
              <a:t>.</a:t>
            </a:r>
            <a:r>
              <a:rPr lang="en-US" sz="1700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43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Learn about the purposes of </a:t>
            </a:r>
            <a:r>
              <a:rPr lang="en-US" sz="2800" dirty="0" smtClean="0"/>
              <a:t>SkillsCommons.org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Learn </a:t>
            </a:r>
            <a:r>
              <a:rPr lang="en-US" sz="2800" dirty="0"/>
              <a:t>how to use </a:t>
            </a:r>
            <a:r>
              <a:rPr lang="en-US" sz="2800" dirty="0" smtClean="0"/>
              <a:t>SkillsCommons.org through </a:t>
            </a:r>
            <a:r>
              <a:rPr lang="en-US" sz="2800" dirty="0"/>
              <a:t>our </a:t>
            </a:r>
            <a:r>
              <a:rPr lang="en-US" sz="2800" dirty="0" smtClean="0"/>
              <a:t>demonstration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Learn about the Support Services </a:t>
            </a:r>
            <a:r>
              <a:rPr lang="en-US" sz="2800" dirty="0" smtClean="0"/>
              <a:t>Center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Become </a:t>
            </a:r>
            <a:r>
              <a:rPr lang="en-US" sz="2800" dirty="0"/>
              <a:t>confident that you will be able to </a:t>
            </a:r>
            <a:r>
              <a:rPr lang="en-US" sz="2800" dirty="0" smtClean="0"/>
              <a:t>easily contribute your </a:t>
            </a:r>
            <a:r>
              <a:rPr lang="en-US" sz="2800" dirty="0"/>
              <a:t>TAACCCT materials </a:t>
            </a:r>
            <a:r>
              <a:rPr lang="en-US" sz="2800" dirty="0" smtClean="0"/>
              <a:t>to </a:t>
            </a:r>
            <a:r>
              <a:rPr lang="en-US" sz="2800" dirty="0" err="1"/>
              <a:t>SKillsCommons.org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3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SkillsCommons?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official repository for TAACCCT OER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Dspace</a:t>
            </a:r>
            <a:r>
              <a:rPr lang="en-US" dirty="0" smtClean="0"/>
              <a:t> Technology: </a:t>
            </a:r>
            <a:r>
              <a:rPr lang="en-US" dirty="0"/>
              <a:t>open source repository system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Hosted on Amazon </a:t>
            </a:r>
            <a:r>
              <a:rPr lang="en-US" dirty="0" smtClean="0"/>
              <a:t>Cloud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 start of a bigger project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Capture and Preserve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Enable easy &amp; reliable discovery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Demonstrate the adoption of TAACCCT OER </a:t>
            </a:r>
            <a:endParaRPr lang="en-US" dirty="0"/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Sustain the TAACCCT OER collection and community of developers and users </a:t>
            </a:r>
          </a:p>
        </p:txBody>
      </p:sp>
    </p:spTree>
    <p:extLst>
      <p:ext uri="{BB962C8B-B14F-4D97-AF65-F5344CB8AC3E}">
        <p14:creationId xmlns:p14="http://schemas.microsoft.com/office/powerpoint/2010/main" val="36612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213360"/>
            <a:ext cx="59055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</a:rPr>
              <a:t>Who Are We? Your Partner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" y="1447800"/>
            <a:ext cx="8988552" cy="484327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Cal State University System – 23 campuses, 450,000 students, 44,000 faculty and staff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Collaboration required &amp; “Working for California”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Digital library services manage about 1 billion digital assets; 8 years experience with D-Space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MERLOT –  17 years in the open library business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Over 500 campuses within consortium – many community colleges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46,000+ resources and 125,000+ individual members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Over 40 customized services for different communities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A9871-E049-4EDC-9C90-5FDEF0345DFB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274638"/>
            <a:ext cx="5702299" cy="70354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SkillsCommons.org</a:t>
            </a:r>
            <a:r>
              <a:rPr lang="en-US" sz="2800" dirty="0" smtClean="0"/>
              <a:t> - Demo.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7"/>
            <a:ext cx="8229600" cy="3145536"/>
          </a:xfrm>
        </p:spPr>
        <p:txBody>
          <a:bodyPr anchor="ctr"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 smtClean="0">
                <a:hlinkClick r:id="rId2"/>
              </a:rPr>
              <a:t>http://skillscommons.org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495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Services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Contributing Materials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Register as a contributor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Preparing your materials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Develop quality materials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Contribute to </a:t>
            </a:r>
            <a:r>
              <a:rPr lang="en-US" dirty="0" err="1"/>
              <a:t>SkillsCommons.org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/>
              <a:t>Searching Materials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Learn how to use the search feature</a:t>
            </a:r>
          </a:p>
        </p:txBody>
      </p:sp>
    </p:spTree>
    <p:extLst>
      <p:ext uri="{BB962C8B-B14F-4D97-AF65-F5344CB8AC3E}">
        <p14:creationId xmlns:p14="http://schemas.microsoft.com/office/powerpoint/2010/main" val="1350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Center</a:t>
            </a:r>
            <a:endParaRPr lang="en-US" sz="3200" dirty="0"/>
          </a:p>
        </p:txBody>
      </p:sp>
      <p:pic>
        <p:nvPicPr>
          <p:cNvPr id="15" name="Content Placeholder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1"/>
            <a:ext cx="4953000" cy="38847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2743200" y="4724400"/>
            <a:ext cx="9906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05200" y="1524000"/>
            <a:ext cx="13716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62600" y="1600200"/>
            <a:ext cx="3352800" cy="502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Support Services Include:</a:t>
            </a:r>
          </a:p>
          <a:p>
            <a:r>
              <a:rPr lang="en-US" sz="2000" dirty="0" smtClean="0"/>
              <a:t>How To Get Started</a:t>
            </a:r>
          </a:p>
          <a:p>
            <a:pPr lvl="1"/>
            <a:r>
              <a:rPr lang="en-US" sz="2000" dirty="0" smtClean="0"/>
              <a:t>Register for an Account</a:t>
            </a:r>
          </a:p>
          <a:p>
            <a:pPr lvl="1"/>
            <a:r>
              <a:rPr lang="en-US" sz="2000" dirty="0" smtClean="0"/>
              <a:t>Prepare Your Materials</a:t>
            </a:r>
          </a:p>
          <a:p>
            <a:r>
              <a:rPr lang="en-US" sz="2000" dirty="0" smtClean="0"/>
              <a:t>Tutorials &amp; Guides</a:t>
            </a:r>
          </a:p>
          <a:p>
            <a:pPr lvl="1"/>
            <a:r>
              <a:rPr lang="en-US" sz="2000" dirty="0" smtClean="0"/>
              <a:t>How To Prepare</a:t>
            </a:r>
          </a:p>
          <a:p>
            <a:pPr lvl="1"/>
            <a:r>
              <a:rPr lang="en-US" sz="2000" dirty="0" smtClean="0"/>
              <a:t>How To Contribute</a:t>
            </a:r>
          </a:p>
          <a:p>
            <a:pPr lvl="1"/>
            <a:r>
              <a:rPr lang="en-US" sz="2000" dirty="0" smtClean="0"/>
              <a:t>Learning Resources</a:t>
            </a:r>
          </a:p>
          <a:p>
            <a:pPr lvl="1"/>
            <a:r>
              <a:rPr lang="en-US" sz="2000" dirty="0" smtClean="0"/>
              <a:t>Program Support Materials</a:t>
            </a:r>
          </a:p>
          <a:p>
            <a:r>
              <a:rPr lang="en-US" sz="2000" dirty="0" smtClean="0"/>
              <a:t>FAQs</a:t>
            </a:r>
          </a:p>
          <a:p>
            <a:r>
              <a:rPr lang="en-US" sz="2000" dirty="0" smtClean="0"/>
              <a:t>Partner Services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Center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19800" y="1600201"/>
            <a:ext cx="2867846" cy="3383280"/>
          </a:xfrm>
        </p:spPr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2" y="1676400"/>
            <a:ext cx="2895598" cy="312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/>
              <a:t>Getting Started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Register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Discuss Your Plans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Prepare Your Materials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User Guides &amp; </a:t>
            </a:r>
            <a:r>
              <a:rPr lang="en-US" dirty="0" smtClean="0"/>
              <a:t>Videos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Start Uploading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5381626" cy="44846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8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564</Words>
  <Application>Microsoft Office PowerPoint</Application>
  <PresentationFormat>On-screen Show (4:3)</PresentationFormat>
  <Paragraphs>132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Overview of SkillsCommons.org v 1.0</vt:lpstr>
      <vt:lpstr>PowerPoint Presentation</vt:lpstr>
      <vt:lpstr>Introduction</vt:lpstr>
      <vt:lpstr>What is SkillsCommons?</vt:lpstr>
      <vt:lpstr> Who Are We? Your Partner</vt:lpstr>
      <vt:lpstr>SkillsCommons.org - Demo.</vt:lpstr>
      <vt:lpstr>Support Services Center</vt:lpstr>
      <vt:lpstr>Support Center</vt:lpstr>
      <vt:lpstr>Support Center</vt:lpstr>
      <vt:lpstr>Support Center</vt:lpstr>
      <vt:lpstr>Support Center</vt:lpstr>
      <vt:lpstr>Support Center</vt:lpstr>
      <vt:lpstr>Search for Material</vt:lpstr>
      <vt:lpstr>Contribute materials</vt:lpstr>
      <vt:lpstr>Cataloging considerations</vt:lpstr>
      <vt:lpstr>PowerPoint Presentation</vt:lpstr>
      <vt:lpstr>PowerPoint Presentation</vt:lpstr>
      <vt:lpstr>PowerPoint Presentation</vt:lpstr>
      <vt:lpstr>Questions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Eric Rooney</cp:lastModifiedBy>
  <cp:revision>21</cp:revision>
  <dcterms:created xsi:type="dcterms:W3CDTF">2012-12-12T14:53:33Z</dcterms:created>
  <dcterms:modified xsi:type="dcterms:W3CDTF">2015-03-12T15:10:31Z</dcterms:modified>
</cp:coreProperties>
</file>