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2" r:id="rId1"/>
    <p:sldMasterId id="2147483683" r:id="rId2"/>
    <p:sldMasterId id="2147483685" r:id="rId3"/>
    <p:sldMasterId id="2147483700" r:id="rId4"/>
    <p:sldMasterId id="2147483719" r:id="rId5"/>
    <p:sldMasterId id="2147483735" r:id="rId6"/>
    <p:sldMasterId id="2147483754" r:id="rId7"/>
    <p:sldMasterId id="2147483772" r:id="rId8"/>
    <p:sldMasterId id="2147483778" r:id="rId9"/>
    <p:sldMasterId id="2147483780" r:id="rId10"/>
    <p:sldMasterId id="2147483797" r:id="rId11"/>
    <p:sldMasterId id="2147483802" r:id="rId12"/>
    <p:sldMasterId id="2147483817" r:id="rId13"/>
    <p:sldMasterId id="2147483829" r:id="rId14"/>
    <p:sldMasterId id="2147483841" r:id="rId15"/>
    <p:sldMasterId id="2147483853" r:id="rId16"/>
    <p:sldMasterId id="2147483866" r:id="rId17"/>
    <p:sldMasterId id="2147483869" r:id="rId18"/>
    <p:sldMasterId id="2147483872" r:id="rId19"/>
  </p:sldMasterIdLst>
  <p:notesMasterIdLst>
    <p:notesMasterId r:id="rId64"/>
  </p:notesMasterIdLst>
  <p:sldIdLst>
    <p:sldId id="256" r:id="rId20"/>
    <p:sldId id="259" r:id="rId21"/>
    <p:sldId id="331" r:id="rId22"/>
    <p:sldId id="332" r:id="rId23"/>
    <p:sldId id="326" r:id="rId24"/>
    <p:sldId id="327"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279" r:id="rId59"/>
    <p:sldId id="333" r:id="rId60"/>
    <p:sldId id="283" r:id="rId61"/>
    <p:sldId id="334" r:id="rId62"/>
    <p:sldId id="262" r:id="rId63"/>
  </p:sldIdLst>
  <p:sldSz cx="9144000" cy="6858000" type="screen4x3"/>
  <p:notesSz cx="7010400" cy="92964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6092"/>
    <a:srgbClr val="474A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0015" autoAdjust="0"/>
  </p:normalViewPr>
  <p:slideViewPr>
    <p:cSldViewPr>
      <p:cViewPr varScale="1">
        <p:scale>
          <a:sx n="105" d="100"/>
          <a:sy n="105" d="100"/>
        </p:scale>
        <p:origin x="179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viewProps" Target="view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A7E0071-00F4-4E10-9D54-AF8D99A8A3A0}" type="datetimeFigureOut">
              <a:rPr lang="en-US" smtClean="0"/>
              <a:pPr/>
              <a:t>12/14/2015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7C97589-81B3-48A3-8226-3514F3374294}" type="slidenum">
              <a:rPr lang="en-US" smtClean="0"/>
              <a:pPr/>
              <a:t>‹#›</a:t>
            </a:fld>
            <a:endParaRPr lang="en-US"/>
          </a:p>
        </p:txBody>
      </p:sp>
    </p:spTree>
    <p:extLst>
      <p:ext uri="{BB962C8B-B14F-4D97-AF65-F5344CB8AC3E}">
        <p14:creationId xmlns:p14="http://schemas.microsoft.com/office/powerpoint/2010/main" val="125968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C97589-81B3-48A3-8226-3514F3374294}" type="slidenum">
              <a:rPr lang="en-US" smtClean="0"/>
              <a:pPr/>
              <a:t>1</a:t>
            </a:fld>
            <a:endParaRPr lang="en-US"/>
          </a:p>
        </p:txBody>
      </p:sp>
    </p:spTree>
    <p:extLst>
      <p:ext uri="{BB962C8B-B14F-4D97-AF65-F5344CB8AC3E}">
        <p14:creationId xmlns:p14="http://schemas.microsoft.com/office/powerpoint/2010/main" val="746560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81100" y="696913"/>
            <a:ext cx="4648200" cy="3486150"/>
          </a:xfrm>
          <a:ln/>
        </p:spPr>
      </p:sp>
      <p:sp>
        <p:nvSpPr>
          <p:cNvPr id="30722" name="Rectangle 3"/>
          <p:cNvSpPr>
            <a:spLocks noGrp="1" noChangeArrowheads="1"/>
          </p:cNvSpPr>
          <p:nvPr>
            <p:ph type="body" idx="1"/>
          </p:nvPr>
        </p:nvSpPr>
        <p:spPr>
          <a:noFill/>
          <a:ln/>
        </p:spPr>
        <p:txBody>
          <a:bodyPr/>
          <a:lstStyle/>
          <a:p>
            <a:pPr eaLnBrk="1" hangingPunct="1"/>
            <a:endParaRPr lang="en-US" smtClean="0"/>
          </a:p>
        </p:txBody>
      </p:sp>
      <p:sp>
        <p:nvSpPr>
          <p:cNvPr id="2" name="Footer Placeholder 1"/>
          <p:cNvSpPr>
            <a:spLocks noGrp="1"/>
          </p:cNvSpPr>
          <p:nvPr>
            <p:ph type="ftr" sz="quarter" idx="10"/>
          </p:nvPr>
        </p:nvSpPr>
        <p:spPr/>
        <p:txBody>
          <a:bodyPr/>
          <a:lstStyle/>
          <a:p>
            <a:r>
              <a:rPr lang="en-US" smtClean="0">
                <a:solidFill>
                  <a:prstClr val="black"/>
                </a:solidFill>
              </a:rPr>
              <a:t>Cygnet84@aol.com  www.cygnetassociates.com  410-263-8515</a:t>
            </a:r>
            <a:endParaRPr lang="en-US">
              <a:solidFill>
                <a:prstClr val="black"/>
              </a:solidFill>
            </a:endParaRPr>
          </a:p>
        </p:txBody>
      </p:sp>
      <p:sp>
        <p:nvSpPr>
          <p:cNvPr id="3" name="Header Placeholder 2"/>
          <p:cNvSpPr>
            <a:spLocks noGrp="1"/>
          </p:cNvSpPr>
          <p:nvPr>
            <p:ph type="hdr" sz="quarter" idx="11"/>
          </p:nvPr>
        </p:nvSpPr>
        <p:spPr/>
        <p:txBody>
          <a:bodyPr/>
          <a:lstStyle/>
          <a:p>
            <a:r>
              <a:rPr lang="en-US" smtClean="0">
                <a:solidFill>
                  <a:prstClr val="black"/>
                </a:solidFill>
              </a:rPr>
              <a:t>Jodie Sue Kelly, Case Management Skills for Career Advisors</a:t>
            </a:r>
            <a:endParaRPr lang="en-US">
              <a:solidFill>
                <a:prstClr val="black"/>
              </a:solidFill>
            </a:endParaRPr>
          </a:p>
        </p:txBody>
      </p:sp>
    </p:spTree>
    <p:extLst>
      <p:ext uri="{BB962C8B-B14F-4D97-AF65-F5344CB8AC3E}">
        <p14:creationId xmlns:p14="http://schemas.microsoft.com/office/powerpoint/2010/main" val="926700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Jodie Sue Kelly, Case Management Skills for Career Advisors</a:t>
            </a: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Cygnet84@aol.com  www.cygnetassociates.com  410-263-8515</a:t>
            </a:r>
            <a:endParaRPr lang="en-US">
              <a:solidFill>
                <a:prstClr val="black"/>
              </a:solidFill>
            </a:endParaRPr>
          </a:p>
        </p:txBody>
      </p:sp>
      <p:sp>
        <p:nvSpPr>
          <p:cNvPr id="6" name="Slide Number Placeholder 5"/>
          <p:cNvSpPr>
            <a:spLocks noGrp="1"/>
          </p:cNvSpPr>
          <p:nvPr>
            <p:ph type="sldNum" sz="quarter" idx="12"/>
          </p:nvPr>
        </p:nvSpPr>
        <p:spPr/>
        <p:txBody>
          <a:bodyPr/>
          <a:lstStyle/>
          <a:p>
            <a:fld id="{101EF629-F054-4908-BF56-AE7A5876985F}"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42766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enter your questions into the Chat Room! </a:t>
            </a: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40</a:t>
            </a:fld>
            <a:endParaRPr lang="en-US"/>
          </a:p>
        </p:txBody>
      </p:sp>
    </p:spTree>
    <p:extLst>
      <p:ext uri="{BB962C8B-B14F-4D97-AF65-F5344CB8AC3E}">
        <p14:creationId xmlns:p14="http://schemas.microsoft.com/office/powerpoint/2010/main" val="300710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Jen</a:t>
            </a:r>
          </a:p>
        </p:txBody>
      </p:sp>
      <p:sp>
        <p:nvSpPr>
          <p:cNvPr id="4" name="Slide Number Placeholder 3"/>
          <p:cNvSpPr>
            <a:spLocks noGrp="1"/>
          </p:cNvSpPr>
          <p:nvPr>
            <p:ph type="sldNum" sz="quarter" idx="10"/>
          </p:nvPr>
        </p:nvSpPr>
        <p:spPr/>
        <p:txBody>
          <a:bodyPr/>
          <a:lstStyle/>
          <a:p>
            <a:fld id="{17C97589-81B3-48A3-8226-3514F3374294}" type="slidenum">
              <a:rPr lang="en-US" smtClean="0"/>
              <a:pPr/>
              <a:t>41</a:t>
            </a:fld>
            <a:endParaRPr lang="en-US" dirty="0"/>
          </a:p>
        </p:txBody>
      </p:sp>
    </p:spTree>
    <p:extLst>
      <p:ext uri="{BB962C8B-B14F-4D97-AF65-F5344CB8AC3E}">
        <p14:creationId xmlns:p14="http://schemas.microsoft.com/office/powerpoint/2010/main" val="1257228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9415" indent="-349415" defTabSz="931774" eaLnBrk="0" fontAlgn="base" hangingPunct="0">
              <a:spcBef>
                <a:spcPts val="611"/>
              </a:spcBef>
              <a:spcAft>
                <a:spcPts val="611"/>
              </a:spcAft>
              <a:buClr>
                <a:srgbClr val="CC0000"/>
              </a:buClr>
              <a:buFont typeface="Wingdings" pitchFamily="2" charset="2"/>
              <a:buChar char="§"/>
              <a:defRPr/>
            </a:pPr>
            <a:endParaRPr lang="en-US" sz="2400" kern="0" dirty="0" smtClean="0">
              <a:solidFill>
                <a:srgbClr val="000000"/>
              </a:solidFill>
              <a:latin typeface="Tahoma"/>
            </a:endParaRPr>
          </a:p>
        </p:txBody>
      </p:sp>
      <p:sp>
        <p:nvSpPr>
          <p:cNvPr id="4" name="Slide Number Placeholder 3"/>
          <p:cNvSpPr>
            <a:spLocks noGrp="1"/>
          </p:cNvSpPr>
          <p:nvPr>
            <p:ph type="sldNum" sz="quarter" idx="10"/>
          </p:nvPr>
        </p:nvSpPr>
        <p:spPr/>
        <p:txBody>
          <a:bodyPr/>
          <a:lstStyle/>
          <a:p>
            <a:fld id="{17C97589-81B3-48A3-8226-3514F3374294}" type="slidenum">
              <a:rPr lang="en-US" smtClean="0"/>
              <a:pPr/>
              <a:t>42</a:t>
            </a:fld>
            <a:endParaRPr lang="en-US"/>
          </a:p>
        </p:txBody>
      </p:sp>
    </p:spTree>
    <p:extLst>
      <p:ext uri="{BB962C8B-B14F-4D97-AF65-F5344CB8AC3E}">
        <p14:creationId xmlns:p14="http://schemas.microsoft.com/office/powerpoint/2010/main" val="841741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Megan Baird:</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Closing Remarks</a:t>
            </a:r>
          </a:p>
          <a:p>
            <a:r>
              <a:rPr lang="en-US" sz="1200" kern="1200" dirty="0" smtClean="0">
                <a:solidFill>
                  <a:schemeClr val="tx1"/>
                </a:solidFill>
                <a:effectLst/>
                <a:latin typeface="+mn-lt"/>
                <a:ea typeface="+mn-ea"/>
                <a:cs typeface="+mn-cs"/>
              </a:rPr>
              <a:t>-          Thank Jodie Sue  for an interesting/relevant/useful presentation</a:t>
            </a:r>
          </a:p>
          <a:p>
            <a:r>
              <a:rPr lang="en-US" sz="1200" kern="1200" dirty="0" smtClean="0">
                <a:solidFill>
                  <a:schemeClr val="tx1"/>
                </a:solidFill>
                <a:effectLst/>
                <a:latin typeface="+mn-lt"/>
                <a:ea typeface="+mn-ea"/>
                <a:cs typeface="+mn-cs"/>
              </a:rPr>
              <a:t>-          Thank grantees for attending, encourage them to attend Roundtable Discussion (Jen will have already mentioned the details)</a:t>
            </a:r>
          </a:p>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43</a:t>
            </a:fld>
            <a:endParaRPr lang="en-US" dirty="0"/>
          </a:p>
        </p:txBody>
      </p:sp>
    </p:spTree>
    <p:extLst>
      <p:ext uri="{BB962C8B-B14F-4D97-AF65-F5344CB8AC3E}">
        <p14:creationId xmlns:p14="http://schemas.microsoft.com/office/powerpoint/2010/main" val="298161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In the Chat Room, please type the name of the your organization, your location, and how many people are attending with you today.</a:t>
            </a:r>
          </a:p>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2</a:t>
            </a:fld>
            <a:endParaRPr lang="en-US"/>
          </a:p>
        </p:txBody>
      </p:sp>
    </p:spTree>
    <p:extLst>
      <p:ext uri="{BB962C8B-B14F-4D97-AF65-F5344CB8AC3E}">
        <p14:creationId xmlns:p14="http://schemas.microsoft.com/office/powerpoint/2010/main" val="127120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3</a:t>
            </a:fld>
            <a:endParaRPr lang="en-US"/>
          </a:p>
        </p:txBody>
      </p:sp>
    </p:spTree>
    <p:extLst>
      <p:ext uri="{BB962C8B-B14F-4D97-AF65-F5344CB8AC3E}">
        <p14:creationId xmlns:p14="http://schemas.microsoft.com/office/powerpoint/2010/main" val="114098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dirty="0" smtClean="0"/>
              <a:t>Hi everyone, welcome to today’s </a:t>
            </a:r>
            <a:r>
              <a:rPr lang="en-US" sz="1200" b="0" i="0" kern="1200" baseline="0" dirty="0" smtClean="0">
                <a:ln w="17780" cmpd="sng">
                  <a:noFill/>
                  <a:prstDash val="solid"/>
                  <a:miter lim="800000"/>
                </a:ln>
                <a:solidFill>
                  <a:schemeClr val="tx1"/>
                </a:solidFill>
                <a:latin typeface="+mn-lt"/>
                <a:ea typeface="+mn-ea"/>
                <a:cs typeface="+mn-cs"/>
              </a:rPr>
              <a:t>H-1B Ready to Work Grant </a:t>
            </a:r>
            <a:r>
              <a:rPr lang="en-US" dirty="0" smtClean="0"/>
              <a:t>Subject</a:t>
            </a:r>
            <a:r>
              <a:rPr lang="en-US" baseline="0" dirty="0" smtClean="0"/>
              <a:t> Matter Expert Series on How to Motivate the LTU: Behaviors, </a:t>
            </a:r>
            <a:r>
              <a:rPr lang="en-US" sz="1200" b="0" i="1" dirty="0" smtClean="0"/>
              <a:t>Attitudes and Active Engagement Strategies to Improve Participant Job Placements</a:t>
            </a:r>
            <a:endParaRPr lang="en-US" i="0" baseline="0" dirty="0" smtClean="0"/>
          </a:p>
          <a:p>
            <a:pPr marL="0" marR="0" indent="0" algn="l" defTabSz="914350" rtl="0" eaLnBrk="1" fontAlgn="auto" latinLnBrk="0" hangingPunct="1">
              <a:lnSpc>
                <a:spcPct val="100000"/>
              </a:lnSpc>
              <a:spcBef>
                <a:spcPts val="0"/>
              </a:spcBef>
              <a:spcAft>
                <a:spcPts val="0"/>
              </a:spcAft>
              <a:buClrTx/>
              <a:buSzTx/>
              <a:buFontTx/>
              <a:buNone/>
              <a:tabLst/>
              <a:defRPr/>
            </a:pPr>
            <a:r>
              <a:rPr lang="en-US" baseline="0" dirty="0" smtClean="0"/>
              <a:t>I’m Tressa Dorsey, with High-Impact Partners, our TA providers for the RTW grants. Joining me today is my colleague Ayreen </a:t>
            </a:r>
            <a:r>
              <a:rPr lang="en-US" baseline="0" dirty="0" err="1" smtClean="0"/>
              <a:t>Cadwaller</a:t>
            </a:r>
            <a:endParaRPr lang="en-US" baseline="0" dirty="0" smtClean="0"/>
          </a:p>
          <a:p>
            <a:pPr marL="0" marR="0" indent="0" algn="l" defTabSz="914350" rtl="0" eaLnBrk="1" fontAlgn="auto" latinLnBrk="0" hangingPunct="1">
              <a:lnSpc>
                <a:spcPct val="100000"/>
              </a:lnSpc>
              <a:spcBef>
                <a:spcPts val="0"/>
              </a:spcBef>
              <a:spcAft>
                <a:spcPts val="0"/>
              </a:spcAft>
              <a:buClrTx/>
              <a:buSzTx/>
              <a:buFontTx/>
              <a:buNone/>
              <a:tabLst/>
              <a:defRPr/>
            </a:pPr>
            <a:endParaRPr lang="en-US" baseline="0" dirty="0" smtClean="0"/>
          </a:p>
          <a:p>
            <a:pPr defTabSz="914350">
              <a:defRPr/>
            </a:pPr>
            <a:r>
              <a:rPr lang="en-US" sz="1200" b="0" i="0" kern="1200" baseline="0" dirty="0" smtClean="0">
                <a:ln>
                  <a:noFill/>
                </a:ln>
                <a:solidFill>
                  <a:schemeClr val="tx1"/>
                </a:solidFill>
                <a:latin typeface="+mn-lt"/>
                <a:ea typeface="+mn-ea"/>
                <a:cs typeface="+mn-cs"/>
              </a:rPr>
              <a:t>It is my pleasure to introduce to you our Presenter: Jodie Sue Kelly, with Cygnet Associates.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defTabSz="914350">
              <a:defRPr/>
            </a:pPr>
            <a:endParaRPr lang="en-US" baseline="0" dirty="0" smtClean="0"/>
          </a:p>
        </p:txBody>
      </p:sp>
      <p:sp>
        <p:nvSpPr>
          <p:cNvPr id="4" name="Slide Number Placeholder 3"/>
          <p:cNvSpPr>
            <a:spLocks noGrp="1"/>
          </p:cNvSpPr>
          <p:nvPr>
            <p:ph type="sldNum" sz="quarter" idx="10"/>
          </p:nvPr>
        </p:nvSpPr>
        <p:spPr/>
        <p:txBody>
          <a:bodyPr/>
          <a:lstStyle/>
          <a:p>
            <a:fld id="{17C97589-81B3-48A3-8226-3514F3374294}" type="slidenum">
              <a:rPr lang="en-US" smtClean="0"/>
              <a:pPr/>
              <a:t>4</a:t>
            </a:fld>
            <a:endParaRPr lang="en-US" dirty="0"/>
          </a:p>
        </p:txBody>
      </p:sp>
    </p:spTree>
    <p:extLst>
      <p:ext uri="{BB962C8B-B14F-4D97-AF65-F5344CB8AC3E}">
        <p14:creationId xmlns:p14="http://schemas.microsoft.com/office/powerpoint/2010/main" val="97279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clip of what to expect in the webinar room. (instead of the 5 tech slides)</a:t>
            </a: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5</a:t>
            </a:fld>
            <a:endParaRPr lang="en-US"/>
          </a:p>
        </p:txBody>
      </p:sp>
    </p:spTree>
    <p:extLst>
      <p:ext uri="{BB962C8B-B14F-4D97-AF65-F5344CB8AC3E}">
        <p14:creationId xmlns:p14="http://schemas.microsoft.com/office/powerpoint/2010/main" val="103176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spcBef>
                <a:spcPts val="1223"/>
              </a:spcBef>
              <a:spcAft>
                <a:spcPts val="1223"/>
              </a:spcAft>
              <a:buClr>
                <a:srgbClr val="CC0000"/>
              </a:buClr>
              <a:defRPr/>
            </a:pPr>
            <a:r>
              <a:rPr lang="en-US" sz="2400" b="1" kern="0" dirty="0" smtClean="0">
                <a:solidFill>
                  <a:srgbClr val="000000"/>
                </a:solidFill>
                <a:latin typeface="Tahoma"/>
              </a:rPr>
              <a:t>Agenda/Objective</a:t>
            </a:r>
          </a:p>
          <a:p>
            <a:pPr marL="349415" indent="-349415" defTabSz="931774" fontAlgn="base">
              <a:spcBef>
                <a:spcPts val="1223"/>
              </a:spcBef>
              <a:spcAft>
                <a:spcPts val="1223"/>
              </a:spcAft>
              <a:buClr>
                <a:srgbClr val="CC0000"/>
              </a:buClr>
              <a:buFont typeface="Arial" pitchFamily="34" charset="0"/>
              <a:buChar char="•"/>
              <a:defRPr/>
            </a:pPr>
            <a:r>
              <a:rPr lang="en-US" sz="2400" b="1" kern="0" dirty="0" smtClean="0">
                <a:solidFill>
                  <a:srgbClr val="000000"/>
                </a:solidFill>
                <a:latin typeface="Tahoma"/>
              </a:rPr>
              <a:t>Agenda/Objective 1</a:t>
            </a:r>
          </a:p>
          <a:p>
            <a:pPr marL="349415" indent="-349415" defTabSz="931774" fontAlgn="base">
              <a:spcBef>
                <a:spcPts val="1223"/>
              </a:spcBef>
              <a:spcAft>
                <a:spcPts val="1223"/>
              </a:spcAft>
              <a:buClr>
                <a:srgbClr val="CC0000"/>
              </a:buClr>
              <a:buFont typeface="Arial" pitchFamily="34" charset="0"/>
              <a:buChar char="•"/>
              <a:defRPr/>
            </a:pPr>
            <a:r>
              <a:rPr lang="en-US" sz="2400" b="1" kern="0" dirty="0" smtClean="0">
                <a:solidFill>
                  <a:srgbClr val="000000"/>
                </a:solidFill>
                <a:latin typeface="Tahoma"/>
              </a:rPr>
              <a:t>Agenda/Objective 2</a:t>
            </a:r>
          </a:p>
          <a:p>
            <a:pPr marL="349415" indent="-349415" defTabSz="931774" fontAlgn="base">
              <a:spcBef>
                <a:spcPts val="1223"/>
              </a:spcBef>
              <a:spcAft>
                <a:spcPts val="1223"/>
              </a:spcAft>
              <a:buClr>
                <a:srgbClr val="CC0000"/>
              </a:buClr>
              <a:buFont typeface="Wingdings" pitchFamily="2" charset="2"/>
              <a:buChar char="§"/>
              <a:defRPr/>
            </a:pPr>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6</a:t>
            </a:fld>
            <a:endParaRPr lang="en-US"/>
          </a:p>
        </p:txBody>
      </p:sp>
    </p:spTree>
    <p:extLst>
      <p:ext uri="{BB962C8B-B14F-4D97-AF65-F5344CB8AC3E}">
        <p14:creationId xmlns:p14="http://schemas.microsoft.com/office/powerpoint/2010/main" val="293147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Jodie Sue Kelly, Case Management Skills for Career Advisors</a:t>
            </a: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Cygnet84@aol.com  www.cygnetassociates.com  410-263-8515</a:t>
            </a:r>
            <a:endParaRPr lang="en-US">
              <a:solidFill>
                <a:prstClr val="black"/>
              </a:solidFill>
            </a:endParaRPr>
          </a:p>
        </p:txBody>
      </p:sp>
      <p:sp>
        <p:nvSpPr>
          <p:cNvPr id="6" name="Slide Number Placeholder 5"/>
          <p:cNvSpPr>
            <a:spLocks noGrp="1"/>
          </p:cNvSpPr>
          <p:nvPr>
            <p:ph type="sldNum" sz="quarter" idx="12"/>
          </p:nvPr>
        </p:nvSpPr>
        <p:spPr/>
        <p:txBody>
          <a:bodyPr/>
          <a:lstStyle/>
          <a:p>
            <a:fld id="{101EF629-F054-4908-BF56-AE7A5876985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93923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it is difficult to stay on track when you set goals.  Reaching those goals isn’t always easy.  It is useful to remind yourself constantly what it is that you are trying to achieve.  </a:t>
            </a:r>
          </a:p>
          <a:p>
            <a:endParaRPr lang="en-US" dirty="0"/>
          </a:p>
          <a:p>
            <a:r>
              <a:rPr lang="en-US" dirty="0" smtClean="0"/>
              <a:t>So when you get down and don’t want to look for a job, go to school, go to work experience, it’s good to go back and look at those goals as way of remembering why you are doing this.</a:t>
            </a:r>
            <a:endParaRPr lang="en-US" dirty="0"/>
          </a:p>
        </p:txBody>
      </p:sp>
      <p:sp>
        <p:nvSpPr>
          <p:cNvPr id="4" name="Slide Number Placeholder 3"/>
          <p:cNvSpPr>
            <a:spLocks noGrp="1"/>
          </p:cNvSpPr>
          <p:nvPr>
            <p:ph type="sldNum" sz="quarter" idx="10"/>
          </p:nvPr>
        </p:nvSpPr>
        <p:spPr/>
        <p:txBody>
          <a:bodyPr/>
          <a:lstStyle/>
          <a:p>
            <a:fld id="{5258D6EF-9660-474B-998C-BD3AC1DC21DF}" type="slidenum">
              <a:rPr lang="en-US" smtClean="0">
                <a:solidFill>
                  <a:prstClr val="black"/>
                </a:solidFill>
              </a:rPr>
              <a:pPr/>
              <a:t>24</a:t>
            </a:fld>
            <a:endParaRPr lang="en-US">
              <a:solidFill>
                <a:prstClr val="black"/>
              </a:solidFill>
            </a:endParaRPr>
          </a:p>
        </p:txBody>
      </p:sp>
      <p:sp>
        <p:nvSpPr>
          <p:cNvPr id="5" name="Footer Placeholder 4"/>
          <p:cNvSpPr>
            <a:spLocks noGrp="1"/>
          </p:cNvSpPr>
          <p:nvPr>
            <p:ph type="ftr" sz="quarter" idx="11"/>
          </p:nvPr>
        </p:nvSpPr>
        <p:spPr/>
        <p:txBody>
          <a:bodyPr/>
          <a:lstStyle/>
          <a:p>
            <a:r>
              <a:rPr lang="fi-FI" smtClean="0">
                <a:solidFill>
                  <a:prstClr val="black"/>
                </a:solidFill>
              </a:rPr>
              <a:t>Jodie Sue Kelly   cygnet84@aol.com  www.cygnetassociates.com</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Jodie Sue Kelly, Case Management Skills for Career Advisors</a:t>
            </a:r>
            <a:endParaRPr lang="en-US">
              <a:solidFill>
                <a:prstClr val="black"/>
              </a:solidFill>
            </a:endParaRPr>
          </a:p>
        </p:txBody>
      </p:sp>
    </p:spTree>
    <p:extLst>
      <p:ext uri="{BB962C8B-B14F-4D97-AF65-F5344CB8AC3E}">
        <p14:creationId xmlns:p14="http://schemas.microsoft.com/office/powerpoint/2010/main" val="3253355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pass out a little life goals sheet.  I want you to think about how your life will be better or what you could do if you had that much more money.  Write down five ways your life would be better.</a:t>
            </a:r>
          </a:p>
          <a:p>
            <a:endParaRPr lang="en-US" dirty="0"/>
          </a:p>
          <a:p>
            <a:r>
              <a:rPr lang="en-US" dirty="0" smtClean="0"/>
              <a:t>(Ask for a few volunteers if time to read one of the ways his/her life would improve.)</a:t>
            </a:r>
          </a:p>
          <a:p>
            <a:endParaRPr lang="en-US" dirty="0"/>
          </a:p>
          <a:p>
            <a:r>
              <a:rPr lang="en-US" dirty="0" smtClean="0"/>
              <a:t>That is what we want to help you to achieve.</a:t>
            </a:r>
            <a:endParaRPr lang="en-US" dirty="0"/>
          </a:p>
        </p:txBody>
      </p:sp>
      <p:sp>
        <p:nvSpPr>
          <p:cNvPr id="4" name="Slide Number Placeholder 3"/>
          <p:cNvSpPr>
            <a:spLocks noGrp="1"/>
          </p:cNvSpPr>
          <p:nvPr>
            <p:ph type="sldNum" sz="quarter" idx="10"/>
          </p:nvPr>
        </p:nvSpPr>
        <p:spPr/>
        <p:txBody>
          <a:bodyPr/>
          <a:lstStyle/>
          <a:p>
            <a:fld id="{5258D6EF-9660-474B-998C-BD3AC1DC21DF}" type="slidenum">
              <a:rPr lang="en-US" smtClean="0">
                <a:solidFill>
                  <a:prstClr val="black"/>
                </a:solidFill>
              </a:rPr>
              <a:pPr/>
              <a:t>28</a:t>
            </a:fld>
            <a:endParaRPr lang="en-US">
              <a:solidFill>
                <a:prstClr val="black"/>
              </a:solidFill>
            </a:endParaRPr>
          </a:p>
        </p:txBody>
      </p:sp>
      <p:sp>
        <p:nvSpPr>
          <p:cNvPr id="5" name="Footer Placeholder 4"/>
          <p:cNvSpPr>
            <a:spLocks noGrp="1"/>
          </p:cNvSpPr>
          <p:nvPr>
            <p:ph type="ftr" sz="quarter" idx="11"/>
          </p:nvPr>
        </p:nvSpPr>
        <p:spPr/>
        <p:txBody>
          <a:bodyPr/>
          <a:lstStyle/>
          <a:p>
            <a:r>
              <a:rPr lang="fi-FI" smtClean="0">
                <a:solidFill>
                  <a:prstClr val="black"/>
                </a:solidFill>
              </a:rPr>
              <a:t>Jodie Sue Kelly   cygnet84@aol.com  www.cygnetassociates.com</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Jodie Sue Kelly, Case Management Skills for Career Advisors</a:t>
            </a:r>
            <a:endParaRPr lang="en-US">
              <a:solidFill>
                <a:prstClr val="black"/>
              </a:solidFill>
            </a:endParaRPr>
          </a:p>
        </p:txBody>
      </p:sp>
    </p:spTree>
    <p:extLst>
      <p:ext uri="{BB962C8B-B14F-4D97-AF65-F5344CB8AC3E}">
        <p14:creationId xmlns:p14="http://schemas.microsoft.com/office/powerpoint/2010/main" val="3602294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video" Target="../media/media11.wmv"/><Relationship Id="rId1" Type="http://schemas.microsoft.com/office/2007/relationships/media" Target="../media/media11.wmv"/><Relationship Id="rId4" Type="http://schemas.openxmlformats.org/officeDocument/2006/relationships/image" Target="../media/image2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17.png"/><Relationship Id="rId4" Type="http://schemas.openxmlformats.org/officeDocument/2006/relationships/image" Target="../media/image1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Middle BG"/>
          <p:cNvSpPr/>
          <p:nvPr/>
        </p:nvSpPr>
        <p:spPr>
          <a:xfrm>
            <a:off x="0" y="2680854"/>
            <a:ext cx="9144000" cy="2419586"/>
          </a:xfrm>
          <a:prstGeom prst="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1" name="Footer"/>
          <p:cNvSpPr/>
          <p:nvPr/>
        </p:nvSpPr>
        <p:spPr>
          <a:xfrm>
            <a:off x="0" y="5105400"/>
            <a:ext cx="9159240" cy="1752600"/>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SubTitle Back"/>
          <p:cNvSpPr/>
          <p:nvPr/>
        </p:nvSpPr>
        <p:spPr>
          <a:xfrm>
            <a:off x="4176712" y="4545808"/>
            <a:ext cx="4967288" cy="1828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 name="Subtitle 2"/>
          <p:cNvSpPr>
            <a:spLocks noGrp="1"/>
          </p:cNvSpPr>
          <p:nvPr userDrawn="1">
            <p:ph type="subTitle" idx="1" hasCustomPrompt="1"/>
          </p:nvPr>
        </p:nvSpPr>
        <p:spPr>
          <a:xfrm>
            <a:off x="4724400" y="4876800"/>
            <a:ext cx="4343400" cy="1143000"/>
          </a:xfrm>
        </p:spPr>
        <p:txBody>
          <a:bodyPr/>
          <a:lstStyle>
            <a:lvl1pPr marL="0" indent="0" algn="ctr">
              <a:buNone/>
              <a:defRPr b="1">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Webinar Subtitle</a:t>
            </a:r>
            <a:endParaRPr lang="en-US" dirty="0"/>
          </a:p>
        </p:txBody>
      </p:sp>
      <p:pic>
        <p:nvPicPr>
          <p:cNvPr id="24"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76" y="4419600"/>
            <a:ext cx="18653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2570881"/>
          </a:xfrm>
          <a:prstGeom prst="rect">
            <a:avLst/>
          </a:prstGeom>
        </p:spPr>
      </p:pic>
      <p:sp>
        <p:nvSpPr>
          <p:cNvPr id="5" name="TextBox 4"/>
          <p:cNvSpPr txBox="1"/>
          <p:nvPr userDrawn="1"/>
        </p:nvSpPr>
        <p:spPr>
          <a:xfrm>
            <a:off x="381000" y="860595"/>
            <a:ext cx="3429000" cy="400110"/>
          </a:xfrm>
          <a:prstGeom prst="rect">
            <a:avLst/>
          </a:prstGeom>
          <a:noFill/>
        </p:spPr>
        <p:txBody>
          <a:bodyPr wrap="square" rtlCol="0">
            <a:spAutoFit/>
          </a:bodyPr>
          <a:lstStyle/>
          <a:p>
            <a:r>
              <a:rPr lang="en-US" sz="2000" b="1" dirty="0" smtClean="0">
                <a:solidFill>
                  <a:schemeClr val="bg1"/>
                </a:solidFill>
              </a:rPr>
              <a:t>Welcome</a:t>
            </a:r>
            <a:r>
              <a:rPr lang="en-US" sz="2000" b="1" baseline="0" dirty="0" smtClean="0">
                <a:solidFill>
                  <a:schemeClr val="bg1"/>
                </a:solidFill>
              </a:rPr>
              <a:t> to </a:t>
            </a:r>
            <a:r>
              <a:rPr lang="en-US" sz="2000" b="1" dirty="0" smtClean="0">
                <a:solidFill>
                  <a:schemeClr val="bg1"/>
                </a:solidFill>
              </a:rPr>
              <a:t>Workforce</a:t>
            </a:r>
            <a:r>
              <a:rPr lang="en-US" sz="2000" b="1" baseline="30000" dirty="0" smtClean="0">
                <a:solidFill>
                  <a:schemeClr val="bg1"/>
                </a:solidFill>
              </a:rPr>
              <a:t>3</a:t>
            </a:r>
            <a:r>
              <a:rPr lang="en-US" sz="2000" b="1" baseline="0" dirty="0" smtClean="0">
                <a:solidFill>
                  <a:schemeClr val="bg1"/>
                </a:solidFill>
              </a:rPr>
              <a:t> One</a:t>
            </a:r>
            <a:endParaRPr lang="en-US" sz="2000" b="1" dirty="0">
              <a:solidFill>
                <a:schemeClr val="bg1"/>
              </a:solidFill>
            </a:endParaRPr>
          </a:p>
        </p:txBody>
      </p:sp>
      <p:grpSp>
        <p:nvGrpSpPr>
          <p:cNvPr id="13" name="Header"/>
          <p:cNvGrpSpPr/>
          <p:nvPr/>
        </p:nvGrpSpPr>
        <p:grpSpPr>
          <a:xfrm>
            <a:off x="2894" y="-145473"/>
            <a:ext cx="9144000" cy="2819400"/>
            <a:chOff x="0" y="0"/>
            <a:chExt cx="9144000" cy="2819400"/>
          </a:xfrm>
        </p:grpSpPr>
        <p:sp>
          <p:nvSpPr>
            <p:cNvPr id="9" name="Rectangle 8"/>
            <p:cNvSpPr/>
            <p:nvPr userDrawn="1"/>
          </p:nvSpPr>
          <p:spPr>
            <a:xfrm>
              <a:off x="0" y="0"/>
              <a:ext cx="9144000" cy="2667000"/>
            </a:xfrm>
            <a:prstGeom prst="rect">
              <a:avLst/>
            </a:prstGeom>
            <a:solidFill>
              <a:schemeClr val="accent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Rectangle 9"/>
            <p:cNvSpPr/>
            <p:nvPr userDrawn="1"/>
          </p:nvSpPr>
          <p:spPr>
            <a:xfrm>
              <a:off x="0" y="2667000"/>
              <a:ext cx="9144000" cy="152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Arial" pitchFamily="34" charset="0"/>
                <a:ea typeface="+mn-ea"/>
                <a:cs typeface="Arial" pitchFamily="34" charset="0"/>
              </a:endParaRPr>
            </a:p>
          </p:txBody>
        </p:sp>
      </p:grpSp>
      <p:grpSp>
        <p:nvGrpSpPr>
          <p:cNvPr id="16" name="Group 15"/>
          <p:cNvGrpSpPr/>
          <p:nvPr userDrawn="1"/>
        </p:nvGrpSpPr>
        <p:grpSpPr>
          <a:xfrm>
            <a:off x="2124740" y="4556760"/>
            <a:ext cx="2218660" cy="501112"/>
            <a:chOff x="2124740" y="4561840"/>
            <a:chExt cx="2218660" cy="501112"/>
          </a:xfrm>
        </p:grpSpPr>
        <p:sp>
          <p:nvSpPr>
            <p:cNvPr id="14" name="TextBox 13"/>
            <p:cNvSpPr txBox="1"/>
            <p:nvPr userDrawn="1"/>
          </p:nvSpPr>
          <p:spPr>
            <a:xfrm>
              <a:off x="2590800" y="4572000"/>
              <a:ext cx="1752600" cy="477054"/>
            </a:xfrm>
            <a:prstGeom prst="rect">
              <a:avLst/>
            </a:prstGeom>
            <a:noFill/>
          </p:spPr>
          <p:txBody>
            <a:bodyPr wrap="square" rtlCol="0">
              <a:spAutoFit/>
            </a:bodyPr>
            <a:lstStyle/>
            <a:p>
              <a:pPr>
                <a:lnSpc>
                  <a:spcPts val="1000"/>
                </a:lnSpc>
                <a:spcBef>
                  <a:spcPts val="0"/>
                </a:spcBef>
                <a:spcAft>
                  <a:spcPts val="0"/>
                </a:spcAft>
              </a:pPr>
              <a:r>
                <a:rPr lang="en-US" sz="900" b="1" i="1" kern="800" spc="0" dirty="0" smtClean="0">
                  <a:solidFill>
                    <a:schemeClr val="tx2">
                      <a:lumMod val="75000"/>
                    </a:schemeClr>
                  </a:solidFill>
                  <a:latin typeface="Arial" pitchFamily="34" charset="0"/>
                  <a:cs typeface="Arial" pitchFamily="34" charset="0"/>
                </a:rPr>
                <a:t>U.S. Department</a:t>
              </a:r>
              <a:r>
                <a:rPr lang="en-US" sz="900" b="1" i="1" kern="800" spc="0" baseline="0" dirty="0" smtClean="0">
                  <a:solidFill>
                    <a:schemeClr val="tx2">
                      <a:lumMod val="75000"/>
                    </a:schemeClr>
                  </a:solidFill>
                  <a:latin typeface="Arial" pitchFamily="34" charset="0"/>
                  <a:cs typeface="Arial" pitchFamily="34" charset="0"/>
                </a:rPr>
                <a:t> of Labor</a:t>
              </a:r>
            </a:p>
            <a:p>
              <a:pPr>
                <a:lnSpc>
                  <a:spcPts val="1000"/>
                </a:lnSpc>
                <a:spcBef>
                  <a:spcPts val="0"/>
                </a:spcBef>
                <a:spcAft>
                  <a:spcPts val="0"/>
                </a:spcAft>
              </a:pPr>
              <a:r>
                <a:rPr lang="en-US" sz="900" b="0" i="1" kern="800" spc="0" baseline="0" dirty="0" smtClean="0">
                  <a:solidFill>
                    <a:schemeClr val="tx2">
                      <a:lumMod val="75000"/>
                    </a:schemeClr>
                  </a:solidFill>
                  <a:latin typeface="Arial" pitchFamily="34" charset="0"/>
                  <a:cs typeface="Arial" pitchFamily="34" charset="0"/>
                </a:rPr>
                <a:t>Employment and Training Administration</a:t>
              </a:r>
              <a:endParaRPr lang="en-US" sz="900" b="0" i="1" kern="800" spc="0" dirty="0">
                <a:solidFill>
                  <a:schemeClr val="tx2">
                    <a:lumMod val="75000"/>
                  </a:schemeClr>
                </a:solidFill>
                <a:latin typeface="Arial" pitchFamily="34" charset="0"/>
                <a:cs typeface="Arial" pitchFamily="34" charset="0"/>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4740" y="4561840"/>
              <a:ext cx="501112" cy="501112"/>
            </a:xfrm>
            <a:prstGeom prst="rect">
              <a:avLst/>
            </a:prstGeom>
          </p:spPr>
        </p:pic>
      </p:grpSp>
      <p:sp>
        <p:nvSpPr>
          <p:cNvPr id="2" name="Title 1"/>
          <p:cNvSpPr>
            <a:spLocks noGrp="1"/>
          </p:cNvSpPr>
          <p:nvPr userDrawn="1">
            <p:ph type="ctrTitle" hasCustomPrompt="1"/>
          </p:nvPr>
        </p:nvSpPr>
        <p:spPr>
          <a:xfrm>
            <a:off x="76200" y="2869408"/>
            <a:ext cx="8991600" cy="1676400"/>
          </a:xfrm>
          <a:prstGeom prst="rect">
            <a:avLst/>
          </a:prstGeom>
        </p:spPr>
        <p:txBody>
          <a:bodyPr>
            <a:normAutofit/>
            <a:scene3d>
              <a:camera prst="perspectiveAbove"/>
              <a:lightRig rig="threePt" dir="t"/>
            </a:scene3d>
          </a:bodyPr>
          <a:lstStyle>
            <a:lvl1pPr>
              <a:defRPr sz="3200" b="1" cap="none" spc="0" baseline="0">
                <a:ln w="17780" cmpd="sng">
                  <a:noFill/>
                  <a:prstDash val="solid"/>
                  <a:miter lim="800000"/>
                </a:ln>
                <a:solidFill>
                  <a:schemeClr val="tx2"/>
                </a:solidFill>
                <a:effectLst/>
                <a:latin typeface="Arial" pitchFamily="34" charset="0"/>
                <a:cs typeface="Arial" pitchFamily="34" charset="0"/>
              </a:defRPr>
            </a:lvl1pPr>
          </a:lstStyle>
          <a:p>
            <a:r>
              <a:rPr lang="en-US" dirty="0" smtClean="0"/>
              <a:t>Webinar Title Here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0">
              <a:schemeClr val="bg1">
                <a:lumMod val="95000"/>
              </a:schemeClr>
            </a:gs>
            <a:gs pos="30000">
              <a:srgbClr val="ECECEC"/>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398"/>
            <a:ext cx="7772400" cy="1470025"/>
          </a:xfrm>
        </p:spPr>
        <p:txBody>
          <a:bodyPr>
            <a:normAutofit/>
          </a:bodyPr>
          <a:lstStyle>
            <a:lvl1pPr algn="l">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381000" y="765175"/>
            <a:ext cx="7772400"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12733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E6E6E6">
                  <a:tint val="75000"/>
                </a:srgbClr>
              </a:solidFill>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42647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14"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E6E6E6">
                  <a:tint val="75000"/>
                </a:srgbClr>
              </a:solidFill>
            </a:endParaRPr>
          </a:p>
        </p:txBody>
      </p:sp>
      <p:sp>
        <p:nvSpPr>
          <p:cNvPr id="15"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0922321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4953001"/>
            <a:ext cx="7086600" cy="1362075"/>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0" y="3452813"/>
            <a:ext cx="70866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5" name="Footer Placeholder 4"/>
          <p:cNvSpPr>
            <a:spLocks noGrp="1"/>
          </p:cNvSpPr>
          <p:nvPr>
            <p:ph type="ftr" sz="quarter" idx="11"/>
          </p:nvPr>
        </p:nvSpPr>
        <p:spPr/>
        <p:txBody>
          <a:bodyPr/>
          <a:lstStyle/>
          <a:p>
            <a:endParaRPr lang="en-US">
              <a:solidFill>
                <a:srgbClr val="E6E6E6">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Tree>
    <p:extLst>
      <p:ext uri="{BB962C8B-B14F-4D97-AF65-F5344CB8AC3E}">
        <p14:creationId xmlns:p14="http://schemas.microsoft.com/office/powerpoint/2010/main" val="70206348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26670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26670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6" name="Footer Placeholder 5"/>
          <p:cNvSpPr>
            <a:spLocks noGrp="1"/>
          </p:cNvSpPr>
          <p:nvPr>
            <p:ph type="ftr" sz="quarter" idx="11"/>
          </p:nvPr>
        </p:nvSpPr>
        <p:spPr/>
        <p:txBody>
          <a:bodyPr/>
          <a:lstStyle/>
          <a:p>
            <a:endParaRPr lang="en-US">
              <a:solidFill>
                <a:srgbClr val="E6E6E6">
                  <a:tint val="75000"/>
                </a:srgb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Tree>
    <p:extLst>
      <p:ext uri="{BB962C8B-B14F-4D97-AF65-F5344CB8AC3E}">
        <p14:creationId xmlns:p14="http://schemas.microsoft.com/office/powerpoint/2010/main" val="3453869219"/>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590801"/>
            <a:ext cx="3732334"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352811"/>
            <a:ext cx="3732334"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495800" y="2590801"/>
            <a:ext cx="37338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495800" y="3352811"/>
            <a:ext cx="37338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8" name="Footer Placeholder 7"/>
          <p:cNvSpPr>
            <a:spLocks noGrp="1"/>
          </p:cNvSpPr>
          <p:nvPr>
            <p:ph type="ftr" sz="quarter" idx="11"/>
          </p:nvPr>
        </p:nvSpPr>
        <p:spPr/>
        <p:txBody>
          <a:bodyPr/>
          <a:lstStyle/>
          <a:p>
            <a:endParaRPr lang="en-US">
              <a:solidFill>
                <a:srgbClr val="E6E6E6">
                  <a:tint val="75000"/>
                </a:srgb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66108975"/>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4" name="Footer Placeholder 3"/>
          <p:cNvSpPr>
            <a:spLocks noGrp="1"/>
          </p:cNvSpPr>
          <p:nvPr>
            <p:ph type="ftr" sz="quarter" idx="11"/>
          </p:nvPr>
        </p:nvSpPr>
        <p:spPr/>
        <p:txBody>
          <a:bodyPr/>
          <a:lstStyle/>
          <a:p>
            <a:endParaRPr lang="en-US">
              <a:solidFill>
                <a:srgbClr val="E6E6E6">
                  <a:tint val="75000"/>
                </a:srgb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Tree>
    <p:extLst>
      <p:ext uri="{BB962C8B-B14F-4D97-AF65-F5344CB8AC3E}">
        <p14:creationId xmlns:p14="http://schemas.microsoft.com/office/powerpoint/2010/main" val="2049477498"/>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3" name="Footer Placeholder 2"/>
          <p:cNvSpPr>
            <a:spLocks noGrp="1"/>
          </p:cNvSpPr>
          <p:nvPr>
            <p:ph type="ftr" sz="quarter" idx="11"/>
          </p:nvPr>
        </p:nvSpPr>
        <p:spPr/>
        <p:txBody>
          <a:bodyPr/>
          <a:lstStyle/>
          <a:p>
            <a:endParaRPr lang="en-US">
              <a:solidFill>
                <a:srgbClr val="E6E6E6">
                  <a:tint val="75000"/>
                </a:srgb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Tree>
    <p:extLst>
      <p:ext uri="{BB962C8B-B14F-4D97-AF65-F5344CB8AC3E}">
        <p14:creationId xmlns:p14="http://schemas.microsoft.com/office/powerpoint/2010/main" val="3283930296"/>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981210"/>
            <a:ext cx="2895600" cy="762001"/>
          </a:xfrm>
        </p:spPr>
        <p:txBody>
          <a:bodyPr anchor="b"/>
          <a:lstStyle>
            <a:lvl1pPr algn="l">
              <a:defRPr sz="2000" b="1">
                <a:solidFill>
                  <a:schemeClr val="bg2">
                    <a:lumMod val="40000"/>
                    <a:lumOff val="6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05200" y="1981200"/>
            <a:ext cx="5638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28600" y="2743213"/>
            <a:ext cx="2895600" cy="4876799"/>
          </a:xfrm>
        </p:spPr>
        <p:txBody>
          <a:bodyPr/>
          <a:lstStyle>
            <a:lvl1pPr marL="0" indent="0">
              <a:buNone/>
              <a:defRPr sz="1400">
                <a:solidFill>
                  <a:schemeClr val="bg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780896"/>
            <a:ext cx="2133600" cy="365125"/>
          </a:xfrm>
        </p:spPr>
        <p:txBody>
          <a:bodyPr/>
          <a:lstStyle>
            <a:lvl1pPr>
              <a:defRPr>
                <a:solidFill>
                  <a:schemeClr val="bg2">
                    <a:lumMod val="40000"/>
                    <a:lumOff val="60000"/>
                  </a:schemeClr>
                </a:solidFill>
              </a:defRPr>
            </a:lvl1pPr>
          </a:lstStyle>
          <a:p>
            <a:fld id="{6EB7948D-65B7-4FEC-80B5-36D7629B101D}" type="datetimeFigureOut">
              <a:rPr lang="en-US" smtClean="0">
                <a:solidFill>
                  <a:srgbClr val="0E57C4">
                    <a:lumMod val="40000"/>
                    <a:lumOff val="60000"/>
                  </a:srgbClr>
                </a:solidFill>
              </a:rPr>
              <a:pPr/>
              <a:t>12/14/2015</a:t>
            </a:fld>
            <a:endParaRPr lang="en-US">
              <a:solidFill>
                <a:srgbClr val="0E57C4">
                  <a:lumMod val="40000"/>
                  <a:lumOff val="60000"/>
                </a:srgbClr>
              </a:solidFill>
            </a:endParaRPr>
          </a:p>
        </p:txBody>
      </p:sp>
      <p:sp>
        <p:nvSpPr>
          <p:cNvPr id="6" name="Footer Placeholder 5"/>
          <p:cNvSpPr>
            <a:spLocks noGrp="1"/>
          </p:cNvSpPr>
          <p:nvPr>
            <p:ph type="ftr" sz="quarter" idx="11"/>
          </p:nvPr>
        </p:nvSpPr>
        <p:spPr/>
        <p:txBody>
          <a:bodyPr/>
          <a:lstStyle/>
          <a:p>
            <a:endParaRPr lang="en-US">
              <a:solidFill>
                <a:srgbClr val="E6E6E6">
                  <a:tint val="75000"/>
                </a:srgb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Tree>
    <p:extLst>
      <p:ext uri="{BB962C8B-B14F-4D97-AF65-F5344CB8AC3E}">
        <p14:creationId xmlns:p14="http://schemas.microsoft.com/office/powerpoint/2010/main" val="183630228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5562601"/>
            <a:ext cx="5486400" cy="566739"/>
          </a:xfrm>
        </p:spPr>
        <p:txBody>
          <a:bodyPr anchor="b"/>
          <a:lstStyle>
            <a:lvl1pPr algn="l">
              <a:defRPr sz="2000" b="1">
                <a:solidFill>
                  <a:schemeClr val="bg1">
                    <a:lumMod val="10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1000" y="19812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612934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6" name="Footer Placeholder 5"/>
          <p:cNvSpPr>
            <a:spLocks noGrp="1"/>
          </p:cNvSpPr>
          <p:nvPr>
            <p:ph type="ftr" sz="quarter" idx="11"/>
          </p:nvPr>
        </p:nvSpPr>
        <p:spPr/>
        <p:txBody>
          <a:bodyPr/>
          <a:lstStyle/>
          <a:p>
            <a:endParaRPr lang="en-US">
              <a:solidFill>
                <a:srgbClr val="E6E6E6">
                  <a:tint val="75000"/>
                </a:srgb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Tree>
    <p:extLst>
      <p:ext uri="{BB962C8B-B14F-4D97-AF65-F5344CB8AC3E}">
        <p14:creationId xmlns:p14="http://schemas.microsoft.com/office/powerpoint/2010/main" val="372935458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5" name="Footer Placeholder 4"/>
          <p:cNvSpPr>
            <a:spLocks noGrp="1"/>
          </p:cNvSpPr>
          <p:nvPr>
            <p:ph type="ftr" sz="quarter" idx="11"/>
          </p:nvPr>
        </p:nvSpPr>
        <p:spPr/>
        <p:txBody>
          <a:bodyPr/>
          <a:lstStyle/>
          <a:p>
            <a:endParaRPr lang="en-US">
              <a:solidFill>
                <a:srgbClr val="E6E6E6">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Tree>
    <p:extLst>
      <p:ext uri="{BB962C8B-B14F-4D97-AF65-F5344CB8AC3E}">
        <p14:creationId xmlns:p14="http://schemas.microsoft.com/office/powerpoint/2010/main" val="22235105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Main Slide Dark">
    <p:bg>
      <p:bgPr>
        <a:gradFill flip="none" rotWithShape="1">
          <a:gsLst>
            <a:gs pos="0">
              <a:schemeClr val="tx1">
                <a:lumMod val="65000"/>
                <a:lumOff val="35000"/>
              </a:schemeClr>
            </a:gs>
            <a:gs pos="100000">
              <a:schemeClr val="tx1">
                <a:lumMod val="95000"/>
                <a:lumOff val="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9143997" cy="6857999"/>
          </a:xfrm>
          <a:prstGeom prst="rect">
            <a:avLst/>
          </a:prstGeom>
        </p:spPr>
      </p:pic>
      <p:sp>
        <p:nvSpPr>
          <p:cNvPr id="2" name="Title 1"/>
          <p:cNvSpPr>
            <a:spLocks noGrp="1"/>
          </p:cNvSpPr>
          <p:nvPr>
            <p:ph type="ctrTitle"/>
          </p:nvPr>
        </p:nvSpPr>
        <p:spPr>
          <a:xfrm>
            <a:off x="76200" y="228602"/>
            <a:ext cx="9067800" cy="1470025"/>
          </a:xfrm>
        </p:spPr>
        <p:txBody>
          <a:bodyPr>
            <a:normAutofit/>
          </a:bodyPr>
          <a:lstStyle>
            <a:lvl1pPr algn="ctr">
              <a:defRPr sz="3200" b="1">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 y="1371600"/>
            <a:ext cx="9067800" cy="4419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2387090"/>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0"/>
            <a:ext cx="7162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5" name="Footer Placeholder 4"/>
          <p:cNvSpPr>
            <a:spLocks noGrp="1"/>
          </p:cNvSpPr>
          <p:nvPr>
            <p:ph type="ftr" sz="quarter" idx="11"/>
          </p:nvPr>
        </p:nvSpPr>
        <p:spPr/>
        <p:txBody>
          <a:bodyPr/>
          <a:lstStyle/>
          <a:p>
            <a:endParaRPr lang="en-US">
              <a:solidFill>
                <a:srgbClr val="E6E6E6">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Tree>
    <p:extLst>
      <p:ext uri="{BB962C8B-B14F-4D97-AF65-F5344CB8AC3E}">
        <p14:creationId xmlns:p14="http://schemas.microsoft.com/office/powerpoint/2010/main" val="2621049771"/>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E6E6E6">
                  <a:tint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E6E6E6">
                    <a:tint val="75000"/>
                  </a:srgbClr>
                </a:solidFill>
              </a:rPr>
              <a:pPr/>
              <a:t>‹#›</a:t>
            </a:fld>
            <a:endParaRPr lang="en-US" dirty="0">
              <a:solidFill>
                <a:srgbClr val="E6E6E6">
                  <a:tint val="75000"/>
                </a:srgbClr>
              </a:solidFill>
            </a:endParaRPr>
          </a:p>
        </p:txBody>
      </p:sp>
      <p:sp>
        <p:nvSpPr>
          <p:cNvPr id="9" name="Text Placeholder 8"/>
          <p:cNvSpPr>
            <a:spLocks noGrp="1"/>
          </p:cNvSpPr>
          <p:nvPr>
            <p:ph type="body" sz="quarter" idx="15"/>
          </p:nvPr>
        </p:nvSpPr>
        <p:spPr>
          <a:xfrm>
            <a:off x="2590800" y="2311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2590800" y="34036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2590800" y="4521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2590800" y="5638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a:xfrm>
            <a:off x="228600" y="990610"/>
            <a:ext cx="6553202" cy="525463"/>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1553793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E6E6E6">
                  <a:tint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E6E6E6">
                    <a:tint val="75000"/>
                  </a:srgbClr>
                </a:solidFill>
              </a:rPr>
              <a:pPr/>
              <a:t>‹#›</a:t>
            </a:fld>
            <a:endParaRPr lang="en-US" dirty="0">
              <a:solidFill>
                <a:srgbClr val="E6E6E6">
                  <a:tint val="75000"/>
                </a:srgbClr>
              </a:solidFill>
            </a:endParaRPr>
          </a:p>
        </p:txBody>
      </p:sp>
      <p:sp>
        <p:nvSpPr>
          <p:cNvPr id="5" name="Content Placeholder 2"/>
          <p:cNvSpPr>
            <a:spLocks noGrp="1"/>
          </p:cNvSpPr>
          <p:nvPr>
            <p:ph sz="half" idx="1"/>
          </p:nvPr>
        </p:nvSpPr>
        <p:spPr>
          <a:xfrm>
            <a:off x="762000" y="2590800"/>
            <a:ext cx="3276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191000" y="2590801"/>
            <a:ext cx="4495800" cy="3125315"/>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762000" y="57150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038600" y="5715000"/>
            <a:ext cx="46482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490984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solidFill>
                <a:srgbClr val="E6E6E6">
                  <a:tint val="75000"/>
                </a:srgbClr>
              </a:solidFill>
            </a:endParaRPr>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solidFill>
                  <a:srgbClr val="E6E6E6">
                    <a:tint val="75000"/>
                  </a:srgbClr>
                </a:solidFill>
              </a:rPr>
              <a:pPr/>
              <a:t>‹#›</a:t>
            </a:fld>
            <a:endParaRPr lang="en-US" dirty="0">
              <a:solidFill>
                <a:srgbClr val="E6E6E6">
                  <a:tint val="75000"/>
                </a:srgbClr>
              </a:solidFill>
            </a:endParaRPr>
          </a:p>
        </p:txBody>
      </p:sp>
      <p:sp>
        <p:nvSpPr>
          <p:cNvPr id="9" name="Content Placeholder 2"/>
          <p:cNvSpPr>
            <a:spLocks noGrp="1"/>
          </p:cNvSpPr>
          <p:nvPr>
            <p:ph sz="half" idx="1"/>
          </p:nvPr>
        </p:nvSpPr>
        <p:spPr>
          <a:xfrm>
            <a:off x="914415" y="417513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619500" y="417513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612" y="417513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914415" y="1660525"/>
            <a:ext cx="2514597"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6194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3245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730541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6763BD-1173-4EF3-ACC5-672005ECB410}" type="datetime1">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Cygnet Associates 101 Hickory Lane Annapolis MD  21403</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39643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E6BFCE-F7DB-4759-877B-8374FBA73571}" type="datetime1">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Cygnet Associates 101 Hickory Lane Annapolis MD  21403</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789182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371601"/>
            <a:ext cx="3505200" cy="3810000"/>
          </a:xfrm>
        </p:spPr>
        <p:txBody>
          <a:bodyPr>
            <a:normAutofit/>
          </a:bodyPr>
          <a:lstStyle>
            <a:lvl1pPr marL="0" indent="0">
              <a:buFontTx/>
              <a:buNone/>
              <a:defRPr sz="900" b="0">
                <a:solidFill>
                  <a:schemeClr val="tx1">
                    <a:lumMod val="95000"/>
                    <a:lumOff val="5000"/>
                  </a:schemeClr>
                </a:solidFill>
              </a:defRPr>
            </a:lvl1pPr>
            <a:lvl2pPr marL="1371600" indent="-1371600">
              <a:buFontTx/>
              <a:buNone/>
              <a:defRPr sz="900">
                <a:solidFill>
                  <a:schemeClr val="tx1">
                    <a:lumMod val="95000"/>
                    <a:lumOff val="5000"/>
                  </a:schemeClr>
                </a:solidFill>
              </a:defRPr>
            </a:lvl2pPr>
            <a:lvl3pPr marL="1371600" indent="-1371600">
              <a:buFontTx/>
              <a:buNone/>
              <a:defRPr sz="900">
                <a:solidFill>
                  <a:schemeClr val="tx1">
                    <a:lumMod val="95000"/>
                    <a:lumOff val="5000"/>
                  </a:schemeClr>
                </a:solidFill>
              </a:defRPr>
            </a:lvl3pPr>
            <a:lvl4pPr marL="1371600" indent="-1371600">
              <a:buFontTx/>
              <a:buNone/>
              <a:defRPr sz="900">
                <a:solidFill>
                  <a:schemeClr val="tx1">
                    <a:lumMod val="95000"/>
                    <a:lumOff val="5000"/>
                  </a:schemeClr>
                </a:solidFill>
              </a:defRPr>
            </a:lvl4pPr>
            <a:lvl5pPr marL="1371600" indent="-1371600">
              <a:buFontTx/>
              <a:buNone/>
              <a:defRPr sz="900">
                <a:solidFill>
                  <a:schemeClr val="tx1">
                    <a:lumMod val="95000"/>
                    <a:lumOff val="5000"/>
                  </a:schemeClr>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029200" y="1371601"/>
            <a:ext cx="3429000" cy="3810000"/>
          </a:xfrm>
        </p:spPr>
        <p:txBody>
          <a:bodyPr>
            <a:normAutofit/>
          </a:bodyPr>
          <a:lstStyle>
            <a:lvl1pPr marL="0" indent="0">
              <a:buFontTx/>
              <a:buNone/>
              <a:defRPr sz="900" b="0">
                <a:solidFill>
                  <a:schemeClr val="tx1">
                    <a:lumMod val="95000"/>
                    <a:lumOff val="5000"/>
                  </a:schemeClr>
                </a:solidFill>
              </a:defRPr>
            </a:lvl1pPr>
            <a:lvl2pPr marL="0" indent="0">
              <a:buFontTx/>
              <a:buNone/>
              <a:defRPr sz="900">
                <a:solidFill>
                  <a:schemeClr val="tx1">
                    <a:lumMod val="95000"/>
                    <a:lumOff val="5000"/>
                  </a:schemeClr>
                </a:solidFill>
              </a:defRPr>
            </a:lvl2pPr>
            <a:lvl3pPr marL="0" indent="0">
              <a:buFontTx/>
              <a:buNone/>
              <a:defRPr sz="900">
                <a:solidFill>
                  <a:schemeClr val="tx1">
                    <a:lumMod val="95000"/>
                    <a:lumOff val="5000"/>
                  </a:schemeClr>
                </a:solidFill>
              </a:defRPr>
            </a:lvl3pPr>
            <a:lvl4pPr marL="0" indent="0">
              <a:buFontTx/>
              <a:buNone/>
              <a:defRPr sz="900">
                <a:solidFill>
                  <a:schemeClr val="tx1">
                    <a:lumMod val="95000"/>
                    <a:lumOff val="5000"/>
                  </a:schemeClr>
                </a:solidFill>
              </a:defRPr>
            </a:lvl4pPr>
            <a:lvl5pPr marL="0" indent="0">
              <a:buFontTx/>
              <a:buNone/>
              <a:defRPr sz="900">
                <a:solidFill>
                  <a:schemeClr val="tx1">
                    <a:lumMod val="95000"/>
                    <a:lumOff val="5000"/>
                  </a:schemeClr>
                </a:solidFill>
              </a:defRPr>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p:txBody>
          <a:bodyPr/>
          <a:lstStyle/>
          <a:p>
            <a:fld id="{81582BD6-FC20-4557-852B-8433F8572D30}" type="slidenum">
              <a:rPr lang="en-US" smtClean="0">
                <a:solidFill>
                  <a:prstClr val="white"/>
                </a:solidFill>
              </a:rPr>
              <a:pPr/>
              <a:t>‹#›</a:t>
            </a:fld>
            <a:endParaRPr lang="en-US" dirty="0">
              <a:solidFill>
                <a:prstClr val="white"/>
              </a:solidFill>
            </a:endParaRPr>
          </a:p>
        </p:txBody>
      </p:sp>
      <p:sp>
        <p:nvSpPr>
          <p:cNvPr id="10" name="Footer Placeholder 9"/>
          <p:cNvSpPr>
            <a:spLocks noGrp="1"/>
          </p:cNvSpPr>
          <p:nvPr>
            <p:ph type="ftr" sz="quarter" idx="15"/>
          </p:nvPr>
        </p:nvSpPr>
        <p:spPr/>
        <p:txBody>
          <a:bodyPr/>
          <a:lstStyle/>
          <a:p>
            <a:endParaRPr lang="en-US" dirty="0">
              <a:solidFill>
                <a:prstClr val="white"/>
              </a:solidFill>
            </a:endParaRPr>
          </a:p>
        </p:txBody>
      </p:sp>
      <p:sp>
        <p:nvSpPr>
          <p:cNvPr id="12" name="Title 11"/>
          <p:cNvSpPr>
            <a:spLocks noGrp="1"/>
          </p:cNvSpPr>
          <p:nvPr>
            <p:ph type="title"/>
          </p:nvPr>
        </p:nvSpPr>
        <p:spPr>
          <a:xfrm>
            <a:off x="76200" y="152403"/>
            <a:ext cx="7620000" cy="715963"/>
          </a:xfrm>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4943117"/>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800" b="1"/>
            </a:lvl1pPr>
            <a:lvl2pPr marL="342866" indent="0">
              <a:buNone/>
              <a:defRPr sz="1500" b="1"/>
            </a:lvl2pPr>
            <a:lvl3pPr marL="685732" indent="0">
              <a:buNone/>
              <a:defRPr sz="1425"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2" y="1535117"/>
            <a:ext cx="4041775" cy="639763"/>
          </a:xfrm>
        </p:spPr>
        <p:txBody>
          <a:bodyPr anchor="b"/>
          <a:lstStyle>
            <a:lvl1pPr marL="0" indent="0">
              <a:buNone/>
              <a:defRPr sz="1800" b="1"/>
            </a:lvl1pPr>
            <a:lvl2pPr marL="342866" indent="0">
              <a:buNone/>
              <a:defRPr sz="1500" b="1"/>
            </a:lvl2pPr>
            <a:lvl3pPr marL="685732" indent="0">
              <a:buNone/>
              <a:defRPr sz="1425"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B2691-B6B8-40F7-AB94-461C2CF1DEE6}" type="datetime1">
              <a:rPr lang="en-US" smtClean="0">
                <a:solidFill>
                  <a:prstClr val="black">
                    <a:tint val="75000"/>
                  </a:prstClr>
                </a:solidFill>
              </a:rPr>
              <a:pPr/>
              <a:t>12/14/2015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7460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blue_gradient"/>
          <p:cNvSpPr/>
          <p:nvPr userDrawn="1"/>
        </p:nvSpPr>
        <p:spPr>
          <a:xfrm>
            <a:off x="0" y="3"/>
            <a:ext cx="9144000" cy="1390652"/>
          </a:xfrm>
          <a:prstGeom prst="rect">
            <a:avLst/>
          </a:prstGeom>
          <a:gradFill>
            <a:gsLst>
              <a:gs pos="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
        <p:nvSpPr>
          <p:cNvPr id="7" name="outline_box"/>
          <p:cNvSpPr/>
          <p:nvPr userDrawn="1"/>
        </p:nvSpPr>
        <p:spPr>
          <a:xfrm>
            <a:off x="0" y="1390652"/>
            <a:ext cx="9144000" cy="54864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
        <p:nvSpPr>
          <p:cNvPr id="12" name="outline_box"/>
          <p:cNvSpPr/>
          <p:nvPr userDrawn="1"/>
        </p:nvSpPr>
        <p:spPr>
          <a:xfrm>
            <a:off x="0" y="6586738"/>
            <a:ext cx="9144000" cy="617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
        <p:nvSpPr>
          <p:cNvPr id="5" name="grey_silver_box"/>
          <p:cNvSpPr/>
          <p:nvPr userDrawn="1"/>
        </p:nvSpPr>
        <p:spPr>
          <a:xfrm>
            <a:off x="0" y="6534152"/>
            <a:ext cx="9144000" cy="52576"/>
          </a:xfrm>
          <a:prstGeom prst="rect">
            <a:avLst/>
          </a:prstGeom>
          <a:gradFill>
            <a:gsLst>
              <a:gs pos="0">
                <a:srgbClr val="8F8F8F"/>
              </a:gs>
              <a:gs pos="100000">
                <a:srgbClr val="44444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pic>
        <p:nvPicPr>
          <p:cNvPr id="4" name="Toy Trai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90655"/>
            <a:ext cx="9144000" cy="5143500"/>
          </a:xfrm>
          <a:prstGeom prst="rect">
            <a:avLst/>
          </a:prstGeom>
        </p:spPr>
      </p:pic>
      <p:sp>
        <p:nvSpPr>
          <p:cNvPr id="3" name="Subtitle 2"/>
          <p:cNvSpPr>
            <a:spLocks noGrp="1"/>
          </p:cNvSpPr>
          <p:nvPr>
            <p:ph type="subTitle" idx="1"/>
          </p:nvPr>
        </p:nvSpPr>
        <p:spPr>
          <a:xfrm>
            <a:off x="-533400" y="914400"/>
            <a:ext cx="6400800" cy="685800"/>
          </a:xfrm>
        </p:spPr>
        <p:txBody>
          <a:bodyPr>
            <a:normAutofit/>
          </a:bodyPr>
          <a:lstStyle>
            <a:lvl1pPr marL="0" indent="0" algn="ctr">
              <a:buNone/>
              <a:defRPr sz="2025">
                <a:solidFill>
                  <a:schemeClr val="bg2">
                    <a:lumMod val="2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p:nvPr>
        </p:nvSpPr>
        <p:spPr>
          <a:xfrm>
            <a:off x="304800" y="76210"/>
            <a:ext cx="8382000" cy="933451"/>
          </a:xfrm>
        </p:spPr>
        <p:txBody>
          <a:bodyPr anchor="b">
            <a:noAutofit/>
          </a:bodyPr>
          <a:lstStyle>
            <a:lvl1pPr algn="ctr">
              <a:defRPr sz="4425">
                <a:ln>
                  <a:solidFill>
                    <a:schemeClr val="tx1">
                      <a:lumMod val="95000"/>
                      <a:lumOff val="5000"/>
                    </a:schemeClr>
                  </a:solidFill>
                </a:ln>
                <a:solidFill>
                  <a:schemeClr val="bg1"/>
                </a:solidFill>
              </a:defRPr>
            </a:lvl1pPr>
          </a:lstStyle>
          <a:p>
            <a:r>
              <a:rPr lang="en-US" dirty="0" smtClean="0"/>
              <a:t>Click to edit Master title style</a:t>
            </a:r>
            <a:endParaRPr lang="en-US" dirty="0"/>
          </a:p>
        </p:txBody>
      </p:sp>
      <p:sp>
        <p:nvSpPr>
          <p:cNvPr id="9" name="grey_silver_box"/>
          <p:cNvSpPr/>
          <p:nvPr userDrawn="1"/>
        </p:nvSpPr>
        <p:spPr>
          <a:xfrm>
            <a:off x="-49969" y="1341628"/>
            <a:ext cx="9241971" cy="52576"/>
          </a:xfrm>
          <a:prstGeom prst="rect">
            <a:avLst/>
          </a:prstGeom>
          <a:gradFill>
            <a:gsLst>
              <a:gs pos="0">
                <a:srgbClr val="8F8F8F"/>
              </a:gs>
              <a:gs pos="100000">
                <a:srgbClr val="44444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Tree>
    <p:extLst>
      <p:ext uri="{BB962C8B-B14F-4D97-AF65-F5344CB8AC3E}">
        <p14:creationId xmlns:p14="http://schemas.microsoft.com/office/powerpoint/2010/main" val="204634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0"/>
            <a:ext cx="6934200" cy="792163"/>
          </a:xfrm>
        </p:spPr>
        <p:txBody>
          <a:bodyPr anchor="ctr" anchorCtr="0"/>
          <a:lstStyle>
            <a:lvl1pPr algn="l">
              <a:defRPr>
                <a:solidFill>
                  <a:schemeClr val="accent3">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3200400"/>
            <a:ext cx="6934200" cy="4572000"/>
          </a:xfrm>
        </p:spPr>
        <p:txBody>
          <a:bodyPr/>
          <a:lstStyle>
            <a:lvl1pPr>
              <a:defRPr>
                <a:solidFill>
                  <a:schemeClr val="accent1">
                    <a:lumMod val="60000"/>
                    <a:lumOff val="40000"/>
                  </a:schemeClr>
                </a:solidFill>
              </a:defRPr>
            </a:lvl1pPr>
            <a:lvl2pPr>
              <a:defRPr>
                <a:solidFill>
                  <a:schemeClr val="accent1">
                    <a:lumMod val="60000"/>
                    <a:lumOff val="40000"/>
                  </a:schemeClr>
                </a:solidFill>
              </a:defRPr>
            </a:lvl2pPr>
            <a:lvl3pPr>
              <a:defRPr>
                <a:solidFill>
                  <a:schemeClr val="accent1">
                    <a:lumMod val="60000"/>
                    <a:lumOff val="40000"/>
                  </a:schemeClr>
                </a:solidFill>
              </a:defRPr>
            </a:lvl3pPr>
            <a:lvl4pPr>
              <a:defRPr>
                <a:solidFill>
                  <a:schemeClr val="accent1">
                    <a:lumMod val="60000"/>
                    <a:lumOff val="40000"/>
                  </a:schemeClr>
                </a:solidFill>
              </a:defRPr>
            </a:lvl4pPr>
            <a:lvl5pPr>
              <a:defRPr>
                <a:solidFill>
                  <a:schemeClr val="accent1">
                    <a:lumMod val="60000"/>
                    <a:lumOff val="4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924002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Slide Light">
    <p:bg>
      <p:bgPr>
        <a:gradFill flip="none" rotWithShape="1">
          <a:gsLst>
            <a:gs pos="0">
              <a:schemeClr val="bg1"/>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9143997" cy="6857999"/>
          </a:xfrm>
          <a:prstGeom prst="rect">
            <a:avLst/>
          </a:prstGeom>
        </p:spPr>
      </p:pic>
      <p:sp>
        <p:nvSpPr>
          <p:cNvPr id="4" name="Date Placeholder 3"/>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pic>
        <p:nvPicPr>
          <p:cNvPr id="7" name="Picture 6"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
            <a:ext cx="9144000" cy="6857999"/>
          </a:xfrm>
          <a:prstGeom prst="rect">
            <a:avLst/>
          </a:prstGeom>
        </p:spPr>
      </p:pic>
      <p:sp>
        <p:nvSpPr>
          <p:cNvPr id="11" name="Title 1"/>
          <p:cNvSpPr>
            <a:spLocks noGrp="1"/>
          </p:cNvSpPr>
          <p:nvPr>
            <p:ph type="ctrTitle"/>
          </p:nvPr>
        </p:nvSpPr>
        <p:spPr>
          <a:xfrm>
            <a:off x="76200" y="228602"/>
            <a:ext cx="9067800" cy="1470025"/>
          </a:xfrm>
        </p:spPr>
        <p:txBody>
          <a:bodyPr>
            <a:normAutofit/>
          </a:bodyPr>
          <a:lstStyle>
            <a:lvl1pPr algn="ctr">
              <a:defRPr sz="3200"/>
            </a:lvl1pPr>
          </a:lstStyle>
          <a:p>
            <a:r>
              <a:rPr lang="en-US" dirty="0" smtClean="0"/>
              <a:t>Click to edit Master title style</a:t>
            </a:r>
            <a:endParaRPr lang="en-US" dirty="0"/>
          </a:p>
        </p:txBody>
      </p:sp>
      <p:sp>
        <p:nvSpPr>
          <p:cNvPr id="12" name="Subtitle 2"/>
          <p:cNvSpPr>
            <a:spLocks noGrp="1"/>
          </p:cNvSpPr>
          <p:nvPr>
            <p:ph type="subTitle" idx="1"/>
          </p:nvPr>
        </p:nvSpPr>
        <p:spPr>
          <a:xfrm>
            <a:off x="-152400" y="1371600"/>
            <a:ext cx="9067800" cy="4419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35667494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209809"/>
            <a:ext cx="6705600" cy="792163"/>
          </a:xfrm>
        </p:spPr>
        <p:txBody>
          <a:bodyPr/>
          <a:lstStyle/>
          <a:p>
            <a:r>
              <a:rPr lang="en-US" smtClean="0"/>
              <a:t>Click to edit Master title style</a:t>
            </a:r>
            <a:endParaRPr lang="en-US"/>
          </a:p>
        </p:txBody>
      </p:sp>
      <p:sp>
        <p:nvSpPr>
          <p:cNvPr id="3" name="Content Placeholder 2"/>
          <p:cNvSpPr>
            <a:spLocks noGrp="1"/>
          </p:cNvSpPr>
          <p:nvPr>
            <p:ph idx="1"/>
          </p:nvPr>
        </p:nvSpPr>
        <p:spPr>
          <a:xfrm>
            <a:off x="152400" y="3106737"/>
            <a:ext cx="6934200" cy="5410200"/>
          </a:xfrm>
        </p:spPr>
        <p:txBody>
          <a:bodyPr>
            <a:normAutofit/>
          </a:bodyPr>
          <a:lstStyle>
            <a:lvl1pPr marL="171434" indent="-171434">
              <a:buFont typeface="Arial" pitchFamily="34" charset="0"/>
              <a:buChar char="•"/>
              <a:defRPr sz="2400">
                <a:solidFill>
                  <a:schemeClr val="accent1">
                    <a:lumMod val="75000"/>
                  </a:schemeClr>
                </a:solidFill>
              </a:defRPr>
            </a:lvl1pPr>
            <a:lvl2pPr marL="628589" indent="-171434">
              <a:buFont typeface="Arial" pitchFamily="34" charset="0"/>
              <a:buChar char="•"/>
              <a:defRPr sz="2025">
                <a:solidFill>
                  <a:schemeClr val="accent1">
                    <a:lumMod val="75000"/>
                  </a:schemeClr>
                </a:solidFill>
              </a:defRPr>
            </a:lvl2pPr>
            <a:lvl3pPr marL="1085742" indent="-171434">
              <a:buFont typeface="Arial" pitchFamily="34" charset="0"/>
              <a:buChar char="•"/>
              <a:defRPr sz="1800">
                <a:solidFill>
                  <a:schemeClr val="accent1">
                    <a:lumMod val="75000"/>
                  </a:schemeClr>
                </a:solidFill>
              </a:defRPr>
            </a:lvl3pPr>
            <a:lvl4pPr marL="1542896" indent="-171434">
              <a:buFont typeface="Arial" pitchFamily="34" charset="0"/>
              <a:buChar char="•"/>
              <a:defRPr sz="1575">
                <a:solidFill>
                  <a:schemeClr val="accent1">
                    <a:lumMod val="75000"/>
                  </a:schemeClr>
                </a:solidFill>
              </a:defRPr>
            </a:lvl4pPr>
            <a:lvl5pPr marL="2000050" indent="-171434">
              <a:buFont typeface="Arial" pitchFamily="34" charset="0"/>
              <a:buChar char="•"/>
              <a:defRPr sz="1575">
                <a:solidFill>
                  <a:schemeClr val="accent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9852219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spTree>
      <p:nvGrpSpPr>
        <p:cNvPr id="1" name=""/>
        <p:cNvGrpSpPr/>
        <p:nvPr/>
      </p:nvGrpSpPr>
      <p:grpSpPr>
        <a:xfrm>
          <a:off x="0" y="0"/>
          <a:ext cx="0" cy="0"/>
          <a:chOff x="0" y="0"/>
          <a:chExt cx="0" cy="0"/>
        </a:xfrm>
      </p:grpSpPr>
      <p:sp>
        <p:nvSpPr>
          <p:cNvPr id="2" name="Rectangle 1"/>
          <p:cNvSpPr/>
          <p:nvPr userDrawn="1"/>
        </p:nvSpPr>
        <p:spPr>
          <a:xfrm>
            <a:off x="0" y="2111843"/>
            <a:ext cx="9144000" cy="4408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
        <p:nvSpPr>
          <p:cNvPr id="3" name="Content Placeholder 2"/>
          <p:cNvSpPr>
            <a:spLocks noGrp="1"/>
          </p:cNvSpPr>
          <p:nvPr>
            <p:ph sz="quarter" idx="10"/>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381000" y="2100954"/>
            <a:ext cx="6934200" cy="792163"/>
          </a:xfrm>
          <a:prstGeom prst="rect">
            <a:avLst/>
          </a:prstGeom>
        </p:spPr>
        <p:txBody>
          <a:bodyPr vert="horz" lIns="121909" tIns="60954" rIns="121909" bIns="60954" rtlCol="0" anchor="ctr" anchorCtr="0">
            <a:normAutofit/>
          </a:bodyPr>
          <a:lstStyle>
            <a:lvl1pPr>
              <a:defRPr>
                <a:solidFill>
                  <a:schemeClr val="bg1">
                    <a:lumMod val="9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70086612"/>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381000" y="2133610"/>
            <a:ext cx="6934200" cy="792163"/>
          </a:xfrm>
          <a:prstGeom prst="rect">
            <a:avLst/>
          </a:prstGeom>
        </p:spPr>
        <p:txBody>
          <a:bodyPr vert="horz" lIns="121909" tIns="60954" rIns="121909" bIns="60954"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182190844"/>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09775" y="2743210"/>
            <a:ext cx="7086600" cy="1362075"/>
          </a:xfrm>
        </p:spPr>
        <p:txBody>
          <a:bodyPr anchor="t"/>
          <a:lstStyle>
            <a:lvl1pPr algn="l">
              <a:defRPr sz="3975" b="0"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009775" y="1219200"/>
            <a:ext cx="7086600" cy="1500187"/>
          </a:xfrm>
        </p:spPr>
        <p:txBody>
          <a:bodyPr anchor="b"/>
          <a:lstStyle>
            <a:lvl1pPr marL="0" indent="0">
              <a:buNone/>
              <a:defRPr sz="2025">
                <a:solidFill>
                  <a:schemeClr val="bg2"/>
                </a:solidFill>
              </a:defRPr>
            </a:lvl1pPr>
            <a:lvl2pPr marL="457154" indent="0">
              <a:buNone/>
              <a:defRPr sz="1800">
                <a:solidFill>
                  <a:schemeClr val="tx1">
                    <a:tint val="75000"/>
                  </a:schemeClr>
                </a:solidFill>
              </a:defRPr>
            </a:lvl2pPr>
            <a:lvl3pPr marL="914310" indent="0">
              <a:buNone/>
              <a:defRPr sz="1575">
                <a:solidFill>
                  <a:schemeClr val="tx1">
                    <a:tint val="75000"/>
                  </a:schemeClr>
                </a:solidFill>
              </a:defRPr>
            </a:lvl3pPr>
            <a:lvl4pPr marL="1371464" indent="0">
              <a:buNone/>
              <a:defRPr sz="1425">
                <a:solidFill>
                  <a:schemeClr val="tx1">
                    <a:tint val="75000"/>
                  </a:schemeClr>
                </a:solidFill>
              </a:defRPr>
            </a:lvl4pPr>
            <a:lvl5pPr marL="1828619" indent="0">
              <a:buNone/>
              <a:defRPr sz="1425">
                <a:solidFill>
                  <a:schemeClr val="tx1">
                    <a:tint val="75000"/>
                  </a:schemeClr>
                </a:solidFill>
              </a:defRPr>
            </a:lvl5pPr>
            <a:lvl6pPr marL="2285772" indent="0">
              <a:buNone/>
              <a:defRPr sz="1425">
                <a:solidFill>
                  <a:schemeClr val="tx1">
                    <a:tint val="75000"/>
                  </a:schemeClr>
                </a:solidFill>
              </a:defRPr>
            </a:lvl6pPr>
            <a:lvl7pPr marL="2742926" indent="0">
              <a:buNone/>
              <a:defRPr sz="1425">
                <a:solidFill>
                  <a:schemeClr val="tx1">
                    <a:tint val="75000"/>
                  </a:schemeClr>
                </a:solidFill>
              </a:defRPr>
            </a:lvl7pPr>
            <a:lvl8pPr marL="3200080" indent="0">
              <a:buNone/>
              <a:defRPr sz="1425">
                <a:solidFill>
                  <a:schemeClr val="tx1">
                    <a:tint val="75000"/>
                  </a:schemeClr>
                </a:solidFill>
              </a:defRPr>
            </a:lvl8pPr>
            <a:lvl9pPr marL="3657235" indent="0">
              <a:buNone/>
              <a:defRPr sz="1425">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7916556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09809"/>
            <a:ext cx="6705600" cy="7921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1143000"/>
            <a:ext cx="3505200" cy="4495800"/>
          </a:xfrm>
        </p:spPr>
        <p:txBody>
          <a:bodyPr/>
          <a:lstStyle>
            <a:lvl1pPr>
              <a:defRPr sz="2025">
                <a:solidFill>
                  <a:schemeClr val="bg1"/>
                </a:solidFill>
              </a:defRPr>
            </a:lvl1pPr>
            <a:lvl2pPr>
              <a:defRPr sz="2025">
                <a:solidFill>
                  <a:schemeClr val="bg1"/>
                </a:solidFill>
              </a:defRPr>
            </a:lvl2pPr>
            <a:lvl3pPr>
              <a:defRPr sz="2025">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562600" y="1143000"/>
            <a:ext cx="3505200" cy="4495800"/>
          </a:xfrm>
        </p:spPr>
        <p:txBody>
          <a:bodyPr/>
          <a:lstStyle>
            <a:lvl1pPr>
              <a:defRPr sz="2025">
                <a:solidFill>
                  <a:schemeClr val="bg1"/>
                </a:solidFill>
              </a:defRPr>
            </a:lvl1pPr>
            <a:lvl2pPr>
              <a:defRPr sz="2025">
                <a:solidFill>
                  <a:schemeClr val="bg1"/>
                </a:solidFill>
              </a:defRPr>
            </a:lvl2pPr>
            <a:lvl3pPr>
              <a:defRPr sz="2025">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0386838"/>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57400" y="1112846"/>
            <a:ext cx="3429000" cy="639763"/>
          </a:xfrm>
        </p:spPr>
        <p:txBody>
          <a:bodyPr anchor="b">
            <a:noAutofit/>
          </a:bodyPr>
          <a:lstStyle>
            <a:lvl1pPr marL="0" indent="0">
              <a:buNone/>
              <a:defRPr sz="2025" b="1">
                <a:solidFill>
                  <a:schemeClr val="bg1"/>
                </a:solidFill>
              </a:defRPr>
            </a:lvl1pPr>
            <a:lvl2pPr marL="457154" indent="0">
              <a:buNone/>
              <a:defRPr sz="2025" b="1"/>
            </a:lvl2pPr>
            <a:lvl3pPr marL="914310" indent="0">
              <a:buNone/>
              <a:defRPr sz="1800" b="1"/>
            </a:lvl3pPr>
            <a:lvl4pPr marL="1371464" indent="0">
              <a:buNone/>
              <a:defRPr sz="1575" b="1"/>
            </a:lvl4pPr>
            <a:lvl5pPr marL="1828619" indent="0">
              <a:buNone/>
              <a:defRPr sz="1575" b="1"/>
            </a:lvl5pPr>
            <a:lvl6pPr marL="2285772" indent="0">
              <a:buNone/>
              <a:defRPr sz="1575" b="1"/>
            </a:lvl6pPr>
            <a:lvl7pPr marL="2742926" indent="0">
              <a:buNone/>
              <a:defRPr sz="1575" b="1"/>
            </a:lvl7pPr>
            <a:lvl8pPr marL="3200080" indent="0">
              <a:buNone/>
              <a:defRPr sz="1575" b="1"/>
            </a:lvl8pPr>
            <a:lvl9pPr marL="3657235" indent="0">
              <a:buNone/>
              <a:defRPr sz="1575" b="1"/>
            </a:lvl9pPr>
          </a:lstStyle>
          <a:p>
            <a:pPr lvl="0"/>
            <a:r>
              <a:rPr lang="en-US" dirty="0" smtClean="0"/>
              <a:t>Click to edit Master text styles</a:t>
            </a:r>
          </a:p>
        </p:txBody>
      </p:sp>
      <p:sp>
        <p:nvSpPr>
          <p:cNvPr id="4" name="Content Placeholder 3"/>
          <p:cNvSpPr>
            <a:spLocks noGrp="1"/>
          </p:cNvSpPr>
          <p:nvPr>
            <p:ph sz="half" idx="2"/>
          </p:nvPr>
        </p:nvSpPr>
        <p:spPr>
          <a:xfrm>
            <a:off x="2057400" y="1828801"/>
            <a:ext cx="3429000" cy="3810000"/>
          </a:xfrm>
        </p:spPr>
        <p:txBody>
          <a:bodyPr/>
          <a:lstStyle>
            <a:lvl1pPr>
              <a:defRPr sz="2025"/>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638802" y="1112846"/>
            <a:ext cx="3430557" cy="639763"/>
          </a:xfrm>
        </p:spPr>
        <p:txBody>
          <a:bodyPr anchor="b">
            <a:noAutofit/>
          </a:bodyPr>
          <a:lstStyle>
            <a:lvl1pPr marL="0" indent="0">
              <a:buNone/>
              <a:defRPr sz="2025" b="1">
                <a:solidFill>
                  <a:schemeClr val="bg1"/>
                </a:solidFill>
              </a:defRPr>
            </a:lvl1pPr>
            <a:lvl2pPr marL="457154" indent="0">
              <a:buNone/>
              <a:defRPr sz="2025" b="1"/>
            </a:lvl2pPr>
            <a:lvl3pPr marL="914310" indent="0">
              <a:buNone/>
              <a:defRPr sz="1800" b="1"/>
            </a:lvl3pPr>
            <a:lvl4pPr marL="1371464" indent="0">
              <a:buNone/>
              <a:defRPr sz="1575" b="1"/>
            </a:lvl4pPr>
            <a:lvl5pPr marL="1828619" indent="0">
              <a:buNone/>
              <a:defRPr sz="1575" b="1"/>
            </a:lvl5pPr>
            <a:lvl6pPr marL="2285772" indent="0">
              <a:buNone/>
              <a:defRPr sz="1575" b="1"/>
            </a:lvl6pPr>
            <a:lvl7pPr marL="2742926" indent="0">
              <a:buNone/>
              <a:defRPr sz="1575" b="1"/>
            </a:lvl7pPr>
            <a:lvl8pPr marL="3200080" indent="0">
              <a:buNone/>
              <a:defRPr sz="1575" b="1"/>
            </a:lvl8pPr>
            <a:lvl9pPr marL="3657235" indent="0">
              <a:buNone/>
              <a:defRPr sz="1575" b="1"/>
            </a:lvl9pPr>
          </a:lstStyle>
          <a:p>
            <a:pPr lvl="0"/>
            <a:r>
              <a:rPr lang="en-US" dirty="0" smtClean="0"/>
              <a:t>Click to edit Master text styles</a:t>
            </a:r>
          </a:p>
        </p:txBody>
      </p:sp>
      <p:sp>
        <p:nvSpPr>
          <p:cNvPr id="6" name="Content Placeholder 5"/>
          <p:cNvSpPr>
            <a:spLocks noGrp="1"/>
          </p:cNvSpPr>
          <p:nvPr>
            <p:ph sz="quarter" idx="4"/>
          </p:nvPr>
        </p:nvSpPr>
        <p:spPr>
          <a:xfrm>
            <a:off x="5638802" y="1828801"/>
            <a:ext cx="3430557" cy="3810000"/>
          </a:xfrm>
        </p:spPr>
        <p:txBody>
          <a:bodyPr/>
          <a:lstStyle>
            <a:lvl1pPr>
              <a:defRPr sz="2025"/>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itle Placeholder 1"/>
          <p:cNvSpPr>
            <a:spLocks noGrp="1"/>
          </p:cNvSpPr>
          <p:nvPr>
            <p:ph type="title"/>
          </p:nvPr>
        </p:nvSpPr>
        <p:spPr>
          <a:xfrm>
            <a:off x="2057400" y="198446"/>
            <a:ext cx="6934200" cy="792163"/>
          </a:xfrm>
          <a:prstGeom prst="rect">
            <a:avLst/>
          </a:prstGeom>
        </p:spPr>
        <p:txBody>
          <a:bodyPr vert="horz" lIns="121909" tIns="60954" rIns="121909" bIns="60954"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90934162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276575"/>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8400" y="2362200"/>
            <a:ext cx="2590800" cy="609600"/>
          </a:xfrm>
        </p:spPr>
        <p:txBody>
          <a:bodyPr anchor="b"/>
          <a:lstStyle>
            <a:lvl1pPr algn="l">
              <a:defRPr sz="2025" b="1"/>
            </a:lvl1pPr>
          </a:lstStyle>
          <a:p>
            <a:r>
              <a:rPr lang="en-US" dirty="0" smtClean="0"/>
              <a:t>Click to edit Master title style</a:t>
            </a:r>
            <a:endParaRPr lang="en-US" dirty="0"/>
          </a:p>
        </p:txBody>
      </p:sp>
      <p:sp>
        <p:nvSpPr>
          <p:cNvPr id="3" name="Content Placeholder 2"/>
          <p:cNvSpPr>
            <a:spLocks noGrp="1"/>
          </p:cNvSpPr>
          <p:nvPr>
            <p:ph idx="1"/>
          </p:nvPr>
        </p:nvSpPr>
        <p:spPr>
          <a:xfrm>
            <a:off x="0" y="2209812"/>
            <a:ext cx="5029200" cy="4925991"/>
          </a:xfrm>
        </p:spPr>
        <p:txBody>
          <a:bodyPr>
            <a:normAutofit/>
          </a:bodyPr>
          <a:lstStyle>
            <a:lvl1pPr>
              <a:defRPr sz="2025"/>
            </a:lvl1pPr>
            <a:lvl2pPr>
              <a:defRPr sz="2025"/>
            </a:lvl2pPr>
            <a:lvl3pPr>
              <a:defRPr sz="2025"/>
            </a:lvl3pPr>
            <a:lvl4pPr>
              <a:defRPr sz="2025"/>
            </a:lvl4pPr>
            <a:lvl5pPr>
              <a:defRPr sz="2025"/>
            </a:lvl5pPr>
            <a:lvl6pPr>
              <a:defRPr sz="2025"/>
            </a:lvl6pPr>
            <a:lvl7pPr>
              <a:defRPr sz="2025"/>
            </a:lvl7pPr>
            <a:lvl8pPr>
              <a:defRPr sz="2025"/>
            </a:lvl8pPr>
            <a:lvl9pPr>
              <a:defRPr sz="2025"/>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48400" y="2971800"/>
            <a:ext cx="2590800" cy="1524000"/>
          </a:xfrm>
        </p:spPr>
        <p:txBody>
          <a:bodyPr/>
          <a:lstStyle>
            <a:lvl1pPr marL="0" indent="0">
              <a:buNone/>
              <a:defRPr sz="1425">
                <a:solidFill>
                  <a:schemeClr val="accent1">
                    <a:lumMod val="75000"/>
                  </a:schemeClr>
                </a:solidFill>
              </a:defRPr>
            </a:lvl1pPr>
            <a:lvl2pPr marL="457154" indent="0">
              <a:buNone/>
              <a:defRPr sz="1200"/>
            </a:lvl2pPr>
            <a:lvl3pPr marL="914310" indent="0">
              <a:buNone/>
              <a:defRPr sz="975"/>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64018694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57400" y="4267210"/>
            <a:ext cx="5486400" cy="566739"/>
          </a:xfrm>
        </p:spPr>
        <p:txBody>
          <a:bodyPr anchor="b"/>
          <a:lstStyle>
            <a:lvl1pPr algn="l">
              <a:defRPr sz="2025"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228600"/>
            <a:ext cx="5486400" cy="3962400"/>
          </a:xfrm>
        </p:spPr>
        <p:txBody>
          <a:bodyPr/>
          <a:lstStyle>
            <a:lvl1pPr marL="0" indent="0">
              <a:buNone/>
              <a:defRPr sz="3225"/>
            </a:lvl1pPr>
            <a:lvl2pPr marL="457154" indent="0">
              <a:buNone/>
              <a:defRPr sz="2775"/>
            </a:lvl2pPr>
            <a:lvl3pPr marL="914310" indent="0">
              <a:buNone/>
              <a:defRPr sz="2400"/>
            </a:lvl3pPr>
            <a:lvl4pPr marL="1371464" indent="0">
              <a:buNone/>
              <a:defRPr sz="2025"/>
            </a:lvl4pPr>
            <a:lvl5pPr marL="1828619" indent="0">
              <a:buNone/>
              <a:defRPr sz="2025"/>
            </a:lvl5pPr>
            <a:lvl6pPr marL="2285772" indent="0">
              <a:buNone/>
              <a:defRPr sz="2025"/>
            </a:lvl6pPr>
            <a:lvl7pPr marL="2742926" indent="0">
              <a:buNone/>
              <a:defRPr sz="2025"/>
            </a:lvl7pPr>
            <a:lvl8pPr marL="3200080" indent="0">
              <a:buNone/>
              <a:defRPr sz="2025"/>
            </a:lvl8pPr>
            <a:lvl9pPr marL="3657235" indent="0">
              <a:buNone/>
              <a:defRPr sz="2025"/>
            </a:lvl9pPr>
          </a:lstStyle>
          <a:p>
            <a:endParaRPr lang="en-US"/>
          </a:p>
        </p:txBody>
      </p:sp>
      <p:sp>
        <p:nvSpPr>
          <p:cNvPr id="4" name="Text Placeholder 3"/>
          <p:cNvSpPr>
            <a:spLocks noGrp="1"/>
          </p:cNvSpPr>
          <p:nvPr>
            <p:ph type="body" sz="half" idx="2"/>
          </p:nvPr>
        </p:nvSpPr>
        <p:spPr>
          <a:xfrm>
            <a:off x="2057400" y="4833950"/>
            <a:ext cx="5486400" cy="804863"/>
          </a:xfrm>
        </p:spPr>
        <p:txBody>
          <a:bodyPr/>
          <a:lstStyle>
            <a:lvl1pPr marL="0" indent="0">
              <a:buNone/>
              <a:defRPr sz="1425"/>
            </a:lvl1pPr>
            <a:lvl2pPr marL="457154" indent="0">
              <a:buNone/>
              <a:defRPr sz="1200"/>
            </a:lvl2pPr>
            <a:lvl3pPr marL="914310" indent="0">
              <a:buNone/>
              <a:defRPr sz="975"/>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Tree>
    <p:extLst>
      <p:ext uri="{BB962C8B-B14F-4D97-AF65-F5344CB8AC3E}">
        <p14:creationId xmlns:p14="http://schemas.microsoft.com/office/powerpoint/2010/main" val="1218691781"/>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895600" y="3048000"/>
            <a:ext cx="4648200" cy="838200"/>
          </a:xfrm>
        </p:spPr>
        <p:txBody>
          <a:bodyPr anchor="ctr">
            <a:normAutofit/>
          </a:bodyPr>
          <a:lstStyle>
            <a:lvl1pPr marL="57145" indent="0">
              <a:buFontTx/>
              <a:buNone/>
              <a:defRPr sz="1800" baseline="0">
                <a:solidFill>
                  <a:schemeClr val="tx1">
                    <a:lumMod val="75000"/>
                    <a:lumOff val="25000"/>
                  </a:schemeClr>
                </a:solidFill>
              </a:defRPr>
            </a:lvl1pPr>
          </a:lstStyle>
          <a:p>
            <a:pPr lvl="0"/>
            <a:r>
              <a:rPr lang="en-US" dirty="0" smtClean="0"/>
              <a:t>Click to edit Master text styles</a:t>
            </a:r>
          </a:p>
        </p:txBody>
      </p:sp>
      <p:sp>
        <p:nvSpPr>
          <p:cNvPr id="7" name="Text Placeholder 8"/>
          <p:cNvSpPr>
            <a:spLocks noGrp="1"/>
          </p:cNvSpPr>
          <p:nvPr>
            <p:ph type="body" sz="quarter" idx="16"/>
          </p:nvPr>
        </p:nvSpPr>
        <p:spPr>
          <a:xfrm>
            <a:off x="2895600" y="3886200"/>
            <a:ext cx="4648200" cy="838200"/>
          </a:xfrm>
        </p:spPr>
        <p:txBody>
          <a:bodyPr anchor="ctr">
            <a:normAutofit/>
          </a:bodyPr>
          <a:lstStyle>
            <a:lvl1pPr marL="57145" indent="0">
              <a:buFontTx/>
              <a:buNone/>
              <a:defRPr sz="1800" baseline="0">
                <a:solidFill>
                  <a:schemeClr val="tx1">
                    <a:lumMod val="75000"/>
                    <a:lumOff val="25000"/>
                  </a:schemeClr>
                </a:solidFill>
              </a:defRPr>
            </a:lvl1pPr>
          </a:lstStyle>
          <a:p>
            <a:pPr lvl="0"/>
            <a:r>
              <a:rPr lang="en-US" dirty="0" smtClean="0"/>
              <a:t>Click to edit Master text styles</a:t>
            </a:r>
          </a:p>
        </p:txBody>
      </p:sp>
      <p:sp>
        <p:nvSpPr>
          <p:cNvPr id="8" name="Text Placeholder 8"/>
          <p:cNvSpPr>
            <a:spLocks noGrp="1"/>
          </p:cNvSpPr>
          <p:nvPr>
            <p:ph type="body" sz="quarter" idx="17"/>
          </p:nvPr>
        </p:nvSpPr>
        <p:spPr>
          <a:xfrm>
            <a:off x="2895600" y="4724400"/>
            <a:ext cx="4648200" cy="838200"/>
          </a:xfrm>
        </p:spPr>
        <p:txBody>
          <a:bodyPr anchor="ctr">
            <a:normAutofit/>
          </a:bodyPr>
          <a:lstStyle>
            <a:lvl1pPr marL="57145" indent="0">
              <a:buFontTx/>
              <a:buNone/>
              <a:defRPr sz="1800" baseline="0">
                <a:solidFill>
                  <a:schemeClr val="tx1">
                    <a:lumMod val="75000"/>
                    <a:lumOff val="25000"/>
                  </a:schemeClr>
                </a:solidFill>
              </a:defRPr>
            </a:lvl1pPr>
          </a:lstStyle>
          <a:p>
            <a:pPr lvl="0"/>
            <a:r>
              <a:rPr lang="en-US" dirty="0" smtClean="0"/>
              <a:t>Click to edit Master text styles</a:t>
            </a:r>
          </a:p>
        </p:txBody>
      </p:sp>
      <p:sp>
        <p:nvSpPr>
          <p:cNvPr id="12" name="Text Placeholder 8"/>
          <p:cNvSpPr>
            <a:spLocks noGrp="1"/>
          </p:cNvSpPr>
          <p:nvPr>
            <p:ph type="body" sz="quarter" idx="18"/>
          </p:nvPr>
        </p:nvSpPr>
        <p:spPr>
          <a:xfrm>
            <a:off x="2895600" y="5562600"/>
            <a:ext cx="4648200" cy="838200"/>
          </a:xfrm>
        </p:spPr>
        <p:txBody>
          <a:bodyPr anchor="ctr">
            <a:normAutofit/>
          </a:bodyPr>
          <a:lstStyle>
            <a:lvl1pPr marL="57145" indent="0">
              <a:buFontTx/>
              <a:buNone/>
              <a:defRPr sz="1800" baseline="0">
                <a:solidFill>
                  <a:schemeClr val="tx1">
                    <a:lumMod val="75000"/>
                    <a:lumOff val="25000"/>
                  </a:schemeClr>
                </a:solidFill>
              </a:defRPr>
            </a:lvl1pPr>
          </a:lstStyle>
          <a:p>
            <a:pPr lvl="0"/>
            <a:r>
              <a:rPr lang="en-US" dirty="0" smtClean="0"/>
              <a:t>Click to edit Master text styles</a:t>
            </a:r>
          </a:p>
        </p:txBody>
      </p:sp>
      <p:sp>
        <p:nvSpPr>
          <p:cNvPr id="11" name="Title Placeholder 1"/>
          <p:cNvSpPr>
            <a:spLocks noGrp="1"/>
          </p:cNvSpPr>
          <p:nvPr>
            <p:ph type="title"/>
          </p:nvPr>
        </p:nvSpPr>
        <p:spPr>
          <a:xfrm>
            <a:off x="533400" y="1981210"/>
            <a:ext cx="6934200" cy="792163"/>
          </a:xfrm>
          <a:prstGeom prst="rect">
            <a:avLst/>
          </a:prstGeom>
        </p:spPr>
        <p:txBody>
          <a:bodyPr vert="horz" lIns="121909" tIns="60954" rIns="121909" bIns="60954"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3086167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ain Slide Light">
    <p:bg>
      <p:bgPr>
        <a:gradFill flip="none" rotWithShape="1">
          <a:gsLst>
            <a:gs pos="0">
              <a:schemeClr val="accent1">
                <a:lumMod val="40000"/>
                <a:lumOff val="60000"/>
              </a:schemeClr>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3"/>
            <a:ext cx="9143997" cy="6857999"/>
          </a:xfrm>
          <a:prstGeom prst="rect">
            <a:avLst/>
          </a:prstGeom>
        </p:spPr>
      </p:pic>
      <p:sp>
        <p:nvSpPr>
          <p:cNvPr id="4" name="Date Placeholder 3"/>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pic>
        <p:nvPicPr>
          <p:cNvPr id="7" name="Picture 6" hidden="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
            <a:ext cx="9144000" cy="6857999"/>
          </a:xfrm>
          <a:prstGeom prst="rect">
            <a:avLst/>
          </a:prstGeom>
        </p:spPr>
      </p:pic>
      <p:sp>
        <p:nvSpPr>
          <p:cNvPr id="9" name="Title 1"/>
          <p:cNvSpPr>
            <a:spLocks noGrp="1"/>
          </p:cNvSpPr>
          <p:nvPr>
            <p:ph type="ctrTitle"/>
          </p:nvPr>
        </p:nvSpPr>
        <p:spPr>
          <a:xfrm>
            <a:off x="76200" y="228602"/>
            <a:ext cx="9067800" cy="1470025"/>
          </a:xfrm>
        </p:spPr>
        <p:txBody>
          <a:bodyPr>
            <a:normAutofit/>
          </a:bodyPr>
          <a:lstStyle>
            <a:lvl1pPr algn="ctr">
              <a:defRPr sz="3200"/>
            </a:lvl1pPr>
          </a:lstStyle>
          <a:p>
            <a:r>
              <a:rPr lang="en-US" dirty="0" smtClean="0"/>
              <a:t>Click to edit Master title style</a:t>
            </a:r>
            <a:endParaRPr lang="en-US" dirty="0"/>
          </a:p>
        </p:txBody>
      </p:sp>
      <p:sp>
        <p:nvSpPr>
          <p:cNvPr id="10" name="Subtitle 2"/>
          <p:cNvSpPr>
            <a:spLocks noGrp="1"/>
          </p:cNvSpPr>
          <p:nvPr>
            <p:ph type="subTitle" idx="1"/>
          </p:nvPr>
        </p:nvSpPr>
        <p:spPr>
          <a:xfrm>
            <a:off x="-152400" y="1371600"/>
            <a:ext cx="9067800" cy="4419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31047201"/>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905000" y="2362200"/>
            <a:ext cx="3048000" cy="2176408"/>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876800" y="2362200"/>
            <a:ext cx="4114800" cy="2144037"/>
          </a:xfrm>
        </p:spPr>
        <p:txBody>
          <a:bodyPr anchor="ctr">
            <a:normAutofit/>
          </a:bodyPr>
          <a:lstStyle>
            <a:lvl1pPr>
              <a:defRPr sz="202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1905000" y="4611398"/>
            <a:ext cx="3048000" cy="2246615"/>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876800" y="4611387"/>
            <a:ext cx="4114800" cy="2213200"/>
          </a:xfrm>
        </p:spPr>
        <p:txBody>
          <a:bodyPr anchor="ctr">
            <a:normAutofit/>
          </a:bodyPr>
          <a:lstStyle>
            <a:lvl1pPr>
              <a:defRPr sz="202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Placeholder 1"/>
          <p:cNvSpPr>
            <a:spLocks noGrp="1"/>
          </p:cNvSpPr>
          <p:nvPr>
            <p:ph type="title"/>
          </p:nvPr>
        </p:nvSpPr>
        <p:spPr>
          <a:xfrm>
            <a:off x="228600" y="2027246"/>
            <a:ext cx="6934200" cy="792163"/>
          </a:xfrm>
          <a:prstGeom prst="rect">
            <a:avLst/>
          </a:prstGeom>
        </p:spPr>
        <p:txBody>
          <a:bodyPr vert="horz" lIns="121909" tIns="60954" rIns="121909" bIns="60954"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0785022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143002" y="4267200"/>
            <a:ext cx="2285997" cy="2133600"/>
          </a:xfrm>
        </p:spPr>
        <p:txBody>
          <a:bodyPr lIns="365726" tIns="0" rIns="243817">
            <a:normAutofit/>
          </a:bodyPr>
          <a:lstStyle>
            <a:lvl1pPr>
              <a:lnSpc>
                <a:spcPts val="2000"/>
              </a:lnSpc>
              <a:defRPr sz="1800"/>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505199" y="4267200"/>
            <a:ext cx="2285997" cy="2133600"/>
          </a:xfrm>
        </p:spPr>
        <p:txBody>
          <a:bodyPr lIns="365726" tIns="0" rIns="243817">
            <a:normAutofit/>
          </a:bodyPr>
          <a:lstStyle>
            <a:lvl1pPr>
              <a:lnSpc>
                <a:spcPts val="2000"/>
              </a:lnSpc>
              <a:defRPr sz="1800"/>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867399" y="4267200"/>
            <a:ext cx="2285997" cy="2133600"/>
          </a:xfrm>
        </p:spPr>
        <p:txBody>
          <a:bodyPr lIns="365726" tIns="0" rIns="243817">
            <a:normAutofit/>
          </a:bodyPr>
          <a:lstStyle>
            <a:lvl1pPr>
              <a:lnSpc>
                <a:spcPts val="2000"/>
              </a:lnSpc>
              <a:defRPr sz="1800"/>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143002" y="1981199"/>
            <a:ext cx="2285997" cy="2209800"/>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505197" y="1981199"/>
            <a:ext cx="2286000" cy="2209800"/>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867397" y="1981199"/>
            <a:ext cx="2286000" cy="2209800"/>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2" name="Title Placeholder 1"/>
          <p:cNvSpPr>
            <a:spLocks noGrp="1"/>
          </p:cNvSpPr>
          <p:nvPr>
            <p:ph type="title"/>
          </p:nvPr>
        </p:nvSpPr>
        <p:spPr>
          <a:xfrm>
            <a:off x="304800" y="1951046"/>
            <a:ext cx="7010400" cy="792163"/>
          </a:xfrm>
          <a:prstGeom prst="rect">
            <a:avLst/>
          </a:prstGeom>
        </p:spPr>
        <p:txBody>
          <a:bodyPr vert="horz" lIns="121909" tIns="60954" rIns="121909" bIns="60954" rtlCol="0" anchor="ctr"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411838076"/>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E2EB61-1761-4429-BCCA-CC648A775410}"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5711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B646D6-3EE8-4633-85E9-0B05A159BE6D}"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8532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ABF75E-7403-4C79-9C9A-FFC7D6E9C27B}"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1721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7E2B76-FE9C-4671-81A4-A82B5B625DB9}" type="datetime1">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170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5"/>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DC8C08-7C94-4708-8150-FAEFEB497537}" type="datetime1">
              <a:rPr lang="en-US" smtClean="0">
                <a:solidFill>
                  <a:prstClr val="black">
                    <a:tint val="75000"/>
                  </a:prstClr>
                </a:solidFill>
              </a:rPr>
              <a:pPr/>
              <a:t>12/14/2015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0193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883095-A86B-460C-9DCE-5C69D9945A57}" type="datetime1">
              <a:rPr lang="en-US" smtClean="0">
                <a:solidFill>
                  <a:prstClr val="black">
                    <a:tint val="75000"/>
                  </a:prstClr>
                </a:solidFill>
              </a:rPr>
              <a:pPr/>
              <a:t>12/14/2015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9615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5F4BA9-FC9B-410A-8ECF-1991602FCD6D}" type="datetime1">
              <a:rPr lang="en-US" smtClean="0">
                <a:solidFill>
                  <a:prstClr val="black">
                    <a:tint val="75000"/>
                  </a:prstClr>
                </a:solidFill>
              </a:rPr>
              <a:pPr/>
              <a:t>12/14/2015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5355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1"/>
            <a:ext cx="3008313" cy="1162051"/>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26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116DF5-92C8-466B-8F0C-0F289A67EC7F}" type="datetime1">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49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2780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555"/>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C4E16D-0220-4417-BE2E-130878A64A16}" type="datetime1">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2622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6574A6-F8C6-47D5-9E9D-B1B0520223BC}"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07088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8E8ECC-8803-4CB0-85AF-4411CDED9A76}"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9835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2" name="Rectangle 11"/>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200" b="1" cap="all" spc="188" baseline="0">
                <a:solidFill>
                  <a:schemeClr val="tx2"/>
                </a:solidFill>
              </a:defRPr>
            </a:lvl1pPr>
            <a:lvl2pPr marL="342884" indent="0" algn="ctr">
              <a:buNone/>
            </a:lvl2pPr>
            <a:lvl3pPr marL="685766" indent="0" algn="ctr">
              <a:buNone/>
            </a:lvl3pPr>
            <a:lvl4pPr marL="1028649" indent="0" algn="ctr">
              <a:buNone/>
            </a:lvl4pPr>
            <a:lvl5pPr marL="1371532" indent="0" algn="ctr">
              <a:buNone/>
            </a:lvl5pPr>
            <a:lvl6pPr marL="1714415" indent="0" algn="ctr">
              <a:buNone/>
            </a:lvl6pPr>
            <a:lvl7pPr marL="2057297" indent="0" algn="ctr">
              <a:buNone/>
            </a:lvl7pPr>
            <a:lvl8pPr marL="2400180" indent="0" algn="ctr">
              <a:buNone/>
            </a:lvl8pPr>
            <a:lvl9pPr marL="2743064"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0D98E54-8318-4E73-91F0-70D422032F7E}" type="datetime1">
              <a:rPr lang="en-US" smtClean="0"/>
              <a:pPr/>
              <a:t>12/14/2015</a:t>
            </a:fld>
            <a:endParaRPr lang="en-US"/>
          </a:p>
        </p:txBody>
      </p:sp>
      <p:sp>
        <p:nvSpPr>
          <p:cNvPr id="17" name="Footer Placeholder 16"/>
          <p:cNvSpPr>
            <a:spLocks noGrp="1"/>
          </p:cNvSpPr>
          <p:nvPr>
            <p:ph type="ftr" sz="quarter" idx="11"/>
          </p:nvPr>
        </p:nvSpPr>
        <p:spPr/>
        <p:txBody>
          <a:bodyPr/>
          <a:lstStyle/>
          <a:p>
            <a:r>
              <a:rPr lang="en-US" smtClean="0"/>
              <a:t>Copyright 2010</a:t>
            </a:r>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29" name="Slide Number Placeholder 28"/>
          <p:cNvSpPr>
            <a:spLocks noGrp="1"/>
          </p:cNvSpPr>
          <p:nvPr>
            <p:ph type="sldNum" sz="quarter" idx="12"/>
          </p:nvPr>
        </p:nvSpPr>
        <p:spPr>
          <a:xfrm>
            <a:off x="4343400" y="2199453"/>
            <a:ext cx="457200" cy="441325"/>
          </a:xfrm>
        </p:spPr>
        <p:txBody>
          <a:bodyPr/>
          <a:lstStyle>
            <a:lvl1pPr>
              <a:defRPr>
                <a:solidFill>
                  <a:schemeClr val="accent3">
                    <a:shade val="75000"/>
                  </a:schemeClr>
                </a:solidFill>
              </a:defRPr>
            </a:lvl1pPr>
          </a:lstStyle>
          <a:p>
            <a:fld id="{FD99AA8B-2E7A-4BBC-8FDE-CA7CF71DD330}"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3225">
                <a:solidFill>
                  <a:schemeClr val="accent1"/>
                </a:solidFill>
              </a:defRPr>
            </a:lvl1pPr>
          </a:lstStyle>
          <a:p>
            <a:r>
              <a:rPr kumimoji="0" lang="en-US" smtClean="0"/>
              <a:t>Click to edit Master title style</a:t>
            </a:r>
            <a:endParaRPr kumimoji="0" lang="en-US"/>
          </a:p>
        </p:txBody>
      </p:sp>
      <p:sp>
        <p:nvSpPr>
          <p:cNvPr id="20" name="Rectangle 19"/>
          <p:cNvSpPr/>
          <p:nvPr userDrawn="1"/>
        </p:nvSpPr>
        <p:spPr>
          <a:xfrm>
            <a:off x="0" y="5359400"/>
            <a:ext cx="9144000" cy="1498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685732"/>
            <a:endParaRPr lang="en-US" sz="1425">
              <a:solidFill>
                <a:prstClr val="white"/>
              </a:solidFill>
            </a:endParaRPr>
          </a:p>
        </p:txBody>
      </p:sp>
      <p:sp>
        <p:nvSpPr>
          <p:cNvPr id="21" name="Rectangle 20"/>
          <p:cNvSpPr/>
          <p:nvPr userDrawn="1"/>
        </p:nvSpPr>
        <p:spPr>
          <a:xfrm rot="5400000">
            <a:off x="4541525" y="761939"/>
            <a:ext cx="60959" cy="9278571"/>
          </a:xfrm>
          <a:prstGeom prst="rect">
            <a:avLst/>
          </a:prstGeom>
          <a:gradFill>
            <a:gsLst>
              <a:gs pos="0">
                <a:schemeClr val="accent1">
                  <a:lumMod val="75000"/>
                </a:schemeClr>
              </a:gs>
              <a:gs pos="51000">
                <a:schemeClr val="accent1">
                  <a:lumMod val="50000"/>
                </a:schemeClr>
              </a:gs>
              <a:gs pos="81000">
                <a:schemeClr val="accent1">
                  <a:lumMod val="40000"/>
                  <a:lumOff val="60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28" tIns="45714" rIns="91428" bIns="45714" rtlCol="0" anchor="ctr"/>
          <a:lstStyle/>
          <a:p>
            <a:pPr algn="ctr" defTabSz="685732"/>
            <a:endParaRPr lang="en-US" sz="1425">
              <a:solidFill>
                <a:prstClr val="white"/>
              </a:solidFill>
            </a:endParaRPr>
          </a:p>
        </p:txBody>
      </p:sp>
      <p:sp>
        <p:nvSpPr>
          <p:cNvPr id="22" name="Rectangle 21"/>
          <p:cNvSpPr/>
          <p:nvPr userDrawn="1"/>
        </p:nvSpPr>
        <p:spPr>
          <a:xfrm rot="16200000">
            <a:off x="4529287" y="679488"/>
            <a:ext cx="85433" cy="9278569"/>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lIns="91428" tIns="45714" rIns="91428" bIns="45714" rtlCol="0" anchor="ctr"/>
          <a:lstStyle/>
          <a:p>
            <a:pPr algn="ctr" defTabSz="685732"/>
            <a:endParaRPr lang="en-US" sz="1425">
              <a:solidFill>
                <a:prstClr val="white"/>
              </a:solidFill>
            </a:endParaRPr>
          </a:p>
        </p:txBody>
      </p:sp>
      <p:sp>
        <p:nvSpPr>
          <p:cNvPr id="23" name="Rectangle 22"/>
          <p:cNvSpPr/>
          <p:nvPr userDrawn="1"/>
        </p:nvSpPr>
        <p:spPr>
          <a:xfrm>
            <a:off x="76200" y="1"/>
            <a:ext cx="9144000" cy="539172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685732"/>
            <a:endParaRPr lang="en-US" sz="1425">
              <a:solidFill>
                <a:prstClr val="white"/>
              </a:solidFill>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398"/>
            <a:ext cx="9144000" cy="5295900"/>
          </a:xfrm>
          <a:prstGeom prst="rect">
            <a:avLst/>
          </a:prstGeom>
        </p:spPr>
      </p:pic>
    </p:spTree>
    <p:extLst>
      <p:ext uri="{BB962C8B-B14F-4D97-AF65-F5344CB8AC3E}">
        <p14:creationId xmlns:p14="http://schemas.microsoft.com/office/powerpoint/2010/main" val="1318321825"/>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5D44C28-87E8-4D9B-BE78-215E085BFDC7}" type="datetime1">
              <a:rPr lang="en-US" smtClean="0"/>
              <a:pPr/>
              <a:t>12/14/2015</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a:xfrm>
            <a:off x="4361688" y="1026376"/>
            <a:ext cx="457200" cy="441325"/>
          </a:xfrm>
        </p:spPr>
        <p:txBody>
          <a:bodyPr/>
          <a:lstStyle/>
          <a:p>
            <a:fld id="{FD99AA8B-2E7A-4BBC-8FDE-CA7CF71DD330}"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819248050"/>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8" name="Rectangle 17"/>
          <p:cNvSpPr>
            <a:spLocks noChangeArrowheads="1"/>
          </p:cNvSpPr>
          <p:nvPr/>
        </p:nvSpPr>
        <p:spPr bwMode="white">
          <a:xfrm>
            <a:off x="8991600" y="19051"/>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3" name="Text Placeholder 2"/>
          <p:cNvSpPr>
            <a:spLocks noGrp="1"/>
          </p:cNvSpPr>
          <p:nvPr>
            <p:ph type="body" idx="1"/>
          </p:nvPr>
        </p:nvSpPr>
        <p:spPr>
          <a:xfrm>
            <a:off x="1368426" y="2743203"/>
            <a:ext cx="6480174" cy="1673225"/>
          </a:xfrm>
        </p:spPr>
        <p:txBody>
          <a:bodyPr anchor="t"/>
          <a:lstStyle>
            <a:lvl1pPr marL="0" indent="0" algn="ctr">
              <a:buNone/>
              <a:defRPr sz="1200" b="1" cap="all" spc="188" baseline="0">
                <a:solidFill>
                  <a:schemeClr val="tx2"/>
                </a:solidFill>
              </a:defRPr>
            </a:lvl1pPr>
            <a:lvl2pPr>
              <a:buNone/>
              <a:defRPr sz="1425">
                <a:solidFill>
                  <a:schemeClr val="tx1">
                    <a:tint val="75000"/>
                  </a:schemeClr>
                </a:solidFill>
              </a:defRPr>
            </a:lvl2pPr>
            <a:lvl3pPr>
              <a:buNone/>
              <a:defRPr sz="1200">
                <a:solidFill>
                  <a:schemeClr val="tx1">
                    <a:tint val="75000"/>
                  </a:schemeClr>
                </a:solidFill>
              </a:defRPr>
            </a:lvl3pPr>
            <a:lvl4pPr>
              <a:buNone/>
              <a:defRPr sz="1125">
                <a:solidFill>
                  <a:schemeClr val="tx1">
                    <a:tint val="75000"/>
                  </a:schemeClr>
                </a:solidFill>
              </a:defRPr>
            </a:lvl4pPr>
            <a:lvl5pPr>
              <a:buNone/>
              <a:defRPr sz="1125">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dirty="0">
              <a:solidFill>
                <a:prstClr val="black"/>
              </a:solidFill>
            </a:endParaRPr>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4" name="Date Placeholder 3"/>
          <p:cNvSpPr>
            <a:spLocks noGrp="1"/>
          </p:cNvSpPr>
          <p:nvPr>
            <p:ph type="dt" sz="half" idx="10"/>
          </p:nvPr>
        </p:nvSpPr>
        <p:spPr/>
        <p:txBody>
          <a:bodyPr/>
          <a:lstStyle/>
          <a:p>
            <a:fld id="{CA930361-762C-498C-9005-00AC961622BE}" type="datetime1">
              <a:rPr lang="en-US" smtClean="0"/>
              <a:pPr/>
              <a:t>12/14/2015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6" name="Slide Number Placeholder 5"/>
          <p:cNvSpPr>
            <a:spLocks noGrp="1"/>
          </p:cNvSpPr>
          <p:nvPr>
            <p:ph type="sldNum" sz="quarter" idx="12"/>
          </p:nvPr>
        </p:nvSpPr>
        <p:spPr>
          <a:xfrm>
            <a:off x="4343400" y="2199453"/>
            <a:ext cx="457200" cy="441325"/>
          </a:xfrm>
        </p:spPr>
        <p:txBody>
          <a:bodyPr/>
          <a:lstStyle>
            <a:lvl1pPr>
              <a:defRPr>
                <a:solidFill>
                  <a:schemeClr val="accent3">
                    <a:shade val="75000"/>
                  </a:schemeClr>
                </a:solidFill>
              </a:defRPr>
            </a:lvl1pPr>
          </a:lstStyle>
          <a:p>
            <a:fld id="{FD99AA8B-2E7A-4BBC-8FDE-CA7CF71DD330}"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3225"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763688615"/>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7837A3E2-5997-4137-B635-B96A93BA2A39}" type="datetime1">
              <a:rPr lang="en-US" smtClean="0"/>
              <a:pPr/>
              <a:t>12/14/2015</a:t>
            </a:fld>
            <a:endParaRPr lang="en-US"/>
          </a:p>
        </p:txBody>
      </p:sp>
      <p:sp>
        <p:nvSpPr>
          <p:cNvPr id="6" name="Footer Placeholder 5"/>
          <p:cNvSpPr>
            <a:spLocks noGrp="1"/>
          </p:cNvSpPr>
          <p:nvPr>
            <p:ph type="ftr" sz="quarter" idx="11"/>
          </p:nvPr>
        </p:nvSpPr>
        <p:spPr/>
        <p:txBody>
          <a:bodyPr/>
          <a:lstStyle/>
          <a:p>
            <a:r>
              <a:rPr lang="en-US" smtClean="0"/>
              <a:t>Copyright 2010</a:t>
            </a:r>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083" y="1575655"/>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1875"/>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1875"/>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33410896"/>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3" name="Text Placeholder 2"/>
          <p:cNvSpPr>
            <a:spLocks noGrp="1"/>
          </p:cNvSpPr>
          <p:nvPr>
            <p:ph type="body" idx="1"/>
          </p:nvPr>
        </p:nvSpPr>
        <p:spPr>
          <a:xfrm>
            <a:off x="301752" y="1524002"/>
            <a:ext cx="4040188" cy="732975"/>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725" b="1" dirty="0" smtClean="0">
                <a:solidFill>
                  <a:srgbClr val="FFFFFF"/>
                </a:solidFill>
              </a:defRPr>
            </a:lvl1pPr>
            <a:lvl2pPr>
              <a:buNone/>
              <a:defRPr sz="1500" b="1"/>
            </a:lvl2pPr>
            <a:lvl3pPr>
              <a:buNone/>
              <a:defRPr sz="1425" b="1"/>
            </a:lvl3pPr>
            <a:lvl4pPr>
              <a:buNone/>
              <a:defRPr sz="1200" b="1"/>
            </a:lvl4pPr>
            <a:lvl5pPr>
              <a:buNone/>
              <a:defRPr sz="12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3"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725" b="1"/>
            </a:lvl1pPr>
            <a:lvl2pPr>
              <a:buNone/>
              <a:defRPr sz="1500" b="1"/>
            </a:lvl2pPr>
            <a:lvl3pPr>
              <a:buNone/>
              <a:defRPr sz="1425" b="1"/>
            </a:lvl3pPr>
            <a:lvl4pPr>
              <a:buNone/>
              <a:defRPr sz="1200" b="1"/>
            </a:lvl4pPr>
            <a:lvl5pPr>
              <a:buNone/>
              <a:defRPr sz="12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E1C0677-9820-4F41-98BC-8CF36AD5B63D}" type="datetime1">
              <a:rPr lang="en-US" smtClean="0"/>
              <a:pPr/>
              <a:t>12/14/2015</a:t>
            </a:fld>
            <a:endParaRPr lang="en-US"/>
          </a:p>
        </p:txBody>
      </p:sp>
      <p:sp>
        <p:nvSpPr>
          <p:cNvPr id="8" name="Footer Placeholder 7"/>
          <p:cNvSpPr>
            <a:spLocks noGrp="1"/>
          </p:cNvSpPr>
          <p:nvPr>
            <p:ph type="ftr" sz="quarter" idx="11"/>
          </p:nvPr>
        </p:nvSpPr>
        <p:spPr>
          <a:xfrm>
            <a:off x="304800" y="6409944"/>
            <a:ext cx="3581400" cy="365760"/>
          </a:xfrm>
        </p:spPr>
        <p:txBody>
          <a:bodyPr/>
          <a:lstStyle/>
          <a:p>
            <a:r>
              <a:rPr lang="en-US" smtClean="0"/>
              <a:t>Copyright 2010</a:t>
            </a:r>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9" name="Slide Number Placeholder 8"/>
          <p:cNvSpPr>
            <a:spLocks noGrp="1"/>
          </p:cNvSpPr>
          <p:nvPr>
            <p:ph type="sldNum" sz="quarter" idx="12"/>
          </p:nvPr>
        </p:nvSpPr>
        <p:spPr>
          <a:xfrm>
            <a:off x="4343400" y="1042420"/>
            <a:ext cx="457200" cy="441325"/>
          </a:xfrm>
        </p:spPr>
        <p:txBody>
          <a:bodyPr/>
          <a:lstStyle>
            <a:lvl1pPr algn="ctr">
              <a:defRPr/>
            </a:lvl1pPr>
          </a:lstStyle>
          <a:p>
            <a:fld id="{FD99AA8B-2E7A-4BBC-8FDE-CA7CF71DD330}"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3721709567"/>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CF57A2-8829-46D2-AC91-61914E89E1A0}" type="datetime1">
              <a:rPr lang="en-US" smtClean="0"/>
              <a:pPr/>
              <a:t>12/14/2015</a:t>
            </a:fld>
            <a:endParaRPr lang="en-US"/>
          </a:p>
        </p:txBody>
      </p:sp>
      <p:sp>
        <p:nvSpPr>
          <p:cNvPr id="4" name="Footer Placeholder 3"/>
          <p:cNvSpPr>
            <a:spLocks noGrp="1"/>
          </p:cNvSpPr>
          <p:nvPr>
            <p:ph type="ftr" sz="quarter" idx="11"/>
          </p:nvPr>
        </p:nvSpPr>
        <p:spPr/>
        <p:txBody>
          <a:bodyPr/>
          <a:lstStyle/>
          <a:p>
            <a:r>
              <a:rPr lang="en-US" smtClean="0"/>
              <a:t>Copyright 2010</a:t>
            </a:r>
            <a:endParaRPr lang="en-US"/>
          </a:p>
        </p:txBody>
      </p:sp>
      <p:sp>
        <p:nvSpPr>
          <p:cNvPr id="5" name="Slide Number Placeholder 4"/>
          <p:cNvSpPr>
            <a:spLocks noGrp="1"/>
          </p:cNvSpPr>
          <p:nvPr>
            <p:ph type="sldNum" sz="quarter" idx="12"/>
          </p:nvPr>
        </p:nvSpPr>
        <p:spPr>
          <a:xfrm>
            <a:off x="4343400" y="1036024"/>
            <a:ext cx="457200" cy="441325"/>
          </a:xfrm>
        </p:spPr>
        <p:txBody>
          <a:bodyPr/>
          <a:lstStyle/>
          <a:p>
            <a:fld id="{FD99AA8B-2E7A-4BBC-8FDE-CA7CF71DD330}"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2099162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5" name="Rectangle 4"/>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dirty="0">
              <a:solidFill>
                <a:prstClr val="black"/>
              </a:solidFill>
            </a:endParaRPr>
          </a:p>
        </p:txBody>
      </p:sp>
      <p:sp>
        <p:nvSpPr>
          <p:cNvPr id="2" name="Date Placeholder 1"/>
          <p:cNvSpPr>
            <a:spLocks noGrp="1"/>
          </p:cNvSpPr>
          <p:nvPr>
            <p:ph type="dt" sz="half" idx="10"/>
          </p:nvPr>
        </p:nvSpPr>
        <p:spPr/>
        <p:txBody>
          <a:bodyPr/>
          <a:lstStyle/>
          <a:p>
            <a:fld id="{026BE71E-05A5-44D8-A376-9C04F9B9D5E6}" type="datetime1">
              <a:rPr lang="en-US" smtClean="0"/>
              <a:pPr/>
              <a:t>12/14/2015</a:t>
            </a:fld>
            <a:endParaRPr lang="en-US"/>
          </a:p>
        </p:txBody>
      </p:sp>
      <p:sp>
        <p:nvSpPr>
          <p:cNvPr id="3" name="Footer Placeholder 2"/>
          <p:cNvSpPr>
            <a:spLocks noGrp="1"/>
          </p:cNvSpPr>
          <p:nvPr>
            <p:ph type="ftr" sz="quarter" idx="11"/>
          </p:nvPr>
        </p:nvSpPr>
        <p:spPr/>
        <p:txBody>
          <a:bodyPr/>
          <a:lstStyle/>
          <a:p>
            <a:r>
              <a:rPr lang="en-US" smtClean="0"/>
              <a:t>Copyright 2010</a:t>
            </a:r>
            <a:endParaRPr lang="en-US"/>
          </a:p>
        </p:txBody>
      </p:sp>
      <p:sp>
        <p:nvSpPr>
          <p:cNvPr id="4" name="Slide Number Placeholder 3"/>
          <p:cNvSpPr>
            <a:spLocks noGrp="1"/>
          </p:cNvSpPr>
          <p:nvPr>
            <p:ph type="sldNum" sz="quarter" idx="12"/>
          </p:nvPr>
        </p:nvSpPr>
        <p:spPr>
          <a:xfrm>
            <a:off x="4267200" y="6324602"/>
            <a:ext cx="609600" cy="441324"/>
          </a:xfrm>
        </p:spPr>
        <p:txBody>
          <a:bodyPr/>
          <a:lstStyle>
            <a:lvl1pPr>
              <a:defRPr>
                <a:solidFill>
                  <a:srgbClr val="FFFFFF"/>
                </a:solidFill>
              </a:defRPr>
            </a:lvl1pPr>
          </a:lstStyle>
          <a:p>
            <a:fld id="{FD99AA8B-2E7A-4BBC-8FDE-CA7CF71DD330}" type="slidenum">
              <a:rPr lang="en-US" smtClean="0"/>
              <a:pPr/>
              <a:t>‹#›</a:t>
            </a:fld>
            <a:endParaRPr lang="en-US"/>
          </a:p>
        </p:txBody>
      </p:sp>
    </p:spTree>
    <p:extLst>
      <p:ext uri="{BB962C8B-B14F-4D97-AF65-F5344CB8AC3E}">
        <p14:creationId xmlns:p14="http://schemas.microsoft.com/office/powerpoint/2010/main" val="410294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_bkgrnd">
    <p:bg>
      <p:bgPr>
        <a:gradFill flip="none" rotWithShape="1">
          <a:gsLst>
            <a:gs pos="0">
              <a:schemeClr val="tx1">
                <a:lumMod val="80000"/>
                <a:lumOff val="20000"/>
              </a:schemeClr>
            </a:gs>
            <a:gs pos="100000">
              <a:schemeClr val="tx1"/>
            </a:gs>
          </a:gsLst>
          <a:lin ang="5400000" scaled="0"/>
          <a:tileRect/>
        </a:gradFill>
        <a:effectLst/>
      </p:bgPr>
    </p:bg>
    <p:spTree>
      <p:nvGrpSpPr>
        <p:cNvPr id="1" name=""/>
        <p:cNvGrpSpPr/>
        <p:nvPr/>
      </p:nvGrpSpPr>
      <p:grpSpPr>
        <a:xfrm>
          <a:off x="0" y="0"/>
          <a:ext cx="0" cy="0"/>
          <a:chOff x="0" y="0"/>
          <a:chExt cx="0" cy="0"/>
        </a:xfrm>
      </p:grpSpPr>
      <p:pic>
        <p:nvPicPr>
          <p:cNvPr id="7" name="bric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3999" cy="6858000"/>
          </a:xfrm>
          <a:prstGeom prst="rect">
            <a:avLst/>
          </a:prstGeom>
        </p:spPr>
      </p:pic>
      <p:sp>
        <p:nvSpPr>
          <p:cNvPr id="8" name="Subtitle 2"/>
          <p:cNvSpPr>
            <a:spLocks noGrp="1"/>
          </p:cNvSpPr>
          <p:nvPr>
            <p:ph type="subTitle" idx="1"/>
          </p:nvPr>
        </p:nvSpPr>
        <p:spPr>
          <a:xfrm>
            <a:off x="152400" y="76200"/>
            <a:ext cx="7543800" cy="57150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0732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1725"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2"/>
            <a:ext cx="2362200" cy="4144963"/>
          </a:xfrm>
        </p:spPr>
        <p:txBody>
          <a:bodyPr/>
          <a:lstStyle>
            <a:lvl1pPr marL="0" indent="0">
              <a:spcAft>
                <a:spcPts val="750"/>
              </a:spcAft>
              <a:buNone/>
              <a:defRPr sz="1200">
                <a:solidFill>
                  <a:srgbClr val="FFFFFF"/>
                </a:solidFill>
              </a:defRPr>
            </a:lvl1pPr>
            <a:lvl2pPr>
              <a:buNone/>
              <a:defRPr sz="900"/>
            </a:lvl2pPr>
            <a:lvl3pPr>
              <a:buNone/>
              <a:defRPr sz="825"/>
            </a:lvl3pPr>
            <a:lvl4pPr>
              <a:buNone/>
              <a:defRPr sz="675"/>
            </a:lvl4pPr>
            <a:lvl5pPr>
              <a:buNone/>
              <a:defRPr sz="675"/>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7" name="Slide Number Placeholder 6"/>
          <p:cNvSpPr>
            <a:spLocks noGrp="1"/>
          </p:cNvSpPr>
          <p:nvPr>
            <p:ph type="sldNum" sz="quarter" idx="12"/>
          </p:nvPr>
        </p:nvSpPr>
        <p:spPr>
          <a:xfrm>
            <a:off x="1371600" y="312741"/>
            <a:ext cx="457200" cy="441325"/>
          </a:xfrm>
        </p:spPr>
        <p:txBody>
          <a:bodyPr/>
          <a:lstStyle>
            <a:lvl1pPr>
              <a:defRPr>
                <a:solidFill>
                  <a:schemeClr val="accent3">
                    <a:shade val="75000"/>
                  </a:schemeClr>
                </a:solidFill>
              </a:defRPr>
            </a:lvl1pPr>
          </a:lstStyle>
          <a:p>
            <a:fld id="{FD99AA8B-2E7A-4BBC-8FDE-CA7CF71DD330}"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638838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5" name="Date Placeholder 4"/>
          <p:cNvSpPr>
            <a:spLocks noGrp="1"/>
          </p:cNvSpPr>
          <p:nvPr>
            <p:ph type="dt" sz="half" idx="10"/>
          </p:nvPr>
        </p:nvSpPr>
        <p:spPr/>
        <p:txBody>
          <a:bodyPr/>
          <a:lstStyle/>
          <a:p>
            <a:fld id="{261FD7E0-3821-422C-AC67-A2629E1BE48D}" type="datetime1">
              <a:rPr lang="en-US" smtClean="0"/>
              <a:pPr/>
              <a:t>12/14/2015</a:t>
            </a:fld>
            <a:endParaRPr lang="en-US"/>
          </a:p>
        </p:txBody>
      </p:sp>
      <p:sp>
        <p:nvSpPr>
          <p:cNvPr id="6" name="Footer Placeholder 5"/>
          <p:cNvSpPr>
            <a:spLocks noGrp="1"/>
          </p:cNvSpPr>
          <p:nvPr>
            <p:ph type="ftr" sz="quarter" idx="11"/>
          </p:nvPr>
        </p:nvSpPr>
        <p:spPr>
          <a:xfrm>
            <a:off x="301752" y="6410848"/>
            <a:ext cx="3383280" cy="365760"/>
          </a:xfrm>
        </p:spPr>
        <p:txBody>
          <a:bodyPr/>
          <a:lstStyle/>
          <a:p>
            <a:r>
              <a:rPr lang="en-US" smtClean="0"/>
              <a:t>Copyright 2010</a:t>
            </a:r>
            <a:endParaRPr lang="en-US"/>
          </a:p>
        </p:txBody>
      </p:sp>
    </p:spTree>
    <p:extLst>
      <p:ext uri="{BB962C8B-B14F-4D97-AF65-F5344CB8AC3E}">
        <p14:creationId xmlns:p14="http://schemas.microsoft.com/office/powerpoint/2010/main" val="2258561271"/>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7" name="Slide Number Placeholder 6"/>
          <p:cNvSpPr>
            <a:spLocks noGrp="1"/>
          </p:cNvSpPr>
          <p:nvPr>
            <p:ph type="sldNum" sz="quarter" idx="12"/>
          </p:nvPr>
        </p:nvSpPr>
        <p:spPr>
          <a:xfrm>
            <a:off x="1371600" y="312741"/>
            <a:ext cx="457200" cy="441325"/>
          </a:xfrm>
        </p:spPr>
        <p:txBody>
          <a:bodyPr/>
          <a:lstStyle/>
          <a:p>
            <a:fld id="{FD99AA8B-2E7A-4BBC-8FDE-CA7CF71DD330}"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18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24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750"/>
              </a:spcAft>
              <a:buFontTx/>
              <a:buNone/>
              <a:defRPr sz="1200">
                <a:solidFill>
                  <a:srgbClr val="FFFFFF"/>
                </a:solidFill>
              </a:defRPr>
            </a:lvl1pPr>
            <a:lvl2pPr>
              <a:defRPr sz="900"/>
            </a:lvl2pPr>
            <a:lvl3pPr>
              <a:defRPr sz="825"/>
            </a:lvl3pPr>
            <a:lvl4pPr>
              <a:defRPr sz="675"/>
            </a:lvl4pPr>
            <a:lvl5pPr>
              <a:defRPr sz="675"/>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C9607FD7-FE19-47C3-829D-3E6F921A439A}" type="datetime1">
              <a:rPr lang="en-US" smtClean="0"/>
              <a:pPr/>
              <a:t>12/14/2015</a:t>
            </a:fld>
            <a:endParaRPr lang="en-US"/>
          </a:p>
        </p:txBody>
      </p:sp>
      <p:sp>
        <p:nvSpPr>
          <p:cNvPr id="6" name="Footer Placeholder 5"/>
          <p:cNvSpPr>
            <a:spLocks noGrp="1"/>
          </p:cNvSpPr>
          <p:nvPr>
            <p:ph type="ftr" sz="quarter" idx="11"/>
          </p:nvPr>
        </p:nvSpPr>
        <p:spPr>
          <a:xfrm>
            <a:off x="301752" y="6410848"/>
            <a:ext cx="3584448" cy="365760"/>
          </a:xfrm>
        </p:spPr>
        <p:txBody>
          <a:bodyPr/>
          <a:lstStyle/>
          <a:p>
            <a:r>
              <a:rPr lang="en-US" smtClean="0"/>
              <a:t>Copyright 2010</a:t>
            </a:r>
            <a:endParaRPr lang="en-US"/>
          </a:p>
        </p:txBody>
      </p:sp>
    </p:spTree>
    <p:extLst>
      <p:ext uri="{BB962C8B-B14F-4D97-AF65-F5344CB8AC3E}">
        <p14:creationId xmlns:p14="http://schemas.microsoft.com/office/powerpoint/2010/main" val="25266603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9608EA-44D1-4816-8AD1-B9C47ECDCBF7}" type="datetime1">
              <a:rPr lang="en-US" smtClean="0"/>
              <a:pPr/>
              <a:t>12/14/2015</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1758082061"/>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1" name="Rectangle 10"/>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6" name="Slide Number Placeholder 5"/>
          <p:cNvSpPr>
            <a:spLocks noGrp="1"/>
          </p:cNvSpPr>
          <p:nvPr>
            <p:ph type="sldNum" sz="quarter" idx="12"/>
          </p:nvPr>
        </p:nvSpPr>
        <p:spPr>
          <a:xfrm>
            <a:off x="6915912" y="3009905"/>
            <a:ext cx="457200" cy="441325"/>
          </a:xfrm>
        </p:spPr>
        <p:txBody>
          <a:bodyPr/>
          <a:lstStyle/>
          <a:p>
            <a:fld id="{FD99AA8B-2E7A-4BBC-8FDE-CA7CF71DD330}"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304803"/>
            <a:ext cx="6553200" cy="582136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BB4E18F-DFCF-4C73-8490-363BC4D26563}" type="datetime1">
              <a:rPr lang="en-US" smtClean="0"/>
              <a:pPr/>
              <a:t>12/14/2015</a:t>
            </a:fld>
            <a:endParaRPr lang="en-US"/>
          </a:p>
        </p:txBody>
      </p:sp>
      <p:sp>
        <p:nvSpPr>
          <p:cNvPr id="5" name="Footer Placeholder 4"/>
          <p:cNvSpPr>
            <a:spLocks noGrp="1"/>
          </p:cNvSpPr>
          <p:nvPr>
            <p:ph type="ftr" sz="quarter" idx="11"/>
          </p:nvPr>
        </p:nvSpPr>
        <p:spPr/>
        <p:txBody>
          <a:bodyPr/>
          <a:lstStyle/>
          <a:p>
            <a:r>
              <a:rPr lang="en-US" smtClean="0"/>
              <a:t>Copyright 2010</a:t>
            </a:r>
            <a:endParaRPr lang="en-US"/>
          </a:p>
        </p:txBody>
      </p:sp>
      <p:sp>
        <p:nvSpPr>
          <p:cNvPr id="2" name="Vertical Title 1"/>
          <p:cNvSpPr>
            <a:spLocks noGrp="1"/>
          </p:cNvSpPr>
          <p:nvPr>
            <p:ph type="title" orient="vert"/>
          </p:nvPr>
        </p:nvSpPr>
        <p:spPr>
          <a:xfrm>
            <a:off x="7391400" y="304805"/>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135800938"/>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8" indent="0" algn="ctr">
              <a:buNone/>
              <a:defRPr>
                <a:solidFill>
                  <a:schemeClr val="tx1">
                    <a:tint val="75000"/>
                  </a:schemeClr>
                </a:solidFill>
              </a:defRPr>
            </a:lvl4pPr>
            <a:lvl5pPr marL="1371464" indent="0" algn="ctr">
              <a:buNone/>
              <a:defRPr>
                <a:solidFill>
                  <a:schemeClr val="tx1">
                    <a:tint val="75000"/>
                  </a:schemeClr>
                </a:solidFill>
              </a:defRPr>
            </a:lvl5pPr>
            <a:lvl6pPr marL="1714331"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47DFD7-AB6C-4A01-B5FA-319BD0ECD62D}"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6015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5E8DE-71CD-4FE7-A339-A8E447E842ED}"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3623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66" indent="0">
              <a:buNone/>
              <a:defRPr sz="1425">
                <a:solidFill>
                  <a:schemeClr val="tx1">
                    <a:tint val="75000"/>
                  </a:schemeClr>
                </a:solidFill>
              </a:defRPr>
            </a:lvl2pPr>
            <a:lvl3pPr marL="685732" indent="0">
              <a:buNone/>
              <a:defRPr sz="1200">
                <a:solidFill>
                  <a:schemeClr val="tx1">
                    <a:tint val="75000"/>
                  </a:schemeClr>
                </a:solidFill>
              </a:defRPr>
            </a:lvl3pPr>
            <a:lvl4pPr marL="1028598" indent="0">
              <a:buNone/>
              <a:defRPr sz="1125">
                <a:solidFill>
                  <a:schemeClr val="tx1">
                    <a:tint val="75000"/>
                  </a:schemeClr>
                </a:solidFill>
              </a:defRPr>
            </a:lvl4pPr>
            <a:lvl5pPr marL="1371464" indent="0">
              <a:buNone/>
              <a:defRPr sz="1125">
                <a:solidFill>
                  <a:schemeClr val="tx1">
                    <a:tint val="75000"/>
                  </a:schemeClr>
                </a:solidFill>
              </a:defRPr>
            </a:lvl5pPr>
            <a:lvl6pPr marL="1714331" indent="0">
              <a:buNone/>
              <a:defRPr sz="1125">
                <a:solidFill>
                  <a:schemeClr val="tx1">
                    <a:tint val="75000"/>
                  </a:schemeClr>
                </a:solidFill>
              </a:defRPr>
            </a:lvl6pPr>
            <a:lvl7pPr marL="2057195" indent="0">
              <a:buNone/>
              <a:defRPr sz="1125">
                <a:solidFill>
                  <a:schemeClr val="tx1">
                    <a:tint val="75000"/>
                  </a:schemeClr>
                </a:solidFill>
              </a:defRPr>
            </a:lvl7pPr>
            <a:lvl8pPr marL="2400060" indent="0">
              <a:buNone/>
              <a:defRPr sz="1125">
                <a:solidFill>
                  <a:schemeClr val="tx1">
                    <a:tint val="75000"/>
                  </a:schemeClr>
                </a:solidFill>
              </a:defRPr>
            </a:lvl8pPr>
            <a:lvl9pPr marL="2742926" indent="0">
              <a:buNone/>
              <a:defRPr sz="112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719CAD-18D4-42C8-856E-D4571A5D5872}"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8663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425"/>
            </a:lvl4pPr>
            <a:lvl5pPr>
              <a:defRPr sz="1425"/>
            </a:lvl5pPr>
            <a:lvl6pPr>
              <a:defRPr sz="1425"/>
            </a:lvl6pPr>
            <a:lvl7pPr>
              <a:defRPr sz="1425"/>
            </a:lvl7pPr>
            <a:lvl8pPr>
              <a:defRPr sz="1425"/>
            </a:lvl8pPr>
            <a:lvl9pPr>
              <a:defRPr sz="14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2E9753-CC8F-4A6F-8044-73B73BFBA8A2}" type="datetime1">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7215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1800" b="1"/>
            </a:lvl1pPr>
            <a:lvl2pPr marL="342866" indent="0">
              <a:buNone/>
              <a:defRPr sz="1500" b="1"/>
            </a:lvl2pPr>
            <a:lvl3pPr marL="685732" indent="0">
              <a:buNone/>
              <a:defRPr sz="1425"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2" y="1535117"/>
            <a:ext cx="4041775" cy="639763"/>
          </a:xfrm>
        </p:spPr>
        <p:txBody>
          <a:bodyPr anchor="b"/>
          <a:lstStyle>
            <a:lvl1pPr marL="0" indent="0">
              <a:buNone/>
              <a:defRPr sz="1800" b="1"/>
            </a:lvl1pPr>
            <a:lvl2pPr marL="342866" indent="0">
              <a:buNone/>
              <a:defRPr sz="1500" b="1"/>
            </a:lvl2pPr>
            <a:lvl3pPr marL="685732" indent="0">
              <a:buNone/>
              <a:defRPr sz="1425"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1800"/>
            </a:lvl1pPr>
            <a:lvl2pPr>
              <a:defRPr sz="1500"/>
            </a:lvl2pPr>
            <a:lvl3pPr>
              <a:defRPr sz="1425"/>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B2691-B6B8-40F7-AB94-461C2CF1DEE6}" type="datetime1">
              <a:rPr lang="en-US" smtClean="0">
                <a:solidFill>
                  <a:prstClr val="black">
                    <a:tint val="75000"/>
                  </a:prstClr>
                </a:solidFill>
              </a:rPr>
              <a:pPr/>
              <a:t>12/14/2015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0155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37357C-3137-407D-A8A8-AAE87171CAFE}" type="datetime1">
              <a:rPr lang="en-US" smtClean="0">
                <a:solidFill>
                  <a:prstClr val="black">
                    <a:tint val="75000"/>
                  </a:prstClr>
                </a:solidFill>
              </a:rPr>
              <a:pPr/>
              <a:t>12/14/2015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10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6685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ED0229-2634-4943-96C1-0FED0D22BE30}" type="datetime1">
              <a:rPr lang="en-US" smtClean="0">
                <a:solidFill>
                  <a:prstClr val="black">
                    <a:tint val="75000"/>
                  </a:prstClr>
                </a:solidFill>
              </a:rPr>
              <a:pPr/>
              <a:t>12/14/2015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0146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66"/>
            <a:ext cx="3008313" cy="1162051"/>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7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125"/>
            </a:lvl1pPr>
            <a:lvl2pPr marL="342866" indent="0">
              <a:buNone/>
              <a:defRPr sz="900"/>
            </a:lvl2pPr>
            <a:lvl3pPr marL="685732" indent="0">
              <a:buNone/>
              <a:defRPr sz="825"/>
            </a:lvl3pPr>
            <a:lvl4pPr marL="1028598" indent="0">
              <a:buNone/>
              <a:defRPr sz="675"/>
            </a:lvl4pPr>
            <a:lvl5pPr marL="1371464" indent="0">
              <a:buNone/>
              <a:defRPr sz="675"/>
            </a:lvl5pPr>
            <a:lvl6pPr marL="1714331" indent="0">
              <a:buNone/>
              <a:defRPr sz="675"/>
            </a:lvl6pPr>
            <a:lvl7pPr marL="2057195" indent="0">
              <a:buNone/>
              <a:defRPr sz="675"/>
            </a:lvl7pPr>
            <a:lvl8pPr marL="2400060" indent="0">
              <a:buNone/>
              <a:defRPr sz="675"/>
            </a:lvl8pPr>
            <a:lvl9pPr marL="2742926"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06FAC6-3B8C-40A6-AEB9-C878B5F755D2}" type="datetime1">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9434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7"/>
            <a:ext cx="5486400" cy="566739"/>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1792288" y="5367362"/>
            <a:ext cx="5486400" cy="804863"/>
          </a:xfrm>
        </p:spPr>
        <p:txBody>
          <a:bodyPr/>
          <a:lstStyle>
            <a:lvl1pPr marL="0" indent="0">
              <a:buNone/>
              <a:defRPr sz="1125"/>
            </a:lvl1pPr>
            <a:lvl2pPr marL="342866" indent="0">
              <a:buNone/>
              <a:defRPr sz="900"/>
            </a:lvl2pPr>
            <a:lvl3pPr marL="685732" indent="0">
              <a:buNone/>
              <a:defRPr sz="825"/>
            </a:lvl3pPr>
            <a:lvl4pPr marL="1028598" indent="0">
              <a:buNone/>
              <a:defRPr sz="675"/>
            </a:lvl4pPr>
            <a:lvl5pPr marL="1371464" indent="0">
              <a:buNone/>
              <a:defRPr sz="675"/>
            </a:lvl5pPr>
            <a:lvl6pPr marL="1714331" indent="0">
              <a:buNone/>
              <a:defRPr sz="675"/>
            </a:lvl6pPr>
            <a:lvl7pPr marL="2057195" indent="0">
              <a:buNone/>
              <a:defRPr sz="675"/>
            </a:lvl7pPr>
            <a:lvl8pPr marL="2400060" indent="0">
              <a:buNone/>
              <a:defRPr sz="675"/>
            </a:lvl8pPr>
            <a:lvl9pPr marL="2742926"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473F8-B9A8-42F6-A17C-2051D5882A88}" type="datetime1">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359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6A992-7DBD-4037-844B-81C7EF420FAC}"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358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10671F-D664-4D5D-9948-706CEB77B648}"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E974B5-C4E0-4A79-9CFC-D28CABCC3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0032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p:nvPr userDrawn="1"/>
        </p:nvSpPr>
        <p:spPr>
          <a:xfrm rot="321712">
            <a:off x="-46125" y="2261935"/>
            <a:ext cx="9821654" cy="3129884"/>
          </a:xfrm>
          <a:custGeom>
            <a:avLst/>
            <a:gdLst/>
            <a:ahLst/>
            <a:cxnLst/>
            <a:rect l="l" t="t" r="r" b="b"/>
            <a:pathLst>
              <a:path w="9082649" h="3129884">
                <a:moveTo>
                  <a:pt x="8952658" y="0"/>
                </a:moveTo>
                <a:lnTo>
                  <a:pt x="9077891" y="1334301"/>
                </a:lnTo>
                <a:cubicBezTo>
                  <a:pt x="9079782" y="1768120"/>
                  <a:pt x="9081890" y="2211359"/>
                  <a:pt x="9082649" y="2595712"/>
                </a:cubicBezTo>
                <a:lnTo>
                  <a:pt x="3391276" y="3129884"/>
                </a:lnTo>
                <a:lnTo>
                  <a:pt x="62231" y="3129884"/>
                </a:lnTo>
                <a:lnTo>
                  <a:pt x="0" y="2466835"/>
                </a:lnTo>
                <a:cubicBezTo>
                  <a:pt x="4264777" y="2832072"/>
                  <a:pt x="7031423" y="1629098"/>
                  <a:pt x="8952658" y="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userDrawn="1"/>
        </p:nvSpPr>
        <p:spPr>
          <a:xfrm rot="365640">
            <a:off x="-91677" y="3151037"/>
            <a:ext cx="9799480" cy="4587427"/>
          </a:xfrm>
          <a:custGeom>
            <a:avLst/>
            <a:gdLst>
              <a:gd name="connsiteX0" fmla="*/ 9020172 w 9195459"/>
              <a:gd name="connsiteY0" fmla="*/ 0 h 4229013"/>
              <a:gd name="connsiteX1" fmla="*/ 9195459 w 9195459"/>
              <a:gd name="connsiteY1" fmla="*/ 1641826 h 4229013"/>
              <a:gd name="connsiteX2" fmla="*/ 286404 w 9195459"/>
              <a:gd name="connsiteY2" fmla="*/ 4229013 h 4229013"/>
              <a:gd name="connsiteX3" fmla="*/ 0 w 9195459"/>
              <a:gd name="connsiteY3" fmla="*/ 1646567 h 4229013"/>
              <a:gd name="connsiteX4" fmla="*/ 9020172 w 9195459"/>
              <a:gd name="connsiteY4" fmla="*/ 0 h 4229013"/>
              <a:gd name="connsiteX0" fmla="*/ 9020172 w 9376473"/>
              <a:gd name="connsiteY0" fmla="*/ 0 h 4229013"/>
              <a:gd name="connsiteX1" fmla="*/ 9376473 w 9376473"/>
              <a:gd name="connsiteY1" fmla="*/ 3237141 h 4229013"/>
              <a:gd name="connsiteX2" fmla="*/ 286404 w 9376473"/>
              <a:gd name="connsiteY2" fmla="*/ 4229013 h 4229013"/>
              <a:gd name="connsiteX3" fmla="*/ 0 w 9376473"/>
              <a:gd name="connsiteY3" fmla="*/ 1646567 h 4229013"/>
              <a:gd name="connsiteX4" fmla="*/ 9020172 w 9376473"/>
              <a:gd name="connsiteY4" fmla="*/ 0 h 4229013"/>
              <a:gd name="connsiteX0" fmla="*/ 9020172 w 9376473"/>
              <a:gd name="connsiteY0" fmla="*/ 0 h 4232399"/>
              <a:gd name="connsiteX1" fmla="*/ 9376473 w 9376473"/>
              <a:gd name="connsiteY1" fmla="*/ 3237141 h 4232399"/>
              <a:gd name="connsiteX2" fmla="*/ 254687 w 9376473"/>
              <a:gd name="connsiteY2" fmla="*/ 4232399 h 4232399"/>
              <a:gd name="connsiteX3" fmla="*/ 0 w 9376473"/>
              <a:gd name="connsiteY3" fmla="*/ 1646567 h 4232399"/>
              <a:gd name="connsiteX4" fmla="*/ 9020172 w 9376473"/>
              <a:gd name="connsiteY4" fmla="*/ 0 h 4232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6473" h="4232399">
                <a:moveTo>
                  <a:pt x="9020172" y="0"/>
                </a:moveTo>
                <a:lnTo>
                  <a:pt x="9376473" y="3237141"/>
                </a:lnTo>
                <a:lnTo>
                  <a:pt x="254687" y="4232399"/>
                </a:lnTo>
                <a:cubicBezTo>
                  <a:pt x="220310" y="3910404"/>
                  <a:pt x="34377" y="1968562"/>
                  <a:pt x="0" y="1646567"/>
                </a:cubicBezTo>
                <a:cubicBezTo>
                  <a:pt x="4881496" y="2047652"/>
                  <a:pt x="6967530" y="1355106"/>
                  <a:pt x="9020172"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37322" y="4164710"/>
            <a:ext cx="7772400" cy="1470025"/>
          </a:xfrm>
        </p:spPr>
        <p:txBody>
          <a:bodyPr anchor="b" anchorCtr="0">
            <a:normAutofit/>
          </a:bodyPr>
          <a:lstStyle>
            <a:lvl1pPr algn="l">
              <a:defRPr sz="4000">
                <a:solidFill>
                  <a:schemeClr val="tx1">
                    <a:lumMod val="75000"/>
                    <a:lumOff val="2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5486400"/>
            <a:ext cx="6400800" cy="6858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13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4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754898"/>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2089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745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093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6101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7710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628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2816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55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8924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232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200032"/>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555776" y="353445"/>
            <a:ext cx="6131024" cy="857251"/>
          </a:xfrm>
        </p:spPr>
        <p:txBody>
          <a:bodyPr/>
          <a:lstStyle>
            <a:lvl1pPr algn="l">
              <a:defRPr>
                <a:solidFill>
                  <a:schemeClr val="tx1">
                    <a:lumMod val="75000"/>
                    <a:lumOff val="25000"/>
                  </a:schemeClr>
                </a:solidFill>
              </a:defRPr>
            </a:lvl1pPr>
          </a:lstStyle>
          <a:p>
            <a:r>
              <a:rPr lang="en-US" dirty="0" smtClean="0"/>
              <a:t>Click to edit Master title style</a:t>
            </a:r>
            <a:endParaRPr lang="fr-CA" dirty="0"/>
          </a:p>
        </p:txBody>
      </p:sp>
      <p:sp>
        <p:nvSpPr>
          <p:cNvPr id="8" name="Content Placeholder 2"/>
          <p:cNvSpPr>
            <a:spLocks noGrp="1"/>
          </p:cNvSpPr>
          <p:nvPr>
            <p:ph idx="1"/>
          </p:nvPr>
        </p:nvSpPr>
        <p:spPr>
          <a:xfrm>
            <a:off x="2555776" y="1347831"/>
            <a:ext cx="6131024" cy="3603847"/>
          </a:xfrm>
        </p:spPr>
        <p:txBody>
          <a:bodyPr/>
          <a:lstStyle>
            <a:lvl1pPr>
              <a:defRPr>
                <a:solidFill>
                  <a:schemeClr val="tx1">
                    <a:lumMod val="75000"/>
                    <a:lumOff val="25000"/>
                  </a:schemeClr>
                </a:solidFill>
              </a:defRPr>
            </a:lvl1pPr>
          </a:lstStyle>
          <a:p>
            <a:pPr lvl="0"/>
            <a:r>
              <a:rPr lang="en-US" dirty="0" err="1" smtClean="0"/>
              <a:t>Click to edit Master text styles</a:t>
            </a:r>
          </a:p>
        </p:txBody>
      </p:sp>
    </p:spTree>
    <p:extLst>
      <p:ext uri="{BB962C8B-B14F-4D97-AF65-F5344CB8AC3E}">
        <p14:creationId xmlns:p14="http://schemas.microsoft.com/office/powerpoint/2010/main" val="415891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77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E8DDA9-2AEE-4D5E-97F1-761DD5BFC33C}" type="datetime1">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Jodie Sue Kelly www.cygnetassociates.com</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653C72D-8963-4B6A-B455-3EFA1730B46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25205404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4AC0F0-B81E-44BA-A377-87FDFCAF14A9}" type="datetime1">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Jodie Sue Kelly www.cygnetassociates.com</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653C72D-8963-4B6A-B455-3EFA1730B46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131662537"/>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27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19F7B0-1768-4A9A-9FB1-4FA66ADAB924}"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653C72D-8963-4B6A-B455-3EFA1730B46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2131302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1424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19F7B0-1768-4A9A-9FB1-4FA66ADAB924}"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653C72D-8963-4B6A-B455-3EFA1730B46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44656985"/>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blank" preserve="1">
  <p:cSld name="Title Chart">
    <p:bg>
      <p:bgPr>
        <a:gradFill flip="none" rotWithShape="1">
          <a:gsLst>
            <a:gs pos="62000">
              <a:schemeClr val="tx2">
                <a:lumMod val="3000"/>
                <a:lumOff val="97000"/>
              </a:schemeClr>
            </a:gs>
            <a:gs pos="32000">
              <a:schemeClr val="tx2">
                <a:lumMod val="2000"/>
                <a:lumOff val="98000"/>
              </a:schemeClr>
            </a:gs>
            <a:gs pos="0">
              <a:schemeClr val="bg1"/>
            </a:gs>
            <a:gs pos="97000">
              <a:schemeClr val="tx2">
                <a:lumMod val="16000"/>
                <a:lumOff val="84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ground"/>
          <p:cNvSpPr/>
          <p:nvPr userDrawn="1"/>
        </p:nvSpPr>
        <p:spPr>
          <a:xfrm>
            <a:off x="0" y="3911606"/>
            <a:ext cx="9144000" cy="2946401"/>
          </a:xfrm>
          <a:prstGeom prst="rect">
            <a:avLst/>
          </a:prstGeom>
          <a:gradFill>
            <a:gsLst>
              <a:gs pos="0">
                <a:schemeClr val="bg1">
                  <a:lumMod val="65000"/>
                </a:schemeClr>
              </a:gs>
              <a:gs pos="50000">
                <a:schemeClr val="bg1">
                  <a:lumMod val="85000"/>
                </a:schemeClr>
              </a:gs>
              <a:gs pos="10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F25E2E9B-C5F6-4D6A-9C07-4639B211B9C9}" type="datetimeFigureOut">
              <a:rPr lang="en-US" smtClean="0">
                <a:solidFill>
                  <a:prstClr val="black">
                    <a:tint val="75000"/>
                  </a:prstClr>
                </a:solidFill>
              </a:rPr>
              <a:pPr/>
              <a:t>12/14/2015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03B2B6-480E-49AD-97C6-F42D45682701}" type="slidenum">
              <a:rPr lang="en-US" smtClean="0">
                <a:solidFill>
                  <a:prstClr val="black">
                    <a:tint val="75000"/>
                  </a:prstClr>
                </a:solidFill>
              </a:rPr>
              <a:pPr/>
              <a:t>‹#›</a:t>
            </a:fld>
            <a:endParaRPr lang="en-US">
              <a:solidFill>
                <a:prstClr val="black">
                  <a:tint val="75000"/>
                </a:prstClr>
              </a:solidFill>
            </a:endParaRPr>
          </a:p>
        </p:txBody>
      </p:sp>
      <p:sp>
        <p:nvSpPr>
          <p:cNvPr id="7" name="bottom"/>
          <p:cNvSpPr/>
          <p:nvPr userDrawn="1"/>
        </p:nvSpPr>
        <p:spPr>
          <a:xfrm>
            <a:off x="0" y="-25400"/>
            <a:ext cx="9144000" cy="1977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177800"/>
            <a:ext cx="9144000" cy="685800"/>
          </a:xfrm>
          <a:prstGeom prst="rect">
            <a:avLst/>
          </a:prstGeom>
          <a:solidFill>
            <a:schemeClr val="accent3">
              <a:lumMod val="25000"/>
              <a:lumOff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0" y="863600"/>
            <a:ext cx="9144000" cy="0"/>
          </a:xfrm>
          <a:prstGeom prst="line">
            <a:avLst/>
          </a:prstGeom>
          <a:ln w="0">
            <a:noFill/>
          </a:ln>
        </p:spPr>
        <p:style>
          <a:lnRef idx="1">
            <a:schemeClr val="accent1"/>
          </a:lnRef>
          <a:fillRef idx="0">
            <a:schemeClr val="accent1"/>
          </a:fillRef>
          <a:effectRef idx="0">
            <a:schemeClr val="accent1"/>
          </a:effectRef>
          <a:fontRef idx="minor">
            <a:schemeClr val="tx1"/>
          </a:fontRef>
        </p:style>
      </p:cxnSp>
      <p:sp>
        <p:nvSpPr>
          <p:cNvPr id="12" name="bottom"/>
          <p:cNvSpPr/>
          <p:nvPr userDrawn="1"/>
        </p:nvSpPr>
        <p:spPr>
          <a:xfrm>
            <a:off x="43553" y="5105401"/>
            <a:ext cx="9044473" cy="113731"/>
          </a:xfrm>
          <a:custGeom>
            <a:avLst/>
            <a:gdLst>
              <a:gd name="connsiteX0" fmla="*/ 0 w 9144000"/>
              <a:gd name="connsiteY0" fmla="*/ 0 h 107510"/>
              <a:gd name="connsiteX1" fmla="*/ 9144000 w 9144000"/>
              <a:gd name="connsiteY1" fmla="*/ 0 h 107510"/>
              <a:gd name="connsiteX2" fmla="*/ 9144000 w 9144000"/>
              <a:gd name="connsiteY2" fmla="*/ 107510 h 107510"/>
              <a:gd name="connsiteX3" fmla="*/ 0 w 9144000"/>
              <a:gd name="connsiteY3" fmla="*/ 107510 h 107510"/>
              <a:gd name="connsiteX4" fmla="*/ 0 w 9144000"/>
              <a:gd name="connsiteY4" fmla="*/ 0 h 107510"/>
              <a:gd name="connsiteX0" fmla="*/ 0 w 9144000"/>
              <a:gd name="connsiteY0" fmla="*/ 0 h 107510"/>
              <a:gd name="connsiteX1" fmla="*/ 8905875 w 9144000"/>
              <a:gd name="connsiteY1" fmla="*/ 0 h 107510"/>
              <a:gd name="connsiteX2" fmla="*/ 9144000 w 9144000"/>
              <a:gd name="connsiteY2" fmla="*/ 107510 h 107510"/>
              <a:gd name="connsiteX3" fmla="*/ 0 w 9144000"/>
              <a:gd name="connsiteY3" fmla="*/ 107510 h 107510"/>
              <a:gd name="connsiteX4" fmla="*/ 0 w 9144000"/>
              <a:gd name="connsiteY4" fmla="*/ 0 h 107510"/>
              <a:gd name="connsiteX0" fmla="*/ 0 w 9088016"/>
              <a:gd name="connsiteY0" fmla="*/ 0 h 107510"/>
              <a:gd name="connsiteX1" fmla="*/ 8905875 w 9088016"/>
              <a:gd name="connsiteY1" fmla="*/ 0 h 107510"/>
              <a:gd name="connsiteX2" fmla="*/ 9088016 w 9088016"/>
              <a:gd name="connsiteY2" fmla="*/ 107510 h 107510"/>
              <a:gd name="connsiteX3" fmla="*/ 0 w 9088016"/>
              <a:gd name="connsiteY3" fmla="*/ 107510 h 107510"/>
              <a:gd name="connsiteX4" fmla="*/ 0 w 9088016"/>
              <a:gd name="connsiteY4" fmla="*/ 0 h 107510"/>
              <a:gd name="connsiteX0" fmla="*/ 0 w 9088016"/>
              <a:gd name="connsiteY0" fmla="*/ 0 h 107510"/>
              <a:gd name="connsiteX1" fmla="*/ 8880993 w 9088016"/>
              <a:gd name="connsiteY1" fmla="*/ 0 h 107510"/>
              <a:gd name="connsiteX2" fmla="*/ 9088016 w 9088016"/>
              <a:gd name="connsiteY2" fmla="*/ 107510 h 107510"/>
              <a:gd name="connsiteX3" fmla="*/ 0 w 9088016"/>
              <a:gd name="connsiteY3" fmla="*/ 107510 h 107510"/>
              <a:gd name="connsiteX4" fmla="*/ 0 w 9088016"/>
              <a:gd name="connsiteY4" fmla="*/ 0 h 107510"/>
              <a:gd name="connsiteX0" fmla="*/ 230155 w 9088016"/>
              <a:gd name="connsiteY0" fmla="*/ 0 h 107510"/>
              <a:gd name="connsiteX1" fmla="*/ 8880993 w 9088016"/>
              <a:gd name="connsiteY1" fmla="*/ 0 h 107510"/>
              <a:gd name="connsiteX2" fmla="*/ 9088016 w 9088016"/>
              <a:gd name="connsiteY2" fmla="*/ 107510 h 107510"/>
              <a:gd name="connsiteX3" fmla="*/ 0 w 9088016"/>
              <a:gd name="connsiteY3" fmla="*/ 107510 h 107510"/>
              <a:gd name="connsiteX4" fmla="*/ 230155 w 9088016"/>
              <a:gd name="connsiteY4" fmla="*/ 0 h 107510"/>
              <a:gd name="connsiteX0" fmla="*/ 186612 w 9044473"/>
              <a:gd name="connsiteY0" fmla="*/ 0 h 113730"/>
              <a:gd name="connsiteX1" fmla="*/ 8837450 w 9044473"/>
              <a:gd name="connsiteY1" fmla="*/ 0 h 113730"/>
              <a:gd name="connsiteX2" fmla="*/ 9044473 w 9044473"/>
              <a:gd name="connsiteY2" fmla="*/ 107510 h 113730"/>
              <a:gd name="connsiteX3" fmla="*/ 0 w 9044473"/>
              <a:gd name="connsiteY3" fmla="*/ 113730 h 113730"/>
              <a:gd name="connsiteX4" fmla="*/ 186612 w 9044473"/>
              <a:gd name="connsiteY4" fmla="*/ 0 h 11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4473" h="113730">
                <a:moveTo>
                  <a:pt x="186612" y="0"/>
                </a:moveTo>
                <a:lnTo>
                  <a:pt x="8837450" y="0"/>
                </a:lnTo>
                <a:lnTo>
                  <a:pt x="9044473" y="107510"/>
                </a:lnTo>
                <a:lnTo>
                  <a:pt x="0" y="113730"/>
                </a:lnTo>
                <a:lnTo>
                  <a:pt x="18661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76210" y="5320201"/>
            <a:ext cx="1107307" cy="245209"/>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282461 w 1006753"/>
              <a:gd name="connsiteY0" fmla="*/ 0 h 245209"/>
              <a:gd name="connsiteX1" fmla="*/ 1006753 w 1006753"/>
              <a:gd name="connsiteY1" fmla="*/ 3141 h 245209"/>
              <a:gd name="connsiteX2" fmla="*/ 686242 w 1006753"/>
              <a:gd name="connsiteY2" fmla="*/ 245209 h 245209"/>
              <a:gd name="connsiteX3" fmla="*/ 0 w 1006753"/>
              <a:gd name="connsiteY3" fmla="*/ 245209 h 245209"/>
              <a:gd name="connsiteX4" fmla="*/ 282461 w 1006753"/>
              <a:gd name="connsiteY4" fmla="*/ 0 h 245209"/>
              <a:gd name="connsiteX0" fmla="*/ 282461 w 1006753"/>
              <a:gd name="connsiteY0" fmla="*/ 0 h 245209"/>
              <a:gd name="connsiteX1" fmla="*/ 1006753 w 1006753"/>
              <a:gd name="connsiteY1" fmla="*/ 3141 h 245209"/>
              <a:gd name="connsiteX2" fmla="*/ 617112 w 1006753"/>
              <a:gd name="connsiteY2" fmla="*/ 245209 h 245209"/>
              <a:gd name="connsiteX3" fmla="*/ 0 w 1006753"/>
              <a:gd name="connsiteY3" fmla="*/ 245209 h 245209"/>
              <a:gd name="connsiteX4" fmla="*/ 282461 w 1006753"/>
              <a:gd name="connsiteY4" fmla="*/ 0 h 245209"/>
              <a:gd name="connsiteX0" fmla="*/ 348449 w 1072741"/>
              <a:gd name="connsiteY0" fmla="*/ 0 h 245209"/>
              <a:gd name="connsiteX1" fmla="*/ 1072741 w 1072741"/>
              <a:gd name="connsiteY1" fmla="*/ 3141 h 245209"/>
              <a:gd name="connsiteX2" fmla="*/ 683100 w 1072741"/>
              <a:gd name="connsiteY2" fmla="*/ 245209 h 245209"/>
              <a:gd name="connsiteX3" fmla="*/ 0 w 1072741"/>
              <a:gd name="connsiteY3" fmla="*/ 245209 h 245209"/>
              <a:gd name="connsiteX4" fmla="*/ 348449 w 1072741"/>
              <a:gd name="connsiteY4" fmla="*/ 0 h 245209"/>
              <a:gd name="connsiteX0" fmla="*/ 383014 w 1107306"/>
              <a:gd name="connsiteY0" fmla="*/ 0 h 245209"/>
              <a:gd name="connsiteX1" fmla="*/ 1107306 w 1107306"/>
              <a:gd name="connsiteY1" fmla="*/ 3141 h 245209"/>
              <a:gd name="connsiteX2" fmla="*/ 717665 w 1107306"/>
              <a:gd name="connsiteY2" fmla="*/ 245209 h 245209"/>
              <a:gd name="connsiteX3" fmla="*/ 0 w 1107306"/>
              <a:gd name="connsiteY3" fmla="*/ 245209 h 245209"/>
              <a:gd name="connsiteX4" fmla="*/ 383014 w 1107306"/>
              <a:gd name="connsiteY4" fmla="*/ 0 h 245209"/>
              <a:gd name="connsiteX0" fmla="*/ 383014 w 1101022"/>
              <a:gd name="connsiteY0" fmla="*/ 0 h 245209"/>
              <a:gd name="connsiteX1" fmla="*/ 1101022 w 1101022"/>
              <a:gd name="connsiteY1" fmla="*/ 6283 h 245209"/>
              <a:gd name="connsiteX2" fmla="*/ 717665 w 1101022"/>
              <a:gd name="connsiteY2" fmla="*/ 245209 h 245209"/>
              <a:gd name="connsiteX3" fmla="*/ 0 w 1101022"/>
              <a:gd name="connsiteY3" fmla="*/ 245209 h 245209"/>
              <a:gd name="connsiteX4" fmla="*/ 383014 w 1101022"/>
              <a:gd name="connsiteY4" fmla="*/ 0 h 245209"/>
              <a:gd name="connsiteX0" fmla="*/ 383014 w 1107307"/>
              <a:gd name="connsiteY0" fmla="*/ 0 h 245209"/>
              <a:gd name="connsiteX1" fmla="*/ 1107307 w 1107307"/>
              <a:gd name="connsiteY1" fmla="*/ 3141 h 245209"/>
              <a:gd name="connsiteX2" fmla="*/ 717665 w 1107307"/>
              <a:gd name="connsiteY2" fmla="*/ 245209 h 245209"/>
              <a:gd name="connsiteX3" fmla="*/ 0 w 1107307"/>
              <a:gd name="connsiteY3" fmla="*/ 245209 h 245209"/>
              <a:gd name="connsiteX4" fmla="*/ 383014 w 1107307"/>
              <a:gd name="connsiteY4" fmla="*/ 0 h 24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307" h="245209">
                <a:moveTo>
                  <a:pt x="383014" y="0"/>
                </a:moveTo>
                <a:lnTo>
                  <a:pt x="1107307" y="3141"/>
                </a:lnTo>
                <a:lnTo>
                  <a:pt x="717665" y="245209"/>
                </a:lnTo>
                <a:lnTo>
                  <a:pt x="0" y="245209"/>
                </a:lnTo>
                <a:lnTo>
                  <a:pt x="38301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8"/>
          <p:cNvSpPr/>
          <p:nvPr userDrawn="1"/>
        </p:nvSpPr>
        <p:spPr>
          <a:xfrm>
            <a:off x="3414085" y="5320193"/>
            <a:ext cx="698811" cy="245211"/>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19063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119063 w 727092"/>
              <a:gd name="connsiteY4" fmla="*/ 1 h 245210"/>
              <a:gd name="connsiteX0" fmla="*/ 59360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59360 w 727092"/>
              <a:gd name="connsiteY4" fmla="*/ 1 h 245210"/>
              <a:gd name="connsiteX0" fmla="*/ 109636 w 777368"/>
              <a:gd name="connsiteY0" fmla="*/ 1 h 245210"/>
              <a:gd name="connsiteX1" fmla="*/ 777368 w 777368"/>
              <a:gd name="connsiteY1" fmla="*/ 0 h 245210"/>
              <a:gd name="connsiteX2" fmla="*/ 573120 w 777368"/>
              <a:gd name="connsiteY2" fmla="*/ 245210 h 245210"/>
              <a:gd name="connsiteX3" fmla="*/ 0 w 777368"/>
              <a:gd name="connsiteY3" fmla="*/ 245209 h 245210"/>
              <a:gd name="connsiteX4" fmla="*/ 109636 w 777368"/>
              <a:gd name="connsiteY4" fmla="*/ 1 h 245210"/>
              <a:gd name="connsiteX0" fmla="*/ 109636 w 683100"/>
              <a:gd name="connsiteY0" fmla="*/ 3143 h 248352"/>
              <a:gd name="connsiteX1" fmla="*/ 683100 w 683100"/>
              <a:gd name="connsiteY1" fmla="*/ 0 h 248352"/>
              <a:gd name="connsiteX2" fmla="*/ 573120 w 683100"/>
              <a:gd name="connsiteY2" fmla="*/ 248352 h 248352"/>
              <a:gd name="connsiteX3" fmla="*/ 0 w 683100"/>
              <a:gd name="connsiteY3" fmla="*/ 248351 h 248352"/>
              <a:gd name="connsiteX4" fmla="*/ 109636 w 683100"/>
              <a:gd name="connsiteY4" fmla="*/ 3143 h 248352"/>
              <a:gd name="connsiteX0" fmla="*/ 109636 w 683100"/>
              <a:gd name="connsiteY0" fmla="*/ 3143 h 254637"/>
              <a:gd name="connsiteX1" fmla="*/ 683100 w 683100"/>
              <a:gd name="connsiteY1" fmla="*/ 0 h 254637"/>
              <a:gd name="connsiteX2" fmla="*/ 676815 w 683100"/>
              <a:gd name="connsiteY2" fmla="*/ 254637 h 254637"/>
              <a:gd name="connsiteX3" fmla="*/ 0 w 683100"/>
              <a:gd name="connsiteY3" fmla="*/ 248351 h 254637"/>
              <a:gd name="connsiteX4" fmla="*/ 109636 w 683100"/>
              <a:gd name="connsiteY4" fmla="*/ 3143 h 254637"/>
              <a:gd name="connsiteX0" fmla="*/ 109636 w 698811"/>
              <a:gd name="connsiteY0" fmla="*/ 0 h 251494"/>
              <a:gd name="connsiteX1" fmla="*/ 698811 w 698811"/>
              <a:gd name="connsiteY1" fmla="*/ 3142 h 251494"/>
              <a:gd name="connsiteX2" fmla="*/ 676815 w 698811"/>
              <a:gd name="connsiteY2" fmla="*/ 251494 h 251494"/>
              <a:gd name="connsiteX3" fmla="*/ 0 w 698811"/>
              <a:gd name="connsiteY3" fmla="*/ 245208 h 251494"/>
              <a:gd name="connsiteX4" fmla="*/ 109636 w 698811"/>
              <a:gd name="connsiteY4" fmla="*/ 0 h 251494"/>
              <a:gd name="connsiteX0" fmla="*/ 109636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109636 w 698811"/>
              <a:gd name="connsiteY4" fmla="*/ 0 h 245210"/>
              <a:gd name="connsiteX0" fmla="*/ 87640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87640 w 698811"/>
              <a:gd name="connsiteY4" fmla="*/ 0 h 245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1" h="245210">
                <a:moveTo>
                  <a:pt x="87640" y="0"/>
                </a:moveTo>
                <a:lnTo>
                  <a:pt x="698811" y="3142"/>
                </a:lnTo>
                <a:lnTo>
                  <a:pt x="689384" y="245210"/>
                </a:lnTo>
                <a:lnTo>
                  <a:pt x="0" y="245208"/>
                </a:lnTo>
                <a:lnTo>
                  <a:pt x="8764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8"/>
          <p:cNvSpPr/>
          <p:nvPr userDrawn="1"/>
        </p:nvSpPr>
        <p:spPr>
          <a:xfrm>
            <a:off x="1776953" y="5320193"/>
            <a:ext cx="890490" cy="245211"/>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90" h="245210">
                <a:moveTo>
                  <a:pt x="282461" y="1"/>
                </a:moveTo>
                <a:lnTo>
                  <a:pt x="890490" y="0"/>
                </a:lnTo>
                <a:lnTo>
                  <a:pt x="686242" y="245210"/>
                </a:lnTo>
                <a:lnTo>
                  <a:pt x="0" y="245210"/>
                </a:lnTo>
                <a:lnTo>
                  <a:pt x="282461"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8"/>
          <p:cNvSpPr/>
          <p:nvPr userDrawn="1"/>
        </p:nvSpPr>
        <p:spPr>
          <a:xfrm>
            <a:off x="267102" y="5607245"/>
            <a:ext cx="1223571" cy="348907"/>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282461 w 1006753"/>
              <a:gd name="connsiteY0" fmla="*/ 0 h 245209"/>
              <a:gd name="connsiteX1" fmla="*/ 1006753 w 1006753"/>
              <a:gd name="connsiteY1" fmla="*/ 3141 h 245209"/>
              <a:gd name="connsiteX2" fmla="*/ 686242 w 1006753"/>
              <a:gd name="connsiteY2" fmla="*/ 245209 h 245209"/>
              <a:gd name="connsiteX3" fmla="*/ 0 w 1006753"/>
              <a:gd name="connsiteY3" fmla="*/ 245209 h 245209"/>
              <a:gd name="connsiteX4" fmla="*/ 282461 w 1006753"/>
              <a:gd name="connsiteY4" fmla="*/ 0 h 245209"/>
              <a:gd name="connsiteX0" fmla="*/ 282461 w 1006753"/>
              <a:gd name="connsiteY0" fmla="*/ 0 h 245209"/>
              <a:gd name="connsiteX1" fmla="*/ 1006753 w 1006753"/>
              <a:gd name="connsiteY1" fmla="*/ 3141 h 245209"/>
              <a:gd name="connsiteX2" fmla="*/ 617112 w 1006753"/>
              <a:gd name="connsiteY2" fmla="*/ 245209 h 245209"/>
              <a:gd name="connsiteX3" fmla="*/ 0 w 1006753"/>
              <a:gd name="connsiteY3" fmla="*/ 245209 h 245209"/>
              <a:gd name="connsiteX4" fmla="*/ 282461 w 1006753"/>
              <a:gd name="connsiteY4" fmla="*/ 0 h 245209"/>
              <a:gd name="connsiteX0" fmla="*/ 348449 w 1072741"/>
              <a:gd name="connsiteY0" fmla="*/ 0 h 245209"/>
              <a:gd name="connsiteX1" fmla="*/ 1072741 w 1072741"/>
              <a:gd name="connsiteY1" fmla="*/ 3141 h 245209"/>
              <a:gd name="connsiteX2" fmla="*/ 683100 w 1072741"/>
              <a:gd name="connsiteY2" fmla="*/ 245209 h 245209"/>
              <a:gd name="connsiteX3" fmla="*/ 0 w 1072741"/>
              <a:gd name="connsiteY3" fmla="*/ 245209 h 245209"/>
              <a:gd name="connsiteX4" fmla="*/ 348449 w 1072741"/>
              <a:gd name="connsiteY4" fmla="*/ 0 h 245209"/>
              <a:gd name="connsiteX0" fmla="*/ 383014 w 1107306"/>
              <a:gd name="connsiteY0" fmla="*/ 0 h 245209"/>
              <a:gd name="connsiteX1" fmla="*/ 1107306 w 1107306"/>
              <a:gd name="connsiteY1" fmla="*/ 3141 h 245209"/>
              <a:gd name="connsiteX2" fmla="*/ 717665 w 1107306"/>
              <a:gd name="connsiteY2" fmla="*/ 245209 h 245209"/>
              <a:gd name="connsiteX3" fmla="*/ 0 w 1107306"/>
              <a:gd name="connsiteY3" fmla="*/ 245209 h 245209"/>
              <a:gd name="connsiteX4" fmla="*/ 383014 w 1107306"/>
              <a:gd name="connsiteY4" fmla="*/ 0 h 245209"/>
              <a:gd name="connsiteX0" fmla="*/ 383014 w 1101022"/>
              <a:gd name="connsiteY0" fmla="*/ 0 h 245209"/>
              <a:gd name="connsiteX1" fmla="*/ 1101022 w 1101022"/>
              <a:gd name="connsiteY1" fmla="*/ 6283 h 245209"/>
              <a:gd name="connsiteX2" fmla="*/ 717665 w 1101022"/>
              <a:gd name="connsiteY2" fmla="*/ 245209 h 245209"/>
              <a:gd name="connsiteX3" fmla="*/ 0 w 1101022"/>
              <a:gd name="connsiteY3" fmla="*/ 245209 h 245209"/>
              <a:gd name="connsiteX4" fmla="*/ 383014 w 1101022"/>
              <a:gd name="connsiteY4" fmla="*/ 0 h 245209"/>
              <a:gd name="connsiteX0" fmla="*/ 383014 w 1107307"/>
              <a:gd name="connsiteY0" fmla="*/ 0 h 245209"/>
              <a:gd name="connsiteX1" fmla="*/ 1107307 w 1107307"/>
              <a:gd name="connsiteY1" fmla="*/ 3141 h 245209"/>
              <a:gd name="connsiteX2" fmla="*/ 717665 w 1107307"/>
              <a:gd name="connsiteY2" fmla="*/ 245209 h 245209"/>
              <a:gd name="connsiteX3" fmla="*/ 0 w 1107307"/>
              <a:gd name="connsiteY3" fmla="*/ 245209 h 245209"/>
              <a:gd name="connsiteX4" fmla="*/ 383014 w 1107307"/>
              <a:gd name="connsiteY4" fmla="*/ 0 h 245209"/>
              <a:gd name="connsiteX0" fmla="*/ 477282 w 1201575"/>
              <a:gd name="connsiteY0" fmla="*/ 0 h 320623"/>
              <a:gd name="connsiteX1" fmla="*/ 1201575 w 1201575"/>
              <a:gd name="connsiteY1" fmla="*/ 3141 h 320623"/>
              <a:gd name="connsiteX2" fmla="*/ 811933 w 1201575"/>
              <a:gd name="connsiteY2" fmla="*/ 245209 h 320623"/>
              <a:gd name="connsiteX3" fmla="*/ 0 w 1201575"/>
              <a:gd name="connsiteY3" fmla="*/ 320623 h 320623"/>
              <a:gd name="connsiteX4" fmla="*/ 477282 w 1201575"/>
              <a:gd name="connsiteY4" fmla="*/ 0 h 320623"/>
              <a:gd name="connsiteX0" fmla="*/ 477282 w 1201575"/>
              <a:gd name="connsiteY0" fmla="*/ 0 h 330051"/>
              <a:gd name="connsiteX1" fmla="*/ 1201575 w 1201575"/>
              <a:gd name="connsiteY1" fmla="*/ 3141 h 330051"/>
              <a:gd name="connsiteX2" fmla="*/ 764799 w 1201575"/>
              <a:gd name="connsiteY2" fmla="*/ 330051 h 330051"/>
              <a:gd name="connsiteX3" fmla="*/ 0 w 1201575"/>
              <a:gd name="connsiteY3" fmla="*/ 320623 h 330051"/>
              <a:gd name="connsiteX4" fmla="*/ 477282 w 1201575"/>
              <a:gd name="connsiteY4" fmla="*/ 0 h 330051"/>
              <a:gd name="connsiteX0" fmla="*/ 477282 w 1179579"/>
              <a:gd name="connsiteY0" fmla="*/ 9429 h 339480"/>
              <a:gd name="connsiteX1" fmla="*/ 1179579 w 1179579"/>
              <a:gd name="connsiteY1" fmla="*/ 0 h 339480"/>
              <a:gd name="connsiteX2" fmla="*/ 764799 w 1179579"/>
              <a:gd name="connsiteY2" fmla="*/ 339480 h 339480"/>
              <a:gd name="connsiteX3" fmla="*/ 0 w 1179579"/>
              <a:gd name="connsiteY3" fmla="*/ 330052 h 339480"/>
              <a:gd name="connsiteX4" fmla="*/ 477282 w 1179579"/>
              <a:gd name="connsiteY4" fmla="*/ 9429 h 339480"/>
              <a:gd name="connsiteX0" fmla="*/ 492993 w 1179579"/>
              <a:gd name="connsiteY0" fmla="*/ 0 h 348905"/>
              <a:gd name="connsiteX1" fmla="*/ 1179579 w 1179579"/>
              <a:gd name="connsiteY1" fmla="*/ 9425 h 348905"/>
              <a:gd name="connsiteX2" fmla="*/ 764799 w 1179579"/>
              <a:gd name="connsiteY2" fmla="*/ 348905 h 348905"/>
              <a:gd name="connsiteX3" fmla="*/ 0 w 1179579"/>
              <a:gd name="connsiteY3" fmla="*/ 339477 h 348905"/>
              <a:gd name="connsiteX4" fmla="*/ 492993 w 1179579"/>
              <a:gd name="connsiteY4" fmla="*/ 0 h 348905"/>
              <a:gd name="connsiteX0" fmla="*/ 492993 w 1179579"/>
              <a:gd name="connsiteY0" fmla="*/ 1 h 348906"/>
              <a:gd name="connsiteX1" fmla="*/ 1179579 w 1179579"/>
              <a:gd name="connsiteY1" fmla="*/ 0 h 348906"/>
              <a:gd name="connsiteX2" fmla="*/ 764799 w 1179579"/>
              <a:gd name="connsiteY2" fmla="*/ 348906 h 348906"/>
              <a:gd name="connsiteX3" fmla="*/ 0 w 1179579"/>
              <a:gd name="connsiteY3" fmla="*/ 339478 h 348906"/>
              <a:gd name="connsiteX4" fmla="*/ 492993 w 1179579"/>
              <a:gd name="connsiteY4" fmla="*/ 1 h 348906"/>
              <a:gd name="connsiteX0" fmla="*/ 533842 w 1220428"/>
              <a:gd name="connsiteY0" fmla="*/ 1 h 348906"/>
              <a:gd name="connsiteX1" fmla="*/ 1220428 w 1220428"/>
              <a:gd name="connsiteY1" fmla="*/ 0 h 348906"/>
              <a:gd name="connsiteX2" fmla="*/ 805648 w 1220428"/>
              <a:gd name="connsiteY2" fmla="*/ 348906 h 348906"/>
              <a:gd name="connsiteX3" fmla="*/ 0 w 1220428"/>
              <a:gd name="connsiteY3" fmla="*/ 345762 h 348906"/>
              <a:gd name="connsiteX4" fmla="*/ 533842 w 1220428"/>
              <a:gd name="connsiteY4" fmla="*/ 1 h 348906"/>
              <a:gd name="connsiteX0" fmla="*/ 536985 w 1223571"/>
              <a:gd name="connsiteY0" fmla="*/ 1 h 348906"/>
              <a:gd name="connsiteX1" fmla="*/ 1223571 w 1223571"/>
              <a:gd name="connsiteY1" fmla="*/ 0 h 348906"/>
              <a:gd name="connsiteX2" fmla="*/ 808791 w 1223571"/>
              <a:gd name="connsiteY2" fmla="*/ 348906 h 348906"/>
              <a:gd name="connsiteX3" fmla="*/ 0 w 1223571"/>
              <a:gd name="connsiteY3" fmla="*/ 348904 h 348906"/>
              <a:gd name="connsiteX4" fmla="*/ 536985 w 1223571"/>
              <a:gd name="connsiteY4" fmla="*/ 1 h 348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571" h="348906">
                <a:moveTo>
                  <a:pt x="536985" y="1"/>
                </a:moveTo>
                <a:lnTo>
                  <a:pt x="1223571" y="0"/>
                </a:lnTo>
                <a:lnTo>
                  <a:pt x="808791" y="348906"/>
                </a:lnTo>
                <a:lnTo>
                  <a:pt x="0" y="348904"/>
                </a:lnTo>
                <a:lnTo>
                  <a:pt x="536985"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8"/>
          <p:cNvSpPr/>
          <p:nvPr userDrawn="1"/>
        </p:nvSpPr>
        <p:spPr>
          <a:xfrm>
            <a:off x="2234938" y="5615107"/>
            <a:ext cx="943908" cy="336335"/>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91335 w 890490"/>
              <a:gd name="connsiteY0" fmla="*/ 0 h 286059"/>
              <a:gd name="connsiteX1" fmla="*/ 890490 w 890490"/>
              <a:gd name="connsiteY1" fmla="*/ 40849 h 286059"/>
              <a:gd name="connsiteX2" fmla="*/ 686242 w 890490"/>
              <a:gd name="connsiteY2" fmla="*/ 286059 h 286059"/>
              <a:gd name="connsiteX3" fmla="*/ 0 w 890490"/>
              <a:gd name="connsiteY3" fmla="*/ 286059 h 286059"/>
              <a:gd name="connsiteX4" fmla="*/ 191335 w 890490"/>
              <a:gd name="connsiteY4" fmla="*/ 0 h 286059"/>
              <a:gd name="connsiteX0" fmla="*/ 191335 w 868494"/>
              <a:gd name="connsiteY0" fmla="*/ 3142 h 289201"/>
              <a:gd name="connsiteX1" fmla="*/ 868494 w 868494"/>
              <a:gd name="connsiteY1" fmla="*/ 0 h 289201"/>
              <a:gd name="connsiteX2" fmla="*/ 686242 w 868494"/>
              <a:gd name="connsiteY2" fmla="*/ 289201 h 289201"/>
              <a:gd name="connsiteX3" fmla="*/ 0 w 868494"/>
              <a:gd name="connsiteY3" fmla="*/ 289201 h 289201"/>
              <a:gd name="connsiteX4" fmla="*/ 191335 w 868494"/>
              <a:gd name="connsiteY4" fmla="*/ 3142 h 289201"/>
              <a:gd name="connsiteX0" fmla="*/ 191335 w 868494"/>
              <a:gd name="connsiteY0" fmla="*/ 3142 h 336335"/>
              <a:gd name="connsiteX1" fmla="*/ 868494 w 868494"/>
              <a:gd name="connsiteY1" fmla="*/ 0 h 336335"/>
              <a:gd name="connsiteX2" fmla="*/ 733376 w 868494"/>
              <a:gd name="connsiteY2" fmla="*/ 336335 h 336335"/>
              <a:gd name="connsiteX3" fmla="*/ 0 w 868494"/>
              <a:gd name="connsiteY3" fmla="*/ 289201 h 336335"/>
              <a:gd name="connsiteX4" fmla="*/ 191335 w 868494"/>
              <a:gd name="connsiteY4" fmla="*/ 3142 h 336335"/>
              <a:gd name="connsiteX0" fmla="*/ 254180 w 931339"/>
              <a:gd name="connsiteY0" fmla="*/ 3142 h 336335"/>
              <a:gd name="connsiteX1" fmla="*/ 931339 w 931339"/>
              <a:gd name="connsiteY1" fmla="*/ 0 h 336335"/>
              <a:gd name="connsiteX2" fmla="*/ 796221 w 931339"/>
              <a:gd name="connsiteY2" fmla="*/ 336335 h 336335"/>
              <a:gd name="connsiteX3" fmla="*/ 0 w 931339"/>
              <a:gd name="connsiteY3" fmla="*/ 336335 h 336335"/>
              <a:gd name="connsiteX4" fmla="*/ 254180 w 931339"/>
              <a:gd name="connsiteY4" fmla="*/ 3142 h 336335"/>
              <a:gd name="connsiteX0" fmla="*/ 266749 w 943908"/>
              <a:gd name="connsiteY0" fmla="*/ 3142 h 336335"/>
              <a:gd name="connsiteX1" fmla="*/ 943908 w 943908"/>
              <a:gd name="connsiteY1" fmla="*/ 0 h 336335"/>
              <a:gd name="connsiteX2" fmla="*/ 808790 w 943908"/>
              <a:gd name="connsiteY2" fmla="*/ 336335 h 336335"/>
              <a:gd name="connsiteX3" fmla="*/ 0 w 943908"/>
              <a:gd name="connsiteY3" fmla="*/ 336335 h 336335"/>
              <a:gd name="connsiteX4" fmla="*/ 266749 w 943908"/>
              <a:gd name="connsiteY4" fmla="*/ 3142 h 33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08" h="336335">
                <a:moveTo>
                  <a:pt x="266749" y="3142"/>
                </a:moveTo>
                <a:lnTo>
                  <a:pt x="943908" y="0"/>
                </a:lnTo>
                <a:lnTo>
                  <a:pt x="808790" y="336335"/>
                </a:lnTo>
                <a:lnTo>
                  <a:pt x="0" y="336335"/>
                </a:lnTo>
                <a:lnTo>
                  <a:pt x="266749" y="31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8"/>
          <p:cNvSpPr/>
          <p:nvPr userDrawn="1"/>
        </p:nvSpPr>
        <p:spPr>
          <a:xfrm>
            <a:off x="4249066" y="5605845"/>
            <a:ext cx="821703" cy="336335"/>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91335 w 890490"/>
              <a:gd name="connsiteY0" fmla="*/ 0 h 286059"/>
              <a:gd name="connsiteX1" fmla="*/ 890490 w 890490"/>
              <a:gd name="connsiteY1" fmla="*/ 40849 h 286059"/>
              <a:gd name="connsiteX2" fmla="*/ 686242 w 890490"/>
              <a:gd name="connsiteY2" fmla="*/ 286059 h 286059"/>
              <a:gd name="connsiteX3" fmla="*/ 0 w 890490"/>
              <a:gd name="connsiteY3" fmla="*/ 286059 h 286059"/>
              <a:gd name="connsiteX4" fmla="*/ 191335 w 890490"/>
              <a:gd name="connsiteY4" fmla="*/ 0 h 286059"/>
              <a:gd name="connsiteX0" fmla="*/ 191335 w 868494"/>
              <a:gd name="connsiteY0" fmla="*/ 3142 h 289201"/>
              <a:gd name="connsiteX1" fmla="*/ 868494 w 868494"/>
              <a:gd name="connsiteY1" fmla="*/ 0 h 289201"/>
              <a:gd name="connsiteX2" fmla="*/ 686242 w 868494"/>
              <a:gd name="connsiteY2" fmla="*/ 289201 h 289201"/>
              <a:gd name="connsiteX3" fmla="*/ 0 w 868494"/>
              <a:gd name="connsiteY3" fmla="*/ 289201 h 289201"/>
              <a:gd name="connsiteX4" fmla="*/ 191335 w 868494"/>
              <a:gd name="connsiteY4" fmla="*/ 3142 h 289201"/>
              <a:gd name="connsiteX0" fmla="*/ 191335 w 868494"/>
              <a:gd name="connsiteY0" fmla="*/ 3142 h 336335"/>
              <a:gd name="connsiteX1" fmla="*/ 868494 w 868494"/>
              <a:gd name="connsiteY1" fmla="*/ 0 h 336335"/>
              <a:gd name="connsiteX2" fmla="*/ 733376 w 868494"/>
              <a:gd name="connsiteY2" fmla="*/ 336335 h 336335"/>
              <a:gd name="connsiteX3" fmla="*/ 0 w 868494"/>
              <a:gd name="connsiteY3" fmla="*/ 289201 h 336335"/>
              <a:gd name="connsiteX4" fmla="*/ 191335 w 868494"/>
              <a:gd name="connsiteY4" fmla="*/ 3142 h 336335"/>
              <a:gd name="connsiteX0" fmla="*/ 254180 w 931339"/>
              <a:gd name="connsiteY0" fmla="*/ 3142 h 336335"/>
              <a:gd name="connsiteX1" fmla="*/ 931339 w 931339"/>
              <a:gd name="connsiteY1" fmla="*/ 0 h 336335"/>
              <a:gd name="connsiteX2" fmla="*/ 796221 w 931339"/>
              <a:gd name="connsiteY2" fmla="*/ 336335 h 336335"/>
              <a:gd name="connsiteX3" fmla="*/ 0 w 931339"/>
              <a:gd name="connsiteY3" fmla="*/ 336335 h 336335"/>
              <a:gd name="connsiteX4" fmla="*/ 254180 w 931339"/>
              <a:gd name="connsiteY4" fmla="*/ 3142 h 336335"/>
              <a:gd name="connsiteX0" fmla="*/ 266749 w 943908"/>
              <a:gd name="connsiteY0" fmla="*/ 3142 h 336335"/>
              <a:gd name="connsiteX1" fmla="*/ 943908 w 943908"/>
              <a:gd name="connsiteY1" fmla="*/ 0 h 336335"/>
              <a:gd name="connsiteX2" fmla="*/ 808790 w 943908"/>
              <a:gd name="connsiteY2" fmla="*/ 336335 h 336335"/>
              <a:gd name="connsiteX3" fmla="*/ 0 w 943908"/>
              <a:gd name="connsiteY3" fmla="*/ 336335 h 336335"/>
              <a:gd name="connsiteX4" fmla="*/ 266749 w 943908"/>
              <a:gd name="connsiteY4" fmla="*/ 3142 h 336335"/>
              <a:gd name="connsiteX0" fmla="*/ 137916 w 943908"/>
              <a:gd name="connsiteY0" fmla="*/ 9427 h 336335"/>
              <a:gd name="connsiteX1" fmla="*/ 943908 w 943908"/>
              <a:gd name="connsiteY1" fmla="*/ 0 h 336335"/>
              <a:gd name="connsiteX2" fmla="*/ 808790 w 943908"/>
              <a:gd name="connsiteY2" fmla="*/ 336335 h 336335"/>
              <a:gd name="connsiteX3" fmla="*/ 0 w 943908"/>
              <a:gd name="connsiteY3" fmla="*/ 336335 h 336335"/>
              <a:gd name="connsiteX4" fmla="*/ 137916 w 943908"/>
              <a:gd name="connsiteY4" fmla="*/ 9427 h 336335"/>
              <a:gd name="connsiteX0" fmla="*/ 137916 w 808790"/>
              <a:gd name="connsiteY0" fmla="*/ 12569 h 339477"/>
              <a:gd name="connsiteX1" fmla="*/ 808790 w 808790"/>
              <a:gd name="connsiteY1" fmla="*/ 0 h 339477"/>
              <a:gd name="connsiteX2" fmla="*/ 808790 w 808790"/>
              <a:gd name="connsiteY2" fmla="*/ 339477 h 339477"/>
              <a:gd name="connsiteX3" fmla="*/ 0 w 808790"/>
              <a:gd name="connsiteY3" fmla="*/ 339477 h 339477"/>
              <a:gd name="connsiteX4" fmla="*/ 137916 w 808790"/>
              <a:gd name="connsiteY4" fmla="*/ 12569 h 339477"/>
              <a:gd name="connsiteX0" fmla="*/ 137916 w 956477"/>
              <a:gd name="connsiteY0" fmla="*/ 12569 h 339477"/>
              <a:gd name="connsiteX1" fmla="*/ 808790 w 956477"/>
              <a:gd name="connsiteY1" fmla="*/ 0 h 339477"/>
              <a:gd name="connsiteX2" fmla="*/ 956477 w 956477"/>
              <a:gd name="connsiteY2" fmla="*/ 339477 h 339477"/>
              <a:gd name="connsiteX3" fmla="*/ 0 w 956477"/>
              <a:gd name="connsiteY3" fmla="*/ 339477 h 339477"/>
              <a:gd name="connsiteX4" fmla="*/ 137916 w 956477"/>
              <a:gd name="connsiteY4" fmla="*/ 12569 h 339477"/>
              <a:gd name="connsiteX0" fmla="*/ 5940 w 824501"/>
              <a:gd name="connsiteY0" fmla="*/ 12569 h 352046"/>
              <a:gd name="connsiteX1" fmla="*/ 676814 w 824501"/>
              <a:gd name="connsiteY1" fmla="*/ 0 h 352046"/>
              <a:gd name="connsiteX2" fmla="*/ 824501 w 824501"/>
              <a:gd name="connsiteY2" fmla="*/ 339477 h 352046"/>
              <a:gd name="connsiteX3" fmla="*/ 0 w 824501"/>
              <a:gd name="connsiteY3" fmla="*/ 352046 h 352046"/>
              <a:gd name="connsiteX4" fmla="*/ 5940 w 824501"/>
              <a:gd name="connsiteY4" fmla="*/ 12569 h 352046"/>
              <a:gd name="connsiteX0" fmla="*/ 0 w 837414"/>
              <a:gd name="connsiteY0" fmla="*/ 12569 h 352046"/>
              <a:gd name="connsiteX1" fmla="*/ 689727 w 837414"/>
              <a:gd name="connsiteY1" fmla="*/ 0 h 352046"/>
              <a:gd name="connsiteX2" fmla="*/ 837414 w 837414"/>
              <a:gd name="connsiteY2" fmla="*/ 339477 h 352046"/>
              <a:gd name="connsiteX3" fmla="*/ 12913 w 837414"/>
              <a:gd name="connsiteY3" fmla="*/ 352046 h 352046"/>
              <a:gd name="connsiteX4" fmla="*/ 0 w 837414"/>
              <a:gd name="connsiteY4" fmla="*/ 12569 h 352046"/>
              <a:gd name="connsiteX0" fmla="*/ 0 w 837414"/>
              <a:gd name="connsiteY0" fmla="*/ 12569 h 345761"/>
              <a:gd name="connsiteX1" fmla="*/ 689727 w 837414"/>
              <a:gd name="connsiteY1" fmla="*/ 0 h 345761"/>
              <a:gd name="connsiteX2" fmla="*/ 837414 w 837414"/>
              <a:gd name="connsiteY2" fmla="*/ 339477 h 345761"/>
              <a:gd name="connsiteX3" fmla="*/ 12913 w 837414"/>
              <a:gd name="connsiteY3" fmla="*/ 345761 h 345761"/>
              <a:gd name="connsiteX4" fmla="*/ 0 w 837414"/>
              <a:gd name="connsiteY4" fmla="*/ 12569 h 345761"/>
              <a:gd name="connsiteX0" fmla="*/ 0 w 834272"/>
              <a:gd name="connsiteY0" fmla="*/ 12569 h 345761"/>
              <a:gd name="connsiteX1" fmla="*/ 689727 w 834272"/>
              <a:gd name="connsiteY1" fmla="*/ 0 h 345761"/>
              <a:gd name="connsiteX2" fmla="*/ 834272 w 834272"/>
              <a:gd name="connsiteY2" fmla="*/ 345761 h 345761"/>
              <a:gd name="connsiteX3" fmla="*/ 12913 w 834272"/>
              <a:gd name="connsiteY3" fmla="*/ 345761 h 345761"/>
              <a:gd name="connsiteX4" fmla="*/ 0 w 834272"/>
              <a:gd name="connsiteY4" fmla="*/ 12569 h 345761"/>
              <a:gd name="connsiteX0" fmla="*/ 0 w 821703"/>
              <a:gd name="connsiteY0" fmla="*/ 12569 h 345761"/>
              <a:gd name="connsiteX1" fmla="*/ 677158 w 821703"/>
              <a:gd name="connsiteY1" fmla="*/ 0 h 345761"/>
              <a:gd name="connsiteX2" fmla="*/ 821703 w 821703"/>
              <a:gd name="connsiteY2" fmla="*/ 345761 h 345761"/>
              <a:gd name="connsiteX3" fmla="*/ 344 w 821703"/>
              <a:gd name="connsiteY3" fmla="*/ 345761 h 345761"/>
              <a:gd name="connsiteX4" fmla="*/ 0 w 821703"/>
              <a:gd name="connsiteY4" fmla="*/ 12569 h 345761"/>
              <a:gd name="connsiteX0" fmla="*/ 0 w 821703"/>
              <a:gd name="connsiteY0" fmla="*/ 3142 h 336334"/>
              <a:gd name="connsiteX1" fmla="*/ 680301 w 821703"/>
              <a:gd name="connsiteY1" fmla="*/ 0 h 336334"/>
              <a:gd name="connsiteX2" fmla="*/ 821703 w 821703"/>
              <a:gd name="connsiteY2" fmla="*/ 336334 h 336334"/>
              <a:gd name="connsiteX3" fmla="*/ 344 w 821703"/>
              <a:gd name="connsiteY3" fmla="*/ 336334 h 336334"/>
              <a:gd name="connsiteX4" fmla="*/ 0 w 821703"/>
              <a:gd name="connsiteY4" fmla="*/ 3142 h 33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703" h="336334">
                <a:moveTo>
                  <a:pt x="0" y="3142"/>
                </a:moveTo>
                <a:lnTo>
                  <a:pt x="680301" y="0"/>
                </a:lnTo>
                <a:lnTo>
                  <a:pt x="821703" y="336334"/>
                </a:lnTo>
                <a:lnTo>
                  <a:pt x="344" y="336334"/>
                </a:lnTo>
                <a:cubicBezTo>
                  <a:pt x="229" y="225270"/>
                  <a:pt x="115" y="114206"/>
                  <a:pt x="0" y="314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8"/>
          <p:cNvSpPr/>
          <p:nvPr userDrawn="1"/>
        </p:nvSpPr>
        <p:spPr>
          <a:xfrm>
            <a:off x="5030355" y="5305218"/>
            <a:ext cx="796564" cy="257777"/>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19063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119063 w 727092"/>
              <a:gd name="connsiteY4" fmla="*/ 1 h 245210"/>
              <a:gd name="connsiteX0" fmla="*/ 59360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59360 w 727092"/>
              <a:gd name="connsiteY4" fmla="*/ 1 h 245210"/>
              <a:gd name="connsiteX0" fmla="*/ 109636 w 777368"/>
              <a:gd name="connsiteY0" fmla="*/ 1 h 245210"/>
              <a:gd name="connsiteX1" fmla="*/ 777368 w 777368"/>
              <a:gd name="connsiteY1" fmla="*/ 0 h 245210"/>
              <a:gd name="connsiteX2" fmla="*/ 573120 w 777368"/>
              <a:gd name="connsiteY2" fmla="*/ 245210 h 245210"/>
              <a:gd name="connsiteX3" fmla="*/ 0 w 777368"/>
              <a:gd name="connsiteY3" fmla="*/ 245209 h 245210"/>
              <a:gd name="connsiteX4" fmla="*/ 109636 w 777368"/>
              <a:gd name="connsiteY4" fmla="*/ 1 h 245210"/>
              <a:gd name="connsiteX0" fmla="*/ 109636 w 683100"/>
              <a:gd name="connsiteY0" fmla="*/ 3143 h 248352"/>
              <a:gd name="connsiteX1" fmla="*/ 683100 w 683100"/>
              <a:gd name="connsiteY1" fmla="*/ 0 h 248352"/>
              <a:gd name="connsiteX2" fmla="*/ 573120 w 683100"/>
              <a:gd name="connsiteY2" fmla="*/ 248352 h 248352"/>
              <a:gd name="connsiteX3" fmla="*/ 0 w 683100"/>
              <a:gd name="connsiteY3" fmla="*/ 248351 h 248352"/>
              <a:gd name="connsiteX4" fmla="*/ 109636 w 683100"/>
              <a:gd name="connsiteY4" fmla="*/ 3143 h 248352"/>
              <a:gd name="connsiteX0" fmla="*/ 109636 w 683100"/>
              <a:gd name="connsiteY0" fmla="*/ 3143 h 254637"/>
              <a:gd name="connsiteX1" fmla="*/ 683100 w 683100"/>
              <a:gd name="connsiteY1" fmla="*/ 0 h 254637"/>
              <a:gd name="connsiteX2" fmla="*/ 676815 w 683100"/>
              <a:gd name="connsiteY2" fmla="*/ 254637 h 254637"/>
              <a:gd name="connsiteX3" fmla="*/ 0 w 683100"/>
              <a:gd name="connsiteY3" fmla="*/ 248351 h 254637"/>
              <a:gd name="connsiteX4" fmla="*/ 109636 w 683100"/>
              <a:gd name="connsiteY4" fmla="*/ 3143 h 254637"/>
              <a:gd name="connsiteX0" fmla="*/ 109636 w 698811"/>
              <a:gd name="connsiteY0" fmla="*/ 0 h 251494"/>
              <a:gd name="connsiteX1" fmla="*/ 698811 w 698811"/>
              <a:gd name="connsiteY1" fmla="*/ 3142 h 251494"/>
              <a:gd name="connsiteX2" fmla="*/ 676815 w 698811"/>
              <a:gd name="connsiteY2" fmla="*/ 251494 h 251494"/>
              <a:gd name="connsiteX3" fmla="*/ 0 w 698811"/>
              <a:gd name="connsiteY3" fmla="*/ 245208 h 251494"/>
              <a:gd name="connsiteX4" fmla="*/ 109636 w 698811"/>
              <a:gd name="connsiteY4" fmla="*/ 0 h 251494"/>
              <a:gd name="connsiteX0" fmla="*/ 109636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109636 w 698811"/>
              <a:gd name="connsiteY4" fmla="*/ 0 h 245210"/>
              <a:gd name="connsiteX0" fmla="*/ 87640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87640 w 698811"/>
              <a:gd name="connsiteY4" fmla="*/ 0 h 245210"/>
              <a:gd name="connsiteX0" fmla="*/ 0 w 730577"/>
              <a:gd name="connsiteY0" fmla="*/ 0 h 242068"/>
              <a:gd name="connsiteX1" fmla="*/ 730577 w 730577"/>
              <a:gd name="connsiteY1" fmla="*/ 0 h 242068"/>
              <a:gd name="connsiteX2" fmla="*/ 721150 w 730577"/>
              <a:gd name="connsiteY2" fmla="*/ 242068 h 242068"/>
              <a:gd name="connsiteX3" fmla="*/ 31766 w 730577"/>
              <a:gd name="connsiteY3" fmla="*/ 242066 h 242068"/>
              <a:gd name="connsiteX4" fmla="*/ 0 w 730577"/>
              <a:gd name="connsiteY4" fmla="*/ 0 h 242068"/>
              <a:gd name="connsiteX0" fmla="*/ 0 w 721150"/>
              <a:gd name="connsiteY0" fmla="*/ 3142 h 245210"/>
              <a:gd name="connsiteX1" fmla="*/ 608029 w 721150"/>
              <a:gd name="connsiteY1" fmla="*/ 0 h 245210"/>
              <a:gd name="connsiteX2" fmla="*/ 721150 w 721150"/>
              <a:gd name="connsiteY2" fmla="*/ 245210 h 245210"/>
              <a:gd name="connsiteX3" fmla="*/ 31766 w 721150"/>
              <a:gd name="connsiteY3" fmla="*/ 245208 h 245210"/>
              <a:gd name="connsiteX4" fmla="*/ 0 w 721150"/>
              <a:gd name="connsiteY4" fmla="*/ 3142 h 245210"/>
              <a:gd name="connsiteX0" fmla="*/ 0 w 796564"/>
              <a:gd name="connsiteY0" fmla="*/ 3142 h 251494"/>
              <a:gd name="connsiteX1" fmla="*/ 608029 w 796564"/>
              <a:gd name="connsiteY1" fmla="*/ 0 h 251494"/>
              <a:gd name="connsiteX2" fmla="*/ 796564 w 796564"/>
              <a:gd name="connsiteY2" fmla="*/ 251494 h 251494"/>
              <a:gd name="connsiteX3" fmla="*/ 31766 w 796564"/>
              <a:gd name="connsiteY3" fmla="*/ 245208 h 251494"/>
              <a:gd name="connsiteX4" fmla="*/ 0 w 796564"/>
              <a:gd name="connsiteY4" fmla="*/ 3142 h 251494"/>
              <a:gd name="connsiteX0" fmla="*/ 0 w 796564"/>
              <a:gd name="connsiteY0" fmla="*/ 3142 h 257777"/>
              <a:gd name="connsiteX1" fmla="*/ 608029 w 796564"/>
              <a:gd name="connsiteY1" fmla="*/ 0 h 257777"/>
              <a:gd name="connsiteX2" fmla="*/ 796564 w 796564"/>
              <a:gd name="connsiteY2" fmla="*/ 251494 h 257777"/>
              <a:gd name="connsiteX3" fmla="*/ 116607 w 796564"/>
              <a:gd name="connsiteY3" fmla="*/ 257777 h 257777"/>
              <a:gd name="connsiteX4" fmla="*/ 0 w 796564"/>
              <a:gd name="connsiteY4" fmla="*/ 3142 h 25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564" h="257777">
                <a:moveTo>
                  <a:pt x="0" y="3142"/>
                </a:moveTo>
                <a:lnTo>
                  <a:pt x="608029" y="0"/>
                </a:lnTo>
                <a:lnTo>
                  <a:pt x="796564" y="251494"/>
                </a:lnTo>
                <a:lnTo>
                  <a:pt x="116607" y="257777"/>
                </a:lnTo>
                <a:lnTo>
                  <a:pt x="0" y="31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8"/>
          <p:cNvSpPr/>
          <p:nvPr userDrawn="1"/>
        </p:nvSpPr>
        <p:spPr>
          <a:xfrm>
            <a:off x="6016644" y="5597993"/>
            <a:ext cx="1145357" cy="342619"/>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91335 w 890490"/>
              <a:gd name="connsiteY0" fmla="*/ 0 h 286059"/>
              <a:gd name="connsiteX1" fmla="*/ 890490 w 890490"/>
              <a:gd name="connsiteY1" fmla="*/ 40849 h 286059"/>
              <a:gd name="connsiteX2" fmla="*/ 686242 w 890490"/>
              <a:gd name="connsiteY2" fmla="*/ 286059 h 286059"/>
              <a:gd name="connsiteX3" fmla="*/ 0 w 890490"/>
              <a:gd name="connsiteY3" fmla="*/ 286059 h 286059"/>
              <a:gd name="connsiteX4" fmla="*/ 191335 w 890490"/>
              <a:gd name="connsiteY4" fmla="*/ 0 h 286059"/>
              <a:gd name="connsiteX0" fmla="*/ 191335 w 868494"/>
              <a:gd name="connsiteY0" fmla="*/ 3142 h 289201"/>
              <a:gd name="connsiteX1" fmla="*/ 868494 w 868494"/>
              <a:gd name="connsiteY1" fmla="*/ 0 h 289201"/>
              <a:gd name="connsiteX2" fmla="*/ 686242 w 868494"/>
              <a:gd name="connsiteY2" fmla="*/ 289201 h 289201"/>
              <a:gd name="connsiteX3" fmla="*/ 0 w 868494"/>
              <a:gd name="connsiteY3" fmla="*/ 289201 h 289201"/>
              <a:gd name="connsiteX4" fmla="*/ 191335 w 868494"/>
              <a:gd name="connsiteY4" fmla="*/ 3142 h 289201"/>
              <a:gd name="connsiteX0" fmla="*/ 191335 w 868494"/>
              <a:gd name="connsiteY0" fmla="*/ 3142 h 336335"/>
              <a:gd name="connsiteX1" fmla="*/ 868494 w 868494"/>
              <a:gd name="connsiteY1" fmla="*/ 0 h 336335"/>
              <a:gd name="connsiteX2" fmla="*/ 733376 w 868494"/>
              <a:gd name="connsiteY2" fmla="*/ 336335 h 336335"/>
              <a:gd name="connsiteX3" fmla="*/ 0 w 868494"/>
              <a:gd name="connsiteY3" fmla="*/ 289201 h 336335"/>
              <a:gd name="connsiteX4" fmla="*/ 191335 w 868494"/>
              <a:gd name="connsiteY4" fmla="*/ 3142 h 336335"/>
              <a:gd name="connsiteX0" fmla="*/ 254180 w 931339"/>
              <a:gd name="connsiteY0" fmla="*/ 3142 h 336335"/>
              <a:gd name="connsiteX1" fmla="*/ 931339 w 931339"/>
              <a:gd name="connsiteY1" fmla="*/ 0 h 336335"/>
              <a:gd name="connsiteX2" fmla="*/ 796221 w 931339"/>
              <a:gd name="connsiteY2" fmla="*/ 336335 h 336335"/>
              <a:gd name="connsiteX3" fmla="*/ 0 w 931339"/>
              <a:gd name="connsiteY3" fmla="*/ 336335 h 336335"/>
              <a:gd name="connsiteX4" fmla="*/ 254180 w 931339"/>
              <a:gd name="connsiteY4" fmla="*/ 3142 h 336335"/>
              <a:gd name="connsiteX0" fmla="*/ 266749 w 943908"/>
              <a:gd name="connsiteY0" fmla="*/ 3142 h 336335"/>
              <a:gd name="connsiteX1" fmla="*/ 943908 w 943908"/>
              <a:gd name="connsiteY1" fmla="*/ 0 h 336335"/>
              <a:gd name="connsiteX2" fmla="*/ 808790 w 943908"/>
              <a:gd name="connsiteY2" fmla="*/ 336335 h 336335"/>
              <a:gd name="connsiteX3" fmla="*/ 0 w 943908"/>
              <a:gd name="connsiteY3" fmla="*/ 336335 h 336335"/>
              <a:gd name="connsiteX4" fmla="*/ 266749 w 943908"/>
              <a:gd name="connsiteY4" fmla="*/ 3142 h 336335"/>
              <a:gd name="connsiteX0" fmla="*/ 137916 w 943908"/>
              <a:gd name="connsiteY0" fmla="*/ 9427 h 336335"/>
              <a:gd name="connsiteX1" fmla="*/ 943908 w 943908"/>
              <a:gd name="connsiteY1" fmla="*/ 0 h 336335"/>
              <a:gd name="connsiteX2" fmla="*/ 808790 w 943908"/>
              <a:gd name="connsiteY2" fmla="*/ 336335 h 336335"/>
              <a:gd name="connsiteX3" fmla="*/ 0 w 943908"/>
              <a:gd name="connsiteY3" fmla="*/ 336335 h 336335"/>
              <a:gd name="connsiteX4" fmla="*/ 137916 w 943908"/>
              <a:gd name="connsiteY4" fmla="*/ 9427 h 336335"/>
              <a:gd name="connsiteX0" fmla="*/ 137916 w 808790"/>
              <a:gd name="connsiteY0" fmla="*/ 12569 h 339477"/>
              <a:gd name="connsiteX1" fmla="*/ 808790 w 808790"/>
              <a:gd name="connsiteY1" fmla="*/ 0 h 339477"/>
              <a:gd name="connsiteX2" fmla="*/ 808790 w 808790"/>
              <a:gd name="connsiteY2" fmla="*/ 339477 h 339477"/>
              <a:gd name="connsiteX3" fmla="*/ 0 w 808790"/>
              <a:gd name="connsiteY3" fmla="*/ 339477 h 339477"/>
              <a:gd name="connsiteX4" fmla="*/ 137916 w 808790"/>
              <a:gd name="connsiteY4" fmla="*/ 12569 h 339477"/>
              <a:gd name="connsiteX0" fmla="*/ 137916 w 956477"/>
              <a:gd name="connsiteY0" fmla="*/ 12569 h 339477"/>
              <a:gd name="connsiteX1" fmla="*/ 808790 w 956477"/>
              <a:gd name="connsiteY1" fmla="*/ 0 h 339477"/>
              <a:gd name="connsiteX2" fmla="*/ 956477 w 956477"/>
              <a:gd name="connsiteY2" fmla="*/ 339477 h 339477"/>
              <a:gd name="connsiteX3" fmla="*/ 0 w 956477"/>
              <a:gd name="connsiteY3" fmla="*/ 339477 h 339477"/>
              <a:gd name="connsiteX4" fmla="*/ 137916 w 956477"/>
              <a:gd name="connsiteY4" fmla="*/ 12569 h 339477"/>
              <a:gd name="connsiteX0" fmla="*/ 5940 w 824501"/>
              <a:gd name="connsiteY0" fmla="*/ 12569 h 352046"/>
              <a:gd name="connsiteX1" fmla="*/ 676814 w 824501"/>
              <a:gd name="connsiteY1" fmla="*/ 0 h 352046"/>
              <a:gd name="connsiteX2" fmla="*/ 824501 w 824501"/>
              <a:gd name="connsiteY2" fmla="*/ 339477 h 352046"/>
              <a:gd name="connsiteX3" fmla="*/ 0 w 824501"/>
              <a:gd name="connsiteY3" fmla="*/ 352046 h 352046"/>
              <a:gd name="connsiteX4" fmla="*/ 5940 w 824501"/>
              <a:gd name="connsiteY4" fmla="*/ 12569 h 352046"/>
              <a:gd name="connsiteX0" fmla="*/ 0 w 837414"/>
              <a:gd name="connsiteY0" fmla="*/ 12569 h 352046"/>
              <a:gd name="connsiteX1" fmla="*/ 689727 w 837414"/>
              <a:gd name="connsiteY1" fmla="*/ 0 h 352046"/>
              <a:gd name="connsiteX2" fmla="*/ 837414 w 837414"/>
              <a:gd name="connsiteY2" fmla="*/ 339477 h 352046"/>
              <a:gd name="connsiteX3" fmla="*/ 12913 w 837414"/>
              <a:gd name="connsiteY3" fmla="*/ 352046 h 352046"/>
              <a:gd name="connsiteX4" fmla="*/ 0 w 837414"/>
              <a:gd name="connsiteY4" fmla="*/ 12569 h 352046"/>
              <a:gd name="connsiteX0" fmla="*/ 0 w 837414"/>
              <a:gd name="connsiteY0" fmla="*/ 12569 h 345761"/>
              <a:gd name="connsiteX1" fmla="*/ 689727 w 837414"/>
              <a:gd name="connsiteY1" fmla="*/ 0 h 345761"/>
              <a:gd name="connsiteX2" fmla="*/ 837414 w 837414"/>
              <a:gd name="connsiteY2" fmla="*/ 339477 h 345761"/>
              <a:gd name="connsiteX3" fmla="*/ 12913 w 837414"/>
              <a:gd name="connsiteY3" fmla="*/ 345761 h 345761"/>
              <a:gd name="connsiteX4" fmla="*/ 0 w 837414"/>
              <a:gd name="connsiteY4" fmla="*/ 12569 h 345761"/>
              <a:gd name="connsiteX0" fmla="*/ 0 w 834272"/>
              <a:gd name="connsiteY0" fmla="*/ 12569 h 345761"/>
              <a:gd name="connsiteX1" fmla="*/ 689727 w 834272"/>
              <a:gd name="connsiteY1" fmla="*/ 0 h 345761"/>
              <a:gd name="connsiteX2" fmla="*/ 834272 w 834272"/>
              <a:gd name="connsiteY2" fmla="*/ 345761 h 345761"/>
              <a:gd name="connsiteX3" fmla="*/ 12913 w 834272"/>
              <a:gd name="connsiteY3" fmla="*/ 345761 h 345761"/>
              <a:gd name="connsiteX4" fmla="*/ 0 w 834272"/>
              <a:gd name="connsiteY4" fmla="*/ 12569 h 345761"/>
              <a:gd name="connsiteX0" fmla="*/ 0 w 821703"/>
              <a:gd name="connsiteY0" fmla="*/ 12569 h 345761"/>
              <a:gd name="connsiteX1" fmla="*/ 677158 w 821703"/>
              <a:gd name="connsiteY1" fmla="*/ 0 h 345761"/>
              <a:gd name="connsiteX2" fmla="*/ 821703 w 821703"/>
              <a:gd name="connsiteY2" fmla="*/ 345761 h 345761"/>
              <a:gd name="connsiteX3" fmla="*/ 344 w 821703"/>
              <a:gd name="connsiteY3" fmla="*/ 345761 h 345761"/>
              <a:gd name="connsiteX4" fmla="*/ 0 w 821703"/>
              <a:gd name="connsiteY4" fmla="*/ 12569 h 345761"/>
              <a:gd name="connsiteX0" fmla="*/ 0 w 821703"/>
              <a:gd name="connsiteY0" fmla="*/ 3142 h 336334"/>
              <a:gd name="connsiteX1" fmla="*/ 680301 w 821703"/>
              <a:gd name="connsiteY1" fmla="*/ 0 h 336334"/>
              <a:gd name="connsiteX2" fmla="*/ 821703 w 821703"/>
              <a:gd name="connsiteY2" fmla="*/ 336334 h 336334"/>
              <a:gd name="connsiteX3" fmla="*/ 344 w 821703"/>
              <a:gd name="connsiteY3" fmla="*/ 336334 h 336334"/>
              <a:gd name="connsiteX4" fmla="*/ 0 w 821703"/>
              <a:gd name="connsiteY4" fmla="*/ 3142 h 336334"/>
              <a:gd name="connsiteX0" fmla="*/ 0 w 1010239"/>
              <a:gd name="connsiteY0" fmla="*/ 9427 h 336334"/>
              <a:gd name="connsiteX1" fmla="*/ 868837 w 1010239"/>
              <a:gd name="connsiteY1" fmla="*/ 0 h 336334"/>
              <a:gd name="connsiteX2" fmla="*/ 1010239 w 1010239"/>
              <a:gd name="connsiteY2" fmla="*/ 336334 h 336334"/>
              <a:gd name="connsiteX3" fmla="*/ 188880 w 1010239"/>
              <a:gd name="connsiteY3" fmla="*/ 336334 h 336334"/>
              <a:gd name="connsiteX4" fmla="*/ 0 w 1010239"/>
              <a:gd name="connsiteY4" fmla="*/ 9427 h 336334"/>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0 h 361472"/>
              <a:gd name="connsiteX1" fmla="*/ 853126 w 1010239"/>
              <a:gd name="connsiteY1" fmla="*/ 6285 h 361472"/>
              <a:gd name="connsiteX2" fmla="*/ 1010239 w 1010239"/>
              <a:gd name="connsiteY2" fmla="*/ 326907 h 361472"/>
              <a:gd name="connsiteX3" fmla="*/ 258010 w 1010239"/>
              <a:gd name="connsiteY3" fmla="*/ 361472 h 361472"/>
              <a:gd name="connsiteX4" fmla="*/ 0 w 1010239"/>
              <a:gd name="connsiteY4" fmla="*/ 0 h 361472"/>
              <a:gd name="connsiteX0" fmla="*/ 0 w 1010239"/>
              <a:gd name="connsiteY0" fmla="*/ 0 h 361472"/>
              <a:gd name="connsiteX1" fmla="*/ 787138 w 1010239"/>
              <a:gd name="connsiteY1" fmla="*/ 18854 h 361472"/>
              <a:gd name="connsiteX2" fmla="*/ 1010239 w 1010239"/>
              <a:gd name="connsiteY2" fmla="*/ 326907 h 361472"/>
              <a:gd name="connsiteX3" fmla="*/ 258010 w 1010239"/>
              <a:gd name="connsiteY3" fmla="*/ 361472 h 361472"/>
              <a:gd name="connsiteX4" fmla="*/ 0 w 1010239"/>
              <a:gd name="connsiteY4" fmla="*/ 0 h 361472"/>
              <a:gd name="connsiteX0" fmla="*/ 0 w 1010239"/>
              <a:gd name="connsiteY0" fmla="*/ 0 h 361472"/>
              <a:gd name="connsiteX1" fmla="*/ 724293 w 1010239"/>
              <a:gd name="connsiteY1" fmla="*/ 3142 h 361472"/>
              <a:gd name="connsiteX2" fmla="*/ 1010239 w 1010239"/>
              <a:gd name="connsiteY2" fmla="*/ 326907 h 361472"/>
              <a:gd name="connsiteX3" fmla="*/ 258010 w 1010239"/>
              <a:gd name="connsiteY3" fmla="*/ 361472 h 361472"/>
              <a:gd name="connsiteX4" fmla="*/ 0 w 1010239"/>
              <a:gd name="connsiteY4" fmla="*/ 0 h 361472"/>
              <a:gd name="connsiteX0" fmla="*/ 0 w 1013381"/>
              <a:gd name="connsiteY0" fmla="*/ 15712 h 358330"/>
              <a:gd name="connsiteX1" fmla="*/ 727435 w 1013381"/>
              <a:gd name="connsiteY1" fmla="*/ 0 h 358330"/>
              <a:gd name="connsiteX2" fmla="*/ 1013381 w 1013381"/>
              <a:gd name="connsiteY2" fmla="*/ 323765 h 358330"/>
              <a:gd name="connsiteX3" fmla="*/ 261152 w 1013381"/>
              <a:gd name="connsiteY3" fmla="*/ 358330 h 358330"/>
              <a:gd name="connsiteX4" fmla="*/ 0 w 1013381"/>
              <a:gd name="connsiteY4" fmla="*/ 15712 h 358330"/>
              <a:gd name="connsiteX0" fmla="*/ 0 w 1013381"/>
              <a:gd name="connsiteY0" fmla="*/ 1 h 342619"/>
              <a:gd name="connsiteX1" fmla="*/ 733720 w 1013381"/>
              <a:gd name="connsiteY1" fmla="*/ 0 h 342619"/>
              <a:gd name="connsiteX2" fmla="*/ 1013381 w 1013381"/>
              <a:gd name="connsiteY2" fmla="*/ 308054 h 342619"/>
              <a:gd name="connsiteX3" fmla="*/ 261152 w 1013381"/>
              <a:gd name="connsiteY3" fmla="*/ 342619 h 342619"/>
              <a:gd name="connsiteX4" fmla="*/ 0 w 1013381"/>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61152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45357"/>
              <a:gd name="connsiteY0" fmla="*/ 1 h 342619"/>
              <a:gd name="connsiteX1" fmla="*/ 740005 w 1145357"/>
              <a:gd name="connsiteY1" fmla="*/ 0 h 342619"/>
              <a:gd name="connsiteX2" fmla="*/ 1145357 w 1145357"/>
              <a:gd name="connsiteY2" fmla="*/ 339476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9476 h 342619"/>
              <a:gd name="connsiteX3" fmla="*/ 286290 w 1145357"/>
              <a:gd name="connsiteY3" fmla="*/ 342619 h 342619"/>
              <a:gd name="connsiteX4" fmla="*/ 0 w 1145357"/>
              <a:gd name="connsiteY4" fmla="*/ 1 h 342619"/>
              <a:gd name="connsiteX0" fmla="*/ 0 w 1145357"/>
              <a:gd name="connsiteY0" fmla="*/ 1 h 345760"/>
              <a:gd name="connsiteX1" fmla="*/ 740005 w 1145357"/>
              <a:gd name="connsiteY1" fmla="*/ 0 h 345760"/>
              <a:gd name="connsiteX2" fmla="*/ 1145357 w 1145357"/>
              <a:gd name="connsiteY2" fmla="*/ 345760 h 345760"/>
              <a:gd name="connsiteX3" fmla="*/ 286290 w 1145357"/>
              <a:gd name="connsiteY3" fmla="*/ 342619 h 345760"/>
              <a:gd name="connsiteX4" fmla="*/ 0 w 1145357"/>
              <a:gd name="connsiteY4" fmla="*/ 1 h 345760"/>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357" h="342619">
                <a:moveTo>
                  <a:pt x="0" y="1"/>
                </a:moveTo>
                <a:lnTo>
                  <a:pt x="740005" y="0"/>
                </a:lnTo>
                <a:lnTo>
                  <a:pt x="1145357" y="336333"/>
                </a:lnTo>
                <a:lnTo>
                  <a:pt x="286290" y="342619"/>
                </a:lnTo>
                <a:cubicBezTo>
                  <a:pt x="185622" y="228413"/>
                  <a:pt x="132092" y="167626"/>
                  <a:pt x="0"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8"/>
          <p:cNvSpPr/>
          <p:nvPr userDrawn="1"/>
        </p:nvSpPr>
        <p:spPr>
          <a:xfrm>
            <a:off x="6587775" y="5311108"/>
            <a:ext cx="1019665" cy="248349"/>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19063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119063 w 727092"/>
              <a:gd name="connsiteY4" fmla="*/ 1 h 245210"/>
              <a:gd name="connsiteX0" fmla="*/ 59360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59360 w 727092"/>
              <a:gd name="connsiteY4" fmla="*/ 1 h 245210"/>
              <a:gd name="connsiteX0" fmla="*/ 109636 w 777368"/>
              <a:gd name="connsiteY0" fmla="*/ 1 h 245210"/>
              <a:gd name="connsiteX1" fmla="*/ 777368 w 777368"/>
              <a:gd name="connsiteY1" fmla="*/ 0 h 245210"/>
              <a:gd name="connsiteX2" fmla="*/ 573120 w 777368"/>
              <a:gd name="connsiteY2" fmla="*/ 245210 h 245210"/>
              <a:gd name="connsiteX3" fmla="*/ 0 w 777368"/>
              <a:gd name="connsiteY3" fmla="*/ 245209 h 245210"/>
              <a:gd name="connsiteX4" fmla="*/ 109636 w 777368"/>
              <a:gd name="connsiteY4" fmla="*/ 1 h 245210"/>
              <a:gd name="connsiteX0" fmla="*/ 109636 w 683100"/>
              <a:gd name="connsiteY0" fmla="*/ 3143 h 248352"/>
              <a:gd name="connsiteX1" fmla="*/ 683100 w 683100"/>
              <a:gd name="connsiteY1" fmla="*/ 0 h 248352"/>
              <a:gd name="connsiteX2" fmla="*/ 573120 w 683100"/>
              <a:gd name="connsiteY2" fmla="*/ 248352 h 248352"/>
              <a:gd name="connsiteX3" fmla="*/ 0 w 683100"/>
              <a:gd name="connsiteY3" fmla="*/ 248351 h 248352"/>
              <a:gd name="connsiteX4" fmla="*/ 109636 w 683100"/>
              <a:gd name="connsiteY4" fmla="*/ 3143 h 248352"/>
              <a:gd name="connsiteX0" fmla="*/ 109636 w 683100"/>
              <a:gd name="connsiteY0" fmla="*/ 3143 h 254637"/>
              <a:gd name="connsiteX1" fmla="*/ 683100 w 683100"/>
              <a:gd name="connsiteY1" fmla="*/ 0 h 254637"/>
              <a:gd name="connsiteX2" fmla="*/ 676815 w 683100"/>
              <a:gd name="connsiteY2" fmla="*/ 254637 h 254637"/>
              <a:gd name="connsiteX3" fmla="*/ 0 w 683100"/>
              <a:gd name="connsiteY3" fmla="*/ 248351 h 254637"/>
              <a:gd name="connsiteX4" fmla="*/ 109636 w 683100"/>
              <a:gd name="connsiteY4" fmla="*/ 3143 h 254637"/>
              <a:gd name="connsiteX0" fmla="*/ 109636 w 698811"/>
              <a:gd name="connsiteY0" fmla="*/ 0 h 251494"/>
              <a:gd name="connsiteX1" fmla="*/ 698811 w 698811"/>
              <a:gd name="connsiteY1" fmla="*/ 3142 h 251494"/>
              <a:gd name="connsiteX2" fmla="*/ 676815 w 698811"/>
              <a:gd name="connsiteY2" fmla="*/ 251494 h 251494"/>
              <a:gd name="connsiteX3" fmla="*/ 0 w 698811"/>
              <a:gd name="connsiteY3" fmla="*/ 245208 h 251494"/>
              <a:gd name="connsiteX4" fmla="*/ 109636 w 698811"/>
              <a:gd name="connsiteY4" fmla="*/ 0 h 251494"/>
              <a:gd name="connsiteX0" fmla="*/ 109636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109636 w 698811"/>
              <a:gd name="connsiteY4" fmla="*/ 0 h 245210"/>
              <a:gd name="connsiteX0" fmla="*/ 87640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87640 w 698811"/>
              <a:gd name="connsiteY4" fmla="*/ 0 h 245210"/>
              <a:gd name="connsiteX0" fmla="*/ 0 w 730577"/>
              <a:gd name="connsiteY0" fmla="*/ 0 h 242068"/>
              <a:gd name="connsiteX1" fmla="*/ 730577 w 730577"/>
              <a:gd name="connsiteY1" fmla="*/ 0 h 242068"/>
              <a:gd name="connsiteX2" fmla="*/ 721150 w 730577"/>
              <a:gd name="connsiteY2" fmla="*/ 242068 h 242068"/>
              <a:gd name="connsiteX3" fmla="*/ 31766 w 730577"/>
              <a:gd name="connsiteY3" fmla="*/ 242066 h 242068"/>
              <a:gd name="connsiteX4" fmla="*/ 0 w 730577"/>
              <a:gd name="connsiteY4" fmla="*/ 0 h 242068"/>
              <a:gd name="connsiteX0" fmla="*/ 0 w 721150"/>
              <a:gd name="connsiteY0" fmla="*/ 3142 h 245210"/>
              <a:gd name="connsiteX1" fmla="*/ 608029 w 721150"/>
              <a:gd name="connsiteY1" fmla="*/ 0 h 245210"/>
              <a:gd name="connsiteX2" fmla="*/ 721150 w 721150"/>
              <a:gd name="connsiteY2" fmla="*/ 245210 h 245210"/>
              <a:gd name="connsiteX3" fmla="*/ 31766 w 721150"/>
              <a:gd name="connsiteY3" fmla="*/ 245208 h 245210"/>
              <a:gd name="connsiteX4" fmla="*/ 0 w 721150"/>
              <a:gd name="connsiteY4" fmla="*/ 3142 h 245210"/>
              <a:gd name="connsiteX0" fmla="*/ 0 w 796564"/>
              <a:gd name="connsiteY0" fmla="*/ 3142 h 251494"/>
              <a:gd name="connsiteX1" fmla="*/ 608029 w 796564"/>
              <a:gd name="connsiteY1" fmla="*/ 0 h 251494"/>
              <a:gd name="connsiteX2" fmla="*/ 796564 w 796564"/>
              <a:gd name="connsiteY2" fmla="*/ 251494 h 251494"/>
              <a:gd name="connsiteX3" fmla="*/ 31766 w 796564"/>
              <a:gd name="connsiteY3" fmla="*/ 245208 h 251494"/>
              <a:gd name="connsiteX4" fmla="*/ 0 w 796564"/>
              <a:gd name="connsiteY4" fmla="*/ 3142 h 251494"/>
              <a:gd name="connsiteX0" fmla="*/ 0 w 796564"/>
              <a:gd name="connsiteY0" fmla="*/ 3142 h 257777"/>
              <a:gd name="connsiteX1" fmla="*/ 608029 w 796564"/>
              <a:gd name="connsiteY1" fmla="*/ 0 h 257777"/>
              <a:gd name="connsiteX2" fmla="*/ 796564 w 796564"/>
              <a:gd name="connsiteY2" fmla="*/ 251494 h 257777"/>
              <a:gd name="connsiteX3" fmla="*/ 116607 w 796564"/>
              <a:gd name="connsiteY3" fmla="*/ 257777 h 257777"/>
              <a:gd name="connsiteX4" fmla="*/ 0 w 796564"/>
              <a:gd name="connsiteY4" fmla="*/ 3142 h 257777"/>
              <a:gd name="connsiteX0" fmla="*/ 0 w 871979"/>
              <a:gd name="connsiteY0" fmla="*/ 21996 h 257777"/>
              <a:gd name="connsiteX1" fmla="*/ 683444 w 871979"/>
              <a:gd name="connsiteY1" fmla="*/ 0 h 257777"/>
              <a:gd name="connsiteX2" fmla="*/ 871979 w 871979"/>
              <a:gd name="connsiteY2" fmla="*/ 251494 h 257777"/>
              <a:gd name="connsiteX3" fmla="*/ 192022 w 871979"/>
              <a:gd name="connsiteY3" fmla="*/ 257777 h 257777"/>
              <a:gd name="connsiteX4" fmla="*/ 0 w 871979"/>
              <a:gd name="connsiteY4" fmla="*/ 21996 h 257777"/>
              <a:gd name="connsiteX0" fmla="*/ 0 w 871979"/>
              <a:gd name="connsiteY0" fmla="*/ 0 h 235781"/>
              <a:gd name="connsiteX1" fmla="*/ 658306 w 871979"/>
              <a:gd name="connsiteY1" fmla="*/ 0 h 235781"/>
              <a:gd name="connsiteX2" fmla="*/ 871979 w 871979"/>
              <a:gd name="connsiteY2" fmla="*/ 229498 h 235781"/>
              <a:gd name="connsiteX3" fmla="*/ 192022 w 871979"/>
              <a:gd name="connsiteY3" fmla="*/ 235781 h 235781"/>
              <a:gd name="connsiteX4" fmla="*/ 0 w 871979"/>
              <a:gd name="connsiteY4" fmla="*/ 0 h 235781"/>
              <a:gd name="connsiteX0" fmla="*/ 0 w 1029092"/>
              <a:gd name="connsiteY0" fmla="*/ 0 h 238925"/>
              <a:gd name="connsiteX1" fmla="*/ 658306 w 1029092"/>
              <a:gd name="connsiteY1" fmla="*/ 0 h 238925"/>
              <a:gd name="connsiteX2" fmla="*/ 1029092 w 1029092"/>
              <a:gd name="connsiteY2" fmla="*/ 238925 h 238925"/>
              <a:gd name="connsiteX3" fmla="*/ 192022 w 1029092"/>
              <a:gd name="connsiteY3" fmla="*/ 235781 h 238925"/>
              <a:gd name="connsiteX4" fmla="*/ 0 w 1029092"/>
              <a:gd name="connsiteY4" fmla="*/ 0 h 238925"/>
              <a:gd name="connsiteX0" fmla="*/ 0 w 1029092"/>
              <a:gd name="connsiteY0" fmla="*/ 0 h 257776"/>
              <a:gd name="connsiteX1" fmla="*/ 658306 w 1029092"/>
              <a:gd name="connsiteY1" fmla="*/ 0 h 257776"/>
              <a:gd name="connsiteX2" fmla="*/ 1029092 w 1029092"/>
              <a:gd name="connsiteY2" fmla="*/ 238925 h 257776"/>
              <a:gd name="connsiteX3" fmla="*/ 349135 w 1029092"/>
              <a:gd name="connsiteY3" fmla="*/ 257776 h 257776"/>
              <a:gd name="connsiteX4" fmla="*/ 0 w 1029092"/>
              <a:gd name="connsiteY4" fmla="*/ 0 h 257776"/>
              <a:gd name="connsiteX0" fmla="*/ 0 w 1029092"/>
              <a:gd name="connsiteY0" fmla="*/ 0 h 251491"/>
              <a:gd name="connsiteX1" fmla="*/ 658306 w 1029092"/>
              <a:gd name="connsiteY1" fmla="*/ 0 h 251491"/>
              <a:gd name="connsiteX2" fmla="*/ 1029092 w 1029092"/>
              <a:gd name="connsiteY2" fmla="*/ 238925 h 251491"/>
              <a:gd name="connsiteX3" fmla="*/ 305143 w 1029092"/>
              <a:gd name="connsiteY3" fmla="*/ 251491 h 251491"/>
              <a:gd name="connsiteX4" fmla="*/ 0 w 1029092"/>
              <a:gd name="connsiteY4" fmla="*/ 0 h 251491"/>
              <a:gd name="connsiteX0" fmla="*/ 0 w 1029092"/>
              <a:gd name="connsiteY0" fmla="*/ 0 h 248349"/>
              <a:gd name="connsiteX1" fmla="*/ 658306 w 1029092"/>
              <a:gd name="connsiteY1" fmla="*/ 0 h 248349"/>
              <a:gd name="connsiteX2" fmla="*/ 1029092 w 1029092"/>
              <a:gd name="connsiteY2" fmla="*/ 238925 h 248349"/>
              <a:gd name="connsiteX3" fmla="*/ 305143 w 1029092"/>
              <a:gd name="connsiteY3" fmla="*/ 248349 h 248349"/>
              <a:gd name="connsiteX4" fmla="*/ 0 w 1029092"/>
              <a:gd name="connsiteY4" fmla="*/ 0 h 248349"/>
              <a:gd name="connsiteX0" fmla="*/ 0 w 1019665"/>
              <a:gd name="connsiteY0" fmla="*/ 0 h 248349"/>
              <a:gd name="connsiteX1" fmla="*/ 648879 w 1019665"/>
              <a:gd name="connsiteY1" fmla="*/ 0 h 248349"/>
              <a:gd name="connsiteX2" fmla="*/ 1019665 w 1019665"/>
              <a:gd name="connsiteY2" fmla="*/ 238925 h 248349"/>
              <a:gd name="connsiteX3" fmla="*/ 295716 w 1019665"/>
              <a:gd name="connsiteY3" fmla="*/ 248349 h 248349"/>
              <a:gd name="connsiteX4" fmla="*/ 0 w 1019665"/>
              <a:gd name="connsiteY4" fmla="*/ 0 h 24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665" h="248349">
                <a:moveTo>
                  <a:pt x="0" y="0"/>
                </a:moveTo>
                <a:lnTo>
                  <a:pt x="648879" y="0"/>
                </a:lnTo>
                <a:lnTo>
                  <a:pt x="1019665" y="238925"/>
                </a:lnTo>
                <a:lnTo>
                  <a:pt x="295716" y="24834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8"/>
          <p:cNvSpPr/>
          <p:nvPr userDrawn="1"/>
        </p:nvSpPr>
        <p:spPr>
          <a:xfrm>
            <a:off x="7855423" y="5600309"/>
            <a:ext cx="1381027" cy="350939"/>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91335 w 890490"/>
              <a:gd name="connsiteY0" fmla="*/ 0 h 286059"/>
              <a:gd name="connsiteX1" fmla="*/ 890490 w 890490"/>
              <a:gd name="connsiteY1" fmla="*/ 40849 h 286059"/>
              <a:gd name="connsiteX2" fmla="*/ 686242 w 890490"/>
              <a:gd name="connsiteY2" fmla="*/ 286059 h 286059"/>
              <a:gd name="connsiteX3" fmla="*/ 0 w 890490"/>
              <a:gd name="connsiteY3" fmla="*/ 286059 h 286059"/>
              <a:gd name="connsiteX4" fmla="*/ 191335 w 890490"/>
              <a:gd name="connsiteY4" fmla="*/ 0 h 286059"/>
              <a:gd name="connsiteX0" fmla="*/ 191335 w 868494"/>
              <a:gd name="connsiteY0" fmla="*/ 3142 h 289201"/>
              <a:gd name="connsiteX1" fmla="*/ 868494 w 868494"/>
              <a:gd name="connsiteY1" fmla="*/ 0 h 289201"/>
              <a:gd name="connsiteX2" fmla="*/ 686242 w 868494"/>
              <a:gd name="connsiteY2" fmla="*/ 289201 h 289201"/>
              <a:gd name="connsiteX3" fmla="*/ 0 w 868494"/>
              <a:gd name="connsiteY3" fmla="*/ 289201 h 289201"/>
              <a:gd name="connsiteX4" fmla="*/ 191335 w 868494"/>
              <a:gd name="connsiteY4" fmla="*/ 3142 h 289201"/>
              <a:gd name="connsiteX0" fmla="*/ 191335 w 868494"/>
              <a:gd name="connsiteY0" fmla="*/ 3142 h 336335"/>
              <a:gd name="connsiteX1" fmla="*/ 868494 w 868494"/>
              <a:gd name="connsiteY1" fmla="*/ 0 h 336335"/>
              <a:gd name="connsiteX2" fmla="*/ 733376 w 868494"/>
              <a:gd name="connsiteY2" fmla="*/ 336335 h 336335"/>
              <a:gd name="connsiteX3" fmla="*/ 0 w 868494"/>
              <a:gd name="connsiteY3" fmla="*/ 289201 h 336335"/>
              <a:gd name="connsiteX4" fmla="*/ 191335 w 868494"/>
              <a:gd name="connsiteY4" fmla="*/ 3142 h 336335"/>
              <a:gd name="connsiteX0" fmla="*/ 254180 w 931339"/>
              <a:gd name="connsiteY0" fmla="*/ 3142 h 336335"/>
              <a:gd name="connsiteX1" fmla="*/ 931339 w 931339"/>
              <a:gd name="connsiteY1" fmla="*/ 0 h 336335"/>
              <a:gd name="connsiteX2" fmla="*/ 796221 w 931339"/>
              <a:gd name="connsiteY2" fmla="*/ 336335 h 336335"/>
              <a:gd name="connsiteX3" fmla="*/ 0 w 931339"/>
              <a:gd name="connsiteY3" fmla="*/ 336335 h 336335"/>
              <a:gd name="connsiteX4" fmla="*/ 254180 w 931339"/>
              <a:gd name="connsiteY4" fmla="*/ 3142 h 336335"/>
              <a:gd name="connsiteX0" fmla="*/ 266749 w 943908"/>
              <a:gd name="connsiteY0" fmla="*/ 3142 h 336335"/>
              <a:gd name="connsiteX1" fmla="*/ 943908 w 943908"/>
              <a:gd name="connsiteY1" fmla="*/ 0 h 336335"/>
              <a:gd name="connsiteX2" fmla="*/ 808790 w 943908"/>
              <a:gd name="connsiteY2" fmla="*/ 336335 h 336335"/>
              <a:gd name="connsiteX3" fmla="*/ 0 w 943908"/>
              <a:gd name="connsiteY3" fmla="*/ 336335 h 336335"/>
              <a:gd name="connsiteX4" fmla="*/ 266749 w 943908"/>
              <a:gd name="connsiteY4" fmla="*/ 3142 h 336335"/>
              <a:gd name="connsiteX0" fmla="*/ 137916 w 943908"/>
              <a:gd name="connsiteY0" fmla="*/ 9427 h 336335"/>
              <a:gd name="connsiteX1" fmla="*/ 943908 w 943908"/>
              <a:gd name="connsiteY1" fmla="*/ 0 h 336335"/>
              <a:gd name="connsiteX2" fmla="*/ 808790 w 943908"/>
              <a:gd name="connsiteY2" fmla="*/ 336335 h 336335"/>
              <a:gd name="connsiteX3" fmla="*/ 0 w 943908"/>
              <a:gd name="connsiteY3" fmla="*/ 336335 h 336335"/>
              <a:gd name="connsiteX4" fmla="*/ 137916 w 943908"/>
              <a:gd name="connsiteY4" fmla="*/ 9427 h 336335"/>
              <a:gd name="connsiteX0" fmla="*/ 137916 w 808790"/>
              <a:gd name="connsiteY0" fmla="*/ 12569 h 339477"/>
              <a:gd name="connsiteX1" fmla="*/ 808790 w 808790"/>
              <a:gd name="connsiteY1" fmla="*/ 0 h 339477"/>
              <a:gd name="connsiteX2" fmla="*/ 808790 w 808790"/>
              <a:gd name="connsiteY2" fmla="*/ 339477 h 339477"/>
              <a:gd name="connsiteX3" fmla="*/ 0 w 808790"/>
              <a:gd name="connsiteY3" fmla="*/ 339477 h 339477"/>
              <a:gd name="connsiteX4" fmla="*/ 137916 w 808790"/>
              <a:gd name="connsiteY4" fmla="*/ 12569 h 339477"/>
              <a:gd name="connsiteX0" fmla="*/ 137916 w 956477"/>
              <a:gd name="connsiteY0" fmla="*/ 12569 h 339477"/>
              <a:gd name="connsiteX1" fmla="*/ 808790 w 956477"/>
              <a:gd name="connsiteY1" fmla="*/ 0 h 339477"/>
              <a:gd name="connsiteX2" fmla="*/ 956477 w 956477"/>
              <a:gd name="connsiteY2" fmla="*/ 339477 h 339477"/>
              <a:gd name="connsiteX3" fmla="*/ 0 w 956477"/>
              <a:gd name="connsiteY3" fmla="*/ 339477 h 339477"/>
              <a:gd name="connsiteX4" fmla="*/ 137916 w 956477"/>
              <a:gd name="connsiteY4" fmla="*/ 12569 h 339477"/>
              <a:gd name="connsiteX0" fmla="*/ 5940 w 824501"/>
              <a:gd name="connsiteY0" fmla="*/ 12569 h 352046"/>
              <a:gd name="connsiteX1" fmla="*/ 676814 w 824501"/>
              <a:gd name="connsiteY1" fmla="*/ 0 h 352046"/>
              <a:gd name="connsiteX2" fmla="*/ 824501 w 824501"/>
              <a:gd name="connsiteY2" fmla="*/ 339477 h 352046"/>
              <a:gd name="connsiteX3" fmla="*/ 0 w 824501"/>
              <a:gd name="connsiteY3" fmla="*/ 352046 h 352046"/>
              <a:gd name="connsiteX4" fmla="*/ 5940 w 824501"/>
              <a:gd name="connsiteY4" fmla="*/ 12569 h 352046"/>
              <a:gd name="connsiteX0" fmla="*/ 0 w 837414"/>
              <a:gd name="connsiteY0" fmla="*/ 12569 h 352046"/>
              <a:gd name="connsiteX1" fmla="*/ 689727 w 837414"/>
              <a:gd name="connsiteY1" fmla="*/ 0 h 352046"/>
              <a:gd name="connsiteX2" fmla="*/ 837414 w 837414"/>
              <a:gd name="connsiteY2" fmla="*/ 339477 h 352046"/>
              <a:gd name="connsiteX3" fmla="*/ 12913 w 837414"/>
              <a:gd name="connsiteY3" fmla="*/ 352046 h 352046"/>
              <a:gd name="connsiteX4" fmla="*/ 0 w 837414"/>
              <a:gd name="connsiteY4" fmla="*/ 12569 h 352046"/>
              <a:gd name="connsiteX0" fmla="*/ 0 w 837414"/>
              <a:gd name="connsiteY0" fmla="*/ 12569 h 345761"/>
              <a:gd name="connsiteX1" fmla="*/ 689727 w 837414"/>
              <a:gd name="connsiteY1" fmla="*/ 0 h 345761"/>
              <a:gd name="connsiteX2" fmla="*/ 837414 w 837414"/>
              <a:gd name="connsiteY2" fmla="*/ 339477 h 345761"/>
              <a:gd name="connsiteX3" fmla="*/ 12913 w 837414"/>
              <a:gd name="connsiteY3" fmla="*/ 345761 h 345761"/>
              <a:gd name="connsiteX4" fmla="*/ 0 w 837414"/>
              <a:gd name="connsiteY4" fmla="*/ 12569 h 345761"/>
              <a:gd name="connsiteX0" fmla="*/ 0 w 834272"/>
              <a:gd name="connsiteY0" fmla="*/ 12569 h 345761"/>
              <a:gd name="connsiteX1" fmla="*/ 689727 w 834272"/>
              <a:gd name="connsiteY1" fmla="*/ 0 h 345761"/>
              <a:gd name="connsiteX2" fmla="*/ 834272 w 834272"/>
              <a:gd name="connsiteY2" fmla="*/ 345761 h 345761"/>
              <a:gd name="connsiteX3" fmla="*/ 12913 w 834272"/>
              <a:gd name="connsiteY3" fmla="*/ 345761 h 345761"/>
              <a:gd name="connsiteX4" fmla="*/ 0 w 834272"/>
              <a:gd name="connsiteY4" fmla="*/ 12569 h 345761"/>
              <a:gd name="connsiteX0" fmla="*/ 0 w 821703"/>
              <a:gd name="connsiteY0" fmla="*/ 12569 h 345761"/>
              <a:gd name="connsiteX1" fmla="*/ 677158 w 821703"/>
              <a:gd name="connsiteY1" fmla="*/ 0 h 345761"/>
              <a:gd name="connsiteX2" fmla="*/ 821703 w 821703"/>
              <a:gd name="connsiteY2" fmla="*/ 345761 h 345761"/>
              <a:gd name="connsiteX3" fmla="*/ 344 w 821703"/>
              <a:gd name="connsiteY3" fmla="*/ 345761 h 345761"/>
              <a:gd name="connsiteX4" fmla="*/ 0 w 821703"/>
              <a:gd name="connsiteY4" fmla="*/ 12569 h 345761"/>
              <a:gd name="connsiteX0" fmla="*/ 0 w 821703"/>
              <a:gd name="connsiteY0" fmla="*/ 3142 h 336334"/>
              <a:gd name="connsiteX1" fmla="*/ 680301 w 821703"/>
              <a:gd name="connsiteY1" fmla="*/ 0 h 336334"/>
              <a:gd name="connsiteX2" fmla="*/ 821703 w 821703"/>
              <a:gd name="connsiteY2" fmla="*/ 336334 h 336334"/>
              <a:gd name="connsiteX3" fmla="*/ 344 w 821703"/>
              <a:gd name="connsiteY3" fmla="*/ 336334 h 336334"/>
              <a:gd name="connsiteX4" fmla="*/ 0 w 821703"/>
              <a:gd name="connsiteY4" fmla="*/ 3142 h 336334"/>
              <a:gd name="connsiteX0" fmla="*/ 0 w 1010239"/>
              <a:gd name="connsiteY0" fmla="*/ 9427 h 336334"/>
              <a:gd name="connsiteX1" fmla="*/ 868837 w 1010239"/>
              <a:gd name="connsiteY1" fmla="*/ 0 h 336334"/>
              <a:gd name="connsiteX2" fmla="*/ 1010239 w 1010239"/>
              <a:gd name="connsiteY2" fmla="*/ 336334 h 336334"/>
              <a:gd name="connsiteX3" fmla="*/ 188880 w 1010239"/>
              <a:gd name="connsiteY3" fmla="*/ 336334 h 336334"/>
              <a:gd name="connsiteX4" fmla="*/ 0 w 1010239"/>
              <a:gd name="connsiteY4" fmla="*/ 9427 h 336334"/>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0 h 361472"/>
              <a:gd name="connsiteX1" fmla="*/ 853126 w 1010239"/>
              <a:gd name="connsiteY1" fmla="*/ 6285 h 361472"/>
              <a:gd name="connsiteX2" fmla="*/ 1010239 w 1010239"/>
              <a:gd name="connsiteY2" fmla="*/ 326907 h 361472"/>
              <a:gd name="connsiteX3" fmla="*/ 258010 w 1010239"/>
              <a:gd name="connsiteY3" fmla="*/ 361472 h 361472"/>
              <a:gd name="connsiteX4" fmla="*/ 0 w 1010239"/>
              <a:gd name="connsiteY4" fmla="*/ 0 h 361472"/>
              <a:gd name="connsiteX0" fmla="*/ 0 w 1010239"/>
              <a:gd name="connsiteY0" fmla="*/ 0 h 361472"/>
              <a:gd name="connsiteX1" fmla="*/ 787138 w 1010239"/>
              <a:gd name="connsiteY1" fmla="*/ 18854 h 361472"/>
              <a:gd name="connsiteX2" fmla="*/ 1010239 w 1010239"/>
              <a:gd name="connsiteY2" fmla="*/ 326907 h 361472"/>
              <a:gd name="connsiteX3" fmla="*/ 258010 w 1010239"/>
              <a:gd name="connsiteY3" fmla="*/ 361472 h 361472"/>
              <a:gd name="connsiteX4" fmla="*/ 0 w 1010239"/>
              <a:gd name="connsiteY4" fmla="*/ 0 h 361472"/>
              <a:gd name="connsiteX0" fmla="*/ 0 w 1010239"/>
              <a:gd name="connsiteY0" fmla="*/ 0 h 361472"/>
              <a:gd name="connsiteX1" fmla="*/ 724293 w 1010239"/>
              <a:gd name="connsiteY1" fmla="*/ 3142 h 361472"/>
              <a:gd name="connsiteX2" fmla="*/ 1010239 w 1010239"/>
              <a:gd name="connsiteY2" fmla="*/ 326907 h 361472"/>
              <a:gd name="connsiteX3" fmla="*/ 258010 w 1010239"/>
              <a:gd name="connsiteY3" fmla="*/ 361472 h 361472"/>
              <a:gd name="connsiteX4" fmla="*/ 0 w 1010239"/>
              <a:gd name="connsiteY4" fmla="*/ 0 h 361472"/>
              <a:gd name="connsiteX0" fmla="*/ 0 w 1013381"/>
              <a:gd name="connsiteY0" fmla="*/ 15712 h 358330"/>
              <a:gd name="connsiteX1" fmla="*/ 727435 w 1013381"/>
              <a:gd name="connsiteY1" fmla="*/ 0 h 358330"/>
              <a:gd name="connsiteX2" fmla="*/ 1013381 w 1013381"/>
              <a:gd name="connsiteY2" fmla="*/ 323765 h 358330"/>
              <a:gd name="connsiteX3" fmla="*/ 261152 w 1013381"/>
              <a:gd name="connsiteY3" fmla="*/ 358330 h 358330"/>
              <a:gd name="connsiteX4" fmla="*/ 0 w 1013381"/>
              <a:gd name="connsiteY4" fmla="*/ 15712 h 358330"/>
              <a:gd name="connsiteX0" fmla="*/ 0 w 1013381"/>
              <a:gd name="connsiteY0" fmla="*/ 1 h 342619"/>
              <a:gd name="connsiteX1" fmla="*/ 733720 w 1013381"/>
              <a:gd name="connsiteY1" fmla="*/ 0 h 342619"/>
              <a:gd name="connsiteX2" fmla="*/ 1013381 w 1013381"/>
              <a:gd name="connsiteY2" fmla="*/ 308054 h 342619"/>
              <a:gd name="connsiteX3" fmla="*/ 261152 w 1013381"/>
              <a:gd name="connsiteY3" fmla="*/ 342619 h 342619"/>
              <a:gd name="connsiteX4" fmla="*/ 0 w 1013381"/>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61152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45357"/>
              <a:gd name="connsiteY0" fmla="*/ 1 h 342619"/>
              <a:gd name="connsiteX1" fmla="*/ 740005 w 1145357"/>
              <a:gd name="connsiteY1" fmla="*/ 0 h 342619"/>
              <a:gd name="connsiteX2" fmla="*/ 1145357 w 1145357"/>
              <a:gd name="connsiteY2" fmla="*/ 339476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9476 h 342619"/>
              <a:gd name="connsiteX3" fmla="*/ 286290 w 1145357"/>
              <a:gd name="connsiteY3" fmla="*/ 342619 h 342619"/>
              <a:gd name="connsiteX4" fmla="*/ 0 w 1145357"/>
              <a:gd name="connsiteY4" fmla="*/ 1 h 342619"/>
              <a:gd name="connsiteX0" fmla="*/ 0 w 1145357"/>
              <a:gd name="connsiteY0" fmla="*/ 1 h 345760"/>
              <a:gd name="connsiteX1" fmla="*/ 740005 w 1145357"/>
              <a:gd name="connsiteY1" fmla="*/ 0 h 345760"/>
              <a:gd name="connsiteX2" fmla="*/ 1145357 w 1145357"/>
              <a:gd name="connsiteY2" fmla="*/ 345760 h 345760"/>
              <a:gd name="connsiteX3" fmla="*/ 286290 w 1145357"/>
              <a:gd name="connsiteY3" fmla="*/ 342619 h 345760"/>
              <a:gd name="connsiteX4" fmla="*/ 0 w 1145357"/>
              <a:gd name="connsiteY4" fmla="*/ 1 h 345760"/>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 name="connsiteX0" fmla="*/ 0 w 1148499"/>
              <a:gd name="connsiteY0" fmla="*/ 50277 h 342619"/>
              <a:gd name="connsiteX1" fmla="*/ 743147 w 1148499"/>
              <a:gd name="connsiteY1" fmla="*/ 0 h 342619"/>
              <a:gd name="connsiteX2" fmla="*/ 1148499 w 1148499"/>
              <a:gd name="connsiteY2" fmla="*/ 336333 h 342619"/>
              <a:gd name="connsiteX3" fmla="*/ 289432 w 1148499"/>
              <a:gd name="connsiteY3" fmla="*/ 342619 h 342619"/>
              <a:gd name="connsiteX4" fmla="*/ 0 w 1148499"/>
              <a:gd name="connsiteY4" fmla="*/ 50277 h 342619"/>
              <a:gd name="connsiteX0" fmla="*/ 0 w 1148499"/>
              <a:gd name="connsiteY0" fmla="*/ 0 h 292342"/>
              <a:gd name="connsiteX1" fmla="*/ 783996 w 1148499"/>
              <a:gd name="connsiteY1" fmla="*/ 0 h 292342"/>
              <a:gd name="connsiteX2" fmla="*/ 1148499 w 1148499"/>
              <a:gd name="connsiteY2" fmla="*/ 286056 h 292342"/>
              <a:gd name="connsiteX3" fmla="*/ 289432 w 1148499"/>
              <a:gd name="connsiteY3" fmla="*/ 292342 h 292342"/>
              <a:gd name="connsiteX4" fmla="*/ 0 w 1148499"/>
              <a:gd name="connsiteY4" fmla="*/ 0 h 292342"/>
              <a:gd name="connsiteX0" fmla="*/ 0 w 1123360"/>
              <a:gd name="connsiteY0" fmla="*/ 0 h 311196"/>
              <a:gd name="connsiteX1" fmla="*/ 758857 w 1123360"/>
              <a:gd name="connsiteY1" fmla="*/ 18854 h 311196"/>
              <a:gd name="connsiteX2" fmla="*/ 1123360 w 1123360"/>
              <a:gd name="connsiteY2" fmla="*/ 304910 h 311196"/>
              <a:gd name="connsiteX3" fmla="*/ 264293 w 1123360"/>
              <a:gd name="connsiteY3" fmla="*/ 311196 h 311196"/>
              <a:gd name="connsiteX4" fmla="*/ 0 w 1123360"/>
              <a:gd name="connsiteY4" fmla="*/ 0 h 311196"/>
              <a:gd name="connsiteX0" fmla="*/ 0 w 1123360"/>
              <a:gd name="connsiteY0" fmla="*/ 0 h 311196"/>
              <a:gd name="connsiteX1" fmla="*/ 733719 w 1123360"/>
              <a:gd name="connsiteY1" fmla="*/ 1 h 311196"/>
              <a:gd name="connsiteX2" fmla="*/ 1123360 w 1123360"/>
              <a:gd name="connsiteY2" fmla="*/ 304910 h 311196"/>
              <a:gd name="connsiteX3" fmla="*/ 264293 w 1123360"/>
              <a:gd name="connsiteY3" fmla="*/ 311196 h 311196"/>
              <a:gd name="connsiteX4" fmla="*/ 0 w 1123360"/>
              <a:gd name="connsiteY4" fmla="*/ 0 h 311196"/>
              <a:gd name="connsiteX0" fmla="*/ 0 w 1123360"/>
              <a:gd name="connsiteY0" fmla="*/ 0 h 358330"/>
              <a:gd name="connsiteX1" fmla="*/ 733719 w 1123360"/>
              <a:gd name="connsiteY1" fmla="*/ 1 h 358330"/>
              <a:gd name="connsiteX2" fmla="*/ 1123360 w 1123360"/>
              <a:gd name="connsiteY2" fmla="*/ 304910 h 358330"/>
              <a:gd name="connsiteX3" fmla="*/ 553381 w 1123360"/>
              <a:gd name="connsiteY3" fmla="*/ 358330 h 358330"/>
              <a:gd name="connsiteX4" fmla="*/ 0 w 1123360"/>
              <a:gd name="connsiteY4" fmla="*/ 0 h 358330"/>
              <a:gd name="connsiteX0" fmla="*/ 0 w 1123360"/>
              <a:gd name="connsiteY0" fmla="*/ 0 h 358330"/>
              <a:gd name="connsiteX1" fmla="*/ 733719 w 1123360"/>
              <a:gd name="connsiteY1" fmla="*/ 1 h 358330"/>
              <a:gd name="connsiteX2" fmla="*/ 1123360 w 1123360"/>
              <a:gd name="connsiteY2" fmla="*/ 304910 h 358330"/>
              <a:gd name="connsiteX3" fmla="*/ 553381 w 1123360"/>
              <a:gd name="connsiteY3" fmla="*/ 358330 h 358330"/>
              <a:gd name="connsiteX4" fmla="*/ 0 w 1123360"/>
              <a:gd name="connsiteY4" fmla="*/ 0 h 358330"/>
              <a:gd name="connsiteX0" fmla="*/ 0 w 1123360"/>
              <a:gd name="connsiteY0" fmla="*/ 0 h 359163"/>
              <a:gd name="connsiteX1" fmla="*/ 733719 w 1123360"/>
              <a:gd name="connsiteY1" fmla="*/ 1 h 359163"/>
              <a:gd name="connsiteX2" fmla="*/ 1123360 w 1123360"/>
              <a:gd name="connsiteY2" fmla="*/ 304910 h 359163"/>
              <a:gd name="connsiteX3" fmla="*/ 553381 w 1123360"/>
              <a:gd name="connsiteY3" fmla="*/ 358330 h 359163"/>
              <a:gd name="connsiteX4" fmla="*/ 0 w 1123360"/>
              <a:gd name="connsiteY4" fmla="*/ 0 h 359163"/>
              <a:gd name="connsiteX0" fmla="*/ 0 w 1311896"/>
              <a:gd name="connsiteY0" fmla="*/ 0 h 363312"/>
              <a:gd name="connsiteX1" fmla="*/ 733719 w 1311896"/>
              <a:gd name="connsiteY1" fmla="*/ 1 h 363312"/>
              <a:gd name="connsiteX2" fmla="*/ 1311896 w 1311896"/>
              <a:gd name="connsiteY2" fmla="*/ 348902 h 363312"/>
              <a:gd name="connsiteX3" fmla="*/ 553381 w 1311896"/>
              <a:gd name="connsiteY3" fmla="*/ 358330 h 363312"/>
              <a:gd name="connsiteX4" fmla="*/ 0 w 1311896"/>
              <a:gd name="connsiteY4" fmla="*/ 0 h 363312"/>
              <a:gd name="connsiteX0" fmla="*/ 0 w 1311896"/>
              <a:gd name="connsiteY0" fmla="*/ 0 h 360366"/>
              <a:gd name="connsiteX1" fmla="*/ 733719 w 1311896"/>
              <a:gd name="connsiteY1" fmla="*/ 1 h 360366"/>
              <a:gd name="connsiteX2" fmla="*/ 1311896 w 1311896"/>
              <a:gd name="connsiteY2" fmla="*/ 348902 h 360366"/>
              <a:gd name="connsiteX3" fmla="*/ 553381 w 1311896"/>
              <a:gd name="connsiteY3" fmla="*/ 358330 h 360366"/>
              <a:gd name="connsiteX4" fmla="*/ 0 w 1311896"/>
              <a:gd name="connsiteY4" fmla="*/ 0 h 360366"/>
              <a:gd name="connsiteX0" fmla="*/ 0 w 1343319"/>
              <a:gd name="connsiteY0" fmla="*/ 0 h 360366"/>
              <a:gd name="connsiteX1" fmla="*/ 733719 w 1343319"/>
              <a:gd name="connsiteY1" fmla="*/ 1 h 360366"/>
              <a:gd name="connsiteX2" fmla="*/ 1343319 w 1343319"/>
              <a:gd name="connsiteY2" fmla="*/ 348902 h 360366"/>
              <a:gd name="connsiteX3" fmla="*/ 553381 w 1343319"/>
              <a:gd name="connsiteY3" fmla="*/ 358330 h 360366"/>
              <a:gd name="connsiteX4" fmla="*/ 0 w 1343319"/>
              <a:gd name="connsiteY4" fmla="*/ 0 h 360366"/>
              <a:gd name="connsiteX0" fmla="*/ 0 w 1374742"/>
              <a:gd name="connsiteY0" fmla="*/ 0 h 363508"/>
              <a:gd name="connsiteX1" fmla="*/ 765142 w 1374742"/>
              <a:gd name="connsiteY1" fmla="*/ 3143 h 363508"/>
              <a:gd name="connsiteX2" fmla="*/ 1374742 w 1374742"/>
              <a:gd name="connsiteY2" fmla="*/ 352044 h 363508"/>
              <a:gd name="connsiteX3" fmla="*/ 584804 w 1374742"/>
              <a:gd name="connsiteY3" fmla="*/ 361472 h 363508"/>
              <a:gd name="connsiteX4" fmla="*/ 0 w 1374742"/>
              <a:gd name="connsiteY4" fmla="*/ 0 h 363508"/>
              <a:gd name="connsiteX0" fmla="*/ 0 w 1374742"/>
              <a:gd name="connsiteY0" fmla="*/ 0 h 363508"/>
              <a:gd name="connsiteX1" fmla="*/ 765142 w 1374742"/>
              <a:gd name="connsiteY1" fmla="*/ 3143 h 363508"/>
              <a:gd name="connsiteX2" fmla="*/ 1374742 w 1374742"/>
              <a:gd name="connsiteY2" fmla="*/ 352044 h 363508"/>
              <a:gd name="connsiteX3" fmla="*/ 584804 w 1374742"/>
              <a:gd name="connsiteY3" fmla="*/ 361472 h 363508"/>
              <a:gd name="connsiteX4" fmla="*/ 0 w 1374742"/>
              <a:gd name="connsiteY4" fmla="*/ 0 h 363508"/>
              <a:gd name="connsiteX0" fmla="*/ 0 w 1381027"/>
              <a:gd name="connsiteY0" fmla="*/ 9426 h 360365"/>
              <a:gd name="connsiteX1" fmla="*/ 771427 w 1381027"/>
              <a:gd name="connsiteY1" fmla="*/ 0 h 360365"/>
              <a:gd name="connsiteX2" fmla="*/ 1381027 w 1381027"/>
              <a:gd name="connsiteY2" fmla="*/ 348901 h 360365"/>
              <a:gd name="connsiteX3" fmla="*/ 591089 w 1381027"/>
              <a:gd name="connsiteY3" fmla="*/ 358329 h 360365"/>
              <a:gd name="connsiteX4" fmla="*/ 0 w 1381027"/>
              <a:gd name="connsiteY4" fmla="*/ 9426 h 360365"/>
              <a:gd name="connsiteX0" fmla="*/ 0 w 1381027"/>
              <a:gd name="connsiteY0" fmla="*/ 0 h 350939"/>
              <a:gd name="connsiteX1" fmla="*/ 780853 w 1381027"/>
              <a:gd name="connsiteY1" fmla="*/ 1 h 350939"/>
              <a:gd name="connsiteX2" fmla="*/ 1381027 w 1381027"/>
              <a:gd name="connsiteY2" fmla="*/ 339475 h 350939"/>
              <a:gd name="connsiteX3" fmla="*/ 591089 w 1381027"/>
              <a:gd name="connsiteY3" fmla="*/ 348903 h 350939"/>
              <a:gd name="connsiteX4" fmla="*/ 0 w 1381027"/>
              <a:gd name="connsiteY4" fmla="*/ 0 h 35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027" h="350939">
                <a:moveTo>
                  <a:pt x="0" y="0"/>
                </a:moveTo>
                <a:lnTo>
                  <a:pt x="780853" y="1"/>
                </a:lnTo>
                <a:lnTo>
                  <a:pt x="1381027" y="339475"/>
                </a:lnTo>
                <a:cubicBezTo>
                  <a:pt x="1162754" y="341571"/>
                  <a:pt x="837643" y="356234"/>
                  <a:pt x="591089" y="348903"/>
                </a:cubicBezTo>
                <a:cubicBezTo>
                  <a:pt x="345877" y="200132"/>
                  <a:pt x="248356" y="155056"/>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8"/>
          <p:cNvSpPr/>
          <p:nvPr userDrawn="1"/>
        </p:nvSpPr>
        <p:spPr>
          <a:xfrm>
            <a:off x="8426343" y="5307189"/>
            <a:ext cx="1311790" cy="260275"/>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19063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119063 w 727092"/>
              <a:gd name="connsiteY4" fmla="*/ 1 h 245210"/>
              <a:gd name="connsiteX0" fmla="*/ 59360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59360 w 727092"/>
              <a:gd name="connsiteY4" fmla="*/ 1 h 245210"/>
              <a:gd name="connsiteX0" fmla="*/ 109636 w 777368"/>
              <a:gd name="connsiteY0" fmla="*/ 1 h 245210"/>
              <a:gd name="connsiteX1" fmla="*/ 777368 w 777368"/>
              <a:gd name="connsiteY1" fmla="*/ 0 h 245210"/>
              <a:gd name="connsiteX2" fmla="*/ 573120 w 777368"/>
              <a:gd name="connsiteY2" fmla="*/ 245210 h 245210"/>
              <a:gd name="connsiteX3" fmla="*/ 0 w 777368"/>
              <a:gd name="connsiteY3" fmla="*/ 245209 h 245210"/>
              <a:gd name="connsiteX4" fmla="*/ 109636 w 777368"/>
              <a:gd name="connsiteY4" fmla="*/ 1 h 245210"/>
              <a:gd name="connsiteX0" fmla="*/ 109636 w 683100"/>
              <a:gd name="connsiteY0" fmla="*/ 3143 h 248352"/>
              <a:gd name="connsiteX1" fmla="*/ 683100 w 683100"/>
              <a:gd name="connsiteY1" fmla="*/ 0 h 248352"/>
              <a:gd name="connsiteX2" fmla="*/ 573120 w 683100"/>
              <a:gd name="connsiteY2" fmla="*/ 248352 h 248352"/>
              <a:gd name="connsiteX3" fmla="*/ 0 w 683100"/>
              <a:gd name="connsiteY3" fmla="*/ 248351 h 248352"/>
              <a:gd name="connsiteX4" fmla="*/ 109636 w 683100"/>
              <a:gd name="connsiteY4" fmla="*/ 3143 h 248352"/>
              <a:gd name="connsiteX0" fmla="*/ 109636 w 683100"/>
              <a:gd name="connsiteY0" fmla="*/ 3143 h 254637"/>
              <a:gd name="connsiteX1" fmla="*/ 683100 w 683100"/>
              <a:gd name="connsiteY1" fmla="*/ 0 h 254637"/>
              <a:gd name="connsiteX2" fmla="*/ 676815 w 683100"/>
              <a:gd name="connsiteY2" fmla="*/ 254637 h 254637"/>
              <a:gd name="connsiteX3" fmla="*/ 0 w 683100"/>
              <a:gd name="connsiteY3" fmla="*/ 248351 h 254637"/>
              <a:gd name="connsiteX4" fmla="*/ 109636 w 683100"/>
              <a:gd name="connsiteY4" fmla="*/ 3143 h 254637"/>
              <a:gd name="connsiteX0" fmla="*/ 109636 w 698811"/>
              <a:gd name="connsiteY0" fmla="*/ 0 h 251494"/>
              <a:gd name="connsiteX1" fmla="*/ 698811 w 698811"/>
              <a:gd name="connsiteY1" fmla="*/ 3142 h 251494"/>
              <a:gd name="connsiteX2" fmla="*/ 676815 w 698811"/>
              <a:gd name="connsiteY2" fmla="*/ 251494 h 251494"/>
              <a:gd name="connsiteX3" fmla="*/ 0 w 698811"/>
              <a:gd name="connsiteY3" fmla="*/ 245208 h 251494"/>
              <a:gd name="connsiteX4" fmla="*/ 109636 w 698811"/>
              <a:gd name="connsiteY4" fmla="*/ 0 h 251494"/>
              <a:gd name="connsiteX0" fmla="*/ 109636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109636 w 698811"/>
              <a:gd name="connsiteY4" fmla="*/ 0 h 245210"/>
              <a:gd name="connsiteX0" fmla="*/ 87640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87640 w 698811"/>
              <a:gd name="connsiteY4" fmla="*/ 0 h 245210"/>
              <a:gd name="connsiteX0" fmla="*/ 0 w 730577"/>
              <a:gd name="connsiteY0" fmla="*/ 0 h 242068"/>
              <a:gd name="connsiteX1" fmla="*/ 730577 w 730577"/>
              <a:gd name="connsiteY1" fmla="*/ 0 h 242068"/>
              <a:gd name="connsiteX2" fmla="*/ 721150 w 730577"/>
              <a:gd name="connsiteY2" fmla="*/ 242068 h 242068"/>
              <a:gd name="connsiteX3" fmla="*/ 31766 w 730577"/>
              <a:gd name="connsiteY3" fmla="*/ 242066 h 242068"/>
              <a:gd name="connsiteX4" fmla="*/ 0 w 730577"/>
              <a:gd name="connsiteY4" fmla="*/ 0 h 242068"/>
              <a:gd name="connsiteX0" fmla="*/ 0 w 721150"/>
              <a:gd name="connsiteY0" fmla="*/ 3142 h 245210"/>
              <a:gd name="connsiteX1" fmla="*/ 608029 w 721150"/>
              <a:gd name="connsiteY1" fmla="*/ 0 h 245210"/>
              <a:gd name="connsiteX2" fmla="*/ 721150 w 721150"/>
              <a:gd name="connsiteY2" fmla="*/ 245210 h 245210"/>
              <a:gd name="connsiteX3" fmla="*/ 31766 w 721150"/>
              <a:gd name="connsiteY3" fmla="*/ 245208 h 245210"/>
              <a:gd name="connsiteX4" fmla="*/ 0 w 721150"/>
              <a:gd name="connsiteY4" fmla="*/ 3142 h 245210"/>
              <a:gd name="connsiteX0" fmla="*/ 0 w 796564"/>
              <a:gd name="connsiteY0" fmla="*/ 3142 h 251494"/>
              <a:gd name="connsiteX1" fmla="*/ 608029 w 796564"/>
              <a:gd name="connsiteY1" fmla="*/ 0 h 251494"/>
              <a:gd name="connsiteX2" fmla="*/ 796564 w 796564"/>
              <a:gd name="connsiteY2" fmla="*/ 251494 h 251494"/>
              <a:gd name="connsiteX3" fmla="*/ 31766 w 796564"/>
              <a:gd name="connsiteY3" fmla="*/ 245208 h 251494"/>
              <a:gd name="connsiteX4" fmla="*/ 0 w 796564"/>
              <a:gd name="connsiteY4" fmla="*/ 3142 h 251494"/>
              <a:gd name="connsiteX0" fmla="*/ 0 w 796564"/>
              <a:gd name="connsiteY0" fmla="*/ 3142 h 257777"/>
              <a:gd name="connsiteX1" fmla="*/ 608029 w 796564"/>
              <a:gd name="connsiteY1" fmla="*/ 0 h 257777"/>
              <a:gd name="connsiteX2" fmla="*/ 796564 w 796564"/>
              <a:gd name="connsiteY2" fmla="*/ 251494 h 257777"/>
              <a:gd name="connsiteX3" fmla="*/ 116607 w 796564"/>
              <a:gd name="connsiteY3" fmla="*/ 257777 h 257777"/>
              <a:gd name="connsiteX4" fmla="*/ 0 w 796564"/>
              <a:gd name="connsiteY4" fmla="*/ 3142 h 257777"/>
              <a:gd name="connsiteX0" fmla="*/ 0 w 871979"/>
              <a:gd name="connsiteY0" fmla="*/ 21996 h 257777"/>
              <a:gd name="connsiteX1" fmla="*/ 683444 w 871979"/>
              <a:gd name="connsiteY1" fmla="*/ 0 h 257777"/>
              <a:gd name="connsiteX2" fmla="*/ 871979 w 871979"/>
              <a:gd name="connsiteY2" fmla="*/ 251494 h 257777"/>
              <a:gd name="connsiteX3" fmla="*/ 192022 w 871979"/>
              <a:gd name="connsiteY3" fmla="*/ 257777 h 257777"/>
              <a:gd name="connsiteX4" fmla="*/ 0 w 871979"/>
              <a:gd name="connsiteY4" fmla="*/ 21996 h 257777"/>
              <a:gd name="connsiteX0" fmla="*/ 0 w 871979"/>
              <a:gd name="connsiteY0" fmla="*/ 0 h 235781"/>
              <a:gd name="connsiteX1" fmla="*/ 658306 w 871979"/>
              <a:gd name="connsiteY1" fmla="*/ 0 h 235781"/>
              <a:gd name="connsiteX2" fmla="*/ 871979 w 871979"/>
              <a:gd name="connsiteY2" fmla="*/ 229498 h 235781"/>
              <a:gd name="connsiteX3" fmla="*/ 192022 w 871979"/>
              <a:gd name="connsiteY3" fmla="*/ 235781 h 235781"/>
              <a:gd name="connsiteX4" fmla="*/ 0 w 871979"/>
              <a:gd name="connsiteY4" fmla="*/ 0 h 235781"/>
              <a:gd name="connsiteX0" fmla="*/ 0 w 1029092"/>
              <a:gd name="connsiteY0" fmla="*/ 0 h 238925"/>
              <a:gd name="connsiteX1" fmla="*/ 658306 w 1029092"/>
              <a:gd name="connsiteY1" fmla="*/ 0 h 238925"/>
              <a:gd name="connsiteX2" fmla="*/ 1029092 w 1029092"/>
              <a:gd name="connsiteY2" fmla="*/ 238925 h 238925"/>
              <a:gd name="connsiteX3" fmla="*/ 192022 w 1029092"/>
              <a:gd name="connsiteY3" fmla="*/ 235781 h 238925"/>
              <a:gd name="connsiteX4" fmla="*/ 0 w 1029092"/>
              <a:gd name="connsiteY4" fmla="*/ 0 h 238925"/>
              <a:gd name="connsiteX0" fmla="*/ 0 w 1029092"/>
              <a:gd name="connsiteY0" fmla="*/ 0 h 257776"/>
              <a:gd name="connsiteX1" fmla="*/ 658306 w 1029092"/>
              <a:gd name="connsiteY1" fmla="*/ 0 h 257776"/>
              <a:gd name="connsiteX2" fmla="*/ 1029092 w 1029092"/>
              <a:gd name="connsiteY2" fmla="*/ 238925 h 257776"/>
              <a:gd name="connsiteX3" fmla="*/ 349135 w 1029092"/>
              <a:gd name="connsiteY3" fmla="*/ 257776 h 257776"/>
              <a:gd name="connsiteX4" fmla="*/ 0 w 1029092"/>
              <a:gd name="connsiteY4" fmla="*/ 0 h 257776"/>
              <a:gd name="connsiteX0" fmla="*/ 0 w 1029092"/>
              <a:gd name="connsiteY0" fmla="*/ 0 h 251491"/>
              <a:gd name="connsiteX1" fmla="*/ 658306 w 1029092"/>
              <a:gd name="connsiteY1" fmla="*/ 0 h 251491"/>
              <a:gd name="connsiteX2" fmla="*/ 1029092 w 1029092"/>
              <a:gd name="connsiteY2" fmla="*/ 238925 h 251491"/>
              <a:gd name="connsiteX3" fmla="*/ 305143 w 1029092"/>
              <a:gd name="connsiteY3" fmla="*/ 251491 h 251491"/>
              <a:gd name="connsiteX4" fmla="*/ 0 w 1029092"/>
              <a:gd name="connsiteY4" fmla="*/ 0 h 251491"/>
              <a:gd name="connsiteX0" fmla="*/ 0 w 1029092"/>
              <a:gd name="connsiteY0" fmla="*/ 0 h 248349"/>
              <a:gd name="connsiteX1" fmla="*/ 658306 w 1029092"/>
              <a:gd name="connsiteY1" fmla="*/ 0 h 248349"/>
              <a:gd name="connsiteX2" fmla="*/ 1029092 w 1029092"/>
              <a:gd name="connsiteY2" fmla="*/ 238925 h 248349"/>
              <a:gd name="connsiteX3" fmla="*/ 305143 w 1029092"/>
              <a:gd name="connsiteY3" fmla="*/ 248349 h 248349"/>
              <a:gd name="connsiteX4" fmla="*/ 0 w 1029092"/>
              <a:gd name="connsiteY4" fmla="*/ 0 h 248349"/>
              <a:gd name="connsiteX0" fmla="*/ 0 w 1019665"/>
              <a:gd name="connsiteY0" fmla="*/ 0 h 248349"/>
              <a:gd name="connsiteX1" fmla="*/ 648879 w 1019665"/>
              <a:gd name="connsiteY1" fmla="*/ 0 h 248349"/>
              <a:gd name="connsiteX2" fmla="*/ 1019665 w 1019665"/>
              <a:gd name="connsiteY2" fmla="*/ 238925 h 248349"/>
              <a:gd name="connsiteX3" fmla="*/ 295716 w 1019665"/>
              <a:gd name="connsiteY3" fmla="*/ 248349 h 248349"/>
              <a:gd name="connsiteX4" fmla="*/ 0 w 1019665"/>
              <a:gd name="connsiteY4" fmla="*/ 0 h 248349"/>
              <a:gd name="connsiteX0" fmla="*/ 0 w 1099493"/>
              <a:gd name="connsiteY0" fmla="*/ 2419 h 248349"/>
              <a:gd name="connsiteX1" fmla="*/ 728707 w 1099493"/>
              <a:gd name="connsiteY1" fmla="*/ 0 h 248349"/>
              <a:gd name="connsiteX2" fmla="*/ 1099493 w 1099493"/>
              <a:gd name="connsiteY2" fmla="*/ 238925 h 248349"/>
              <a:gd name="connsiteX3" fmla="*/ 375544 w 1099493"/>
              <a:gd name="connsiteY3" fmla="*/ 248349 h 248349"/>
              <a:gd name="connsiteX4" fmla="*/ 0 w 1099493"/>
              <a:gd name="connsiteY4" fmla="*/ 2419 h 248349"/>
              <a:gd name="connsiteX0" fmla="*/ 0 w 1099493"/>
              <a:gd name="connsiteY0" fmla="*/ 2419 h 250768"/>
              <a:gd name="connsiteX1" fmla="*/ 728707 w 1099493"/>
              <a:gd name="connsiteY1" fmla="*/ 0 h 250768"/>
              <a:gd name="connsiteX2" fmla="*/ 1099493 w 1099493"/>
              <a:gd name="connsiteY2" fmla="*/ 238925 h 250768"/>
              <a:gd name="connsiteX3" fmla="*/ 390058 w 1099493"/>
              <a:gd name="connsiteY3" fmla="*/ 250768 h 250768"/>
              <a:gd name="connsiteX4" fmla="*/ 0 w 1099493"/>
              <a:gd name="connsiteY4" fmla="*/ 2419 h 250768"/>
              <a:gd name="connsiteX0" fmla="*/ 0 w 1104331"/>
              <a:gd name="connsiteY0" fmla="*/ 2419 h 258278"/>
              <a:gd name="connsiteX1" fmla="*/ 728707 w 1104331"/>
              <a:gd name="connsiteY1" fmla="*/ 0 h 258278"/>
              <a:gd name="connsiteX2" fmla="*/ 1104331 w 1104331"/>
              <a:gd name="connsiteY2" fmla="*/ 258278 h 258278"/>
              <a:gd name="connsiteX3" fmla="*/ 390058 w 1104331"/>
              <a:gd name="connsiteY3" fmla="*/ 250768 h 258278"/>
              <a:gd name="connsiteX4" fmla="*/ 0 w 1104331"/>
              <a:gd name="connsiteY4" fmla="*/ 2419 h 258278"/>
              <a:gd name="connsiteX0" fmla="*/ 0 w 1109169"/>
              <a:gd name="connsiteY0" fmla="*/ 2419 h 253439"/>
              <a:gd name="connsiteX1" fmla="*/ 728707 w 1109169"/>
              <a:gd name="connsiteY1" fmla="*/ 0 h 253439"/>
              <a:gd name="connsiteX2" fmla="*/ 1109169 w 1109169"/>
              <a:gd name="connsiteY2" fmla="*/ 253439 h 253439"/>
              <a:gd name="connsiteX3" fmla="*/ 390058 w 1109169"/>
              <a:gd name="connsiteY3" fmla="*/ 250768 h 253439"/>
              <a:gd name="connsiteX4" fmla="*/ 0 w 1109169"/>
              <a:gd name="connsiteY4" fmla="*/ 2419 h 253439"/>
              <a:gd name="connsiteX0" fmla="*/ 0 w 1109169"/>
              <a:gd name="connsiteY0" fmla="*/ 2419 h 253439"/>
              <a:gd name="connsiteX1" fmla="*/ 740802 w 1109169"/>
              <a:gd name="connsiteY1" fmla="*/ 0 h 253439"/>
              <a:gd name="connsiteX2" fmla="*/ 1109169 w 1109169"/>
              <a:gd name="connsiteY2" fmla="*/ 253439 h 253439"/>
              <a:gd name="connsiteX3" fmla="*/ 390058 w 1109169"/>
              <a:gd name="connsiteY3" fmla="*/ 250768 h 253439"/>
              <a:gd name="connsiteX4" fmla="*/ 0 w 1109169"/>
              <a:gd name="connsiteY4" fmla="*/ 2419 h 253439"/>
              <a:gd name="connsiteX0" fmla="*/ 0 w 1109169"/>
              <a:gd name="connsiteY0" fmla="*/ 0 h 251020"/>
              <a:gd name="connsiteX1" fmla="*/ 760155 w 1109169"/>
              <a:gd name="connsiteY1" fmla="*/ 4838 h 251020"/>
              <a:gd name="connsiteX2" fmla="*/ 1109169 w 1109169"/>
              <a:gd name="connsiteY2" fmla="*/ 251020 h 251020"/>
              <a:gd name="connsiteX3" fmla="*/ 390058 w 1109169"/>
              <a:gd name="connsiteY3" fmla="*/ 248349 h 251020"/>
              <a:gd name="connsiteX4" fmla="*/ 0 w 1109169"/>
              <a:gd name="connsiteY4" fmla="*/ 0 h 251020"/>
              <a:gd name="connsiteX0" fmla="*/ 0 w 1109169"/>
              <a:gd name="connsiteY0" fmla="*/ 0 h 251020"/>
              <a:gd name="connsiteX1" fmla="*/ 760155 w 1109169"/>
              <a:gd name="connsiteY1" fmla="*/ 4838 h 251020"/>
              <a:gd name="connsiteX2" fmla="*/ 1109169 w 1109169"/>
              <a:gd name="connsiteY2" fmla="*/ 251020 h 251020"/>
              <a:gd name="connsiteX3" fmla="*/ 390058 w 1109169"/>
              <a:gd name="connsiteY3" fmla="*/ 248349 h 251020"/>
              <a:gd name="connsiteX4" fmla="*/ 0 w 1109169"/>
              <a:gd name="connsiteY4" fmla="*/ 0 h 251020"/>
              <a:gd name="connsiteX0" fmla="*/ 0 w 1109169"/>
              <a:gd name="connsiteY0" fmla="*/ 0 h 251020"/>
              <a:gd name="connsiteX1" fmla="*/ 757736 w 1109169"/>
              <a:gd name="connsiteY1" fmla="*/ 2419 h 251020"/>
              <a:gd name="connsiteX2" fmla="*/ 1109169 w 1109169"/>
              <a:gd name="connsiteY2" fmla="*/ 251020 h 251020"/>
              <a:gd name="connsiteX3" fmla="*/ 390058 w 1109169"/>
              <a:gd name="connsiteY3" fmla="*/ 248349 h 251020"/>
              <a:gd name="connsiteX4" fmla="*/ 0 w 1109169"/>
              <a:gd name="connsiteY4" fmla="*/ 0 h 251020"/>
              <a:gd name="connsiteX0" fmla="*/ 0 w 1109169"/>
              <a:gd name="connsiteY0" fmla="*/ 0 h 251020"/>
              <a:gd name="connsiteX1" fmla="*/ 760155 w 1109169"/>
              <a:gd name="connsiteY1" fmla="*/ 0 h 251020"/>
              <a:gd name="connsiteX2" fmla="*/ 1109169 w 1109169"/>
              <a:gd name="connsiteY2" fmla="*/ 251020 h 251020"/>
              <a:gd name="connsiteX3" fmla="*/ 390058 w 1109169"/>
              <a:gd name="connsiteY3" fmla="*/ 248349 h 251020"/>
              <a:gd name="connsiteX4" fmla="*/ 0 w 1109169"/>
              <a:gd name="connsiteY4" fmla="*/ 0 h 251020"/>
              <a:gd name="connsiteX0" fmla="*/ 0 w 1120892"/>
              <a:gd name="connsiteY0" fmla="*/ 0 h 248349"/>
              <a:gd name="connsiteX1" fmla="*/ 760155 w 1120892"/>
              <a:gd name="connsiteY1" fmla="*/ 0 h 248349"/>
              <a:gd name="connsiteX2" fmla="*/ 1120892 w 1120892"/>
              <a:gd name="connsiteY2" fmla="*/ 239297 h 248349"/>
              <a:gd name="connsiteX3" fmla="*/ 390058 w 1120892"/>
              <a:gd name="connsiteY3" fmla="*/ 248349 h 248349"/>
              <a:gd name="connsiteX4" fmla="*/ 0 w 1120892"/>
              <a:gd name="connsiteY4" fmla="*/ 0 h 248349"/>
              <a:gd name="connsiteX0" fmla="*/ 0 w 1116984"/>
              <a:gd name="connsiteY0" fmla="*/ 0 h 248349"/>
              <a:gd name="connsiteX1" fmla="*/ 760155 w 1116984"/>
              <a:gd name="connsiteY1" fmla="*/ 0 h 248349"/>
              <a:gd name="connsiteX2" fmla="*/ 1116984 w 1116984"/>
              <a:gd name="connsiteY2" fmla="*/ 247112 h 248349"/>
              <a:gd name="connsiteX3" fmla="*/ 390058 w 1116984"/>
              <a:gd name="connsiteY3" fmla="*/ 248349 h 248349"/>
              <a:gd name="connsiteX4" fmla="*/ 0 w 1116984"/>
              <a:gd name="connsiteY4" fmla="*/ 0 h 248349"/>
              <a:gd name="connsiteX0" fmla="*/ 0 w 1116984"/>
              <a:gd name="connsiteY0" fmla="*/ 0 h 248349"/>
              <a:gd name="connsiteX1" fmla="*/ 760155 w 1116984"/>
              <a:gd name="connsiteY1" fmla="*/ 0 h 248349"/>
              <a:gd name="connsiteX2" fmla="*/ 1116984 w 1116984"/>
              <a:gd name="connsiteY2" fmla="*/ 247112 h 248349"/>
              <a:gd name="connsiteX3" fmla="*/ 453668 w 1116984"/>
              <a:gd name="connsiteY3" fmla="*/ 248349 h 248349"/>
              <a:gd name="connsiteX4" fmla="*/ 0 w 1116984"/>
              <a:gd name="connsiteY4" fmla="*/ 0 h 248349"/>
              <a:gd name="connsiteX0" fmla="*/ 0 w 1116984"/>
              <a:gd name="connsiteY0" fmla="*/ 0 h 256300"/>
              <a:gd name="connsiteX1" fmla="*/ 760155 w 1116984"/>
              <a:gd name="connsiteY1" fmla="*/ 0 h 256300"/>
              <a:gd name="connsiteX2" fmla="*/ 1116984 w 1116984"/>
              <a:gd name="connsiteY2" fmla="*/ 247112 h 256300"/>
              <a:gd name="connsiteX3" fmla="*/ 477522 w 1116984"/>
              <a:gd name="connsiteY3" fmla="*/ 256300 h 256300"/>
              <a:gd name="connsiteX4" fmla="*/ 0 w 1116984"/>
              <a:gd name="connsiteY4" fmla="*/ 0 h 256300"/>
              <a:gd name="connsiteX0" fmla="*/ 0 w 1272034"/>
              <a:gd name="connsiteY0" fmla="*/ 0 h 256300"/>
              <a:gd name="connsiteX1" fmla="*/ 760155 w 1272034"/>
              <a:gd name="connsiteY1" fmla="*/ 0 h 256300"/>
              <a:gd name="connsiteX2" fmla="*/ 1272034 w 1272034"/>
              <a:gd name="connsiteY2" fmla="*/ 255063 h 256300"/>
              <a:gd name="connsiteX3" fmla="*/ 477522 w 1272034"/>
              <a:gd name="connsiteY3" fmla="*/ 256300 h 256300"/>
              <a:gd name="connsiteX4" fmla="*/ 0 w 1272034"/>
              <a:gd name="connsiteY4" fmla="*/ 0 h 256300"/>
              <a:gd name="connsiteX0" fmla="*/ 0 w 1311790"/>
              <a:gd name="connsiteY0" fmla="*/ 0 h 260275"/>
              <a:gd name="connsiteX1" fmla="*/ 799911 w 1311790"/>
              <a:gd name="connsiteY1" fmla="*/ 3975 h 260275"/>
              <a:gd name="connsiteX2" fmla="*/ 1311790 w 1311790"/>
              <a:gd name="connsiteY2" fmla="*/ 259038 h 260275"/>
              <a:gd name="connsiteX3" fmla="*/ 517278 w 1311790"/>
              <a:gd name="connsiteY3" fmla="*/ 260275 h 260275"/>
              <a:gd name="connsiteX4" fmla="*/ 0 w 1311790"/>
              <a:gd name="connsiteY4" fmla="*/ 0 h 260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260275">
                <a:moveTo>
                  <a:pt x="0" y="0"/>
                </a:moveTo>
                <a:lnTo>
                  <a:pt x="799911" y="3975"/>
                </a:lnTo>
                <a:lnTo>
                  <a:pt x="1311790" y="259038"/>
                </a:lnTo>
                <a:lnTo>
                  <a:pt x="517278" y="26027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819900" y="3937452"/>
            <a:ext cx="2506702" cy="1331209"/>
          </a:xfrm>
          <a:custGeom>
            <a:avLst/>
            <a:gdLst>
              <a:gd name="connsiteX0" fmla="*/ 0 w 45719"/>
              <a:gd name="connsiteY0" fmla="*/ 0 h 1143000"/>
              <a:gd name="connsiteX1" fmla="*/ 45719 w 45719"/>
              <a:gd name="connsiteY1" fmla="*/ 0 h 1143000"/>
              <a:gd name="connsiteX2" fmla="*/ 45719 w 45719"/>
              <a:gd name="connsiteY2" fmla="*/ 1143000 h 1143000"/>
              <a:gd name="connsiteX3" fmla="*/ 0 w 45719"/>
              <a:gd name="connsiteY3" fmla="*/ 1143000 h 1143000"/>
              <a:gd name="connsiteX4" fmla="*/ 0 w 45719"/>
              <a:gd name="connsiteY4" fmla="*/ 0 h 1143000"/>
              <a:gd name="connsiteX0" fmla="*/ 0 w 1181183"/>
              <a:gd name="connsiteY0" fmla="*/ 0 h 1143000"/>
              <a:gd name="connsiteX1" fmla="*/ 45719 w 1181183"/>
              <a:gd name="connsiteY1" fmla="*/ 0 h 1143000"/>
              <a:gd name="connsiteX2" fmla="*/ 1181183 w 1181183"/>
              <a:gd name="connsiteY2" fmla="*/ 1027444 h 1143000"/>
              <a:gd name="connsiteX3" fmla="*/ 0 w 1181183"/>
              <a:gd name="connsiteY3" fmla="*/ 1143000 h 1143000"/>
              <a:gd name="connsiteX4" fmla="*/ 0 w 1181183"/>
              <a:gd name="connsiteY4" fmla="*/ 0 h 1143000"/>
              <a:gd name="connsiteX0" fmla="*/ 0 w 1181183"/>
              <a:gd name="connsiteY0" fmla="*/ 0 h 1183193"/>
              <a:gd name="connsiteX1" fmla="*/ 45719 w 1181183"/>
              <a:gd name="connsiteY1" fmla="*/ 0 h 1183193"/>
              <a:gd name="connsiteX2" fmla="*/ 1181183 w 1181183"/>
              <a:gd name="connsiteY2" fmla="*/ 1027444 h 1183193"/>
              <a:gd name="connsiteX3" fmla="*/ 1065125 w 1181183"/>
              <a:gd name="connsiteY3" fmla="*/ 1183193 h 1183193"/>
              <a:gd name="connsiteX4" fmla="*/ 0 w 1181183"/>
              <a:gd name="connsiteY4" fmla="*/ 0 h 1183193"/>
              <a:gd name="connsiteX0" fmla="*/ 0 w 1407271"/>
              <a:gd name="connsiteY0" fmla="*/ 0 h 1183193"/>
              <a:gd name="connsiteX1" fmla="*/ 45719 w 1407271"/>
              <a:gd name="connsiteY1" fmla="*/ 0 h 1183193"/>
              <a:gd name="connsiteX2" fmla="*/ 1407271 w 1407271"/>
              <a:gd name="connsiteY2" fmla="*/ 1158072 h 1183193"/>
              <a:gd name="connsiteX3" fmla="*/ 1065125 w 1407271"/>
              <a:gd name="connsiteY3" fmla="*/ 1183193 h 1183193"/>
              <a:gd name="connsiteX4" fmla="*/ 0 w 1407271"/>
              <a:gd name="connsiteY4" fmla="*/ 0 h 1183193"/>
              <a:gd name="connsiteX0" fmla="*/ 0 w 1407271"/>
              <a:gd name="connsiteY0" fmla="*/ 0 h 1183193"/>
              <a:gd name="connsiteX1" fmla="*/ 45719 w 1407271"/>
              <a:gd name="connsiteY1" fmla="*/ 0 h 1183193"/>
              <a:gd name="connsiteX2" fmla="*/ 1407271 w 1407271"/>
              <a:gd name="connsiteY2" fmla="*/ 1158072 h 1183193"/>
              <a:gd name="connsiteX3" fmla="*/ 1376624 w 1407271"/>
              <a:gd name="connsiteY3" fmla="*/ 1183193 h 1183193"/>
              <a:gd name="connsiteX4" fmla="*/ 0 w 1407271"/>
              <a:gd name="connsiteY4" fmla="*/ 0 h 1183193"/>
              <a:gd name="connsiteX0" fmla="*/ 0 w 1763987"/>
              <a:gd name="connsiteY0" fmla="*/ 5024 h 1183193"/>
              <a:gd name="connsiteX1" fmla="*/ 402435 w 1763987"/>
              <a:gd name="connsiteY1" fmla="*/ 0 h 1183193"/>
              <a:gd name="connsiteX2" fmla="*/ 1763987 w 1763987"/>
              <a:gd name="connsiteY2" fmla="*/ 1158072 h 1183193"/>
              <a:gd name="connsiteX3" fmla="*/ 1733340 w 1763987"/>
              <a:gd name="connsiteY3" fmla="*/ 1183193 h 1183193"/>
              <a:gd name="connsiteX4" fmla="*/ 0 w 1763987"/>
              <a:gd name="connsiteY4" fmla="*/ 5024 h 1183193"/>
              <a:gd name="connsiteX0" fmla="*/ 0 w 1763987"/>
              <a:gd name="connsiteY0" fmla="*/ 0 h 1178169"/>
              <a:gd name="connsiteX1" fmla="*/ 25622 w 1763987"/>
              <a:gd name="connsiteY1" fmla="*/ 0 h 1178169"/>
              <a:gd name="connsiteX2" fmla="*/ 1763987 w 1763987"/>
              <a:gd name="connsiteY2" fmla="*/ 1153048 h 1178169"/>
              <a:gd name="connsiteX3" fmla="*/ 1733340 w 1763987"/>
              <a:gd name="connsiteY3" fmla="*/ 1178169 h 1178169"/>
              <a:gd name="connsiteX4" fmla="*/ 0 w 1763987"/>
              <a:gd name="connsiteY4" fmla="*/ 0 h 1178169"/>
              <a:gd name="connsiteX0" fmla="*/ 0 w 1763987"/>
              <a:gd name="connsiteY0" fmla="*/ 0 h 1178169"/>
              <a:gd name="connsiteX1" fmla="*/ 23047 w 1763987"/>
              <a:gd name="connsiteY1" fmla="*/ 2576 h 1178169"/>
              <a:gd name="connsiteX2" fmla="*/ 1763987 w 1763987"/>
              <a:gd name="connsiteY2" fmla="*/ 1153048 h 1178169"/>
              <a:gd name="connsiteX3" fmla="*/ 1733340 w 1763987"/>
              <a:gd name="connsiteY3" fmla="*/ 1178169 h 1178169"/>
              <a:gd name="connsiteX4" fmla="*/ 0 w 1763987"/>
              <a:gd name="connsiteY4" fmla="*/ 0 h 1178169"/>
              <a:gd name="connsiteX0" fmla="*/ 0 w 1797472"/>
              <a:gd name="connsiteY0" fmla="*/ 0 h 1178169"/>
              <a:gd name="connsiteX1" fmla="*/ 23047 w 1797472"/>
              <a:gd name="connsiteY1" fmla="*/ 2576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797472"/>
              <a:gd name="connsiteY0" fmla="*/ 0 h 1178169"/>
              <a:gd name="connsiteX1" fmla="*/ 23047 w 1797472"/>
              <a:gd name="connsiteY1" fmla="*/ 2576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797472"/>
              <a:gd name="connsiteY0" fmla="*/ 0 h 1178169"/>
              <a:gd name="connsiteX1" fmla="*/ 15903 w 1797472"/>
              <a:gd name="connsiteY1" fmla="*/ 194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986884"/>
              <a:gd name="connsiteY0" fmla="*/ 3071 h 1177975"/>
              <a:gd name="connsiteX1" fmla="*/ 205315 w 1986884"/>
              <a:gd name="connsiteY1" fmla="*/ 0 h 1177975"/>
              <a:gd name="connsiteX2" fmla="*/ 1986884 w 1986884"/>
              <a:gd name="connsiteY2" fmla="*/ 1176036 h 1177975"/>
              <a:gd name="connsiteX3" fmla="*/ 1922752 w 1986884"/>
              <a:gd name="connsiteY3" fmla="*/ 1177975 h 1177975"/>
              <a:gd name="connsiteX4" fmla="*/ 0 w 1986884"/>
              <a:gd name="connsiteY4" fmla="*/ 3071 h 1177975"/>
              <a:gd name="connsiteX0" fmla="*/ 0 w 1986884"/>
              <a:gd name="connsiteY0" fmla="*/ 0 h 1174904"/>
              <a:gd name="connsiteX1" fmla="*/ 28967 w 1986884"/>
              <a:gd name="connsiteY1" fmla="*/ 194 h 1174904"/>
              <a:gd name="connsiteX2" fmla="*/ 1986884 w 1986884"/>
              <a:gd name="connsiteY2" fmla="*/ 1172965 h 1174904"/>
              <a:gd name="connsiteX3" fmla="*/ 1922752 w 1986884"/>
              <a:gd name="connsiteY3" fmla="*/ 1174904 h 1174904"/>
              <a:gd name="connsiteX4" fmla="*/ 0 w 1986884"/>
              <a:gd name="connsiteY4" fmla="*/ 0 h 1174904"/>
              <a:gd name="connsiteX0" fmla="*/ 0 w 1986884"/>
              <a:gd name="connsiteY0" fmla="*/ 0 h 1174904"/>
              <a:gd name="connsiteX1" fmla="*/ 22435 w 1986884"/>
              <a:gd name="connsiteY1" fmla="*/ 194 h 1174904"/>
              <a:gd name="connsiteX2" fmla="*/ 1986884 w 1986884"/>
              <a:gd name="connsiteY2" fmla="*/ 1172965 h 1174904"/>
              <a:gd name="connsiteX3" fmla="*/ 1922752 w 1986884"/>
              <a:gd name="connsiteY3" fmla="*/ 1174904 h 1174904"/>
              <a:gd name="connsiteX4" fmla="*/ 0 w 1986884"/>
              <a:gd name="connsiteY4" fmla="*/ 0 h 1174904"/>
              <a:gd name="connsiteX0" fmla="*/ 0 w 2403343"/>
              <a:gd name="connsiteY0" fmla="*/ 0 h 1343902"/>
              <a:gd name="connsiteX1" fmla="*/ 438894 w 2403343"/>
              <a:gd name="connsiteY1" fmla="*/ 169192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48 h 1343950"/>
              <a:gd name="connsiteX1" fmla="*/ 164273 w 2403343"/>
              <a:gd name="connsiteY1" fmla="*/ 12313 h 1343950"/>
              <a:gd name="connsiteX2" fmla="*/ 2403343 w 2403343"/>
              <a:gd name="connsiteY2" fmla="*/ 1342011 h 1343950"/>
              <a:gd name="connsiteX3" fmla="*/ 2339211 w 2403343"/>
              <a:gd name="connsiteY3" fmla="*/ 1343950 h 1343950"/>
              <a:gd name="connsiteX4" fmla="*/ 0 w 2403343"/>
              <a:gd name="connsiteY4" fmla="*/ 48 h 1343950"/>
              <a:gd name="connsiteX0" fmla="*/ 0 w 2290008"/>
              <a:gd name="connsiteY0" fmla="*/ 614 h 1331637"/>
              <a:gd name="connsiteX1" fmla="*/ 50938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290008"/>
              <a:gd name="connsiteY0" fmla="*/ 614 h 1331637"/>
              <a:gd name="connsiteX1" fmla="*/ 50938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290008"/>
              <a:gd name="connsiteY0" fmla="*/ 3189 h 1334212"/>
              <a:gd name="connsiteX1" fmla="*/ 22604 w 2290008"/>
              <a:gd name="connsiteY1" fmla="*/ 0 h 1334212"/>
              <a:gd name="connsiteX2" fmla="*/ 2290008 w 2290008"/>
              <a:gd name="connsiteY2" fmla="*/ 1332273 h 1334212"/>
              <a:gd name="connsiteX3" fmla="*/ 2225876 w 2290008"/>
              <a:gd name="connsiteY3" fmla="*/ 1334212 h 1334212"/>
              <a:gd name="connsiteX4" fmla="*/ 0 w 2290008"/>
              <a:gd name="connsiteY4" fmla="*/ 3189 h 1334212"/>
              <a:gd name="connsiteX0" fmla="*/ 0 w 2290008"/>
              <a:gd name="connsiteY0" fmla="*/ 614 h 1331637"/>
              <a:gd name="connsiteX1" fmla="*/ 25180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506702"/>
              <a:gd name="connsiteY0" fmla="*/ 614 h 1331637"/>
              <a:gd name="connsiteX1" fmla="*/ 241874 w 2506702"/>
              <a:gd name="connsiteY1" fmla="*/ 0 h 1331637"/>
              <a:gd name="connsiteX2" fmla="*/ 2506702 w 2506702"/>
              <a:gd name="connsiteY2" fmla="*/ 1329698 h 1331637"/>
              <a:gd name="connsiteX3" fmla="*/ 2442570 w 2506702"/>
              <a:gd name="connsiteY3" fmla="*/ 1331637 h 1331637"/>
              <a:gd name="connsiteX4" fmla="*/ 0 w 2506702"/>
              <a:gd name="connsiteY4" fmla="*/ 614 h 1331637"/>
              <a:gd name="connsiteX0" fmla="*/ 0 w 2506702"/>
              <a:gd name="connsiteY0" fmla="*/ 614 h 1331637"/>
              <a:gd name="connsiteX1" fmla="*/ 25180 w 2506702"/>
              <a:gd name="connsiteY1" fmla="*/ 0 h 1331637"/>
              <a:gd name="connsiteX2" fmla="*/ 2506702 w 2506702"/>
              <a:gd name="connsiteY2" fmla="*/ 1329698 h 1331637"/>
              <a:gd name="connsiteX3" fmla="*/ 2442570 w 2506702"/>
              <a:gd name="connsiteY3" fmla="*/ 1331637 h 1331637"/>
              <a:gd name="connsiteX4" fmla="*/ 0 w 2506702"/>
              <a:gd name="connsiteY4" fmla="*/ 614 h 1331637"/>
              <a:gd name="connsiteX0" fmla="*/ 0 w 2506702"/>
              <a:gd name="connsiteY0" fmla="*/ 186 h 1331209"/>
              <a:gd name="connsiteX1" fmla="*/ 25180 w 2506702"/>
              <a:gd name="connsiteY1" fmla="*/ 1954 h 1331209"/>
              <a:gd name="connsiteX2" fmla="*/ 2506702 w 2506702"/>
              <a:gd name="connsiteY2" fmla="*/ 1329270 h 1331209"/>
              <a:gd name="connsiteX3" fmla="*/ 2442570 w 2506702"/>
              <a:gd name="connsiteY3" fmla="*/ 1331209 h 1331209"/>
              <a:gd name="connsiteX4" fmla="*/ 0 w 2506702"/>
              <a:gd name="connsiteY4" fmla="*/ 186 h 133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702" h="1331209">
                <a:moveTo>
                  <a:pt x="0" y="186"/>
                </a:moveTo>
                <a:cubicBezTo>
                  <a:pt x="18698" y="-878"/>
                  <a:pt x="14210" y="3018"/>
                  <a:pt x="25180" y="1954"/>
                </a:cubicBezTo>
                <a:lnTo>
                  <a:pt x="2506702" y="1329270"/>
                </a:lnTo>
                <a:lnTo>
                  <a:pt x="2442570" y="1331209"/>
                </a:lnTo>
                <a:lnTo>
                  <a:pt x="0" y="18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2"/>
          <p:cNvSpPr/>
          <p:nvPr userDrawn="1"/>
        </p:nvSpPr>
        <p:spPr>
          <a:xfrm flipH="1">
            <a:off x="-224712" y="3988990"/>
            <a:ext cx="2176981" cy="1331209"/>
          </a:xfrm>
          <a:custGeom>
            <a:avLst/>
            <a:gdLst>
              <a:gd name="connsiteX0" fmla="*/ 0 w 45719"/>
              <a:gd name="connsiteY0" fmla="*/ 0 h 1143000"/>
              <a:gd name="connsiteX1" fmla="*/ 45719 w 45719"/>
              <a:gd name="connsiteY1" fmla="*/ 0 h 1143000"/>
              <a:gd name="connsiteX2" fmla="*/ 45719 w 45719"/>
              <a:gd name="connsiteY2" fmla="*/ 1143000 h 1143000"/>
              <a:gd name="connsiteX3" fmla="*/ 0 w 45719"/>
              <a:gd name="connsiteY3" fmla="*/ 1143000 h 1143000"/>
              <a:gd name="connsiteX4" fmla="*/ 0 w 45719"/>
              <a:gd name="connsiteY4" fmla="*/ 0 h 1143000"/>
              <a:gd name="connsiteX0" fmla="*/ 0 w 1181183"/>
              <a:gd name="connsiteY0" fmla="*/ 0 h 1143000"/>
              <a:gd name="connsiteX1" fmla="*/ 45719 w 1181183"/>
              <a:gd name="connsiteY1" fmla="*/ 0 h 1143000"/>
              <a:gd name="connsiteX2" fmla="*/ 1181183 w 1181183"/>
              <a:gd name="connsiteY2" fmla="*/ 1027444 h 1143000"/>
              <a:gd name="connsiteX3" fmla="*/ 0 w 1181183"/>
              <a:gd name="connsiteY3" fmla="*/ 1143000 h 1143000"/>
              <a:gd name="connsiteX4" fmla="*/ 0 w 1181183"/>
              <a:gd name="connsiteY4" fmla="*/ 0 h 1143000"/>
              <a:gd name="connsiteX0" fmla="*/ 0 w 1181183"/>
              <a:gd name="connsiteY0" fmla="*/ 0 h 1183193"/>
              <a:gd name="connsiteX1" fmla="*/ 45719 w 1181183"/>
              <a:gd name="connsiteY1" fmla="*/ 0 h 1183193"/>
              <a:gd name="connsiteX2" fmla="*/ 1181183 w 1181183"/>
              <a:gd name="connsiteY2" fmla="*/ 1027444 h 1183193"/>
              <a:gd name="connsiteX3" fmla="*/ 1065125 w 1181183"/>
              <a:gd name="connsiteY3" fmla="*/ 1183193 h 1183193"/>
              <a:gd name="connsiteX4" fmla="*/ 0 w 1181183"/>
              <a:gd name="connsiteY4" fmla="*/ 0 h 1183193"/>
              <a:gd name="connsiteX0" fmla="*/ 0 w 1407271"/>
              <a:gd name="connsiteY0" fmla="*/ 0 h 1183193"/>
              <a:gd name="connsiteX1" fmla="*/ 45719 w 1407271"/>
              <a:gd name="connsiteY1" fmla="*/ 0 h 1183193"/>
              <a:gd name="connsiteX2" fmla="*/ 1407271 w 1407271"/>
              <a:gd name="connsiteY2" fmla="*/ 1158072 h 1183193"/>
              <a:gd name="connsiteX3" fmla="*/ 1065125 w 1407271"/>
              <a:gd name="connsiteY3" fmla="*/ 1183193 h 1183193"/>
              <a:gd name="connsiteX4" fmla="*/ 0 w 1407271"/>
              <a:gd name="connsiteY4" fmla="*/ 0 h 1183193"/>
              <a:gd name="connsiteX0" fmla="*/ 0 w 1407271"/>
              <a:gd name="connsiteY0" fmla="*/ 0 h 1183193"/>
              <a:gd name="connsiteX1" fmla="*/ 45719 w 1407271"/>
              <a:gd name="connsiteY1" fmla="*/ 0 h 1183193"/>
              <a:gd name="connsiteX2" fmla="*/ 1407271 w 1407271"/>
              <a:gd name="connsiteY2" fmla="*/ 1158072 h 1183193"/>
              <a:gd name="connsiteX3" fmla="*/ 1376624 w 1407271"/>
              <a:gd name="connsiteY3" fmla="*/ 1183193 h 1183193"/>
              <a:gd name="connsiteX4" fmla="*/ 0 w 1407271"/>
              <a:gd name="connsiteY4" fmla="*/ 0 h 1183193"/>
              <a:gd name="connsiteX0" fmla="*/ 0 w 1763987"/>
              <a:gd name="connsiteY0" fmla="*/ 5024 h 1183193"/>
              <a:gd name="connsiteX1" fmla="*/ 402435 w 1763987"/>
              <a:gd name="connsiteY1" fmla="*/ 0 h 1183193"/>
              <a:gd name="connsiteX2" fmla="*/ 1763987 w 1763987"/>
              <a:gd name="connsiteY2" fmla="*/ 1158072 h 1183193"/>
              <a:gd name="connsiteX3" fmla="*/ 1733340 w 1763987"/>
              <a:gd name="connsiteY3" fmla="*/ 1183193 h 1183193"/>
              <a:gd name="connsiteX4" fmla="*/ 0 w 1763987"/>
              <a:gd name="connsiteY4" fmla="*/ 5024 h 1183193"/>
              <a:gd name="connsiteX0" fmla="*/ 0 w 1763987"/>
              <a:gd name="connsiteY0" fmla="*/ 0 h 1178169"/>
              <a:gd name="connsiteX1" fmla="*/ 25622 w 1763987"/>
              <a:gd name="connsiteY1" fmla="*/ 0 h 1178169"/>
              <a:gd name="connsiteX2" fmla="*/ 1763987 w 1763987"/>
              <a:gd name="connsiteY2" fmla="*/ 1153048 h 1178169"/>
              <a:gd name="connsiteX3" fmla="*/ 1733340 w 1763987"/>
              <a:gd name="connsiteY3" fmla="*/ 1178169 h 1178169"/>
              <a:gd name="connsiteX4" fmla="*/ 0 w 1763987"/>
              <a:gd name="connsiteY4" fmla="*/ 0 h 1178169"/>
              <a:gd name="connsiteX0" fmla="*/ 0 w 1763987"/>
              <a:gd name="connsiteY0" fmla="*/ 0 h 1178169"/>
              <a:gd name="connsiteX1" fmla="*/ 23047 w 1763987"/>
              <a:gd name="connsiteY1" fmla="*/ 2576 h 1178169"/>
              <a:gd name="connsiteX2" fmla="*/ 1763987 w 1763987"/>
              <a:gd name="connsiteY2" fmla="*/ 1153048 h 1178169"/>
              <a:gd name="connsiteX3" fmla="*/ 1733340 w 1763987"/>
              <a:gd name="connsiteY3" fmla="*/ 1178169 h 1178169"/>
              <a:gd name="connsiteX4" fmla="*/ 0 w 1763987"/>
              <a:gd name="connsiteY4" fmla="*/ 0 h 1178169"/>
              <a:gd name="connsiteX0" fmla="*/ 0 w 1797472"/>
              <a:gd name="connsiteY0" fmla="*/ 0 h 1178169"/>
              <a:gd name="connsiteX1" fmla="*/ 23047 w 1797472"/>
              <a:gd name="connsiteY1" fmla="*/ 2576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797472"/>
              <a:gd name="connsiteY0" fmla="*/ 0 h 1178169"/>
              <a:gd name="connsiteX1" fmla="*/ 23047 w 1797472"/>
              <a:gd name="connsiteY1" fmla="*/ 2576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797472"/>
              <a:gd name="connsiteY0" fmla="*/ 0 h 1178169"/>
              <a:gd name="connsiteX1" fmla="*/ 15903 w 1797472"/>
              <a:gd name="connsiteY1" fmla="*/ 194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986884"/>
              <a:gd name="connsiteY0" fmla="*/ 3071 h 1177975"/>
              <a:gd name="connsiteX1" fmla="*/ 205315 w 1986884"/>
              <a:gd name="connsiteY1" fmla="*/ 0 h 1177975"/>
              <a:gd name="connsiteX2" fmla="*/ 1986884 w 1986884"/>
              <a:gd name="connsiteY2" fmla="*/ 1176036 h 1177975"/>
              <a:gd name="connsiteX3" fmla="*/ 1922752 w 1986884"/>
              <a:gd name="connsiteY3" fmla="*/ 1177975 h 1177975"/>
              <a:gd name="connsiteX4" fmla="*/ 0 w 1986884"/>
              <a:gd name="connsiteY4" fmla="*/ 3071 h 1177975"/>
              <a:gd name="connsiteX0" fmla="*/ 0 w 1986884"/>
              <a:gd name="connsiteY0" fmla="*/ 0 h 1174904"/>
              <a:gd name="connsiteX1" fmla="*/ 28967 w 1986884"/>
              <a:gd name="connsiteY1" fmla="*/ 194 h 1174904"/>
              <a:gd name="connsiteX2" fmla="*/ 1986884 w 1986884"/>
              <a:gd name="connsiteY2" fmla="*/ 1172965 h 1174904"/>
              <a:gd name="connsiteX3" fmla="*/ 1922752 w 1986884"/>
              <a:gd name="connsiteY3" fmla="*/ 1174904 h 1174904"/>
              <a:gd name="connsiteX4" fmla="*/ 0 w 1986884"/>
              <a:gd name="connsiteY4" fmla="*/ 0 h 1174904"/>
              <a:gd name="connsiteX0" fmla="*/ 0 w 1986884"/>
              <a:gd name="connsiteY0" fmla="*/ 0 h 1174904"/>
              <a:gd name="connsiteX1" fmla="*/ 22435 w 1986884"/>
              <a:gd name="connsiteY1" fmla="*/ 194 h 1174904"/>
              <a:gd name="connsiteX2" fmla="*/ 1986884 w 1986884"/>
              <a:gd name="connsiteY2" fmla="*/ 1172965 h 1174904"/>
              <a:gd name="connsiteX3" fmla="*/ 1922752 w 1986884"/>
              <a:gd name="connsiteY3" fmla="*/ 1174904 h 1174904"/>
              <a:gd name="connsiteX4" fmla="*/ 0 w 1986884"/>
              <a:gd name="connsiteY4" fmla="*/ 0 h 1174904"/>
              <a:gd name="connsiteX0" fmla="*/ 0 w 2403343"/>
              <a:gd name="connsiteY0" fmla="*/ 0 h 1343902"/>
              <a:gd name="connsiteX1" fmla="*/ 438894 w 2403343"/>
              <a:gd name="connsiteY1" fmla="*/ 169192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48 h 1343950"/>
              <a:gd name="connsiteX1" fmla="*/ 164273 w 2403343"/>
              <a:gd name="connsiteY1" fmla="*/ 12313 h 1343950"/>
              <a:gd name="connsiteX2" fmla="*/ 2403343 w 2403343"/>
              <a:gd name="connsiteY2" fmla="*/ 1342011 h 1343950"/>
              <a:gd name="connsiteX3" fmla="*/ 2339211 w 2403343"/>
              <a:gd name="connsiteY3" fmla="*/ 1343950 h 1343950"/>
              <a:gd name="connsiteX4" fmla="*/ 0 w 2403343"/>
              <a:gd name="connsiteY4" fmla="*/ 48 h 1343950"/>
              <a:gd name="connsiteX0" fmla="*/ 0 w 2290008"/>
              <a:gd name="connsiteY0" fmla="*/ 614 h 1331637"/>
              <a:gd name="connsiteX1" fmla="*/ 50938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290008"/>
              <a:gd name="connsiteY0" fmla="*/ 614 h 1331637"/>
              <a:gd name="connsiteX1" fmla="*/ 50938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290008"/>
              <a:gd name="connsiteY0" fmla="*/ 3189 h 1334212"/>
              <a:gd name="connsiteX1" fmla="*/ 22604 w 2290008"/>
              <a:gd name="connsiteY1" fmla="*/ 0 h 1334212"/>
              <a:gd name="connsiteX2" fmla="*/ 2290008 w 2290008"/>
              <a:gd name="connsiteY2" fmla="*/ 1332273 h 1334212"/>
              <a:gd name="connsiteX3" fmla="*/ 2225876 w 2290008"/>
              <a:gd name="connsiteY3" fmla="*/ 1334212 h 1334212"/>
              <a:gd name="connsiteX4" fmla="*/ 0 w 2290008"/>
              <a:gd name="connsiteY4" fmla="*/ 3189 h 1334212"/>
              <a:gd name="connsiteX0" fmla="*/ 0 w 2290008"/>
              <a:gd name="connsiteY0" fmla="*/ 614 h 1331637"/>
              <a:gd name="connsiteX1" fmla="*/ 25180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506702"/>
              <a:gd name="connsiteY0" fmla="*/ 614 h 1331637"/>
              <a:gd name="connsiteX1" fmla="*/ 241874 w 2506702"/>
              <a:gd name="connsiteY1" fmla="*/ 0 h 1331637"/>
              <a:gd name="connsiteX2" fmla="*/ 2506702 w 2506702"/>
              <a:gd name="connsiteY2" fmla="*/ 1329698 h 1331637"/>
              <a:gd name="connsiteX3" fmla="*/ 2442570 w 2506702"/>
              <a:gd name="connsiteY3" fmla="*/ 1331637 h 1331637"/>
              <a:gd name="connsiteX4" fmla="*/ 0 w 2506702"/>
              <a:gd name="connsiteY4" fmla="*/ 614 h 1331637"/>
              <a:gd name="connsiteX0" fmla="*/ 0 w 2506702"/>
              <a:gd name="connsiteY0" fmla="*/ 614 h 1331637"/>
              <a:gd name="connsiteX1" fmla="*/ 25180 w 2506702"/>
              <a:gd name="connsiteY1" fmla="*/ 0 h 1331637"/>
              <a:gd name="connsiteX2" fmla="*/ 2506702 w 2506702"/>
              <a:gd name="connsiteY2" fmla="*/ 1329698 h 1331637"/>
              <a:gd name="connsiteX3" fmla="*/ 2442570 w 2506702"/>
              <a:gd name="connsiteY3" fmla="*/ 1331637 h 1331637"/>
              <a:gd name="connsiteX4" fmla="*/ 0 w 2506702"/>
              <a:gd name="connsiteY4" fmla="*/ 614 h 1331637"/>
              <a:gd name="connsiteX0" fmla="*/ 0 w 2506702"/>
              <a:gd name="connsiteY0" fmla="*/ 186 h 1331209"/>
              <a:gd name="connsiteX1" fmla="*/ 25180 w 2506702"/>
              <a:gd name="connsiteY1" fmla="*/ 1954 h 1331209"/>
              <a:gd name="connsiteX2" fmla="*/ 2506702 w 2506702"/>
              <a:gd name="connsiteY2" fmla="*/ 1329270 h 1331209"/>
              <a:gd name="connsiteX3" fmla="*/ 2442570 w 2506702"/>
              <a:gd name="connsiteY3" fmla="*/ 1331209 h 1331209"/>
              <a:gd name="connsiteX4" fmla="*/ 0 w 2506702"/>
              <a:gd name="connsiteY4" fmla="*/ 186 h 133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702" h="1331209">
                <a:moveTo>
                  <a:pt x="0" y="186"/>
                </a:moveTo>
                <a:cubicBezTo>
                  <a:pt x="18698" y="-878"/>
                  <a:pt x="14210" y="3018"/>
                  <a:pt x="25180" y="1954"/>
                </a:cubicBezTo>
                <a:lnTo>
                  <a:pt x="2506702" y="1329270"/>
                </a:lnTo>
                <a:lnTo>
                  <a:pt x="2442570" y="1331209"/>
                </a:lnTo>
                <a:lnTo>
                  <a:pt x="0" y="18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62133428"/>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blank" preserve="1">
  <p:cSld name="extra_mile_marker">
    <p:bg>
      <p:bgPr>
        <a:gradFill flip="none" rotWithShape="1">
          <a:gsLst>
            <a:gs pos="62000">
              <a:schemeClr val="accent4">
                <a:lumMod val="12000"/>
                <a:lumOff val="88000"/>
              </a:schemeClr>
            </a:gs>
            <a:gs pos="32000">
              <a:schemeClr val="bg1"/>
            </a:gs>
            <a:gs pos="0">
              <a:schemeClr val="bg1"/>
            </a:gs>
            <a:gs pos="97000">
              <a:schemeClr val="accent4">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ground"/>
          <p:cNvSpPr/>
          <p:nvPr userDrawn="1"/>
        </p:nvSpPr>
        <p:spPr>
          <a:xfrm>
            <a:off x="0" y="172333"/>
            <a:ext cx="9144000" cy="6685667"/>
          </a:xfrm>
          <a:prstGeom prst="rect">
            <a:avLst/>
          </a:prstGeom>
          <a:gradFill>
            <a:gsLst>
              <a:gs pos="44000">
                <a:schemeClr val="bg1">
                  <a:lumMod val="65000"/>
                </a:schemeClr>
              </a:gs>
              <a:gs pos="71000">
                <a:schemeClr val="bg1">
                  <a:lumMod val="85000"/>
                </a:schemeClr>
              </a:gs>
              <a:gs pos="100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prstClr val="white"/>
                </a:solidFill>
              </a:rPr>
              <a:t> </a:t>
            </a:r>
            <a:endParaRPr lang="en-US" dirty="0">
              <a:solidFill>
                <a:prstClr val="white"/>
              </a:solidFill>
            </a:endParaRPr>
          </a:p>
        </p:txBody>
      </p:sp>
      <p:sp>
        <p:nvSpPr>
          <p:cNvPr id="2" name="Date Placeholder 1"/>
          <p:cNvSpPr>
            <a:spLocks noGrp="1"/>
          </p:cNvSpPr>
          <p:nvPr>
            <p:ph type="dt" sz="half" idx="10"/>
          </p:nvPr>
        </p:nvSpPr>
        <p:spPr/>
        <p:txBody>
          <a:bodyPr/>
          <a:lstStyle/>
          <a:p>
            <a:fld id="{F25E2E9B-C5F6-4D6A-9C07-4639B211B9C9}" type="datetimeFigureOut">
              <a:rPr lang="en-US" smtClean="0">
                <a:solidFill>
                  <a:prstClr val="black">
                    <a:tint val="75000"/>
                  </a:prstClr>
                </a:solidFill>
              </a:rPr>
              <a:pPr/>
              <a:t>12/14/2015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03B2B6-480E-49AD-97C6-F42D45682701}" type="slidenum">
              <a:rPr lang="en-US" smtClean="0">
                <a:solidFill>
                  <a:prstClr val="black">
                    <a:tint val="75000"/>
                  </a:prstClr>
                </a:solidFill>
              </a:rPr>
              <a:pPr/>
              <a:t>‹#›</a:t>
            </a:fld>
            <a:endParaRPr lang="en-US">
              <a:solidFill>
                <a:prstClr val="black">
                  <a:tint val="75000"/>
                </a:prstClr>
              </a:solidFill>
            </a:endParaRPr>
          </a:p>
        </p:txBody>
      </p:sp>
      <p:sp>
        <p:nvSpPr>
          <p:cNvPr id="7" name="bottom"/>
          <p:cNvSpPr/>
          <p:nvPr userDrawn="1"/>
        </p:nvSpPr>
        <p:spPr>
          <a:xfrm>
            <a:off x="0" y="-25400"/>
            <a:ext cx="9144000" cy="1977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0" y="863600"/>
            <a:ext cx="9144000" cy="0"/>
          </a:xfrm>
          <a:prstGeom prst="line">
            <a:avLst/>
          </a:prstGeom>
          <a:ln w="0">
            <a:noFill/>
          </a:ln>
        </p:spPr>
        <p:style>
          <a:lnRef idx="1">
            <a:schemeClr val="accent1"/>
          </a:lnRef>
          <a:fillRef idx="0">
            <a:schemeClr val="accent1"/>
          </a:fillRef>
          <a:effectRef idx="0">
            <a:schemeClr val="accent1"/>
          </a:effectRef>
          <a:fontRef idx="minor">
            <a:schemeClr val="tx1"/>
          </a:fontRef>
        </p:style>
      </p:cxnSp>
      <p:sp>
        <p:nvSpPr>
          <p:cNvPr id="12" name="bottom"/>
          <p:cNvSpPr/>
          <p:nvPr userDrawn="1"/>
        </p:nvSpPr>
        <p:spPr>
          <a:xfrm>
            <a:off x="43553" y="5105401"/>
            <a:ext cx="9044473" cy="113731"/>
          </a:xfrm>
          <a:custGeom>
            <a:avLst/>
            <a:gdLst>
              <a:gd name="connsiteX0" fmla="*/ 0 w 9144000"/>
              <a:gd name="connsiteY0" fmla="*/ 0 h 107510"/>
              <a:gd name="connsiteX1" fmla="*/ 9144000 w 9144000"/>
              <a:gd name="connsiteY1" fmla="*/ 0 h 107510"/>
              <a:gd name="connsiteX2" fmla="*/ 9144000 w 9144000"/>
              <a:gd name="connsiteY2" fmla="*/ 107510 h 107510"/>
              <a:gd name="connsiteX3" fmla="*/ 0 w 9144000"/>
              <a:gd name="connsiteY3" fmla="*/ 107510 h 107510"/>
              <a:gd name="connsiteX4" fmla="*/ 0 w 9144000"/>
              <a:gd name="connsiteY4" fmla="*/ 0 h 107510"/>
              <a:gd name="connsiteX0" fmla="*/ 0 w 9144000"/>
              <a:gd name="connsiteY0" fmla="*/ 0 h 107510"/>
              <a:gd name="connsiteX1" fmla="*/ 8905875 w 9144000"/>
              <a:gd name="connsiteY1" fmla="*/ 0 h 107510"/>
              <a:gd name="connsiteX2" fmla="*/ 9144000 w 9144000"/>
              <a:gd name="connsiteY2" fmla="*/ 107510 h 107510"/>
              <a:gd name="connsiteX3" fmla="*/ 0 w 9144000"/>
              <a:gd name="connsiteY3" fmla="*/ 107510 h 107510"/>
              <a:gd name="connsiteX4" fmla="*/ 0 w 9144000"/>
              <a:gd name="connsiteY4" fmla="*/ 0 h 107510"/>
              <a:gd name="connsiteX0" fmla="*/ 0 w 9088016"/>
              <a:gd name="connsiteY0" fmla="*/ 0 h 107510"/>
              <a:gd name="connsiteX1" fmla="*/ 8905875 w 9088016"/>
              <a:gd name="connsiteY1" fmla="*/ 0 h 107510"/>
              <a:gd name="connsiteX2" fmla="*/ 9088016 w 9088016"/>
              <a:gd name="connsiteY2" fmla="*/ 107510 h 107510"/>
              <a:gd name="connsiteX3" fmla="*/ 0 w 9088016"/>
              <a:gd name="connsiteY3" fmla="*/ 107510 h 107510"/>
              <a:gd name="connsiteX4" fmla="*/ 0 w 9088016"/>
              <a:gd name="connsiteY4" fmla="*/ 0 h 107510"/>
              <a:gd name="connsiteX0" fmla="*/ 0 w 9088016"/>
              <a:gd name="connsiteY0" fmla="*/ 0 h 107510"/>
              <a:gd name="connsiteX1" fmla="*/ 8880993 w 9088016"/>
              <a:gd name="connsiteY1" fmla="*/ 0 h 107510"/>
              <a:gd name="connsiteX2" fmla="*/ 9088016 w 9088016"/>
              <a:gd name="connsiteY2" fmla="*/ 107510 h 107510"/>
              <a:gd name="connsiteX3" fmla="*/ 0 w 9088016"/>
              <a:gd name="connsiteY3" fmla="*/ 107510 h 107510"/>
              <a:gd name="connsiteX4" fmla="*/ 0 w 9088016"/>
              <a:gd name="connsiteY4" fmla="*/ 0 h 107510"/>
              <a:gd name="connsiteX0" fmla="*/ 230155 w 9088016"/>
              <a:gd name="connsiteY0" fmla="*/ 0 h 107510"/>
              <a:gd name="connsiteX1" fmla="*/ 8880993 w 9088016"/>
              <a:gd name="connsiteY1" fmla="*/ 0 h 107510"/>
              <a:gd name="connsiteX2" fmla="*/ 9088016 w 9088016"/>
              <a:gd name="connsiteY2" fmla="*/ 107510 h 107510"/>
              <a:gd name="connsiteX3" fmla="*/ 0 w 9088016"/>
              <a:gd name="connsiteY3" fmla="*/ 107510 h 107510"/>
              <a:gd name="connsiteX4" fmla="*/ 230155 w 9088016"/>
              <a:gd name="connsiteY4" fmla="*/ 0 h 107510"/>
              <a:gd name="connsiteX0" fmla="*/ 186612 w 9044473"/>
              <a:gd name="connsiteY0" fmla="*/ 0 h 113730"/>
              <a:gd name="connsiteX1" fmla="*/ 8837450 w 9044473"/>
              <a:gd name="connsiteY1" fmla="*/ 0 h 113730"/>
              <a:gd name="connsiteX2" fmla="*/ 9044473 w 9044473"/>
              <a:gd name="connsiteY2" fmla="*/ 107510 h 113730"/>
              <a:gd name="connsiteX3" fmla="*/ 0 w 9044473"/>
              <a:gd name="connsiteY3" fmla="*/ 113730 h 113730"/>
              <a:gd name="connsiteX4" fmla="*/ 186612 w 9044473"/>
              <a:gd name="connsiteY4" fmla="*/ 0 h 113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4473" h="113730">
                <a:moveTo>
                  <a:pt x="186612" y="0"/>
                </a:moveTo>
                <a:lnTo>
                  <a:pt x="8837450" y="0"/>
                </a:lnTo>
                <a:lnTo>
                  <a:pt x="9044473" y="107510"/>
                </a:lnTo>
                <a:lnTo>
                  <a:pt x="0" y="113730"/>
                </a:lnTo>
                <a:lnTo>
                  <a:pt x="18661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76210" y="5320201"/>
            <a:ext cx="1107307" cy="245209"/>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282461 w 1006753"/>
              <a:gd name="connsiteY0" fmla="*/ 0 h 245209"/>
              <a:gd name="connsiteX1" fmla="*/ 1006753 w 1006753"/>
              <a:gd name="connsiteY1" fmla="*/ 3141 h 245209"/>
              <a:gd name="connsiteX2" fmla="*/ 686242 w 1006753"/>
              <a:gd name="connsiteY2" fmla="*/ 245209 h 245209"/>
              <a:gd name="connsiteX3" fmla="*/ 0 w 1006753"/>
              <a:gd name="connsiteY3" fmla="*/ 245209 h 245209"/>
              <a:gd name="connsiteX4" fmla="*/ 282461 w 1006753"/>
              <a:gd name="connsiteY4" fmla="*/ 0 h 245209"/>
              <a:gd name="connsiteX0" fmla="*/ 282461 w 1006753"/>
              <a:gd name="connsiteY0" fmla="*/ 0 h 245209"/>
              <a:gd name="connsiteX1" fmla="*/ 1006753 w 1006753"/>
              <a:gd name="connsiteY1" fmla="*/ 3141 h 245209"/>
              <a:gd name="connsiteX2" fmla="*/ 617112 w 1006753"/>
              <a:gd name="connsiteY2" fmla="*/ 245209 h 245209"/>
              <a:gd name="connsiteX3" fmla="*/ 0 w 1006753"/>
              <a:gd name="connsiteY3" fmla="*/ 245209 h 245209"/>
              <a:gd name="connsiteX4" fmla="*/ 282461 w 1006753"/>
              <a:gd name="connsiteY4" fmla="*/ 0 h 245209"/>
              <a:gd name="connsiteX0" fmla="*/ 348449 w 1072741"/>
              <a:gd name="connsiteY0" fmla="*/ 0 h 245209"/>
              <a:gd name="connsiteX1" fmla="*/ 1072741 w 1072741"/>
              <a:gd name="connsiteY1" fmla="*/ 3141 h 245209"/>
              <a:gd name="connsiteX2" fmla="*/ 683100 w 1072741"/>
              <a:gd name="connsiteY2" fmla="*/ 245209 h 245209"/>
              <a:gd name="connsiteX3" fmla="*/ 0 w 1072741"/>
              <a:gd name="connsiteY3" fmla="*/ 245209 h 245209"/>
              <a:gd name="connsiteX4" fmla="*/ 348449 w 1072741"/>
              <a:gd name="connsiteY4" fmla="*/ 0 h 245209"/>
              <a:gd name="connsiteX0" fmla="*/ 383014 w 1107306"/>
              <a:gd name="connsiteY0" fmla="*/ 0 h 245209"/>
              <a:gd name="connsiteX1" fmla="*/ 1107306 w 1107306"/>
              <a:gd name="connsiteY1" fmla="*/ 3141 h 245209"/>
              <a:gd name="connsiteX2" fmla="*/ 717665 w 1107306"/>
              <a:gd name="connsiteY2" fmla="*/ 245209 h 245209"/>
              <a:gd name="connsiteX3" fmla="*/ 0 w 1107306"/>
              <a:gd name="connsiteY3" fmla="*/ 245209 h 245209"/>
              <a:gd name="connsiteX4" fmla="*/ 383014 w 1107306"/>
              <a:gd name="connsiteY4" fmla="*/ 0 h 245209"/>
              <a:gd name="connsiteX0" fmla="*/ 383014 w 1101022"/>
              <a:gd name="connsiteY0" fmla="*/ 0 h 245209"/>
              <a:gd name="connsiteX1" fmla="*/ 1101022 w 1101022"/>
              <a:gd name="connsiteY1" fmla="*/ 6283 h 245209"/>
              <a:gd name="connsiteX2" fmla="*/ 717665 w 1101022"/>
              <a:gd name="connsiteY2" fmla="*/ 245209 h 245209"/>
              <a:gd name="connsiteX3" fmla="*/ 0 w 1101022"/>
              <a:gd name="connsiteY3" fmla="*/ 245209 h 245209"/>
              <a:gd name="connsiteX4" fmla="*/ 383014 w 1101022"/>
              <a:gd name="connsiteY4" fmla="*/ 0 h 245209"/>
              <a:gd name="connsiteX0" fmla="*/ 383014 w 1107307"/>
              <a:gd name="connsiteY0" fmla="*/ 0 h 245209"/>
              <a:gd name="connsiteX1" fmla="*/ 1107307 w 1107307"/>
              <a:gd name="connsiteY1" fmla="*/ 3141 h 245209"/>
              <a:gd name="connsiteX2" fmla="*/ 717665 w 1107307"/>
              <a:gd name="connsiteY2" fmla="*/ 245209 h 245209"/>
              <a:gd name="connsiteX3" fmla="*/ 0 w 1107307"/>
              <a:gd name="connsiteY3" fmla="*/ 245209 h 245209"/>
              <a:gd name="connsiteX4" fmla="*/ 383014 w 1107307"/>
              <a:gd name="connsiteY4" fmla="*/ 0 h 245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307" h="245209">
                <a:moveTo>
                  <a:pt x="383014" y="0"/>
                </a:moveTo>
                <a:lnTo>
                  <a:pt x="1107307" y="3141"/>
                </a:lnTo>
                <a:lnTo>
                  <a:pt x="717665" y="245209"/>
                </a:lnTo>
                <a:lnTo>
                  <a:pt x="0" y="245209"/>
                </a:lnTo>
                <a:lnTo>
                  <a:pt x="383014"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8"/>
          <p:cNvSpPr/>
          <p:nvPr userDrawn="1"/>
        </p:nvSpPr>
        <p:spPr>
          <a:xfrm>
            <a:off x="3414085" y="5320193"/>
            <a:ext cx="698811" cy="245211"/>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19063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119063 w 727092"/>
              <a:gd name="connsiteY4" fmla="*/ 1 h 245210"/>
              <a:gd name="connsiteX0" fmla="*/ 59360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59360 w 727092"/>
              <a:gd name="connsiteY4" fmla="*/ 1 h 245210"/>
              <a:gd name="connsiteX0" fmla="*/ 109636 w 777368"/>
              <a:gd name="connsiteY0" fmla="*/ 1 h 245210"/>
              <a:gd name="connsiteX1" fmla="*/ 777368 w 777368"/>
              <a:gd name="connsiteY1" fmla="*/ 0 h 245210"/>
              <a:gd name="connsiteX2" fmla="*/ 573120 w 777368"/>
              <a:gd name="connsiteY2" fmla="*/ 245210 h 245210"/>
              <a:gd name="connsiteX3" fmla="*/ 0 w 777368"/>
              <a:gd name="connsiteY3" fmla="*/ 245209 h 245210"/>
              <a:gd name="connsiteX4" fmla="*/ 109636 w 777368"/>
              <a:gd name="connsiteY4" fmla="*/ 1 h 245210"/>
              <a:gd name="connsiteX0" fmla="*/ 109636 w 683100"/>
              <a:gd name="connsiteY0" fmla="*/ 3143 h 248352"/>
              <a:gd name="connsiteX1" fmla="*/ 683100 w 683100"/>
              <a:gd name="connsiteY1" fmla="*/ 0 h 248352"/>
              <a:gd name="connsiteX2" fmla="*/ 573120 w 683100"/>
              <a:gd name="connsiteY2" fmla="*/ 248352 h 248352"/>
              <a:gd name="connsiteX3" fmla="*/ 0 w 683100"/>
              <a:gd name="connsiteY3" fmla="*/ 248351 h 248352"/>
              <a:gd name="connsiteX4" fmla="*/ 109636 w 683100"/>
              <a:gd name="connsiteY4" fmla="*/ 3143 h 248352"/>
              <a:gd name="connsiteX0" fmla="*/ 109636 w 683100"/>
              <a:gd name="connsiteY0" fmla="*/ 3143 h 254637"/>
              <a:gd name="connsiteX1" fmla="*/ 683100 w 683100"/>
              <a:gd name="connsiteY1" fmla="*/ 0 h 254637"/>
              <a:gd name="connsiteX2" fmla="*/ 676815 w 683100"/>
              <a:gd name="connsiteY2" fmla="*/ 254637 h 254637"/>
              <a:gd name="connsiteX3" fmla="*/ 0 w 683100"/>
              <a:gd name="connsiteY3" fmla="*/ 248351 h 254637"/>
              <a:gd name="connsiteX4" fmla="*/ 109636 w 683100"/>
              <a:gd name="connsiteY4" fmla="*/ 3143 h 254637"/>
              <a:gd name="connsiteX0" fmla="*/ 109636 w 698811"/>
              <a:gd name="connsiteY0" fmla="*/ 0 h 251494"/>
              <a:gd name="connsiteX1" fmla="*/ 698811 w 698811"/>
              <a:gd name="connsiteY1" fmla="*/ 3142 h 251494"/>
              <a:gd name="connsiteX2" fmla="*/ 676815 w 698811"/>
              <a:gd name="connsiteY2" fmla="*/ 251494 h 251494"/>
              <a:gd name="connsiteX3" fmla="*/ 0 w 698811"/>
              <a:gd name="connsiteY3" fmla="*/ 245208 h 251494"/>
              <a:gd name="connsiteX4" fmla="*/ 109636 w 698811"/>
              <a:gd name="connsiteY4" fmla="*/ 0 h 251494"/>
              <a:gd name="connsiteX0" fmla="*/ 109636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109636 w 698811"/>
              <a:gd name="connsiteY4" fmla="*/ 0 h 245210"/>
              <a:gd name="connsiteX0" fmla="*/ 87640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87640 w 698811"/>
              <a:gd name="connsiteY4" fmla="*/ 0 h 245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811" h="245210">
                <a:moveTo>
                  <a:pt x="87640" y="0"/>
                </a:moveTo>
                <a:lnTo>
                  <a:pt x="698811" y="3142"/>
                </a:lnTo>
                <a:lnTo>
                  <a:pt x="689384" y="245210"/>
                </a:lnTo>
                <a:lnTo>
                  <a:pt x="0" y="245208"/>
                </a:lnTo>
                <a:lnTo>
                  <a:pt x="8764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8"/>
          <p:cNvSpPr/>
          <p:nvPr userDrawn="1"/>
        </p:nvSpPr>
        <p:spPr>
          <a:xfrm>
            <a:off x="1776953" y="5320193"/>
            <a:ext cx="890490" cy="245211"/>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90" h="245210">
                <a:moveTo>
                  <a:pt x="282461" y="1"/>
                </a:moveTo>
                <a:lnTo>
                  <a:pt x="890490" y="0"/>
                </a:lnTo>
                <a:lnTo>
                  <a:pt x="686242" y="245210"/>
                </a:lnTo>
                <a:lnTo>
                  <a:pt x="0" y="245210"/>
                </a:lnTo>
                <a:lnTo>
                  <a:pt x="282461"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8"/>
          <p:cNvSpPr/>
          <p:nvPr userDrawn="1"/>
        </p:nvSpPr>
        <p:spPr>
          <a:xfrm>
            <a:off x="267102" y="5607245"/>
            <a:ext cx="1223571" cy="348907"/>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282461 w 1006753"/>
              <a:gd name="connsiteY0" fmla="*/ 0 h 245209"/>
              <a:gd name="connsiteX1" fmla="*/ 1006753 w 1006753"/>
              <a:gd name="connsiteY1" fmla="*/ 3141 h 245209"/>
              <a:gd name="connsiteX2" fmla="*/ 686242 w 1006753"/>
              <a:gd name="connsiteY2" fmla="*/ 245209 h 245209"/>
              <a:gd name="connsiteX3" fmla="*/ 0 w 1006753"/>
              <a:gd name="connsiteY3" fmla="*/ 245209 h 245209"/>
              <a:gd name="connsiteX4" fmla="*/ 282461 w 1006753"/>
              <a:gd name="connsiteY4" fmla="*/ 0 h 245209"/>
              <a:gd name="connsiteX0" fmla="*/ 282461 w 1006753"/>
              <a:gd name="connsiteY0" fmla="*/ 0 h 245209"/>
              <a:gd name="connsiteX1" fmla="*/ 1006753 w 1006753"/>
              <a:gd name="connsiteY1" fmla="*/ 3141 h 245209"/>
              <a:gd name="connsiteX2" fmla="*/ 617112 w 1006753"/>
              <a:gd name="connsiteY2" fmla="*/ 245209 h 245209"/>
              <a:gd name="connsiteX3" fmla="*/ 0 w 1006753"/>
              <a:gd name="connsiteY3" fmla="*/ 245209 h 245209"/>
              <a:gd name="connsiteX4" fmla="*/ 282461 w 1006753"/>
              <a:gd name="connsiteY4" fmla="*/ 0 h 245209"/>
              <a:gd name="connsiteX0" fmla="*/ 348449 w 1072741"/>
              <a:gd name="connsiteY0" fmla="*/ 0 h 245209"/>
              <a:gd name="connsiteX1" fmla="*/ 1072741 w 1072741"/>
              <a:gd name="connsiteY1" fmla="*/ 3141 h 245209"/>
              <a:gd name="connsiteX2" fmla="*/ 683100 w 1072741"/>
              <a:gd name="connsiteY2" fmla="*/ 245209 h 245209"/>
              <a:gd name="connsiteX3" fmla="*/ 0 w 1072741"/>
              <a:gd name="connsiteY3" fmla="*/ 245209 h 245209"/>
              <a:gd name="connsiteX4" fmla="*/ 348449 w 1072741"/>
              <a:gd name="connsiteY4" fmla="*/ 0 h 245209"/>
              <a:gd name="connsiteX0" fmla="*/ 383014 w 1107306"/>
              <a:gd name="connsiteY0" fmla="*/ 0 h 245209"/>
              <a:gd name="connsiteX1" fmla="*/ 1107306 w 1107306"/>
              <a:gd name="connsiteY1" fmla="*/ 3141 h 245209"/>
              <a:gd name="connsiteX2" fmla="*/ 717665 w 1107306"/>
              <a:gd name="connsiteY2" fmla="*/ 245209 h 245209"/>
              <a:gd name="connsiteX3" fmla="*/ 0 w 1107306"/>
              <a:gd name="connsiteY3" fmla="*/ 245209 h 245209"/>
              <a:gd name="connsiteX4" fmla="*/ 383014 w 1107306"/>
              <a:gd name="connsiteY4" fmla="*/ 0 h 245209"/>
              <a:gd name="connsiteX0" fmla="*/ 383014 w 1101022"/>
              <a:gd name="connsiteY0" fmla="*/ 0 h 245209"/>
              <a:gd name="connsiteX1" fmla="*/ 1101022 w 1101022"/>
              <a:gd name="connsiteY1" fmla="*/ 6283 h 245209"/>
              <a:gd name="connsiteX2" fmla="*/ 717665 w 1101022"/>
              <a:gd name="connsiteY2" fmla="*/ 245209 h 245209"/>
              <a:gd name="connsiteX3" fmla="*/ 0 w 1101022"/>
              <a:gd name="connsiteY3" fmla="*/ 245209 h 245209"/>
              <a:gd name="connsiteX4" fmla="*/ 383014 w 1101022"/>
              <a:gd name="connsiteY4" fmla="*/ 0 h 245209"/>
              <a:gd name="connsiteX0" fmla="*/ 383014 w 1107307"/>
              <a:gd name="connsiteY0" fmla="*/ 0 h 245209"/>
              <a:gd name="connsiteX1" fmla="*/ 1107307 w 1107307"/>
              <a:gd name="connsiteY1" fmla="*/ 3141 h 245209"/>
              <a:gd name="connsiteX2" fmla="*/ 717665 w 1107307"/>
              <a:gd name="connsiteY2" fmla="*/ 245209 h 245209"/>
              <a:gd name="connsiteX3" fmla="*/ 0 w 1107307"/>
              <a:gd name="connsiteY3" fmla="*/ 245209 h 245209"/>
              <a:gd name="connsiteX4" fmla="*/ 383014 w 1107307"/>
              <a:gd name="connsiteY4" fmla="*/ 0 h 245209"/>
              <a:gd name="connsiteX0" fmla="*/ 477282 w 1201575"/>
              <a:gd name="connsiteY0" fmla="*/ 0 h 320623"/>
              <a:gd name="connsiteX1" fmla="*/ 1201575 w 1201575"/>
              <a:gd name="connsiteY1" fmla="*/ 3141 h 320623"/>
              <a:gd name="connsiteX2" fmla="*/ 811933 w 1201575"/>
              <a:gd name="connsiteY2" fmla="*/ 245209 h 320623"/>
              <a:gd name="connsiteX3" fmla="*/ 0 w 1201575"/>
              <a:gd name="connsiteY3" fmla="*/ 320623 h 320623"/>
              <a:gd name="connsiteX4" fmla="*/ 477282 w 1201575"/>
              <a:gd name="connsiteY4" fmla="*/ 0 h 320623"/>
              <a:gd name="connsiteX0" fmla="*/ 477282 w 1201575"/>
              <a:gd name="connsiteY0" fmla="*/ 0 h 330051"/>
              <a:gd name="connsiteX1" fmla="*/ 1201575 w 1201575"/>
              <a:gd name="connsiteY1" fmla="*/ 3141 h 330051"/>
              <a:gd name="connsiteX2" fmla="*/ 764799 w 1201575"/>
              <a:gd name="connsiteY2" fmla="*/ 330051 h 330051"/>
              <a:gd name="connsiteX3" fmla="*/ 0 w 1201575"/>
              <a:gd name="connsiteY3" fmla="*/ 320623 h 330051"/>
              <a:gd name="connsiteX4" fmla="*/ 477282 w 1201575"/>
              <a:gd name="connsiteY4" fmla="*/ 0 h 330051"/>
              <a:gd name="connsiteX0" fmla="*/ 477282 w 1179579"/>
              <a:gd name="connsiteY0" fmla="*/ 9429 h 339480"/>
              <a:gd name="connsiteX1" fmla="*/ 1179579 w 1179579"/>
              <a:gd name="connsiteY1" fmla="*/ 0 h 339480"/>
              <a:gd name="connsiteX2" fmla="*/ 764799 w 1179579"/>
              <a:gd name="connsiteY2" fmla="*/ 339480 h 339480"/>
              <a:gd name="connsiteX3" fmla="*/ 0 w 1179579"/>
              <a:gd name="connsiteY3" fmla="*/ 330052 h 339480"/>
              <a:gd name="connsiteX4" fmla="*/ 477282 w 1179579"/>
              <a:gd name="connsiteY4" fmla="*/ 9429 h 339480"/>
              <a:gd name="connsiteX0" fmla="*/ 492993 w 1179579"/>
              <a:gd name="connsiteY0" fmla="*/ 0 h 348905"/>
              <a:gd name="connsiteX1" fmla="*/ 1179579 w 1179579"/>
              <a:gd name="connsiteY1" fmla="*/ 9425 h 348905"/>
              <a:gd name="connsiteX2" fmla="*/ 764799 w 1179579"/>
              <a:gd name="connsiteY2" fmla="*/ 348905 h 348905"/>
              <a:gd name="connsiteX3" fmla="*/ 0 w 1179579"/>
              <a:gd name="connsiteY3" fmla="*/ 339477 h 348905"/>
              <a:gd name="connsiteX4" fmla="*/ 492993 w 1179579"/>
              <a:gd name="connsiteY4" fmla="*/ 0 h 348905"/>
              <a:gd name="connsiteX0" fmla="*/ 492993 w 1179579"/>
              <a:gd name="connsiteY0" fmla="*/ 1 h 348906"/>
              <a:gd name="connsiteX1" fmla="*/ 1179579 w 1179579"/>
              <a:gd name="connsiteY1" fmla="*/ 0 h 348906"/>
              <a:gd name="connsiteX2" fmla="*/ 764799 w 1179579"/>
              <a:gd name="connsiteY2" fmla="*/ 348906 h 348906"/>
              <a:gd name="connsiteX3" fmla="*/ 0 w 1179579"/>
              <a:gd name="connsiteY3" fmla="*/ 339478 h 348906"/>
              <a:gd name="connsiteX4" fmla="*/ 492993 w 1179579"/>
              <a:gd name="connsiteY4" fmla="*/ 1 h 348906"/>
              <a:gd name="connsiteX0" fmla="*/ 533842 w 1220428"/>
              <a:gd name="connsiteY0" fmla="*/ 1 h 348906"/>
              <a:gd name="connsiteX1" fmla="*/ 1220428 w 1220428"/>
              <a:gd name="connsiteY1" fmla="*/ 0 h 348906"/>
              <a:gd name="connsiteX2" fmla="*/ 805648 w 1220428"/>
              <a:gd name="connsiteY2" fmla="*/ 348906 h 348906"/>
              <a:gd name="connsiteX3" fmla="*/ 0 w 1220428"/>
              <a:gd name="connsiteY3" fmla="*/ 345762 h 348906"/>
              <a:gd name="connsiteX4" fmla="*/ 533842 w 1220428"/>
              <a:gd name="connsiteY4" fmla="*/ 1 h 348906"/>
              <a:gd name="connsiteX0" fmla="*/ 536985 w 1223571"/>
              <a:gd name="connsiteY0" fmla="*/ 1 h 348906"/>
              <a:gd name="connsiteX1" fmla="*/ 1223571 w 1223571"/>
              <a:gd name="connsiteY1" fmla="*/ 0 h 348906"/>
              <a:gd name="connsiteX2" fmla="*/ 808791 w 1223571"/>
              <a:gd name="connsiteY2" fmla="*/ 348906 h 348906"/>
              <a:gd name="connsiteX3" fmla="*/ 0 w 1223571"/>
              <a:gd name="connsiteY3" fmla="*/ 348904 h 348906"/>
              <a:gd name="connsiteX4" fmla="*/ 536985 w 1223571"/>
              <a:gd name="connsiteY4" fmla="*/ 1 h 348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571" h="348906">
                <a:moveTo>
                  <a:pt x="536985" y="1"/>
                </a:moveTo>
                <a:lnTo>
                  <a:pt x="1223571" y="0"/>
                </a:lnTo>
                <a:lnTo>
                  <a:pt x="808791" y="348906"/>
                </a:lnTo>
                <a:lnTo>
                  <a:pt x="0" y="348904"/>
                </a:lnTo>
                <a:lnTo>
                  <a:pt x="536985"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8"/>
          <p:cNvSpPr/>
          <p:nvPr userDrawn="1"/>
        </p:nvSpPr>
        <p:spPr>
          <a:xfrm>
            <a:off x="2234938" y="5615107"/>
            <a:ext cx="943908" cy="336335"/>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91335 w 890490"/>
              <a:gd name="connsiteY0" fmla="*/ 0 h 286059"/>
              <a:gd name="connsiteX1" fmla="*/ 890490 w 890490"/>
              <a:gd name="connsiteY1" fmla="*/ 40849 h 286059"/>
              <a:gd name="connsiteX2" fmla="*/ 686242 w 890490"/>
              <a:gd name="connsiteY2" fmla="*/ 286059 h 286059"/>
              <a:gd name="connsiteX3" fmla="*/ 0 w 890490"/>
              <a:gd name="connsiteY3" fmla="*/ 286059 h 286059"/>
              <a:gd name="connsiteX4" fmla="*/ 191335 w 890490"/>
              <a:gd name="connsiteY4" fmla="*/ 0 h 286059"/>
              <a:gd name="connsiteX0" fmla="*/ 191335 w 868494"/>
              <a:gd name="connsiteY0" fmla="*/ 3142 h 289201"/>
              <a:gd name="connsiteX1" fmla="*/ 868494 w 868494"/>
              <a:gd name="connsiteY1" fmla="*/ 0 h 289201"/>
              <a:gd name="connsiteX2" fmla="*/ 686242 w 868494"/>
              <a:gd name="connsiteY2" fmla="*/ 289201 h 289201"/>
              <a:gd name="connsiteX3" fmla="*/ 0 w 868494"/>
              <a:gd name="connsiteY3" fmla="*/ 289201 h 289201"/>
              <a:gd name="connsiteX4" fmla="*/ 191335 w 868494"/>
              <a:gd name="connsiteY4" fmla="*/ 3142 h 289201"/>
              <a:gd name="connsiteX0" fmla="*/ 191335 w 868494"/>
              <a:gd name="connsiteY0" fmla="*/ 3142 h 336335"/>
              <a:gd name="connsiteX1" fmla="*/ 868494 w 868494"/>
              <a:gd name="connsiteY1" fmla="*/ 0 h 336335"/>
              <a:gd name="connsiteX2" fmla="*/ 733376 w 868494"/>
              <a:gd name="connsiteY2" fmla="*/ 336335 h 336335"/>
              <a:gd name="connsiteX3" fmla="*/ 0 w 868494"/>
              <a:gd name="connsiteY3" fmla="*/ 289201 h 336335"/>
              <a:gd name="connsiteX4" fmla="*/ 191335 w 868494"/>
              <a:gd name="connsiteY4" fmla="*/ 3142 h 336335"/>
              <a:gd name="connsiteX0" fmla="*/ 254180 w 931339"/>
              <a:gd name="connsiteY0" fmla="*/ 3142 h 336335"/>
              <a:gd name="connsiteX1" fmla="*/ 931339 w 931339"/>
              <a:gd name="connsiteY1" fmla="*/ 0 h 336335"/>
              <a:gd name="connsiteX2" fmla="*/ 796221 w 931339"/>
              <a:gd name="connsiteY2" fmla="*/ 336335 h 336335"/>
              <a:gd name="connsiteX3" fmla="*/ 0 w 931339"/>
              <a:gd name="connsiteY3" fmla="*/ 336335 h 336335"/>
              <a:gd name="connsiteX4" fmla="*/ 254180 w 931339"/>
              <a:gd name="connsiteY4" fmla="*/ 3142 h 336335"/>
              <a:gd name="connsiteX0" fmla="*/ 266749 w 943908"/>
              <a:gd name="connsiteY0" fmla="*/ 3142 h 336335"/>
              <a:gd name="connsiteX1" fmla="*/ 943908 w 943908"/>
              <a:gd name="connsiteY1" fmla="*/ 0 h 336335"/>
              <a:gd name="connsiteX2" fmla="*/ 808790 w 943908"/>
              <a:gd name="connsiteY2" fmla="*/ 336335 h 336335"/>
              <a:gd name="connsiteX3" fmla="*/ 0 w 943908"/>
              <a:gd name="connsiteY3" fmla="*/ 336335 h 336335"/>
              <a:gd name="connsiteX4" fmla="*/ 266749 w 943908"/>
              <a:gd name="connsiteY4" fmla="*/ 3142 h 336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908" h="336335">
                <a:moveTo>
                  <a:pt x="266749" y="3142"/>
                </a:moveTo>
                <a:lnTo>
                  <a:pt x="943908" y="0"/>
                </a:lnTo>
                <a:lnTo>
                  <a:pt x="808790" y="336335"/>
                </a:lnTo>
                <a:lnTo>
                  <a:pt x="0" y="336335"/>
                </a:lnTo>
                <a:lnTo>
                  <a:pt x="266749" y="31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8"/>
          <p:cNvSpPr/>
          <p:nvPr userDrawn="1"/>
        </p:nvSpPr>
        <p:spPr>
          <a:xfrm>
            <a:off x="4249066" y="5605845"/>
            <a:ext cx="821703" cy="336335"/>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91335 w 890490"/>
              <a:gd name="connsiteY0" fmla="*/ 0 h 286059"/>
              <a:gd name="connsiteX1" fmla="*/ 890490 w 890490"/>
              <a:gd name="connsiteY1" fmla="*/ 40849 h 286059"/>
              <a:gd name="connsiteX2" fmla="*/ 686242 w 890490"/>
              <a:gd name="connsiteY2" fmla="*/ 286059 h 286059"/>
              <a:gd name="connsiteX3" fmla="*/ 0 w 890490"/>
              <a:gd name="connsiteY3" fmla="*/ 286059 h 286059"/>
              <a:gd name="connsiteX4" fmla="*/ 191335 w 890490"/>
              <a:gd name="connsiteY4" fmla="*/ 0 h 286059"/>
              <a:gd name="connsiteX0" fmla="*/ 191335 w 868494"/>
              <a:gd name="connsiteY0" fmla="*/ 3142 h 289201"/>
              <a:gd name="connsiteX1" fmla="*/ 868494 w 868494"/>
              <a:gd name="connsiteY1" fmla="*/ 0 h 289201"/>
              <a:gd name="connsiteX2" fmla="*/ 686242 w 868494"/>
              <a:gd name="connsiteY2" fmla="*/ 289201 h 289201"/>
              <a:gd name="connsiteX3" fmla="*/ 0 w 868494"/>
              <a:gd name="connsiteY3" fmla="*/ 289201 h 289201"/>
              <a:gd name="connsiteX4" fmla="*/ 191335 w 868494"/>
              <a:gd name="connsiteY4" fmla="*/ 3142 h 289201"/>
              <a:gd name="connsiteX0" fmla="*/ 191335 w 868494"/>
              <a:gd name="connsiteY0" fmla="*/ 3142 h 336335"/>
              <a:gd name="connsiteX1" fmla="*/ 868494 w 868494"/>
              <a:gd name="connsiteY1" fmla="*/ 0 h 336335"/>
              <a:gd name="connsiteX2" fmla="*/ 733376 w 868494"/>
              <a:gd name="connsiteY2" fmla="*/ 336335 h 336335"/>
              <a:gd name="connsiteX3" fmla="*/ 0 w 868494"/>
              <a:gd name="connsiteY3" fmla="*/ 289201 h 336335"/>
              <a:gd name="connsiteX4" fmla="*/ 191335 w 868494"/>
              <a:gd name="connsiteY4" fmla="*/ 3142 h 336335"/>
              <a:gd name="connsiteX0" fmla="*/ 254180 w 931339"/>
              <a:gd name="connsiteY0" fmla="*/ 3142 h 336335"/>
              <a:gd name="connsiteX1" fmla="*/ 931339 w 931339"/>
              <a:gd name="connsiteY1" fmla="*/ 0 h 336335"/>
              <a:gd name="connsiteX2" fmla="*/ 796221 w 931339"/>
              <a:gd name="connsiteY2" fmla="*/ 336335 h 336335"/>
              <a:gd name="connsiteX3" fmla="*/ 0 w 931339"/>
              <a:gd name="connsiteY3" fmla="*/ 336335 h 336335"/>
              <a:gd name="connsiteX4" fmla="*/ 254180 w 931339"/>
              <a:gd name="connsiteY4" fmla="*/ 3142 h 336335"/>
              <a:gd name="connsiteX0" fmla="*/ 266749 w 943908"/>
              <a:gd name="connsiteY0" fmla="*/ 3142 h 336335"/>
              <a:gd name="connsiteX1" fmla="*/ 943908 w 943908"/>
              <a:gd name="connsiteY1" fmla="*/ 0 h 336335"/>
              <a:gd name="connsiteX2" fmla="*/ 808790 w 943908"/>
              <a:gd name="connsiteY2" fmla="*/ 336335 h 336335"/>
              <a:gd name="connsiteX3" fmla="*/ 0 w 943908"/>
              <a:gd name="connsiteY3" fmla="*/ 336335 h 336335"/>
              <a:gd name="connsiteX4" fmla="*/ 266749 w 943908"/>
              <a:gd name="connsiteY4" fmla="*/ 3142 h 336335"/>
              <a:gd name="connsiteX0" fmla="*/ 137916 w 943908"/>
              <a:gd name="connsiteY0" fmla="*/ 9427 h 336335"/>
              <a:gd name="connsiteX1" fmla="*/ 943908 w 943908"/>
              <a:gd name="connsiteY1" fmla="*/ 0 h 336335"/>
              <a:gd name="connsiteX2" fmla="*/ 808790 w 943908"/>
              <a:gd name="connsiteY2" fmla="*/ 336335 h 336335"/>
              <a:gd name="connsiteX3" fmla="*/ 0 w 943908"/>
              <a:gd name="connsiteY3" fmla="*/ 336335 h 336335"/>
              <a:gd name="connsiteX4" fmla="*/ 137916 w 943908"/>
              <a:gd name="connsiteY4" fmla="*/ 9427 h 336335"/>
              <a:gd name="connsiteX0" fmla="*/ 137916 w 808790"/>
              <a:gd name="connsiteY0" fmla="*/ 12569 h 339477"/>
              <a:gd name="connsiteX1" fmla="*/ 808790 w 808790"/>
              <a:gd name="connsiteY1" fmla="*/ 0 h 339477"/>
              <a:gd name="connsiteX2" fmla="*/ 808790 w 808790"/>
              <a:gd name="connsiteY2" fmla="*/ 339477 h 339477"/>
              <a:gd name="connsiteX3" fmla="*/ 0 w 808790"/>
              <a:gd name="connsiteY3" fmla="*/ 339477 h 339477"/>
              <a:gd name="connsiteX4" fmla="*/ 137916 w 808790"/>
              <a:gd name="connsiteY4" fmla="*/ 12569 h 339477"/>
              <a:gd name="connsiteX0" fmla="*/ 137916 w 956477"/>
              <a:gd name="connsiteY0" fmla="*/ 12569 h 339477"/>
              <a:gd name="connsiteX1" fmla="*/ 808790 w 956477"/>
              <a:gd name="connsiteY1" fmla="*/ 0 h 339477"/>
              <a:gd name="connsiteX2" fmla="*/ 956477 w 956477"/>
              <a:gd name="connsiteY2" fmla="*/ 339477 h 339477"/>
              <a:gd name="connsiteX3" fmla="*/ 0 w 956477"/>
              <a:gd name="connsiteY3" fmla="*/ 339477 h 339477"/>
              <a:gd name="connsiteX4" fmla="*/ 137916 w 956477"/>
              <a:gd name="connsiteY4" fmla="*/ 12569 h 339477"/>
              <a:gd name="connsiteX0" fmla="*/ 5940 w 824501"/>
              <a:gd name="connsiteY0" fmla="*/ 12569 h 352046"/>
              <a:gd name="connsiteX1" fmla="*/ 676814 w 824501"/>
              <a:gd name="connsiteY1" fmla="*/ 0 h 352046"/>
              <a:gd name="connsiteX2" fmla="*/ 824501 w 824501"/>
              <a:gd name="connsiteY2" fmla="*/ 339477 h 352046"/>
              <a:gd name="connsiteX3" fmla="*/ 0 w 824501"/>
              <a:gd name="connsiteY3" fmla="*/ 352046 h 352046"/>
              <a:gd name="connsiteX4" fmla="*/ 5940 w 824501"/>
              <a:gd name="connsiteY4" fmla="*/ 12569 h 352046"/>
              <a:gd name="connsiteX0" fmla="*/ 0 w 837414"/>
              <a:gd name="connsiteY0" fmla="*/ 12569 h 352046"/>
              <a:gd name="connsiteX1" fmla="*/ 689727 w 837414"/>
              <a:gd name="connsiteY1" fmla="*/ 0 h 352046"/>
              <a:gd name="connsiteX2" fmla="*/ 837414 w 837414"/>
              <a:gd name="connsiteY2" fmla="*/ 339477 h 352046"/>
              <a:gd name="connsiteX3" fmla="*/ 12913 w 837414"/>
              <a:gd name="connsiteY3" fmla="*/ 352046 h 352046"/>
              <a:gd name="connsiteX4" fmla="*/ 0 w 837414"/>
              <a:gd name="connsiteY4" fmla="*/ 12569 h 352046"/>
              <a:gd name="connsiteX0" fmla="*/ 0 w 837414"/>
              <a:gd name="connsiteY0" fmla="*/ 12569 h 345761"/>
              <a:gd name="connsiteX1" fmla="*/ 689727 w 837414"/>
              <a:gd name="connsiteY1" fmla="*/ 0 h 345761"/>
              <a:gd name="connsiteX2" fmla="*/ 837414 w 837414"/>
              <a:gd name="connsiteY2" fmla="*/ 339477 h 345761"/>
              <a:gd name="connsiteX3" fmla="*/ 12913 w 837414"/>
              <a:gd name="connsiteY3" fmla="*/ 345761 h 345761"/>
              <a:gd name="connsiteX4" fmla="*/ 0 w 837414"/>
              <a:gd name="connsiteY4" fmla="*/ 12569 h 345761"/>
              <a:gd name="connsiteX0" fmla="*/ 0 w 834272"/>
              <a:gd name="connsiteY0" fmla="*/ 12569 h 345761"/>
              <a:gd name="connsiteX1" fmla="*/ 689727 w 834272"/>
              <a:gd name="connsiteY1" fmla="*/ 0 h 345761"/>
              <a:gd name="connsiteX2" fmla="*/ 834272 w 834272"/>
              <a:gd name="connsiteY2" fmla="*/ 345761 h 345761"/>
              <a:gd name="connsiteX3" fmla="*/ 12913 w 834272"/>
              <a:gd name="connsiteY3" fmla="*/ 345761 h 345761"/>
              <a:gd name="connsiteX4" fmla="*/ 0 w 834272"/>
              <a:gd name="connsiteY4" fmla="*/ 12569 h 345761"/>
              <a:gd name="connsiteX0" fmla="*/ 0 w 821703"/>
              <a:gd name="connsiteY0" fmla="*/ 12569 h 345761"/>
              <a:gd name="connsiteX1" fmla="*/ 677158 w 821703"/>
              <a:gd name="connsiteY1" fmla="*/ 0 h 345761"/>
              <a:gd name="connsiteX2" fmla="*/ 821703 w 821703"/>
              <a:gd name="connsiteY2" fmla="*/ 345761 h 345761"/>
              <a:gd name="connsiteX3" fmla="*/ 344 w 821703"/>
              <a:gd name="connsiteY3" fmla="*/ 345761 h 345761"/>
              <a:gd name="connsiteX4" fmla="*/ 0 w 821703"/>
              <a:gd name="connsiteY4" fmla="*/ 12569 h 345761"/>
              <a:gd name="connsiteX0" fmla="*/ 0 w 821703"/>
              <a:gd name="connsiteY0" fmla="*/ 3142 h 336334"/>
              <a:gd name="connsiteX1" fmla="*/ 680301 w 821703"/>
              <a:gd name="connsiteY1" fmla="*/ 0 h 336334"/>
              <a:gd name="connsiteX2" fmla="*/ 821703 w 821703"/>
              <a:gd name="connsiteY2" fmla="*/ 336334 h 336334"/>
              <a:gd name="connsiteX3" fmla="*/ 344 w 821703"/>
              <a:gd name="connsiteY3" fmla="*/ 336334 h 336334"/>
              <a:gd name="connsiteX4" fmla="*/ 0 w 821703"/>
              <a:gd name="connsiteY4" fmla="*/ 3142 h 336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703" h="336334">
                <a:moveTo>
                  <a:pt x="0" y="3142"/>
                </a:moveTo>
                <a:lnTo>
                  <a:pt x="680301" y="0"/>
                </a:lnTo>
                <a:lnTo>
                  <a:pt x="821703" y="336334"/>
                </a:lnTo>
                <a:lnTo>
                  <a:pt x="344" y="336334"/>
                </a:lnTo>
                <a:cubicBezTo>
                  <a:pt x="229" y="225270"/>
                  <a:pt x="115" y="114206"/>
                  <a:pt x="0" y="314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8"/>
          <p:cNvSpPr/>
          <p:nvPr userDrawn="1"/>
        </p:nvSpPr>
        <p:spPr>
          <a:xfrm>
            <a:off x="5030355" y="5305218"/>
            <a:ext cx="796564" cy="257777"/>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19063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119063 w 727092"/>
              <a:gd name="connsiteY4" fmla="*/ 1 h 245210"/>
              <a:gd name="connsiteX0" fmla="*/ 59360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59360 w 727092"/>
              <a:gd name="connsiteY4" fmla="*/ 1 h 245210"/>
              <a:gd name="connsiteX0" fmla="*/ 109636 w 777368"/>
              <a:gd name="connsiteY0" fmla="*/ 1 h 245210"/>
              <a:gd name="connsiteX1" fmla="*/ 777368 w 777368"/>
              <a:gd name="connsiteY1" fmla="*/ 0 h 245210"/>
              <a:gd name="connsiteX2" fmla="*/ 573120 w 777368"/>
              <a:gd name="connsiteY2" fmla="*/ 245210 h 245210"/>
              <a:gd name="connsiteX3" fmla="*/ 0 w 777368"/>
              <a:gd name="connsiteY3" fmla="*/ 245209 h 245210"/>
              <a:gd name="connsiteX4" fmla="*/ 109636 w 777368"/>
              <a:gd name="connsiteY4" fmla="*/ 1 h 245210"/>
              <a:gd name="connsiteX0" fmla="*/ 109636 w 683100"/>
              <a:gd name="connsiteY0" fmla="*/ 3143 h 248352"/>
              <a:gd name="connsiteX1" fmla="*/ 683100 w 683100"/>
              <a:gd name="connsiteY1" fmla="*/ 0 h 248352"/>
              <a:gd name="connsiteX2" fmla="*/ 573120 w 683100"/>
              <a:gd name="connsiteY2" fmla="*/ 248352 h 248352"/>
              <a:gd name="connsiteX3" fmla="*/ 0 w 683100"/>
              <a:gd name="connsiteY3" fmla="*/ 248351 h 248352"/>
              <a:gd name="connsiteX4" fmla="*/ 109636 w 683100"/>
              <a:gd name="connsiteY4" fmla="*/ 3143 h 248352"/>
              <a:gd name="connsiteX0" fmla="*/ 109636 w 683100"/>
              <a:gd name="connsiteY0" fmla="*/ 3143 h 254637"/>
              <a:gd name="connsiteX1" fmla="*/ 683100 w 683100"/>
              <a:gd name="connsiteY1" fmla="*/ 0 h 254637"/>
              <a:gd name="connsiteX2" fmla="*/ 676815 w 683100"/>
              <a:gd name="connsiteY2" fmla="*/ 254637 h 254637"/>
              <a:gd name="connsiteX3" fmla="*/ 0 w 683100"/>
              <a:gd name="connsiteY3" fmla="*/ 248351 h 254637"/>
              <a:gd name="connsiteX4" fmla="*/ 109636 w 683100"/>
              <a:gd name="connsiteY4" fmla="*/ 3143 h 254637"/>
              <a:gd name="connsiteX0" fmla="*/ 109636 w 698811"/>
              <a:gd name="connsiteY0" fmla="*/ 0 h 251494"/>
              <a:gd name="connsiteX1" fmla="*/ 698811 w 698811"/>
              <a:gd name="connsiteY1" fmla="*/ 3142 h 251494"/>
              <a:gd name="connsiteX2" fmla="*/ 676815 w 698811"/>
              <a:gd name="connsiteY2" fmla="*/ 251494 h 251494"/>
              <a:gd name="connsiteX3" fmla="*/ 0 w 698811"/>
              <a:gd name="connsiteY3" fmla="*/ 245208 h 251494"/>
              <a:gd name="connsiteX4" fmla="*/ 109636 w 698811"/>
              <a:gd name="connsiteY4" fmla="*/ 0 h 251494"/>
              <a:gd name="connsiteX0" fmla="*/ 109636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109636 w 698811"/>
              <a:gd name="connsiteY4" fmla="*/ 0 h 245210"/>
              <a:gd name="connsiteX0" fmla="*/ 87640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87640 w 698811"/>
              <a:gd name="connsiteY4" fmla="*/ 0 h 245210"/>
              <a:gd name="connsiteX0" fmla="*/ 0 w 730577"/>
              <a:gd name="connsiteY0" fmla="*/ 0 h 242068"/>
              <a:gd name="connsiteX1" fmla="*/ 730577 w 730577"/>
              <a:gd name="connsiteY1" fmla="*/ 0 h 242068"/>
              <a:gd name="connsiteX2" fmla="*/ 721150 w 730577"/>
              <a:gd name="connsiteY2" fmla="*/ 242068 h 242068"/>
              <a:gd name="connsiteX3" fmla="*/ 31766 w 730577"/>
              <a:gd name="connsiteY3" fmla="*/ 242066 h 242068"/>
              <a:gd name="connsiteX4" fmla="*/ 0 w 730577"/>
              <a:gd name="connsiteY4" fmla="*/ 0 h 242068"/>
              <a:gd name="connsiteX0" fmla="*/ 0 w 721150"/>
              <a:gd name="connsiteY0" fmla="*/ 3142 h 245210"/>
              <a:gd name="connsiteX1" fmla="*/ 608029 w 721150"/>
              <a:gd name="connsiteY1" fmla="*/ 0 h 245210"/>
              <a:gd name="connsiteX2" fmla="*/ 721150 w 721150"/>
              <a:gd name="connsiteY2" fmla="*/ 245210 h 245210"/>
              <a:gd name="connsiteX3" fmla="*/ 31766 w 721150"/>
              <a:gd name="connsiteY3" fmla="*/ 245208 h 245210"/>
              <a:gd name="connsiteX4" fmla="*/ 0 w 721150"/>
              <a:gd name="connsiteY4" fmla="*/ 3142 h 245210"/>
              <a:gd name="connsiteX0" fmla="*/ 0 w 796564"/>
              <a:gd name="connsiteY0" fmla="*/ 3142 h 251494"/>
              <a:gd name="connsiteX1" fmla="*/ 608029 w 796564"/>
              <a:gd name="connsiteY1" fmla="*/ 0 h 251494"/>
              <a:gd name="connsiteX2" fmla="*/ 796564 w 796564"/>
              <a:gd name="connsiteY2" fmla="*/ 251494 h 251494"/>
              <a:gd name="connsiteX3" fmla="*/ 31766 w 796564"/>
              <a:gd name="connsiteY3" fmla="*/ 245208 h 251494"/>
              <a:gd name="connsiteX4" fmla="*/ 0 w 796564"/>
              <a:gd name="connsiteY4" fmla="*/ 3142 h 251494"/>
              <a:gd name="connsiteX0" fmla="*/ 0 w 796564"/>
              <a:gd name="connsiteY0" fmla="*/ 3142 h 257777"/>
              <a:gd name="connsiteX1" fmla="*/ 608029 w 796564"/>
              <a:gd name="connsiteY1" fmla="*/ 0 h 257777"/>
              <a:gd name="connsiteX2" fmla="*/ 796564 w 796564"/>
              <a:gd name="connsiteY2" fmla="*/ 251494 h 257777"/>
              <a:gd name="connsiteX3" fmla="*/ 116607 w 796564"/>
              <a:gd name="connsiteY3" fmla="*/ 257777 h 257777"/>
              <a:gd name="connsiteX4" fmla="*/ 0 w 796564"/>
              <a:gd name="connsiteY4" fmla="*/ 3142 h 25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564" h="257777">
                <a:moveTo>
                  <a:pt x="0" y="3142"/>
                </a:moveTo>
                <a:lnTo>
                  <a:pt x="608029" y="0"/>
                </a:lnTo>
                <a:lnTo>
                  <a:pt x="796564" y="251494"/>
                </a:lnTo>
                <a:lnTo>
                  <a:pt x="116607" y="257777"/>
                </a:lnTo>
                <a:lnTo>
                  <a:pt x="0" y="31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8"/>
          <p:cNvSpPr/>
          <p:nvPr userDrawn="1"/>
        </p:nvSpPr>
        <p:spPr>
          <a:xfrm>
            <a:off x="6016644" y="5597993"/>
            <a:ext cx="1145357" cy="342619"/>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91335 w 890490"/>
              <a:gd name="connsiteY0" fmla="*/ 0 h 286059"/>
              <a:gd name="connsiteX1" fmla="*/ 890490 w 890490"/>
              <a:gd name="connsiteY1" fmla="*/ 40849 h 286059"/>
              <a:gd name="connsiteX2" fmla="*/ 686242 w 890490"/>
              <a:gd name="connsiteY2" fmla="*/ 286059 h 286059"/>
              <a:gd name="connsiteX3" fmla="*/ 0 w 890490"/>
              <a:gd name="connsiteY3" fmla="*/ 286059 h 286059"/>
              <a:gd name="connsiteX4" fmla="*/ 191335 w 890490"/>
              <a:gd name="connsiteY4" fmla="*/ 0 h 286059"/>
              <a:gd name="connsiteX0" fmla="*/ 191335 w 868494"/>
              <a:gd name="connsiteY0" fmla="*/ 3142 h 289201"/>
              <a:gd name="connsiteX1" fmla="*/ 868494 w 868494"/>
              <a:gd name="connsiteY1" fmla="*/ 0 h 289201"/>
              <a:gd name="connsiteX2" fmla="*/ 686242 w 868494"/>
              <a:gd name="connsiteY2" fmla="*/ 289201 h 289201"/>
              <a:gd name="connsiteX3" fmla="*/ 0 w 868494"/>
              <a:gd name="connsiteY3" fmla="*/ 289201 h 289201"/>
              <a:gd name="connsiteX4" fmla="*/ 191335 w 868494"/>
              <a:gd name="connsiteY4" fmla="*/ 3142 h 289201"/>
              <a:gd name="connsiteX0" fmla="*/ 191335 w 868494"/>
              <a:gd name="connsiteY0" fmla="*/ 3142 h 336335"/>
              <a:gd name="connsiteX1" fmla="*/ 868494 w 868494"/>
              <a:gd name="connsiteY1" fmla="*/ 0 h 336335"/>
              <a:gd name="connsiteX2" fmla="*/ 733376 w 868494"/>
              <a:gd name="connsiteY2" fmla="*/ 336335 h 336335"/>
              <a:gd name="connsiteX3" fmla="*/ 0 w 868494"/>
              <a:gd name="connsiteY3" fmla="*/ 289201 h 336335"/>
              <a:gd name="connsiteX4" fmla="*/ 191335 w 868494"/>
              <a:gd name="connsiteY4" fmla="*/ 3142 h 336335"/>
              <a:gd name="connsiteX0" fmla="*/ 254180 w 931339"/>
              <a:gd name="connsiteY0" fmla="*/ 3142 h 336335"/>
              <a:gd name="connsiteX1" fmla="*/ 931339 w 931339"/>
              <a:gd name="connsiteY1" fmla="*/ 0 h 336335"/>
              <a:gd name="connsiteX2" fmla="*/ 796221 w 931339"/>
              <a:gd name="connsiteY2" fmla="*/ 336335 h 336335"/>
              <a:gd name="connsiteX3" fmla="*/ 0 w 931339"/>
              <a:gd name="connsiteY3" fmla="*/ 336335 h 336335"/>
              <a:gd name="connsiteX4" fmla="*/ 254180 w 931339"/>
              <a:gd name="connsiteY4" fmla="*/ 3142 h 336335"/>
              <a:gd name="connsiteX0" fmla="*/ 266749 w 943908"/>
              <a:gd name="connsiteY0" fmla="*/ 3142 h 336335"/>
              <a:gd name="connsiteX1" fmla="*/ 943908 w 943908"/>
              <a:gd name="connsiteY1" fmla="*/ 0 h 336335"/>
              <a:gd name="connsiteX2" fmla="*/ 808790 w 943908"/>
              <a:gd name="connsiteY2" fmla="*/ 336335 h 336335"/>
              <a:gd name="connsiteX3" fmla="*/ 0 w 943908"/>
              <a:gd name="connsiteY3" fmla="*/ 336335 h 336335"/>
              <a:gd name="connsiteX4" fmla="*/ 266749 w 943908"/>
              <a:gd name="connsiteY4" fmla="*/ 3142 h 336335"/>
              <a:gd name="connsiteX0" fmla="*/ 137916 w 943908"/>
              <a:gd name="connsiteY0" fmla="*/ 9427 h 336335"/>
              <a:gd name="connsiteX1" fmla="*/ 943908 w 943908"/>
              <a:gd name="connsiteY1" fmla="*/ 0 h 336335"/>
              <a:gd name="connsiteX2" fmla="*/ 808790 w 943908"/>
              <a:gd name="connsiteY2" fmla="*/ 336335 h 336335"/>
              <a:gd name="connsiteX3" fmla="*/ 0 w 943908"/>
              <a:gd name="connsiteY3" fmla="*/ 336335 h 336335"/>
              <a:gd name="connsiteX4" fmla="*/ 137916 w 943908"/>
              <a:gd name="connsiteY4" fmla="*/ 9427 h 336335"/>
              <a:gd name="connsiteX0" fmla="*/ 137916 w 808790"/>
              <a:gd name="connsiteY0" fmla="*/ 12569 h 339477"/>
              <a:gd name="connsiteX1" fmla="*/ 808790 w 808790"/>
              <a:gd name="connsiteY1" fmla="*/ 0 h 339477"/>
              <a:gd name="connsiteX2" fmla="*/ 808790 w 808790"/>
              <a:gd name="connsiteY2" fmla="*/ 339477 h 339477"/>
              <a:gd name="connsiteX3" fmla="*/ 0 w 808790"/>
              <a:gd name="connsiteY3" fmla="*/ 339477 h 339477"/>
              <a:gd name="connsiteX4" fmla="*/ 137916 w 808790"/>
              <a:gd name="connsiteY4" fmla="*/ 12569 h 339477"/>
              <a:gd name="connsiteX0" fmla="*/ 137916 w 956477"/>
              <a:gd name="connsiteY0" fmla="*/ 12569 h 339477"/>
              <a:gd name="connsiteX1" fmla="*/ 808790 w 956477"/>
              <a:gd name="connsiteY1" fmla="*/ 0 h 339477"/>
              <a:gd name="connsiteX2" fmla="*/ 956477 w 956477"/>
              <a:gd name="connsiteY2" fmla="*/ 339477 h 339477"/>
              <a:gd name="connsiteX3" fmla="*/ 0 w 956477"/>
              <a:gd name="connsiteY3" fmla="*/ 339477 h 339477"/>
              <a:gd name="connsiteX4" fmla="*/ 137916 w 956477"/>
              <a:gd name="connsiteY4" fmla="*/ 12569 h 339477"/>
              <a:gd name="connsiteX0" fmla="*/ 5940 w 824501"/>
              <a:gd name="connsiteY0" fmla="*/ 12569 h 352046"/>
              <a:gd name="connsiteX1" fmla="*/ 676814 w 824501"/>
              <a:gd name="connsiteY1" fmla="*/ 0 h 352046"/>
              <a:gd name="connsiteX2" fmla="*/ 824501 w 824501"/>
              <a:gd name="connsiteY2" fmla="*/ 339477 h 352046"/>
              <a:gd name="connsiteX3" fmla="*/ 0 w 824501"/>
              <a:gd name="connsiteY3" fmla="*/ 352046 h 352046"/>
              <a:gd name="connsiteX4" fmla="*/ 5940 w 824501"/>
              <a:gd name="connsiteY4" fmla="*/ 12569 h 352046"/>
              <a:gd name="connsiteX0" fmla="*/ 0 w 837414"/>
              <a:gd name="connsiteY0" fmla="*/ 12569 h 352046"/>
              <a:gd name="connsiteX1" fmla="*/ 689727 w 837414"/>
              <a:gd name="connsiteY1" fmla="*/ 0 h 352046"/>
              <a:gd name="connsiteX2" fmla="*/ 837414 w 837414"/>
              <a:gd name="connsiteY2" fmla="*/ 339477 h 352046"/>
              <a:gd name="connsiteX3" fmla="*/ 12913 w 837414"/>
              <a:gd name="connsiteY3" fmla="*/ 352046 h 352046"/>
              <a:gd name="connsiteX4" fmla="*/ 0 w 837414"/>
              <a:gd name="connsiteY4" fmla="*/ 12569 h 352046"/>
              <a:gd name="connsiteX0" fmla="*/ 0 w 837414"/>
              <a:gd name="connsiteY0" fmla="*/ 12569 h 345761"/>
              <a:gd name="connsiteX1" fmla="*/ 689727 w 837414"/>
              <a:gd name="connsiteY1" fmla="*/ 0 h 345761"/>
              <a:gd name="connsiteX2" fmla="*/ 837414 w 837414"/>
              <a:gd name="connsiteY2" fmla="*/ 339477 h 345761"/>
              <a:gd name="connsiteX3" fmla="*/ 12913 w 837414"/>
              <a:gd name="connsiteY3" fmla="*/ 345761 h 345761"/>
              <a:gd name="connsiteX4" fmla="*/ 0 w 837414"/>
              <a:gd name="connsiteY4" fmla="*/ 12569 h 345761"/>
              <a:gd name="connsiteX0" fmla="*/ 0 w 834272"/>
              <a:gd name="connsiteY0" fmla="*/ 12569 h 345761"/>
              <a:gd name="connsiteX1" fmla="*/ 689727 w 834272"/>
              <a:gd name="connsiteY1" fmla="*/ 0 h 345761"/>
              <a:gd name="connsiteX2" fmla="*/ 834272 w 834272"/>
              <a:gd name="connsiteY2" fmla="*/ 345761 h 345761"/>
              <a:gd name="connsiteX3" fmla="*/ 12913 w 834272"/>
              <a:gd name="connsiteY3" fmla="*/ 345761 h 345761"/>
              <a:gd name="connsiteX4" fmla="*/ 0 w 834272"/>
              <a:gd name="connsiteY4" fmla="*/ 12569 h 345761"/>
              <a:gd name="connsiteX0" fmla="*/ 0 w 821703"/>
              <a:gd name="connsiteY0" fmla="*/ 12569 h 345761"/>
              <a:gd name="connsiteX1" fmla="*/ 677158 w 821703"/>
              <a:gd name="connsiteY1" fmla="*/ 0 h 345761"/>
              <a:gd name="connsiteX2" fmla="*/ 821703 w 821703"/>
              <a:gd name="connsiteY2" fmla="*/ 345761 h 345761"/>
              <a:gd name="connsiteX3" fmla="*/ 344 w 821703"/>
              <a:gd name="connsiteY3" fmla="*/ 345761 h 345761"/>
              <a:gd name="connsiteX4" fmla="*/ 0 w 821703"/>
              <a:gd name="connsiteY4" fmla="*/ 12569 h 345761"/>
              <a:gd name="connsiteX0" fmla="*/ 0 w 821703"/>
              <a:gd name="connsiteY0" fmla="*/ 3142 h 336334"/>
              <a:gd name="connsiteX1" fmla="*/ 680301 w 821703"/>
              <a:gd name="connsiteY1" fmla="*/ 0 h 336334"/>
              <a:gd name="connsiteX2" fmla="*/ 821703 w 821703"/>
              <a:gd name="connsiteY2" fmla="*/ 336334 h 336334"/>
              <a:gd name="connsiteX3" fmla="*/ 344 w 821703"/>
              <a:gd name="connsiteY3" fmla="*/ 336334 h 336334"/>
              <a:gd name="connsiteX4" fmla="*/ 0 w 821703"/>
              <a:gd name="connsiteY4" fmla="*/ 3142 h 336334"/>
              <a:gd name="connsiteX0" fmla="*/ 0 w 1010239"/>
              <a:gd name="connsiteY0" fmla="*/ 9427 h 336334"/>
              <a:gd name="connsiteX1" fmla="*/ 868837 w 1010239"/>
              <a:gd name="connsiteY1" fmla="*/ 0 h 336334"/>
              <a:gd name="connsiteX2" fmla="*/ 1010239 w 1010239"/>
              <a:gd name="connsiteY2" fmla="*/ 336334 h 336334"/>
              <a:gd name="connsiteX3" fmla="*/ 188880 w 1010239"/>
              <a:gd name="connsiteY3" fmla="*/ 336334 h 336334"/>
              <a:gd name="connsiteX4" fmla="*/ 0 w 1010239"/>
              <a:gd name="connsiteY4" fmla="*/ 9427 h 336334"/>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0 h 361472"/>
              <a:gd name="connsiteX1" fmla="*/ 853126 w 1010239"/>
              <a:gd name="connsiteY1" fmla="*/ 6285 h 361472"/>
              <a:gd name="connsiteX2" fmla="*/ 1010239 w 1010239"/>
              <a:gd name="connsiteY2" fmla="*/ 326907 h 361472"/>
              <a:gd name="connsiteX3" fmla="*/ 258010 w 1010239"/>
              <a:gd name="connsiteY3" fmla="*/ 361472 h 361472"/>
              <a:gd name="connsiteX4" fmla="*/ 0 w 1010239"/>
              <a:gd name="connsiteY4" fmla="*/ 0 h 361472"/>
              <a:gd name="connsiteX0" fmla="*/ 0 w 1010239"/>
              <a:gd name="connsiteY0" fmla="*/ 0 h 361472"/>
              <a:gd name="connsiteX1" fmla="*/ 787138 w 1010239"/>
              <a:gd name="connsiteY1" fmla="*/ 18854 h 361472"/>
              <a:gd name="connsiteX2" fmla="*/ 1010239 w 1010239"/>
              <a:gd name="connsiteY2" fmla="*/ 326907 h 361472"/>
              <a:gd name="connsiteX3" fmla="*/ 258010 w 1010239"/>
              <a:gd name="connsiteY3" fmla="*/ 361472 h 361472"/>
              <a:gd name="connsiteX4" fmla="*/ 0 w 1010239"/>
              <a:gd name="connsiteY4" fmla="*/ 0 h 361472"/>
              <a:gd name="connsiteX0" fmla="*/ 0 w 1010239"/>
              <a:gd name="connsiteY0" fmla="*/ 0 h 361472"/>
              <a:gd name="connsiteX1" fmla="*/ 724293 w 1010239"/>
              <a:gd name="connsiteY1" fmla="*/ 3142 h 361472"/>
              <a:gd name="connsiteX2" fmla="*/ 1010239 w 1010239"/>
              <a:gd name="connsiteY2" fmla="*/ 326907 h 361472"/>
              <a:gd name="connsiteX3" fmla="*/ 258010 w 1010239"/>
              <a:gd name="connsiteY3" fmla="*/ 361472 h 361472"/>
              <a:gd name="connsiteX4" fmla="*/ 0 w 1010239"/>
              <a:gd name="connsiteY4" fmla="*/ 0 h 361472"/>
              <a:gd name="connsiteX0" fmla="*/ 0 w 1013381"/>
              <a:gd name="connsiteY0" fmla="*/ 15712 h 358330"/>
              <a:gd name="connsiteX1" fmla="*/ 727435 w 1013381"/>
              <a:gd name="connsiteY1" fmla="*/ 0 h 358330"/>
              <a:gd name="connsiteX2" fmla="*/ 1013381 w 1013381"/>
              <a:gd name="connsiteY2" fmla="*/ 323765 h 358330"/>
              <a:gd name="connsiteX3" fmla="*/ 261152 w 1013381"/>
              <a:gd name="connsiteY3" fmla="*/ 358330 h 358330"/>
              <a:gd name="connsiteX4" fmla="*/ 0 w 1013381"/>
              <a:gd name="connsiteY4" fmla="*/ 15712 h 358330"/>
              <a:gd name="connsiteX0" fmla="*/ 0 w 1013381"/>
              <a:gd name="connsiteY0" fmla="*/ 1 h 342619"/>
              <a:gd name="connsiteX1" fmla="*/ 733720 w 1013381"/>
              <a:gd name="connsiteY1" fmla="*/ 0 h 342619"/>
              <a:gd name="connsiteX2" fmla="*/ 1013381 w 1013381"/>
              <a:gd name="connsiteY2" fmla="*/ 308054 h 342619"/>
              <a:gd name="connsiteX3" fmla="*/ 261152 w 1013381"/>
              <a:gd name="connsiteY3" fmla="*/ 342619 h 342619"/>
              <a:gd name="connsiteX4" fmla="*/ 0 w 1013381"/>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61152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45357"/>
              <a:gd name="connsiteY0" fmla="*/ 1 h 342619"/>
              <a:gd name="connsiteX1" fmla="*/ 740005 w 1145357"/>
              <a:gd name="connsiteY1" fmla="*/ 0 h 342619"/>
              <a:gd name="connsiteX2" fmla="*/ 1145357 w 1145357"/>
              <a:gd name="connsiteY2" fmla="*/ 339476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9476 h 342619"/>
              <a:gd name="connsiteX3" fmla="*/ 286290 w 1145357"/>
              <a:gd name="connsiteY3" fmla="*/ 342619 h 342619"/>
              <a:gd name="connsiteX4" fmla="*/ 0 w 1145357"/>
              <a:gd name="connsiteY4" fmla="*/ 1 h 342619"/>
              <a:gd name="connsiteX0" fmla="*/ 0 w 1145357"/>
              <a:gd name="connsiteY0" fmla="*/ 1 h 345760"/>
              <a:gd name="connsiteX1" fmla="*/ 740005 w 1145357"/>
              <a:gd name="connsiteY1" fmla="*/ 0 h 345760"/>
              <a:gd name="connsiteX2" fmla="*/ 1145357 w 1145357"/>
              <a:gd name="connsiteY2" fmla="*/ 345760 h 345760"/>
              <a:gd name="connsiteX3" fmla="*/ 286290 w 1145357"/>
              <a:gd name="connsiteY3" fmla="*/ 342619 h 345760"/>
              <a:gd name="connsiteX4" fmla="*/ 0 w 1145357"/>
              <a:gd name="connsiteY4" fmla="*/ 1 h 345760"/>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357" h="342619">
                <a:moveTo>
                  <a:pt x="0" y="1"/>
                </a:moveTo>
                <a:lnTo>
                  <a:pt x="740005" y="0"/>
                </a:lnTo>
                <a:lnTo>
                  <a:pt x="1145357" y="336333"/>
                </a:lnTo>
                <a:lnTo>
                  <a:pt x="286290" y="342619"/>
                </a:lnTo>
                <a:cubicBezTo>
                  <a:pt x="185622" y="228413"/>
                  <a:pt x="132092" y="167626"/>
                  <a:pt x="0" y="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8"/>
          <p:cNvSpPr/>
          <p:nvPr userDrawn="1"/>
        </p:nvSpPr>
        <p:spPr>
          <a:xfrm>
            <a:off x="6587775" y="5311108"/>
            <a:ext cx="1019665" cy="248349"/>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19063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119063 w 727092"/>
              <a:gd name="connsiteY4" fmla="*/ 1 h 245210"/>
              <a:gd name="connsiteX0" fmla="*/ 59360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59360 w 727092"/>
              <a:gd name="connsiteY4" fmla="*/ 1 h 245210"/>
              <a:gd name="connsiteX0" fmla="*/ 109636 w 777368"/>
              <a:gd name="connsiteY0" fmla="*/ 1 h 245210"/>
              <a:gd name="connsiteX1" fmla="*/ 777368 w 777368"/>
              <a:gd name="connsiteY1" fmla="*/ 0 h 245210"/>
              <a:gd name="connsiteX2" fmla="*/ 573120 w 777368"/>
              <a:gd name="connsiteY2" fmla="*/ 245210 h 245210"/>
              <a:gd name="connsiteX3" fmla="*/ 0 w 777368"/>
              <a:gd name="connsiteY3" fmla="*/ 245209 h 245210"/>
              <a:gd name="connsiteX4" fmla="*/ 109636 w 777368"/>
              <a:gd name="connsiteY4" fmla="*/ 1 h 245210"/>
              <a:gd name="connsiteX0" fmla="*/ 109636 w 683100"/>
              <a:gd name="connsiteY0" fmla="*/ 3143 h 248352"/>
              <a:gd name="connsiteX1" fmla="*/ 683100 w 683100"/>
              <a:gd name="connsiteY1" fmla="*/ 0 h 248352"/>
              <a:gd name="connsiteX2" fmla="*/ 573120 w 683100"/>
              <a:gd name="connsiteY2" fmla="*/ 248352 h 248352"/>
              <a:gd name="connsiteX3" fmla="*/ 0 w 683100"/>
              <a:gd name="connsiteY3" fmla="*/ 248351 h 248352"/>
              <a:gd name="connsiteX4" fmla="*/ 109636 w 683100"/>
              <a:gd name="connsiteY4" fmla="*/ 3143 h 248352"/>
              <a:gd name="connsiteX0" fmla="*/ 109636 w 683100"/>
              <a:gd name="connsiteY0" fmla="*/ 3143 h 254637"/>
              <a:gd name="connsiteX1" fmla="*/ 683100 w 683100"/>
              <a:gd name="connsiteY1" fmla="*/ 0 h 254637"/>
              <a:gd name="connsiteX2" fmla="*/ 676815 w 683100"/>
              <a:gd name="connsiteY2" fmla="*/ 254637 h 254637"/>
              <a:gd name="connsiteX3" fmla="*/ 0 w 683100"/>
              <a:gd name="connsiteY3" fmla="*/ 248351 h 254637"/>
              <a:gd name="connsiteX4" fmla="*/ 109636 w 683100"/>
              <a:gd name="connsiteY4" fmla="*/ 3143 h 254637"/>
              <a:gd name="connsiteX0" fmla="*/ 109636 w 698811"/>
              <a:gd name="connsiteY0" fmla="*/ 0 h 251494"/>
              <a:gd name="connsiteX1" fmla="*/ 698811 w 698811"/>
              <a:gd name="connsiteY1" fmla="*/ 3142 h 251494"/>
              <a:gd name="connsiteX2" fmla="*/ 676815 w 698811"/>
              <a:gd name="connsiteY2" fmla="*/ 251494 h 251494"/>
              <a:gd name="connsiteX3" fmla="*/ 0 w 698811"/>
              <a:gd name="connsiteY3" fmla="*/ 245208 h 251494"/>
              <a:gd name="connsiteX4" fmla="*/ 109636 w 698811"/>
              <a:gd name="connsiteY4" fmla="*/ 0 h 251494"/>
              <a:gd name="connsiteX0" fmla="*/ 109636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109636 w 698811"/>
              <a:gd name="connsiteY4" fmla="*/ 0 h 245210"/>
              <a:gd name="connsiteX0" fmla="*/ 87640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87640 w 698811"/>
              <a:gd name="connsiteY4" fmla="*/ 0 h 245210"/>
              <a:gd name="connsiteX0" fmla="*/ 0 w 730577"/>
              <a:gd name="connsiteY0" fmla="*/ 0 h 242068"/>
              <a:gd name="connsiteX1" fmla="*/ 730577 w 730577"/>
              <a:gd name="connsiteY1" fmla="*/ 0 h 242068"/>
              <a:gd name="connsiteX2" fmla="*/ 721150 w 730577"/>
              <a:gd name="connsiteY2" fmla="*/ 242068 h 242068"/>
              <a:gd name="connsiteX3" fmla="*/ 31766 w 730577"/>
              <a:gd name="connsiteY3" fmla="*/ 242066 h 242068"/>
              <a:gd name="connsiteX4" fmla="*/ 0 w 730577"/>
              <a:gd name="connsiteY4" fmla="*/ 0 h 242068"/>
              <a:gd name="connsiteX0" fmla="*/ 0 w 721150"/>
              <a:gd name="connsiteY0" fmla="*/ 3142 h 245210"/>
              <a:gd name="connsiteX1" fmla="*/ 608029 w 721150"/>
              <a:gd name="connsiteY1" fmla="*/ 0 h 245210"/>
              <a:gd name="connsiteX2" fmla="*/ 721150 w 721150"/>
              <a:gd name="connsiteY2" fmla="*/ 245210 h 245210"/>
              <a:gd name="connsiteX3" fmla="*/ 31766 w 721150"/>
              <a:gd name="connsiteY3" fmla="*/ 245208 h 245210"/>
              <a:gd name="connsiteX4" fmla="*/ 0 w 721150"/>
              <a:gd name="connsiteY4" fmla="*/ 3142 h 245210"/>
              <a:gd name="connsiteX0" fmla="*/ 0 w 796564"/>
              <a:gd name="connsiteY0" fmla="*/ 3142 h 251494"/>
              <a:gd name="connsiteX1" fmla="*/ 608029 w 796564"/>
              <a:gd name="connsiteY1" fmla="*/ 0 h 251494"/>
              <a:gd name="connsiteX2" fmla="*/ 796564 w 796564"/>
              <a:gd name="connsiteY2" fmla="*/ 251494 h 251494"/>
              <a:gd name="connsiteX3" fmla="*/ 31766 w 796564"/>
              <a:gd name="connsiteY3" fmla="*/ 245208 h 251494"/>
              <a:gd name="connsiteX4" fmla="*/ 0 w 796564"/>
              <a:gd name="connsiteY4" fmla="*/ 3142 h 251494"/>
              <a:gd name="connsiteX0" fmla="*/ 0 w 796564"/>
              <a:gd name="connsiteY0" fmla="*/ 3142 h 257777"/>
              <a:gd name="connsiteX1" fmla="*/ 608029 w 796564"/>
              <a:gd name="connsiteY1" fmla="*/ 0 h 257777"/>
              <a:gd name="connsiteX2" fmla="*/ 796564 w 796564"/>
              <a:gd name="connsiteY2" fmla="*/ 251494 h 257777"/>
              <a:gd name="connsiteX3" fmla="*/ 116607 w 796564"/>
              <a:gd name="connsiteY3" fmla="*/ 257777 h 257777"/>
              <a:gd name="connsiteX4" fmla="*/ 0 w 796564"/>
              <a:gd name="connsiteY4" fmla="*/ 3142 h 257777"/>
              <a:gd name="connsiteX0" fmla="*/ 0 w 871979"/>
              <a:gd name="connsiteY0" fmla="*/ 21996 h 257777"/>
              <a:gd name="connsiteX1" fmla="*/ 683444 w 871979"/>
              <a:gd name="connsiteY1" fmla="*/ 0 h 257777"/>
              <a:gd name="connsiteX2" fmla="*/ 871979 w 871979"/>
              <a:gd name="connsiteY2" fmla="*/ 251494 h 257777"/>
              <a:gd name="connsiteX3" fmla="*/ 192022 w 871979"/>
              <a:gd name="connsiteY3" fmla="*/ 257777 h 257777"/>
              <a:gd name="connsiteX4" fmla="*/ 0 w 871979"/>
              <a:gd name="connsiteY4" fmla="*/ 21996 h 257777"/>
              <a:gd name="connsiteX0" fmla="*/ 0 w 871979"/>
              <a:gd name="connsiteY0" fmla="*/ 0 h 235781"/>
              <a:gd name="connsiteX1" fmla="*/ 658306 w 871979"/>
              <a:gd name="connsiteY1" fmla="*/ 0 h 235781"/>
              <a:gd name="connsiteX2" fmla="*/ 871979 w 871979"/>
              <a:gd name="connsiteY2" fmla="*/ 229498 h 235781"/>
              <a:gd name="connsiteX3" fmla="*/ 192022 w 871979"/>
              <a:gd name="connsiteY3" fmla="*/ 235781 h 235781"/>
              <a:gd name="connsiteX4" fmla="*/ 0 w 871979"/>
              <a:gd name="connsiteY4" fmla="*/ 0 h 235781"/>
              <a:gd name="connsiteX0" fmla="*/ 0 w 1029092"/>
              <a:gd name="connsiteY0" fmla="*/ 0 h 238925"/>
              <a:gd name="connsiteX1" fmla="*/ 658306 w 1029092"/>
              <a:gd name="connsiteY1" fmla="*/ 0 h 238925"/>
              <a:gd name="connsiteX2" fmla="*/ 1029092 w 1029092"/>
              <a:gd name="connsiteY2" fmla="*/ 238925 h 238925"/>
              <a:gd name="connsiteX3" fmla="*/ 192022 w 1029092"/>
              <a:gd name="connsiteY3" fmla="*/ 235781 h 238925"/>
              <a:gd name="connsiteX4" fmla="*/ 0 w 1029092"/>
              <a:gd name="connsiteY4" fmla="*/ 0 h 238925"/>
              <a:gd name="connsiteX0" fmla="*/ 0 w 1029092"/>
              <a:gd name="connsiteY0" fmla="*/ 0 h 257776"/>
              <a:gd name="connsiteX1" fmla="*/ 658306 w 1029092"/>
              <a:gd name="connsiteY1" fmla="*/ 0 h 257776"/>
              <a:gd name="connsiteX2" fmla="*/ 1029092 w 1029092"/>
              <a:gd name="connsiteY2" fmla="*/ 238925 h 257776"/>
              <a:gd name="connsiteX3" fmla="*/ 349135 w 1029092"/>
              <a:gd name="connsiteY3" fmla="*/ 257776 h 257776"/>
              <a:gd name="connsiteX4" fmla="*/ 0 w 1029092"/>
              <a:gd name="connsiteY4" fmla="*/ 0 h 257776"/>
              <a:gd name="connsiteX0" fmla="*/ 0 w 1029092"/>
              <a:gd name="connsiteY0" fmla="*/ 0 h 251491"/>
              <a:gd name="connsiteX1" fmla="*/ 658306 w 1029092"/>
              <a:gd name="connsiteY1" fmla="*/ 0 h 251491"/>
              <a:gd name="connsiteX2" fmla="*/ 1029092 w 1029092"/>
              <a:gd name="connsiteY2" fmla="*/ 238925 h 251491"/>
              <a:gd name="connsiteX3" fmla="*/ 305143 w 1029092"/>
              <a:gd name="connsiteY3" fmla="*/ 251491 h 251491"/>
              <a:gd name="connsiteX4" fmla="*/ 0 w 1029092"/>
              <a:gd name="connsiteY4" fmla="*/ 0 h 251491"/>
              <a:gd name="connsiteX0" fmla="*/ 0 w 1029092"/>
              <a:gd name="connsiteY0" fmla="*/ 0 h 248349"/>
              <a:gd name="connsiteX1" fmla="*/ 658306 w 1029092"/>
              <a:gd name="connsiteY1" fmla="*/ 0 h 248349"/>
              <a:gd name="connsiteX2" fmla="*/ 1029092 w 1029092"/>
              <a:gd name="connsiteY2" fmla="*/ 238925 h 248349"/>
              <a:gd name="connsiteX3" fmla="*/ 305143 w 1029092"/>
              <a:gd name="connsiteY3" fmla="*/ 248349 h 248349"/>
              <a:gd name="connsiteX4" fmla="*/ 0 w 1029092"/>
              <a:gd name="connsiteY4" fmla="*/ 0 h 248349"/>
              <a:gd name="connsiteX0" fmla="*/ 0 w 1019665"/>
              <a:gd name="connsiteY0" fmla="*/ 0 h 248349"/>
              <a:gd name="connsiteX1" fmla="*/ 648879 w 1019665"/>
              <a:gd name="connsiteY1" fmla="*/ 0 h 248349"/>
              <a:gd name="connsiteX2" fmla="*/ 1019665 w 1019665"/>
              <a:gd name="connsiteY2" fmla="*/ 238925 h 248349"/>
              <a:gd name="connsiteX3" fmla="*/ 295716 w 1019665"/>
              <a:gd name="connsiteY3" fmla="*/ 248349 h 248349"/>
              <a:gd name="connsiteX4" fmla="*/ 0 w 1019665"/>
              <a:gd name="connsiteY4" fmla="*/ 0 h 24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665" h="248349">
                <a:moveTo>
                  <a:pt x="0" y="0"/>
                </a:moveTo>
                <a:lnTo>
                  <a:pt x="648879" y="0"/>
                </a:lnTo>
                <a:lnTo>
                  <a:pt x="1019665" y="238925"/>
                </a:lnTo>
                <a:lnTo>
                  <a:pt x="295716" y="24834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8"/>
          <p:cNvSpPr/>
          <p:nvPr userDrawn="1"/>
        </p:nvSpPr>
        <p:spPr>
          <a:xfrm>
            <a:off x="7855423" y="5600309"/>
            <a:ext cx="1381027" cy="350939"/>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91335 w 890490"/>
              <a:gd name="connsiteY0" fmla="*/ 0 h 286059"/>
              <a:gd name="connsiteX1" fmla="*/ 890490 w 890490"/>
              <a:gd name="connsiteY1" fmla="*/ 40849 h 286059"/>
              <a:gd name="connsiteX2" fmla="*/ 686242 w 890490"/>
              <a:gd name="connsiteY2" fmla="*/ 286059 h 286059"/>
              <a:gd name="connsiteX3" fmla="*/ 0 w 890490"/>
              <a:gd name="connsiteY3" fmla="*/ 286059 h 286059"/>
              <a:gd name="connsiteX4" fmla="*/ 191335 w 890490"/>
              <a:gd name="connsiteY4" fmla="*/ 0 h 286059"/>
              <a:gd name="connsiteX0" fmla="*/ 191335 w 868494"/>
              <a:gd name="connsiteY0" fmla="*/ 3142 h 289201"/>
              <a:gd name="connsiteX1" fmla="*/ 868494 w 868494"/>
              <a:gd name="connsiteY1" fmla="*/ 0 h 289201"/>
              <a:gd name="connsiteX2" fmla="*/ 686242 w 868494"/>
              <a:gd name="connsiteY2" fmla="*/ 289201 h 289201"/>
              <a:gd name="connsiteX3" fmla="*/ 0 w 868494"/>
              <a:gd name="connsiteY3" fmla="*/ 289201 h 289201"/>
              <a:gd name="connsiteX4" fmla="*/ 191335 w 868494"/>
              <a:gd name="connsiteY4" fmla="*/ 3142 h 289201"/>
              <a:gd name="connsiteX0" fmla="*/ 191335 w 868494"/>
              <a:gd name="connsiteY0" fmla="*/ 3142 h 336335"/>
              <a:gd name="connsiteX1" fmla="*/ 868494 w 868494"/>
              <a:gd name="connsiteY1" fmla="*/ 0 h 336335"/>
              <a:gd name="connsiteX2" fmla="*/ 733376 w 868494"/>
              <a:gd name="connsiteY2" fmla="*/ 336335 h 336335"/>
              <a:gd name="connsiteX3" fmla="*/ 0 w 868494"/>
              <a:gd name="connsiteY3" fmla="*/ 289201 h 336335"/>
              <a:gd name="connsiteX4" fmla="*/ 191335 w 868494"/>
              <a:gd name="connsiteY4" fmla="*/ 3142 h 336335"/>
              <a:gd name="connsiteX0" fmla="*/ 254180 w 931339"/>
              <a:gd name="connsiteY0" fmla="*/ 3142 h 336335"/>
              <a:gd name="connsiteX1" fmla="*/ 931339 w 931339"/>
              <a:gd name="connsiteY1" fmla="*/ 0 h 336335"/>
              <a:gd name="connsiteX2" fmla="*/ 796221 w 931339"/>
              <a:gd name="connsiteY2" fmla="*/ 336335 h 336335"/>
              <a:gd name="connsiteX3" fmla="*/ 0 w 931339"/>
              <a:gd name="connsiteY3" fmla="*/ 336335 h 336335"/>
              <a:gd name="connsiteX4" fmla="*/ 254180 w 931339"/>
              <a:gd name="connsiteY4" fmla="*/ 3142 h 336335"/>
              <a:gd name="connsiteX0" fmla="*/ 266749 w 943908"/>
              <a:gd name="connsiteY0" fmla="*/ 3142 h 336335"/>
              <a:gd name="connsiteX1" fmla="*/ 943908 w 943908"/>
              <a:gd name="connsiteY1" fmla="*/ 0 h 336335"/>
              <a:gd name="connsiteX2" fmla="*/ 808790 w 943908"/>
              <a:gd name="connsiteY2" fmla="*/ 336335 h 336335"/>
              <a:gd name="connsiteX3" fmla="*/ 0 w 943908"/>
              <a:gd name="connsiteY3" fmla="*/ 336335 h 336335"/>
              <a:gd name="connsiteX4" fmla="*/ 266749 w 943908"/>
              <a:gd name="connsiteY4" fmla="*/ 3142 h 336335"/>
              <a:gd name="connsiteX0" fmla="*/ 137916 w 943908"/>
              <a:gd name="connsiteY0" fmla="*/ 9427 h 336335"/>
              <a:gd name="connsiteX1" fmla="*/ 943908 w 943908"/>
              <a:gd name="connsiteY1" fmla="*/ 0 h 336335"/>
              <a:gd name="connsiteX2" fmla="*/ 808790 w 943908"/>
              <a:gd name="connsiteY2" fmla="*/ 336335 h 336335"/>
              <a:gd name="connsiteX3" fmla="*/ 0 w 943908"/>
              <a:gd name="connsiteY3" fmla="*/ 336335 h 336335"/>
              <a:gd name="connsiteX4" fmla="*/ 137916 w 943908"/>
              <a:gd name="connsiteY4" fmla="*/ 9427 h 336335"/>
              <a:gd name="connsiteX0" fmla="*/ 137916 w 808790"/>
              <a:gd name="connsiteY0" fmla="*/ 12569 h 339477"/>
              <a:gd name="connsiteX1" fmla="*/ 808790 w 808790"/>
              <a:gd name="connsiteY1" fmla="*/ 0 h 339477"/>
              <a:gd name="connsiteX2" fmla="*/ 808790 w 808790"/>
              <a:gd name="connsiteY2" fmla="*/ 339477 h 339477"/>
              <a:gd name="connsiteX3" fmla="*/ 0 w 808790"/>
              <a:gd name="connsiteY3" fmla="*/ 339477 h 339477"/>
              <a:gd name="connsiteX4" fmla="*/ 137916 w 808790"/>
              <a:gd name="connsiteY4" fmla="*/ 12569 h 339477"/>
              <a:gd name="connsiteX0" fmla="*/ 137916 w 956477"/>
              <a:gd name="connsiteY0" fmla="*/ 12569 h 339477"/>
              <a:gd name="connsiteX1" fmla="*/ 808790 w 956477"/>
              <a:gd name="connsiteY1" fmla="*/ 0 h 339477"/>
              <a:gd name="connsiteX2" fmla="*/ 956477 w 956477"/>
              <a:gd name="connsiteY2" fmla="*/ 339477 h 339477"/>
              <a:gd name="connsiteX3" fmla="*/ 0 w 956477"/>
              <a:gd name="connsiteY3" fmla="*/ 339477 h 339477"/>
              <a:gd name="connsiteX4" fmla="*/ 137916 w 956477"/>
              <a:gd name="connsiteY4" fmla="*/ 12569 h 339477"/>
              <a:gd name="connsiteX0" fmla="*/ 5940 w 824501"/>
              <a:gd name="connsiteY0" fmla="*/ 12569 h 352046"/>
              <a:gd name="connsiteX1" fmla="*/ 676814 w 824501"/>
              <a:gd name="connsiteY1" fmla="*/ 0 h 352046"/>
              <a:gd name="connsiteX2" fmla="*/ 824501 w 824501"/>
              <a:gd name="connsiteY2" fmla="*/ 339477 h 352046"/>
              <a:gd name="connsiteX3" fmla="*/ 0 w 824501"/>
              <a:gd name="connsiteY3" fmla="*/ 352046 h 352046"/>
              <a:gd name="connsiteX4" fmla="*/ 5940 w 824501"/>
              <a:gd name="connsiteY4" fmla="*/ 12569 h 352046"/>
              <a:gd name="connsiteX0" fmla="*/ 0 w 837414"/>
              <a:gd name="connsiteY0" fmla="*/ 12569 h 352046"/>
              <a:gd name="connsiteX1" fmla="*/ 689727 w 837414"/>
              <a:gd name="connsiteY1" fmla="*/ 0 h 352046"/>
              <a:gd name="connsiteX2" fmla="*/ 837414 w 837414"/>
              <a:gd name="connsiteY2" fmla="*/ 339477 h 352046"/>
              <a:gd name="connsiteX3" fmla="*/ 12913 w 837414"/>
              <a:gd name="connsiteY3" fmla="*/ 352046 h 352046"/>
              <a:gd name="connsiteX4" fmla="*/ 0 w 837414"/>
              <a:gd name="connsiteY4" fmla="*/ 12569 h 352046"/>
              <a:gd name="connsiteX0" fmla="*/ 0 w 837414"/>
              <a:gd name="connsiteY0" fmla="*/ 12569 h 345761"/>
              <a:gd name="connsiteX1" fmla="*/ 689727 w 837414"/>
              <a:gd name="connsiteY1" fmla="*/ 0 h 345761"/>
              <a:gd name="connsiteX2" fmla="*/ 837414 w 837414"/>
              <a:gd name="connsiteY2" fmla="*/ 339477 h 345761"/>
              <a:gd name="connsiteX3" fmla="*/ 12913 w 837414"/>
              <a:gd name="connsiteY3" fmla="*/ 345761 h 345761"/>
              <a:gd name="connsiteX4" fmla="*/ 0 w 837414"/>
              <a:gd name="connsiteY4" fmla="*/ 12569 h 345761"/>
              <a:gd name="connsiteX0" fmla="*/ 0 w 834272"/>
              <a:gd name="connsiteY0" fmla="*/ 12569 h 345761"/>
              <a:gd name="connsiteX1" fmla="*/ 689727 w 834272"/>
              <a:gd name="connsiteY1" fmla="*/ 0 h 345761"/>
              <a:gd name="connsiteX2" fmla="*/ 834272 w 834272"/>
              <a:gd name="connsiteY2" fmla="*/ 345761 h 345761"/>
              <a:gd name="connsiteX3" fmla="*/ 12913 w 834272"/>
              <a:gd name="connsiteY3" fmla="*/ 345761 h 345761"/>
              <a:gd name="connsiteX4" fmla="*/ 0 w 834272"/>
              <a:gd name="connsiteY4" fmla="*/ 12569 h 345761"/>
              <a:gd name="connsiteX0" fmla="*/ 0 w 821703"/>
              <a:gd name="connsiteY0" fmla="*/ 12569 h 345761"/>
              <a:gd name="connsiteX1" fmla="*/ 677158 w 821703"/>
              <a:gd name="connsiteY1" fmla="*/ 0 h 345761"/>
              <a:gd name="connsiteX2" fmla="*/ 821703 w 821703"/>
              <a:gd name="connsiteY2" fmla="*/ 345761 h 345761"/>
              <a:gd name="connsiteX3" fmla="*/ 344 w 821703"/>
              <a:gd name="connsiteY3" fmla="*/ 345761 h 345761"/>
              <a:gd name="connsiteX4" fmla="*/ 0 w 821703"/>
              <a:gd name="connsiteY4" fmla="*/ 12569 h 345761"/>
              <a:gd name="connsiteX0" fmla="*/ 0 w 821703"/>
              <a:gd name="connsiteY0" fmla="*/ 3142 h 336334"/>
              <a:gd name="connsiteX1" fmla="*/ 680301 w 821703"/>
              <a:gd name="connsiteY1" fmla="*/ 0 h 336334"/>
              <a:gd name="connsiteX2" fmla="*/ 821703 w 821703"/>
              <a:gd name="connsiteY2" fmla="*/ 336334 h 336334"/>
              <a:gd name="connsiteX3" fmla="*/ 344 w 821703"/>
              <a:gd name="connsiteY3" fmla="*/ 336334 h 336334"/>
              <a:gd name="connsiteX4" fmla="*/ 0 w 821703"/>
              <a:gd name="connsiteY4" fmla="*/ 3142 h 336334"/>
              <a:gd name="connsiteX0" fmla="*/ 0 w 1010239"/>
              <a:gd name="connsiteY0" fmla="*/ 9427 h 336334"/>
              <a:gd name="connsiteX1" fmla="*/ 868837 w 1010239"/>
              <a:gd name="connsiteY1" fmla="*/ 0 h 336334"/>
              <a:gd name="connsiteX2" fmla="*/ 1010239 w 1010239"/>
              <a:gd name="connsiteY2" fmla="*/ 336334 h 336334"/>
              <a:gd name="connsiteX3" fmla="*/ 188880 w 1010239"/>
              <a:gd name="connsiteY3" fmla="*/ 336334 h 336334"/>
              <a:gd name="connsiteX4" fmla="*/ 0 w 1010239"/>
              <a:gd name="connsiteY4" fmla="*/ 9427 h 336334"/>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9427 h 370899"/>
              <a:gd name="connsiteX1" fmla="*/ 868837 w 1010239"/>
              <a:gd name="connsiteY1" fmla="*/ 0 h 370899"/>
              <a:gd name="connsiteX2" fmla="*/ 1010239 w 1010239"/>
              <a:gd name="connsiteY2" fmla="*/ 336334 h 370899"/>
              <a:gd name="connsiteX3" fmla="*/ 258010 w 1010239"/>
              <a:gd name="connsiteY3" fmla="*/ 370899 h 370899"/>
              <a:gd name="connsiteX4" fmla="*/ 0 w 1010239"/>
              <a:gd name="connsiteY4" fmla="*/ 9427 h 370899"/>
              <a:gd name="connsiteX0" fmla="*/ 0 w 1010239"/>
              <a:gd name="connsiteY0" fmla="*/ 0 h 361472"/>
              <a:gd name="connsiteX1" fmla="*/ 853126 w 1010239"/>
              <a:gd name="connsiteY1" fmla="*/ 6285 h 361472"/>
              <a:gd name="connsiteX2" fmla="*/ 1010239 w 1010239"/>
              <a:gd name="connsiteY2" fmla="*/ 326907 h 361472"/>
              <a:gd name="connsiteX3" fmla="*/ 258010 w 1010239"/>
              <a:gd name="connsiteY3" fmla="*/ 361472 h 361472"/>
              <a:gd name="connsiteX4" fmla="*/ 0 w 1010239"/>
              <a:gd name="connsiteY4" fmla="*/ 0 h 361472"/>
              <a:gd name="connsiteX0" fmla="*/ 0 w 1010239"/>
              <a:gd name="connsiteY0" fmla="*/ 0 h 361472"/>
              <a:gd name="connsiteX1" fmla="*/ 787138 w 1010239"/>
              <a:gd name="connsiteY1" fmla="*/ 18854 h 361472"/>
              <a:gd name="connsiteX2" fmla="*/ 1010239 w 1010239"/>
              <a:gd name="connsiteY2" fmla="*/ 326907 h 361472"/>
              <a:gd name="connsiteX3" fmla="*/ 258010 w 1010239"/>
              <a:gd name="connsiteY3" fmla="*/ 361472 h 361472"/>
              <a:gd name="connsiteX4" fmla="*/ 0 w 1010239"/>
              <a:gd name="connsiteY4" fmla="*/ 0 h 361472"/>
              <a:gd name="connsiteX0" fmla="*/ 0 w 1010239"/>
              <a:gd name="connsiteY0" fmla="*/ 0 h 361472"/>
              <a:gd name="connsiteX1" fmla="*/ 724293 w 1010239"/>
              <a:gd name="connsiteY1" fmla="*/ 3142 h 361472"/>
              <a:gd name="connsiteX2" fmla="*/ 1010239 w 1010239"/>
              <a:gd name="connsiteY2" fmla="*/ 326907 h 361472"/>
              <a:gd name="connsiteX3" fmla="*/ 258010 w 1010239"/>
              <a:gd name="connsiteY3" fmla="*/ 361472 h 361472"/>
              <a:gd name="connsiteX4" fmla="*/ 0 w 1010239"/>
              <a:gd name="connsiteY4" fmla="*/ 0 h 361472"/>
              <a:gd name="connsiteX0" fmla="*/ 0 w 1013381"/>
              <a:gd name="connsiteY0" fmla="*/ 15712 h 358330"/>
              <a:gd name="connsiteX1" fmla="*/ 727435 w 1013381"/>
              <a:gd name="connsiteY1" fmla="*/ 0 h 358330"/>
              <a:gd name="connsiteX2" fmla="*/ 1013381 w 1013381"/>
              <a:gd name="connsiteY2" fmla="*/ 323765 h 358330"/>
              <a:gd name="connsiteX3" fmla="*/ 261152 w 1013381"/>
              <a:gd name="connsiteY3" fmla="*/ 358330 h 358330"/>
              <a:gd name="connsiteX4" fmla="*/ 0 w 1013381"/>
              <a:gd name="connsiteY4" fmla="*/ 15712 h 358330"/>
              <a:gd name="connsiteX0" fmla="*/ 0 w 1013381"/>
              <a:gd name="connsiteY0" fmla="*/ 1 h 342619"/>
              <a:gd name="connsiteX1" fmla="*/ 733720 w 1013381"/>
              <a:gd name="connsiteY1" fmla="*/ 0 h 342619"/>
              <a:gd name="connsiteX2" fmla="*/ 1013381 w 1013381"/>
              <a:gd name="connsiteY2" fmla="*/ 308054 h 342619"/>
              <a:gd name="connsiteX3" fmla="*/ 261152 w 1013381"/>
              <a:gd name="connsiteY3" fmla="*/ 342619 h 342619"/>
              <a:gd name="connsiteX4" fmla="*/ 0 w 1013381"/>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61152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39072"/>
              <a:gd name="connsiteY0" fmla="*/ 1 h 342619"/>
              <a:gd name="connsiteX1" fmla="*/ 733720 w 1139072"/>
              <a:gd name="connsiteY1" fmla="*/ 0 h 342619"/>
              <a:gd name="connsiteX2" fmla="*/ 1139072 w 1139072"/>
              <a:gd name="connsiteY2" fmla="*/ 339476 h 342619"/>
              <a:gd name="connsiteX3" fmla="*/ 280005 w 1139072"/>
              <a:gd name="connsiteY3" fmla="*/ 342619 h 342619"/>
              <a:gd name="connsiteX4" fmla="*/ 0 w 1139072"/>
              <a:gd name="connsiteY4" fmla="*/ 1 h 342619"/>
              <a:gd name="connsiteX0" fmla="*/ 0 w 1145357"/>
              <a:gd name="connsiteY0" fmla="*/ 1 h 342619"/>
              <a:gd name="connsiteX1" fmla="*/ 740005 w 1145357"/>
              <a:gd name="connsiteY1" fmla="*/ 0 h 342619"/>
              <a:gd name="connsiteX2" fmla="*/ 1145357 w 1145357"/>
              <a:gd name="connsiteY2" fmla="*/ 339476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9476 h 342619"/>
              <a:gd name="connsiteX3" fmla="*/ 286290 w 1145357"/>
              <a:gd name="connsiteY3" fmla="*/ 342619 h 342619"/>
              <a:gd name="connsiteX4" fmla="*/ 0 w 1145357"/>
              <a:gd name="connsiteY4" fmla="*/ 1 h 342619"/>
              <a:gd name="connsiteX0" fmla="*/ 0 w 1145357"/>
              <a:gd name="connsiteY0" fmla="*/ 1 h 345760"/>
              <a:gd name="connsiteX1" fmla="*/ 740005 w 1145357"/>
              <a:gd name="connsiteY1" fmla="*/ 0 h 345760"/>
              <a:gd name="connsiteX2" fmla="*/ 1145357 w 1145357"/>
              <a:gd name="connsiteY2" fmla="*/ 345760 h 345760"/>
              <a:gd name="connsiteX3" fmla="*/ 286290 w 1145357"/>
              <a:gd name="connsiteY3" fmla="*/ 342619 h 345760"/>
              <a:gd name="connsiteX4" fmla="*/ 0 w 1145357"/>
              <a:gd name="connsiteY4" fmla="*/ 1 h 345760"/>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3191 h 342619"/>
              <a:gd name="connsiteX3" fmla="*/ 286290 w 1145357"/>
              <a:gd name="connsiteY3" fmla="*/ 342619 h 342619"/>
              <a:gd name="connsiteX4" fmla="*/ 0 w 1145357"/>
              <a:gd name="connsiteY4" fmla="*/ 1 h 342619"/>
              <a:gd name="connsiteX0" fmla="*/ 0 w 1145357"/>
              <a:gd name="connsiteY0" fmla="*/ 1 h 342619"/>
              <a:gd name="connsiteX1" fmla="*/ 740005 w 1145357"/>
              <a:gd name="connsiteY1" fmla="*/ 0 h 342619"/>
              <a:gd name="connsiteX2" fmla="*/ 1145357 w 1145357"/>
              <a:gd name="connsiteY2" fmla="*/ 336333 h 342619"/>
              <a:gd name="connsiteX3" fmla="*/ 286290 w 1145357"/>
              <a:gd name="connsiteY3" fmla="*/ 342619 h 342619"/>
              <a:gd name="connsiteX4" fmla="*/ 0 w 1145357"/>
              <a:gd name="connsiteY4" fmla="*/ 1 h 342619"/>
              <a:gd name="connsiteX0" fmla="*/ 0 w 1148499"/>
              <a:gd name="connsiteY0" fmla="*/ 50277 h 342619"/>
              <a:gd name="connsiteX1" fmla="*/ 743147 w 1148499"/>
              <a:gd name="connsiteY1" fmla="*/ 0 h 342619"/>
              <a:gd name="connsiteX2" fmla="*/ 1148499 w 1148499"/>
              <a:gd name="connsiteY2" fmla="*/ 336333 h 342619"/>
              <a:gd name="connsiteX3" fmla="*/ 289432 w 1148499"/>
              <a:gd name="connsiteY3" fmla="*/ 342619 h 342619"/>
              <a:gd name="connsiteX4" fmla="*/ 0 w 1148499"/>
              <a:gd name="connsiteY4" fmla="*/ 50277 h 342619"/>
              <a:gd name="connsiteX0" fmla="*/ 0 w 1148499"/>
              <a:gd name="connsiteY0" fmla="*/ 0 h 292342"/>
              <a:gd name="connsiteX1" fmla="*/ 783996 w 1148499"/>
              <a:gd name="connsiteY1" fmla="*/ 0 h 292342"/>
              <a:gd name="connsiteX2" fmla="*/ 1148499 w 1148499"/>
              <a:gd name="connsiteY2" fmla="*/ 286056 h 292342"/>
              <a:gd name="connsiteX3" fmla="*/ 289432 w 1148499"/>
              <a:gd name="connsiteY3" fmla="*/ 292342 h 292342"/>
              <a:gd name="connsiteX4" fmla="*/ 0 w 1148499"/>
              <a:gd name="connsiteY4" fmla="*/ 0 h 292342"/>
              <a:gd name="connsiteX0" fmla="*/ 0 w 1123360"/>
              <a:gd name="connsiteY0" fmla="*/ 0 h 311196"/>
              <a:gd name="connsiteX1" fmla="*/ 758857 w 1123360"/>
              <a:gd name="connsiteY1" fmla="*/ 18854 h 311196"/>
              <a:gd name="connsiteX2" fmla="*/ 1123360 w 1123360"/>
              <a:gd name="connsiteY2" fmla="*/ 304910 h 311196"/>
              <a:gd name="connsiteX3" fmla="*/ 264293 w 1123360"/>
              <a:gd name="connsiteY3" fmla="*/ 311196 h 311196"/>
              <a:gd name="connsiteX4" fmla="*/ 0 w 1123360"/>
              <a:gd name="connsiteY4" fmla="*/ 0 h 311196"/>
              <a:gd name="connsiteX0" fmla="*/ 0 w 1123360"/>
              <a:gd name="connsiteY0" fmla="*/ 0 h 311196"/>
              <a:gd name="connsiteX1" fmla="*/ 733719 w 1123360"/>
              <a:gd name="connsiteY1" fmla="*/ 1 h 311196"/>
              <a:gd name="connsiteX2" fmla="*/ 1123360 w 1123360"/>
              <a:gd name="connsiteY2" fmla="*/ 304910 h 311196"/>
              <a:gd name="connsiteX3" fmla="*/ 264293 w 1123360"/>
              <a:gd name="connsiteY3" fmla="*/ 311196 h 311196"/>
              <a:gd name="connsiteX4" fmla="*/ 0 w 1123360"/>
              <a:gd name="connsiteY4" fmla="*/ 0 h 311196"/>
              <a:gd name="connsiteX0" fmla="*/ 0 w 1123360"/>
              <a:gd name="connsiteY0" fmla="*/ 0 h 358330"/>
              <a:gd name="connsiteX1" fmla="*/ 733719 w 1123360"/>
              <a:gd name="connsiteY1" fmla="*/ 1 h 358330"/>
              <a:gd name="connsiteX2" fmla="*/ 1123360 w 1123360"/>
              <a:gd name="connsiteY2" fmla="*/ 304910 h 358330"/>
              <a:gd name="connsiteX3" fmla="*/ 553381 w 1123360"/>
              <a:gd name="connsiteY3" fmla="*/ 358330 h 358330"/>
              <a:gd name="connsiteX4" fmla="*/ 0 w 1123360"/>
              <a:gd name="connsiteY4" fmla="*/ 0 h 358330"/>
              <a:gd name="connsiteX0" fmla="*/ 0 w 1123360"/>
              <a:gd name="connsiteY0" fmla="*/ 0 h 358330"/>
              <a:gd name="connsiteX1" fmla="*/ 733719 w 1123360"/>
              <a:gd name="connsiteY1" fmla="*/ 1 h 358330"/>
              <a:gd name="connsiteX2" fmla="*/ 1123360 w 1123360"/>
              <a:gd name="connsiteY2" fmla="*/ 304910 h 358330"/>
              <a:gd name="connsiteX3" fmla="*/ 553381 w 1123360"/>
              <a:gd name="connsiteY3" fmla="*/ 358330 h 358330"/>
              <a:gd name="connsiteX4" fmla="*/ 0 w 1123360"/>
              <a:gd name="connsiteY4" fmla="*/ 0 h 358330"/>
              <a:gd name="connsiteX0" fmla="*/ 0 w 1123360"/>
              <a:gd name="connsiteY0" fmla="*/ 0 h 359163"/>
              <a:gd name="connsiteX1" fmla="*/ 733719 w 1123360"/>
              <a:gd name="connsiteY1" fmla="*/ 1 h 359163"/>
              <a:gd name="connsiteX2" fmla="*/ 1123360 w 1123360"/>
              <a:gd name="connsiteY2" fmla="*/ 304910 h 359163"/>
              <a:gd name="connsiteX3" fmla="*/ 553381 w 1123360"/>
              <a:gd name="connsiteY3" fmla="*/ 358330 h 359163"/>
              <a:gd name="connsiteX4" fmla="*/ 0 w 1123360"/>
              <a:gd name="connsiteY4" fmla="*/ 0 h 359163"/>
              <a:gd name="connsiteX0" fmla="*/ 0 w 1311896"/>
              <a:gd name="connsiteY0" fmla="*/ 0 h 363312"/>
              <a:gd name="connsiteX1" fmla="*/ 733719 w 1311896"/>
              <a:gd name="connsiteY1" fmla="*/ 1 h 363312"/>
              <a:gd name="connsiteX2" fmla="*/ 1311896 w 1311896"/>
              <a:gd name="connsiteY2" fmla="*/ 348902 h 363312"/>
              <a:gd name="connsiteX3" fmla="*/ 553381 w 1311896"/>
              <a:gd name="connsiteY3" fmla="*/ 358330 h 363312"/>
              <a:gd name="connsiteX4" fmla="*/ 0 w 1311896"/>
              <a:gd name="connsiteY4" fmla="*/ 0 h 363312"/>
              <a:gd name="connsiteX0" fmla="*/ 0 w 1311896"/>
              <a:gd name="connsiteY0" fmla="*/ 0 h 360366"/>
              <a:gd name="connsiteX1" fmla="*/ 733719 w 1311896"/>
              <a:gd name="connsiteY1" fmla="*/ 1 h 360366"/>
              <a:gd name="connsiteX2" fmla="*/ 1311896 w 1311896"/>
              <a:gd name="connsiteY2" fmla="*/ 348902 h 360366"/>
              <a:gd name="connsiteX3" fmla="*/ 553381 w 1311896"/>
              <a:gd name="connsiteY3" fmla="*/ 358330 h 360366"/>
              <a:gd name="connsiteX4" fmla="*/ 0 w 1311896"/>
              <a:gd name="connsiteY4" fmla="*/ 0 h 360366"/>
              <a:gd name="connsiteX0" fmla="*/ 0 w 1343319"/>
              <a:gd name="connsiteY0" fmla="*/ 0 h 360366"/>
              <a:gd name="connsiteX1" fmla="*/ 733719 w 1343319"/>
              <a:gd name="connsiteY1" fmla="*/ 1 h 360366"/>
              <a:gd name="connsiteX2" fmla="*/ 1343319 w 1343319"/>
              <a:gd name="connsiteY2" fmla="*/ 348902 h 360366"/>
              <a:gd name="connsiteX3" fmla="*/ 553381 w 1343319"/>
              <a:gd name="connsiteY3" fmla="*/ 358330 h 360366"/>
              <a:gd name="connsiteX4" fmla="*/ 0 w 1343319"/>
              <a:gd name="connsiteY4" fmla="*/ 0 h 360366"/>
              <a:gd name="connsiteX0" fmla="*/ 0 w 1374742"/>
              <a:gd name="connsiteY0" fmla="*/ 0 h 363508"/>
              <a:gd name="connsiteX1" fmla="*/ 765142 w 1374742"/>
              <a:gd name="connsiteY1" fmla="*/ 3143 h 363508"/>
              <a:gd name="connsiteX2" fmla="*/ 1374742 w 1374742"/>
              <a:gd name="connsiteY2" fmla="*/ 352044 h 363508"/>
              <a:gd name="connsiteX3" fmla="*/ 584804 w 1374742"/>
              <a:gd name="connsiteY3" fmla="*/ 361472 h 363508"/>
              <a:gd name="connsiteX4" fmla="*/ 0 w 1374742"/>
              <a:gd name="connsiteY4" fmla="*/ 0 h 363508"/>
              <a:gd name="connsiteX0" fmla="*/ 0 w 1374742"/>
              <a:gd name="connsiteY0" fmla="*/ 0 h 363508"/>
              <a:gd name="connsiteX1" fmla="*/ 765142 w 1374742"/>
              <a:gd name="connsiteY1" fmla="*/ 3143 h 363508"/>
              <a:gd name="connsiteX2" fmla="*/ 1374742 w 1374742"/>
              <a:gd name="connsiteY2" fmla="*/ 352044 h 363508"/>
              <a:gd name="connsiteX3" fmla="*/ 584804 w 1374742"/>
              <a:gd name="connsiteY3" fmla="*/ 361472 h 363508"/>
              <a:gd name="connsiteX4" fmla="*/ 0 w 1374742"/>
              <a:gd name="connsiteY4" fmla="*/ 0 h 363508"/>
              <a:gd name="connsiteX0" fmla="*/ 0 w 1381027"/>
              <a:gd name="connsiteY0" fmla="*/ 9426 h 360365"/>
              <a:gd name="connsiteX1" fmla="*/ 771427 w 1381027"/>
              <a:gd name="connsiteY1" fmla="*/ 0 h 360365"/>
              <a:gd name="connsiteX2" fmla="*/ 1381027 w 1381027"/>
              <a:gd name="connsiteY2" fmla="*/ 348901 h 360365"/>
              <a:gd name="connsiteX3" fmla="*/ 591089 w 1381027"/>
              <a:gd name="connsiteY3" fmla="*/ 358329 h 360365"/>
              <a:gd name="connsiteX4" fmla="*/ 0 w 1381027"/>
              <a:gd name="connsiteY4" fmla="*/ 9426 h 360365"/>
              <a:gd name="connsiteX0" fmla="*/ 0 w 1381027"/>
              <a:gd name="connsiteY0" fmla="*/ 0 h 350939"/>
              <a:gd name="connsiteX1" fmla="*/ 780853 w 1381027"/>
              <a:gd name="connsiteY1" fmla="*/ 1 h 350939"/>
              <a:gd name="connsiteX2" fmla="*/ 1381027 w 1381027"/>
              <a:gd name="connsiteY2" fmla="*/ 339475 h 350939"/>
              <a:gd name="connsiteX3" fmla="*/ 591089 w 1381027"/>
              <a:gd name="connsiteY3" fmla="*/ 348903 h 350939"/>
              <a:gd name="connsiteX4" fmla="*/ 0 w 1381027"/>
              <a:gd name="connsiteY4" fmla="*/ 0 h 35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027" h="350939">
                <a:moveTo>
                  <a:pt x="0" y="0"/>
                </a:moveTo>
                <a:lnTo>
                  <a:pt x="780853" y="1"/>
                </a:lnTo>
                <a:lnTo>
                  <a:pt x="1381027" y="339475"/>
                </a:lnTo>
                <a:cubicBezTo>
                  <a:pt x="1162754" y="341571"/>
                  <a:pt x="837643" y="356234"/>
                  <a:pt x="591089" y="348903"/>
                </a:cubicBezTo>
                <a:cubicBezTo>
                  <a:pt x="345877" y="200132"/>
                  <a:pt x="248356" y="155056"/>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8"/>
          <p:cNvSpPr/>
          <p:nvPr userDrawn="1"/>
        </p:nvSpPr>
        <p:spPr>
          <a:xfrm>
            <a:off x="8426343" y="5307189"/>
            <a:ext cx="1311790" cy="260275"/>
          </a:xfrm>
          <a:custGeom>
            <a:avLst/>
            <a:gdLst>
              <a:gd name="connsiteX0" fmla="*/ 0 w 762000"/>
              <a:gd name="connsiteY0" fmla="*/ 0 h 273490"/>
              <a:gd name="connsiteX1" fmla="*/ 762000 w 762000"/>
              <a:gd name="connsiteY1" fmla="*/ 0 h 273490"/>
              <a:gd name="connsiteX2" fmla="*/ 762000 w 762000"/>
              <a:gd name="connsiteY2" fmla="*/ 273490 h 273490"/>
              <a:gd name="connsiteX3" fmla="*/ 0 w 762000"/>
              <a:gd name="connsiteY3" fmla="*/ 273490 h 273490"/>
              <a:gd name="connsiteX4" fmla="*/ 0 w 762000"/>
              <a:gd name="connsiteY4" fmla="*/ 0 h 273490"/>
              <a:gd name="connsiteX0" fmla="*/ 147344 w 909344"/>
              <a:gd name="connsiteY0" fmla="*/ 0 h 273490"/>
              <a:gd name="connsiteX1" fmla="*/ 909344 w 909344"/>
              <a:gd name="connsiteY1" fmla="*/ 0 h 273490"/>
              <a:gd name="connsiteX2" fmla="*/ 909344 w 909344"/>
              <a:gd name="connsiteY2" fmla="*/ 273490 h 273490"/>
              <a:gd name="connsiteX3" fmla="*/ 0 w 909344"/>
              <a:gd name="connsiteY3" fmla="*/ 273490 h 273490"/>
              <a:gd name="connsiteX4" fmla="*/ 147344 w 909344"/>
              <a:gd name="connsiteY4" fmla="*/ 0 h 273490"/>
              <a:gd name="connsiteX0" fmla="*/ 251039 w 909344"/>
              <a:gd name="connsiteY0" fmla="*/ 6285 h 273490"/>
              <a:gd name="connsiteX1" fmla="*/ 909344 w 909344"/>
              <a:gd name="connsiteY1" fmla="*/ 0 h 273490"/>
              <a:gd name="connsiteX2" fmla="*/ 909344 w 909344"/>
              <a:gd name="connsiteY2" fmla="*/ 273490 h 273490"/>
              <a:gd name="connsiteX3" fmla="*/ 0 w 909344"/>
              <a:gd name="connsiteY3" fmla="*/ 273490 h 273490"/>
              <a:gd name="connsiteX4" fmla="*/ 251039 w 909344"/>
              <a:gd name="connsiteY4" fmla="*/ 6285 h 273490"/>
              <a:gd name="connsiteX0" fmla="*/ 282462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282462 w 909344"/>
              <a:gd name="connsiteY4" fmla="*/ 9427 h 273490"/>
              <a:gd name="connsiteX0" fmla="*/ 326453 w 909344"/>
              <a:gd name="connsiteY0" fmla="*/ 9427 h 273490"/>
              <a:gd name="connsiteX1" fmla="*/ 909344 w 909344"/>
              <a:gd name="connsiteY1" fmla="*/ 0 h 273490"/>
              <a:gd name="connsiteX2" fmla="*/ 909344 w 909344"/>
              <a:gd name="connsiteY2" fmla="*/ 273490 h 273490"/>
              <a:gd name="connsiteX3" fmla="*/ 0 w 909344"/>
              <a:gd name="connsiteY3" fmla="*/ 273490 h 273490"/>
              <a:gd name="connsiteX4" fmla="*/ 326453 w 909344"/>
              <a:gd name="connsiteY4" fmla="*/ 9427 h 273490"/>
              <a:gd name="connsiteX0" fmla="*/ 379871 w 909344"/>
              <a:gd name="connsiteY0" fmla="*/ 21996 h 273490"/>
              <a:gd name="connsiteX1" fmla="*/ 909344 w 909344"/>
              <a:gd name="connsiteY1" fmla="*/ 0 h 273490"/>
              <a:gd name="connsiteX2" fmla="*/ 909344 w 909344"/>
              <a:gd name="connsiteY2" fmla="*/ 273490 h 273490"/>
              <a:gd name="connsiteX3" fmla="*/ 0 w 909344"/>
              <a:gd name="connsiteY3" fmla="*/ 273490 h 273490"/>
              <a:gd name="connsiteX4" fmla="*/ 379871 w 909344"/>
              <a:gd name="connsiteY4" fmla="*/ 21996 h 273490"/>
              <a:gd name="connsiteX0" fmla="*/ 313884 w 909344"/>
              <a:gd name="connsiteY0" fmla="*/ 28281 h 273490"/>
              <a:gd name="connsiteX1" fmla="*/ 909344 w 909344"/>
              <a:gd name="connsiteY1" fmla="*/ 0 h 273490"/>
              <a:gd name="connsiteX2" fmla="*/ 909344 w 909344"/>
              <a:gd name="connsiteY2" fmla="*/ 273490 h 273490"/>
              <a:gd name="connsiteX3" fmla="*/ 0 w 909344"/>
              <a:gd name="connsiteY3" fmla="*/ 273490 h 273490"/>
              <a:gd name="connsiteX4" fmla="*/ 313884 w 909344"/>
              <a:gd name="connsiteY4" fmla="*/ 28281 h 273490"/>
              <a:gd name="connsiteX0" fmla="*/ 313884 w 931340"/>
              <a:gd name="connsiteY0" fmla="*/ 0 h 245209"/>
              <a:gd name="connsiteX1" fmla="*/ 931340 w 931340"/>
              <a:gd name="connsiteY1" fmla="*/ 3141 h 245209"/>
              <a:gd name="connsiteX2" fmla="*/ 909344 w 931340"/>
              <a:gd name="connsiteY2" fmla="*/ 245209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821360 w 931340"/>
              <a:gd name="connsiteY2" fmla="*/ 232640 h 245209"/>
              <a:gd name="connsiteX3" fmla="*/ 0 w 931340"/>
              <a:gd name="connsiteY3" fmla="*/ 245209 h 245209"/>
              <a:gd name="connsiteX4" fmla="*/ 313884 w 931340"/>
              <a:gd name="connsiteY4" fmla="*/ 0 h 245209"/>
              <a:gd name="connsiteX0" fmla="*/ 313884 w 931340"/>
              <a:gd name="connsiteY0" fmla="*/ 0 h 245209"/>
              <a:gd name="connsiteX1" fmla="*/ 931340 w 931340"/>
              <a:gd name="connsiteY1" fmla="*/ 3141 h 245209"/>
              <a:gd name="connsiteX2" fmla="*/ 758515 w 931340"/>
              <a:gd name="connsiteY2" fmla="*/ 242067 h 245209"/>
              <a:gd name="connsiteX3" fmla="*/ 0 w 931340"/>
              <a:gd name="connsiteY3" fmla="*/ 245209 h 245209"/>
              <a:gd name="connsiteX4" fmla="*/ 313884 w 931340"/>
              <a:gd name="connsiteY4" fmla="*/ 0 h 245209"/>
              <a:gd name="connsiteX0" fmla="*/ 313884 w 921913"/>
              <a:gd name="connsiteY0" fmla="*/ 1 h 245210"/>
              <a:gd name="connsiteX1" fmla="*/ 921913 w 921913"/>
              <a:gd name="connsiteY1" fmla="*/ 0 h 245210"/>
              <a:gd name="connsiteX2" fmla="*/ 758515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39661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01954 w 921913"/>
              <a:gd name="connsiteY2" fmla="*/ 242068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27092 w 921913"/>
              <a:gd name="connsiteY2" fmla="*/ 245210 h 245210"/>
              <a:gd name="connsiteX3" fmla="*/ 0 w 921913"/>
              <a:gd name="connsiteY3" fmla="*/ 245210 h 245210"/>
              <a:gd name="connsiteX4" fmla="*/ 313884 w 921913"/>
              <a:gd name="connsiteY4" fmla="*/ 1 h 245210"/>
              <a:gd name="connsiteX0" fmla="*/ 313884 w 921913"/>
              <a:gd name="connsiteY0" fmla="*/ 1 h 245210"/>
              <a:gd name="connsiteX1" fmla="*/ 921913 w 921913"/>
              <a:gd name="connsiteY1" fmla="*/ 0 h 245210"/>
              <a:gd name="connsiteX2" fmla="*/ 717665 w 921913"/>
              <a:gd name="connsiteY2" fmla="*/ 245210 h 245210"/>
              <a:gd name="connsiteX3" fmla="*/ 0 w 921913"/>
              <a:gd name="connsiteY3" fmla="*/ 245210 h 245210"/>
              <a:gd name="connsiteX4" fmla="*/ 313884 w 921913"/>
              <a:gd name="connsiteY4" fmla="*/ 1 h 245210"/>
              <a:gd name="connsiteX0" fmla="*/ 282461 w 890490"/>
              <a:gd name="connsiteY0" fmla="*/ 1 h 245210"/>
              <a:gd name="connsiteX1" fmla="*/ 890490 w 890490"/>
              <a:gd name="connsiteY1" fmla="*/ 0 h 245210"/>
              <a:gd name="connsiteX2" fmla="*/ 686242 w 890490"/>
              <a:gd name="connsiteY2" fmla="*/ 245210 h 245210"/>
              <a:gd name="connsiteX3" fmla="*/ 0 w 890490"/>
              <a:gd name="connsiteY3" fmla="*/ 245210 h 245210"/>
              <a:gd name="connsiteX4" fmla="*/ 282461 w 890490"/>
              <a:gd name="connsiteY4" fmla="*/ 1 h 245210"/>
              <a:gd name="connsiteX0" fmla="*/ 119063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119063 w 727092"/>
              <a:gd name="connsiteY4" fmla="*/ 1 h 245210"/>
              <a:gd name="connsiteX0" fmla="*/ 59360 w 727092"/>
              <a:gd name="connsiteY0" fmla="*/ 1 h 245210"/>
              <a:gd name="connsiteX1" fmla="*/ 727092 w 727092"/>
              <a:gd name="connsiteY1" fmla="*/ 0 h 245210"/>
              <a:gd name="connsiteX2" fmla="*/ 522844 w 727092"/>
              <a:gd name="connsiteY2" fmla="*/ 245210 h 245210"/>
              <a:gd name="connsiteX3" fmla="*/ 0 w 727092"/>
              <a:gd name="connsiteY3" fmla="*/ 242067 h 245210"/>
              <a:gd name="connsiteX4" fmla="*/ 59360 w 727092"/>
              <a:gd name="connsiteY4" fmla="*/ 1 h 245210"/>
              <a:gd name="connsiteX0" fmla="*/ 109636 w 777368"/>
              <a:gd name="connsiteY0" fmla="*/ 1 h 245210"/>
              <a:gd name="connsiteX1" fmla="*/ 777368 w 777368"/>
              <a:gd name="connsiteY1" fmla="*/ 0 h 245210"/>
              <a:gd name="connsiteX2" fmla="*/ 573120 w 777368"/>
              <a:gd name="connsiteY2" fmla="*/ 245210 h 245210"/>
              <a:gd name="connsiteX3" fmla="*/ 0 w 777368"/>
              <a:gd name="connsiteY3" fmla="*/ 245209 h 245210"/>
              <a:gd name="connsiteX4" fmla="*/ 109636 w 777368"/>
              <a:gd name="connsiteY4" fmla="*/ 1 h 245210"/>
              <a:gd name="connsiteX0" fmla="*/ 109636 w 683100"/>
              <a:gd name="connsiteY0" fmla="*/ 3143 h 248352"/>
              <a:gd name="connsiteX1" fmla="*/ 683100 w 683100"/>
              <a:gd name="connsiteY1" fmla="*/ 0 h 248352"/>
              <a:gd name="connsiteX2" fmla="*/ 573120 w 683100"/>
              <a:gd name="connsiteY2" fmla="*/ 248352 h 248352"/>
              <a:gd name="connsiteX3" fmla="*/ 0 w 683100"/>
              <a:gd name="connsiteY3" fmla="*/ 248351 h 248352"/>
              <a:gd name="connsiteX4" fmla="*/ 109636 w 683100"/>
              <a:gd name="connsiteY4" fmla="*/ 3143 h 248352"/>
              <a:gd name="connsiteX0" fmla="*/ 109636 w 683100"/>
              <a:gd name="connsiteY0" fmla="*/ 3143 h 254637"/>
              <a:gd name="connsiteX1" fmla="*/ 683100 w 683100"/>
              <a:gd name="connsiteY1" fmla="*/ 0 h 254637"/>
              <a:gd name="connsiteX2" fmla="*/ 676815 w 683100"/>
              <a:gd name="connsiteY2" fmla="*/ 254637 h 254637"/>
              <a:gd name="connsiteX3" fmla="*/ 0 w 683100"/>
              <a:gd name="connsiteY3" fmla="*/ 248351 h 254637"/>
              <a:gd name="connsiteX4" fmla="*/ 109636 w 683100"/>
              <a:gd name="connsiteY4" fmla="*/ 3143 h 254637"/>
              <a:gd name="connsiteX0" fmla="*/ 109636 w 698811"/>
              <a:gd name="connsiteY0" fmla="*/ 0 h 251494"/>
              <a:gd name="connsiteX1" fmla="*/ 698811 w 698811"/>
              <a:gd name="connsiteY1" fmla="*/ 3142 h 251494"/>
              <a:gd name="connsiteX2" fmla="*/ 676815 w 698811"/>
              <a:gd name="connsiteY2" fmla="*/ 251494 h 251494"/>
              <a:gd name="connsiteX3" fmla="*/ 0 w 698811"/>
              <a:gd name="connsiteY3" fmla="*/ 245208 h 251494"/>
              <a:gd name="connsiteX4" fmla="*/ 109636 w 698811"/>
              <a:gd name="connsiteY4" fmla="*/ 0 h 251494"/>
              <a:gd name="connsiteX0" fmla="*/ 109636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109636 w 698811"/>
              <a:gd name="connsiteY4" fmla="*/ 0 h 245210"/>
              <a:gd name="connsiteX0" fmla="*/ 87640 w 698811"/>
              <a:gd name="connsiteY0" fmla="*/ 0 h 245210"/>
              <a:gd name="connsiteX1" fmla="*/ 698811 w 698811"/>
              <a:gd name="connsiteY1" fmla="*/ 3142 h 245210"/>
              <a:gd name="connsiteX2" fmla="*/ 689384 w 698811"/>
              <a:gd name="connsiteY2" fmla="*/ 245210 h 245210"/>
              <a:gd name="connsiteX3" fmla="*/ 0 w 698811"/>
              <a:gd name="connsiteY3" fmla="*/ 245208 h 245210"/>
              <a:gd name="connsiteX4" fmla="*/ 87640 w 698811"/>
              <a:gd name="connsiteY4" fmla="*/ 0 h 245210"/>
              <a:gd name="connsiteX0" fmla="*/ 0 w 730577"/>
              <a:gd name="connsiteY0" fmla="*/ 0 h 242068"/>
              <a:gd name="connsiteX1" fmla="*/ 730577 w 730577"/>
              <a:gd name="connsiteY1" fmla="*/ 0 h 242068"/>
              <a:gd name="connsiteX2" fmla="*/ 721150 w 730577"/>
              <a:gd name="connsiteY2" fmla="*/ 242068 h 242068"/>
              <a:gd name="connsiteX3" fmla="*/ 31766 w 730577"/>
              <a:gd name="connsiteY3" fmla="*/ 242066 h 242068"/>
              <a:gd name="connsiteX4" fmla="*/ 0 w 730577"/>
              <a:gd name="connsiteY4" fmla="*/ 0 h 242068"/>
              <a:gd name="connsiteX0" fmla="*/ 0 w 721150"/>
              <a:gd name="connsiteY0" fmla="*/ 3142 h 245210"/>
              <a:gd name="connsiteX1" fmla="*/ 608029 w 721150"/>
              <a:gd name="connsiteY1" fmla="*/ 0 h 245210"/>
              <a:gd name="connsiteX2" fmla="*/ 721150 w 721150"/>
              <a:gd name="connsiteY2" fmla="*/ 245210 h 245210"/>
              <a:gd name="connsiteX3" fmla="*/ 31766 w 721150"/>
              <a:gd name="connsiteY3" fmla="*/ 245208 h 245210"/>
              <a:gd name="connsiteX4" fmla="*/ 0 w 721150"/>
              <a:gd name="connsiteY4" fmla="*/ 3142 h 245210"/>
              <a:gd name="connsiteX0" fmla="*/ 0 w 796564"/>
              <a:gd name="connsiteY0" fmla="*/ 3142 h 251494"/>
              <a:gd name="connsiteX1" fmla="*/ 608029 w 796564"/>
              <a:gd name="connsiteY1" fmla="*/ 0 h 251494"/>
              <a:gd name="connsiteX2" fmla="*/ 796564 w 796564"/>
              <a:gd name="connsiteY2" fmla="*/ 251494 h 251494"/>
              <a:gd name="connsiteX3" fmla="*/ 31766 w 796564"/>
              <a:gd name="connsiteY3" fmla="*/ 245208 h 251494"/>
              <a:gd name="connsiteX4" fmla="*/ 0 w 796564"/>
              <a:gd name="connsiteY4" fmla="*/ 3142 h 251494"/>
              <a:gd name="connsiteX0" fmla="*/ 0 w 796564"/>
              <a:gd name="connsiteY0" fmla="*/ 3142 h 257777"/>
              <a:gd name="connsiteX1" fmla="*/ 608029 w 796564"/>
              <a:gd name="connsiteY1" fmla="*/ 0 h 257777"/>
              <a:gd name="connsiteX2" fmla="*/ 796564 w 796564"/>
              <a:gd name="connsiteY2" fmla="*/ 251494 h 257777"/>
              <a:gd name="connsiteX3" fmla="*/ 116607 w 796564"/>
              <a:gd name="connsiteY3" fmla="*/ 257777 h 257777"/>
              <a:gd name="connsiteX4" fmla="*/ 0 w 796564"/>
              <a:gd name="connsiteY4" fmla="*/ 3142 h 257777"/>
              <a:gd name="connsiteX0" fmla="*/ 0 w 871979"/>
              <a:gd name="connsiteY0" fmla="*/ 21996 h 257777"/>
              <a:gd name="connsiteX1" fmla="*/ 683444 w 871979"/>
              <a:gd name="connsiteY1" fmla="*/ 0 h 257777"/>
              <a:gd name="connsiteX2" fmla="*/ 871979 w 871979"/>
              <a:gd name="connsiteY2" fmla="*/ 251494 h 257777"/>
              <a:gd name="connsiteX3" fmla="*/ 192022 w 871979"/>
              <a:gd name="connsiteY3" fmla="*/ 257777 h 257777"/>
              <a:gd name="connsiteX4" fmla="*/ 0 w 871979"/>
              <a:gd name="connsiteY4" fmla="*/ 21996 h 257777"/>
              <a:gd name="connsiteX0" fmla="*/ 0 w 871979"/>
              <a:gd name="connsiteY0" fmla="*/ 0 h 235781"/>
              <a:gd name="connsiteX1" fmla="*/ 658306 w 871979"/>
              <a:gd name="connsiteY1" fmla="*/ 0 h 235781"/>
              <a:gd name="connsiteX2" fmla="*/ 871979 w 871979"/>
              <a:gd name="connsiteY2" fmla="*/ 229498 h 235781"/>
              <a:gd name="connsiteX3" fmla="*/ 192022 w 871979"/>
              <a:gd name="connsiteY3" fmla="*/ 235781 h 235781"/>
              <a:gd name="connsiteX4" fmla="*/ 0 w 871979"/>
              <a:gd name="connsiteY4" fmla="*/ 0 h 235781"/>
              <a:gd name="connsiteX0" fmla="*/ 0 w 1029092"/>
              <a:gd name="connsiteY0" fmla="*/ 0 h 238925"/>
              <a:gd name="connsiteX1" fmla="*/ 658306 w 1029092"/>
              <a:gd name="connsiteY1" fmla="*/ 0 h 238925"/>
              <a:gd name="connsiteX2" fmla="*/ 1029092 w 1029092"/>
              <a:gd name="connsiteY2" fmla="*/ 238925 h 238925"/>
              <a:gd name="connsiteX3" fmla="*/ 192022 w 1029092"/>
              <a:gd name="connsiteY3" fmla="*/ 235781 h 238925"/>
              <a:gd name="connsiteX4" fmla="*/ 0 w 1029092"/>
              <a:gd name="connsiteY4" fmla="*/ 0 h 238925"/>
              <a:gd name="connsiteX0" fmla="*/ 0 w 1029092"/>
              <a:gd name="connsiteY0" fmla="*/ 0 h 257776"/>
              <a:gd name="connsiteX1" fmla="*/ 658306 w 1029092"/>
              <a:gd name="connsiteY1" fmla="*/ 0 h 257776"/>
              <a:gd name="connsiteX2" fmla="*/ 1029092 w 1029092"/>
              <a:gd name="connsiteY2" fmla="*/ 238925 h 257776"/>
              <a:gd name="connsiteX3" fmla="*/ 349135 w 1029092"/>
              <a:gd name="connsiteY3" fmla="*/ 257776 h 257776"/>
              <a:gd name="connsiteX4" fmla="*/ 0 w 1029092"/>
              <a:gd name="connsiteY4" fmla="*/ 0 h 257776"/>
              <a:gd name="connsiteX0" fmla="*/ 0 w 1029092"/>
              <a:gd name="connsiteY0" fmla="*/ 0 h 251491"/>
              <a:gd name="connsiteX1" fmla="*/ 658306 w 1029092"/>
              <a:gd name="connsiteY1" fmla="*/ 0 h 251491"/>
              <a:gd name="connsiteX2" fmla="*/ 1029092 w 1029092"/>
              <a:gd name="connsiteY2" fmla="*/ 238925 h 251491"/>
              <a:gd name="connsiteX3" fmla="*/ 305143 w 1029092"/>
              <a:gd name="connsiteY3" fmla="*/ 251491 h 251491"/>
              <a:gd name="connsiteX4" fmla="*/ 0 w 1029092"/>
              <a:gd name="connsiteY4" fmla="*/ 0 h 251491"/>
              <a:gd name="connsiteX0" fmla="*/ 0 w 1029092"/>
              <a:gd name="connsiteY0" fmla="*/ 0 h 248349"/>
              <a:gd name="connsiteX1" fmla="*/ 658306 w 1029092"/>
              <a:gd name="connsiteY1" fmla="*/ 0 h 248349"/>
              <a:gd name="connsiteX2" fmla="*/ 1029092 w 1029092"/>
              <a:gd name="connsiteY2" fmla="*/ 238925 h 248349"/>
              <a:gd name="connsiteX3" fmla="*/ 305143 w 1029092"/>
              <a:gd name="connsiteY3" fmla="*/ 248349 h 248349"/>
              <a:gd name="connsiteX4" fmla="*/ 0 w 1029092"/>
              <a:gd name="connsiteY4" fmla="*/ 0 h 248349"/>
              <a:gd name="connsiteX0" fmla="*/ 0 w 1019665"/>
              <a:gd name="connsiteY0" fmla="*/ 0 h 248349"/>
              <a:gd name="connsiteX1" fmla="*/ 648879 w 1019665"/>
              <a:gd name="connsiteY1" fmla="*/ 0 h 248349"/>
              <a:gd name="connsiteX2" fmla="*/ 1019665 w 1019665"/>
              <a:gd name="connsiteY2" fmla="*/ 238925 h 248349"/>
              <a:gd name="connsiteX3" fmla="*/ 295716 w 1019665"/>
              <a:gd name="connsiteY3" fmla="*/ 248349 h 248349"/>
              <a:gd name="connsiteX4" fmla="*/ 0 w 1019665"/>
              <a:gd name="connsiteY4" fmla="*/ 0 h 248349"/>
              <a:gd name="connsiteX0" fmla="*/ 0 w 1099493"/>
              <a:gd name="connsiteY0" fmla="*/ 2419 h 248349"/>
              <a:gd name="connsiteX1" fmla="*/ 728707 w 1099493"/>
              <a:gd name="connsiteY1" fmla="*/ 0 h 248349"/>
              <a:gd name="connsiteX2" fmla="*/ 1099493 w 1099493"/>
              <a:gd name="connsiteY2" fmla="*/ 238925 h 248349"/>
              <a:gd name="connsiteX3" fmla="*/ 375544 w 1099493"/>
              <a:gd name="connsiteY3" fmla="*/ 248349 h 248349"/>
              <a:gd name="connsiteX4" fmla="*/ 0 w 1099493"/>
              <a:gd name="connsiteY4" fmla="*/ 2419 h 248349"/>
              <a:gd name="connsiteX0" fmla="*/ 0 w 1099493"/>
              <a:gd name="connsiteY0" fmla="*/ 2419 h 250768"/>
              <a:gd name="connsiteX1" fmla="*/ 728707 w 1099493"/>
              <a:gd name="connsiteY1" fmla="*/ 0 h 250768"/>
              <a:gd name="connsiteX2" fmla="*/ 1099493 w 1099493"/>
              <a:gd name="connsiteY2" fmla="*/ 238925 h 250768"/>
              <a:gd name="connsiteX3" fmla="*/ 390058 w 1099493"/>
              <a:gd name="connsiteY3" fmla="*/ 250768 h 250768"/>
              <a:gd name="connsiteX4" fmla="*/ 0 w 1099493"/>
              <a:gd name="connsiteY4" fmla="*/ 2419 h 250768"/>
              <a:gd name="connsiteX0" fmla="*/ 0 w 1104331"/>
              <a:gd name="connsiteY0" fmla="*/ 2419 h 258278"/>
              <a:gd name="connsiteX1" fmla="*/ 728707 w 1104331"/>
              <a:gd name="connsiteY1" fmla="*/ 0 h 258278"/>
              <a:gd name="connsiteX2" fmla="*/ 1104331 w 1104331"/>
              <a:gd name="connsiteY2" fmla="*/ 258278 h 258278"/>
              <a:gd name="connsiteX3" fmla="*/ 390058 w 1104331"/>
              <a:gd name="connsiteY3" fmla="*/ 250768 h 258278"/>
              <a:gd name="connsiteX4" fmla="*/ 0 w 1104331"/>
              <a:gd name="connsiteY4" fmla="*/ 2419 h 258278"/>
              <a:gd name="connsiteX0" fmla="*/ 0 w 1109169"/>
              <a:gd name="connsiteY0" fmla="*/ 2419 h 253439"/>
              <a:gd name="connsiteX1" fmla="*/ 728707 w 1109169"/>
              <a:gd name="connsiteY1" fmla="*/ 0 h 253439"/>
              <a:gd name="connsiteX2" fmla="*/ 1109169 w 1109169"/>
              <a:gd name="connsiteY2" fmla="*/ 253439 h 253439"/>
              <a:gd name="connsiteX3" fmla="*/ 390058 w 1109169"/>
              <a:gd name="connsiteY3" fmla="*/ 250768 h 253439"/>
              <a:gd name="connsiteX4" fmla="*/ 0 w 1109169"/>
              <a:gd name="connsiteY4" fmla="*/ 2419 h 253439"/>
              <a:gd name="connsiteX0" fmla="*/ 0 w 1109169"/>
              <a:gd name="connsiteY0" fmla="*/ 2419 h 253439"/>
              <a:gd name="connsiteX1" fmla="*/ 740802 w 1109169"/>
              <a:gd name="connsiteY1" fmla="*/ 0 h 253439"/>
              <a:gd name="connsiteX2" fmla="*/ 1109169 w 1109169"/>
              <a:gd name="connsiteY2" fmla="*/ 253439 h 253439"/>
              <a:gd name="connsiteX3" fmla="*/ 390058 w 1109169"/>
              <a:gd name="connsiteY3" fmla="*/ 250768 h 253439"/>
              <a:gd name="connsiteX4" fmla="*/ 0 w 1109169"/>
              <a:gd name="connsiteY4" fmla="*/ 2419 h 253439"/>
              <a:gd name="connsiteX0" fmla="*/ 0 w 1109169"/>
              <a:gd name="connsiteY0" fmla="*/ 0 h 251020"/>
              <a:gd name="connsiteX1" fmla="*/ 760155 w 1109169"/>
              <a:gd name="connsiteY1" fmla="*/ 4838 h 251020"/>
              <a:gd name="connsiteX2" fmla="*/ 1109169 w 1109169"/>
              <a:gd name="connsiteY2" fmla="*/ 251020 h 251020"/>
              <a:gd name="connsiteX3" fmla="*/ 390058 w 1109169"/>
              <a:gd name="connsiteY3" fmla="*/ 248349 h 251020"/>
              <a:gd name="connsiteX4" fmla="*/ 0 w 1109169"/>
              <a:gd name="connsiteY4" fmla="*/ 0 h 251020"/>
              <a:gd name="connsiteX0" fmla="*/ 0 w 1109169"/>
              <a:gd name="connsiteY0" fmla="*/ 0 h 251020"/>
              <a:gd name="connsiteX1" fmla="*/ 760155 w 1109169"/>
              <a:gd name="connsiteY1" fmla="*/ 4838 h 251020"/>
              <a:gd name="connsiteX2" fmla="*/ 1109169 w 1109169"/>
              <a:gd name="connsiteY2" fmla="*/ 251020 h 251020"/>
              <a:gd name="connsiteX3" fmla="*/ 390058 w 1109169"/>
              <a:gd name="connsiteY3" fmla="*/ 248349 h 251020"/>
              <a:gd name="connsiteX4" fmla="*/ 0 w 1109169"/>
              <a:gd name="connsiteY4" fmla="*/ 0 h 251020"/>
              <a:gd name="connsiteX0" fmla="*/ 0 w 1109169"/>
              <a:gd name="connsiteY0" fmla="*/ 0 h 251020"/>
              <a:gd name="connsiteX1" fmla="*/ 757736 w 1109169"/>
              <a:gd name="connsiteY1" fmla="*/ 2419 h 251020"/>
              <a:gd name="connsiteX2" fmla="*/ 1109169 w 1109169"/>
              <a:gd name="connsiteY2" fmla="*/ 251020 h 251020"/>
              <a:gd name="connsiteX3" fmla="*/ 390058 w 1109169"/>
              <a:gd name="connsiteY3" fmla="*/ 248349 h 251020"/>
              <a:gd name="connsiteX4" fmla="*/ 0 w 1109169"/>
              <a:gd name="connsiteY4" fmla="*/ 0 h 251020"/>
              <a:gd name="connsiteX0" fmla="*/ 0 w 1109169"/>
              <a:gd name="connsiteY0" fmla="*/ 0 h 251020"/>
              <a:gd name="connsiteX1" fmla="*/ 760155 w 1109169"/>
              <a:gd name="connsiteY1" fmla="*/ 0 h 251020"/>
              <a:gd name="connsiteX2" fmla="*/ 1109169 w 1109169"/>
              <a:gd name="connsiteY2" fmla="*/ 251020 h 251020"/>
              <a:gd name="connsiteX3" fmla="*/ 390058 w 1109169"/>
              <a:gd name="connsiteY3" fmla="*/ 248349 h 251020"/>
              <a:gd name="connsiteX4" fmla="*/ 0 w 1109169"/>
              <a:gd name="connsiteY4" fmla="*/ 0 h 251020"/>
              <a:gd name="connsiteX0" fmla="*/ 0 w 1120892"/>
              <a:gd name="connsiteY0" fmla="*/ 0 h 248349"/>
              <a:gd name="connsiteX1" fmla="*/ 760155 w 1120892"/>
              <a:gd name="connsiteY1" fmla="*/ 0 h 248349"/>
              <a:gd name="connsiteX2" fmla="*/ 1120892 w 1120892"/>
              <a:gd name="connsiteY2" fmla="*/ 239297 h 248349"/>
              <a:gd name="connsiteX3" fmla="*/ 390058 w 1120892"/>
              <a:gd name="connsiteY3" fmla="*/ 248349 h 248349"/>
              <a:gd name="connsiteX4" fmla="*/ 0 w 1120892"/>
              <a:gd name="connsiteY4" fmla="*/ 0 h 248349"/>
              <a:gd name="connsiteX0" fmla="*/ 0 w 1116984"/>
              <a:gd name="connsiteY0" fmla="*/ 0 h 248349"/>
              <a:gd name="connsiteX1" fmla="*/ 760155 w 1116984"/>
              <a:gd name="connsiteY1" fmla="*/ 0 h 248349"/>
              <a:gd name="connsiteX2" fmla="*/ 1116984 w 1116984"/>
              <a:gd name="connsiteY2" fmla="*/ 247112 h 248349"/>
              <a:gd name="connsiteX3" fmla="*/ 390058 w 1116984"/>
              <a:gd name="connsiteY3" fmla="*/ 248349 h 248349"/>
              <a:gd name="connsiteX4" fmla="*/ 0 w 1116984"/>
              <a:gd name="connsiteY4" fmla="*/ 0 h 248349"/>
              <a:gd name="connsiteX0" fmla="*/ 0 w 1116984"/>
              <a:gd name="connsiteY0" fmla="*/ 0 h 248349"/>
              <a:gd name="connsiteX1" fmla="*/ 760155 w 1116984"/>
              <a:gd name="connsiteY1" fmla="*/ 0 h 248349"/>
              <a:gd name="connsiteX2" fmla="*/ 1116984 w 1116984"/>
              <a:gd name="connsiteY2" fmla="*/ 247112 h 248349"/>
              <a:gd name="connsiteX3" fmla="*/ 453668 w 1116984"/>
              <a:gd name="connsiteY3" fmla="*/ 248349 h 248349"/>
              <a:gd name="connsiteX4" fmla="*/ 0 w 1116984"/>
              <a:gd name="connsiteY4" fmla="*/ 0 h 248349"/>
              <a:gd name="connsiteX0" fmla="*/ 0 w 1116984"/>
              <a:gd name="connsiteY0" fmla="*/ 0 h 256300"/>
              <a:gd name="connsiteX1" fmla="*/ 760155 w 1116984"/>
              <a:gd name="connsiteY1" fmla="*/ 0 h 256300"/>
              <a:gd name="connsiteX2" fmla="*/ 1116984 w 1116984"/>
              <a:gd name="connsiteY2" fmla="*/ 247112 h 256300"/>
              <a:gd name="connsiteX3" fmla="*/ 477522 w 1116984"/>
              <a:gd name="connsiteY3" fmla="*/ 256300 h 256300"/>
              <a:gd name="connsiteX4" fmla="*/ 0 w 1116984"/>
              <a:gd name="connsiteY4" fmla="*/ 0 h 256300"/>
              <a:gd name="connsiteX0" fmla="*/ 0 w 1272034"/>
              <a:gd name="connsiteY0" fmla="*/ 0 h 256300"/>
              <a:gd name="connsiteX1" fmla="*/ 760155 w 1272034"/>
              <a:gd name="connsiteY1" fmla="*/ 0 h 256300"/>
              <a:gd name="connsiteX2" fmla="*/ 1272034 w 1272034"/>
              <a:gd name="connsiteY2" fmla="*/ 255063 h 256300"/>
              <a:gd name="connsiteX3" fmla="*/ 477522 w 1272034"/>
              <a:gd name="connsiteY3" fmla="*/ 256300 h 256300"/>
              <a:gd name="connsiteX4" fmla="*/ 0 w 1272034"/>
              <a:gd name="connsiteY4" fmla="*/ 0 h 256300"/>
              <a:gd name="connsiteX0" fmla="*/ 0 w 1311790"/>
              <a:gd name="connsiteY0" fmla="*/ 0 h 260275"/>
              <a:gd name="connsiteX1" fmla="*/ 799911 w 1311790"/>
              <a:gd name="connsiteY1" fmla="*/ 3975 h 260275"/>
              <a:gd name="connsiteX2" fmla="*/ 1311790 w 1311790"/>
              <a:gd name="connsiteY2" fmla="*/ 259038 h 260275"/>
              <a:gd name="connsiteX3" fmla="*/ 517278 w 1311790"/>
              <a:gd name="connsiteY3" fmla="*/ 260275 h 260275"/>
              <a:gd name="connsiteX4" fmla="*/ 0 w 1311790"/>
              <a:gd name="connsiteY4" fmla="*/ 0 h 260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790" h="260275">
                <a:moveTo>
                  <a:pt x="0" y="0"/>
                </a:moveTo>
                <a:lnTo>
                  <a:pt x="799911" y="3975"/>
                </a:lnTo>
                <a:lnTo>
                  <a:pt x="1311790" y="259038"/>
                </a:lnTo>
                <a:lnTo>
                  <a:pt x="517278" y="26027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2"/>
          <p:cNvSpPr/>
          <p:nvPr userDrawn="1"/>
        </p:nvSpPr>
        <p:spPr>
          <a:xfrm>
            <a:off x="5142276" y="2954613"/>
            <a:ext cx="4146226" cy="2303187"/>
          </a:xfrm>
          <a:custGeom>
            <a:avLst/>
            <a:gdLst>
              <a:gd name="connsiteX0" fmla="*/ 0 w 45719"/>
              <a:gd name="connsiteY0" fmla="*/ 0 h 1143000"/>
              <a:gd name="connsiteX1" fmla="*/ 45719 w 45719"/>
              <a:gd name="connsiteY1" fmla="*/ 0 h 1143000"/>
              <a:gd name="connsiteX2" fmla="*/ 45719 w 45719"/>
              <a:gd name="connsiteY2" fmla="*/ 1143000 h 1143000"/>
              <a:gd name="connsiteX3" fmla="*/ 0 w 45719"/>
              <a:gd name="connsiteY3" fmla="*/ 1143000 h 1143000"/>
              <a:gd name="connsiteX4" fmla="*/ 0 w 45719"/>
              <a:gd name="connsiteY4" fmla="*/ 0 h 1143000"/>
              <a:gd name="connsiteX0" fmla="*/ 0 w 1181183"/>
              <a:gd name="connsiteY0" fmla="*/ 0 h 1143000"/>
              <a:gd name="connsiteX1" fmla="*/ 45719 w 1181183"/>
              <a:gd name="connsiteY1" fmla="*/ 0 h 1143000"/>
              <a:gd name="connsiteX2" fmla="*/ 1181183 w 1181183"/>
              <a:gd name="connsiteY2" fmla="*/ 1027444 h 1143000"/>
              <a:gd name="connsiteX3" fmla="*/ 0 w 1181183"/>
              <a:gd name="connsiteY3" fmla="*/ 1143000 h 1143000"/>
              <a:gd name="connsiteX4" fmla="*/ 0 w 1181183"/>
              <a:gd name="connsiteY4" fmla="*/ 0 h 1143000"/>
              <a:gd name="connsiteX0" fmla="*/ 0 w 1181183"/>
              <a:gd name="connsiteY0" fmla="*/ 0 h 1183193"/>
              <a:gd name="connsiteX1" fmla="*/ 45719 w 1181183"/>
              <a:gd name="connsiteY1" fmla="*/ 0 h 1183193"/>
              <a:gd name="connsiteX2" fmla="*/ 1181183 w 1181183"/>
              <a:gd name="connsiteY2" fmla="*/ 1027444 h 1183193"/>
              <a:gd name="connsiteX3" fmla="*/ 1065125 w 1181183"/>
              <a:gd name="connsiteY3" fmla="*/ 1183193 h 1183193"/>
              <a:gd name="connsiteX4" fmla="*/ 0 w 1181183"/>
              <a:gd name="connsiteY4" fmla="*/ 0 h 1183193"/>
              <a:gd name="connsiteX0" fmla="*/ 0 w 1407271"/>
              <a:gd name="connsiteY0" fmla="*/ 0 h 1183193"/>
              <a:gd name="connsiteX1" fmla="*/ 45719 w 1407271"/>
              <a:gd name="connsiteY1" fmla="*/ 0 h 1183193"/>
              <a:gd name="connsiteX2" fmla="*/ 1407271 w 1407271"/>
              <a:gd name="connsiteY2" fmla="*/ 1158072 h 1183193"/>
              <a:gd name="connsiteX3" fmla="*/ 1065125 w 1407271"/>
              <a:gd name="connsiteY3" fmla="*/ 1183193 h 1183193"/>
              <a:gd name="connsiteX4" fmla="*/ 0 w 1407271"/>
              <a:gd name="connsiteY4" fmla="*/ 0 h 1183193"/>
              <a:gd name="connsiteX0" fmla="*/ 0 w 1407271"/>
              <a:gd name="connsiteY0" fmla="*/ 0 h 1183193"/>
              <a:gd name="connsiteX1" fmla="*/ 45719 w 1407271"/>
              <a:gd name="connsiteY1" fmla="*/ 0 h 1183193"/>
              <a:gd name="connsiteX2" fmla="*/ 1407271 w 1407271"/>
              <a:gd name="connsiteY2" fmla="*/ 1158072 h 1183193"/>
              <a:gd name="connsiteX3" fmla="*/ 1376624 w 1407271"/>
              <a:gd name="connsiteY3" fmla="*/ 1183193 h 1183193"/>
              <a:gd name="connsiteX4" fmla="*/ 0 w 1407271"/>
              <a:gd name="connsiteY4" fmla="*/ 0 h 1183193"/>
              <a:gd name="connsiteX0" fmla="*/ 0 w 1763987"/>
              <a:gd name="connsiteY0" fmla="*/ 5024 h 1183193"/>
              <a:gd name="connsiteX1" fmla="*/ 402435 w 1763987"/>
              <a:gd name="connsiteY1" fmla="*/ 0 h 1183193"/>
              <a:gd name="connsiteX2" fmla="*/ 1763987 w 1763987"/>
              <a:gd name="connsiteY2" fmla="*/ 1158072 h 1183193"/>
              <a:gd name="connsiteX3" fmla="*/ 1733340 w 1763987"/>
              <a:gd name="connsiteY3" fmla="*/ 1183193 h 1183193"/>
              <a:gd name="connsiteX4" fmla="*/ 0 w 1763987"/>
              <a:gd name="connsiteY4" fmla="*/ 5024 h 1183193"/>
              <a:gd name="connsiteX0" fmla="*/ 0 w 1763987"/>
              <a:gd name="connsiteY0" fmla="*/ 0 h 1178169"/>
              <a:gd name="connsiteX1" fmla="*/ 25622 w 1763987"/>
              <a:gd name="connsiteY1" fmla="*/ 0 h 1178169"/>
              <a:gd name="connsiteX2" fmla="*/ 1763987 w 1763987"/>
              <a:gd name="connsiteY2" fmla="*/ 1153048 h 1178169"/>
              <a:gd name="connsiteX3" fmla="*/ 1733340 w 1763987"/>
              <a:gd name="connsiteY3" fmla="*/ 1178169 h 1178169"/>
              <a:gd name="connsiteX4" fmla="*/ 0 w 1763987"/>
              <a:gd name="connsiteY4" fmla="*/ 0 h 1178169"/>
              <a:gd name="connsiteX0" fmla="*/ 0 w 1763987"/>
              <a:gd name="connsiteY0" fmla="*/ 0 h 1178169"/>
              <a:gd name="connsiteX1" fmla="*/ 23047 w 1763987"/>
              <a:gd name="connsiteY1" fmla="*/ 2576 h 1178169"/>
              <a:gd name="connsiteX2" fmla="*/ 1763987 w 1763987"/>
              <a:gd name="connsiteY2" fmla="*/ 1153048 h 1178169"/>
              <a:gd name="connsiteX3" fmla="*/ 1733340 w 1763987"/>
              <a:gd name="connsiteY3" fmla="*/ 1178169 h 1178169"/>
              <a:gd name="connsiteX4" fmla="*/ 0 w 1763987"/>
              <a:gd name="connsiteY4" fmla="*/ 0 h 1178169"/>
              <a:gd name="connsiteX0" fmla="*/ 0 w 1797472"/>
              <a:gd name="connsiteY0" fmla="*/ 0 h 1178169"/>
              <a:gd name="connsiteX1" fmla="*/ 23047 w 1797472"/>
              <a:gd name="connsiteY1" fmla="*/ 2576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797472"/>
              <a:gd name="connsiteY0" fmla="*/ 0 h 1178169"/>
              <a:gd name="connsiteX1" fmla="*/ 23047 w 1797472"/>
              <a:gd name="connsiteY1" fmla="*/ 2576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797472"/>
              <a:gd name="connsiteY0" fmla="*/ 0 h 1178169"/>
              <a:gd name="connsiteX1" fmla="*/ 15903 w 1797472"/>
              <a:gd name="connsiteY1" fmla="*/ 194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986884"/>
              <a:gd name="connsiteY0" fmla="*/ 3071 h 1177975"/>
              <a:gd name="connsiteX1" fmla="*/ 205315 w 1986884"/>
              <a:gd name="connsiteY1" fmla="*/ 0 h 1177975"/>
              <a:gd name="connsiteX2" fmla="*/ 1986884 w 1986884"/>
              <a:gd name="connsiteY2" fmla="*/ 1176036 h 1177975"/>
              <a:gd name="connsiteX3" fmla="*/ 1922752 w 1986884"/>
              <a:gd name="connsiteY3" fmla="*/ 1177975 h 1177975"/>
              <a:gd name="connsiteX4" fmla="*/ 0 w 1986884"/>
              <a:gd name="connsiteY4" fmla="*/ 3071 h 1177975"/>
              <a:gd name="connsiteX0" fmla="*/ 0 w 1986884"/>
              <a:gd name="connsiteY0" fmla="*/ 0 h 1174904"/>
              <a:gd name="connsiteX1" fmla="*/ 28967 w 1986884"/>
              <a:gd name="connsiteY1" fmla="*/ 194 h 1174904"/>
              <a:gd name="connsiteX2" fmla="*/ 1986884 w 1986884"/>
              <a:gd name="connsiteY2" fmla="*/ 1172965 h 1174904"/>
              <a:gd name="connsiteX3" fmla="*/ 1922752 w 1986884"/>
              <a:gd name="connsiteY3" fmla="*/ 1174904 h 1174904"/>
              <a:gd name="connsiteX4" fmla="*/ 0 w 1986884"/>
              <a:gd name="connsiteY4" fmla="*/ 0 h 1174904"/>
              <a:gd name="connsiteX0" fmla="*/ 0 w 1986884"/>
              <a:gd name="connsiteY0" fmla="*/ 0 h 1174904"/>
              <a:gd name="connsiteX1" fmla="*/ 22435 w 1986884"/>
              <a:gd name="connsiteY1" fmla="*/ 194 h 1174904"/>
              <a:gd name="connsiteX2" fmla="*/ 1986884 w 1986884"/>
              <a:gd name="connsiteY2" fmla="*/ 1172965 h 1174904"/>
              <a:gd name="connsiteX3" fmla="*/ 1922752 w 1986884"/>
              <a:gd name="connsiteY3" fmla="*/ 1174904 h 1174904"/>
              <a:gd name="connsiteX4" fmla="*/ 0 w 1986884"/>
              <a:gd name="connsiteY4" fmla="*/ 0 h 1174904"/>
              <a:gd name="connsiteX0" fmla="*/ 0 w 2403343"/>
              <a:gd name="connsiteY0" fmla="*/ 0 h 1343902"/>
              <a:gd name="connsiteX1" fmla="*/ 438894 w 2403343"/>
              <a:gd name="connsiteY1" fmla="*/ 169192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48 h 1343950"/>
              <a:gd name="connsiteX1" fmla="*/ 164273 w 2403343"/>
              <a:gd name="connsiteY1" fmla="*/ 12313 h 1343950"/>
              <a:gd name="connsiteX2" fmla="*/ 2403343 w 2403343"/>
              <a:gd name="connsiteY2" fmla="*/ 1342011 h 1343950"/>
              <a:gd name="connsiteX3" fmla="*/ 2339211 w 2403343"/>
              <a:gd name="connsiteY3" fmla="*/ 1343950 h 1343950"/>
              <a:gd name="connsiteX4" fmla="*/ 0 w 2403343"/>
              <a:gd name="connsiteY4" fmla="*/ 48 h 1343950"/>
              <a:gd name="connsiteX0" fmla="*/ 0 w 2290008"/>
              <a:gd name="connsiteY0" fmla="*/ 614 h 1331637"/>
              <a:gd name="connsiteX1" fmla="*/ 50938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290008"/>
              <a:gd name="connsiteY0" fmla="*/ 614 h 1331637"/>
              <a:gd name="connsiteX1" fmla="*/ 50938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290008"/>
              <a:gd name="connsiteY0" fmla="*/ 3189 h 1334212"/>
              <a:gd name="connsiteX1" fmla="*/ 22604 w 2290008"/>
              <a:gd name="connsiteY1" fmla="*/ 0 h 1334212"/>
              <a:gd name="connsiteX2" fmla="*/ 2290008 w 2290008"/>
              <a:gd name="connsiteY2" fmla="*/ 1332273 h 1334212"/>
              <a:gd name="connsiteX3" fmla="*/ 2225876 w 2290008"/>
              <a:gd name="connsiteY3" fmla="*/ 1334212 h 1334212"/>
              <a:gd name="connsiteX4" fmla="*/ 0 w 2290008"/>
              <a:gd name="connsiteY4" fmla="*/ 3189 h 1334212"/>
              <a:gd name="connsiteX0" fmla="*/ 0 w 2290008"/>
              <a:gd name="connsiteY0" fmla="*/ 614 h 1331637"/>
              <a:gd name="connsiteX1" fmla="*/ 25180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506702"/>
              <a:gd name="connsiteY0" fmla="*/ 614 h 1331637"/>
              <a:gd name="connsiteX1" fmla="*/ 241874 w 2506702"/>
              <a:gd name="connsiteY1" fmla="*/ 0 h 1331637"/>
              <a:gd name="connsiteX2" fmla="*/ 2506702 w 2506702"/>
              <a:gd name="connsiteY2" fmla="*/ 1329698 h 1331637"/>
              <a:gd name="connsiteX3" fmla="*/ 2442570 w 2506702"/>
              <a:gd name="connsiteY3" fmla="*/ 1331637 h 1331637"/>
              <a:gd name="connsiteX4" fmla="*/ 0 w 2506702"/>
              <a:gd name="connsiteY4" fmla="*/ 614 h 1331637"/>
              <a:gd name="connsiteX0" fmla="*/ 0 w 2506702"/>
              <a:gd name="connsiteY0" fmla="*/ 614 h 1331637"/>
              <a:gd name="connsiteX1" fmla="*/ 25180 w 2506702"/>
              <a:gd name="connsiteY1" fmla="*/ 0 h 1331637"/>
              <a:gd name="connsiteX2" fmla="*/ 2506702 w 2506702"/>
              <a:gd name="connsiteY2" fmla="*/ 1329698 h 1331637"/>
              <a:gd name="connsiteX3" fmla="*/ 2442570 w 2506702"/>
              <a:gd name="connsiteY3" fmla="*/ 1331637 h 1331637"/>
              <a:gd name="connsiteX4" fmla="*/ 0 w 2506702"/>
              <a:gd name="connsiteY4" fmla="*/ 614 h 1331637"/>
              <a:gd name="connsiteX0" fmla="*/ 0 w 2506702"/>
              <a:gd name="connsiteY0" fmla="*/ 186 h 1331209"/>
              <a:gd name="connsiteX1" fmla="*/ 25180 w 2506702"/>
              <a:gd name="connsiteY1" fmla="*/ 1954 h 1331209"/>
              <a:gd name="connsiteX2" fmla="*/ 2506702 w 2506702"/>
              <a:gd name="connsiteY2" fmla="*/ 1329270 h 1331209"/>
              <a:gd name="connsiteX3" fmla="*/ 2442570 w 2506702"/>
              <a:gd name="connsiteY3" fmla="*/ 1331209 h 1331209"/>
              <a:gd name="connsiteX4" fmla="*/ 0 w 2506702"/>
              <a:gd name="connsiteY4" fmla="*/ 186 h 1331209"/>
              <a:gd name="connsiteX0" fmla="*/ 0 w 4096220"/>
              <a:gd name="connsiteY0" fmla="*/ 0 h 2313790"/>
              <a:gd name="connsiteX1" fmla="*/ 1614698 w 4096220"/>
              <a:gd name="connsiteY1" fmla="*/ 984535 h 2313790"/>
              <a:gd name="connsiteX2" fmla="*/ 4096220 w 4096220"/>
              <a:gd name="connsiteY2" fmla="*/ 2311851 h 2313790"/>
              <a:gd name="connsiteX3" fmla="*/ 4032088 w 4096220"/>
              <a:gd name="connsiteY3" fmla="*/ 2313790 h 2313790"/>
              <a:gd name="connsiteX4" fmla="*/ 0 w 4096220"/>
              <a:gd name="connsiteY4" fmla="*/ 0 h 2313790"/>
              <a:gd name="connsiteX0" fmla="*/ 0 w 4096220"/>
              <a:gd name="connsiteY0" fmla="*/ 10828 h 2324618"/>
              <a:gd name="connsiteX1" fmla="*/ 300248 w 4096220"/>
              <a:gd name="connsiteY1" fmla="*/ 0 h 2324618"/>
              <a:gd name="connsiteX2" fmla="*/ 4096220 w 4096220"/>
              <a:gd name="connsiteY2" fmla="*/ 2322679 h 2324618"/>
              <a:gd name="connsiteX3" fmla="*/ 4032088 w 4096220"/>
              <a:gd name="connsiteY3" fmla="*/ 2324618 h 2324618"/>
              <a:gd name="connsiteX4" fmla="*/ 0 w 4096220"/>
              <a:gd name="connsiteY4" fmla="*/ 10828 h 2324618"/>
              <a:gd name="connsiteX0" fmla="*/ 0 w 4096220"/>
              <a:gd name="connsiteY0" fmla="*/ 1303 h 2315093"/>
              <a:gd name="connsiteX1" fmla="*/ 33548 w 4096220"/>
              <a:gd name="connsiteY1" fmla="*/ 0 h 2315093"/>
              <a:gd name="connsiteX2" fmla="*/ 4096220 w 4096220"/>
              <a:gd name="connsiteY2" fmla="*/ 2313154 h 2315093"/>
              <a:gd name="connsiteX3" fmla="*/ 4032088 w 4096220"/>
              <a:gd name="connsiteY3" fmla="*/ 2315093 h 2315093"/>
              <a:gd name="connsiteX4" fmla="*/ 0 w 4096220"/>
              <a:gd name="connsiteY4" fmla="*/ 1303 h 2315093"/>
              <a:gd name="connsiteX0" fmla="*/ 0 w 4096220"/>
              <a:gd name="connsiteY0" fmla="*/ 1303 h 2315093"/>
              <a:gd name="connsiteX1" fmla="*/ 44565 w 4096220"/>
              <a:gd name="connsiteY1" fmla="*/ 0 h 2315093"/>
              <a:gd name="connsiteX2" fmla="*/ 4096220 w 4096220"/>
              <a:gd name="connsiteY2" fmla="*/ 2313154 h 2315093"/>
              <a:gd name="connsiteX3" fmla="*/ 4032088 w 4096220"/>
              <a:gd name="connsiteY3" fmla="*/ 2315093 h 2315093"/>
              <a:gd name="connsiteX4" fmla="*/ 0 w 4096220"/>
              <a:gd name="connsiteY4" fmla="*/ 1303 h 2315093"/>
              <a:gd name="connsiteX0" fmla="*/ 0 w 4096220"/>
              <a:gd name="connsiteY0" fmla="*/ 220 h 2314010"/>
              <a:gd name="connsiteX1" fmla="*/ 18371 w 4096220"/>
              <a:gd name="connsiteY1" fmla="*/ 1298 h 2314010"/>
              <a:gd name="connsiteX2" fmla="*/ 4096220 w 4096220"/>
              <a:gd name="connsiteY2" fmla="*/ 2312071 h 2314010"/>
              <a:gd name="connsiteX3" fmla="*/ 4032088 w 4096220"/>
              <a:gd name="connsiteY3" fmla="*/ 2314010 h 2314010"/>
              <a:gd name="connsiteX4" fmla="*/ 0 w 4096220"/>
              <a:gd name="connsiteY4" fmla="*/ 220 h 2314010"/>
              <a:gd name="connsiteX0" fmla="*/ 0 w 4146226"/>
              <a:gd name="connsiteY0" fmla="*/ 10828 h 2312712"/>
              <a:gd name="connsiteX1" fmla="*/ 68377 w 4146226"/>
              <a:gd name="connsiteY1" fmla="*/ 0 h 2312712"/>
              <a:gd name="connsiteX2" fmla="*/ 4146226 w 4146226"/>
              <a:gd name="connsiteY2" fmla="*/ 2310773 h 2312712"/>
              <a:gd name="connsiteX3" fmla="*/ 4082094 w 4146226"/>
              <a:gd name="connsiteY3" fmla="*/ 2312712 h 2312712"/>
              <a:gd name="connsiteX4" fmla="*/ 0 w 4146226"/>
              <a:gd name="connsiteY4" fmla="*/ 10828 h 2312712"/>
              <a:gd name="connsiteX0" fmla="*/ 0 w 4146226"/>
              <a:gd name="connsiteY0" fmla="*/ 1303 h 2303187"/>
              <a:gd name="connsiteX1" fmla="*/ 11227 w 4146226"/>
              <a:gd name="connsiteY1" fmla="*/ 0 h 2303187"/>
              <a:gd name="connsiteX2" fmla="*/ 4146226 w 4146226"/>
              <a:gd name="connsiteY2" fmla="*/ 2301248 h 2303187"/>
              <a:gd name="connsiteX3" fmla="*/ 4082094 w 4146226"/>
              <a:gd name="connsiteY3" fmla="*/ 2303187 h 2303187"/>
              <a:gd name="connsiteX4" fmla="*/ 0 w 4146226"/>
              <a:gd name="connsiteY4" fmla="*/ 1303 h 2303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6226" h="2303187">
                <a:moveTo>
                  <a:pt x="0" y="1303"/>
                </a:moveTo>
                <a:cubicBezTo>
                  <a:pt x="18698" y="239"/>
                  <a:pt x="257" y="1064"/>
                  <a:pt x="11227" y="0"/>
                </a:cubicBezTo>
                <a:lnTo>
                  <a:pt x="4146226" y="2301248"/>
                </a:lnTo>
                <a:lnTo>
                  <a:pt x="4082094" y="2303187"/>
                </a:lnTo>
                <a:lnTo>
                  <a:pt x="0" y="130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2"/>
          <p:cNvSpPr/>
          <p:nvPr userDrawn="1"/>
        </p:nvSpPr>
        <p:spPr>
          <a:xfrm flipH="1">
            <a:off x="-227812" y="2954613"/>
            <a:ext cx="4723612" cy="2303187"/>
          </a:xfrm>
          <a:custGeom>
            <a:avLst/>
            <a:gdLst>
              <a:gd name="connsiteX0" fmla="*/ 0 w 45719"/>
              <a:gd name="connsiteY0" fmla="*/ 0 h 1143000"/>
              <a:gd name="connsiteX1" fmla="*/ 45719 w 45719"/>
              <a:gd name="connsiteY1" fmla="*/ 0 h 1143000"/>
              <a:gd name="connsiteX2" fmla="*/ 45719 w 45719"/>
              <a:gd name="connsiteY2" fmla="*/ 1143000 h 1143000"/>
              <a:gd name="connsiteX3" fmla="*/ 0 w 45719"/>
              <a:gd name="connsiteY3" fmla="*/ 1143000 h 1143000"/>
              <a:gd name="connsiteX4" fmla="*/ 0 w 45719"/>
              <a:gd name="connsiteY4" fmla="*/ 0 h 1143000"/>
              <a:gd name="connsiteX0" fmla="*/ 0 w 1181183"/>
              <a:gd name="connsiteY0" fmla="*/ 0 h 1143000"/>
              <a:gd name="connsiteX1" fmla="*/ 45719 w 1181183"/>
              <a:gd name="connsiteY1" fmla="*/ 0 h 1143000"/>
              <a:gd name="connsiteX2" fmla="*/ 1181183 w 1181183"/>
              <a:gd name="connsiteY2" fmla="*/ 1027444 h 1143000"/>
              <a:gd name="connsiteX3" fmla="*/ 0 w 1181183"/>
              <a:gd name="connsiteY3" fmla="*/ 1143000 h 1143000"/>
              <a:gd name="connsiteX4" fmla="*/ 0 w 1181183"/>
              <a:gd name="connsiteY4" fmla="*/ 0 h 1143000"/>
              <a:gd name="connsiteX0" fmla="*/ 0 w 1181183"/>
              <a:gd name="connsiteY0" fmla="*/ 0 h 1183193"/>
              <a:gd name="connsiteX1" fmla="*/ 45719 w 1181183"/>
              <a:gd name="connsiteY1" fmla="*/ 0 h 1183193"/>
              <a:gd name="connsiteX2" fmla="*/ 1181183 w 1181183"/>
              <a:gd name="connsiteY2" fmla="*/ 1027444 h 1183193"/>
              <a:gd name="connsiteX3" fmla="*/ 1065125 w 1181183"/>
              <a:gd name="connsiteY3" fmla="*/ 1183193 h 1183193"/>
              <a:gd name="connsiteX4" fmla="*/ 0 w 1181183"/>
              <a:gd name="connsiteY4" fmla="*/ 0 h 1183193"/>
              <a:gd name="connsiteX0" fmla="*/ 0 w 1407271"/>
              <a:gd name="connsiteY0" fmla="*/ 0 h 1183193"/>
              <a:gd name="connsiteX1" fmla="*/ 45719 w 1407271"/>
              <a:gd name="connsiteY1" fmla="*/ 0 h 1183193"/>
              <a:gd name="connsiteX2" fmla="*/ 1407271 w 1407271"/>
              <a:gd name="connsiteY2" fmla="*/ 1158072 h 1183193"/>
              <a:gd name="connsiteX3" fmla="*/ 1065125 w 1407271"/>
              <a:gd name="connsiteY3" fmla="*/ 1183193 h 1183193"/>
              <a:gd name="connsiteX4" fmla="*/ 0 w 1407271"/>
              <a:gd name="connsiteY4" fmla="*/ 0 h 1183193"/>
              <a:gd name="connsiteX0" fmla="*/ 0 w 1407271"/>
              <a:gd name="connsiteY0" fmla="*/ 0 h 1183193"/>
              <a:gd name="connsiteX1" fmla="*/ 45719 w 1407271"/>
              <a:gd name="connsiteY1" fmla="*/ 0 h 1183193"/>
              <a:gd name="connsiteX2" fmla="*/ 1407271 w 1407271"/>
              <a:gd name="connsiteY2" fmla="*/ 1158072 h 1183193"/>
              <a:gd name="connsiteX3" fmla="*/ 1376624 w 1407271"/>
              <a:gd name="connsiteY3" fmla="*/ 1183193 h 1183193"/>
              <a:gd name="connsiteX4" fmla="*/ 0 w 1407271"/>
              <a:gd name="connsiteY4" fmla="*/ 0 h 1183193"/>
              <a:gd name="connsiteX0" fmla="*/ 0 w 1763987"/>
              <a:gd name="connsiteY0" fmla="*/ 5024 h 1183193"/>
              <a:gd name="connsiteX1" fmla="*/ 402435 w 1763987"/>
              <a:gd name="connsiteY1" fmla="*/ 0 h 1183193"/>
              <a:gd name="connsiteX2" fmla="*/ 1763987 w 1763987"/>
              <a:gd name="connsiteY2" fmla="*/ 1158072 h 1183193"/>
              <a:gd name="connsiteX3" fmla="*/ 1733340 w 1763987"/>
              <a:gd name="connsiteY3" fmla="*/ 1183193 h 1183193"/>
              <a:gd name="connsiteX4" fmla="*/ 0 w 1763987"/>
              <a:gd name="connsiteY4" fmla="*/ 5024 h 1183193"/>
              <a:gd name="connsiteX0" fmla="*/ 0 w 1763987"/>
              <a:gd name="connsiteY0" fmla="*/ 0 h 1178169"/>
              <a:gd name="connsiteX1" fmla="*/ 25622 w 1763987"/>
              <a:gd name="connsiteY1" fmla="*/ 0 h 1178169"/>
              <a:gd name="connsiteX2" fmla="*/ 1763987 w 1763987"/>
              <a:gd name="connsiteY2" fmla="*/ 1153048 h 1178169"/>
              <a:gd name="connsiteX3" fmla="*/ 1733340 w 1763987"/>
              <a:gd name="connsiteY3" fmla="*/ 1178169 h 1178169"/>
              <a:gd name="connsiteX4" fmla="*/ 0 w 1763987"/>
              <a:gd name="connsiteY4" fmla="*/ 0 h 1178169"/>
              <a:gd name="connsiteX0" fmla="*/ 0 w 1763987"/>
              <a:gd name="connsiteY0" fmla="*/ 0 h 1178169"/>
              <a:gd name="connsiteX1" fmla="*/ 23047 w 1763987"/>
              <a:gd name="connsiteY1" fmla="*/ 2576 h 1178169"/>
              <a:gd name="connsiteX2" fmla="*/ 1763987 w 1763987"/>
              <a:gd name="connsiteY2" fmla="*/ 1153048 h 1178169"/>
              <a:gd name="connsiteX3" fmla="*/ 1733340 w 1763987"/>
              <a:gd name="connsiteY3" fmla="*/ 1178169 h 1178169"/>
              <a:gd name="connsiteX4" fmla="*/ 0 w 1763987"/>
              <a:gd name="connsiteY4" fmla="*/ 0 h 1178169"/>
              <a:gd name="connsiteX0" fmla="*/ 0 w 1797472"/>
              <a:gd name="connsiteY0" fmla="*/ 0 h 1178169"/>
              <a:gd name="connsiteX1" fmla="*/ 23047 w 1797472"/>
              <a:gd name="connsiteY1" fmla="*/ 2576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797472"/>
              <a:gd name="connsiteY0" fmla="*/ 0 h 1178169"/>
              <a:gd name="connsiteX1" fmla="*/ 23047 w 1797472"/>
              <a:gd name="connsiteY1" fmla="*/ 2576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797472"/>
              <a:gd name="connsiteY0" fmla="*/ 0 h 1178169"/>
              <a:gd name="connsiteX1" fmla="*/ 15903 w 1797472"/>
              <a:gd name="connsiteY1" fmla="*/ 194 h 1178169"/>
              <a:gd name="connsiteX2" fmla="*/ 1797472 w 1797472"/>
              <a:gd name="connsiteY2" fmla="*/ 1176230 h 1178169"/>
              <a:gd name="connsiteX3" fmla="*/ 1733340 w 1797472"/>
              <a:gd name="connsiteY3" fmla="*/ 1178169 h 1178169"/>
              <a:gd name="connsiteX4" fmla="*/ 0 w 1797472"/>
              <a:gd name="connsiteY4" fmla="*/ 0 h 1178169"/>
              <a:gd name="connsiteX0" fmla="*/ 0 w 1986884"/>
              <a:gd name="connsiteY0" fmla="*/ 3071 h 1177975"/>
              <a:gd name="connsiteX1" fmla="*/ 205315 w 1986884"/>
              <a:gd name="connsiteY1" fmla="*/ 0 h 1177975"/>
              <a:gd name="connsiteX2" fmla="*/ 1986884 w 1986884"/>
              <a:gd name="connsiteY2" fmla="*/ 1176036 h 1177975"/>
              <a:gd name="connsiteX3" fmla="*/ 1922752 w 1986884"/>
              <a:gd name="connsiteY3" fmla="*/ 1177975 h 1177975"/>
              <a:gd name="connsiteX4" fmla="*/ 0 w 1986884"/>
              <a:gd name="connsiteY4" fmla="*/ 3071 h 1177975"/>
              <a:gd name="connsiteX0" fmla="*/ 0 w 1986884"/>
              <a:gd name="connsiteY0" fmla="*/ 0 h 1174904"/>
              <a:gd name="connsiteX1" fmla="*/ 28967 w 1986884"/>
              <a:gd name="connsiteY1" fmla="*/ 194 h 1174904"/>
              <a:gd name="connsiteX2" fmla="*/ 1986884 w 1986884"/>
              <a:gd name="connsiteY2" fmla="*/ 1172965 h 1174904"/>
              <a:gd name="connsiteX3" fmla="*/ 1922752 w 1986884"/>
              <a:gd name="connsiteY3" fmla="*/ 1174904 h 1174904"/>
              <a:gd name="connsiteX4" fmla="*/ 0 w 1986884"/>
              <a:gd name="connsiteY4" fmla="*/ 0 h 1174904"/>
              <a:gd name="connsiteX0" fmla="*/ 0 w 1986884"/>
              <a:gd name="connsiteY0" fmla="*/ 0 h 1174904"/>
              <a:gd name="connsiteX1" fmla="*/ 22435 w 1986884"/>
              <a:gd name="connsiteY1" fmla="*/ 194 h 1174904"/>
              <a:gd name="connsiteX2" fmla="*/ 1986884 w 1986884"/>
              <a:gd name="connsiteY2" fmla="*/ 1172965 h 1174904"/>
              <a:gd name="connsiteX3" fmla="*/ 1922752 w 1986884"/>
              <a:gd name="connsiteY3" fmla="*/ 1174904 h 1174904"/>
              <a:gd name="connsiteX4" fmla="*/ 0 w 1986884"/>
              <a:gd name="connsiteY4" fmla="*/ 0 h 1174904"/>
              <a:gd name="connsiteX0" fmla="*/ 0 w 2403343"/>
              <a:gd name="connsiteY0" fmla="*/ 0 h 1343902"/>
              <a:gd name="connsiteX1" fmla="*/ 438894 w 2403343"/>
              <a:gd name="connsiteY1" fmla="*/ 169192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0 h 1343902"/>
              <a:gd name="connsiteX1" fmla="*/ 164273 w 2403343"/>
              <a:gd name="connsiteY1" fmla="*/ 12265 h 1343902"/>
              <a:gd name="connsiteX2" fmla="*/ 2403343 w 2403343"/>
              <a:gd name="connsiteY2" fmla="*/ 1341963 h 1343902"/>
              <a:gd name="connsiteX3" fmla="*/ 2339211 w 2403343"/>
              <a:gd name="connsiteY3" fmla="*/ 1343902 h 1343902"/>
              <a:gd name="connsiteX4" fmla="*/ 0 w 2403343"/>
              <a:gd name="connsiteY4" fmla="*/ 0 h 1343902"/>
              <a:gd name="connsiteX0" fmla="*/ 0 w 2403343"/>
              <a:gd name="connsiteY0" fmla="*/ 48 h 1343950"/>
              <a:gd name="connsiteX1" fmla="*/ 164273 w 2403343"/>
              <a:gd name="connsiteY1" fmla="*/ 12313 h 1343950"/>
              <a:gd name="connsiteX2" fmla="*/ 2403343 w 2403343"/>
              <a:gd name="connsiteY2" fmla="*/ 1342011 h 1343950"/>
              <a:gd name="connsiteX3" fmla="*/ 2339211 w 2403343"/>
              <a:gd name="connsiteY3" fmla="*/ 1343950 h 1343950"/>
              <a:gd name="connsiteX4" fmla="*/ 0 w 2403343"/>
              <a:gd name="connsiteY4" fmla="*/ 48 h 1343950"/>
              <a:gd name="connsiteX0" fmla="*/ 0 w 2290008"/>
              <a:gd name="connsiteY0" fmla="*/ 614 h 1331637"/>
              <a:gd name="connsiteX1" fmla="*/ 50938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290008"/>
              <a:gd name="connsiteY0" fmla="*/ 614 h 1331637"/>
              <a:gd name="connsiteX1" fmla="*/ 50938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290008"/>
              <a:gd name="connsiteY0" fmla="*/ 3189 h 1334212"/>
              <a:gd name="connsiteX1" fmla="*/ 22604 w 2290008"/>
              <a:gd name="connsiteY1" fmla="*/ 0 h 1334212"/>
              <a:gd name="connsiteX2" fmla="*/ 2290008 w 2290008"/>
              <a:gd name="connsiteY2" fmla="*/ 1332273 h 1334212"/>
              <a:gd name="connsiteX3" fmla="*/ 2225876 w 2290008"/>
              <a:gd name="connsiteY3" fmla="*/ 1334212 h 1334212"/>
              <a:gd name="connsiteX4" fmla="*/ 0 w 2290008"/>
              <a:gd name="connsiteY4" fmla="*/ 3189 h 1334212"/>
              <a:gd name="connsiteX0" fmla="*/ 0 w 2290008"/>
              <a:gd name="connsiteY0" fmla="*/ 614 h 1331637"/>
              <a:gd name="connsiteX1" fmla="*/ 25180 w 2290008"/>
              <a:gd name="connsiteY1" fmla="*/ 0 h 1331637"/>
              <a:gd name="connsiteX2" fmla="*/ 2290008 w 2290008"/>
              <a:gd name="connsiteY2" fmla="*/ 1329698 h 1331637"/>
              <a:gd name="connsiteX3" fmla="*/ 2225876 w 2290008"/>
              <a:gd name="connsiteY3" fmla="*/ 1331637 h 1331637"/>
              <a:gd name="connsiteX4" fmla="*/ 0 w 2290008"/>
              <a:gd name="connsiteY4" fmla="*/ 614 h 1331637"/>
              <a:gd name="connsiteX0" fmla="*/ 0 w 2506702"/>
              <a:gd name="connsiteY0" fmla="*/ 614 h 1331637"/>
              <a:gd name="connsiteX1" fmla="*/ 241874 w 2506702"/>
              <a:gd name="connsiteY1" fmla="*/ 0 h 1331637"/>
              <a:gd name="connsiteX2" fmla="*/ 2506702 w 2506702"/>
              <a:gd name="connsiteY2" fmla="*/ 1329698 h 1331637"/>
              <a:gd name="connsiteX3" fmla="*/ 2442570 w 2506702"/>
              <a:gd name="connsiteY3" fmla="*/ 1331637 h 1331637"/>
              <a:gd name="connsiteX4" fmla="*/ 0 w 2506702"/>
              <a:gd name="connsiteY4" fmla="*/ 614 h 1331637"/>
              <a:gd name="connsiteX0" fmla="*/ 0 w 2506702"/>
              <a:gd name="connsiteY0" fmla="*/ 614 h 1331637"/>
              <a:gd name="connsiteX1" fmla="*/ 25180 w 2506702"/>
              <a:gd name="connsiteY1" fmla="*/ 0 h 1331637"/>
              <a:gd name="connsiteX2" fmla="*/ 2506702 w 2506702"/>
              <a:gd name="connsiteY2" fmla="*/ 1329698 h 1331637"/>
              <a:gd name="connsiteX3" fmla="*/ 2442570 w 2506702"/>
              <a:gd name="connsiteY3" fmla="*/ 1331637 h 1331637"/>
              <a:gd name="connsiteX4" fmla="*/ 0 w 2506702"/>
              <a:gd name="connsiteY4" fmla="*/ 614 h 1331637"/>
              <a:gd name="connsiteX0" fmla="*/ 0 w 2506702"/>
              <a:gd name="connsiteY0" fmla="*/ 186 h 1331209"/>
              <a:gd name="connsiteX1" fmla="*/ 25180 w 2506702"/>
              <a:gd name="connsiteY1" fmla="*/ 1954 h 1331209"/>
              <a:gd name="connsiteX2" fmla="*/ 2506702 w 2506702"/>
              <a:gd name="connsiteY2" fmla="*/ 1329270 h 1331209"/>
              <a:gd name="connsiteX3" fmla="*/ 2442570 w 2506702"/>
              <a:gd name="connsiteY3" fmla="*/ 1331209 h 1331209"/>
              <a:gd name="connsiteX4" fmla="*/ 0 w 2506702"/>
              <a:gd name="connsiteY4" fmla="*/ 186 h 1331209"/>
              <a:gd name="connsiteX0" fmla="*/ 0 w 4096220"/>
              <a:gd name="connsiteY0" fmla="*/ 0 h 2313790"/>
              <a:gd name="connsiteX1" fmla="*/ 1614698 w 4096220"/>
              <a:gd name="connsiteY1" fmla="*/ 984535 h 2313790"/>
              <a:gd name="connsiteX2" fmla="*/ 4096220 w 4096220"/>
              <a:gd name="connsiteY2" fmla="*/ 2311851 h 2313790"/>
              <a:gd name="connsiteX3" fmla="*/ 4032088 w 4096220"/>
              <a:gd name="connsiteY3" fmla="*/ 2313790 h 2313790"/>
              <a:gd name="connsiteX4" fmla="*/ 0 w 4096220"/>
              <a:gd name="connsiteY4" fmla="*/ 0 h 2313790"/>
              <a:gd name="connsiteX0" fmla="*/ 0 w 4096220"/>
              <a:gd name="connsiteY0" fmla="*/ 10828 h 2324618"/>
              <a:gd name="connsiteX1" fmla="*/ 300248 w 4096220"/>
              <a:gd name="connsiteY1" fmla="*/ 0 h 2324618"/>
              <a:gd name="connsiteX2" fmla="*/ 4096220 w 4096220"/>
              <a:gd name="connsiteY2" fmla="*/ 2322679 h 2324618"/>
              <a:gd name="connsiteX3" fmla="*/ 4032088 w 4096220"/>
              <a:gd name="connsiteY3" fmla="*/ 2324618 h 2324618"/>
              <a:gd name="connsiteX4" fmla="*/ 0 w 4096220"/>
              <a:gd name="connsiteY4" fmla="*/ 10828 h 2324618"/>
              <a:gd name="connsiteX0" fmla="*/ 0 w 4096220"/>
              <a:gd name="connsiteY0" fmla="*/ 1303 h 2315093"/>
              <a:gd name="connsiteX1" fmla="*/ 33548 w 4096220"/>
              <a:gd name="connsiteY1" fmla="*/ 0 h 2315093"/>
              <a:gd name="connsiteX2" fmla="*/ 4096220 w 4096220"/>
              <a:gd name="connsiteY2" fmla="*/ 2313154 h 2315093"/>
              <a:gd name="connsiteX3" fmla="*/ 4032088 w 4096220"/>
              <a:gd name="connsiteY3" fmla="*/ 2315093 h 2315093"/>
              <a:gd name="connsiteX4" fmla="*/ 0 w 4096220"/>
              <a:gd name="connsiteY4" fmla="*/ 1303 h 2315093"/>
              <a:gd name="connsiteX0" fmla="*/ 0 w 4096220"/>
              <a:gd name="connsiteY0" fmla="*/ 1303 h 2315093"/>
              <a:gd name="connsiteX1" fmla="*/ 44565 w 4096220"/>
              <a:gd name="connsiteY1" fmla="*/ 0 h 2315093"/>
              <a:gd name="connsiteX2" fmla="*/ 4096220 w 4096220"/>
              <a:gd name="connsiteY2" fmla="*/ 2313154 h 2315093"/>
              <a:gd name="connsiteX3" fmla="*/ 4032088 w 4096220"/>
              <a:gd name="connsiteY3" fmla="*/ 2315093 h 2315093"/>
              <a:gd name="connsiteX4" fmla="*/ 0 w 4096220"/>
              <a:gd name="connsiteY4" fmla="*/ 1303 h 2315093"/>
              <a:gd name="connsiteX0" fmla="*/ 0 w 4096220"/>
              <a:gd name="connsiteY0" fmla="*/ 220 h 2314010"/>
              <a:gd name="connsiteX1" fmla="*/ 18371 w 4096220"/>
              <a:gd name="connsiteY1" fmla="*/ 1298 h 2314010"/>
              <a:gd name="connsiteX2" fmla="*/ 4096220 w 4096220"/>
              <a:gd name="connsiteY2" fmla="*/ 2312071 h 2314010"/>
              <a:gd name="connsiteX3" fmla="*/ 4032088 w 4096220"/>
              <a:gd name="connsiteY3" fmla="*/ 2314010 h 2314010"/>
              <a:gd name="connsiteX4" fmla="*/ 0 w 4096220"/>
              <a:gd name="connsiteY4" fmla="*/ 220 h 2314010"/>
              <a:gd name="connsiteX0" fmla="*/ 0 w 4146226"/>
              <a:gd name="connsiteY0" fmla="*/ 10828 h 2312712"/>
              <a:gd name="connsiteX1" fmla="*/ 68377 w 4146226"/>
              <a:gd name="connsiteY1" fmla="*/ 0 h 2312712"/>
              <a:gd name="connsiteX2" fmla="*/ 4146226 w 4146226"/>
              <a:gd name="connsiteY2" fmla="*/ 2310773 h 2312712"/>
              <a:gd name="connsiteX3" fmla="*/ 4082094 w 4146226"/>
              <a:gd name="connsiteY3" fmla="*/ 2312712 h 2312712"/>
              <a:gd name="connsiteX4" fmla="*/ 0 w 4146226"/>
              <a:gd name="connsiteY4" fmla="*/ 10828 h 2312712"/>
              <a:gd name="connsiteX0" fmla="*/ 0 w 4146226"/>
              <a:gd name="connsiteY0" fmla="*/ 1303 h 2303187"/>
              <a:gd name="connsiteX1" fmla="*/ 11227 w 4146226"/>
              <a:gd name="connsiteY1" fmla="*/ 0 h 2303187"/>
              <a:gd name="connsiteX2" fmla="*/ 4146226 w 4146226"/>
              <a:gd name="connsiteY2" fmla="*/ 2301248 h 2303187"/>
              <a:gd name="connsiteX3" fmla="*/ 4082094 w 4146226"/>
              <a:gd name="connsiteY3" fmla="*/ 2303187 h 2303187"/>
              <a:gd name="connsiteX4" fmla="*/ 0 w 4146226"/>
              <a:gd name="connsiteY4" fmla="*/ 1303 h 2303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6226" h="2303187">
                <a:moveTo>
                  <a:pt x="0" y="1303"/>
                </a:moveTo>
                <a:cubicBezTo>
                  <a:pt x="18698" y="239"/>
                  <a:pt x="257" y="1064"/>
                  <a:pt x="11227" y="0"/>
                </a:cubicBezTo>
                <a:lnTo>
                  <a:pt x="4146226" y="2301248"/>
                </a:lnTo>
                <a:lnTo>
                  <a:pt x="4082094" y="2303187"/>
                </a:lnTo>
                <a:lnTo>
                  <a:pt x="0" y="130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96682967"/>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_Slide Alternate Color">
    <p:spTree>
      <p:nvGrpSpPr>
        <p:cNvPr id="1" name=""/>
        <p:cNvGrpSpPr/>
        <p:nvPr/>
      </p:nvGrpSpPr>
      <p:grpSpPr>
        <a:xfrm>
          <a:off x="0" y="0"/>
          <a:ext cx="0" cy="0"/>
          <a:chOff x="0" y="0"/>
          <a:chExt cx="0" cy="0"/>
        </a:xfrm>
      </p:grpSpPr>
      <p:grpSp>
        <p:nvGrpSpPr>
          <p:cNvPr id="7" name="Group 6"/>
          <p:cNvGrpSpPr/>
          <p:nvPr userDrawn="1"/>
        </p:nvGrpSpPr>
        <p:grpSpPr>
          <a:xfrm>
            <a:off x="0" y="22979"/>
            <a:ext cx="9144000" cy="685800"/>
            <a:chOff x="0" y="22979"/>
            <a:chExt cx="9144000" cy="685800"/>
          </a:xfrm>
        </p:grpSpPr>
        <p:sp>
          <p:nvSpPr>
            <p:cNvPr id="8" name="Rectangle 7"/>
            <p:cNvSpPr/>
            <p:nvPr/>
          </p:nvSpPr>
          <p:spPr>
            <a:xfrm>
              <a:off x="0" y="22979"/>
              <a:ext cx="91440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Connector 8"/>
            <p:cNvCxnSpPr/>
            <p:nvPr/>
          </p:nvCxnSpPr>
          <p:spPr>
            <a:xfrm>
              <a:off x="0" y="708779"/>
              <a:ext cx="9144000" cy="0"/>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F25E2E9B-C5F6-4D6A-9C07-4639B211B9C9}"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03B2B6-480E-49AD-97C6-F42D45682701}"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
            <a:ext cx="8686800" cy="685800"/>
          </a:xfrm>
        </p:spPr>
        <p:txBody>
          <a:bodyPr anchor="t">
            <a:normAutofit/>
          </a:bodyPr>
          <a:lstStyle>
            <a:lvl1pPr algn="l">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3798338512"/>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
            <a:ext cx="8686800" cy="685800"/>
          </a:xfrm>
        </p:spPr>
        <p:txBody>
          <a:bodyPr anchor="t">
            <a:normAutofit/>
          </a:bodyPr>
          <a:lstStyle>
            <a:lvl1pPr algn="l">
              <a:defRPr sz="2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5E2E9B-C5F6-4D6A-9C07-4639B211B9C9}"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03B2B6-480E-49AD-97C6-F42D45682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037732"/>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
            <a:ext cx="8686800" cy="685800"/>
          </a:xfrm>
        </p:spPr>
        <p:txBody>
          <a:bodyPr anchor="t">
            <a:normAutofit/>
          </a:bodyPr>
          <a:lstStyle>
            <a:lvl1pPr algn="l">
              <a:defRPr sz="2800"/>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F25E2E9B-C5F6-4D6A-9C07-4639B211B9C9}"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03B2B6-480E-49AD-97C6-F42D45682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898779"/>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gradFill flip="none" rotWithShape="1">
          <a:gsLst>
            <a:gs pos="0">
              <a:schemeClr val="bg1">
                <a:lumMod val="85000"/>
              </a:schemeClr>
            </a:gs>
            <a:gs pos="44000">
              <a:schemeClr val="bg1">
                <a:lumMod val="85000"/>
              </a:schemeClr>
            </a:gs>
            <a:gs pos="97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F25E2E9B-C5F6-4D6A-9C07-4639B211B9C9}"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03B2B6-480E-49AD-97C6-F42D45682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806722"/>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blank" preserve="1">
  <p:cSld name="Dark">
    <p:bg>
      <p:bgPr>
        <a:gradFill flip="none" rotWithShape="1">
          <a:gsLst>
            <a:gs pos="67000">
              <a:schemeClr val="accent3">
                <a:lumMod val="90000"/>
                <a:lumOff val="10000"/>
              </a:schemeClr>
            </a:gs>
            <a:gs pos="0">
              <a:schemeClr val="accent3">
                <a:lumMod val="71000"/>
                <a:lumOff val="29000"/>
              </a:schemeClr>
            </a:gs>
            <a:gs pos="97000">
              <a:schemeClr val="accent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E2E9B-C5F6-4D6A-9C07-4639B211B9C9}" type="datetimeFigureOut">
              <a:rPr lang="en-US" smtClean="0">
                <a:solidFill>
                  <a:prstClr val="black">
                    <a:tint val="75000"/>
                  </a:prstClr>
                </a:solidFill>
              </a:rPr>
              <a:pPr/>
              <a:t>12/14/2015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03B2B6-480E-49AD-97C6-F42D45682701}" type="slidenum">
              <a:rPr lang="en-US" smtClean="0">
                <a:solidFill>
                  <a:prstClr val="black">
                    <a:tint val="75000"/>
                  </a:prstClr>
                </a:solidFill>
              </a:rPr>
              <a:pPr/>
              <a:t>‹#›</a:t>
            </a:fld>
            <a:endParaRPr lang="en-US">
              <a:solidFill>
                <a:prstClr val="black">
                  <a:tint val="75000"/>
                </a:prstClr>
              </a:solidFill>
            </a:endParaRPr>
          </a:p>
        </p:txBody>
      </p:sp>
      <p:sp>
        <p:nvSpPr>
          <p:cNvPr id="5" name="bottom"/>
          <p:cNvSpPr/>
          <p:nvPr userDrawn="1"/>
        </p:nvSpPr>
        <p:spPr>
          <a:xfrm>
            <a:off x="0" y="6660268"/>
            <a:ext cx="9144000" cy="1977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bottom"/>
          <p:cNvSpPr/>
          <p:nvPr userDrawn="1"/>
        </p:nvSpPr>
        <p:spPr>
          <a:xfrm>
            <a:off x="0" y="-25400"/>
            <a:ext cx="9144000" cy="1977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52447721"/>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5E2E9B-C5F6-4D6A-9C07-4639B211B9C9}"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03B2B6-480E-49AD-97C6-F42D45682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110207"/>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553AA52-B224-4788-A0DB-2CF0D69D93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83358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8289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28401"/>
            <a:ext cx="7772400" cy="6397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676401"/>
            <a:ext cx="762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4200" y="6550752"/>
            <a:ext cx="2895600" cy="365125"/>
          </a:xfrm>
          <a:prstGeom prst="rect">
            <a:avLst/>
          </a:prstGeom>
        </p:spPr>
        <p:txBody>
          <a:bodyPr/>
          <a:lstStyle/>
          <a:p>
            <a:endParaRPr lang="en-US">
              <a:solidFill>
                <a:srgbClr val="20687E">
                  <a:lumMod val="75000"/>
                </a:srgbClr>
              </a:solidFill>
            </a:endParaRPr>
          </a:p>
        </p:txBody>
      </p:sp>
      <p:sp>
        <p:nvSpPr>
          <p:cNvPr id="6" name="Slide Number Placeholder 5"/>
          <p:cNvSpPr>
            <a:spLocks noGrp="1"/>
          </p:cNvSpPr>
          <p:nvPr>
            <p:ph type="sldNum" sz="quarter" idx="12"/>
          </p:nvPr>
        </p:nvSpPr>
        <p:spPr>
          <a:xfrm>
            <a:off x="457200" y="6550752"/>
            <a:ext cx="2133600" cy="365125"/>
          </a:xfrm>
          <a:prstGeom prst="rect">
            <a:avLst/>
          </a:prstGeom>
        </p:spPr>
        <p:txBody>
          <a:bodyPr/>
          <a:lstStyle>
            <a:lvl1pPr algn="l">
              <a:defRPr b="1">
                <a:solidFill>
                  <a:schemeClr val="accent1">
                    <a:lumMod val="75000"/>
                  </a:schemeClr>
                </a:solidFill>
              </a:defRPr>
            </a:lvl1pPr>
          </a:lstStyle>
          <a:p>
            <a:fld id="{685DB87E-21D7-4609-B28C-6514516113C6}" type="slidenum">
              <a:rPr lang="en-US" smtClean="0">
                <a:solidFill>
                  <a:srgbClr val="20687E">
                    <a:lumMod val="75000"/>
                  </a:srgbClr>
                </a:solidFill>
              </a:rPr>
              <a:pPr/>
              <a:t>‹#›</a:t>
            </a:fld>
            <a:endParaRPr lang="en-US">
              <a:solidFill>
                <a:srgbClr val="20687E">
                  <a:lumMod val="75000"/>
                </a:srgbClr>
              </a:solidFill>
            </a:endParaRPr>
          </a:p>
        </p:txBody>
      </p:sp>
      <p:sp>
        <p:nvSpPr>
          <p:cNvPr id="11" name="Text Placeholder 10"/>
          <p:cNvSpPr>
            <a:spLocks noGrp="1"/>
          </p:cNvSpPr>
          <p:nvPr>
            <p:ph type="body" sz="quarter" idx="13"/>
          </p:nvPr>
        </p:nvSpPr>
        <p:spPr>
          <a:xfrm>
            <a:off x="707400" y="914400"/>
            <a:ext cx="78270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2001089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28401"/>
            <a:ext cx="7772400" cy="6397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0" y="1676401"/>
            <a:ext cx="762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4200" y="6550752"/>
            <a:ext cx="2895600" cy="365125"/>
          </a:xfrm>
          <a:prstGeom prst="rect">
            <a:avLst/>
          </a:prstGeom>
        </p:spPr>
        <p:txBody>
          <a:bodyPr/>
          <a:lstStyle/>
          <a:p>
            <a:endParaRPr lang="en-US">
              <a:solidFill>
                <a:srgbClr val="20687E">
                  <a:lumMod val="75000"/>
                </a:srgbClr>
              </a:solidFill>
            </a:endParaRPr>
          </a:p>
        </p:txBody>
      </p:sp>
      <p:sp>
        <p:nvSpPr>
          <p:cNvPr id="6" name="Slide Number Placeholder 5"/>
          <p:cNvSpPr>
            <a:spLocks noGrp="1"/>
          </p:cNvSpPr>
          <p:nvPr>
            <p:ph type="sldNum" sz="quarter" idx="12"/>
          </p:nvPr>
        </p:nvSpPr>
        <p:spPr>
          <a:xfrm>
            <a:off x="457200" y="6550752"/>
            <a:ext cx="2133600" cy="365125"/>
          </a:xfrm>
          <a:prstGeom prst="rect">
            <a:avLst/>
          </a:prstGeom>
        </p:spPr>
        <p:txBody>
          <a:bodyPr/>
          <a:lstStyle>
            <a:lvl1pPr algn="l">
              <a:defRPr b="1">
                <a:solidFill>
                  <a:schemeClr val="accent1">
                    <a:lumMod val="75000"/>
                  </a:schemeClr>
                </a:solidFill>
              </a:defRPr>
            </a:lvl1pPr>
          </a:lstStyle>
          <a:p>
            <a:fld id="{685DB87E-21D7-4609-B28C-6514516113C6}" type="slidenum">
              <a:rPr lang="en-US" smtClean="0">
                <a:solidFill>
                  <a:srgbClr val="20687E">
                    <a:lumMod val="75000"/>
                  </a:srgbClr>
                </a:solidFill>
              </a:rPr>
              <a:pPr/>
              <a:t>‹#›</a:t>
            </a:fld>
            <a:endParaRPr lang="en-US">
              <a:solidFill>
                <a:srgbClr val="20687E">
                  <a:lumMod val="75000"/>
                </a:srgbClr>
              </a:solidFill>
            </a:endParaRPr>
          </a:p>
        </p:txBody>
      </p:sp>
      <p:sp>
        <p:nvSpPr>
          <p:cNvPr id="11" name="Text Placeholder 10"/>
          <p:cNvSpPr>
            <a:spLocks noGrp="1"/>
          </p:cNvSpPr>
          <p:nvPr>
            <p:ph type="body" sz="quarter" idx="13"/>
          </p:nvPr>
        </p:nvSpPr>
        <p:spPr>
          <a:xfrm>
            <a:off x="707400" y="914400"/>
            <a:ext cx="7827000" cy="457200"/>
          </a:xfrm>
        </p:spPr>
        <p:txBody>
          <a:bodyPr>
            <a:normAutofit/>
          </a:bodyPr>
          <a:lstStyle>
            <a:lvl1pPr>
              <a:buFontTx/>
              <a:buNone/>
              <a:defRPr sz="2400"/>
            </a:lvl1pPr>
          </a:lstStyle>
          <a:p>
            <a:pPr lvl="0"/>
            <a:r>
              <a:rPr lang="en-US" smtClean="0"/>
              <a:t>Click to edit Master text styles</a:t>
            </a:r>
          </a:p>
        </p:txBody>
      </p:sp>
    </p:spTree>
    <p:extLst>
      <p:ext uri="{BB962C8B-B14F-4D97-AF65-F5344CB8AC3E}">
        <p14:creationId xmlns:p14="http://schemas.microsoft.com/office/powerpoint/2010/main" val="20131002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0505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prstGeom prst="rect">
            <a:avLst/>
          </a:prstGeom>
        </p:spPr>
        <p:txBody>
          <a:bodyPr anchor="ctr" anchorCtr="1">
            <a:normAutofit/>
          </a:bodyPr>
          <a:lstStyle>
            <a:lvl1pPr>
              <a:defRPr sz="2800" baseline="0">
                <a:ln w="12700">
                  <a:noFill/>
                  <a:prstDash val="solid"/>
                </a:ln>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Webinar Title Here</a:t>
            </a:r>
            <a:endParaRPr lang="en-US" dirty="0"/>
          </a:p>
        </p:txBody>
      </p:sp>
      <p:sp>
        <p:nvSpPr>
          <p:cNvPr id="5" name="Footer Placeholder 4"/>
          <p:cNvSpPr>
            <a:spLocks noGrp="1"/>
          </p:cNvSpPr>
          <p:nvPr>
            <p:ph type="ftr" sz="quarter" idx="11"/>
          </p:nvPr>
        </p:nvSpPr>
        <p:spPr/>
        <p:txBody>
          <a:bodyPr/>
          <a:lstStyle/>
          <a:p>
            <a:r>
              <a:rPr lang="en-US" smtClean="0"/>
              <a:t>#</a:t>
            </a:r>
            <a:endParaRPr lang="en-US"/>
          </a:p>
        </p:txBody>
      </p:sp>
      <p:sp>
        <p:nvSpPr>
          <p:cNvPr id="6" name="Slide Number Placeholder 5"/>
          <p:cNvSpPr>
            <a:spLocks noGrp="1"/>
          </p:cNvSpPr>
          <p:nvPr>
            <p:ph type="sldNum" sz="quarter" idx="12"/>
          </p:nvPr>
        </p:nvSpPr>
        <p:spPr>
          <a:xfrm>
            <a:off x="6324600" y="6416675"/>
            <a:ext cx="2133600" cy="365125"/>
          </a:xfrm>
        </p:spPr>
        <p:txBody>
          <a:bodyPr/>
          <a:lstStyle/>
          <a:p>
            <a:fld id="{01723B91-CE10-4F20-890A-0852E224685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758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284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326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340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caution_tape_wi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5000"/>
            <a:ext cx="9144000" cy="4953000"/>
          </a:xfrm>
          <a:prstGeom prst="rect">
            <a:avLst/>
          </a:prstGeom>
        </p:spPr>
      </p:pic>
      <p:sp>
        <p:nvSpPr>
          <p:cNvPr id="9" name="Rectangle 8"/>
          <p:cNvSpPr/>
          <p:nvPr userDrawn="1"/>
        </p:nvSpPr>
        <p:spPr>
          <a:xfrm>
            <a:off x="0" y="0"/>
            <a:ext cx="9144000" cy="685800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
        <p:nvSpPr>
          <p:cNvPr id="2" name="Title 1"/>
          <p:cNvSpPr>
            <a:spLocks noGrp="1"/>
          </p:cNvSpPr>
          <p:nvPr>
            <p:ph type="ctrTitle"/>
          </p:nvPr>
        </p:nvSpPr>
        <p:spPr>
          <a:xfrm>
            <a:off x="1143000" y="228600"/>
            <a:ext cx="7772400" cy="933451"/>
          </a:xfrm>
        </p:spPr>
        <p:txBody>
          <a:bodyPr anchor="b">
            <a:normAutofit/>
          </a:bodyPr>
          <a:lstStyle>
            <a:lvl1pPr algn="r">
              <a:defRPr sz="3600">
                <a:solidFill>
                  <a:schemeClr val="bg2">
                    <a:lumMod val="40000"/>
                    <a:lumOff val="6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4600" y="1016004"/>
            <a:ext cx="6400800" cy="685800"/>
          </a:xfrm>
        </p:spPr>
        <p:txBody>
          <a:bodyPr>
            <a:normAutofit/>
          </a:bodyPr>
          <a:lstStyle>
            <a:lvl1pPr marL="0" indent="0" algn="r">
              <a:buNone/>
              <a:defRPr sz="200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1" name="Straight Connector 10"/>
          <p:cNvCxnSpPr/>
          <p:nvPr userDrawn="1"/>
        </p:nvCxnSpPr>
        <p:spPr>
          <a:xfrm>
            <a:off x="0" y="1905000"/>
            <a:ext cx="91440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9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gradFill flip="none" rotWithShape="1">
          <a:gsLst>
            <a:gs pos="71000">
              <a:schemeClr val="accent2">
                <a:lumMod val="50000"/>
              </a:schemeClr>
            </a:gs>
            <a:gs pos="99000">
              <a:schemeClr val="accent3">
                <a:lumMod val="60000"/>
                <a:lumOff val="40000"/>
              </a:schemeClr>
            </a:gs>
          </a:gsLst>
          <a:lin ang="5400000" scaled="0"/>
          <a:tileRect/>
        </a:gradFill>
        <a:effectLst/>
      </p:bgPr>
    </p:bg>
    <p:spTree>
      <p:nvGrpSpPr>
        <p:cNvPr id="1" name=""/>
        <p:cNvGrpSpPr/>
        <p:nvPr/>
      </p:nvGrpSpPr>
      <p:grpSpPr>
        <a:xfrm>
          <a:off x="0" y="0"/>
          <a:ext cx="0" cy="0"/>
          <a:chOff x="0" y="0"/>
          <a:chExt cx="0" cy="0"/>
        </a:xfrm>
      </p:grpSpPr>
      <p:pic>
        <p:nvPicPr>
          <p:cNvPr id="9" name="title.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
            <a:ext cx="9143998" cy="6857999"/>
          </a:xfrm>
          <a:prstGeom prst="rect">
            <a:avLst/>
          </a:prstGeom>
        </p:spPr>
      </p:pic>
      <p:sp>
        <p:nvSpPr>
          <p:cNvPr id="8" name="Rectangle 7"/>
          <p:cNvSpPr/>
          <p:nvPr userDrawn="1"/>
        </p:nvSpPr>
        <p:spPr>
          <a:xfrm>
            <a:off x="0" y="-45357"/>
            <a:ext cx="9144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
        <p:nvSpPr>
          <p:cNvPr id="2" name="Title 1"/>
          <p:cNvSpPr>
            <a:spLocks noGrp="1"/>
          </p:cNvSpPr>
          <p:nvPr>
            <p:ph type="ctrTitle"/>
          </p:nvPr>
        </p:nvSpPr>
        <p:spPr>
          <a:xfrm>
            <a:off x="1066800" y="838200"/>
            <a:ext cx="7772400" cy="933451"/>
          </a:xfrm>
        </p:spPr>
        <p:txBody>
          <a:bodyPr anchor="b">
            <a:normAutofit/>
          </a:bodyPr>
          <a:lstStyle>
            <a:lvl1pPr algn="l">
              <a:defRPr sz="3600">
                <a:solidFill>
                  <a:schemeClr val="bg1">
                    <a:lumMod val="9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88572" y="1672216"/>
            <a:ext cx="6400800" cy="685800"/>
          </a:xfrm>
        </p:spPr>
        <p:txBody>
          <a:bodyPr>
            <a:normAutofit/>
          </a:bodyPr>
          <a:lstStyle>
            <a:lvl1pPr marL="0" indent="0" algn="l">
              <a:buNone/>
              <a:defRPr sz="200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585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12/14/2015</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9936166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lternate Title and Content">
    <p:spTree>
      <p:nvGrpSpPr>
        <p:cNvPr id="1" name=""/>
        <p:cNvGrpSpPr/>
        <p:nvPr/>
      </p:nvGrpSpPr>
      <p:grpSpPr>
        <a:xfrm>
          <a:off x="0" y="0"/>
          <a:ext cx="0" cy="0"/>
          <a:chOff x="0" y="0"/>
          <a:chExt cx="0" cy="0"/>
        </a:xfrm>
      </p:grpSpPr>
      <p:pic>
        <p:nvPicPr>
          <p:cNvPr id="11" name="title.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
            <a:ext cx="9143998" cy="6857999"/>
          </a:xfrm>
          <a:prstGeom prst="rect">
            <a:avLst/>
          </a:prstGeom>
        </p:spPr>
      </p:pic>
      <p:sp>
        <p:nvSpPr>
          <p:cNvPr id="10" name="Rectangle 9"/>
          <p:cNvSpPr/>
          <p:nvPr userDrawn="1"/>
        </p:nvSpPr>
        <p:spPr>
          <a:xfrm>
            <a:off x="0" y="-7257"/>
            <a:ext cx="9144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12/14/2015</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609600" y="990601"/>
            <a:ext cx="8001000" cy="5518151"/>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a:solidFill>
                  <a:schemeClr val="bg2">
                    <a:lumMod val="20000"/>
                    <a:lumOff val="8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294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365458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12/14/2015</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a:solidFill>
                  <a:schemeClr val="tx1">
                    <a:lumMod val="75000"/>
                    <a:lumOff val="25000"/>
                  </a:schemeClr>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267045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Webinar Title Here</a:t>
            </a:r>
            <a:endParaRPr lang="en-US" dirty="0"/>
          </a:p>
        </p:txBody>
      </p:sp>
      <p:sp>
        <p:nvSpPr>
          <p:cNvPr id="5" name="Footer Placeholder 4"/>
          <p:cNvSpPr>
            <a:spLocks noGrp="1"/>
          </p:cNvSpPr>
          <p:nvPr>
            <p:ph type="ftr" sz="quarter" idx="11"/>
          </p:nvPr>
        </p:nvSpPr>
        <p:spPr/>
        <p:txBody>
          <a:bodyPr/>
          <a:lstStyle/>
          <a:p>
            <a:r>
              <a:rPr lang="en-US" smtClean="0"/>
              <a:t>#</a:t>
            </a:r>
            <a:endParaRPr lang="en-US"/>
          </a:p>
        </p:txBody>
      </p:sp>
      <p:sp>
        <p:nvSpPr>
          <p:cNvPr id="6" name="Slide Number Placeholder 5"/>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8"/>
            <a:ext cx="6477000" cy="1362075"/>
          </a:xfrm>
        </p:spPr>
        <p:txBody>
          <a:bodyPr anchor="t"/>
          <a:lstStyle>
            <a:lvl1pPr algn="l">
              <a:defRPr sz="4000" b="0" cap="all">
                <a:solidFill>
                  <a:schemeClr val="bg1">
                    <a:lumMod val="8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2667001"/>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7348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143000"/>
            <a:ext cx="42672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143000"/>
            <a:ext cx="42672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9949494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066800"/>
            <a:ext cx="4113184"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800" y="1782763"/>
            <a:ext cx="4113184" cy="355123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400" y="1066800"/>
            <a:ext cx="41148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782763"/>
            <a:ext cx="4114800" cy="355123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4318646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9846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70210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1"/>
            <a:ext cx="2209800" cy="7620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2667000" y="304800"/>
            <a:ext cx="6324600" cy="50292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1066800"/>
            <a:ext cx="2209800" cy="4267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46400112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4191000"/>
            <a:ext cx="6400800" cy="566739"/>
          </a:xfrm>
        </p:spPr>
        <p:txBody>
          <a:bodyPr anchor="b"/>
          <a:lstStyle>
            <a:lvl1pPr algn="l">
              <a:defRPr sz="2000" b="1">
                <a:solidFill>
                  <a:schemeClr val="bg1">
                    <a:lumMod val="8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371600" y="457200"/>
            <a:ext cx="64008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71600" y="4757738"/>
            <a:ext cx="6400800" cy="423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720678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296936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1547138"/>
            <a:ext cx="990600" cy="47012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524000"/>
            <a:ext cx="7162800" cy="4727847"/>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6EB7948D-65B7-4FEC-80B5-36D7629B101D}" type="datetimeFigureOut">
              <a:rPr lang="en-US">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FD99AA8B-2E7A-4BBC-8FDE-CA7CF71DD33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389658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44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286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124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962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53760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prstGeom prst="rect">
            <a:avLst/>
          </a:prstGeom>
        </p:spPr>
        <p:txBody>
          <a:bodyPr anchor="ctr" anchorCtr="1"/>
          <a:lstStyle>
            <a:lvl1pPr algn="ctr" defTabSz="914400" rtl="0" eaLnBrk="1" latinLnBrk="0" hangingPunct="1">
              <a:spcBef>
                <a:spcPct val="0"/>
              </a:spcBef>
              <a:buNone/>
              <a:defRPr lang="en-US" sz="2800" b="1" kern="1200" cap="none" spc="0" baseline="0" dirty="0">
                <a:ln w="12700">
                  <a:noFill/>
                  <a:prstDash val="solid"/>
                </a:ln>
                <a:solidFill>
                  <a:schemeClr val="bg1"/>
                </a:solidFill>
                <a:effectLst/>
                <a:latin typeface="Arial" pitchFamily="34" charset="0"/>
                <a:ea typeface="+mj-ea"/>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Webinar Title Here</a:t>
            </a:r>
            <a:endParaRPr lang="en-US"/>
          </a:p>
        </p:txBody>
      </p:sp>
      <p:sp>
        <p:nvSpPr>
          <p:cNvPr id="8" name="Footer Placeholder 7"/>
          <p:cNvSpPr>
            <a:spLocks noGrp="1"/>
          </p:cNvSpPr>
          <p:nvPr>
            <p:ph type="ftr" sz="quarter" idx="11"/>
          </p:nvPr>
        </p:nvSpPr>
        <p:spPr/>
        <p:txBody>
          <a:bodyPr/>
          <a:lstStyle/>
          <a:p>
            <a:r>
              <a:rPr lang="en-US" smtClean="0"/>
              <a:t>#</a:t>
            </a:r>
            <a:endParaRPr lang="en-US"/>
          </a:p>
        </p:txBody>
      </p:sp>
      <p:sp>
        <p:nvSpPr>
          <p:cNvPr id="9" name="Slide Number Placeholder 8"/>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304800" y="1103615"/>
            <a:ext cx="32004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657600" y="1103615"/>
            <a:ext cx="51816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304800" y="3352801"/>
            <a:ext cx="3200400" cy="22466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657600" y="3352800"/>
            <a:ext cx="51816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566314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048002"/>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048002"/>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048002"/>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5" y="11430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2"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2"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5819357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stormy_road_ahead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57" y="145143"/>
            <a:ext cx="9144000" cy="5143500"/>
          </a:xfrm>
          <a:prstGeom prst="rect">
            <a:avLst/>
          </a:prstGeom>
        </p:spPr>
      </p:pic>
      <p:sp>
        <p:nvSpPr>
          <p:cNvPr id="2" name="Title 1"/>
          <p:cNvSpPr>
            <a:spLocks noGrp="1"/>
          </p:cNvSpPr>
          <p:nvPr>
            <p:ph type="ctrTitle"/>
          </p:nvPr>
        </p:nvSpPr>
        <p:spPr>
          <a:xfrm>
            <a:off x="1143000" y="5105679"/>
            <a:ext cx="7772400" cy="993775"/>
          </a:xfrm>
        </p:spPr>
        <p:txBody>
          <a:bodyPr anchor="b">
            <a:normAutofit/>
          </a:bodyPr>
          <a:lstStyle>
            <a:lvl1pPr algn="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2514600" y="5943603"/>
            <a:ext cx="6400800" cy="609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p:nvPr userDrawn="1"/>
        </p:nvCxnSpPr>
        <p:spPr>
          <a:xfrm>
            <a:off x="0" y="52959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524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7257" y="152401"/>
            <a:ext cx="9144000" cy="513624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2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37944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69809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31775" indent="-231775">
              <a:buFont typeface="Arial" pitchFamily="34" charset="0"/>
              <a:buChar char="•"/>
              <a:defRPr sz="2400"/>
            </a:lvl1pPr>
            <a:lvl2pPr marL="457200" indent="-231775">
              <a:buFont typeface="Arial" pitchFamily="34" charset="0"/>
              <a:buChar char="•"/>
              <a:defRPr/>
            </a:lvl2pPr>
            <a:lvl3pPr marL="855663" indent="-231775">
              <a:buFont typeface="Arial" pitchFamily="34" charset="0"/>
              <a:buChar char="•"/>
              <a:defRPr sz="1800"/>
            </a:lvl3pPr>
            <a:lvl4pPr marL="1146175" indent="-231775">
              <a:buFont typeface="Arial" pitchFamily="34" charset="0"/>
              <a:buChar char="•"/>
              <a:tabLst/>
              <a:defRPr sz="1600"/>
            </a:lvl4pPr>
            <a:lvl5pPr marL="1487488" indent="-231775">
              <a:buFont typeface="Arial" pitchFamily="34" charset="0"/>
              <a:buChar char="•"/>
              <a:tabLs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94035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210" y="4406901"/>
            <a:ext cx="57515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743210" y="2906713"/>
            <a:ext cx="5751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3509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14600" y="1066801"/>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715000" y="1066801"/>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68798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4600" y="1066801"/>
            <a:ext cx="32004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514600" y="1763712"/>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867424" y="1055689"/>
            <a:ext cx="2898775"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5867424"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6302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7963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668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Webinar Title Here</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70223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49"/>
            <a:ext cx="1981200"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495800" y="273329"/>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14600" y="1435104"/>
            <a:ext cx="1981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66594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048000" y="52120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271289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05332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223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648200" y="12954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648200" y="21336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648200" y="29718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648200" y="3810000"/>
            <a:ext cx="41910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1" name="Title 1"/>
          <p:cNvSpPr>
            <a:spLocks noGrp="1"/>
          </p:cNvSpPr>
          <p:nvPr>
            <p:ph type="title"/>
          </p:nvPr>
        </p:nvSpPr>
        <p:spPr>
          <a:xfrm>
            <a:off x="2514600" y="274637"/>
            <a:ext cx="6324600" cy="715963"/>
          </a:xfrm>
        </p:spPr>
        <p:txBody>
          <a:bodyPr/>
          <a:lstStyle/>
          <a:p>
            <a:r>
              <a:rPr lang="en-US" smtClean="0"/>
              <a:t>Click to edit Master title style</a:t>
            </a:r>
            <a:endParaRPr lang="en-US"/>
          </a:p>
        </p:txBody>
      </p:sp>
    </p:spTree>
    <p:extLst>
      <p:ext uri="{BB962C8B-B14F-4D97-AF65-F5344CB8AC3E}">
        <p14:creationId xmlns:p14="http://schemas.microsoft.com/office/powerpoint/2010/main" val="203047318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0" y="1066800"/>
            <a:ext cx="26670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5257800" y="10668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2514600" y="35814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5257800" y="35814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
          <p:cNvSpPr>
            <a:spLocks noGrp="1"/>
          </p:cNvSpPr>
          <p:nvPr>
            <p:ph type="title"/>
          </p:nvPr>
        </p:nvSpPr>
        <p:spPr>
          <a:xfrm>
            <a:off x="2514600" y="274637"/>
            <a:ext cx="6324600" cy="715963"/>
          </a:xfrm>
        </p:spPr>
        <p:txBody>
          <a:bodyPr/>
          <a:lstStyle/>
          <a:p>
            <a:r>
              <a:rPr lang="en-US" smtClean="0"/>
              <a:t>Click to edit Master title style</a:t>
            </a:r>
            <a:endParaRPr lang="en-US"/>
          </a:p>
        </p:txBody>
      </p:sp>
    </p:spTree>
    <p:extLst>
      <p:ext uri="{BB962C8B-B14F-4D97-AF65-F5344CB8AC3E}">
        <p14:creationId xmlns:p14="http://schemas.microsoft.com/office/powerpoint/2010/main" val="101447124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4500"/>
            <a:ext cx="9144000" cy="5143500"/>
          </a:xfrm>
          <a:prstGeom prst="rect">
            <a:avLst/>
          </a:prstGeom>
        </p:spPr>
      </p:pic>
      <p:sp>
        <p:nvSpPr>
          <p:cNvPr id="9" name="Rectangle 8"/>
          <p:cNvSpPr/>
          <p:nvPr userDrawn="1"/>
        </p:nvSpPr>
        <p:spPr>
          <a:xfrm>
            <a:off x="0" y="1714500"/>
            <a:ext cx="9144000" cy="5143500"/>
          </a:xfrm>
          <a:prstGeom prst="rect">
            <a:avLst/>
          </a:prstGeom>
          <a:solidFill>
            <a:schemeClr val="bg1">
              <a:lumMod val="95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
        <p:nvSpPr>
          <p:cNvPr id="2" name="Title 1"/>
          <p:cNvSpPr>
            <a:spLocks noGrp="1"/>
          </p:cNvSpPr>
          <p:nvPr>
            <p:ph type="ctrTitle"/>
          </p:nvPr>
        </p:nvSpPr>
        <p:spPr>
          <a:xfrm>
            <a:off x="1143000" y="228600"/>
            <a:ext cx="7772400" cy="933450"/>
          </a:xfrm>
        </p:spPr>
        <p:txBody>
          <a:bodyPr anchor="b">
            <a:normAutofit/>
          </a:bodyPr>
          <a:lstStyle>
            <a:lvl1pPr algn="r">
              <a:defRPr sz="3600">
                <a:solidFill>
                  <a:schemeClr val="bg2">
                    <a:lumMod val="40000"/>
                    <a:lumOff val="6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14600" y="1016004"/>
            <a:ext cx="6400800" cy="685800"/>
          </a:xfrm>
        </p:spPr>
        <p:txBody>
          <a:bodyPr>
            <a:normAutofit/>
          </a:bodyPr>
          <a:lstStyle>
            <a:lvl1pPr marL="0" indent="0" algn="r">
              <a:buNone/>
              <a:defRPr sz="200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0" name="Straight Connector 9"/>
          <p:cNvCxnSpPr/>
          <p:nvPr userDrawn="1"/>
        </p:nvCxnSpPr>
        <p:spPr>
          <a:xfrm>
            <a:off x="0" y="1714500"/>
            <a:ext cx="91440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79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gradFill flip="none" rotWithShape="1">
          <a:gsLst>
            <a:gs pos="71000">
              <a:schemeClr val="accent2">
                <a:lumMod val="50000"/>
              </a:schemeClr>
            </a:gs>
            <a:gs pos="99000">
              <a:schemeClr val="accent3">
                <a:lumMod val="60000"/>
                <a:lumOff val="40000"/>
              </a:schemeClr>
            </a:gs>
          </a:gsLst>
          <a:lin ang="5400000" scaled="0"/>
          <a:tileRect/>
        </a:gradFill>
        <a:effectLst/>
      </p:bgPr>
    </p:bg>
    <p:spTree>
      <p:nvGrpSpPr>
        <p:cNvPr id="1" name=""/>
        <p:cNvGrpSpPr/>
        <p:nvPr/>
      </p:nvGrpSpPr>
      <p:grpSpPr>
        <a:xfrm>
          <a:off x="0" y="0"/>
          <a:ext cx="0" cy="0"/>
          <a:chOff x="0" y="0"/>
          <a:chExt cx="0" cy="0"/>
        </a:xfrm>
      </p:grpSpPr>
      <p:pic>
        <p:nvPicPr>
          <p:cNvPr id="7" name="8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8" name="Rectangle 7"/>
          <p:cNvSpPr/>
          <p:nvPr userDrawn="1"/>
        </p:nvSpPr>
        <p:spPr>
          <a:xfrm>
            <a:off x="0" y="-7257"/>
            <a:ext cx="9144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
        <p:nvSpPr>
          <p:cNvPr id="2" name="Title 1"/>
          <p:cNvSpPr>
            <a:spLocks noGrp="1"/>
          </p:cNvSpPr>
          <p:nvPr>
            <p:ph type="ctrTitle"/>
          </p:nvPr>
        </p:nvSpPr>
        <p:spPr>
          <a:xfrm>
            <a:off x="1066800" y="838200"/>
            <a:ext cx="7772400" cy="933450"/>
          </a:xfrm>
        </p:spPr>
        <p:txBody>
          <a:bodyPr anchor="b">
            <a:normAutofit/>
          </a:bodyPr>
          <a:lstStyle>
            <a:lvl1pPr algn="l">
              <a:defRPr sz="3600">
                <a:solidFill>
                  <a:schemeClr val="bg1">
                    <a:lumMod val="9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088572" y="1672216"/>
            <a:ext cx="6400800" cy="685800"/>
          </a:xfrm>
        </p:spPr>
        <p:txBody>
          <a:bodyPr>
            <a:normAutofit/>
          </a:bodyPr>
          <a:lstStyle>
            <a:lvl1pPr marL="0" indent="0" algn="l">
              <a:buNone/>
              <a:defRPr sz="200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7135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12/14/2015</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465036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Webinar Title Here</a:t>
            </a:r>
            <a:endParaRPr lang="en-US" dirty="0"/>
          </a:p>
        </p:txBody>
      </p:sp>
      <p:sp>
        <p:nvSpPr>
          <p:cNvPr id="3" name="Footer Placeholder 2"/>
          <p:cNvSpPr>
            <a:spLocks noGrp="1"/>
          </p:cNvSpPr>
          <p:nvPr>
            <p:ph type="ftr" sz="quarter" idx="11"/>
          </p:nvPr>
        </p:nvSpPr>
        <p:spPr/>
        <p:txBody>
          <a:bodyPr/>
          <a:lstStyle/>
          <a:p>
            <a:r>
              <a:rPr lang="en-US" smtClean="0"/>
              <a:t>#</a:t>
            </a:r>
            <a:endParaRPr lang="en-US"/>
          </a:p>
        </p:txBody>
      </p:sp>
      <p:sp>
        <p:nvSpPr>
          <p:cNvPr id="4" name="Slide Number Placeholder 3"/>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lternate Title and Content">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0" name="Rectangle 9"/>
          <p:cNvSpPr/>
          <p:nvPr userDrawn="1"/>
        </p:nvSpPr>
        <p:spPr>
          <a:xfrm>
            <a:off x="0" y="-7257"/>
            <a:ext cx="9144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12/14/2015</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a:xfrm>
            <a:off x="609600" y="990600"/>
            <a:ext cx="8001000" cy="5518150"/>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a:solidFill>
                  <a:schemeClr val="bg2">
                    <a:lumMod val="20000"/>
                    <a:lumOff val="80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3036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4580771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12/14/2015</a:t>
            </a:fld>
            <a:endParaRPr lang="en-US">
              <a:solidFill>
                <a:prstClr val="black">
                  <a:tint val="75000"/>
                </a:prstClr>
              </a:solidFill>
            </a:endParaRPr>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a:solidFill>
                  <a:schemeClr val="tx1">
                    <a:lumMod val="75000"/>
                    <a:lumOff val="25000"/>
                  </a:schemeClr>
                </a:solidFill>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0601633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9466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143000"/>
            <a:ext cx="42672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72000" y="1143000"/>
            <a:ext cx="42672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36766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066800"/>
            <a:ext cx="41131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800" y="1782763"/>
            <a:ext cx="4113184" cy="355123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4400" y="1066800"/>
            <a:ext cx="4114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782763"/>
            <a:ext cx="4114800" cy="3551238"/>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187270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556040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207621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1"/>
            <a:ext cx="2209800" cy="7620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2667000" y="304800"/>
            <a:ext cx="6324600" cy="50292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1066800"/>
            <a:ext cx="2209800" cy="4267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12311299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4191000"/>
            <a:ext cx="6400800" cy="566738"/>
          </a:xfrm>
        </p:spPr>
        <p:txBody>
          <a:bodyPr anchor="b"/>
          <a:lstStyle>
            <a:lvl1pPr algn="l">
              <a:defRPr sz="2000" b="1">
                <a:solidFill>
                  <a:schemeClr val="bg1">
                    <a:lumMod val="8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371600" y="457200"/>
            <a:ext cx="64008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71600" y="4757738"/>
            <a:ext cx="6400800" cy="42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83816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Webinar Title Here</a:t>
            </a:r>
            <a:endParaRPr lang="en-US" dirty="0"/>
          </a:p>
        </p:txBody>
      </p:sp>
      <p:sp>
        <p:nvSpPr>
          <p:cNvPr id="6" name="Footer Placeholder 5"/>
          <p:cNvSpPr>
            <a:spLocks noGrp="1"/>
          </p:cNvSpPr>
          <p:nvPr>
            <p:ph type="ftr" sz="quarter" idx="11"/>
          </p:nvPr>
        </p:nvSpPr>
        <p:spPr/>
        <p:txBody>
          <a:bodyPr/>
          <a:lstStyle/>
          <a:p>
            <a:r>
              <a:rPr lang="en-US" smtClean="0"/>
              <a:t>#</a:t>
            </a:r>
            <a:endParaRPr lang="en-US"/>
          </a:p>
        </p:txBody>
      </p:sp>
      <p:sp>
        <p:nvSpPr>
          <p:cNvPr id="7" name="Slide Number Placeholder 6"/>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6490046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1547136"/>
            <a:ext cx="990600" cy="47012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523999"/>
            <a:ext cx="7162800" cy="4727847"/>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solidFill>
                  <a:prstClr val="black"/>
                </a:solidFill>
              </a:rPr>
              <a:pPr/>
              <a:t>12/14/2015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9629278"/>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1447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2286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3124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3962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057036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304800" y="1103614"/>
            <a:ext cx="32004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657600" y="1103614"/>
            <a:ext cx="51816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304800" y="3352800"/>
            <a:ext cx="32004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657600" y="3352800"/>
            <a:ext cx="51816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5783021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29028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36901"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83516" y="30480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297543" y="11430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5867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19800" y="11430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678812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bg1">
                <a:lumMod val="75000"/>
              </a:schemeClr>
            </a:gs>
            <a:gs pos="6000">
              <a:srgbClr val="B9B9B9"/>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14620" t="9999" r="15204" b="2143"/>
          <a:stretch/>
        </p:blipFill>
        <p:spPr>
          <a:xfrm>
            <a:off x="0" y="-1"/>
            <a:ext cx="9144000" cy="1338943"/>
          </a:xfrm>
          <a:prstGeom prst="rect">
            <a:avLst/>
          </a:prstGeom>
        </p:spPr>
      </p:pic>
      <p:pic>
        <p:nvPicPr>
          <p:cNvPr id="8" name="hard_hat_safety_P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66700"/>
            <a:ext cx="9144000" cy="5143500"/>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solidFill>
                <a:srgbClr val="000000">
                  <a:lumMod val="10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
        <p:nvSpPr>
          <p:cNvPr id="2" name="Title 1"/>
          <p:cNvSpPr>
            <a:spLocks noGrp="1"/>
          </p:cNvSpPr>
          <p:nvPr>
            <p:ph type="ctrTitle"/>
          </p:nvPr>
        </p:nvSpPr>
        <p:spPr>
          <a:xfrm>
            <a:off x="304800" y="5265057"/>
            <a:ext cx="7772400" cy="933450"/>
          </a:xfrm>
        </p:spPr>
        <p:txBody>
          <a:bodyPr anchor="b">
            <a:normAutofit/>
          </a:bodyPr>
          <a:lstStyle>
            <a:lvl1pPr algn="l">
              <a:defRPr sz="3200">
                <a:solidFill>
                  <a:schemeClr val="bg1">
                    <a:lumMod val="9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9600" y="6172200"/>
            <a:ext cx="6400800" cy="685800"/>
          </a:xfrm>
        </p:spPr>
        <p:txBody>
          <a:bodyPr>
            <a:normAutofit/>
          </a:bodyPr>
          <a:lstStyle>
            <a:lvl1pPr marL="0" indent="0" algn="l">
              <a:buNone/>
              <a:defRPr sz="2400">
                <a:solidFill>
                  <a:schemeClr val="bg1">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5" name="Picture 14"/>
          <p:cNvPicPr>
            <a:picLocks noChangeAspect="1"/>
          </p:cNvPicPr>
          <p:nvPr userDrawn="1"/>
        </p:nvPicPr>
        <p:blipFill rotWithShape="1">
          <a:blip r:embed="rId4">
            <a:extLst>
              <a:ext uri="{28A0092B-C50C-407E-A947-70E740481C1C}">
                <a14:useLocalDpi xmlns:a14="http://schemas.microsoft.com/office/drawing/2010/main" val="0"/>
              </a:ext>
            </a:extLst>
          </a:blip>
          <a:srcRect l="14620" t="82679" r="15204" b="2143"/>
          <a:stretch/>
        </p:blipFill>
        <p:spPr>
          <a:xfrm>
            <a:off x="0" y="5410200"/>
            <a:ext cx="9144000" cy="231321"/>
          </a:xfrm>
          <a:prstGeom prst="rect">
            <a:avLst/>
          </a:prstGeom>
        </p:spPr>
      </p:pic>
      <p:sp>
        <p:nvSpPr>
          <p:cNvPr id="10" name="Rectangle 9"/>
          <p:cNvSpPr/>
          <p:nvPr userDrawn="1"/>
        </p:nvSpPr>
        <p:spPr>
          <a:xfrm>
            <a:off x="0" y="266700"/>
            <a:ext cx="9131808" cy="51435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8657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700"/>
                                  </p:stCondLst>
                                  <p:childTnLst>
                                    <p:cmd type="call" cmd="playFrom(0.0)">
                                      <p:cBhvr>
                                        <p:cTn id="6" dur="3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3352800" y="914400"/>
            <a:ext cx="6477000" cy="609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4111895"/>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76600" y="990600"/>
            <a:ext cx="76962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13480018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869562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763783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Webinar Title Here</a:t>
            </a:r>
            <a:endParaRPr lang="en-US" dirty="0"/>
          </a:p>
        </p:txBody>
      </p:sp>
      <p:sp>
        <p:nvSpPr>
          <p:cNvPr id="6" name="Footer Placeholder 5"/>
          <p:cNvSpPr>
            <a:spLocks noGrp="1"/>
          </p:cNvSpPr>
          <p:nvPr>
            <p:ph type="ftr" sz="quarter" idx="11"/>
          </p:nvPr>
        </p:nvSpPr>
        <p:spPr/>
        <p:txBody>
          <a:bodyPr/>
          <a:lstStyle/>
          <a:p>
            <a:r>
              <a:rPr lang="en-US" smtClean="0"/>
              <a:t>#</a:t>
            </a:r>
            <a:endParaRPr lang="en-US"/>
          </a:p>
        </p:txBody>
      </p:sp>
      <p:sp>
        <p:nvSpPr>
          <p:cNvPr id="7" name="Slide Number Placeholder 6"/>
          <p:cNvSpPr>
            <a:spLocks noGrp="1"/>
          </p:cNvSpPr>
          <p:nvPr>
            <p:ph type="sldNum" sz="quarter" idx="12"/>
          </p:nvPr>
        </p:nvSpPr>
        <p:spPr/>
        <p:txBody>
          <a:bodyPr/>
          <a:lstStyle/>
          <a:p>
            <a:fld id="{01723B91-CE10-4F20-890A-0852E2246859}"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200" y="1532844"/>
            <a:ext cx="7086600" cy="1362075"/>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743200" y="32657"/>
            <a:ext cx="70866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7646195"/>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743200" y="6858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486400" y="685800"/>
            <a:ext cx="381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7327777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19400" y="304800"/>
            <a:ext cx="373233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819400" y="1066800"/>
            <a:ext cx="3732334"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858000" y="304800"/>
            <a:ext cx="3733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858000" y="1066800"/>
            <a:ext cx="37338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p>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289809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42747686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97197860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76198"/>
            <a:ext cx="2895600" cy="762001"/>
          </a:xfrm>
        </p:spPr>
        <p:txBody>
          <a:bodyPr anchor="b"/>
          <a:lstStyle>
            <a:lvl1pPr algn="l">
              <a:defRPr sz="2000" b="1">
                <a:solidFill>
                  <a:schemeClr val="bg1">
                    <a:lumMod val="9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410200" y="381000"/>
            <a:ext cx="5638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2400" y="838200"/>
            <a:ext cx="2895600" cy="4876799"/>
          </a:xfrm>
        </p:spPr>
        <p:txBody>
          <a:bodyPr/>
          <a:lstStyle>
            <a:lvl1pPr marL="0" indent="0">
              <a:buNone/>
              <a:defRPr sz="1400">
                <a:solidFill>
                  <a:schemeClr val="bg1">
                    <a:lumMod val="9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9748216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5562600"/>
            <a:ext cx="5486400" cy="566738"/>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057400" y="4572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6129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23390152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7255394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7162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25336821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000000">
                    <a:tint val="75000"/>
                  </a:srgbClr>
                </a:solidFill>
              </a:rPr>
              <a:pPr/>
              <a:t>‹#›</a:t>
            </a:fld>
            <a:endParaRPr lang="en-US" dirty="0">
              <a:solidFill>
                <a:srgbClr val="000000">
                  <a:tint val="75000"/>
                </a:srgbClr>
              </a:solidFill>
            </a:endParaRPr>
          </a:p>
        </p:txBody>
      </p:sp>
      <p:sp>
        <p:nvSpPr>
          <p:cNvPr id="9" name="Text Placeholder 8"/>
          <p:cNvSpPr>
            <a:spLocks noGrp="1"/>
          </p:cNvSpPr>
          <p:nvPr>
            <p:ph type="body" sz="quarter" idx="15"/>
          </p:nvPr>
        </p:nvSpPr>
        <p:spPr>
          <a:xfrm>
            <a:off x="4495800" y="2209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4495800" y="3048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4495800" y="3886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4495800" y="4724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57571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28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19F7B0-1768-4A9A-9FB1-4FA66ADAB924}"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653C72D-8963-4B6A-B455-3EFA1730B46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42566238"/>
      </p:ext>
    </p:extLst>
  </p:cSld>
  <p:clrMapOvr>
    <a:masterClrMapping/>
  </p:clrMapOvr>
  <p:transition>
    <p:newsflash/>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srgbClr val="000000">
                    <a:tint val="75000"/>
                  </a:srgbClr>
                </a:solidFill>
              </a:rPr>
              <a:pPr/>
              <a:t>‹#›</a:t>
            </a:fld>
            <a:endParaRPr lang="en-US" dirty="0">
              <a:solidFill>
                <a:srgbClr val="000000">
                  <a:tint val="75000"/>
                </a:srgbClr>
              </a:solidFill>
            </a:endParaRPr>
          </a:p>
        </p:txBody>
      </p:sp>
      <p:sp>
        <p:nvSpPr>
          <p:cNvPr id="5" name="Content Placeholder 2"/>
          <p:cNvSpPr>
            <a:spLocks noGrp="1"/>
          </p:cNvSpPr>
          <p:nvPr>
            <p:ph sz="half" idx="1"/>
          </p:nvPr>
        </p:nvSpPr>
        <p:spPr>
          <a:xfrm>
            <a:off x="914400" y="304800"/>
            <a:ext cx="32766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4343400" y="304800"/>
            <a:ext cx="4495800" cy="3125314"/>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914400" y="34290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4191000" y="3429000"/>
            <a:ext cx="46482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439570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p:spPr>
        <p:txBody>
          <a:bodyPr/>
          <a:lstStyle/>
          <a:p>
            <a:endParaRPr lang="en-US" dirty="0">
              <a:solidFill>
                <a:srgbClr val="000000">
                  <a:tint val="75000"/>
                </a:srgbClr>
              </a:solidFill>
            </a:endParaRPr>
          </a:p>
        </p:txBody>
      </p:sp>
      <p:sp>
        <p:nvSpPr>
          <p:cNvPr id="4" name="Slide Number Placeholder 3"/>
          <p:cNvSpPr>
            <a:spLocks noGrp="1"/>
          </p:cNvSpPr>
          <p:nvPr>
            <p:ph type="sldNum" sz="quarter" idx="11"/>
          </p:nvPr>
        </p:nvSpPr>
        <p:spPr>
          <a:xfrm>
            <a:off x="6553200" y="7559675"/>
            <a:ext cx="2133600" cy="365125"/>
          </a:xfrm>
        </p:spPr>
        <p:txBody>
          <a:bodyPr/>
          <a:lstStyle/>
          <a:p>
            <a:fld id="{81582BD6-FC20-4557-852B-8433F8572D30}" type="slidenum">
              <a:rPr lang="en-US" smtClean="0">
                <a:solidFill>
                  <a:srgbClr val="000000">
                    <a:tint val="75000"/>
                  </a:srgbClr>
                </a:solidFill>
              </a:rPr>
              <a:pPr/>
              <a:t>‹#›</a:t>
            </a:fld>
            <a:endParaRPr lang="en-US" dirty="0">
              <a:solidFill>
                <a:srgbClr val="000000">
                  <a:tint val="75000"/>
                </a:srgbClr>
              </a:solidFill>
            </a:endParaRPr>
          </a:p>
        </p:txBody>
      </p:sp>
      <p:sp>
        <p:nvSpPr>
          <p:cNvPr id="9" name="Content Placeholder 2"/>
          <p:cNvSpPr>
            <a:spLocks noGrp="1"/>
          </p:cNvSpPr>
          <p:nvPr>
            <p:ph sz="half" idx="1"/>
          </p:nvPr>
        </p:nvSpPr>
        <p:spPr>
          <a:xfrm>
            <a:off x="914400"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619498"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596" y="4175125"/>
            <a:ext cx="2514597"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914400" y="1660525"/>
            <a:ext cx="2514597"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6194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324597" y="1660525"/>
            <a:ext cx="25146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462390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79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2514D6-47D8-49ED-9CD9-27EC6336227D}" type="datetime1">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r>
              <a:rPr lang="en-US" smtClean="0">
                <a:solidFill>
                  <a:srgbClr val="000000">
                    <a:tint val="75000"/>
                  </a:srgbClr>
                </a:solidFill>
              </a:rPr>
              <a:t>Jodie Sue Kelly www.cygnetassociates.com</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653C72D-8963-4B6A-B455-3EFA1730B46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52596018"/>
      </p:ext>
    </p:extLst>
  </p:cSld>
  <p:clrMapOvr>
    <a:masterClrMapping/>
  </p:clrMapOvr>
  <p:transition>
    <p:newsflash/>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BCB1DAB-D10F-4E1E-B8D1-B2FF78D9BB3F}" type="datetime1">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r>
              <a:rPr lang="en-US" smtClean="0">
                <a:solidFill>
                  <a:srgbClr val="000000">
                    <a:tint val="75000"/>
                  </a:srgbClr>
                </a:solidFill>
              </a:rPr>
              <a:t>Jodie Sue Kelly www.cygnetassociates.com</a:t>
            </a: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92EF69E8-4F28-4F7D-A2D6-209845E35175}" type="slidenum">
              <a:rPr lang="en-US">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55783591"/>
      </p:ext>
    </p:extLst>
  </p:cSld>
  <p:clrMapOvr>
    <a:masterClrMapping/>
  </p:clrMapOvr>
  <p:transition>
    <p:newsflash/>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00200"/>
            <a:ext cx="39243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067300" y="1600200"/>
            <a:ext cx="39243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67300" y="3962400"/>
            <a:ext cx="39243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52411" y="6553200"/>
            <a:ext cx="2403475" cy="304800"/>
          </a:xfrm>
        </p:spPr>
        <p:txBody>
          <a:bodyPr/>
          <a:lstStyle>
            <a:lvl1pPr>
              <a:defRPr/>
            </a:lvl1pPr>
          </a:lstStyle>
          <a:p>
            <a:fld id="{B3B8F503-3E05-4AAE-846A-D780E05C97E2}" type="datetime1">
              <a:rPr lang="en-US" smtClean="0">
                <a:solidFill>
                  <a:srgbClr val="000000">
                    <a:tint val="75000"/>
                  </a:srgbClr>
                </a:solidFill>
              </a:rPr>
              <a:pPr/>
              <a:t>12/14/2015</a:t>
            </a:fld>
            <a:endParaRPr lang="en-US">
              <a:solidFill>
                <a:srgbClr val="000000">
                  <a:tint val="75000"/>
                </a:srgbClr>
              </a:solidFill>
            </a:endParaRPr>
          </a:p>
        </p:txBody>
      </p:sp>
      <p:sp>
        <p:nvSpPr>
          <p:cNvPr id="7" name="Footer Placeholder 6"/>
          <p:cNvSpPr>
            <a:spLocks noGrp="1"/>
          </p:cNvSpPr>
          <p:nvPr>
            <p:ph type="ftr" sz="quarter" idx="11"/>
          </p:nvPr>
        </p:nvSpPr>
        <p:spPr>
          <a:xfrm>
            <a:off x="3259138" y="6553200"/>
            <a:ext cx="2895600" cy="304800"/>
          </a:xfrm>
        </p:spPr>
        <p:txBody>
          <a:bodyPr/>
          <a:lstStyle>
            <a:lvl1pPr>
              <a:defRPr/>
            </a:lvl1pPr>
          </a:lstStyle>
          <a:p>
            <a:r>
              <a:rPr lang="en-US" smtClean="0">
                <a:solidFill>
                  <a:srgbClr val="000000">
                    <a:tint val="75000"/>
                  </a:srgbClr>
                </a:solidFill>
              </a:rPr>
              <a:t>Jodie Sue Kelly www.cygnetassociates.com</a:t>
            </a:r>
            <a:endParaRPr lang="en-US">
              <a:solidFill>
                <a:srgbClr val="000000">
                  <a:tint val="75000"/>
                </a:srgbClr>
              </a:solidFill>
            </a:endParaRPr>
          </a:p>
        </p:txBody>
      </p:sp>
      <p:sp>
        <p:nvSpPr>
          <p:cNvPr id="8" name="Slide Number Placeholder 7"/>
          <p:cNvSpPr>
            <a:spLocks noGrp="1"/>
          </p:cNvSpPr>
          <p:nvPr>
            <p:ph type="sldNum" sz="quarter" idx="12"/>
          </p:nvPr>
        </p:nvSpPr>
        <p:spPr>
          <a:xfrm>
            <a:off x="6858000" y="6553200"/>
            <a:ext cx="2133600" cy="304800"/>
          </a:xfrm>
        </p:spPr>
        <p:txBody>
          <a:bodyPr/>
          <a:lstStyle>
            <a:lvl1pPr>
              <a:defRPr/>
            </a:lvl1pPr>
          </a:lstStyle>
          <a:p>
            <a:fld id="{AC55159E-8929-4B04-864C-C792C746DEDE}" type="slidenum">
              <a:rPr lang="en-US">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246713225"/>
      </p:ext>
    </p:extLst>
  </p:cSld>
  <p:clrMapOvr>
    <a:masterClrMapping/>
  </p:clrMapOvr>
  <p:transition>
    <p:newsflash/>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838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990600" y="1600200"/>
            <a:ext cx="8001000" cy="4572000"/>
          </a:xfrm>
        </p:spPr>
        <p:txBody>
          <a:bodyPr/>
          <a:lstStyle/>
          <a:p>
            <a:endParaRPr lang="en-US"/>
          </a:p>
        </p:txBody>
      </p:sp>
      <p:sp>
        <p:nvSpPr>
          <p:cNvPr id="4" name="Date Placeholder 3"/>
          <p:cNvSpPr>
            <a:spLocks noGrp="1"/>
          </p:cNvSpPr>
          <p:nvPr>
            <p:ph type="dt" sz="half" idx="10"/>
          </p:nvPr>
        </p:nvSpPr>
        <p:spPr>
          <a:xfrm>
            <a:off x="152411" y="6553200"/>
            <a:ext cx="2403475" cy="304800"/>
          </a:xfrm>
        </p:spPr>
        <p:txBody>
          <a:bodyPr/>
          <a:lstStyle>
            <a:lvl1pPr>
              <a:defRPr/>
            </a:lvl1pPr>
          </a:lstStyle>
          <a:p>
            <a:fld id="{F6902365-5C70-415D-80EE-51AAFFBDCCB5}" type="datetime1">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11"/>
          </p:nvPr>
        </p:nvSpPr>
        <p:spPr>
          <a:xfrm>
            <a:off x="3259138" y="6553200"/>
            <a:ext cx="2895600" cy="304800"/>
          </a:xfrm>
        </p:spPr>
        <p:txBody>
          <a:bodyPr/>
          <a:lstStyle>
            <a:lvl1pPr>
              <a:defRPr/>
            </a:lvl1pPr>
          </a:lstStyle>
          <a:p>
            <a:r>
              <a:rPr lang="en-US" smtClean="0">
                <a:solidFill>
                  <a:srgbClr val="000000">
                    <a:tint val="75000"/>
                  </a:srgbClr>
                </a:solidFill>
              </a:rPr>
              <a:t>Jodie Sue Kelly www.cygnetassociates.com</a:t>
            </a:r>
            <a:endParaRPr lang="en-US">
              <a:solidFill>
                <a:srgbClr val="000000">
                  <a:tint val="75000"/>
                </a:srgbClr>
              </a:solidFill>
            </a:endParaRPr>
          </a:p>
        </p:txBody>
      </p:sp>
      <p:sp>
        <p:nvSpPr>
          <p:cNvPr id="6" name="Slide Number Placeholder 5"/>
          <p:cNvSpPr>
            <a:spLocks noGrp="1"/>
          </p:cNvSpPr>
          <p:nvPr>
            <p:ph type="sldNum" sz="quarter" idx="12"/>
          </p:nvPr>
        </p:nvSpPr>
        <p:spPr>
          <a:xfrm>
            <a:off x="6858000" y="6553200"/>
            <a:ext cx="2133600" cy="304800"/>
          </a:xfrm>
        </p:spPr>
        <p:txBody>
          <a:bodyPr/>
          <a:lstStyle>
            <a:lvl1pPr>
              <a:defRPr/>
            </a:lvl1pPr>
          </a:lstStyle>
          <a:p>
            <a:fld id="{C57719CA-32B8-4A7B-828E-0FB8345975A1}" type="slidenum">
              <a:rPr lang="en-US">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27099972"/>
      </p:ext>
    </p:extLst>
  </p:cSld>
  <p:clrMapOvr>
    <a:masterClrMapping/>
  </p:clrMapOvr>
  <p:transition>
    <p:newsflash/>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solidFill>
                  <a:prstClr val="black">
                    <a:tint val="75000"/>
                  </a:prstClr>
                </a:solidFill>
              </a:rPr>
              <a:pPr/>
              <a:t>12/14/2015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44DE186-3112-4AB8-AF78-FDBC8ACE92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8960"/>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7579A3-53C0-444C-BB0E-FBA0927FD5D1}" type="datetimeFigureOut">
              <a:rPr lang="en-US" smtClean="0">
                <a:solidFill>
                  <a:prstClr val="black">
                    <a:tint val="75000"/>
                  </a:prstClr>
                </a:solidFill>
              </a:rPr>
              <a:pPr/>
              <a:t>12/14/2015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E052A1-C0FD-4903-9707-7956BB0DA2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2198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5" name="Footer Placeholder 4"/>
          <p:cNvSpPr>
            <a:spLocks noGrp="1"/>
          </p:cNvSpPr>
          <p:nvPr>
            <p:ph type="ftr" sz="quarter" idx="11"/>
          </p:nvPr>
        </p:nvSpPr>
        <p:spPr/>
        <p:txBody>
          <a:bodyPr/>
          <a:lstStyle/>
          <a:p>
            <a:endParaRPr lang="en-US">
              <a:solidFill>
                <a:srgbClr val="E6E6E6">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1676400" y="2209800"/>
            <a:ext cx="6477000" cy="609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08658649"/>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600200" y="2108200"/>
            <a:ext cx="76962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5" name="Footer Placeholder 4"/>
          <p:cNvSpPr>
            <a:spLocks noGrp="1"/>
          </p:cNvSpPr>
          <p:nvPr>
            <p:ph type="ftr" sz="quarter" idx="11"/>
          </p:nvPr>
        </p:nvSpPr>
        <p:spPr/>
        <p:txBody>
          <a:bodyPr/>
          <a:lstStyle/>
          <a:p>
            <a:endParaRPr lang="en-US">
              <a:solidFill>
                <a:srgbClr val="E6E6E6">
                  <a:tint val="75000"/>
                </a:srgb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Tree>
    <p:extLst>
      <p:ext uri="{BB962C8B-B14F-4D97-AF65-F5344CB8AC3E}">
        <p14:creationId xmlns:p14="http://schemas.microsoft.com/office/powerpoint/2010/main" val="15884691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image" Target="../media/image18.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theme" Target="../theme/theme10.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5" Type="http://schemas.openxmlformats.org/officeDocument/2006/relationships/theme" Target="../theme/theme11.xml"/><Relationship Id="rId4"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image" Target="../media/image20.pn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video" Target="../media/media10.wmv"/><Relationship Id="rId2" Type="http://schemas.openxmlformats.org/officeDocument/2006/relationships/slideLayout" Target="../slideLayouts/slideLayout119.xml"/><Relationship Id="rId16" Type="http://schemas.microsoft.com/office/2007/relationships/media" Target="../media/media10.wmv"/><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1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9.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3.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video" Target="../media/media1.wmv"/><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microsoft.com/office/2007/relationships/media" Target="../media/media1.wmv"/><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video" Target="../media/media4.wmv"/><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microsoft.com/office/2007/relationships/media" Target="../media/media4.wmv"/><Relationship Id="rId2" Type="http://schemas.openxmlformats.org/officeDocument/2006/relationships/slideLayout" Target="../slideLayouts/slideLayout43.xml"/><Relationship Id="rId16"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12.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video" Target="../media/media6.wmv"/><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microsoft.com/office/2007/relationships/media" Target="../media/media6.wmv"/><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7.xml"/><Relationship Id="rId3" Type="http://schemas.openxmlformats.org/officeDocument/2006/relationships/slideLayout" Target="../slideLayouts/slideLayout77.xml"/><Relationship Id="rId21" Type="http://schemas.openxmlformats.org/officeDocument/2006/relationships/image" Target="../media/image15.png"/><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video" Target="../media/media8.wmv"/><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microsoft.com/office/2007/relationships/media" Target="../media/media8.wmv"/><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8.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BG Accent 1"/>
          <p:cNvSpPr/>
          <p:nvPr/>
        </p:nvSpPr>
        <p:spPr>
          <a:xfrm>
            <a:off x="-9526" y="0"/>
            <a:ext cx="9153525" cy="1097280"/>
          </a:xfrm>
          <a:prstGeom prst="rect">
            <a:avLst/>
          </a:prstGeom>
          <a:solidFill>
            <a:srgbClr val="37609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itchFamily="34" charset="0"/>
              <a:cs typeface="Arial" pitchFamily="34" charset="0"/>
            </a:endParaRPr>
          </a:p>
        </p:txBody>
      </p:sp>
      <p:sp>
        <p:nvSpPr>
          <p:cNvPr id="3" name="Text Placeholder 2"/>
          <p:cNvSpPr>
            <a:spLocks noGrp="1"/>
          </p:cNvSpPr>
          <p:nvPr userDrawn="1">
            <p:ph type="body" idx="1"/>
          </p:nvPr>
        </p:nvSpPr>
        <p:spPr>
          <a:xfrm>
            <a:off x="457200" y="1600200"/>
            <a:ext cx="7924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userDrawn="1">
            <p:ph type="dt" sz="half" idx="2"/>
          </p:nvPr>
        </p:nvSpPr>
        <p:spPr>
          <a:xfrm>
            <a:off x="457200" y="6416675"/>
            <a:ext cx="2133600" cy="365125"/>
          </a:xfrm>
          <a:prstGeom prst="rect">
            <a:avLst/>
          </a:prstGeom>
        </p:spPr>
        <p:txBody>
          <a:bodyPr vert="horz" lIns="91440" tIns="45720" rIns="91440" bIns="45720" rtlCol="0" anchor="ctr"/>
          <a:lstStyle>
            <a:lvl1pPr algn="l">
              <a:defRPr sz="800">
                <a:solidFill>
                  <a:schemeClr val="tx2"/>
                </a:solidFill>
                <a:latin typeface="Arial" pitchFamily="34" charset="0"/>
                <a:cs typeface="Arial" pitchFamily="34" charset="0"/>
              </a:defRPr>
            </a:lvl1pPr>
          </a:lstStyle>
          <a:p>
            <a:r>
              <a:rPr lang="en-US" dirty="0" smtClean="0"/>
              <a:t>Webinar Title Here</a:t>
            </a:r>
            <a:endParaRPr lang="en-US" dirty="0"/>
          </a:p>
        </p:txBody>
      </p:sp>
      <p:sp>
        <p:nvSpPr>
          <p:cNvPr id="5" name="Footer Placeholder 4"/>
          <p:cNvSpPr>
            <a:spLocks noGrp="1"/>
          </p:cNvSpPr>
          <p:nvPr userDrawn="1">
            <p:ph type="ftr" sz="quarter" idx="3"/>
          </p:nvPr>
        </p:nvSpPr>
        <p:spPr>
          <a:xfrm>
            <a:off x="3124200" y="6416675"/>
            <a:ext cx="2895600" cy="365125"/>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r>
              <a:rPr lang="en-US" smtClean="0"/>
              <a:t>#</a:t>
            </a:r>
            <a:endParaRPr lang="en-US"/>
          </a:p>
        </p:txBody>
      </p:sp>
      <p:sp>
        <p:nvSpPr>
          <p:cNvPr id="6" name="Slide Number Placeholder 5"/>
          <p:cNvSpPr>
            <a:spLocks noGrp="1"/>
          </p:cNvSpPr>
          <p:nvPr userDrawn="1">
            <p:ph type="sldNum" sz="quarter" idx="4"/>
          </p:nvPr>
        </p:nvSpPr>
        <p:spPr>
          <a:xfrm>
            <a:off x="6324600" y="6416675"/>
            <a:ext cx="2133600" cy="365125"/>
          </a:xfrm>
          <a:prstGeom prst="rect">
            <a:avLst/>
          </a:prstGeom>
        </p:spPr>
        <p:txBody>
          <a:bodyPr vert="horz" lIns="91440" tIns="45720" rIns="91440" bIns="45720" rtlCol="0" anchor="ctr"/>
          <a:lstStyle>
            <a:lvl1pPr algn="r">
              <a:defRPr sz="1200">
                <a:solidFill>
                  <a:schemeClr val="tx1"/>
                </a:solidFill>
                <a:latin typeface="Arial" pitchFamily="34" charset="0"/>
                <a:cs typeface="Arial" pitchFamily="34" charset="0"/>
              </a:defRPr>
            </a:lvl1pPr>
          </a:lstStyle>
          <a:p>
            <a:fld id="{F5B75F7A-516D-4850-9A30-35A47BF6499A}" type="slidenum">
              <a:rPr lang="en-US" smtClean="0"/>
              <a:pPr/>
              <a:t>‹#›</a:t>
            </a:fld>
            <a:endParaRPr lang="en-US" dirty="0"/>
          </a:p>
        </p:txBody>
      </p:sp>
      <p:pic>
        <p:nvPicPr>
          <p:cNvPr id="19" name="Picture 2"/>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086600" y="6400800"/>
            <a:ext cx="984849" cy="48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79" r:id="rId5"/>
    <p:sldLayoutId id="2147483680" r:id="rId6"/>
    <p:sldLayoutId id="2147483681" r:id="rId7"/>
    <p:sldLayoutId id="2147483682" r:id="rId8"/>
  </p:sldLayoutIdLst>
  <p:timing>
    <p:tnLst>
      <p:par>
        <p:cTn id="1" dur="indefinite" restart="never" nodeType="tmRoot"/>
      </p:par>
    </p:tnLst>
  </p:timing>
  <p:hf hdr="0" dt="0"/>
  <p:txStyles>
    <p:titleStyle>
      <a:lvl1pPr algn="ctr" defTabSz="914400" rtl="0" eaLnBrk="1" latinLnBrk="0" hangingPunct="1">
        <a:spcBef>
          <a:spcPct val="0"/>
        </a:spcBef>
        <a:buNone/>
        <a:defRPr sz="2800" b="1" kern="1200" cap="none" spc="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pitchFamily="34" charset="0"/>
          <a:ea typeface="+mj-ea"/>
          <a:cs typeface="Arial" pitchFamily="34" charset="0"/>
        </a:defRPr>
      </a:lvl1pPr>
    </p:titleStyle>
    <p:bodyStyle>
      <a:lvl1pPr marL="342900" indent="-342900" algn="l" defTabSz="914400" rtl="0" eaLnBrk="1" latinLnBrk="0" hangingPunct="1">
        <a:spcBef>
          <a:spcPts val="0"/>
        </a:spcBef>
        <a:spcAft>
          <a:spcPts val="1200"/>
        </a:spcAft>
        <a:buFont typeface="Arial" pitchFamily="34" charset="0"/>
        <a:buChar char="•"/>
        <a:defRPr sz="3200" kern="1200">
          <a:solidFill>
            <a:schemeClr val="tx2"/>
          </a:solidFill>
          <a:latin typeface="Arial" pitchFamily="34" charset="0"/>
          <a:ea typeface="+mn-ea"/>
          <a:cs typeface="Arial" pitchFamily="34" charset="0"/>
        </a:defRPr>
      </a:lvl1pPr>
      <a:lvl2pPr marL="742950" indent="-285750" algn="l" defTabSz="914400" rtl="0" eaLnBrk="1" latinLnBrk="0" hangingPunct="1">
        <a:spcBef>
          <a:spcPts val="0"/>
        </a:spcBef>
        <a:spcAft>
          <a:spcPts val="1200"/>
        </a:spcAft>
        <a:buFont typeface="Arial" pitchFamily="34" charset="0"/>
        <a:buChar char="–"/>
        <a:defRPr sz="2800" kern="1200">
          <a:solidFill>
            <a:schemeClr val="tx2"/>
          </a:solidFill>
          <a:latin typeface="Arial" pitchFamily="34" charset="0"/>
          <a:ea typeface="+mn-ea"/>
          <a:cs typeface="Arial" pitchFamily="34" charset="0"/>
        </a:defRPr>
      </a:lvl2pPr>
      <a:lvl3pPr marL="1143000" indent="-228600" algn="l" defTabSz="914400" rtl="0" eaLnBrk="1" latinLnBrk="0" hangingPunct="1">
        <a:spcBef>
          <a:spcPts val="0"/>
        </a:spcBef>
        <a:spcAft>
          <a:spcPts val="1200"/>
        </a:spcAft>
        <a:buFont typeface="Arial" pitchFamily="34" charset="0"/>
        <a:buChar char="•"/>
        <a:defRPr sz="2400" kern="1200">
          <a:solidFill>
            <a:schemeClr val="tx2"/>
          </a:solidFill>
          <a:latin typeface="Arial" pitchFamily="34" charset="0"/>
          <a:ea typeface="+mn-ea"/>
          <a:cs typeface="Arial" pitchFamily="34" charset="0"/>
        </a:defRPr>
      </a:lvl3pPr>
      <a:lvl4pPr marL="1600200" indent="-228600" algn="l" defTabSz="914400" rtl="0" eaLnBrk="1" latinLnBrk="0" hangingPunct="1">
        <a:spcBef>
          <a:spcPts val="0"/>
        </a:spcBef>
        <a:spcAft>
          <a:spcPts val="1200"/>
        </a:spcAft>
        <a:buFont typeface="Arial" pitchFamily="34" charset="0"/>
        <a:buChar char="–"/>
        <a:defRPr sz="2000" kern="1200">
          <a:solidFill>
            <a:schemeClr val="tx2"/>
          </a:solidFill>
          <a:latin typeface="Arial" pitchFamily="34" charset="0"/>
          <a:ea typeface="+mn-ea"/>
          <a:cs typeface="Arial" pitchFamily="34" charset="0"/>
        </a:defRPr>
      </a:lvl4pPr>
      <a:lvl5pPr marL="2057400" indent="-228600" algn="l" defTabSz="914400" rtl="0" eaLnBrk="1" latinLnBrk="0" hangingPunct="1">
        <a:spcBef>
          <a:spcPts val="0"/>
        </a:spcBef>
        <a:spcAft>
          <a:spcPts val="600"/>
        </a:spcAft>
        <a:buFont typeface="Arial" pitchFamily="34" charset="0"/>
        <a:buChar char="»"/>
        <a:defRPr sz="20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10000"/>
              </a:schemeClr>
            </a:gs>
            <a:gs pos="86000">
              <a:schemeClr val="bg1">
                <a:lumMod val="10000"/>
              </a:schemeClr>
            </a:gs>
            <a:gs pos="100000">
              <a:schemeClr val="accent1">
                <a:lumMod val="50000"/>
              </a:schemeClr>
            </a:gs>
          </a:gsLst>
          <a:lin ang="5400000" scaled="0"/>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10"/>
            <a:ext cx="9144000" cy="6857999"/>
          </a:xfrm>
          <a:prstGeom prst="rect">
            <a:avLst/>
          </a:prstGeom>
        </p:spPr>
      </p:pic>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srgbClr val="E6E6E6">
                    <a:tint val="75000"/>
                  </a:srgbClr>
                </a:solidFill>
              </a:rPr>
              <a:pPr/>
              <a:t>12/14/2015</a:t>
            </a:fld>
            <a:endParaRPr lang="en-US">
              <a:solidFill>
                <a:srgbClr val="E6E6E6">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E6E6E6">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srgbClr val="E6E6E6">
                    <a:tint val="75000"/>
                  </a:srgbClr>
                </a:solidFill>
              </a:rPr>
              <a:pPr/>
              <a:t>‹#›</a:t>
            </a:fld>
            <a:endParaRPr lang="en-US">
              <a:solidFill>
                <a:srgbClr val="E6E6E6">
                  <a:tint val="75000"/>
                </a:srgbClr>
              </a:solidFill>
            </a:endParaRPr>
          </a:p>
        </p:txBody>
      </p:sp>
      <p:sp>
        <p:nvSpPr>
          <p:cNvPr id="3" name="Text Placeholder 2"/>
          <p:cNvSpPr>
            <a:spLocks noGrp="1"/>
          </p:cNvSpPr>
          <p:nvPr>
            <p:ph type="body" idx="1"/>
          </p:nvPr>
        </p:nvSpPr>
        <p:spPr>
          <a:xfrm>
            <a:off x="1600200" y="2311400"/>
            <a:ext cx="76962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1426029" y="1549410"/>
            <a:ext cx="6553202"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6002255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timing>
    <p:tnLst>
      <p:par>
        <p:cTn id="1" dur="indefinite" restart="never" nodeType="tmRoot"/>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CA20E86-5A8D-4403-B1A3-00D6CD82623C}" type="datetime1">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srgbClr val="000000">
                    <a:tint val="75000"/>
                  </a:srgbClr>
                </a:solidFill>
              </a:rPr>
              <a:t>Cygnet Associates 101 Hickory Lane Annapolis MD  21403</a:t>
            </a:r>
            <a:endParaRPr lang="en-US">
              <a:solidFill>
                <a:srgbClr val="000000">
                  <a:tint val="75000"/>
                </a:srgb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7606BC-8AB3-4269-911F-2A8DC2C0517E}"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83872571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Toy Train_slide.mov">
            <a:hlinkClick r:id="" action="ppaction://media"/>
          </p:cNvPr>
          <p:cNvPicPr>
            <a:picLocks noChangeAspect="1"/>
          </p:cNvPicPr>
          <p:nvPr>
            <a:videoFile r:link="rId17"/>
            <p:extLst>
              <p:ext uri="{DAA4B4D4-6D71-4841-9C94-3DE7FCFB9230}">
                <p14:media xmlns:p14="http://schemas.microsoft.com/office/powerpoint/2010/main" r:embed="rId16"/>
              </p:ext>
            </p:extLst>
          </p:nvPr>
        </p:nvPicPr>
        <p:blipFill>
          <a:blip r:embed="rId18"/>
          <a:stretch>
            <a:fillRect/>
          </a:stretch>
        </p:blipFill>
        <p:spPr>
          <a:xfrm>
            <a:off x="-5444" y="2"/>
            <a:ext cx="9149445" cy="2033211"/>
          </a:xfrm>
          <a:prstGeom prst="rect">
            <a:avLst/>
          </a:prstGeom>
        </p:spPr>
      </p:pic>
      <p:sp>
        <p:nvSpPr>
          <p:cNvPr id="12" name="outline_box"/>
          <p:cNvSpPr/>
          <p:nvPr userDrawn="1"/>
        </p:nvSpPr>
        <p:spPr>
          <a:xfrm>
            <a:off x="21771" y="2133612"/>
            <a:ext cx="9144000" cy="443772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
        <p:nvSpPr>
          <p:cNvPr id="8" name="outline_box"/>
          <p:cNvSpPr/>
          <p:nvPr userDrawn="1"/>
        </p:nvSpPr>
        <p:spPr>
          <a:xfrm>
            <a:off x="0" y="2076685"/>
            <a:ext cx="9144000" cy="4513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
        <p:nvSpPr>
          <p:cNvPr id="13" name="Rectangle 12"/>
          <p:cNvSpPr/>
          <p:nvPr userDrawn="1"/>
        </p:nvSpPr>
        <p:spPr>
          <a:xfrm>
            <a:off x="-5442" y="2077331"/>
            <a:ext cx="9171215" cy="44568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
        <p:nvSpPr>
          <p:cNvPr id="9" name="outline_box"/>
          <p:cNvSpPr/>
          <p:nvPr userDrawn="1"/>
        </p:nvSpPr>
        <p:spPr>
          <a:xfrm>
            <a:off x="0" y="6586738"/>
            <a:ext cx="9144000" cy="617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
        <p:nvSpPr>
          <p:cNvPr id="10" name="grey_silver_box"/>
          <p:cNvSpPr/>
          <p:nvPr userDrawn="1"/>
        </p:nvSpPr>
        <p:spPr>
          <a:xfrm>
            <a:off x="-1" y="6534152"/>
            <a:ext cx="9165771" cy="52576"/>
          </a:xfrm>
          <a:prstGeom prst="rect">
            <a:avLst/>
          </a:prstGeom>
          <a:gradFill>
            <a:gsLst>
              <a:gs pos="0">
                <a:srgbClr val="8F8F8F"/>
              </a:gs>
              <a:gs pos="100000">
                <a:srgbClr val="44444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
        <p:nvSpPr>
          <p:cNvPr id="11" name="grey_silver_box"/>
          <p:cNvSpPr/>
          <p:nvPr userDrawn="1"/>
        </p:nvSpPr>
        <p:spPr>
          <a:xfrm>
            <a:off x="-61628" y="2034672"/>
            <a:ext cx="9241971" cy="52576"/>
          </a:xfrm>
          <a:prstGeom prst="rect">
            <a:avLst/>
          </a:prstGeom>
          <a:gradFill>
            <a:gsLst>
              <a:gs pos="0">
                <a:srgbClr val="8F8F8F"/>
              </a:gs>
              <a:gs pos="100000">
                <a:srgbClr val="44444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a:solidFill>
                <a:prstClr val="white"/>
              </a:solidFill>
            </a:endParaRPr>
          </a:p>
        </p:txBody>
      </p:sp>
      <p:sp>
        <p:nvSpPr>
          <p:cNvPr id="2" name="Title Placeholder 1"/>
          <p:cNvSpPr>
            <a:spLocks noGrp="1"/>
          </p:cNvSpPr>
          <p:nvPr>
            <p:ph type="title"/>
          </p:nvPr>
        </p:nvSpPr>
        <p:spPr>
          <a:xfrm>
            <a:off x="457200" y="2209809"/>
            <a:ext cx="6705600" cy="792163"/>
          </a:xfrm>
          <a:prstGeom prst="rect">
            <a:avLst/>
          </a:prstGeom>
        </p:spPr>
        <p:txBody>
          <a:bodyPr vert="horz" lIns="121909" tIns="60954" rIns="121909" bIns="60954"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3048000"/>
            <a:ext cx="6934200" cy="5410200"/>
          </a:xfrm>
          <a:prstGeom prst="rect">
            <a:avLst/>
          </a:prstGeom>
        </p:spPr>
        <p:txBody>
          <a:bodyPr vert="horz" lIns="121909" tIns="60954" rIns="121909" bIns="6095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0674703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hf hdr="0" ftr="0" dt="0"/>
  <p:txStyles>
    <p:titleStyle>
      <a:lvl1pPr algn="l" defTabSz="914310" rtl="0" eaLnBrk="1" latinLnBrk="0" hangingPunct="1">
        <a:spcBef>
          <a:spcPct val="0"/>
        </a:spcBef>
        <a:buNone/>
        <a:defRPr sz="3225" kern="1200">
          <a:ln>
            <a:solidFill>
              <a:schemeClr val="bg2">
                <a:lumMod val="25000"/>
              </a:schemeClr>
            </a:solidFill>
          </a:ln>
          <a:solidFill>
            <a:schemeClr val="accent1">
              <a:lumMod val="50000"/>
            </a:schemeClr>
          </a:solidFill>
          <a:latin typeface="+mj-lt"/>
          <a:ea typeface="+mj-ea"/>
          <a:cs typeface="+mj-cs"/>
        </a:defRPr>
      </a:lvl1pPr>
    </p:titleStyle>
    <p:bodyStyle>
      <a:lvl1pPr marL="0" indent="0" algn="l" defTabSz="914310" rtl="0" eaLnBrk="1" latinLnBrk="0" hangingPunct="1">
        <a:spcBef>
          <a:spcPct val="20000"/>
        </a:spcBef>
        <a:buFontTx/>
        <a:buNone/>
        <a:defRPr sz="1800" kern="1200">
          <a:solidFill>
            <a:schemeClr val="accent1">
              <a:lumMod val="50000"/>
            </a:schemeClr>
          </a:solidFill>
          <a:latin typeface="+mn-lt"/>
          <a:ea typeface="+mn-ea"/>
          <a:cs typeface="+mn-cs"/>
        </a:defRPr>
      </a:lvl1pPr>
      <a:lvl2pPr marL="0" indent="0" algn="l" defTabSz="914310" rtl="0" eaLnBrk="1" latinLnBrk="0" hangingPunct="1">
        <a:spcBef>
          <a:spcPct val="20000"/>
        </a:spcBef>
        <a:buFontTx/>
        <a:buNone/>
        <a:defRPr sz="1800" kern="1200">
          <a:solidFill>
            <a:schemeClr val="accent1">
              <a:lumMod val="50000"/>
            </a:schemeClr>
          </a:solidFill>
          <a:latin typeface="+mn-lt"/>
          <a:ea typeface="+mn-ea"/>
          <a:cs typeface="+mn-cs"/>
        </a:defRPr>
      </a:lvl2pPr>
      <a:lvl3pPr marL="0" indent="0" algn="l" defTabSz="914310" rtl="0" eaLnBrk="1" latinLnBrk="0" hangingPunct="1">
        <a:spcBef>
          <a:spcPct val="20000"/>
        </a:spcBef>
        <a:buFontTx/>
        <a:buNone/>
        <a:defRPr sz="1800" kern="1200">
          <a:solidFill>
            <a:schemeClr val="accent1">
              <a:lumMod val="50000"/>
            </a:schemeClr>
          </a:solidFill>
          <a:latin typeface="+mn-lt"/>
          <a:ea typeface="+mn-ea"/>
          <a:cs typeface="+mn-cs"/>
        </a:defRPr>
      </a:lvl3pPr>
      <a:lvl4pPr marL="0" indent="0" algn="l" defTabSz="914310" rtl="0" eaLnBrk="1" latinLnBrk="0" hangingPunct="1">
        <a:spcBef>
          <a:spcPct val="20000"/>
        </a:spcBef>
        <a:buFontTx/>
        <a:buNone/>
        <a:defRPr sz="1800" kern="1200">
          <a:solidFill>
            <a:schemeClr val="accent1">
              <a:lumMod val="50000"/>
            </a:schemeClr>
          </a:solidFill>
          <a:latin typeface="+mn-lt"/>
          <a:ea typeface="+mn-ea"/>
          <a:cs typeface="+mn-cs"/>
        </a:defRPr>
      </a:lvl4pPr>
      <a:lvl5pPr marL="0" indent="0" algn="l" defTabSz="914310" rtl="0" eaLnBrk="1" latinLnBrk="0" hangingPunct="1">
        <a:spcBef>
          <a:spcPct val="20000"/>
        </a:spcBef>
        <a:buFontTx/>
        <a:buNone/>
        <a:defRPr sz="1800" kern="1200">
          <a:solidFill>
            <a:schemeClr val="accent1">
              <a:lumMod val="50000"/>
            </a:schemeClr>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25"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25"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25"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25"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D3F13E8-4745-40FB-A9E0-09B38927A6FF}" type="datetime1">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fi-FI" smtClean="0">
                <a:solidFill>
                  <a:prstClr val="black">
                    <a:tint val="75000"/>
                  </a:prstClr>
                </a:solidFill>
              </a:rPr>
              <a:t>Jodie Sue Kelly, www.cygnetassociates.com  cygnet84@aol.com</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76726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6" name="Rectangle 15"/>
          <p:cNvSpPr>
            <a:spLocks noChangeArrowheads="1"/>
          </p:cNvSpPr>
          <p:nvPr/>
        </p:nvSpPr>
        <p:spPr bwMode="white">
          <a:xfrm>
            <a:off x="0" y="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9" name="Rectangle 8"/>
          <p:cNvSpPr>
            <a:spLocks noChangeArrowheads="1"/>
          </p:cNvSpPr>
          <p:nvPr/>
        </p:nvSpPr>
        <p:spPr bwMode="auto">
          <a:xfrm>
            <a:off x="149352" y="6388389"/>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lIns="91436" tIns="45718" rIns="91436" bIns="45718"/>
          <a:lstStyle>
            <a:lvl1pPr algn="r" eaLnBrk="1" latinLnBrk="0" hangingPunct="1">
              <a:defRPr kumimoji="0" sz="1125">
                <a:solidFill>
                  <a:srgbClr val="FFFFFF"/>
                </a:solidFill>
              </a:defRPr>
            </a:lvl1pPr>
          </a:lstStyle>
          <a:p>
            <a:pPr defTabSz="685732"/>
            <a:fld id="{CAFD3191-FB94-493F-AF14-965FDC0A9ACC}" type="datetime1">
              <a:rPr lang="en-US" smtClean="0"/>
              <a:pPr defTabSz="685732"/>
              <a:t>12/14/2015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lIns="91436" tIns="45718" rIns="91436" bIns="45718"/>
          <a:lstStyle>
            <a:lvl1pPr algn="l" eaLnBrk="1" latinLnBrk="0" hangingPunct="1">
              <a:defRPr kumimoji="0" sz="900">
                <a:solidFill>
                  <a:srgbClr val="FFFFFF"/>
                </a:solidFill>
              </a:defRPr>
            </a:lvl1pPr>
          </a:lstStyle>
          <a:p>
            <a:pPr defTabSz="685732"/>
            <a:r>
              <a:rPr lang="en-US" smtClean="0"/>
              <a:t>Copyright 2010</a:t>
            </a:r>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77" tIns="34289" rIns="68577" bIns="34289" anchor="ctr" compatLnSpc="1"/>
          <a:lstStyle/>
          <a:p>
            <a:pPr defTabSz="685732"/>
            <a:endParaRPr lang="en-US" sz="1425"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77" tIns="34289" rIns="68577" bIns="34289" anchor="ctr" compatLnSpc="1"/>
          <a:lstStyle/>
          <a:p>
            <a:pPr defTabSz="685732"/>
            <a:endParaRPr lang="en-US" sz="1425">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68577" tIns="34289" rIns="68577" bIns="34289" anchor="ctr"/>
          <a:lstStyle/>
          <a:p>
            <a:pPr algn="ctr" defTabSz="685732"/>
            <a:endParaRPr lang="en-US" sz="1425">
              <a:solidFill>
                <a:prstClr val="white"/>
              </a:solidFill>
            </a:endParaRPr>
          </a:p>
        </p:txBody>
      </p:sp>
      <p:sp>
        <p:nvSpPr>
          <p:cNvPr id="23" name="Slide Number Placeholder 22"/>
          <p:cNvSpPr>
            <a:spLocks noGrp="1"/>
          </p:cNvSpPr>
          <p:nvPr>
            <p:ph type="sldNum" sz="quarter" idx="4"/>
          </p:nvPr>
        </p:nvSpPr>
        <p:spPr>
          <a:xfrm>
            <a:off x="4343400" y="1040177"/>
            <a:ext cx="457200" cy="441325"/>
          </a:xfrm>
          <a:prstGeom prst="rect">
            <a:avLst/>
          </a:prstGeom>
        </p:spPr>
        <p:txBody>
          <a:bodyPr vert="horz" lIns="45718" tIns="45718" rIns="45718" bIns="45718" anchor="ctr">
            <a:normAutofit/>
          </a:bodyPr>
          <a:lstStyle>
            <a:lvl1pPr algn="ctr" eaLnBrk="1" latinLnBrk="0" hangingPunct="1">
              <a:defRPr kumimoji="0" sz="1200">
                <a:solidFill>
                  <a:schemeClr val="accent3">
                    <a:shade val="75000"/>
                  </a:schemeClr>
                </a:solidFill>
              </a:defRPr>
            </a:lvl1pPr>
          </a:lstStyle>
          <a:p>
            <a:pPr defTabSz="685732"/>
            <a:fld id="{4BD34494-C050-44D2-A57D-2A6981A90934}" type="slidenum">
              <a:rPr lang="en-US" smtClean="0">
                <a:solidFill>
                  <a:srgbClr val="8CADAE">
                    <a:shade val="75000"/>
                  </a:srgbClr>
                </a:solidFill>
              </a:rPr>
              <a:pPr defTabSz="685732"/>
              <a:t>‹#›</a:t>
            </a:fld>
            <a:endParaRPr lang="en-US">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lIns="91436" tIns="45718" rIns="91436" bIns="45718"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lIns="91436" tIns="45718" rIns="91436" bIns="45718">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94809108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ctr" rtl="0" eaLnBrk="1" latinLnBrk="0" hangingPunct="1">
        <a:spcBef>
          <a:spcPct val="0"/>
        </a:spcBef>
        <a:buNone/>
        <a:defRPr kumimoji="0" sz="2475" kern="1200">
          <a:solidFill>
            <a:schemeClr val="accent3">
              <a:shade val="75000"/>
            </a:schemeClr>
          </a:solidFill>
          <a:latin typeface="+mj-lt"/>
          <a:ea typeface="+mj-ea"/>
          <a:cs typeface="+mj-cs"/>
        </a:defRPr>
      </a:lvl1pPr>
    </p:titleStyle>
    <p:bodyStyle>
      <a:lvl1pPr marL="205730" indent="-205730"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60" indent="-205730" algn="l" rtl="0" eaLnBrk="1" latinLnBrk="0" hangingPunct="1">
        <a:spcBef>
          <a:spcPct val="20000"/>
        </a:spcBef>
        <a:buClr>
          <a:schemeClr val="accent2"/>
        </a:buClr>
        <a:buSzPct val="70000"/>
        <a:buFont typeface="Wingdings"/>
        <a:buChar char=""/>
        <a:defRPr kumimoji="0" sz="1725" kern="1200">
          <a:solidFill>
            <a:schemeClr val="tx2"/>
          </a:solidFill>
          <a:latin typeface="+mn-lt"/>
          <a:ea typeface="+mn-ea"/>
          <a:cs typeface="+mn-cs"/>
        </a:defRPr>
      </a:lvl2pPr>
      <a:lvl3pPr marL="617189" indent="-171442"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20" indent="-171442"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649" indent="-171442" algn="l" rtl="0" eaLnBrk="1" latinLnBrk="0" hangingPunct="1">
        <a:spcBef>
          <a:spcPct val="20000"/>
        </a:spcBef>
        <a:buClr>
          <a:schemeClr val="accent5"/>
        </a:buClr>
        <a:buFontTx/>
        <a:buChar char="•"/>
        <a:defRPr kumimoji="0" sz="1425" kern="1200">
          <a:solidFill>
            <a:schemeClr val="tx1"/>
          </a:solidFill>
          <a:latin typeface="+mn-lt"/>
          <a:ea typeface="+mn-ea"/>
          <a:cs typeface="+mn-cs"/>
        </a:defRPr>
      </a:lvl5pPr>
      <a:lvl6pPr marL="1234379" indent="-137153" algn="l" rtl="0" eaLnBrk="1" latinLnBrk="0" hangingPunct="1">
        <a:spcBef>
          <a:spcPct val="20000"/>
        </a:spcBef>
        <a:buClr>
          <a:schemeClr val="accent6"/>
        </a:buClr>
        <a:buSzPct val="80000"/>
        <a:buFont typeface="Wingdings 2"/>
        <a:buChar char=""/>
        <a:defRPr kumimoji="0" sz="1425" kern="1200">
          <a:solidFill>
            <a:schemeClr val="tx1"/>
          </a:solidFill>
          <a:latin typeface="+mn-lt"/>
          <a:ea typeface="+mn-ea"/>
          <a:cs typeface="+mn-cs"/>
        </a:defRPr>
      </a:lvl6pPr>
      <a:lvl7pPr marL="1440108" indent="-137153"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261" indent="-137153"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2992" indent="-137153" algn="l" rtl="0" eaLnBrk="1" latinLnBrk="0" hangingPunct="1">
        <a:spcBef>
          <a:spcPct val="20000"/>
        </a:spcBef>
        <a:buClr>
          <a:schemeClr val="accent2">
            <a:shade val="75000"/>
          </a:schemeClr>
        </a:buClr>
        <a:buSzPct val="90000"/>
        <a:buChar char="•"/>
        <a:defRPr kumimoji="0" sz="1125"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84" algn="l" rtl="0" eaLnBrk="1" latinLnBrk="0" hangingPunct="1">
        <a:defRPr kumimoji="0" kern="1200">
          <a:solidFill>
            <a:schemeClr val="tx1"/>
          </a:solidFill>
          <a:latin typeface="+mn-lt"/>
          <a:ea typeface="+mn-ea"/>
          <a:cs typeface="+mn-cs"/>
        </a:defRPr>
      </a:lvl2pPr>
      <a:lvl3pPr marL="685766" algn="l" rtl="0" eaLnBrk="1" latinLnBrk="0" hangingPunct="1">
        <a:defRPr kumimoji="0" kern="1200">
          <a:solidFill>
            <a:schemeClr val="tx1"/>
          </a:solidFill>
          <a:latin typeface="+mn-lt"/>
          <a:ea typeface="+mn-ea"/>
          <a:cs typeface="+mn-cs"/>
        </a:defRPr>
      </a:lvl3pPr>
      <a:lvl4pPr marL="1028649" algn="l" rtl="0" eaLnBrk="1" latinLnBrk="0" hangingPunct="1">
        <a:defRPr kumimoji="0" kern="1200">
          <a:solidFill>
            <a:schemeClr val="tx1"/>
          </a:solidFill>
          <a:latin typeface="+mn-lt"/>
          <a:ea typeface="+mn-ea"/>
          <a:cs typeface="+mn-cs"/>
        </a:defRPr>
      </a:lvl4pPr>
      <a:lvl5pPr marL="1371532" algn="l" rtl="0" eaLnBrk="1" latinLnBrk="0" hangingPunct="1">
        <a:defRPr kumimoji="0" kern="1200">
          <a:solidFill>
            <a:schemeClr val="tx1"/>
          </a:solidFill>
          <a:latin typeface="+mn-lt"/>
          <a:ea typeface="+mn-ea"/>
          <a:cs typeface="+mn-cs"/>
        </a:defRPr>
      </a:lvl5pPr>
      <a:lvl6pPr marL="1714415" algn="l" rtl="0" eaLnBrk="1" latinLnBrk="0" hangingPunct="1">
        <a:defRPr kumimoji="0" kern="1200">
          <a:solidFill>
            <a:schemeClr val="tx1"/>
          </a:solidFill>
          <a:latin typeface="+mn-lt"/>
          <a:ea typeface="+mn-ea"/>
          <a:cs typeface="+mn-cs"/>
        </a:defRPr>
      </a:lvl6pPr>
      <a:lvl7pPr marL="2057297" algn="l" rtl="0" eaLnBrk="1" latinLnBrk="0" hangingPunct="1">
        <a:defRPr kumimoji="0" kern="1200">
          <a:solidFill>
            <a:schemeClr val="tx1"/>
          </a:solidFill>
          <a:latin typeface="+mn-lt"/>
          <a:ea typeface="+mn-ea"/>
          <a:cs typeface="+mn-cs"/>
        </a:defRPr>
      </a:lvl7pPr>
      <a:lvl8pPr marL="2400180" algn="l" rtl="0" eaLnBrk="1" latinLnBrk="0" hangingPunct="1">
        <a:defRPr kumimoji="0" kern="1200">
          <a:solidFill>
            <a:schemeClr val="tx1"/>
          </a:solidFill>
          <a:latin typeface="+mn-lt"/>
          <a:ea typeface="+mn-ea"/>
          <a:cs typeface="+mn-cs"/>
        </a:defRPr>
      </a:lvl8pPr>
      <a:lvl9pPr marL="2743064"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32" tIns="45718" rIns="91432"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32" tIns="45718" rIns="91432"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9"/>
            <a:ext cx="2133600" cy="365125"/>
          </a:xfrm>
          <a:prstGeom prst="rect">
            <a:avLst/>
          </a:prstGeom>
        </p:spPr>
        <p:txBody>
          <a:bodyPr vert="horz" lIns="91432" tIns="45718" rIns="91432" bIns="45718" rtlCol="0" anchor="ctr"/>
          <a:lstStyle>
            <a:lvl1pPr algn="l">
              <a:defRPr sz="900">
                <a:solidFill>
                  <a:schemeClr val="tx1">
                    <a:tint val="75000"/>
                  </a:schemeClr>
                </a:solidFill>
              </a:defRPr>
            </a:lvl1pPr>
          </a:lstStyle>
          <a:p>
            <a:pPr defTabSz="685732"/>
            <a:fld id="{D833F541-3D0F-46DD-AED0-4DC5B9AA515D}" type="datetime1">
              <a:rPr lang="en-US" smtClean="0">
                <a:solidFill>
                  <a:prstClr val="black">
                    <a:tint val="75000"/>
                  </a:prstClr>
                </a:solidFill>
              </a:rPr>
              <a:pPr defTabSz="685732"/>
              <a:t>12/14/2015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9"/>
            <a:ext cx="2895600" cy="365125"/>
          </a:xfrm>
          <a:prstGeom prst="rect">
            <a:avLst/>
          </a:prstGeom>
        </p:spPr>
        <p:txBody>
          <a:bodyPr vert="horz" lIns="91432" tIns="45718" rIns="91432" bIns="45718" rtlCol="0" anchor="ctr"/>
          <a:lstStyle>
            <a:lvl1pPr algn="ctr">
              <a:defRPr sz="900">
                <a:solidFill>
                  <a:schemeClr val="tx1">
                    <a:tint val="75000"/>
                  </a:schemeClr>
                </a:solidFill>
              </a:defRPr>
            </a:lvl1pPr>
          </a:lstStyle>
          <a:p>
            <a:pPr defTabSz="685732"/>
            <a:r>
              <a:rPr lang="en-US" smtClean="0">
                <a:solidFill>
                  <a:prstClr val="black">
                    <a:tint val="75000"/>
                  </a:prstClr>
                </a:solidFill>
              </a:rPr>
              <a:t>Cygnet Associates 101 Hickory Lane Annapolis MD  21403</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9"/>
            <a:ext cx="2133600" cy="365125"/>
          </a:xfrm>
          <a:prstGeom prst="rect">
            <a:avLst/>
          </a:prstGeom>
        </p:spPr>
        <p:txBody>
          <a:bodyPr vert="horz" lIns="91432" tIns="45718" rIns="91432" bIns="45718" rtlCol="0" anchor="ctr"/>
          <a:lstStyle>
            <a:lvl1pPr algn="r">
              <a:defRPr sz="900">
                <a:solidFill>
                  <a:schemeClr val="tx1">
                    <a:tint val="75000"/>
                  </a:schemeClr>
                </a:solidFill>
              </a:defRPr>
            </a:lvl1pPr>
          </a:lstStyle>
          <a:p>
            <a:pPr defTabSz="685732"/>
            <a:fld id="{AEE974B5-C4E0-4A79-9CFC-D28CABCC3DDB}" type="slidenum">
              <a:rPr lang="en-US" smtClean="0">
                <a:solidFill>
                  <a:prstClr val="black">
                    <a:tint val="75000"/>
                  </a:prstClr>
                </a:solidFill>
              </a:rPr>
              <a:pPr defTabSz="685732"/>
              <a:t>‹#›</a:t>
            </a:fld>
            <a:endParaRPr lang="en-US">
              <a:solidFill>
                <a:prstClr val="black">
                  <a:tint val="75000"/>
                </a:prstClr>
              </a:solidFill>
            </a:endParaRPr>
          </a:p>
        </p:txBody>
      </p:sp>
    </p:spTree>
    <p:extLst>
      <p:ext uri="{BB962C8B-B14F-4D97-AF65-F5344CB8AC3E}">
        <p14:creationId xmlns:p14="http://schemas.microsoft.com/office/powerpoint/2010/main" val="116149934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sldNum="0" hdr="0" ftr="0" dt="0"/>
  <p:txStyles>
    <p:titleStyle>
      <a:lvl1pPr algn="ctr" defTabSz="685732" rtl="0" eaLnBrk="1" latinLnBrk="0" hangingPunct="1">
        <a:spcBef>
          <a:spcPct val="0"/>
        </a:spcBef>
        <a:buNone/>
        <a:defRPr sz="3300" kern="1200">
          <a:solidFill>
            <a:schemeClr val="tx1"/>
          </a:solidFill>
          <a:latin typeface="+mj-lt"/>
          <a:ea typeface="+mj-ea"/>
          <a:cs typeface="+mj-cs"/>
        </a:defRPr>
      </a:lvl1pPr>
    </p:titleStyle>
    <p:bodyStyle>
      <a:lvl1pPr marL="257150" indent="-257150" algn="l" defTabSz="685732"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57" indent="-214293" algn="l" defTabSz="685732"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165" indent="-171434" algn="l" defTabSz="685732"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030" indent="-171434" algn="l" defTabSz="685732"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896" indent="-171434" algn="l" defTabSz="685732"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762" indent="-171434" algn="l" defTabSz="68573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28" indent="-171434" algn="l" defTabSz="68573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94" indent="-171434" algn="l" defTabSz="68573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361" indent="-171434" algn="l" defTabSz="68573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32" rtl="0" eaLnBrk="1" latinLnBrk="0" hangingPunct="1">
        <a:defRPr sz="1425" kern="1200">
          <a:solidFill>
            <a:schemeClr val="tx1"/>
          </a:solidFill>
          <a:latin typeface="+mn-lt"/>
          <a:ea typeface="+mn-ea"/>
          <a:cs typeface="+mn-cs"/>
        </a:defRPr>
      </a:lvl1pPr>
      <a:lvl2pPr marL="342866" algn="l" defTabSz="685732" rtl="0" eaLnBrk="1" latinLnBrk="0" hangingPunct="1">
        <a:defRPr sz="1425" kern="1200">
          <a:solidFill>
            <a:schemeClr val="tx1"/>
          </a:solidFill>
          <a:latin typeface="+mn-lt"/>
          <a:ea typeface="+mn-ea"/>
          <a:cs typeface="+mn-cs"/>
        </a:defRPr>
      </a:lvl2pPr>
      <a:lvl3pPr marL="685732" algn="l" defTabSz="685732" rtl="0" eaLnBrk="1" latinLnBrk="0" hangingPunct="1">
        <a:defRPr sz="1425" kern="1200">
          <a:solidFill>
            <a:schemeClr val="tx1"/>
          </a:solidFill>
          <a:latin typeface="+mn-lt"/>
          <a:ea typeface="+mn-ea"/>
          <a:cs typeface="+mn-cs"/>
        </a:defRPr>
      </a:lvl3pPr>
      <a:lvl4pPr marL="1028598" algn="l" defTabSz="685732" rtl="0" eaLnBrk="1" latinLnBrk="0" hangingPunct="1">
        <a:defRPr sz="1425" kern="1200">
          <a:solidFill>
            <a:schemeClr val="tx1"/>
          </a:solidFill>
          <a:latin typeface="+mn-lt"/>
          <a:ea typeface="+mn-ea"/>
          <a:cs typeface="+mn-cs"/>
        </a:defRPr>
      </a:lvl4pPr>
      <a:lvl5pPr marL="1371464" algn="l" defTabSz="685732" rtl="0" eaLnBrk="1" latinLnBrk="0" hangingPunct="1">
        <a:defRPr sz="1425" kern="1200">
          <a:solidFill>
            <a:schemeClr val="tx1"/>
          </a:solidFill>
          <a:latin typeface="+mn-lt"/>
          <a:ea typeface="+mn-ea"/>
          <a:cs typeface="+mn-cs"/>
        </a:defRPr>
      </a:lvl5pPr>
      <a:lvl6pPr marL="1714331" algn="l" defTabSz="685732" rtl="0" eaLnBrk="1" latinLnBrk="0" hangingPunct="1">
        <a:defRPr sz="1425" kern="1200">
          <a:solidFill>
            <a:schemeClr val="tx1"/>
          </a:solidFill>
          <a:latin typeface="+mn-lt"/>
          <a:ea typeface="+mn-ea"/>
          <a:cs typeface="+mn-cs"/>
        </a:defRPr>
      </a:lvl6pPr>
      <a:lvl7pPr marL="2057195" algn="l" defTabSz="685732" rtl="0" eaLnBrk="1" latinLnBrk="0" hangingPunct="1">
        <a:defRPr sz="1425" kern="1200">
          <a:solidFill>
            <a:schemeClr val="tx1"/>
          </a:solidFill>
          <a:latin typeface="+mn-lt"/>
          <a:ea typeface="+mn-ea"/>
          <a:cs typeface="+mn-cs"/>
        </a:defRPr>
      </a:lvl7pPr>
      <a:lvl8pPr marL="2400060" algn="l" defTabSz="685732" rtl="0" eaLnBrk="1" latinLnBrk="0" hangingPunct="1">
        <a:defRPr sz="1425" kern="1200">
          <a:solidFill>
            <a:schemeClr val="tx1"/>
          </a:solidFill>
          <a:latin typeface="+mn-lt"/>
          <a:ea typeface="+mn-ea"/>
          <a:cs typeface="+mn-cs"/>
        </a:defRPr>
      </a:lvl8pPr>
      <a:lvl9pPr marL="2742926" algn="l" defTabSz="685732" rtl="0" eaLnBrk="1" latinLnBrk="0" hangingPunct="1">
        <a:defRPr sz="142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BCBCB">
                <a:lumMod val="92000"/>
              </a:srgbClr>
            </a:gs>
            <a:gs pos="29000">
              <a:schemeClr val="bg1">
                <a:lumMod val="87000"/>
              </a:schemeClr>
            </a:gs>
            <a:gs pos="57000">
              <a:srgbClr val="EAEAEA">
                <a:lumMod val="7000"/>
                <a:lumOff val="93000"/>
              </a:srgbClr>
            </a:gs>
          </a:gsLst>
          <a:lin ang="5400000" scaled="0"/>
          <a:tileRect/>
        </a:gradFill>
        <a:effectLst/>
      </p:bgPr>
    </p:bg>
    <p:spTree>
      <p:nvGrpSpPr>
        <p:cNvPr id="1" name=""/>
        <p:cNvGrpSpPr/>
        <p:nvPr/>
      </p:nvGrpSpPr>
      <p:grpSpPr>
        <a:xfrm>
          <a:off x="0" y="0"/>
          <a:ext cx="0" cy="0"/>
          <a:chOff x="0" y="0"/>
          <a:chExt cx="0" cy="0"/>
        </a:xfrm>
      </p:grpSpPr>
      <p:sp>
        <p:nvSpPr>
          <p:cNvPr id="7" name="Freeform 6"/>
          <p:cNvSpPr/>
          <p:nvPr/>
        </p:nvSpPr>
        <p:spPr>
          <a:xfrm rot="321712">
            <a:off x="-185204" y="3854383"/>
            <a:ext cx="9772881" cy="3129884"/>
          </a:xfrm>
          <a:custGeom>
            <a:avLst/>
            <a:gdLst/>
            <a:ahLst/>
            <a:cxnLst/>
            <a:rect l="l" t="t" r="r" b="b"/>
            <a:pathLst>
              <a:path w="9082649" h="3129884">
                <a:moveTo>
                  <a:pt x="8952658" y="0"/>
                </a:moveTo>
                <a:lnTo>
                  <a:pt x="9077891" y="1334301"/>
                </a:lnTo>
                <a:cubicBezTo>
                  <a:pt x="9079782" y="1768120"/>
                  <a:pt x="9081890" y="2211359"/>
                  <a:pt x="9082649" y="2595712"/>
                </a:cubicBezTo>
                <a:lnTo>
                  <a:pt x="3391276" y="3129884"/>
                </a:lnTo>
                <a:lnTo>
                  <a:pt x="62231" y="3129884"/>
                </a:lnTo>
                <a:lnTo>
                  <a:pt x="0" y="2466835"/>
                </a:lnTo>
                <a:cubicBezTo>
                  <a:pt x="4264777" y="2832072"/>
                  <a:pt x="7031423" y="1629098"/>
                  <a:pt x="8952658" y="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rot="365640">
            <a:off x="-290917" y="4728572"/>
            <a:ext cx="9764140" cy="2955821"/>
          </a:xfrm>
          <a:custGeom>
            <a:avLst/>
            <a:gdLst/>
            <a:ahLst/>
            <a:cxnLst/>
            <a:rect l="l" t="t" r="r" b="b"/>
            <a:pathLst>
              <a:path w="9195459" h="2612553">
                <a:moveTo>
                  <a:pt x="9020172" y="0"/>
                </a:moveTo>
                <a:lnTo>
                  <a:pt x="9195459" y="1641826"/>
                </a:lnTo>
                <a:lnTo>
                  <a:pt x="103132" y="2612553"/>
                </a:lnTo>
                <a:lnTo>
                  <a:pt x="0" y="1646567"/>
                </a:lnTo>
                <a:cubicBezTo>
                  <a:pt x="4881496" y="2047652"/>
                  <a:pt x="6967530" y="1355106"/>
                  <a:pt x="9020172"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630DBC-A27E-4947-A94C-3082AE5A4C7E}"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7A23F-BAF2-40F7-981E-A4E481A32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14766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txStyles>
    <p:titleStyle>
      <a:lvl1pPr algn="ctr" defTabSz="914400" rtl="0" eaLnBrk="1" latinLnBrk="0" hangingPunct="1">
        <a:spcBef>
          <a:spcPct val="0"/>
        </a:spcBef>
        <a:buNone/>
        <a:defRPr sz="44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57000">
              <a:schemeClr val="bg1">
                <a:lumMod val="75000"/>
              </a:schemeClr>
            </a:gs>
            <a:gs pos="66000">
              <a:schemeClr val="bg1">
                <a:lumMod val="95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B9E54-577C-4E37-B88B-D9ED470840C3}" type="datetime1">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000000">
                    <a:tint val="75000"/>
                  </a:srgbClr>
                </a:solidFill>
              </a:rPr>
              <a:t>Jodie Sue Kelly www.cygnetassociates.com</a:t>
            </a: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3C72D-8963-4B6A-B455-3EFA1730B46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681218754"/>
      </p:ext>
    </p:extLst>
  </p:cSld>
  <p:clrMap bg1="lt1" tx1="dk1" bg2="lt2" tx2="dk2" accent1="accent1" accent2="accent2" accent3="accent3" accent4="accent4" accent5="accent5" accent6="accent6" hlink="hlink" folHlink="folHlink"/>
  <p:sldLayoutIdLst>
    <p:sldLayoutId id="2147483867" r:id="rId1"/>
    <p:sldLayoutId id="2147483868" r:id="rId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57000">
              <a:schemeClr val="bg1">
                <a:lumMod val="75000"/>
              </a:schemeClr>
            </a:gs>
            <a:gs pos="66000">
              <a:schemeClr val="bg1">
                <a:lumMod val="95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9F7B0-1768-4A9A-9FB1-4FA66ADAB924}"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3C72D-8963-4B6A-B455-3EFA1730B46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1291136"/>
      </p:ext>
    </p:extLst>
  </p:cSld>
  <p:clrMap bg1="lt1" tx1="dk1" bg2="lt2" tx2="dk2" accent1="accent1" accent2="accent2" accent3="accent3" accent4="accent4" accent5="accent5" accent6="accent6" hlink="hlink" folHlink="folHlink"/>
  <p:sldLayoutIdLst>
    <p:sldLayoutId id="2147483870" r:id="rId1"/>
    <p:sldLayoutId id="2147483871"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4000">
              <a:srgbClr val="FFFFFF"/>
            </a:gs>
            <a:gs pos="0">
              <a:schemeClr val="accent1">
                <a:lumMod val="40000"/>
                <a:lumOff val="60000"/>
              </a:schemeClr>
            </a:gs>
            <a:gs pos="75000">
              <a:schemeClr val="accent1">
                <a:lumMod val="8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22979"/>
            <a:ext cx="9144000" cy="685800"/>
            <a:chOff x="0" y="22979"/>
            <a:chExt cx="9144000" cy="685800"/>
          </a:xfrm>
        </p:grpSpPr>
        <p:sp>
          <p:nvSpPr>
            <p:cNvPr id="8" name="Rectangle 7"/>
            <p:cNvSpPr/>
            <p:nvPr/>
          </p:nvSpPr>
          <p:spPr>
            <a:xfrm>
              <a:off x="0" y="22979"/>
              <a:ext cx="9144000" cy="6858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Connector 8"/>
            <p:cNvCxnSpPr/>
            <p:nvPr/>
          </p:nvCxnSpPr>
          <p:spPr>
            <a:xfrm>
              <a:off x="0" y="708779"/>
              <a:ext cx="9144000" cy="0"/>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457200" y="150813"/>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E2E9B-C5F6-4D6A-9C07-4639B211B9C9}"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3B2B6-480E-49AD-97C6-F42D4568270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784005"/>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iming>
    <p:tnLst>
      <p:par>
        <p:cTn id="1" dur="indefinite" restart="never" nodeType="tmRoot"/>
      </p:par>
    </p:tnLst>
  </p:timing>
  <p:txStyles>
    <p:titleStyle>
      <a:lvl1pPr algn="l" defTabSz="914400" rtl="0" eaLnBrk="1" latinLnBrk="0" hangingPunct="1">
        <a:spcBef>
          <a:spcPct val="0"/>
        </a:spcBef>
        <a:buNone/>
        <a:defRPr sz="2800" b="1"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57000">
              <a:schemeClr val="bg1">
                <a:lumMod val="75000"/>
              </a:schemeClr>
            </a:gs>
            <a:gs pos="66000">
              <a:schemeClr val="bg1">
                <a:lumMod val="95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9F7B0-1768-4A9A-9FB1-4FA66ADAB924}"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3C72D-8963-4B6A-B455-3EFA1730B46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385722389"/>
      </p:ext>
    </p:extLst>
  </p:cSld>
  <p:clrMap bg1="lt1" tx1="dk1" bg2="lt2" tx2="dk2" accent1="accent1" accent2="accent2" accent3="accent3" accent4="accent4" accent5="accent5" accent6="accent6" hlink="hlink" folHlink="folHlink"/>
  <p:sldLayoutIdLst>
    <p:sldLayoutId id="2147483684" r:id="rId1"/>
  </p:sldLayoutIdLst>
  <p:transition>
    <p:newsflash/>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chemeClr val="bg1">
                <a:lumMod val="50000"/>
              </a:schemeClr>
            </a:gs>
            <a:gs pos="61000">
              <a:schemeClr val="bg1">
                <a:lumMod val="95000"/>
              </a:schemeClr>
            </a:gs>
            <a:gs pos="78000">
              <a:srgbClr val="ECECEC"/>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F9CC2F-2933-4A9B-8BAD-E1C8B14E68F8}"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A3D96-9BBF-41F0-AC36-0ADDB5426B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7839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slide.mov">
            <a:hlinkClick r:id="" action="ppaction://media"/>
          </p:cNvPr>
          <p:cNvPicPr>
            <a:picLocks noChangeAspect="1"/>
          </p:cNvPicPr>
          <p:nvPr>
            <a:videoFile r:link="rId21"/>
            <p:extLst>
              <p:ext uri="{DAA4B4D4-6D71-4841-9C94-3DE7FCFB9230}">
                <p14:media xmlns:p14="http://schemas.microsoft.com/office/powerpoint/2010/main" r:embed="rId20"/>
              </p:ext>
            </p:extLst>
          </p:nvPr>
        </p:nvPicPr>
        <p:blipFill>
          <a:blip r:embed="rId22"/>
          <a:stretch>
            <a:fillRect/>
          </a:stretch>
        </p:blipFill>
        <p:spPr>
          <a:xfrm>
            <a:off x="0" y="4930273"/>
            <a:ext cx="9144000" cy="1905000"/>
          </a:xfrm>
          <a:prstGeom prst="rect">
            <a:avLst/>
          </a:prstGeom>
        </p:spPr>
      </p:pic>
      <p:sp>
        <p:nvSpPr>
          <p:cNvPr id="2" name="Title Placeholder 1"/>
          <p:cNvSpPr>
            <a:spLocks noGrp="1"/>
          </p:cNvSpPr>
          <p:nvPr>
            <p:ph type="title"/>
          </p:nvPr>
        </p:nvSpPr>
        <p:spPr>
          <a:xfrm>
            <a:off x="609600" y="228600"/>
            <a:ext cx="8001000" cy="792163"/>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035051"/>
            <a:ext cx="80010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p:nvCxnSpPr>
        <p:spPr>
          <a:xfrm>
            <a:off x="0" y="4947807"/>
            <a:ext cx="91440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48135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txStyles>
    <p:titleStyle>
      <a:lvl1pPr algn="l" defTabSz="914400" rtl="0" eaLnBrk="1" latinLnBrk="0" hangingPunct="1">
        <a:spcBef>
          <a:spcPct val="0"/>
        </a:spcBef>
        <a:buNone/>
        <a:defRPr sz="4000" kern="1200">
          <a:solidFill>
            <a:schemeClr val="bg1">
              <a:lumMod val="95000"/>
            </a:schemeClr>
          </a:solidFill>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stormy_road_ahead_slide.mov">
            <a:hlinkClick r:id="" action="ppaction://media"/>
          </p:cNvPr>
          <p:cNvPicPr>
            <a:picLocks noChangeAspect="1"/>
          </p:cNvPicPr>
          <p:nvPr>
            <a:videoFile r:link="rId18"/>
            <p:extLst>
              <p:ext uri="{DAA4B4D4-6D71-4841-9C94-3DE7FCFB9230}">
                <p14:media xmlns:p14="http://schemas.microsoft.com/office/powerpoint/2010/main" r:embed="rId17"/>
              </p:ext>
            </p:extLst>
          </p:nvPr>
        </p:nvPicPr>
        <p:blipFill>
          <a:blip r:embed="rId19"/>
          <a:stretch>
            <a:fillRect/>
          </a:stretch>
        </p:blipFill>
        <p:spPr>
          <a:xfrm>
            <a:off x="0" y="0"/>
            <a:ext cx="2381250" cy="6858000"/>
          </a:xfrm>
          <a:prstGeom prst="rect">
            <a:avLst/>
          </a:prstGeom>
        </p:spPr>
      </p:pic>
      <p:sp>
        <p:nvSpPr>
          <p:cNvPr id="2" name="Title Placeholder 1"/>
          <p:cNvSpPr>
            <a:spLocks noGrp="1"/>
          </p:cNvSpPr>
          <p:nvPr>
            <p:ph type="title"/>
          </p:nvPr>
        </p:nvSpPr>
        <p:spPr>
          <a:xfrm>
            <a:off x="2514600" y="274637"/>
            <a:ext cx="6324600" cy="7159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514600" y="990601"/>
            <a:ext cx="63246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53A6B-4281-47BE-8AEA-4FD9AF09B735}"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2381250" y="0"/>
            <a:ext cx="0" cy="685800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0"/>
            <a:ext cx="238125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0598871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txStyles>
    <p:titleStyle>
      <a:lvl1pPr algn="l" defTabSz="914400" rtl="0" eaLnBrk="1" latinLnBrk="0" hangingPunct="1">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slide.mov">
            <a:hlinkClick r:id="" action="ppaction://media"/>
          </p:cNvPr>
          <p:cNvPicPr>
            <a:picLocks noChangeAspect="1"/>
          </p:cNvPicPr>
          <p:nvPr>
            <a:videoFile r:link="rId21"/>
            <p:extLst>
              <p:ext uri="{DAA4B4D4-6D71-4841-9C94-3DE7FCFB9230}">
                <p14:media xmlns:p14="http://schemas.microsoft.com/office/powerpoint/2010/main" r:embed="rId20"/>
              </p:ext>
            </p:extLst>
          </p:nvPr>
        </p:nvPicPr>
        <p:blipFill>
          <a:blip r:embed="rId22"/>
          <a:stretch>
            <a:fillRect/>
          </a:stretch>
        </p:blipFill>
        <p:spPr>
          <a:xfrm>
            <a:off x="0" y="5431744"/>
            <a:ext cx="9144000" cy="1428750"/>
          </a:xfrm>
          <a:prstGeom prst="rect">
            <a:avLst/>
          </a:prstGeom>
        </p:spPr>
      </p:pic>
      <p:sp>
        <p:nvSpPr>
          <p:cNvPr id="2" name="Title Placeholder 1"/>
          <p:cNvSpPr>
            <a:spLocks noGrp="1"/>
          </p:cNvSpPr>
          <p:nvPr>
            <p:ph type="title"/>
          </p:nvPr>
        </p:nvSpPr>
        <p:spPr>
          <a:xfrm>
            <a:off x="609600" y="228600"/>
            <a:ext cx="80010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035050"/>
            <a:ext cx="80010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p:nvCxnSpPr>
        <p:spPr>
          <a:xfrm>
            <a:off x="0" y="5431744"/>
            <a:ext cx="9144000"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2730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l" defTabSz="914400" rtl="0" eaLnBrk="1" latinLnBrk="0" hangingPunct="1">
        <a:spcBef>
          <a:spcPct val="0"/>
        </a:spcBef>
        <a:buNone/>
        <a:defRPr sz="4000" kern="1200">
          <a:solidFill>
            <a:schemeClr val="bg1">
              <a:lumMod val="95000"/>
            </a:schemeClr>
          </a:solidFill>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12" name="Rectangle 11"/>
          <p:cNvSpPr/>
          <p:nvPr/>
        </p:nvSpPr>
        <p:spPr>
          <a:xfrm>
            <a:off x="1752600" y="0"/>
            <a:ext cx="502006" cy="686888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hard_hat_safety_side2.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0" y="0"/>
            <a:ext cx="2133600" cy="6858000"/>
          </a:xfrm>
          <a:prstGeom prst="rect">
            <a:avLst/>
          </a:prstGeom>
        </p:spPr>
      </p:pic>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srgbClr val="000000">
                    <a:tint val="75000"/>
                  </a:srgbClr>
                </a:solidFill>
              </a:rPr>
              <a:pPr/>
              <a:t>‹#›</a:t>
            </a:fld>
            <a:endParaRPr lang="en-US">
              <a:solidFill>
                <a:srgbClr val="000000">
                  <a:tint val="75000"/>
                </a:srgbClr>
              </a:solidFill>
            </a:endParaRPr>
          </a:p>
        </p:txBody>
      </p:sp>
      <p:sp>
        <p:nvSpPr>
          <p:cNvPr id="3" name="Text Placeholder 2"/>
          <p:cNvSpPr>
            <a:spLocks noGrp="1"/>
          </p:cNvSpPr>
          <p:nvPr>
            <p:ph type="body" idx="1"/>
          </p:nvPr>
        </p:nvSpPr>
        <p:spPr>
          <a:xfrm>
            <a:off x="2571753" y="990600"/>
            <a:ext cx="76962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2397582" y="228600"/>
            <a:ext cx="6553202"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pic>
        <p:nvPicPr>
          <p:cNvPr id="14" name="Picture 13"/>
          <p:cNvPicPr>
            <a:picLocks noChangeAspect="1"/>
          </p:cNvPicPr>
          <p:nvPr/>
        </p:nvPicPr>
        <p:blipFill rotWithShape="1">
          <a:blip r:embed="rId22">
            <a:extLst>
              <a:ext uri="{28A0092B-C50C-407E-A947-70E740481C1C}">
                <a14:useLocalDpi xmlns:a14="http://schemas.microsoft.com/office/drawing/2010/main" val="0"/>
              </a:ext>
            </a:extLst>
          </a:blip>
          <a:srcRect l="32081" t="82679" r="15204" b="2143"/>
          <a:stretch/>
        </p:blipFill>
        <p:spPr>
          <a:xfrm rot="16200000">
            <a:off x="-1179837" y="3318782"/>
            <a:ext cx="6868887" cy="231324"/>
          </a:xfrm>
          <a:prstGeom prst="rect">
            <a:avLst/>
          </a:prstGeom>
        </p:spPr>
      </p:pic>
      <p:sp>
        <p:nvSpPr>
          <p:cNvPr id="10" name="Rectangle 9"/>
          <p:cNvSpPr/>
          <p:nvPr/>
        </p:nvSpPr>
        <p:spPr>
          <a:xfrm>
            <a:off x="0" y="0"/>
            <a:ext cx="2133600" cy="68688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4871102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7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1"/>
                </p:tgtEl>
              </p:cMediaNode>
            </p:video>
          </p:childTnLst>
        </p:cTn>
      </p:par>
    </p:tnLst>
  </p:timing>
  <p:txStyles>
    <p:titleStyle>
      <a:lvl1pPr algn="l" defTabSz="914400" rtl="0" eaLnBrk="1" latinLnBrk="0" hangingPunct="1">
        <a:spcBef>
          <a:spcPct val="0"/>
        </a:spcBef>
        <a:buNone/>
        <a:defRPr sz="2800" kern="1200">
          <a:solidFill>
            <a:schemeClr val="bg1">
              <a:lumMod val="1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tx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50000"/>
              </a:schemeClr>
            </a:gs>
            <a:gs pos="57000">
              <a:schemeClr val="bg1">
                <a:lumMod val="75000"/>
              </a:schemeClr>
            </a:gs>
            <a:gs pos="66000">
              <a:schemeClr val="bg1">
                <a:lumMod val="95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7044F8-0237-4CDA-812A-EC93C0AC7346}" type="datetime1">
              <a:rPr lang="en-US" smtClean="0">
                <a:solidFill>
                  <a:srgbClr val="000000">
                    <a:tint val="75000"/>
                  </a:srgbClr>
                </a:solidFill>
              </a:rPr>
              <a:pPr/>
              <a:t>12/14/2015</a:t>
            </a:fld>
            <a:endParaRPr lang="en-US">
              <a:solidFill>
                <a:srgbClr val="000000">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000000">
                    <a:tint val="75000"/>
                  </a:srgbClr>
                </a:solidFill>
              </a:rPr>
              <a:t>Jodie Sue Kelly www.cygnetassociates.com</a:t>
            </a:r>
            <a:endParaRPr lang="en-US">
              <a:solidFill>
                <a:srgbClr val="000000">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3C72D-8963-4B6A-B455-3EFA1730B46B}"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75434786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Lst>
  <p:transition>
    <p:newsflash/>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579A3-53C0-444C-BB0E-FBA0927FD5D1}" type="datetimeFigureOut">
              <a:rPr lang="en-US" smtClean="0">
                <a:solidFill>
                  <a:prstClr val="black">
                    <a:tint val="75000"/>
                  </a:prstClr>
                </a:solidFill>
              </a:rPr>
              <a:pPr/>
              <a:t>12/14/2015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052A1-C0FD-4903-9707-7956BB0DA2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2886442"/>
      </p:ext>
    </p:extLst>
  </p:cSld>
  <p:clrMap bg1="lt1" tx1="dk1" bg2="lt2" tx2="dk2" accent1="accent1" accent2="accent2" accent3="accent3" accent4="accent4" accent5="accent5" accent6="accent6" hlink="hlink" folHlink="folHlink"/>
  <p:sldLayoutIdLst>
    <p:sldLayoutId id="21474837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13.xml"/><Relationship Id="rId5" Type="http://schemas.openxmlformats.org/officeDocument/2006/relationships/image" Target="../media/image33.gif"/><Relationship Id="rId4" Type="http://schemas.openxmlformats.org/officeDocument/2006/relationships/image" Target="../media/image57.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3.gif"/><Relationship Id="rId5" Type="http://schemas.openxmlformats.org/officeDocument/2006/relationships/image" Target="../media/image59.gif"/><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66.gif"/><Relationship Id="rId3" Type="http://schemas.microsoft.com/office/2007/relationships/media" Target="file:///C:\Users\jena\AppData\Local\Temp\PresenterMedia\Videos\IPCVZ_rainy_night.wmv" TargetMode="External"/><Relationship Id="rId7" Type="http://schemas.openxmlformats.org/officeDocument/2006/relationships/image" Target="../media/image60.png"/><Relationship Id="rId12" Type="http://schemas.openxmlformats.org/officeDocument/2006/relationships/image" Target="../media/image65.gif"/><Relationship Id="rId2" Type="http://schemas.openxmlformats.org/officeDocument/2006/relationships/video" Target="../media/media14.wmv"/><Relationship Id="rId16" Type="http://schemas.openxmlformats.org/officeDocument/2006/relationships/image" Target="../media/image33.gif"/><Relationship Id="rId1" Type="http://schemas.microsoft.com/office/2007/relationships/media" Target="../media/media14.wmv"/><Relationship Id="rId6" Type="http://schemas.openxmlformats.org/officeDocument/2006/relationships/slideLayout" Target="../slideLayouts/slideLayout43.xml"/><Relationship Id="rId11" Type="http://schemas.openxmlformats.org/officeDocument/2006/relationships/image" Target="../media/image64.gif"/><Relationship Id="rId5" Type="http://schemas.openxmlformats.org/officeDocument/2006/relationships/audio" Target="../media/media15.mp3"/><Relationship Id="rId15" Type="http://schemas.openxmlformats.org/officeDocument/2006/relationships/image" Target="../media/image68.png"/><Relationship Id="rId10" Type="http://schemas.openxmlformats.org/officeDocument/2006/relationships/image" Target="../media/image63.gif"/><Relationship Id="rId4" Type="http://schemas.microsoft.com/office/2007/relationships/media" Target="../media/media15.mp3"/><Relationship Id="rId9" Type="http://schemas.openxmlformats.org/officeDocument/2006/relationships/image" Target="../media/image62.gif"/><Relationship Id="rId1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69.png"/><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33.gif"/><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73.gif"/><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 Id="rId5" Type="http://schemas.openxmlformats.org/officeDocument/2006/relationships/image" Target="../media/image33.gif"/><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gif"/></Relationships>
</file>

<file path=ppt/slides/_rels/slide19.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14.xml"/><Relationship Id="rId5" Type="http://schemas.openxmlformats.org/officeDocument/2006/relationships/image" Target="../media/image33.gif"/><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83.jpe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slideLayout" Target="../slideLayouts/slideLayout98.xml"/><Relationship Id="rId7" Type="http://schemas.openxmlformats.org/officeDocument/2006/relationships/image" Target="../media/image86.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78.png"/><Relationship Id="rId5" Type="http://schemas.openxmlformats.org/officeDocument/2006/relationships/image" Target="../media/image85.gif"/><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microsoft.com/office/2007/relationships/media" Target="file:///C:\Users\cygnet84aol.com\AppData\Local\Temp\PresenterMedia\Videos\CPQYE_keyhole_to_serenity_text.wmv" TargetMode="External"/><Relationship Id="rId2" Type="http://schemas.openxmlformats.org/officeDocument/2006/relationships/video" Target="../media/media18.wmv"/><Relationship Id="rId1" Type="http://schemas.microsoft.com/office/2007/relationships/media" Target="../media/media18.wmv"/><Relationship Id="rId6" Type="http://schemas.openxmlformats.org/officeDocument/2006/relationships/image" Target="../media/image33.gif"/><Relationship Id="rId5" Type="http://schemas.openxmlformats.org/officeDocument/2006/relationships/image" Target="../media/image87.png"/><Relationship Id="rId4"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8.xml"/><Relationship Id="rId1" Type="http://schemas.openxmlformats.org/officeDocument/2006/relationships/slideLayout" Target="../slideLayouts/slideLayout118.xml"/></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88.png"/><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89.png"/><Relationship Id="rId1" Type="http://schemas.openxmlformats.org/officeDocument/2006/relationships/slideLayout" Target="../slideLayouts/slideLayout133.xml"/></Relationships>
</file>

<file path=ppt/slides/_rels/slide2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90.png"/><Relationship Id="rId1" Type="http://schemas.openxmlformats.org/officeDocument/2006/relationships/slideLayout" Target="../slideLayouts/slideLayout117.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44.xml"/><Relationship Id="rId5" Type="http://schemas.openxmlformats.org/officeDocument/2006/relationships/image" Target="../media/image33.gif"/><Relationship Id="rId4" Type="http://schemas.openxmlformats.org/officeDocument/2006/relationships/image" Target="../media/image92.gif"/></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gif"/><Relationship Id="rId1" Type="http://schemas.openxmlformats.org/officeDocument/2006/relationships/slideLayout" Target="../slideLayouts/slideLayout158.xml"/><Relationship Id="rId4" Type="http://schemas.openxmlformats.org/officeDocument/2006/relationships/image" Target="../media/image33.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0.xml"/><Relationship Id="rId5" Type="http://schemas.openxmlformats.org/officeDocument/2006/relationships/image" Target="../media/image33.gif"/><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8.gif"/><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99.gif"/><Relationship Id="rId1" Type="http://schemas.openxmlformats.org/officeDocument/2006/relationships/slideLayout" Target="../slideLayouts/slideLayout166.xml"/></Relationships>
</file>

<file path=ppt/slides/_rels/slide3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33.gif"/><Relationship Id="rId3" Type="http://schemas.openxmlformats.org/officeDocument/2006/relationships/slideLayout" Target="../slideLayouts/slideLayout178.xml"/><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0.xml"/><Relationship Id="rId6" Type="http://schemas.openxmlformats.org/officeDocument/2006/relationships/image" Target="../media/image33.gif"/><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3.png"/><Relationship Id="rId1" Type="http://schemas.openxmlformats.org/officeDocument/2006/relationships/slideLayout" Target="../slideLayouts/slideLayout180.xml"/><Relationship Id="rId6" Type="http://schemas.openxmlformats.org/officeDocument/2006/relationships/image" Target="../media/image33.gif"/><Relationship Id="rId5" Type="http://schemas.openxmlformats.org/officeDocument/2006/relationships/image" Target="../media/image114.pn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media" Target="file:///C:\Users\jena\AppData\Local\Temp\PresenterMedia\Videos\YEAQQ_light_show_text_1980875.WMV" TargetMode="External"/><Relationship Id="rId7" Type="http://schemas.openxmlformats.org/officeDocument/2006/relationships/notesSlide" Target="../notesSlides/notesSlide10.xml"/><Relationship Id="rId12" Type="http://schemas.openxmlformats.org/officeDocument/2006/relationships/image" Target="../media/image33.gif"/><Relationship Id="rId2" Type="http://schemas.openxmlformats.org/officeDocument/2006/relationships/video" Target="../media/media20.WMV"/><Relationship Id="rId1" Type="http://schemas.microsoft.com/office/2007/relationships/media" Target="../media/media20.WMV"/><Relationship Id="rId6" Type="http://schemas.openxmlformats.org/officeDocument/2006/relationships/slideLayout" Target="../slideLayouts/slideLayout189.xml"/><Relationship Id="rId11" Type="http://schemas.openxmlformats.org/officeDocument/2006/relationships/image" Target="../media/image118.png"/><Relationship Id="rId5" Type="http://schemas.openxmlformats.org/officeDocument/2006/relationships/audio" Target="../media/media21.wav"/><Relationship Id="rId10" Type="http://schemas.openxmlformats.org/officeDocument/2006/relationships/image" Target="../media/image117.gif"/><Relationship Id="rId4" Type="http://schemas.microsoft.com/office/2007/relationships/media" Target="../media/media21.wav"/><Relationship Id="rId9" Type="http://schemas.openxmlformats.org/officeDocument/2006/relationships/image" Target="../media/image116.gif"/></Relationships>
</file>

<file path=ppt/slides/_rels/slide3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19.png"/><Relationship Id="rId1" Type="http://schemas.openxmlformats.org/officeDocument/2006/relationships/slideLayout" Target="../slideLayouts/slideLayout190.xml"/></Relationships>
</file>

<file path=ppt/slides/_rels/slide3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20.png"/><Relationship Id="rId1" Type="http://schemas.openxmlformats.org/officeDocument/2006/relationships/slideLayout" Target="../slideLayouts/slideLayout19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92.xml"/><Relationship Id="rId2" Type="http://schemas.openxmlformats.org/officeDocument/2006/relationships/video" Target="../media/media22.wmv"/><Relationship Id="rId1" Type="http://schemas.microsoft.com/office/2007/relationships/media" Target="../media/media22.wmv"/><Relationship Id="rId6" Type="http://schemas.openxmlformats.org/officeDocument/2006/relationships/image" Target="../media/image33.gif"/><Relationship Id="rId5" Type="http://schemas.openxmlformats.org/officeDocument/2006/relationships/image" Target="../media/image121.png"/><Relationship Id="rId4"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jpeg"/></Relationships>
</file>

<file path=ppt/slides/_rels/slide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cygnetassociates.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hyperlink" Target="mailto:RTW@dol.gov"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www.workforce3one.org/" TargetMode="Externa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8.png"/><Relationship Id="rId4" Type="http://schemas.openxmlformats.org/officeDocument/2006/relationships/image" Target="../media/image127.jp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2.wmv"/><Relationship Id="rId1" Type="http://schemas.microsoft.com/office/2007/relationships/media" Target="../media/media12.wmv"/><Relationship Id="rId5" Type="http://schemas.openxmlformats.org/officeDocument/2006/relationships/image" Target="../media/image33.gif"/><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4.gi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667000"/>
            <a:ext cx="8839200" cy="1752600"/>
          </a:xfrm>
        </p:spPr>
        <p:txBody>
          <a:bodyPr>
            <a:noAutofit/>
          </a:bodyPr>
          <a:lstStyle/>
          <a:p>
            <a:pPr>
              <a:spcBef>
                <a:spcPts val="600"/>
              </a:spcBef>
              <a:spcAft>
                <a:spcPts val="600"/>
              </a:spcAft>
            </a:pPr>
            <a:r>
              <a:rPr lang="en-US" sz="2400" dirty="0"/>
              <a:t>H1-B Ready to Work Long-Term </a:t>
            </a:r>
            <a:r>
              <a:rPr lang="en-US" sz="2400" dirty="0" smtClean="0"/>
              <a:t>Unemployed </a:t>
            </a:r>
            <a:br>
              <a:rPr lang="en-US" sz="2400" dirty="0" smtClean="0"/>
            </a:br>
            <a:r>
              <a:rPr lang="en-US" sz="2400" dirty="0" smtClean="0"/>
              <a:t>Subject </a:t>
            </a:r>
            <a:r>
              <a:rPr lang="en-US" sz="2400" dirty="0"/>
              <a:t>Matter Expert </a:t>
            </a:r>
            <a:r>
              <a:rPr lang="en-US" sz="2400" dirty="0" smtClean="0"/>
              <a:t>Webinar Series </a:t>
            </a:r>
            <a:br>
              <a:rPr lang="en-US" sz="2400" dirty="0" smtClean="0"/>
            </a:br>
            <a:r>
              <a:rPr lang="en-US" sz="2000" dirty="0" smtClean="0"/>
              <a:t/>
            </a:r>
            <a:br>
              <a:rPr lang="en-US" sz="2000" dirty="0" smtClean="0"/>
            </a:br>
            <a:r>
              <a:rPr lang="en-US" sz="2400" b="0" i="1" dirty="0" smtClean="0"/>
              <a:t>How </a:t>
            </a:r>
            <a:r>
              <a:rPr lang="en-US" sz="2400" b="0" i="1" dirty="0"/>
              <a:t>to Motivate the LTU: Behaviors, Attitudes and Active Engagement Strategies to Improve Participant Job </a:t>
            </a:r>
            <a:r>
              <a:rPr lang="en-US" sz="2400" b="0" i="1" dirty="0" smtClean="0"/>
              <a:t>Placements</a:t>
            </a:r>
            <a:endParaRPr lang="en-US" sz="2400" b="0" i="1" dirty="0"/>
          </a:p>
        </p:txBody>
      </p:sp>
      <p:sp>
        <p:nvSpPr>
          <p:cNvPr id="3" name="Subtitle 2"/>
          <p:cNvSpPr>
            <a:spLocks noGrp="1"/>
          </p:cNvSpPr>
          <p:nvPr>
            <p:ph type="subTitle" idx="1"/>
          </p:nvPr>
        </p:nvSpPr>
        <p:spPr>
          <a:xfrm>
            <a:off x="4191000" y="4572000"/>
            <a:ext cx="4953000" cy="1752600"/>
          </a:xfrm>
        </p:spPr>
        <p:txBody>
          <a:bodyPr anchor="t" anchorCtr="0">
            <a:noAutofit/>
          </a:bodyPr>
          <a:lstStyle/>
          <a:p>
            <a:pPr algn="l">
              <a:spcBef>
                <a:spcPts val="600"/>
              </a:spcBef>
              <a:spcAft>
                <a:spcPts val="600"/>
              </a:spcAft>
            </a:pPr>
            <a:r>
              <a:rPr lang="en-US" sz="1800" dirty="0" smtClean="0">
                <a:ln w="17780" cmpd="sng">
                  <a:noFill/>
                  <a:prstDash val="solid"/>
                  <a:miter lim="800000"/>
                </a:ln>
                <a:ea typeface="+mj-ea"/>
              </a:rPr>
              <a:t>Webinar Date: </a:t>
            </a:r>
            <a:r>
              <a:rPr lang="en-US" sz="1800" dirty="0" smtClean="0">
                <a:ln w="17780" cmpd="sng">
                  <a:noFill/>
                  <a:prstDash val="solid"/>
                  <a:miter lim="800000"/>
                </a:ln>
                <a:solidFill>
                  <a:srgbClr val="C00000"/>
                </a:solidFill>
                <a:ea typeface="+mj-ea"/>
              </a:rPr>
              <a:t>Tuesday, December 15</a:t>
            </a:r>
            <a:r>
              <a:rPr lang="en-US" sz="1800" baseline="30000" dirty="0" smtClean="0">
                <a:ln w="17780" cmpd="sng">
                  <a:noFill/>
                  <a:prstDash val="solid"/>
                  <a:miter lim="800000"/>
                </a:ln>
                <a:solidFill>
                  <a:srgbClr val="C00000"/>
                </a:solidFill>
                <a:ea typeface="+mj-ea"/>
              </a:rPr>
              <a:t>th</a:t>
            </a:r>
            <a:r>
              <a:rPr lang="en-US" sz="1800" dirty="0" smtClean="0">
                <a:ln w="17780" cmpd="sng">
                  <a:noFill/>
                  <a:prstDash val="solid"/>
                  <a:miter lim="800000"/>
                </a:ln>
                <a:solidFill>
                  <a:srgbClr val="C00000"/>
                </a:solidFill>
                <a:ea typeface="+mj-ea"/>
              </a:rPr>
              <a:t> at 11:30 a.m. Eastern</a:t>
            </a:r>
          </a:p>
          <a:p>
            <a:pPr algn="l">
              <a:spcBef>
                <a:spcPts val="600"/>
              </a:spcBef>
              <a:spcAft>
                <a:spcPts val="600"/>
              </a:spcAft>
            </a:pPr>
            <a:r>
              <a:rPr lang="en-US" sz="1600" i="1" dirty="0" smtClean="0">
                <a:ln w="17780" cmpd="sng">
                  <a:noFill/>
                  <a:prstDash val="solid"/>
                  <a:miter lim="800000"/>
                </a:ln>
                <a:ea typeface="+mj-ea"/>
              </a:rPr>
              <a:t>Presented </a:t>
            </a:r>
            <a:r>
              <a:rPr lang="en-US" sz="1600" i="1" dirty="0">
                <a:ln w="17780" cmpd="sng">
                  <a:noFill/>
                  <a:prstDash val="solid"/>
                  <a:miter lim="800000"/>
                </a:ln>
                <a:ea typeface="+mj-ea"/>
              </a:rPr>
              <a:t>b</a:t>
            </a:r>
            <a:r>
              <a:rPr lang="en-US" sz="1600" i="1" dirty="0" smtClean="0">
                <a:ln w="17780" cmpd="sng">
                  <a:noFill/>
                  <a:prstDash val="solid"/>
                  <a:miter lim="800000"/>
                </a:ln>
                <a:ea typeface="+mj-ea"/>
              </a:rPr>
              <a:t>y:  Division of Strategic Investments</a:t>
            </a:r>
          </a:p>
          <a:p>
            <a:pPr algn="l">
              <a:spcAft>
                <a:spcPts val="0"/>
              </a:spcAft>
            </a:pPr>
            <a:r>
              <a:rPr lang="en-US" sz="1600" dirty="0" smtClean="0">
                <a:ln w="17780" cmpd="sng">
                  <a:noFill/>
                  <a:prstDash val="solid"/>
                  <a:miter lim="800000"/>
                </a:ln>
                <a:ea typeface="+mj-ea"/>
              </a:rPr>
              <a:t>U.S</a:t>
            </a:r>
            <a:r>
              <a:rPr lang="en-US" sz="1600" dirty="0">
                <a:ln w="17780" cmpd="sng">
                  <a:noFill/>
                  <a:prstDash val="solid"/>
                  <a:miter lim="800000"/>
                </a:ln>
                <a:ea typeface="+mj-ea"/>
              </a:rPr>
              <a:t>. </a:t>
            </a:r>
            <a:r>
              <a:rPr lang="en-US" sz="1600" dirty="0" smtClean="0">
                <a:ln w="17780" cmpd="sng">
                  <a:noFill/>
                  <a:prstDash val="solid"/>
                  <a:miter lim="800000"/>
                </a:ln>
                <a:ea typeface="+mj-ea"/>
              </a:rPr>
              <a:t>Department of Labor</a:t>
            </a:r>
          </a:p>
          <a:p>
            <a:pPr algn="l">
              <a:spcAft>
                <a:spcPts val="0"/>
              </a:spcAft>
            </a:pPr>
            <a:r>
              <a:rPr lang="en-US" sz="1600" dirty="0" smtClean="0">
                <a:ln w="17780" cmpd="sng">
                  <a:noFill/>
                  <a:prstDash val="solid"/>
                  <a:miter lim="800000"/>
                </a:ln>
                <a:ea typeface="+mj-ea"/>
              </a:rPr>
              <a:t>Employment </a:t>
            </a:r>
            <a:r>
              <a:rPr lang="en-US" sz="1600" dirty="0">
                <a:ln w="17780" cmpd="sng">
                  <a:noFill/>
                  <a:prstDash val="solid"/>
                  <a:miter lim="800000"/>
                </a:ln>
                <a:ea typeface="+mj-ea"/>
              </a:rPr>
              <a:t>and </a:t>
            </a:r>
            <a:r>
              <a:rPr lang="en-US" sz="1600" dirty="0" smtClean="0">
                <a:ln w="17780" cmpd="sng">
                  <a:noFill/>
                  <a:prstDash val="solid"/>
                  <a:miter lim="800000"/>
                </a:ln>
                <a:ea typeface="+mj-ea"/>
              </a:rPr>
              <a:t>Training Administration </a:t>
            </a:r>
            <a:endParaRPr lang="en-US" sz="1600" dirty="0">
              <a:ln w="17780" cmpd="sng">
                <a:noFill/>
                <a:prstDash val="solid"/>
                <a:miter lim="800000"/>
              </a:ln>
              <a:ea typeface="+mj-ea"/>
            </a:endParaRPr>
          </a:p>
        </p:txBody>
      </p:sp>
      <p:pic>
        <p:nvPicPr>
          <p:cNvPr id="4" name="Picture 1"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10963" b="5980"/>
          <a:stretch/>
        </p:blipFill>
        <p:spPr bwMode="auto">
          <a:xfrm>
            <a:off x="762000" y="1295400"/>
            <a:ext cx="7772400" cy="119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oa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533" y="2590800"/>
            <a:ext cx="10888333" cy="4267200"/>
          </a:xfrm>
          <a:prstGeom prst="rect">
            <a:avLst/>
          </a:prstGeom>
        </p:spPr>
      </p:pic>
      <p:grpSp>
        <p:nvGrpSpPr>
          <p:cNvPr id="6" name="Group 5"/>
          <p:cNvGrpSpPr/>
          <p:nvPr/>
        </p:nvGrpSpPr>
        <p:grpSpPr>
          <a:xfrm>
            <a:off x="3623633" y="540480"/>
            <a:ext cx="5444164" cy="6902827"/>
            <a:chOff x="4368450" y="342901"/>
            <a:chExt cx="4183797" cy="5177120"/>
          </a:xfrm>
        </p:grpSpPr>
        <p:pic>
          <p:nvPicPr>
            <p:cNvPr id="2" name="digital road sig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450" y="342901"/>
              <a:ext cx="4183797" cy="5177120"/>
            </a:xfrm>
            <a:prstGeom prst="rect">
              <a:avLst/>
            </a:prstGeom>
          </p:spPr>
        </p:pic>
        <p:pic>
          <p:nvPicPr>
            <p:cNvPr id="37" nam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7137" y="1939820"/>
              <a:ext cx="396299" cy="457516"/>
            </a:xfrm>
            <a:prstGeom prst="rect">
              <a:avLst/>
            </a:prstGeom>
          </p:spPr>
        </p:pic>
        <p:pic>
          <p:nvPicPr>
            <p:cNvPr id="36" nam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022" y="1928838"/>
              <a:ext cx="396297" cy="457514"/>
            </a:xfrm>
            <a:prstGeom prst="rect">
              <a:avLst/>
            </a:prstGeom>
          </p:spPr>
        </p:pic>
        <p:pic>
          <p:nvPicPr>
            <p:cNvPr id="33" name="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6147" y="1928837"/>
              <a:ext cx="396298" cy="457515"/>
            </a:xfrm>
            <a:prstGeom prst="rect">
              <a:avLst/>
            </a:prstGeom>
          </p:spPr>
        </p:pic>
        <p:pic>
          <p:nvPicPr>
            <p:cNvPr id="32" nam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2944" y="1939820"/>
              <a:ext cx="396298" cy="457515"/>
            </a:xfrm>
            <a:prstGeom prst="rect">
              <a:avLst/>
            </a:prstGeom>
          </p:spPr>
        </p:pic>
        <p:pic>
          <p:nvPicPr>
            <p:cNvPr id="27" name="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5429" y="1928837"/>
              <a:ext cx="396297" cy="457514"/>
            </a:xfrm>
            <a:prstGeom prst="rect">
              <a:avLst/>
            </a:prstGeom>
          </p:spPr>
        </p:pic>
        <p:pic>
          <p:nvPicPr>
            <p:cNvPr id="25" name="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8678" y="581045"/>
              <a:ext cx="396298" cy="457515"/>
            </a:xfrm>
            <a:prstGeom prst="rect">
              <a:avLst/>
            </a:prstGeom>
          </p:spPr>
        </p:pic>
        <p:pic>
          <p:nvPicPr>
            <p:cNvPr id="19" name="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60647" y="1928835"/>
              <a:ext cx="396299" cy="457516"/>
            </a:xfrm>
            <a:prstGeom prst="rect">
              <a:avLst/>
            </a:prstGeom>
          </p:spPr>
        </p:pic>
        <p:pic>
          <p:nvPicPr>
            <p:cNvPr id="5" name="B"/>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94296" y="585490"/>
              <a:ext cx="396299" cy="457517"/>
            </a:xfrm>
            <a:prstGeom prst="rect">
              <a:avLst/>
            </a:prstGeom>
          </p:spPr>
        </p:pic>
        <p:pic>
          <p:nvPicPr>
            <p:cNvPr id="3" name="A"/>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43871" y="1928838"/>
              <a:ext cx="396299" cy="457517"/>
            </a:xfrm>
            <a:prstGeom prst="rect">
              <a:avLst/>
            </a:prstGeom>
          </p:spPr>
        </p:pic>
      </p:grpSp>
      <p:sp>
        <p:nvSpPr>
          <p:cNvPr id="8" name="Pentagon 7" hidden="1"/>
          <p:cNvSpPr/>
          <p:nvPr/>
        </p:nvSpPr>
        <p:spPr>
          <a:xfrm>
            <a:off x="313151" y="2532767"/>
            <a:ext cx="2980145" cy="2044512"/>
          </a:xfrm>
          <a:prstGeom prst="homePlate">
            <a:avLst>
              <a:gd name="adj" fmla="val 3119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TIP:</a:t>
            </a:r>
            <a:r>
              <a:rPr lang="en-US" sz="1400" b="1" dirty="0" smtClean="0">
                <a:solidFill>
                  <a:prstClr val="black"/>
                </a:solidFill>
              </a:rPr>
              <a:t/>
            </a:r>
            <a:br>
              <a:rPr lang="en-US" sz="1400" b="1" dirty="0" smtClean="0">
                <a:solidFill>
                  <a:prstClr val="black"/>
                </a:solidFill>
              </a:rPr>
            </a:br>
            <a:r>
              <a:rPr lang="en-US" sz="1200" b="1" dirty="0" smtClean="0">
                <a:solidFill>
                  <a:prstClr val="black"/>
                </a:solidFill>
              </a:rPr>
              <a:t>In </a:t>
            </a:r>
            <a:r>
              <a:rPr lang="en-US" sz="1200" b="1" dirty="0">
                <a:solidFill>
                  <a:prstClr val="black"/>
                </a:solidFill>
              </a:rPr>
              <a:t>order to fine tune the position of the letters when copying and pasting, select the letter and hit the </a:t>
            </a:r>
            <a:r>
              <a:rPr lang="en-US" sz="1200" b="1" dirty="0" smtClean="0">
                <a:solidFill>
                  <a:prstClr val="black"/>
                </a:solidFill>
              </a:rPr>
              <a:t>control (</a:t>
            </a:r>
            <a:r>
              <a:rPr lang="en-US" sz="1200" b="1" dirty="0" err="1" smtClean="0">
                <a:solidFill>
                  <a:prstClr val="black"/>
                </a:solidFill>
              </a:rPr>
              <a:t>Crtl</a:t>
            </a:r>
            <a:r>
              <a:rPr lang="en-US" sz="1200" b="1" dirty="0">
                <a:solidFill>
                  <a:prstClr val="black"/>
                </a:solidFill>
              </a:rPr>
              <a:t>)</a:t>
            </a:r>
            <a:r>
              <a:rPr lang="en-US" sz="1200" b="1" dirty="0" smtClean="0">
                <a:solidFill>
                  <a:prstClr val="black"/>
                </a:solidFill>
              </a:rPr>
              <a:t> </a:t>
            </a:r>
            <a:r>
              <a:rPr lang="en-US" sz="1200" b="1" dirty="0">
                <a:solidFill>
                  <a:prstClr val="black"/>
                </a:solidFill>
              </a:rPr>
              <a:t>button </a:t>
            </a:r>
            <a:r>
              <a:rPr lang="en-US" sz="1200" b="1" dirty="0" smtClean="0">
                <a:solidFill>
                  <a:prstClr val="black"/>
                </a:solidFill>
              </a:rPr>
              <a:t>and then at the same time use </a:t>
            </a:r>
            <a:r>
              <a:rPr lang="en-US" sz="1200" b="1" dirty="0">
                <a:solidFill>
                  <a:prstClr val="black"/>
                </a:solidFill>
              </a:rPr>
              <a:t>the arrow keys to move it in small increments.</a:t>
            </a:r>
            <a:endParaRPr lang="en-US" sz="1100" b="1" dirty="0">
              <a:solidFill>
                <a:prstClr val="black"/>
              </a:solidFill>
            </a:endParaRPr>
          </a:p>
        </p:txBody>
      </p:sp>
      <p:sp>
        <p:nvSpPr>
          <p:cNvPr id="47" name="Pentagon 46" hidden="1"/>
          <p:cNvSpPr/>
          <p:nvPr/>
        </p:nvSpPr>
        <p:spPr>
          <a:xfrm>
            <a:off x="304806" y="4653479"/>
            <a:ext cx="2980145" cy="1600200"/>
          </a:xfrm>
          <a:prstGeom prst="homePlate">
            <a:avLst>
              <a:gd name="adj" fmla="val 3119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TIP:</a:t>
            </a:r>
            <a:r>
              <a:rPr lang="en-US" sz="1400" b="1" dirty="0" smtClean="0">
                <a:solidFill>
                  <a:prstClr val="black"/>
                </a:solidFill>
              </a:rPr>
              <a:t/>
            </a:r>
            <a:br>
              <a:rPr lang="en-US" sz="1400" b="1" dirty="0" smtClean="0">
                <a:solidFill>
                  <a:prstClr val="black"/>
                </a:solidFill>
              </a:rPr>
            </a:br>
            <a:r>
              <a:rPr lang="en-US" sz="1200" b="1" dirty="0" smtClean="0">
                <a:solidFill>
                  <a:prstClr val="black"/>
                </a:solidFill>
              </a:rPr>
              <a:t>Sometimes you have to double click on the letters to be able to select them. Make sure there is a small box around the letter before copying or editing.</a:t>
            </a:r>
            <a:endParaRPr lang="en-US" sz="1100" b="1" dirty="0">
              <a:solidFill>
                <a:prstClr val="black"/>
              </a:solidFill>
            </a:endParaRPr>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29675" y="843749"/>
            <a:ext cx="3968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29167" y="835400"/>
            <a:ext cx="396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50518" y="835400"/>
            <a:ext cx="396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0846" y="843749"/>
            <a:ext cx="396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13267" y="2670126"/>
            <a:ext cx="396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84640" y="2702532"/>
            <a:ext cx="396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81515" y="2702532"/>
            <a:ext cx="396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36156" y="1681397"/>
            <a:ext cx="396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flipV="1">
            <a:off x="6402132" y="1676400"/>
            <a:ext cx="396875" cy="64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78390" y="2702532"/>
            <a:ext cx="396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72408" y="1692326"/>
            <a:ext cx="396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98165" y="1676400"/>
            <a:ext cx="42068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57472" y="6477000"/>
            <a:ext cx="1159096" cy="304800"/>
          </a:xfrm>
          <a:prstGeom prst="rect">
            <a:avLst/>
          </a:prstGeom>
        </p:spPr>
      </p:pic>
    </p:spTree>
    <p:extLst>
      <p:ext uri="{BB962C8B-B14F-4D97-AF65-F5344CB8AC3E}">
        <p14:creationId xmlns:p14="http://schemas.microsoft.com/office/powerpoint/2010/main" val="272542293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1" y="1219200"/>
            <a:ext cx="2948085" cy="5867400"/>
          </a:xfrm>
          <a:prstGeom prst="rect">
            <a:avLst/>
          </a:prstGeom>
        </p:spPr>
      </p:pic>
      <p:sp>
        <p:nvSpPr>
          <p:cNvPr id="5" name="Title 4"/>
          <p:cNvSpPr>
            <a:spLocks noGrp="1"/>
          </p:cNvSpPr>
          <p:nvPr>
            <p:ph type="ctrTitle"/>
          </p:nvPr>
        </p:nvSpPr>
        <p:spPr>
          <a:xfrm>
            <a:off x="76200" y="571501"/>
            <a:ext cx="8915400" cy="609600"/>
          </a:xfrm>
        </p:spPr>
        <p:txBody>
          <a:bodyPr>
            <a:normAutofit/>
          </a:bodyPr>
          <a:lstStyle/>
          <a:p>
            <a:r>
              <a:rPr lang="en-US" sz="2800" dirty="0" smtClean="0">
                <a:solidFill>
                  <a:srgbClr val="0000CC"/>
                </a:solidFill>
              </a:rPr>
              <a:t>Energy-Draining  Motivation-Killing Orientation </a:t>
            </a:r>
            <a:endParaRPr lang="en-US" sz="2800" dirty="0">
              <a:solidFill>
                <a:srgbClr val="0000CC"/>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384" y="4947701"/>
            <a:ext cx="1910302" cy="1910303"/>
          </a:xfrm>
          <a:prstGeom prst="rect">
            <a:avLst/>
          </a:prstGeom>
        </p:spPr>
      </p:pic>
      <p:sp>
        <p:nvSpPr>
          <p:cNvPr id="8" name="TextBox 7"/>
          <p:cNvSpPr txBox="1"/>
          <p:nvPr/>
        </p:nvSpPr>
        <p:spPr>
          <a:xfrm>
            <a:off x="2414685" y="1219200"/>
            <a:ext cx="5714999" cy="5509200"/>
          </a:xfrm>
          <a:prstGeom prst="rect">
            <a:avLst/>
          </a:prstGeom>
          <a:noFill/>
        </p:spPr>
        <p:txBody>
          <a:bodyPr wrap="square" rtlCol="0">
            <a:spAutoFit/>
          </a:bodyPr>
          <a:lstStyle/>
          <a:p>
            <a:r>
              <a:rPr lang="en-US" sz="2000" b="1" dirty="0">
                <a:solidFill>
                  <a:srgbClr val="E6E6E6">
                    <a:lumMod val="10000"/>
                  </a:srgbClr>
                </a:solidFill>
              </a:rPr>
              <a:t>Fill Out Paperwork as Applicants Enter</a:t>
            </a:r>
          </a:p>
          <a:p>
            <a:r>
              <a:rPr lang="en-US" sz="2000" b="1" dirty="0">
                <a:solidFill>
                  <a:srgbClr val="E6E6E6">
                    <a:lumMod val="10000"/>
                  </a:srgbClr>
                </a:solidFill>
              </a:rPr>
              <a:t>Staff Introductions</a:t>
            </a:r>
          </a:p>
          <a:p>
            <a:r>
              <a:rPr lang="en-US" sz="2000" b="1" dirty="0">
                <a:solidFill>
                  <a:srgbClr val="E6E6E6">
                    <a:lumMod val="10000"/>
                  </a:srgbClr>
                </a:solidFill>
              </a:rPr>
              <a:t>Mission of the Organization</a:t>
            </a:r>
          </a:p>
          <a:p>
            <a:r>
              <a:rPr lang="en-US" sz="2000" b="1" dirty="0">
                <a:solidFill>
                  <a:srgbClr val="E6E6E6">
                    <a:lumMod val="10000"/>
                  </a:srgbClr>
                </a:solidFill>
              </a:rPr>
              <a:t>History of the Organization</a:t>
            </a:r>
          </a:p>
          <a:p>
            <a:r>
              <a:rPr lang="en-US" sz="2000" b="1" dirty="0">
                <a:solidFill>
                  <a:srgbClr val="E6E6E6">
                    <a:lumMod val="10000"/>
                  </a:srgbClr>
                </a:solidFill>
              </a:rPr>
              <a:t>Eligibility Requirements:</a:t>
            </a:r>
          </a:p>
          <a:p>
            <a:r>
              <a:rPr lang="en-US" sz="2000" b="1" dirty="0">
                <a:solidFill>
                  <a:srgbClr val="E6E6E6">
                    <a:lumMod val="10000"/>
                  </a:srgbClr>
                </a:solidFill>
              </a:rPr>
              <a:t>	Income</a:t>
            </a:r>
          </a:p>
          <a:p>
            <a:r>
              <a:rPr lang="en-US" sz="2000" b="1" dirty="0">
                <a:solidFill>
                  <a:srgbClr val="E6E6E6">
                    <a:lumMod val="10000"/>
                  </a:srgbClr>
                </a:solidFill>
              </a:rPr>
              <a:t>	Barriers</a:t>
            </a:r>
          </a:p>
          <a:p>
            <a:r>
              <a:rPr lang="en-US" sz="2000" b="1" dirty="0">
                <a:solidFill>
                  <a:srgbClr val="E6E6E6">
                    <a:lumMod val="10000"/>
                  </a:srgbClr>
                </a:solidFill>
              </a:rPr>
              <a:t>	Residency Requirements</a:t>
            </a:r>
          </a:p>
          <a:p>
            <a:r>
              <a:rPr lang="en-US" sz="2000" b="1" dirty="0">
                <a:solidFill>
                  <a:srgbClr val="E6E6E6">
                    <a:lumMod val="10000"/>
                  </a:srgbClr>
                </a:solidFill>
              </a:rPr>
              <a:t>Review of Calendar of </a:t>
            </a:r>
            <a:r>
              <a:rPr lang="en-US" sz="2000" b="1" dirty="0" smtClean="0">
                <a:solidFill>
                  <a:srgbClr val="E6E6E6">
                    <a:lumMod val="10000"/>
                  </a:srgbClr>
                </a:solidFill>
              </a:rPr>
              <a:t>Training</a:t>
            </a:r>
            <a:endParaRPr lang="en-US" sz="2000" b="1" dirty="0">
              <a:solidFill>
                <a:srgbClr val="E6E6E6">
                  <a:lumMod val="10000"/>
                </a:srgbClr>
              </a:solidFill>
            </a:endParaRPr>
          </a:p>
          <a:p>
            <a:r>
              <a:rPr lang="en-US" sz="2000" b="1" dirty="0">
                <a:solidFill>
                  <a:srgbClr val="E6E6E6">
                    <a:lumMod val="10000"/>
                  </a:srgbClr>
                </a:solidFill>
              </a:rPr>
              <a:t>Rules </a:t>
            </a:r>
            <a:r>
              <a:rPr lang="en-US" sz="2000" b="1" dirty="0" smtClean="0">
                <a:solidFill>
                  <a:srgbClr val="E6E6E6">
                    <a:lumMod val="10000"/>
                  </a:srgbClr>
                </a:solidFill>
              </a:rPr>
              <a:t>(dress</a:t>
            </a:r>
            <a:r>
              <a:rPr lang="en-US" sz="2000" b="1" dirty="0">
                <a:solidFill>
                  <a:srgbClr val="E6E6E6">
                    <a:lumMod val="10000"/>
                  </a:srgbClr>
                </a:solidFill>
              </a:rPr>
              <a:t>, smoking, etc.)</a:t>
            </a:r>
          </a:p>
          <a:p>
            <a:r>
              <a:rPr lang="en-US" sz="2000" b="1" dirty="0">
                <a:solidFill>
                  <a:srgbClr val="E6E6E6">
                    <a:lumMod val="10000"/>
                  </a:srgbClr>
                </a:solidFill>
              </a:rPr>
              <a:t>A review of the various staff and their roles</a:t>
            </a:r>
          </a:p>
          <a:p>
            <a:r>
              <a:rPr lang="en-US" sz="2000" b="1" dirty="0">
                <a:solidFill>
                  <a:srgbClr val="E6E6E6">
                    <a:lumMod val="10000"/>
                  </a:srgbClr>
                </a:solidFill>
              </a:rPr>
              <a:t>Steps in the Process</a:t>
            </a:r>
          </a:p>
          <a:p>
            <a:r>
              <a:rPr lang="en-US" sz="2000" b="1" dirty="0">
                <a:solidFill>
                  <a:srgbClr val="E6E6E6">
                    <a:lumMod val="10000"/>
                  </a:srgbClr>
                </a:solidFill>
              </a:rPr>
              <a:t>Big Ending:  Let’s take the CASAS/TABE.</a:t>
            </a:r>
          </a:p>
          <a:p>
            <a:r>
              <a:rPr lang="en-US" sz="2000" b="1" dirty="0">
                <a:solidFill>
                  <a:srgbClr val="E6E6E6">
                    <a:lumMod val="10000"/>
                  </a:srgbClr>
                </a:solidFill>
              </a:rPr>
              <a:t>Questions?</a:t>
            </a:r>
          </a:p>
          <a:p>
            <a:endParaRPr lang="en-US" b="1" dirty="0">
              <a:solidFill>
                <a:srgbClr val="E6E6E6">
                  <a:lumMod val="10000"/>
                </a:srgbClr>
              </a:solidFill>
            </a:endParaRPr>
          </a:p>
          <a:p>
            <a:endParaRPr lang="en-US" b="1" dirty="0">
              <a:solidFill>
                <a:srgbClr val="E6E6E6">
                  <a:lumMod val="10000"/>
                </a:srgbClr>
              </a:solidFill>
            </a:endParaRPr>
          </a:p>
          <a:p>
            <a:endParaRPr lang="en-US" dirty="0">
              <a:solidFill>
                <a:srgbClr val="E6E6E6">
                  <a:lumMod val="10000"/>
                </a:srgbClr>
              </a:solidFill>
            </a:endParaRPr>
          </a:p>
          <a:p>
            <a:endParaRPr lang="en-US" dirty="0">
              <a:solidFill>
                <a:srgbClr val="E6E6E6">
                  <a:lumMod val="10000"/>
                </a:srgb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3362797"/>
            <a:ext cx="3894667" cy="3505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9684" y="6584139"/>
            <a:ext cx="931683" cy="244998"/>
          </a:xfrm>
          <a:prstGeom prst="rect">
            <a:avLst/>
          </a:prstGeom>
        </p:spPr>
      </p:pic>
    </p:spTree>
    <p:extLst>
      <p:ext uri="{BB962C8B-B14F-4D97-AF65-F5344CB8AC3E}">
        <p14:creationId xmlns:p14="http://schemas.microsoft.com/office/powerpoint/2010/main" val="1929317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2"/>
          <p:cNvSpPr>
            <a:spLocks noGrp="1"/>
          </p:cNvSpPr>
          <p:nvPr>
            <p:ph type="ctrTitle"/>
          </p:nvPr>
        </p:nvSpPr>
        <p:spPr>
          <a:xfrm>
            <a:off x="76200" y="609600"/>
            <a:ext cx="9067800" cy="533400"/>
          </a:xfrm>
        </p:spPr>
        <p:txBody>
          <a:bodyPr>
            <a:normAutofit fontScale="90000"/>
          </a:bodyPr>
          <a:lstStyle/>
          <a:p>
            <a:pPr algn="l"/>
            <a:r>
              <a:rPr lang="en-US" dirty="0" smtClean="0"/>
              <a:t>A Tone That Saps Any “Love” for the Organization</a:t>
            </a:r>
            <a:endParaRPr lang="en-US" dirty="0"/>
          </a:p>
        </p:txBody>
      </p:sp>
      <p:sp>
        <p:nvSpPr>
          <p:cNvPr id="6" name="Text Box 3"/>
          <p:cNvSpPr txBox="1">
            <a:spLocks noChangeArrowheads="1"/>
          </p:cNvSpPr>
          <p:nvPr/>
        </p:nvSpPr>
        <p:spPr bwMode="auto">
          <a:xfrm>
            <a:off x="609600" y="1371600"/>
            <a:ext cx="5086350" cy="4801314"/>
          </a:xfrm>
          <a:prstGeom prst="rect">
            <a:avLst/>
          </a:prstGeom>
          <a:solidFill>
            <a:sysClr val="windowText" lastClr="000000"/>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kern="0" dirty="0">
                <a:solidFill>
                  <a:prstClr val="white"/>
                </a:solidFill>
                <a:latin typeface="Arial" charset="0"/>
              </a:rPr>
              <a:t/>
            </a:r>
            <a:br>
              <a:rPr lang="en-US" kern="0" dirty="0">
                <a:solidFill>
                  <a:prstClr val="white"/>
                </a:solidFill>
                <a:latin typeface="Arial" charset="0"/>
              </a:rPr>
            </a:br>
            <a:endParaRPr lang="en-US" kern="0" dirty="0">
              <a:solidFill>
                <a:prstClr val="white"/>
              </a:solidFill>
              <a:latin typeface="Arial" charset="0"/>
            </a:endParaRPr>
          </a:p>
          <a:p>
            <a:pPr>
              <a:defRPr/>
            </a:pPr>
            <a:r>
              <a:rPr lang="en-US" kern="0" dirty="0">
                <a:solidFill>
                  <a:prstClr val="white"/>
                </a:solidFill>
                <a:latin typeface="Arial" charset="0"/>
              </a:rPr>
              <a:t>If you are missing any eligibility documentation, you </a:t>
            </a:r>
            <a:r>
              <a:rPr lang="en-US" b="1" kern="0" dirty="0">
                <a:solidFill>
                  <a:prstClr val="white"/>
                </a:solidFill>
                <a:latin typeface="Arial" charset="0"/>
              </a:rPr>
              <a:t>will have 14 calendar days</a:t>
            </a:r>
            <a:r>
              <a:rPr lang="en-US" kern="0" dirty="0">
                <a:solidFill>
                  <a:prstClr val="white"/>
                </a:solidFill>
                <a:latin typeface="Arial" charset="0"/>
              </a:rPr>
              <a:t> to provide it to the Intake Specialist. If required eligibility documentation is not provided within the 14 day period, you will be </a:t>
            </a:r>
            <a:r>
              <a:rPr lang="en-US" b="1" kern="0" dirty="0">
                <a:solidFill>
                  <a:prstClr val="white"/>
                </a:solidFill>
                <a:latin typeface="Arial" charset="0"/>
              </a:rPr>
              <a:t>deemed ineligible and will have to begin the enrollment process again</a:t>
            </a:r>
            <a:r>
              <a:rPr lang="en-US" kern="0" dirty="0">
                <a:solidFill>
                  <a:prstClr val="white"/>
                </a:solidFill>
                <a:latin typeface="Arial" charset="0"/>
              </a:rPr>
              <a:t>, at a later date. </a:t>
            </a:r>
            <a:br>
              <a:rPr lang="en-US" kern="0" dirty="0">
                <a:solidFill>
                  <a:prstClr val="white"/>
                </a:solidFill>
                <a:latin typeface="Arial" charset="0"/>
              </a:rPr>
            </a:br>
            <a:endParaRPr lang="en-US" kern="0" dirty="0">
              <a:solidFill>
                <a:prstClr val="white"/>
              </a:solidFill>
              <a:latin typeface="Arial" charset="0"/>
            </a:endParaRPr>
          </a:p>
          <a:p>
            <a:pPr>
              <a:defRPr/>
            </a:pPr>
            <a:r>
              <a:rPr lang="en-US" b="1" dirty="0">
                <a:solidFill>
                  <a:prstClr val="white"/>
                </a:solidFill>
                <a:latin typeface="Arial" charset="0"/>
              </a:rPr>
              <a:t>It is important to note that your enrollment is contingent upon your follow through with the steps outlined above. Failure to complete the Initial Assessment within the initial 30-day period will result in non-enrollment into the </a:t>
            </a:r>
            <a:r>
              <a:rPr lang="en-US" b="1" dirty="0" smtClean="0">
                <a:solidFill>
                  <a:prstClr val="white"/>
                </a:solidFill>
                <a:latin typeface="Arial" charset="0"/>
              </a:rPr>
              <a:t>program</a:t>
            </a:r>
            <a:r>
              <a:rPr lang="en-US" b="1" dirty="0">
                <a:solidFill>
                  <a:prstClr val="white"/>
                </a:solidFill>
                <a:latin typeface="Arial" charset="0"/>
              </a:rPr>
              <a:t>.</a:t>
            </a:r>
            <a:r>
              <a:rPr lang="en-US" kern="0" dirty="0">
                <a:solidFill>
                  <a:prstClr val="white"/>
                </a:solidFill>
                <a:latin typeface="Arial" charset="0"/>
              </a:rPr>
              <a:t/>
            </a:r>
            <a:br>
              <a:rPr lang="en-US" kern="0" dirty="0">
                <a:solidFill>
                  <a:prstClr val="white"/>
                </a:solidFill>
                <a:latin typeface="Arial" charset="0"/>
              </a:rPr>
            </a:br>
            <a:endParaRPr lang="en-US" kern="0" dirty="0">
              <a:solidFill>
                <a:prstClr val="white"/>
              </a:solidFill>
              <a:latin typeface="Arial" charset="0"/>
            </a:endParaRPr>
          </a:p>
        </p:txBody>
      </p:sp>
      <p:pic>
        <p:nvPicPr>
          <p:cNvPr id="2" name="imperial death mar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39099" y="6099930"/>
            <a:ext cx="609600" cy="609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011" y="1955739"/>
            <a:ext cx="3810000" cy="4762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820" y="6477000"/>
            <a:ext cx="1255180" cy="330066"/>
          </a:xfrm>
          <a:prstGeom prst="rect">
            <a:avLst/>
          </a:prstGeom>
        </p:spPr>
      </p:pic>
    </p:spTree>
    <p:extLst>
      <p:ext uri="{BB962C8B-B14F-4D97-AF65-F5344CB8AC3E}">
        <p14:creationId xmlns:p14="http://schemas.microsoft.com/office/powerpoint/2010/main" val="4127505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1843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PCVZ_rainy_night.wmv">
            <a:hlinkClick r:id="" action="ppaction://media"/>
          </p:cNvPr>
          <p:cNvPicPr>
            <a:picLocks noChangeAspect="1"/>
          </p:cNvPicPr>
          <p:nvPr>
            <a:videoFile r:link="rId2"/>
            <p:extLst>
              <p:ext uri="{DAA4B4D4-6D71-4841-9C94-3DE7FCFB9230}">
                <p14:media xmlns:p14="http://schemas.microsoft.com/office/powerpoint/2010/main" r:embed="rId1" r:link="rId3"/>
              </p:ext>
            </p:extLst>
          </p:nvPr>
        </p:nvPicPr>
        <p:blipFill>
          <a:blip r:embed="rId7"/>
          <a:stretch>
            <a:fillRect/>
          </a:stretch>
        </p:blipFill>
        <p:spPr>
          <a:xfrm>
            <a:off x="0" y="0"/>
            <a:ext cx="9144000" cy="6858000"/>
          </a:xfrm>
          <a:prstGeom prst="rect">
            <a:avLst/>
          </a:prstGeom>
        </p:spPr>
      </p:pic>
      <p:sp>
        <p:nvSpPr>
          <p:cNvPr id="2" name="Title 1"/>
          <p:cNvSpPr>
            <a:spLocks noGrp="1"/>
          </p:cNvSpPr>
          <p:nvPr>
            <p:ph type="title"/>
          </p:nvPr>
        </p:nvSpPr>
        <p:spPr>
          <a:xfrm>
            <a:off x="11243" y="893319"/>
            <a:ext cx="9574311" cy="715963"/>
          </a:xfrm>
        </p:spPr>
        <p:txBody>
          <a:bodyPr>
            <a:normAutofit fontScale="90000"/>
          </a:bodyPr>
          <a:lstStyle/>
          <a:p>
            <a:r>
              <a:rPr lang="en-US" dirty="0" smtClean="0"/>
              <a:t>Robbing People of Their Motivation </a:t>
            </a:r>
            <a:r>
              <a:rPr lang="en-US" dirty="0"/>
              <a:t>and </a:t>
            </a:r>
            <a:r>
              <a:rPr lang="en-US" dirty="0" smtClean="0"/>
              <a:t>Self-Esteem by Labeling Them and Using Words That Harm</a:t>
            </a:r>
            <a:endParaRPr lang="en-US" dirty="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847849"/>
            <a:ext cx="2628900" cy="262890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69568">
            <a:off x="6261317" y="1403077"/>
            <a:ext cx="2381250" cy="2381251"/>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955252">
            <a:off x="14307" y="4257676"/>
            <a:ext cx="2600325" cy="2600325"/>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024006">
            <a:off x="1794670" y="1264078"/>
            <a:ext cx="1794164" cy="1794164"/>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97296" y="3876516"/>
            <a:ext cx="2537945" cy="2537945"/>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38335" y="4476749"/>
            <a:ext cx="1824038" cy="2381251"/>
          </a:xfrm>
          <a:prstGeom prst="rect">
            <a:avLst/>
          </a:prstGeom>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77344" y="1897485"/>
            <a:ext cx="2259435" cy="2579264"/>
          </a:xfrm>
          <a:prstGeom prst="rect">
            <a:avLst/>
          </a:prstGeom>
        </p:spPr>
      </p:pic>
      <p:pic>
        <p:nvPicPr>
          <p:cNvPr id="3" name="thunder_with_light_rain_003.mp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5387696" y="6248400"/>
            <a:ext cx="609600" cy="609600"/>
          </a:xfrm>
          <a:prstGeom prst="rect">
            <a:avLst/>
          </a:prstGeom>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81879" y="6553200"/>
            <a:ext cx="803345" cy="211250"/>
          </a:xfrm>
          <a:prstGeom prst="rect">
            <a:avLst/>
          </a:prstGeom>
        </p:spPr>
      </p:pic>
    </p:spTree>
    <p:extLst>
      <p:ext uri="{BB962C8B-B14F-4D97-AF65-F5344CB8AC3E}">
        <p14:creationId xmlns:p14="http://schemas.microsoft.com/office/powerpoint/2010/main" val="1142903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423" fill="hold"/>
                                        <p:tgtEl>
                                          <p:spTgt spid="3"/>
                                        </p:tgtEl>
                                      </p:cBhvr>
                                    </p:cmd>
                                  </p:childTnLst>
                                </p:cTn>
                              </p:par>
                              <p:par>
                                <p:cTn id="7" presetID="2" presetClass="mediacall" presetSubtype="0" fill="hold" nodeType="withEffect">
                                  <p:stCondLst>
                                    <p:cond delay="0"/>
                                  </p:stCondLst>
                                  <p:childTnLst>
                                    <p:cmd type="call" cmd="togglePause">
                                      <p:cBhvr>
                                        <p:cTn id="8" dur="1" fill="hold"/>
                                        <p:tgtEl>
                                          <p:spTgt spid="4"/>
                                        </p:tgtEl>
                                      </p:cBhvr>
                                    </p:cmd>
                                  </p:childTnLst>
                                </p:cTn>
                              </p:par>
                            </p:childTnLst>
                          </p:cTn>
                        </p:par>
                        <p:par>
                          <p:cTn id="9" fill="hold">
                            <p:stCondLst>
                              <p:cond delay="81423"/>
                            </p:stCondLst>
                            <p:childTnLst>
                              <p:par>
                                <p:cTn id="10" presetID="1" presetClass="mediacall" presetSubtype="0" fill="hold" nodeType="afterEffect">
                                  <p:stCondLst>
                                    <p:cond delay="0"/>
                                  </p:stCondLst>
                                  <p:childTnLst>
                                    <p:cmd type="call" cmd="playFrom(0.0)">
                                      <p:cBhvr>
                                        <p:cTn id="11" dur="11999"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4" fill="hold" display="0">
                  <p:stCondLst>
                    <p:cond delay="indefinite"/>
                  </p:stCondLst>
                </p:cTn>
                <p:tgtEl>
                  <p:spTgt spid="4"/>
                </p:tgtEl>
              </p:cMediaNode>
            </p:video>
            <p:audio>
              <p:cMediaNode vol="80000">
                <p:cTn id="55"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Suitability</a:t>
            </a:r>
            <a:endParaRPr lang="en-US" dirty="0"/>
          </a:p>
        </p:txBody>
      </p:sp>
      <p:pic>
        <p:nvPicPr>
          <p:cNvPr id="6" name="Picture 5"/>
          <p:cNvPicPr>
            <a:picLocks/>
          </p:cNvPicPr>
          <p:nvPr/>
        </p:nvPicPr>
        <p:blipFill>
          <a:blip r:embed="rId2">
            <a:extLst>
              <a:ext uri="{28A0092B-C50C-407E-A947-70E740481C1C}">
                <a14:useLocalDpi xmlns:a14="http://schemas.microsoft.com/office/drawing/2010/main" val="0"/>
              </a:ext>
            </a:extLst>
          </a:blip>
          <a:stretch>
            <a:fillRect/>
          </a:stretch>
        </p:blipFill>
        <p:spPr>
          <a:xfrm>
            <a:off x="2667000" y="-3875"/>
            <a:ext cx="6324600" cy="5410200"/>
          </a:xfrm>
          <a:prstGeom prst="rect">
            <a:avLst/>
          </a:prstGeom>
        </p:spPr>
      </p:pic>
      <p:sp>
        <p:nvSpPr>
          <p:cNvPr id="7" name="TextBox 6"/>
          <p:cNvSpPr txBox="1"/>
          <p:nvPr/>
        </p:nvSpPr>
        <p:spPr>
          <a:xfrm>
            <a:off x="3657600" y="2057400"/>
            <a:ext cx="2171700" cy="2554545"/>
          </a:xfrm>
          <a:prstGeom prst="rect">
            <a:avLst/>
          </a:prstGeom>
          <a:noFill/>
        </p:spPr>
        <p:txBody>
          <a:bodyPr wrap="square" rtlCol="0">
            <a:spAutoFit/>
          </a:bodyPr>
          <a:lstStyle/>
          <a:p>
            <a:pPr algn="ctr"/>
            <a:r>
              <a:rPr lang="en-US" sz="3200" dirty="0" smtClean="0">
                <a:solidFill>
                  <a:prstClr val="black"/>
                </a:solidFill>
                <a:latin typeface="Impact"/>
              </a:rPr>
              <a:t>We enroll everyone.  We have no real criteria.</a:t>
            </a:r>
            <a:endParaRPr lang="en-US" sz="3200" dirty="0">
              <a:solidFill>
                <a:prstClr val="black"/>
              </a:solidFill>
              <a:latin typeface="Impac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025" y="6553200"/>
            <a:ext cx="819150" cy="215406"/>
          </a:xfrm>
          <a:prstGeom prst="rect">
            <a:avLst/>
          </a:prstGeom>
        </p:spPr>
      </p:pic>
    </p:spTree>
    <p:extLst>
      <p:ext uri="{BB962C8B-B14F-4D97-AF65-F5344CB8AC3E}">
        <p14:creationId xmlns:p14="http://schemas.microsoft.com/office/powerpoint/2010/main" val="45010339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6096000"/>
            <a:ext cx="8686800" cy="933450"/>
          </a:xfrm>
        </p:spPr>
        <p:txBody>
          <a:bodyPr>
            <a:normAutofit fontScale="90000"/>
          </a:bodyPr>
          <a:lstStyle/>
          <a:p>
            <a:r>
              <a:rPr lang="en-US" b="1" dirty="0" smtClean="0">
                <a:solidFill>
                  <a:srgbClr val="FFC000"/>
                </a:solidFill>
              </a:rPr>
              <a:t>Nothing To Keep Them Engaged In Between Enrollment and Training Start Date</a:t>
            </a:r>
            <a:r>
              <a:rPr lang="en-US" dirty="0" smtClean="0">
                <a:solidFill>
                  <a:schemeClr val="accent2">
                    <a:lumMod val="60000"/>
                    <a:lumOff val="40000"/>
                  </a:schemeClr>
                </a:solidFill>
              </a:rPr>
              <a:t/>
            </a:r>
            <a:br>
              <a:rPr lang="en-US" dirty="0" smtClean="0">
                <a:solidFill>
                  <a:schemeClr val="accent2">
                    <a:lumMod val="60000"/>
                    <a:lumOff val="40000"/>
                  </a:schemeClr>
                </a:solidFill>
              </a:rPr>
            </a:br>
            <a:endParaRPr lang="en-US" dirty="0"/>
          </a:p>
        </p:txBody>
      </p:sp>
      <p:sp>
        <p:nvSpPr>
          <p:cNvPr id="5" name="Rectangle 4"/>
          <p:cNvSpPr/>
          <p:nvPr/>
        </p:nvSpPr>
        <p:spPr>
          <a:xfrm>
            <a:off x="1905000" y="3962400"/>
            <a:ext cx="2743200" cy="830997"/>
          </a:xfrm>
          <a:prstGeom prst="rect">
            <a:avLst/>
          </a:prstGeom>
          <a:noFill/>
        </p:spPr>
        <p:txBody>
          <a:bodyPr wrap="squar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solidFill>
                  <a:srgbClr val="FFFFFF">
                    <a:lumMod val="10000"/>
                  </a:srgbClr>
                </a:solidFill>
                <a:effectLst>
                  <a:outerShdw blurRad="76200" dist="50800" dir="5400000" algn="tl" rotWithShape="0">
                    <a:srgbClr val="000000">
                      <a:alpha val="65000"/>
                    </a:srgbClr>
                  </a:outerShdw>
                </a:effectLst>
              </a:rPr>
              <a:t>Motivation</a:t>
            </a:r>
            <a:endParaRPr lang="en-US" sz="4000" b="1" spc="50" dirty="0">
              <a:ln w="11430"/>
              <a:solidFill>
                <a:srgbClr val="FFFFFF">
                  <a:lumMod val="10000"/>
                </a:srgbClr>
              </a:solidFill>
              <a:effectLst>
                <a:outerShdw blurRad="76200" dist="50800" dir="5400000" algn="tl" rotWithShape="0">
                  <a:srgbClr val="000000">
                    <a:alpha val="65000"/>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600" y="6579782"/>
            <a:ext cx="877824" cy="230835"/>
          </a:xfrm>
          <a:prstGeom prst="rect">
            <a:avLst/>
          </a:prstGeom>
        </p:spPr>
      </p:pic>
    </p:spTree>
    <p:extLst>
      <p:ext uri="{BB962C8B-B14F-4D97-AF65-F5344CB8AC3E}">
        <p14:creationId xmlns:p14="http://schemas.microsoft.com/office/powerpoint/2010/main" val="566515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52400" y="152400"/>
            <a:ext cx="6917531" cy="5486400"/>
          </a:xfrm>
        </p:spPr>
        <p:txBody>
          <a:bodyPr>
            <a:normAutofit/>
          </a:bodyPr>
          <a:lstStyle/>
          <a:p>
            <a:r>
              <a:rPr lang="en-US" sz="3600" b="1" dirty="0" smtClean="0">
                <a:solidFill>
                  <a:schemeClr val="accent1">
                    <a:lumMod val="20000"/>
                    <a:lumOff val="80000"/>
                  </a:schemeClr>
                </a:solidFill>
              </a:rPr>
              <a:t>Still not </a:t>
            </a:r>
            <a:r>
              <a:rPr lang="en-US" sz="3600" b="1" dirty="0">
                <a:solidFill>
                  <a:schemeClr val="accent1">
                    <a:lumMod val="20000"/>
                    <a:lumOff val="80000"/>
                  </a:schemeClr>
                </a:solidFill>
              </a:rPr>
              <a:t>s</a:t>
            </a:r>
            <a:r>
              <a:rPr lang="en-US" sz="3600" b="1" dirty="0" smtClean="0">
                <a:solidFill>
                  <a:schemeClr val="accent1">
                    <a:lumMod val="20000"/>
                    <a:lumOff val="80000"/>
                  </a:schemeClr>
                </a:solidFill>
              </a:rPr>
              <a:t>killed </a:t>
            </a:r>
            <a:r>
              <a:rPr lang="en-US" sz="3600" b="1" dirty="0">
                <a:solidFill>
                  <a:schemeClr val="accent1">
                    <a:lumMod val="20000"/>
                    <a:lumOff val="80000"/>
                  </a:schemeClr>
                </a:solidFill>
              </a:rPr>
              <a:t>e</a:t>
            </a:r>
            <a:r>
              <a:rPr lang="en-US" sz="3600" b="1" dirty="0" smtClean="0">
                <a:solidFill>
                  <a:schemeClr val="accent1">
                    <a:lumMod val="20000"/>
                    <a:lumOff val="80000"/>
                  </a:schemeClr>
                </a:solidFill>
              </a:rPr>
              <a:t>nough at job </a:t>
            </a:r>
            <a:r>
              <a:rPr lang="en-US" sz="3600" b="1" dirty="0">
                <a:solidFill>
                  <a:schemeClr val="accent1">
                    <a:lumMod val="20000"/>
                    <a:lumOff val="80000"/>
                  </a:schemeClr>
                </a:solidFill>
              </a:rPr>
              <a:t>s</a:t>
            </a:r>
            <a:r>
              <a:rPr lang="en-US" sz="3600" b="1" dirty="0" smtClean="0">
                <a:solidFill>
                  <a:schemeClr val="accent1">
                    <a:lumMod val="20000"/>
                    <a:lumOff val="80000"/>
                  </a:schemeClr>
                </a:solidFill>
              </a:rPr>
              <a:t>earch to get a job so client </a:t>
            </a:r>
            <a:r>
              <a:rPr lang="en-US" sz="3600" b="1" dirty="0">
                <a:solidFill>
                  <a:schemeClr val="accent1">
                    <a:lumMod val="20000"/>
                    <a:lumOff val="80000"/>
                  </a:schemeClr>
                </a:solidFill>
              </a:rPr>
              <a:t>t</a:t>
            </a:r>
            <a:r>
              <a:rPr lang="en-US" sz="3600" b="1" dirty="0" smtClean="0">
                <a:solidFill>
                  <a:schemeClr val="accent1">
                    <a:lumMod val="20000"/>
                    <a:lumOff val="80000"/>
                  </a:schemeClr>
                </a:solidFill>
              </a:rPr>
              <a:t>hinks “What’s the Use?”</a:t>
            </a:r>
            <a:endParaRPr lang="en-US" sz="3600" b="1" dirty="0">
              <a:solidFill>
                <a:schemeClr val="accent1">
                  <a:lumMod val="20000"/>
                  <a:lumOff val="80000"/>
                </a:schemeClr>
              </a:solidFill>
            </a:endParaRPr>
          </a:p>
        </p:txBody>
      </p:sp>
      <p:pic>
        <p:nvPicPr>
          <p:cNvPr id="11" name="bal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931" y="-3505200"/>
            <a:ext cx="1271587" cy="8675051"/>
          </a:xfrm>
          <a:prstGeom prst="rect">
            <a:avLst/>
          </a:prstGeom>
        </p:spPr>
      </p:pic>
      <p:pic>
        <p:nvPicPr>
          <p:cNvPr id="7" name="c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9334" y="5848353"/>
            <a:ext cx="828674" cy="1104899"/>
          </a:xfrm>
          <a:prstGeom prst="rect">
            <a:avLst/>
          </a:prstGeom>
        </p:spPr>
      </p:pic>
      <p:pic>
        <p:nvPicPr>
          <p:cNvPr id="8" name="c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92933"/>
            <a:ext cx="828674" cy="1104899"/>
          </a:xfrm>
          <a:prstGeom prst="rect">
            <a:avLst/>
          </a:prstGeom>
        </p:spPr>
      </p:pic>
      <p:pic>
        <p:nvPicPr>
          <p:cNvPr id="10" name="c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4537" y="5848353"/>
            <a:ext cx="828674" cy="1104899"/>
          </a:xfrm>
          <a:prstGeom prst="rect">
            <a:avLst/>
          </a:prstGeom>
        </p:spPr>
      </p:pic>
      <p:pic>
        <p:nvPicPr>
          <p:cNvPr id="12" name="c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713" y="5943601"/>
            <a:ext cx="828674" cy="1104899"/>
          </a:xfrm>
          <a:prstGeom prst="rect">
            <a:avLst/>
          </a:prstGeom>
        </p:spPr>
      </p:pic>
      <p:pic>
        <p:nvPicPr>
          <p:cNvPr id="13" name="con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113" y="5943601"/>
            <a:ext cx="828674" cy="110489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905001"/>
            <a:ext cx="4446587" cy="459105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116613" y="3129395"/>
            <a:ext cx="1325880" cy="391910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1104" y="6117243"/>
            <a:ext cx="867569" cy="228139"/>
          </a:xfrm>
          <a:prstGeom prst="rect">
            <a:avLst/>
          </a:prstGeom>
        </p:spPr>
      </p:pic>
    </p:spTree>
    <p:extLst>
      <p:ext uri="{BB962C8B-B14F-4D97-AF65-F5344CB8AC3E}">
        <p14:creationId xmlns:p14="http://schemas.microsoft.com/office/powerpoint/2010/main" val="271297530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73757">
            <a:off x="-822699" y="1211739"/>
            <a:ext cx="11618794" cy="2072019"/>
          </a:xfrm>
          <a:prstGeom prst="rect">
            <a:avLst/>
          </a:prstGeom>
        </p:spPr>
      </p:pic>
      <p:sp>
        <p:nvSpPr>
          <p:cNvPr id="49" name="Title 48"/>
          <p:cNvSpPr>
            <a:spLocks noGrp="1"/>
          </p:cNvSpPr>
          <p:nvPr>
            <p:ph type="ctrTitle"/>
          </p:nvPr>
        </p:nvSpPr>
        <p:spPr>
          <a:xfrm>
            <a:off x="1100498" y="815973"/>
            <a:ext cx="7772400" cy="1470025"/>
          </a:xfrm>
          <a:ln>
            <a:noFill/>
          </a:ln>
        </p:spPr>
        <p:txBody>
          <a:bodyPr>
            <a:noAutofit/>
          </a:bodyPr>
          <a:lstStyle/>
          <a:p>
            <a:r>
              <a:rPr lang="en-US" sz="5400" dirty="0" smtClean="0">
                <a:ln w="19050" cap="rnd">
                  <a:solidFill>
                    <a:schemeClr val="tx1"/>
                  </a:solidFill>
                </a:ln>
                <a:solidFill>
                  <a:srgbClr val="F6A70A"/>
                </a:solidFill>
                <a:latin typeface="Impact" pitchFamily="34" charset="0"/>
              </a:rPr>
              <a:t>Build</a:t>
            </a:r>
            <a:r>
              <a:rPr lang="en-US" sz="5400" dirty="0" smtClean="0">
                <a:ln w="19050" cap="rnd">
                  <a:solidFill>
                    <a:schemeClr val="tx1"/>
                  </a:solidFill>
                </a:ln>
                <a:solidFill>
                  <a:schemeClr val="bg1">
                    <a:lumMod val="85000"/>
                  </a:schemeClr>
                </a:solidFill>
                <a:latin typeface="Impact" pitchFamily="34" charset="0"/>
              </a:rPr>
              <a:t> Motivation, Engagement, Participation</a:t>
            </a:r>
            <a:endParaRPr lang="en-US" sz="5400" dirty="0">
              <a:ln w="19050" cap="rnd">
                <a:solidFill>
                  <a:schemeClr val="tx1"/>
                </a:solidFill>
              </a:ln>
              <a:solidFill>
                <a:schemeClr val="bg1">
                  <a:lumMod val="85000"/>
                </a:schemeClr>
              </a:solidFill>
              <a:latin typeface="Impact" pitchFamily="34" charset="0"/>
            </a:endParaRPr>
          </a:p>
        </p:txBody>
      </p:sp>
      <p:sp>
        <p:nvSpPr>
          <p:cNvPr id="39" name="Title 48"/>
          <p:cNvSpPr txBox="1">
            <a:spLocks/>
          </p:cNvSpPr>
          <p:nvPr/>
        </p:nvSpPr>
        <p:spPr>
          <a:xfrm>
            <a:off x="4997584" y="2743200"/>
            <a:ext cx="4217999" cy="211786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tx1"/>
                </a:solidFill>
                <a:latin typeface="+mj-lt"/>
                <a:ea typeface="+mj-ea"/>
                <a:cs typeface="+mj-cs"/>
              </a:defRPr>
            </a:lvl1pPr>
          </a:lstStyle>
          <a:p>
            <a:r>
              <a:rPr lang="en-US" sz="4800" dirty="0" smtClean="0">
                <a:solidFill>
                  <a:prstClr val="black"/>
                </a:solidFill>
                <a:latin typeface="Impact" pitchFamily="34" charset="0"/>
              </a:rPr>
              <a:t>Tool Kit</a:t>
            </a:r>
            <a:endParaRPr lang="en-US" sz="4000" dirty="0">
              <a:solidFill>
                <a:prstClr val="black"/>
              </a:solidFill>
              <a:latin typeface="Impact" pitchFamily="34" charset="0"/>
            </a:endParaRPr>
          </a:p>
        </p:txBody>
      </p:sp>
      <p:grpSp>
        <p:nvGrpSpPr>
          <p:cNvPr id="35" name="Group 34"/>
          <p:cNvGrpSpPr/>
          <p:nvPr/>
        </p:nvGrpSpPr>
        <p:grpSpPr>
          <a:xfrm>
            <a:off x="944146" y="415892"/>
            <a:ext cx="7971254" cy="3740211"/>
            <a:chOff x="1947864" y="1444081"/>
            <a:chExt cx="7054167" cy="1991159"/>
          </a:xfrm>
        </p:grpSpPr>
        <p:cxnSp>
          <p:nvCxnSpPr>
            <p:cNvPr id="29" name="Straight Connector 28"/>
            <p:cNvCxnSpPr/>
            <p:nvPr/>
          </p:nvCxnSpPr>
          <p:spPr>
            <a:xfrm>
              <a:off x="7595399" y="2800460"/>
              <a:ext cx="0" cy="6317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457825" y="2803525"/>
              <a:ext cx="0" cy="6317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947864" y="2027241"/>
              <a:ext cx="0" cy="784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002031" y="1444081"/>
              <a:ext cx="0" cy="784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2" name="construction_work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05" y="2104571"/>
            <a:ext cx="3318291" cy="4934859"/>
          </a:xfrm>
          <a:prstGeom prst="rect">
            <a:avLst/>
          </a:prstGeom>
        </p:spPr>
      </p:pic>
      <p:pic>
        <p:nvPicPr>
          <p:cNvPr id="13" name="Picture 12"/>
          <p:cNvPicPr>
            <a:picLocks/>
          </p:cNvPicPr>
          <p:nvPr/>
        </p:nvPicPr>
        <p:blipFill>
          <a:blip r:embed="rId4">
            <a:extLst>
              <a:ext uri="{28A0092B-C50C-407E-A947-70E740481C1C}">
                <a14:useLocalDpi xmlns:a14="http://schemas.microsoft.com/office/drawing/2010/main" val="0"/>
              </a:ext>
            </a:extLst>
          </a:blip>
          <a:stretch>
            <a:fillRect/>
          </a:stretch>
        </p:blipFill>
        <p:spPr>
          <a:xfrm>
            <a:off x="1832908" y="4156103"/>
            <a:ext cx="5492989" cy="309093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1000" y="6519668"/>
            <a:ext cx="1106424" cy="290949"/>
          </a:xfrm>
          <a:prstGeom prst="rect">
            <a:avLst/>
          </a:prstGeom>
        </p:spPr>
      </p:pic>
    </p:spTree>
    <p:extLst>
      <p:ext uri="{BB962C8B-B14F-4D97-AF65-F5344CB8AC3E}">
        <p14:creationId xmlns:p14="http://schemas.microsoft.com/office/powerpoint/2010/main" val="8437942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1500"/>
                                        <p:tgtEl>
                                          <p:spTgt spid="46"/>
                                        </p:tgtEl>
                                      </p:cBhvr>
                                    </p:animEffect>
                                  </p:childTnLst>
                                </p:cTn>
                              </p:par>
                              <p:par>
                                <p:cTn id="8" presetID="10" presetClass="entr" presetSubtype="0" fill="hold" nodeType="withEffect">
                                  <p:stCondLst>
                                    <p:cond delay="170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100"/>
                                        <p:tgtEl>
                                          <p:spTgt spid="52"/>
                                        </p:tgtEl>
                                      </p:cBhvr>
                                    </p:animEffect>
                                  </p:childTnLst>
                                </p:cTn>
                              </p:par>
                              <p:par>
                                <p:cTn id="11" presetID="10" presetClass="entr" presetSubtype="0" fill="hold" grpId="0" nodeType="withEffect">
                                  <p:stCondLst>
                                    <p:cond delay="270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childTnLst>
                                </p:cTn>
                              </p:par>
                              <p:par>
                                <p:cTn id="14" presetID="10" presetClass="entr" presetSubtype="0" fill="hold" grpId="0" nodeType="withEffect">
                                  <p:stCondLst>
                                    <p:cond delay="27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childTnLst>
                                </p:cTn>
                              </p:par>
                              <p:par>
                                <p:cTn id="17" presetID="10" presetClass="entr" presetSubtype="0" fill="hold" nodeType="withEffect">
                                  <p:stCondLst>
                                    <p:cond delay="270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5"/>
          </a:fillRef>
          <a:effectRef idx="1">
            <a:schemeClr val="accent5"/>
          </a:effectRef>
          <a:fontRef idx="minor">
            <a:schemeClr val="lt1"/>
          </a:fontRef>
        </p:style>
        <p:txBody>
          <a:bodyPr/>
          <a:lstStyle/>
          <a:p>
            <a:r>
              <a:rPr lang="en-US" dirty="0" smtClean="0"/>
              <a:t>Warm, Friendly, Helpful Tone</a:t>
            </a:r>
            <a:endParaRPr lang="en-US" dirty="0"/>
          </a:p>
        </p:txBody>
      </p:sp>
      <p:pic>
        <p:nvPicPr>
          <p:cNvPr id="6" name="Content Placeholder 5"/>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5715000" y="1447803"/>
            <a:ext cx="2705100" cy="4762500"/>
          </a:xfrm>
        </p:spPr>
      </p:pic>
      <p:sp>
        <p:nvSpPr>
          <p:cNvPr id="9" name="Text Box 4"/>
          <p:cNvSpPr txBox="1">
            <a:spLocks noChangeArrowheads="1"/>
          </p:cNvSpPr>
          <p:nvPr/>
        </p:nvSpPr>
        <p:spPr bwMode="auto">
          <a:xfrm>
            <a:off x="1828800" y="1351139"/>
            <a:ext cx="3429000" cy="5078313"/>
          </a:xfrm>
          <a:prstGeom prst="rect">
            <a:avLst/>
          </a:prstGeom>
          <a:solidFill>
            <a:srgbClr val="D6ECFF"/>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kern="0" dirty="0">
                <a:solidFill>
                  <a:prstClr val="black"/>
                </a:solidFill>
                <a:latin typeface="Arial" charset="0"/>
              </a:rPr>
              <a:t>Welcome!</a:t>
            </a:r>
          </a:p>
          <a:p>
            <a:pPr algn="ctr">
              <a:spcBef>
                <a:spcPct val="50000"/>
              </a:spcBef>
              <a:defRPr/>
            </a:pPr>
            <a:r>
              <a:rPr lang="en-US" kern="0" dirty="0">
                <a:solidFill>
                  <a:prstClr val="black"/>
                </a:solidFill>
                <a:latin typeface="Arial" charset="0"/>
              </a:rPr>
              <a:t>We are excited that you have taken the first step to a bright future.  </a:t>
            </a:r>
          </a:p>
          <a:p>
            <a:pPr algn="ctr">
              <a:spcBef>
                <a:spcPct val="50000"/>
              </a:spcBef>
              <a:defRPr/>
            </a:pPr>
            <a:r>
              <a:rPr lang="en-US" kern="0" dirty="0">
                <a:solidFill>
                  <a:prstClr val="black"/>
                </a:solidFill>
                <a:latin typeface="Arial" charset="0"/>
              </a:rPr>
              <a:t>We will help you free of charge.  But first we need you to get a few simple but important papers.</a:t>
            </a:r>
          </a:p>
          <a:p>
            <a:pPr algn="ctr">
              <a:spcBef>
                <a:spcPct val="50000"/>
              </a:spcBef>
              <a:defRPr/>
            </a:pPr>
            <a:r>
              <a:rPr lang="en-US" kern="0" dirty="0">
                <a:solidFill>
                  <a:prstClr val="black"/>
                </a:solidFill>
                <a:latin typeface="Arial" charset="0"/>
              </a:rPr>
              <a:t>Please bring everything checked below.  If you cannot get all of these papers, give us a call.  We will help you.</a:t>
            </a:r>
          </a:p>
          <a:p>
            <a:pPr algn="ctr">
              <a:spcBef>
                <a:spcPct val="50000"/>
              </a:spcBef>
              <a:defRPr/>
            </a:pPr>
            <a:r>
              <a:rPr lang="en-US" kern="0" dirty="0">
                <a:solidFill>
                  <a:prstClr val="black"/>
                </a:solidFill>
                <a:latin typeface="Arial" charset="0"/>
              </a:rPr>
              <a:t>Remember….before we can give you our free services, you must bring in everything checked.</a:t>
            </a:r>
          </a:p>
        </p:txBody>
      </p:sp>
      <p:sp>
        <p:nvSpPr>
          <p:cNvPr id="3" name="8-Point Star 2"/>
          <p:cNvSpPr/>
          <p:nvPr/>
        </p:nvSpPr>
        <p:spPr>
          <a:xfrm>
            <a:off x="152400" y="5334000"/>
            <a:ext cx="1676400" cy="16002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dirty="0">
                <a:solidFill>
                  <a:srgbClr val="FFFFFF"/>
                </a:solidFill>
              </a:rPr>
              <a:t>4.8 reading level</a:t>
            </a:r>
          </a:p>
        </p:txBody>
      </p:sp>
      <p:pic>
        <p:nvPicPr>
          <p:cNvPr id="7" name="05 Happy (From _Despicable Me 2_) 15 seconds.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4724400"/>
            <a:ext cx="609600" cy="609600"/>
          </a:xfrm>
          <a:prstGeom prst="rect">
            <a:avLst/>
          </a:prstGeom>
        </p:spPr>
      </p:pic>
      <p:pic>
        <p:nvPicPr>
          <p:cNvPr id="4" name="Picture 3"/>
          <p:cNvPicPr>
            <a:picLocks noChangeAspect="1"/>
          </p:cNvPicPr>
          <p:nvPr/>
        </p:nvPicPr>
        <p:blipFill>
          <a:blip r:embed="rId6"/>
          <a:stretch>
            <a:fillRect/>
          </a:stretch>
        </p:blipFill>
        <p:spPr>
          <a:xfrm>
            <a:off x="8153177" y="6591306"/>
            <a:ext cx="972535" cy="255809"/>
          </a:xfrm>
          <a:prstGeom prst="rect">
            <a:avLst/>
          </a:prstGeom>
        </p:spPr>
      </p:pic>
    </p:spTree>
    <p:extLst>
      <p:ext uri="{BB962C8B-B14F-4D97-AF65-F5344CB8AC3E}">
        <p14:creationId xmlns:p14="http://schemas.microsoft.com/office/powerpoint/2010/main" val="580792019"/>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1682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pPr algn="ctr"/>
            <a:r>
              <a:rPr lang="en-US" sz="3000" b="1" dirty="0"/>
              <a:t>Developing Powerful Conversational Hooks</a:t>
            </a:r>
          </a:p>
        </p:txBody>
      </p:sp>
      <p:sp>
        <p:nvSpPr>
          <p:cNvPr id="106499" name="Rectangle 3"/>
          <p:cNvSpPr>
            <a:spLocks noGrp="1" noChangeArrowheads="1"/>
          </p:cNvSpPr>
          <p:nvPr>
            <p:ph idx="1"/>
          </p:nvPr>
        </p:nvSpPr>
        <p:spPr>
          <a:xfrm>
            <a:off x="2628900" y="2114550"/>
            <a:ext cx="4333875" cy="3429000"/>
          </a:xfrm>
          <a:solidFill>
            <a:schemeClr val="accent1"/>
          </a:solidFill>
        </p:spPr>
        <p:txBody>
          <a:bodyPr>
            <a:normAutofit fontScale="85000" lnSpcReduction="20000"/>
          </a:bodyPr>
          <a:lstStyle/>
          <a:p>
            <a:pPr>
              <a:lnSpc>
                <a:spcPct val="90000"/>
              </a:lnSpc>
            </a:pPr>
            <a:r>
              <a:rPr lang="en-US" dirty="0"/>
              <a:t>Need:  lack of something, unsolved problem</a:t>
            </a:r>
          </a:p>
          <a:p>
            <a:pPr>
              <a:lnSpc>
                <a:spcPct val="90000"/>
              </a:lnSpc>
            </a:pPr>
            <a:r>
              <a:rPr lang="en-US" dirty="0" smtClean="0"/>
              <a:t>Features Tell:  is </a:t>
            </a:r>
            <a:r>
              <a:rPr lang="en-US" dirty="0"/>
              <a:t>a fact, detail, or description </a:t>
            </a:r>
            <a:r>
              <a:rPr lang="en-US" dirty="0" smtClean="0"/>
              <a:t>of </a:t>
            </a:r>
            <a:r>
              <a:rPr lang="en-US" dirty="0"/>
              <a:t>your services.  </a:t>
            </a:r>
            <a:r>
              <a:rPr lang="en-US" dirty="0" smtClean="0"/>
              <a:t>It is a description of process.</a:t>
            </a:r>
            <a:endParaRPr lang="en-US" dirty="0"/>
          </a:p>
          <a:p>
            <a:pPr>
              <a:lnSpc>
                <a:spcPct val="90000"/>
              </a:lnSpc>
            </a:pPr>
            <a:r>
              <a:rPr lang="en-US" dirty="0" smtClean="0"/>
              <a:t>Benefits Sell:  is </a:t>
            </a:r>
            <a:r>
              <a:rPr lang="en-US" dirty="0"/>
              <a:t>the positive result your client gets as a result of working with you.</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675" y="1371602"/>
            <a:ext cx="1927384" cy="20288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969" y="2507459"/>
            <a:ext cx="892969" cy="1785938"/>
          </a:xfrm>
          <a:prstGeom prst="rect">
            <a:avLst/>
          </a:prstGeom>
        </p:spPr>
      </p:pic>
      <p:grpSp>
        <p:nvGrpSpPr>
          <p:cNvPr id="7" name="Group 6"/>
          <p:cNvGrpSpPr/>
          <p:nvPr/>
        </p:nvGrpSpPr>
        <p:grpSpPr>
          <a:xfrm>
            <a:off x="981131" y="4121946"/>
            <a:ext cx="6434083" cy="2278856"/>
            <a:chOff x="717623" y="4343401"/>
            <a:chExt cx="8578777" cy="3038475"/>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623" y="4343401"/>
              <a:ext cx="1781306" cy="3038475"/>
            </a:xfrm>
            <a:prstGeom prst="rect">
              <a:avLst/>
            </a:prstGeom>
          </p:spPr>
        </p:pic>
        <p:sp>
          <p:nvSpPr>
            <p:cNvPr id="6" name="TextBox 5"/>
            <p:cNvSpPr txBox="1"/>
            <p:nvPr/>
          </p:nvSpPr>
          <p:spPr>
            <a:xfrm>
              <a:off x="2133600" y="6096000"/>
              <a:ext cx="7162800" cy="492443"/>
            </a:xfrm>
            <a:prstGeom prst="rect">
              <a:avLst/>
            </a:prstGeom>
            <a:solidFill>
              <a:schemeClr val="accent2"/>
            </a:solidFill>
          </p:spPr>
          <p:txBody>
            <a:bodyPr wrap="square" rtlCol="0">
              <a:spAutoFit/>
            </a:bodyPr>
            <a:lstStyle/>
            <a:p>
              <a:pPr fontAlgn="base">
                <a:spcBef>
                  <a:spcPct val="0"/>
                </a:spcBef>
                <a:spcAft>
                  <a:spcPct val="0"/>
                </a:spcAft>
              </a:pPr>
              <a:r>
                <a:rPr lang="en-US" b="1" dirty="0">
                  <a:solidFill>
                    <a:srgbClr val="FFFFFF"/>
                  </a:solidFill>
                  <a:latin typeface="Arial" charset="0"/>
                </a:rPr>
                <a:t>Motivation is Tied to Outcomes/Benefits.</a:t>
              </a:r>
              <a:endParaRPr lang="en-US" b="1" dirty="0">
                <a:solidFill>
                  <a:srgbClr val="000000"/>
                </a:solidFill>
                <a:latin typeface="Arial" charset="0"/>
              </a:endParaRPr>
            </a:p>
          </p:txBody>
        </p:sp>
      </p:grpSp>
      <p:sp>
        <p:nvSpPr>
          <p:cNvPr id="2" name="Slide Number Placeholder 1"/>
          <p:cNvSpPr>
            <a:spLocks noGrp="1"/>
          </p:cNvSpPr>
          <p:nvPr>
            <p:ph type="sldNum" sz="quarter" idx="12"/>
          </p:nvPr>
        </p:nvSpPr>
        <p:spPr/>
        <p:txBody>
          <a:bodyPr/>
          <a:lstStyle/>
          <a:p>
            <a:fld id="{92EF69E8-4F28-4F7D-A2D6-209845E35175}" type="slidenum">
              <a:rPr lang="en-US" smtClean="0">
                <a:solidFill>
                  <a:srgbClr val="000000">
                    <a:tint val="75000"/>
                  </a:srgbClr>
                </a:solidFill>
              </a:rPr>
              <a:pPr/>
              <a:t>19</a:t>
            </a:fld>
            <a:endParaRPr lang="en-US">
              <a:solidFill>
                <a:srgbClr val="000000">
                  <a:tint val="75000"/>
                </a:srgbClr>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200" y="6483457"/>
            <a:ext cx="971550" cy="255482"/>
          </a:xfrm>
          <a:prstGeom prst="rect">
            <a:avLst/>
          </a:prstGeom>
        </p:spPr>
      </p:pic>
    </p:spTree>
    <p:extLst>
      <p:ext uri="{BB962C8B-B14F-4D97-AF65-F5344CB8AC3E}">
        <p14:creationId xmlns:p14="http://schemas.microsoft.com/office/powerpoint/2010/main" val="3279815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sp>
        <p:nvSpPr>
          <p:cNvPr id="2" name="Title 1"/>
          <p:cNvSpPr>
            <a:spLocks noGrp="1"/>
          </p:cNvSpPr>
          <p:nvPr>
            <p:ph type="title"/>
          </p:nvPr>
        </p:nvSpPr>
        <p:spPr/>
        <p:txBody>
          <a:bodyPr/>
          <a:lstStyle/>
          <a:p>
            <a:r>
              <a:rPr lang="en-US" dirty="0" smtClean="0"/>
              <a:t>Where are you?</a:t>
            </a:r>
            <a:endParaRPr lang="en-US" dirty="0"/>
          </a:p>
        </p:txBody>
      </p:sp>
      <p:sp>
        <p:nvSpPr>
          <p:cNvPr id="4" name="Slide Number Placeholder 3"/>
          <p:cNvSpPr>
            <a:spLocks noGrp="1"/>
          </p:cNvSpPr>
          <p:nvPr>
            <p:ph type="sldNum" sz="quarter" idx="12"/>
          </p:nvPr>
        </p:nvSpPr>
        <p:spPr/>
        <p:txBody>
          <a:bodyPr/>
          <a:lstStyle/>
          <a:p>
            <a:fld id="{01723B91-CE10-4F20-890A-0852E2246859}"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a:t>
            </a:r>
            <a:endParaRPr lang="en-US"/>
          </a:p>
        </p:txBody>
      </p:sp>
      <p:sp>
        <p:nvSpPr>
          <p:cNvPr id="8" name="TextBox 7"/>
          <p:cNvSpPr txBox="1"/>
          <p:nvPr/>
        </p:nvSpPr>
        <p:spPr>
          <a:xfrm>
            <a:off x="1371600" y="685800"/>
            <a:ext cx="6324600" cy="338554"/>
          </a:xfrm>
          <a:prstGeom prst="rect">
            <a:avLst/>
          </a:prstGeom>
          <a:noFill/>
        </p:spPr>
        <p:txBody>
          <a:bodyPr wrap="square" rtlCol="0">
            <a:spAutoFit/>
          </a:bodyPr>
          <a:lstStyle/>
          <a:p>
            <a:pPr algn="ctr"/>
            <a:r>
              <a:rPr lang="en-US" sz="1600" b="1" i="1" dirty="0" smtClean="0">
                <a:solidFill>
                  <a:schemeClr val="bg1"/>
                </a:solidFill>
                <a:latin typeface="Arial" pitchFamily="34" charset="0"/>
                <a:cs typeface="Arial" pitchFamily="34" charset="0"/>
              </a:rPr>
              <a:t>Enter your location in the Chat window – lower left of screen</a:t>
            </a:r>
            <a:endParaRPr lang="en-US" sz="1600" b="1" i="1" dirty="0">
              <a:solidFill>
                <a:schemeClr val="bg1"/>
              </a:solidFill>
              <a:latin typeface="Arial" pitchFamily="34" charset="0"/>
              <a:cs typeface="Arial" pitchFamily="34" charset="0"/>
            </a:endParaRPr>
          </a:p>
        </p:txBody>
      </p:sp>
      <p:sp>
        <p:nvSpPr>
          <p:cNvPr id="9" name="Oval 8"/>
          <p:cNvSpPr/>
          <p:nvPr/>
        </p:nvSpPr>
        <p:spPr>
          <a:xfrm>
            <a:off x="8534400" y="6629400"/>
            <a:ext cx="381000" cy="228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531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3831"/>
            <a:ext cx="8229600" cy="857250"/>
          </a:xfrm>
        </p:spPr>
        <p:txBody>
          <a:bodyPr>
            <a:normAutofit fontScale="90000"/>
          </a:bodyPr>
          <a:lstStyle/>
          <a:p>
            <a:r>
              <a:rPr lang="en-US" b="1" dirty="0" smtClean="0"/>
              <a:t/>
            </a:r>
            <a:br>
              <a:rPr lang="en-US" b="1" dirty="0" smtClean="0"/>
            </a:br>
            <a:r>
              <a:rPr lang="en-US" b="1" dirty="0" smtClean="0">
                <a:solidFill>
                  <a:schemeClr val="accent1"/>
                </a:solidFill>
              </a:rPr>
              <a:t>Are We Using </a:t>
            </a:r>
            <a:r>
              <a:rPr lang="en-US" b="1" dirty="0">
                <a:solidFill>
                  <a:schemeClr val="accent1"/>
                </a:solidFill>
              </a:rPr>
              <a:t>Motivational Phrasing that Builds </a:t>
            </a:r>
            <a:r>
              <a:rPr lang="en-US" b="1" dirty="0" smtClean="0">
                <a:solidFill>
                  <a:schemeClr val="accent1"/>
                </a:solidFill>
              </a:rPr>
              <a:t>Excitement Or Bureaucratic </a:t>
            </a:r>
            <a:r>
              <a:rPr lang="en-US" b="1" dirty="0">
                <a:solidFill>
                  <a:schemeClr val="accent1"/>
                </a:solidFill>
              </a:rPr>
              <a:t>Terminology that Customers Don’t Understand.</a:t>
            </a:r>
            <a:r>
              <a:rPr lang="en-US" dirty="0">
                <a:solidFill>
                  <a:schemeClr val="accent1"/>
                </a:solidFill>
              </a:rPr>
              <a:t/>
            </a:r>
            <a:br>
              <a:rPr lang="en-US" dirty="0">
                <a:solidFill>
                  <a:schemeClr val="accent1"/>
                </a:solidFill>
              </a:rPr>
            </a:br>
            <a:endParaRPr lang="en-US" dirty="0">
              <a:solidFill>
                <a:schemeClr val="accent1"/>
              </a:solidFill>
            </a:endParaRPr>
          </a:p>
        </p:txBody>
      </p:sp>
      <p:sp>
        <p:nvSpPr>
          <p:cNvPr id="3" name="Content Placeholder 2"/>
          <p:cNvSpPr>
            <a:spLocks noGrp="1"/>
          </p:cNvSpPr>
          <p:nvPr>
            <p:ph idx="1"/>
          </p:nvPr>
        </p:nvSpPr>
        <p:spPr>
          <a:xfrm>
            <a:off x="471055" y="2667000"/>
            <a:ext cx="8229600" cy="4525963"/>
          </a:xfrm>
        </p:spPr>
        <p:txBody>
          <a:bodyPr>
            <a:normAutofit fontScale="70000" lnSpcReduction="20000"/>
          </a:bodyPr>
          <a:lstStyle/>
          <a:p>
            <a:pPr marL="0" indent="0">
              <a:buNone/>
            </a:pPr>
            <a:endParaRPr lang="en-US" b="1" dirty="0" smtClean="0"/>
          </a:p>
          <a:p>
            <a:pPr marL="0" indent="0">
              <a:buNone/>
            </a:pPr>
            <a:r>
              <a:rPr lang="en-US" b="1" dirty="0"/>
              <a:t> </a:t>
            </a:r>
            <a:endParaRPr lang="en-US" dirty="0"/>
          </a:p>
          <a:p>
            <a:pPr marL="385763" indent="-385763">
              <a:buFont typeface="+mj-lt"/>
              <a:buAutoNum type="arabicPeriod"/>
            </a:pPr>
            <a:r>
              <a:rPr lang="en-US" b="1" dirty="0"/>
              <a:t>We have vocational training in a skill, trade or occupation.</a:t>
            </a:r>
          </a:p>
          <a:p>
            <a:pPr marL="385763" indent="-385763">
              <a:buFont typeface="+mj-lt"/>
              <a:buAutoNum type="arabicPeriod"/>
            </a:pPr>
            <a:r>
              <a:rPr lang="en-US" b="1" dirty="0" smtClean="0"/>
              <a:t>You </a:t>
            </a:r>
            <a:r>
              <a:rPr lang="en-US" b="1" dirty="0"/>
              <a:t>can get a GED and tutors to help you move through quickly.</a:t>
            </a:r>
          </a:p>
          <a:p>
            <a:pPr marL="385763" indent="-385763">
              <a:buFont typeface="+mj-lt"/>
              <a:buAutoNum type="arabicPeriod"/>
            </a:pPr>
            <a:r>
              <a:rPr lang="en-US" b="1" dirty="0"/>
              <a:t>We can offer you free tuition at some of the area’s best schools.</a:t>
            </a:r>
          </a:p>
          <a:p>
            <a:pPr marL="385763" indent="-385763">
              <a:buFont typeface="+mj-lt"/>
              <a:buAutoNum type="arabicPeriod"/>
            </a:pPr>
            <a:r>
              <a:rPr lang="en-US" b="1" dirty="0"/>
              <a:t>You can earn some money while you complete your education.</a:t>
            </a:r>
          </a:p>
          <a:p>
            <a:pPr marL="385763" indent="-385763">
              <a:buFont typeface="+mj-lt"/>
              <a:buAutoNum type="arabicPeriod"/>
            </a:pPr>
            <a:r>
              <a:rPr lang="en-US" b="1" dirty="0" smtClean="0"/>
              <a:t>We </a:t>
            </a:r>
            <a:r>
              <a:rPr lang="en-US" b="1" dirty="0"/>
              <a:t>have placed more than </a:t>
            </a:r>
            <a:r>
              <a:rPr lang="en-US" b="1" dirty="0" smtClean="0"/>
              <a:t>100 </a:t>
            </a:r>
            <a:r>
              <a:rPr lang="en-US" b="1" dirty="0"/>
              <a:t>customers in jobs this year.</a:t>
            </a:r>
          </a:p>
          <a:p>
            <a:pPr marL="385763" indent="-385763">
              <a:buFont typeface="+mj-lt"/>
              <a:buAutoNum type="arabicPeriod"/>
            </a:pPr>
            <a:r>
              <a:rPr lang="en-US" b="1" dirty="0"/>
              <a:t>We have workshops on job search and career </a:t>
            </a:r>
            <a:r>
              <a:rPr lang="en-US" b="1" dirty="0" smtClean="0"/>
              <a:t>planning that you are required to attend.</a:t>
            </a:r>
            <a:endParaRPr lang="en-US" b="1" dirty="0"/>
          </a:p>
          <a:p>
            <a:pPr marL="385763" indent="-385763">
              <a:buFont typeface="+mj-lt"/>
              <a:buAutoNum type="arabicPeriod"/>
            </a:pPr>
            <a:r>
              <a:rPr lang="en-US" b="1" dirty="0"/>
              <a:t>With the right training, you can to work and get a higher salary than you might be able to earn otherwise</a:t>
            </a:r>
            <a:r>
              <a:rPr lang="en-US" b="1" dirty="0" smtClean="0"/>
              <a:t>.</a:t>
            </a:r>
            <a:r>
              <a:rPr lang="en-US" b="1" dirty="0"/>
              <a:t> </a:t>
            </a:r>
          </a:p>
          <a:p>
            <a:pPr marL="0" indent="0">
              <a:buNone/>
            </a:pPr>
            <a:endParaRPr lang="en-US" dirty="0"/>
          </a:p>
        </p:txBody>
      </p:sp>
      <p:sp>
        <p:nvSpPr>
          <p:cNvPr id="4" name="Slide Number Placeholder 3"/>
          <p:cNvSpPr>
            <a:spLocks noGrp="1"/>
          </p:cNvSpPr>
          <p:nvPr>
            <p:ph type="sldNum" sz="quarter" idx="12"/>
          </p:nvPr>
        </p:nvSpPr>
        <p:spPr/>
        <p:txBody>
          <a:bodyPr/>
          <a:lstStyle/>
          <a:p>
            <a:fld id="{92EF69E8-4F28-4F7D-A2D6-209845E35175}" type="slidenum">
              <a:rPr lang="en-US" smtClean="0">
                <a:solidFill>
                  <a:srgbClr val="000000">
                    <a:tint val="75000"/>
                  </a:srgbClr>
                </a:solidFill>
              </a:rPr>
              <a:pPr/>
              <a:t>20</a:t>
            </a:fld>
            <a:endParaRPr lang="en-US">
              <a:solidFill>
                <a:srgbClr val="000000">
                  <a:tint val="75000"/>
                </a:srgb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6448" y="6470604"/>
            <a:ext cx="954024" cy="250873"/>
          </a:xfrm>
          <a:prstGeom prst="rect">
            <a:avLst/>
          </a:prstGeom>
        </p:spPr>
      </p:pic>
    </p:spTree>
    <p:extLst>
      <p:ext uri="{BB962C8B-B14F-4D97-AF65-F5344CB8AC3E}">
        <p14:creationId xmlns:p14="http://schemas.microsoft.com/office/powerpoint/2010/main" val="3646423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dirty="0"/>
          </a:p>
        </p:txBody>
      </p:sp>
      <p:pic>
        <p:nvPicPr>
          <p:cNvPr id="3" name="Picture 2"/>
          <p:cNvPicPr/>
          <p:nvPr/>
        </p:nvPicPr>
        <p:blipFill>
          <a:blip r:embed="rId2"/>
          <a:stretch>
            <a:fillRect/>
          </a:stretch>
        </p:blipFill>
        <p:spPr>
          <a:xfrm>
            <a:off x="0" y="0"/>
            <a:ext cx="9144000" cy="6858000"/>
          </a:xfrm>
          <a:prstGeom prst="rect">
            <a:avLst/>
          </a:prstGeom>
        </p:spPr>
      </p:pic>
      <p:sp>
        <p:nvSpPr>
          <p:cNvPr id="4" name="TextBox 3"/>
          <p:cNvSpPr txBox="1"/>
          <p:nvPr/>
        </p:nvSpPr>
        <p:spPr>
          <a:xfrm>
            <a:off x="4724400" y="4343400"/>
            <a:ext cx="2057400" cy="369332"/>
          </a:xfrm>
          <a:prstGeom prst="rect">
            <a:avLst/>
          </a:prstGeom>
          <a:noFill/>
        </p:spPr>
        <p:txBody>
          <a:bodyPr wrap="square" rtlCol="0">
            <a:spAutoFit/>
          </a:bodyPr>
          <a:lstStyle/>
          <a:p>
            <a:r>
              <a:rPr lang="en-US" dirty="0" smtClean="0">
                <a:solidFill>
                  <a:prstClr val="black"/>
                </a:solidFill>
              </a:rPr>
              <a:t>Financial Stability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6477000"/>
            <a:ext cx="1123950" cy="295557"/>
          </a:xfrm>
          <a:prstGeom prst="rect">
            <a:avLst/>
          </a:prstGeom>
        </p:spPr>
      </p:pic>
    </p:spTree>
    <p:extLst>
      <p:ext uri="{BB962C8B-B14F-4D97-AF65-F5344CB8AC3E}">
        <p14:creationId xmlns:p14="http://schemas.microsoft.com/office/powerpoint/2010/main" val="4177588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10" y="211930"/>
            <a:ext cx="9906000" cy="7635875"/>
          </a:xfrm>
          <a:prstGeom prst="rect">
            <a:avLst/>
          </a:prstGeom>
        </p:spPr>
      </p:pic>
      <p:sp>
        <p:nvSpPr>
          <p:cNvPr id="2" name="Title 1"/>
          <p:cNvSpPr>
            <a:spLocks noGrp="1"/>
          </p:cNvSpPr>
          <p:nvPr>
            <p:ph type="title"/>
          </p:nvPr>
        </p:nvSpPr>
        <p:spPr>
          <a:xfrm>
            <a:off x="159327" y="1307305"/>
            <a:ext cx="8596745" cy="525463"/>
          </a:xfrm>
        </p:spPr>
        <p:txBody>
          <a:bodyPr>
            <a:noAutofit/>
          </a:bodyPr>
          <a:lstStyle/>
          <a:p>
            <a:pPr algn="ctr"/>
            <a:r>
              <a:rPr lang="en-US" sz="2400" dirty="0" smtClean="0">
                <a:ln>
                  <a:solidFill>
                    <a:sysClr val="windowText" lastClr="000000"/>
                  </a:solidFill>
                </a:ln>
                <a:solidFill>
                  <a:schemeClr val="accent1">
                    <a:lumMod val="75000"/>
                  </a:schemeClr>
                </a:solidFill>
              </a:rPr>
              <a:t> Sample Fun, Informative Motivational, Engaging Orientation</a:t>
            </a:r>
            <a:endParaRPr lang="en-US" sz="2400" dirty="0">
              <a:ln>
                <a:solidFill>
                  <a:sysClr val="windowText" lastClr="000000"/>
                </a:solidFill>
              </a:ln>
              <a:solidFill>
                <a:schemeClr val="accent1">
                  <a:lumMod val="75000"/>
                </a:schemeClr>
              </a:solidFill>
            </a:endParaRPr>
          </a:p>
        </p:txBody>
      </p:sp>
      <p:sp>
        <p:nvSpPr>
          <p:cNvPr id="4" name="Content Placeholder 5"/>
          <p:cNvSpPr txBox="1">
            <a:spLocks/>
          </p:cNvSpPr>
          <p:nvPr/>
        </p:nvSpPr>
        <p:spPr>
          <a:xfrm>
            <a:off x="360390" y="1752599"/>
            <a:ext cx="8458200" cy="4859336"/>
          </a:xfrm>
          <a:prstGeom prst="rect">
            <a:avLst/>
          </a:prstGeom>
        </p:spPr>
        <p:txBody>
          <a:bodyPr>
            <a:normAutofit/>
          </a:bodyPr>
          <a:lstStyle>
            <a:lvl1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b="1" dirty="0" smtClean="0">
                <a:solidFill>
                  <a:srgbClr val="0000CC"/>
                </a:solidFill>
              </a:rPr>
              <a:t>Welcome and Introductions</a:t>
            </a:r>
          </a:p>
          <a:p>
            <a:pPr algn="ctr"/>
            <a:r>
              <a:rPr lang="en-US" sz="1800" b="1" dirty="0" smtClean="0">
                <a:solidFill>
                  <a:srgbClr val="0000CC"/>
                </a:solidFill>
              </a:rPr>
              <a:t>Get Acquainted</a:t>
            </a:r>
          </a:p>
          <a:p>
            <a:pPr algn="ctr"/>
            <a:r>
              <a:rPr lang="en-US" sz="1800" b="1" dirty="0" smtClean="0">
                <a:solidFill>
                  <a:srgbClr val="0000CC"/>
                </a:solidFill>
              </a:rPr>
              <a:t>Agenda for Orientation</a:t>
            </a:r>
          </a:p>
          <a:p>
            <a:pPr algn="ctr"/>
            <a:r>
              <a:rPr lang="en-US" sz="1800" b="1" dirty="0" smtClean="0">
                <a:solidFill>
                  <a:srgbClr val="0000CC"/>
                </a:solidFill>
              </a:rPr>
              <a:t>Expectations/Want to Know</a:t>
            </a:r>
          </a:p>
          <a:p>
            <a:pPr algn="ctr"/>
            <a:r>
              <a:rPr lang="en-US" sz="1800" b="1" dirty="0" smtClean="0">
                <a:solidFill>
                  <a:srgbClr val="0000CC"/>
                </a:solidFill>
              </a:rPr>
              <a:t>Overall Goal of Organization (Increase Income)</a:t>
            </a:r>
          </a:p>
          <a:p>
            <a:pPr algn="ctr"/>
            <a:r>
              <a:rPr lang="en-US" sz="1800" b="1" dirty="0" smtClean="0">
                <a:solidFill>
                  <a:srgbClr val="0000CC"/>
                </a:solidFill>
              </a:rPr>
              <a:t>How it Works (Training/Scholarships/Jobs/Advancement)</a:t>
            </a:r>
          </a:p>
          <a:p>
            <a:pPr algn="ctr"/>
            <a:r>
              <a:rPr lang="en-US" sz="1800" b="1" dirty="0" smtClean="0">
                <a:solidFill>
                  <a:srgbClr val="0000CC"/>
                </a:solidFill>
              </a:rPr>
              <a:t>It Takes A Team </a:t>
            </a:r>
          </a:p>
          <a:p>
            <a:pPr algn="ctr"/>
            <a:r>
              <a:rPr lang="en-US" sz="1800" b="1" dirty="0" smtClean="0">
                <a:solidFill>
                  <a:srgbClr val="0000CC"/>
                </a:solidFill>
              </a:rPr>
              <a:t>What Others Have Said</a:t>
            </a:r>
          </a:p>
          <a:p>
            <a:pPr algn="ctr"/>
            <a:r>
              <a:rPr lang="en-US" sz="1800" b="1" dirty="0" smtClean="0">
                <a:solidFill>
                  <a:srgbClr val="0000CC"/>
                </a:solidFill>
              </a:rPr>
              <a:t>Goal Setting Activity</a:t>
            </a:r>
          </a:p>
          <a:p>
            <a:pPr algn="ctr"/>
            <a:r>
              <a:rPr lang="en-US" sz="1800" b="1" dirty="0" smtClean="0">
                <a:solidFill>
                  <a:srgbClr val="0000CC"/>
                </a:solidFill>
              </a:rPr>
              <a:t>Easy Steps to Join the Team (Eligibility/Testing)</a:t>
            </a:r>
          </a:p>
          <a:p>
            <a:pPr algn="ctr"/>
            <a:r>
              <a:rPr lang="en-US" sz="1800" b="1" dirty="0" smtClean="0">
                <a:solidFill>
                  <a:srgbClr val="0000CC"/>
                </a:solidFill>
              </a:rPr>
              <a:t>Invitation to Join (and Suitability)</a:t>
            </a:r>
          </a:p>
          <a:p>
            <a:pPr algn="ctr"/>
            <a:r>
              <a:rPr lang="en-US" sz="1800" b="1" dirty="0" smtClean="0">
                <a:solidFill>
                  <a:srgbClr val="0000CC"/>
                </a:solidFill>
              </a:rPr>
              <a:t>What Happens Next?</a:t>
            </a:r>
          </a:p>
          <a:p>
            <a:pPr algn="ctr"/>
            <a:r>
              <a:rPr lang="en-US" sz="1800" b="1" dirty="0" smtClean="0">
                <a:solidFill>
                  <a:srgbClr val="0000CC"/>
                </a:solidFill>
              </a:rPr>
              <a:t>Questions and Answers</a:t>
            </a:r>
          </a:p>
          <a:p>
            <a:endParaRPr lang="en-US" dirty="0" smtClean="0">
              <a:solidFill>
                <a:srgbClr val="E6E6E6">
                  <a:lumMod val="10000"/>
                </a:srgbClr>
              </a:solidFill>
            </a:endParaRPr>
          </a:p>
          <a:p>
            <a:endParaRPr lang="en-US" dirty="0" smtClean="0">
              <a:solidFill>
                <a:srgbClr val="E6E6E6">
                  <a:lumMod val="10000"/>
                </a:srgbClr>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5" y="2385221"/>
            <a:ext cx="3054984" cy="3594099"/>
          </a:xfrm>
          <a:prstGeom prst="rect">
            <a:avLst/>
          </a:prstGeom>
        </p:spPr>
      </p:pic>
      <p:grpSp>
        <p:nvGrpSpPr>
          <p:cNvPr id="17" name="Group 16"/>
          <p:cNvGrpSpPr/>
          <p:nvPr/>
        </p:nvGrpSpPr>
        <p:grpSpPr>
          <a:xfrm>
            <a:off x="1629237" y="1920952"/>
            <a:ext cx="5838363" cy="4058368"/>
            <a:chOff x="1629237" y="1920952"/>
            <a:chExt cx="5838363" cy="4058368"/>
          </a:xfrm>
        </p:grpSpPr>
        <p:sp>
          <p:nvSpPr>
            <p:cNvPr id="3" name="Rectangle 2"/>
            <p:cNvSpPr/>
            <p:nvPr/>
          </p:nvSpPr>
          <p:spPr>
            <a:xfrm>
              <a:off x="3505200" y="2209800"/>
              <a:ext cx="2133600" cy="175421"/>
            </a:xfrm>
            <a:prstGeom prst="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E6E6E6"/>
                </a:solidFill>
              </a:endParaRPr>
            </a:p>
          </p:txBody>
        </p:sp>
        <p:sp>
          <p:nvSpPr>
            <p:cNvPr id="7" name="Rectangle 6"/>
            <p:cNvSpPr/>
            <p:nvPr/>
          </p:nvSpPr>
          <p:spPr>
            <a:xfrm>
              <a:off x="3068839" y="2819400"/>
              <a:ext cx="3027161" cy="228600"/>
            </a:xfrm>
            <a:prstGeom prst="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E6E6E6"/>
                </a:solidFill>
              </a:endParaRPr>
            </a:p>
          </p:txBody>
        </p:sp>
        <p:sp>
          <p:nvSpPr>
            <p:cNvPr id="8" name="Rectangle 7"/>
            <p:cNvSpPr/>
            <p:nvPr/>
          </p:nvSpPr>
          <p:spPr>
            <a:xfrm>
              <a:off x="1752600" y="3505200"/>
              <a:ext cx="5715000" cy="228600"/>
            </a:xfrm>
            <a:prstGeom prst="rect">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E6E6E6"/>
                </a:solidFill>
              </a:endParaRPr>
            </a:p>
          </p:txBody>
        </p:sp>
        <p:sp>
          <p:nvSpPr>
            <p:cNvPr id="9" name="Rectangle 8"/>
            <p:cNvSpPr/>
            <p:nvPr/>
          </p:nvSpPr>
          <p:spPr>
            <a:xfrm>
              <a:off x="3505200" y="3733800"/>
              <a:ext cx="1905000" cy="296067"/>
            </a:xfrm>
            <a:prstGeom prst="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E6E6E6"/>
                </a:solidFill>
              </a:endParaRPr>
            </a:p>
          </p:txBody>
        </p:sp>
        <p:sp>
          <p:nvSpPr>
            <p:cNvPr id="10" name="Rectangle 9"/>
            <p:cNvSpPr/>
            <p:nvPr/>
          </p:nvSpPr>
          <p:spPr>
            <a:xfrm>
              <a:off x="3505200" y="4495800"/>
              <a:ext cx="2286000" cy="228600"/>
            </a:xfrm>
            <a:prstGeom prst="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E6E6E6"/>
                </a:solidFill>
              </a:endParaRPr>
            </a:p>
          </p:txBody>
        </p:sp>
        <p:sp>
          <p:nvSpPr>
            <p:cNvPr id="11" name="Rectangle 10"/>
            <p:cNvSpPr/>
            <p:nvPr/>
          </p:nvSpPr>
          <p:spPr>
            <a:xfrm>
              <a:off x="3276600" y="5791200"/>
              <a:ext cx="2667000" cy="188120"/>
            </a:xfrm>
            <a:prstGeom prst="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E6E6E6"/>
                </a:solidFill>
              </a:endParaRPr>
            </a:p>
          </p:txBody>
        </p:sp>
        <p:sp>
          <p:nvSpPr>
            <p:cNvPr id="15" name="TextBox 14"/>
            <p:cNvSpPr txBox="1"/>
            <p:nvPr/>
          </p:nvSpPr>
          <p:spPr>
            <a:xfrm rot="19871647">
              <a:off x="1629237" y="1920952"/>
              <a:ext cx="1316239" cy="523220"/>
            </a:xfrm>
            <a:prstGeom prst="rect">
              <a:avLst/>
            </a:prstGeom>
            <a:solidFill>
              <a:srgbClr val="FFFF00">
                <a:alpha val="25000"/>
              </a:srgbClr>
            </a:solidFill>
          </p:spPr>
          <p:txBody>
            <a:bodyPr wrap="square" rtlCol="0">
              <a:spAutoFit/>
            </a:bodyPr>
            <a:lstStyle/>
            <a:p>
              <a:pPr algn="r" fontAlgn="base">
                <a:spcBef>
                  <a:spcPct val="0"/>
                </a:spcBef>
                <a:spcAft>
                  <a:spcPct val="0"/>
                </a:spcAft>
              </a:pPr>
              <a:r>
                <a:rPr lang="en-US" sz="1400" b="1" dirty="0">
                  <a:solidFill>
                    <a:srgbClr val="0E57C4"/>
                  </a:solidFill>
                  <a:latin typeface="Arial" charset="0"/>
                </a:rPr>
                <a:t>Market Research</a:t>
              </a:r>
            </a:p>
          </p:txBody>
        </p:sp>
      </p:grpSp>
      <p:pic>
        <p:nvPicPr>
          <p:cNvPr id="18" name="01_-_Bustin'_Loose 10 second versio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7800" y="5791200"/>
            <a:ext cx="609600" cy="609600"/>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628900"/>
            <a:ext cx="5157787"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8740" y="6477000"/>
            <a:ext cx="1268684" cy="333617"/>
          </a:xfrm>
          <a:prstGeom prst="rect">
            <a:avLst/>
          </a:prstGeom>
        </p:spPr>
      </p:pic>
    </p:spTree>
    <p:extLst>
      <p:ext uri="{BB962C8B-B14F-4D97-AF65-F5344CB8AC3E}">
        <p14:creationId xmlns:p14="http://schemas.microsoft.com/office/powerpoint/2010/main" val="332754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0473"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PQYE_keyhole_to_serenity_text">
            <a:hlinkClick r:id="" action="ppaction://media"/>
          </p:cNvPr>
          <p:cNvPicPr>
            <a:picLocks noChangeAspect="1"/>
          </p:cNvPicPr>
          <p:nvPr>
            <a:videoFile r:link="rId2"/>
            <p:extLst>
              <p:ext uri="{DAA4B4D4-6D71-4841-9C94-3DE7FCFB9230}">
                <p14:media xmlns:p14="http://schemas.microsoft.com/office/powerpoint/2010/main" r:embed="rId1" r:link="rId3"/>
              </p:ext>
            </p:extLst>
          </p:nvPr>
        </p:nvPicPr>
        <p:blipFill>
          <a:blip r:embed="rId5"/>
          <a:stretch>
            <a:fillRect/>
          </a:stretch>
        </p:blipFill>
        <p:spPr>
          <a:xfrm>
            <a:off x="0" y="857250"/>
            <a:ext cx="8986838" cy="505509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8514" y="6553200"/>
            <a:ext cx="978910" cy="257417"/>
          </a:xfrm>
          <a:prstGeom prst="rect">
            <a:avLst/>
          </a:prstGeom>
        </p:spPr>
      </p:pic>
    </p:spTree>
    <p:extLst>
      <p:ext uri="{BB962C8B-B14F-4D97-AF65-F5344CB8AC3E}">
        <p14:creationId xmlns:p14="http://schemas.microsoft.com/office/powerpoint/2010/main" val="108544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00101"/>
            <a:ext cx="8382000" cy="700088"/>
          </a:xfrm>
        </p:spPr>
        <p:txBody>
          <a:bodyPr/>
          <a:lstStyle/>
          <a:p>
            <a:pPr algn="l"/>
            <a:r>
              <a:rPr lang="en-US" dirty="0" smtClean="0"/>
              <a:t>Staying on Track</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514" y="6553200"/>
            <a:ext cx="978910" cy="257417"/>
          </a:xfrm>
          <a:prstGeom prst="rect">
            <a:avLst/>
          </a:prstGeom>
        </p:spPr>
      </p:pic>
    </p:spTree>
    <p:extLst>
      <p:ext uri="{BB962C8B-B14F-4D97-AF65-F5344CB8AC3E}">
        <p14:creationId xmlns:p14="http://schemas.microsoft.com/office/powerpoint/2010/main" val="11397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Goals:  Not Real Powerful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050" y="1767646"/>
            <a:ext cx="6017310" cy="394735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6453138"/>
            <a:ext cx="1113180" cy="292725"/>
          </a:xfrm>
          <a:prstGeom prst="rect">
            <a:avLst/>
          </a:prstGeom>
        </p:spPr>
      </p:pic>
    </p:spTree>
    <p:extLst>
      <p:ext uri="{BB962C8B-B14F-4D97-AF65-F5344CB8AC3E}">
        <p14:creationId xmlns:p14="http://schemas.microsoft.com/office/powerpoint/2010/main" val="36451927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0300" y="1288630"/>
            <a:ext cx="4631268" cy="507831"/>
          </a:xfrm>
          <a:prstGeom prst="rect">
            <a:avLst/>
          </a:prstGeom>
        </p:spPr>
        <p:txBody>
          <a:bodyPr wrap="none">
            <a:spAutoFit/>
          </a:bodyPr>
          <a:lstStyle/>
          <a:p>
            <a:r>
              <a:rPr lang="en-US" sz="2700" dirty="0">
                <a:solidFill>
                  <a:prstClr val="black"/>
                </a:solidFill>
                <a:latin typeface="Impact"/>
              </a:rPr>
              <a:t>Life Goals:  Much More Powerful</a:t>
            </a: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050" y="1773364"/>
            <a:ext cx="5943600" cy="389900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6538916"/>
            <a:ext cx="869324" cy="228600"/>
          </a:xfrm>
          <a:prstGeom prst="rect">
            <a:avLst/>
          </a:prstGeom>
        </p:spPr>
      </p:pic>
    </p:spTree>
    <p:extLst>
      <p:ext uri="{BB962C8B-B14F-4D97-AF65-F5344CB8AC3E}">
        <p14:creationId xmlns:p14="http://schemas.microsoft.com/office/powerpoint/2010/main" val="3991552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38100">
            <a:solidFill>
              <a:srgbClr val="FFC000"/>
            </a:solidFill>
          </a:ln>
        </p:spPr>
        <p:txBody>
          <a:bodyPr/>
          <a:lstStyle/>
          <a:p>
            <a:r>
              <a:rPr lang="en-US" dirty="0" smtClean="0"/>
              <a:t>A goal is a dream unless you take action.</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4375" y="2150269"/>
            <a:ext cx="5715000" cy="3850481"/>
          </a:xfrm>
        </p:spPr>
      </p:pic>
      <p:sp>
        <p:nvSpPr>
          <p:cNvPr id="5" name="Text Placeholder 4"/>
          <p:cNvSpPr>
            <a:spLocks noGrp="1"/>
          </p:cNvSpPr>
          <p:nvPr>
            <p:ph type="body" sz="quarter" idx="3"/>
          </p:nvPr>
        </p:nvSpPr>
        <p:spPr>
          <a:xfrm>
            <a:off x="5993606" y="2047279"/>
            <a:ext cx="1068809" cy="314327"/>
          </a:xfrm>
          <a:solidFill>
            <a:srgbClr val="FFCC66"/>
          </a:solidFill>
        </p:spPr>
        <p:txBody>
          <a:bodyPr>
            <a:normAutofit fontScale="92500" lnSpcReduction="10000"/>
          </a:bodyPr>
          <a:lstStyle/>
          <a:p>
            <a:pPr algn="ctr"/>
            <a:r>
              <a:rPr lang="en-US" dirty="0" smtClean="0"/>
              <a:t>Example:  </a:t>
            </a:r>
            <a:endParaRPr lang="en-US" dirty="0"/>
          </a:p>
        </p:txBody>
      </p:sp>
      <p:sp>
        <p:nvSpPr>
          <p:cNvPr id="6" name="Content Placeholder 5"/>
          <p:cNvSpPr>
            <a:spLocks noGrp="1"/>
          </p:cNvSpPr>
          <p:nvPr>
            <p:ph sz="quarter" idx="4"/>
          </p:nvPr>
        </p:nvSpPr>
        <p:spPr>
          <a:xfrm>
            <a:off x="4814887" y="2436019"/>
            <a:ext cx="4150519" cy="3479006"/>
          </a:xfrm>
          <a:solidFill>
            <a:srgbClr val="F5D971"/>
          </a:solidFill>
        </p:spPr>
        <p:txBody>
          <a:bodyPr>
            <a:normAutofit/>
          </a:bodyPr>
          <a:lstStyle/>
          <a:p>
            <a:pPr marL="0" indent="0">
              <a:buNone/>
            </a:pPr>
            <a:r>
              <a:rPr lang="en-US" dirty="0" smtClean="0"/>
              <a:t>Dream:  </a:t>
            </a:r>
          </a:p>
          <a:p>
            <a:r>
              <a:rPr lang="en-US" dirty="0" smtClean="0"/>
              <a:t>I want to be able to make a better life for my family. </a:t>
            </a:r>
            <a:endParaRPr lang="en-US" dirty="0"/>
          </a:p>
          <a:p>
            <a:pPr marL="0" indent="0">
              <a:buNone/>
            </a:pPr>
            <a:r>
              <a:rPr lang="en-US" dirty="0" smtClean="0"/>
              <a:t>Goal: </a:t>
            </a:r>
          </a:p>
          <a:p>
            <a:r>
              <a:rPr lang="en-US" dirty="0" smtClean="0"/>
              <a:t>I will get training and certification in a health care occupation.</a:t>
            </a:r>
          </a:p>
          <a:p>
            <a:r>
              <a:rPr lang="en-US" dirty="0" smtClean="0"/>
              <a:t>Working in health care will enable me to get a steady job and that will help me to make a good life for my family.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3870" y="6607112"/>
            <a:ext cx="932698" cy="245265"/>
          </a:xfrm>
          <a:prstGeom prst="rect">
            <a:avLst/>
          </a:prstGeom>
        </p:spPr>
      </p:pic>
    </p:spTree>
    <p:extLst>
      <p:ext uri="{BB962C8B-B14F-4D97-AF65-F5344CB8AC3E}">
        <p14:creationId xmlns:p14="http://schemas.microsoft.com/office/powerpoint/2010/main" val="2334381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930103"/>
            <a:ext cx="5791200" cy="400050"/>
          </a:xfrm>
        </p:spPr>
        <p:txBody>
          <a:bodyPr>
            <a:normAutofit fontScale="90000"/>
          </a:bodyPr>
          <a:lstStyle/>
          <a:p>
            <a:r>
              <a:rPr lang="en-US" dirty="0"/>
              <a:t>Set Life Goals:  All Motivation Begins with a Goal </a:t>
            </a:r>
            <a:br>
              <a:rPr lang="en-US" dirty="0"/>
            </a:br>
            <a:endParaRPr lang="en-US" dirty="0"/>
          </a:p>
        </p:txBody>
      </p:sp>
      <p:sp>
        <p:nvSpPr>
          <p:cNvPr id="3" name="Content Placeholder 2"/>
          <p:cNvSpPr>
            <a:spLocks noGrp="1"/>
          </p:cNvSpPr>
          <p:nvPr>
            <p:ph sz="quarter" idx="1"/>
          </p:nvPr>
        </p:nvSpPr>
        <p:spPr>
          <a:xfrm>
            <a:off x="1447800" y="2400300"/>
            <a:ext cx="5791200" cy="2914650"/>
          </a:xfrm>
        </p:spPr>
        <p:txBody>
          <a:bodyPr/>
          <a:lstStyle/>
          <a:p>
            <a:r>
              <a:rPr lang="en-US" sz="1500" b="1" dirty="0"/>
              <a:t>It is useful to identify your goals and how you want your life to be once you are working.  It will help you to stay motivated. Think and list five ways your life would be better if you </a:t>
            </a:r>
            <a:r>
              <a:rPr lang="en-US" sz="1500" b="1" dirty="0" smtClean="0"/>
              <a:t>were in a job in a high paying career</a:t>
            </a:r>
            <a:r>
              <a:rPr lang="en-US" sz="1500" b="1" dirty="0"/>
              <a:t>.</a:t>
            </a:r>
            <a:r>
              <a:rPr lang="en-US" sz="900" b="1" dirty="0"/>
              <a:t> </a:t>
            </a:r>
            <a:endParaRPr lang="en-US" sz="900" dirty="0"/>
          </a:p>
          <a:p>
            <a:pPr lvl="0"/>
            <a:r>
              <a:rPr lang="en-US" sz="900" dirty="0"/>
              <a:t>________________________________________________</a:t>
            </a:r>
          </a:p>
          <a:p>
            <a:pPr lvl="0"/>
            <a:r>
              <a:rPr lang="en-US" sz="900" dirty="0"/>
              <a:t>________________________________________________</a:t>
            </a:r>
          </a:p>
          <a:p>
            <a:pPr lvl="0"/>
            <a:r>
              <a:rPr lang="en-US" sz="900" dirty="0"/>
              <a:t>________________________________________________</a:t>
            </a:r>
          </a:p>
          <a:p>
            <a:pPr lvl="0"/>
            <a:r>
              <a:rPr lang="en-US" sz="900" dirty="0"/>
              <a:t>________________________________________________</a:t>
            </a:r>
          </a:p>
          <a:p>
            <a:pPr lvl="0"/>
            <a:r>
              <a:rPr lang="en-US" sz="900" dirty="0"/>
              <a:t>________________________________________________ </a:t>
            </a:r>
          </a:p>
          <a:p>
            <a:endParaRPr lang="en-US" dirty="0"/>
          </a:p>
        </p:txBody>
      </p:sp>
      <p:pic>
        <p:nvPicPr>
          <p:cNvPr id="1026" name="Picture 2" descr="MCj043960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82" y="4713826"/>
            <a:ext cx="1828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710" y="3499388"/>
            <a:ext cx="3057708" cy="1428750"/>
          </a:xfrm>
          <a:prstGeom prst="rect">
            <a:avLst/>
          </a:prstGeom>
        </p:spPr>
      </p:pic>
      <p:sp>
        <p:nvSpPr>
          <p:cNvPr id="5" name="Slide Number Placeholder 4"/>
          <p:cNvSpPr>
            <a:spLocks noGrp="1"/>
          </p:cNvSpPr>
          <p:nvPr>
            <p:ph type="sldNum" sz="quarter" idx="12"/>
          </p:nvPr>
        </p:nvSpPr>
        <p:spPr/>
        <p:txBody>
          <a:bodyPr/>
          <a:lstStyle/>
          <a:p>
            <a:fld id="{FD99AA8B-2E7A-4BBC-8FDE-CA7CF71DD330}" type="slidenum">
              <a:rPr lang="en-US" smtClean="0">
                <a:solidFill>
                  <a:srgbClr val="8CADAE">
                    <a:shade val="75000"/>
                  </a:srgbClr>
                </a:solidFill>
              </a:rPr>
              <a:pPr/>
              <a:t>28</a:t>
            </a:fld>
            <a:endParaRPr lang="en-US">
              <a:solidFill>
                <a:srgbClr val="8CADAE">
                  <a:shade val="75000"/>
                </a:srgbClr>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200" y="6324600"/>
            <a:ext cx="1075563" cy="282833"/>
          </a:xfrm>
          <a:prstGeom prst="rect">
            <a:avLst/>
          </a:prstGeom>
        </p:spPr>
      </p:pic>
    </p:spTree>
    <p:extLst>
      <p:ext uri="{BB962C8B-B14F-4D97-AF65-F5344CB8AC3E}">
        <p14:creationId xmlns:p14="http://schemas.microsoft.com/office/powerpoint/2010/main" val="810757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44" y="1063229"/>
            <a:ext cx="8901113" cy="857250"/>
          </a:xfrm>
        </p:spPr>
        <p:style>
          <a:lnRef idx="3">
            <a:schemeClr val="lt1"/>
          </a:lnRef>
          <a:fillRef idx="1">
            <a:schemeClr val="accent4"/>
          </a:fillRef>
          <a:effectRef idx="1">
            <a:schemeClr val="accent4"/>
          </a:effectRef>
          <a:fontRef idx="minor">
            <a:schemeClr val="lt1"/>
          </a:fontRef>
        </p:style>
        <p:txBody>
          <a:bodyPr>
            <a:normAutofit fontScale="90000"/>
          </a:bodyPr>
          <a:lstStyle/>
          <a:p>
            <a:r>
              <a:rPr lang="en-US" dirty="0" smtClean="0"/>
              <a:t>Inclusion of the dream is critical during on-going case management to continue motivation and change.  </a:t>
            </a:r>
            <a:endParaRPr lang="en-US" dirty="0"/>
          </a:p>
        </p:txBody>
      </p:sp>
      <p:sp>
        <p:nvSpPr>
          <p:cNvPr id="3" name="Text Placeholder 2"/>
          <p:cNvSpPr>
            <a:spLocks noGrp="1"/>
          </p:cNvSpPr>
          <p:nvPr>
            <p:ph type="body" idx="1"/>
          </p:nvPr>
        </p:nvSpPr>
        <p:spPr>
          <a:xfrm>
            <a:off x="457199" y="2734869"/>
            <a:ext cx="4040188" cy="479819"/>
          </a:xfrm>
          <a:solidFill>
            <a:schemeClr val="accent4">
              <a:lumMod val="20000"/>
              <a:lumOff val="80000"/>
            </a:schemeClr>
          </a:solidFill>
          <a:ln>
            <a:solidFill>
              <a:schemeClr val="accent4">
                <a:lumMod val="20000"/>
                <a:lumOff val="80000"/>
              </a:schemeClr>
            </a:solidFill>
          </a:ln>
        </p:spPr>
        <p:txBody>
          <a:bodyPr>
            <a:normAutofit fontScale="85000" lnSpcReduction="20000"/>
          </a:bodyPr>
          <a:lstStyle/>
          <a:p>
            <a:r>
              <a:rPr lang="en-US" dirty="0" smtClean="0"/>
              <a:t>“You are taking some important steps toward making a better life for your children.”</a:t>
            </a:r>
            <a:endParaRPr lang="en-US" dirty="0"/>
          </a:p>
        </p:txBody>
      </p:sp>
      <p:sp>
        <p:nvSpPr>
          <p:cNvPr id="4" name="Content Placeholder 3"/>
          <p:cNvSpPr>
            <a:spLocks noGrp="1"/>
          </p:cNvSpPr>
          <p:nvPr>
            <p:ph sz="half" idx="2"/>
          </p:nvPr>
        </p:nvSpPr>
        <p:spPr>
          <a:xfrm>
            <a:off x="457200" y="3214687"/>
            <a:ext cx="4040188" cy="2119313"/>
          </a:xfrm>
          <a:solidFill>
            <a:schemeClr val="bg1">
              <a:lumMod val="95000"/>
            </a:schemeClr>
          </a:solidFill>
        </p:spPr>
        <p:txBody>
          <a:bodyPr>
            <a:normAutofit/>
          </a:bodyPr>
          <a:lstStyle/>
          <a:p>
            <a:r>
              <a:rPr lang="en-US" dirty="0" smtClean="0"/>
              <a:t>You are in school, you are making good progress and only have 4 weeks left.  </a:t>
            </a:r>
          </a:p>
          <a:p>
            <a:r>
              <a:rPr lang="en-US" dirty="0" smtClean="0"/>
              <a:t>Have you thought about a way to celebrate with your children once you have finished the classroom training?</a:t>
            </a:r>
          </a:p>
          <a:p>
            <a:pPr marL="0" indent="0">
              <a:buNone/>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006" y="2359819"/>
            <a:ext cx="1393031" cy="357187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650" y="2828925"/>
            <a:ext cx="1959769" cy="195976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6553200"/>
            <a:ext cx="971550" cy="255482"/>
          </a:xfrm>
          <a:prstGeom prst="rect">
            <a:avLst/>
          </a:prstGeom>
        </p:spPr>
      </p:pic>
    </p:spTree>
    <p:extLst>
      <p:ext uri="{BB962C8B-B14F-4D97-AF65-F5344CB8AC3E}">
        <p14:creationId xmlns:p14="http://schemas.microsoft.com/office/powerpoint/2010/main" val="72249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Questions</a:t>
            </a:r>
            <a:endParaRPr lang="en-US" dirty="0"/>
          </a:p>
        </p:txBody>
      </p:sp>
      <p:sp>
        <p:nvSpPr>
          <p:cNvPr id="4" name="Footer Placeholder 3"/>
          <p:cNvSpPr>
            <a:spLocks noGrp="1"/>
          </p:cNvSpPr>
          <p:nvPr>
            <p:ph type="ftr" sz="quarter" idx="11"/>
          </p:nvPr>
        </p:nvSpPr>
        <p:spPr/>
        <p:txBody>
          <a:bodyPr/>
          <a:lstStyle/>
          <a:p>
            <a:r>
              <a:rPr lang="en-US" smtClean="0"/>
              <a:t>#</a:t>
            </a:r>
            <a:endParaRPr lang="en-US"/>
          </a:p>
        </p:txBody>
      </p:sp>
      <p:sp>
        <p:nvSpPr>
          <p:cNvPr id="5" name="Slide Number Placeholder 4"/>
          <p:cNvSpPr>
            <a:spLocks noGrp="1"/>
          </p:cNvSpPr>
          <p:nvPr>
            <p:ph type="sldNum" sz="quarter" idx="12"/>
          </p:nvPr>
        </p:nvSpPr>
        <p:spPr/>
        <p:txBody>
          <a:bodyPr/>
          <a:lstStyle/>
          <a:p>
            <a:fld id="{01723B91-CE10-4F20-890A-0852E2246859}" type="slidenum">
              <a:rPr lang="en-US" smtClean="0"/>
              <a:pPr/>
              <a:t>3</a:t>
            </a:fld>
            <a:endParaRPr lang="en-US" dirty="0"/>
          </a:p>
        </p:txBody>
      </p:sp>
      <p:sp>
        <p:nvSpPr>
          <p:cNvPr id="8" name="Content Placeholder 7"/>
          <p:cNvSpPr txBox="1">
            <a:spLocks noGrp="1"/>
          </p:cNvSpPr>
          <p:nvPr>
            <p:ph idx="1"/>
          </p:nvPr>
        </p:nvSpPr>
        <p:spPr>
          <a:xfrm>
            <a:off x="457200" y="1295400"/>
            <a:ext cx="7924800" cy="5016758"/>
          </a:xfrm>
          <a:prstGeom prst="rect">
            <a:avLst/>
          </a:prstGeom>
          <a:noFill/>
        </p:spPr>
        <p:txBody>
          <a:bodyPr wrap="square" rtlCol="0">
            <a:spAutoFit/>
          </a:bodyPr>
          <a:lstStyle/>
          <a:p>
            <a:pPr>
              <a:buNone/>
            </a:pPr>
            <a:r>
              <a:rPr lang="en-US" sz="2400" b="1" dirty="0" smtClean="0">
                <a:latin typeface="+mn-lt"/>
              </a:rPr>
              <a:t>Polling Question # 1</a:t>
            </a:r>
            <a:endParaRPr lang="en-US" sz="2400" dirty="0" smtClean="0">
              <a:latin typeface="+mn-lt"/>
            </a:endParaRPr>
          </a:p>
          <a:p>
            <a:r>
              <a:rPr lang="en-US" sz="2400" dirty="0" smtClean="0">
                <a:latin typeface="+mn-lt"/>
              </a:rPr>
              <a:t>Let’s get to know who is on the call today. Using the poll, select the role that you play in your H-1B RTW grant. </a:t>
            </a:r>
          </a:p>
          <a:p>
            <a:r>
              <a:rPr lang="en-US" sz="2400" dirty="0" smtClean="0">
                <a:latin typeface="+mn-lt"/>
              </a:rPr>
              <a:t>For this grant initiative I am the:</a:t>
            </a:r>
          </a:p>
          <a:p>
            <a:pPr lvl="1">
              <a:buFont typeface="Wingdings" pitchFamily="2" charset="2"/>
              <a:buChar char="q"/>
            </a:pPr>
            <a:r>
              <a:rPr lang="en-US" sz="2400" dirty="0" smtClean="0">
                <a:latin typeface="+mn-lt"/>
              </a:rPr>
              <a:t> 	Authorized Representative</a:t>
            </a:r>
          </a:p>
          <a:p>
            <a:pPr lvl="1">
              <a:buFont typeface="Wingdings" pitchFamily="2" charset="2"/>
              <a:buChar char="q"/>
            </a:pPr>
            <a:r>
              <a:rPr lang="en-US" sz="2400" dirty="0" smtClean="0">
                <a:latin typeface="+mn-lt"/>
              </a:rPr>
              <a:t> 	Program Director/Manager</a:t>
            </a:r>
          </a:p>
          <a:p>
            <a:pPr lvl="1">
              <a:buFont typeface="Wingdings" pitchFamily="2" charset="2"/>
              <a:buChar char="q"/>
            </a:pPr>
            <a:r>
              <a:rPr lang="en-US" sz="2400" dirty="0" smtClean="0">
                <a:latin typeface="+mn-lt"/>
              </a:rPr>
              <a:t> 	IT/Data Manager or staff</a:t>
            </a:r>
          </a:p>
          <a:p>
            <a:pPr lvl="1">
              <a:buFont typeface="Wingdings" pitchFamily="2" charset="2"/>
              <a:buChar char="q"/>
            </a:pPr>
            <a:r>
              <a:rPr lang="en-US" sz="2400" dirty="0" smtClean="0">
                <a:latin typeface="+mn-lt"/>
              </a:rPr>
              <a:t> 	Training Partner</a:t>
            </a:r>
          </a:p>
          <a:p>
            <a:pPr lvl="1">
              <a:buFont typeface="Wingdings" pitchFamily="2" charset="2"/>
              <a:buChar char="q"/>
            </a:pPr>
            <a:r>
              <a:rPr lang="en-US" sz="2400" dirty="0" smtClean="0">
                <a:latin typeface="+mn-lt"/>
              </a:rPr>
              <a:t> 	Employer Partner</a:t>
            </a:r>
          </a:p>
          <a:p>
            <a:pPr lvl="1">
              <a:buFont typeface="Wingdings" pitchFamily="2" charset="2"/>
              <a:buChar char="q"/>
            </a:pPr>
            <a:r>
              <a:rPr lang="en-US" sz="2400" dirty="0" smtClean="0">
                <a:latin typeface="+mn-lt"/>
              </a:rPr>
              <a:t>   Service Provider</a:t>
            </a:r>
          </a:p>
        </p:txBody>
      </p:sp>
      <p:sp>
        <p:nvSpPr>
          <p:cNvPr id="6" name="Footer Placeholder 4"/>
          <p:cNvSpPr txBox="1">
            <a:spLocks/>
          </p:cNvSpPr>
          <p:nvPr/>
        </p:nvSpPr>
        <p:spPr>
          <a:xfrm>
            <a:off x="0" y="-16042"/>
            <a:ext cx="1600200" cy="108284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smtClean="0">
                <a:solidFill>
                  <a:srgbClr val="F39D3F"/>
                </a:solidFill>
              </a:rPr>
              <a:t>Getting the Ready-to-Work Back to Work</a:t>
            </a:r>
            <a:endParaRPr lang="en-US" sz="1400" b="1" i="1" dirty="0">
              <a:solidFill>
                <a:srgbClr val="F39D3F"/>
              </a:solidFill>
            </a:endParaRPr>
          </a:p>
        </p:txBody>
      </p:sp>
    </p:spTree>
    <p:extLst>
      <p:ext uri="{BB962C8B-B14F-4D97-AF65-F5344CB8AC3E}">
        <p14:creationId xmlns:p14="http://schemas.microsoft.com/office/powerpoint/2010/main" val="29511626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ig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5" y="631032"/>
            <a:ext cx="6277297" cy="6379368"/>
          </a:xfrm>
          <a:prstGeom prst="rect">
            <a:avLst/>
          </a:prstGeom>
        </p:spPr>
      </p:pic>
      <p:pic>
        <p:nvPicPr>
          <p:cNvPr id="24" name="construction_work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531" y="981079"/>
            <a:ext cx="2799316" cy="5687500"/>
          </a:xfrm>
          <a:prstGeom prst="rect">
            <a:avLst/>
          </a:prstGeom>
        </p:spPr>
      </p:pic>
      <p:sp>
        <p:nvSpPr>
          <p:cNvPr id="25" name="Subtitle 8"/>
          <p:cNvSpPr>
            <a:spLocks noGrp="1"/>
          </p:cNvSpPr>
          <p:nvPr>
            <p:ph type="subTitle" idx="1"/>
          </p:nvPr>
        </p:nvSpPr>
        <p:spPr>
          <a:xfrm>
            <a:off x="3886200" y="1371600"/>
            <a:ext cx="2667000" cy="3048000"/>
          </a:xfrm>
        </p:spPr>
        <p:txBody>
          <a:bodyPr>
            <a:normAutofit fontScale="92500"/>
          </a:bodyPr>
          <a:lstStyle/>
          <a:p>
            <a:pPr algn="ctr"/>
            <a:r>
              <a:rPr lang="en-US" sz="3600" b="1" dirty="0" smtClean="0">
                <a:solidFill>
                  <a:schemeClr val="accent3"/>
                </a:solidFill>
              </a:rPr>
              <a:t>Be alert for warning </a:t>
            </a:r>
            <a:r>
              <a:rPr lang="en-US" sz="3600" b="1" dirty="0">
                <a:solidFill>
                  <a:schemeClr val="accent3"/>
                </a:solidFill>
              </a:rPr>
              <a:t>signs that the client is beginning to cut the </a:t>
            </a:r>
            <a:r>
              <a:rPr lang="en-US" sz="3600" b="1" dirty="0" smtClean="0">
                <a:solidFill>
                  <a:schemeClr val="accent3"/>
                </a:solidFill>
              </a:rPr>
              <a:t>tie!</a:t>
            </a:r>
            <a:r>
              <a:rPr lang="en-US" b="1" dirty="0" smtClean="0">
                <a:solidFill>
                  <a:schemeClr val="accent3"/>
                </a:solidFill>
              </a:rPr>
              <a:t/>
            </a:r>
            <a:br>
              <a:rPr lang="en-US" b="1" dirty="0" smtClean="0">
                <a:solidFill>
                  <a:schemeClr val="accent3"/>
                </a:solidFill>
              </a:rPr>
            </a:br>
            <a:endParaRPr lang="en-US" b="1" dirty="0">
              <a:solidFill>
                <a:schemeClr val="tx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5822" y="4267202"/>
            <a:ext cx="2948526" cy="294852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558" y="6519615"/>
            <a:ext cx="1132962" cy="297927"/>
          </a:xfrm>
          <a:prstGeom prst="rect">
            <a:avLst/>
          </a:prstGeom>
        </p:spPr>
      </p:pic>
    </p:spTree>
    <p:extLst>
      <p:ext uri="{BB962C8B-B14F-4D97-AF65-F5344CB8AC3E}">
        <p14:creationId xmlns:p14="http://schemas.microsoft.com/office/powerpoint/2010/main" val="2144760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534400" cy="1470025"/>
          </a:xfrm>
        </p:spPr>
        <p:style>
          <a:lnRef idx="3">
            <a:schemeClr val="lt1"/>
          </a:lnRef>
          <a:fillRef idx="1">
            <a:schemeClr val="accent2"/>
          </a:fillRef>
          <a:effectRef idx="1">
            <a:schemeClr val="accent2"/>
          </a:effectRef>
          <a:fontRef idx="minor">
            <a:schemeClr val="lt1"/>
          </a:fontRef>
        </p:style>
        <p:txBody>
          <a:bodyPr>
            <a:noAutofit/>
          </a:bodyPr>
          <a:lstStyle/>
          <a:p>
            <a:r>
              <a:rPr lang="en-US" sz="3200" dirty="0" smtClean="0">
                <a:solidFill>
                  <a:schemeClr val="accent1">
                    <a:lumMod val="20000"/>
                    <a:lumOff val="80000"/>
                  </a:schemeClr>
                </a:solidFill>
              </a:rPr>
              <a:t>To revive, slipping motivation</a:t>
            </a:r>
            <a:endParaRPr lang="en-US" sz="3200" dirty="0">
              <a:solidFill>
                <a:schemeClr val="accent1">
                  <a:lumMod val="20000"/>
                  <a:lumOff val="8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371600"/>
            <a:ext cx="5581650" cy="4186239"/>
          </a:xfrm>
          <a:prstGeom prst="rect">
            <a:avLst/>
          </a:prstGeom>
        </p:spPr>
      </p:pic>
      <p:sp>
        <p:nvSpPr>
          <p:cNvPr id="3" name="Rectangle 2"/>
          <p:cNvSpPr/>
          <p:nvPr/>
        </p:nvSpPr>
        <p:spPr>
          <a:xfrm>
            <a:off x="1191768" y="5669240"/>
            <a:ext cx="5105400" cy="76944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342900" indent="-342900">
              <a:spcBef>
                <a:spcPct val="20000"/>
              </a:spcBef>
              <a:buFont typeface="Arial" pitchFamily="34" charset="0"/>
              <a:buChar char="•"/>
            </a:pPr>
            <a:r>
              <a:rPr lang="en-US" sz="2000" b="1" dirty="0" smtClean="0">
                <a:solidFill>
                  <a:srgbClr val="EE8218">
                    <a:lumMod val="20000"/>
                    <a:lumOff val="80000"/>
                  </a:srgbClr>
                </a:solidFill>
                <a:latin typeface="Aharoni" pitchFamily="2" charset="-79"/>
                <a:cs typeface="Aharoni" pitchFamily="2" charset="-79"/>
              </a:rPr>
              <a:t>Life </a:t>
            </a:r>
            <a:r>
              <a:rPr lang="en-US" sz="2000" b="1" dirty="0">
                <a:solidFill>
                  <a:srgbClr val="EE8218">
                    <a:lumMod val="20000"/>
                    <a:lumOff val="80000"/>
                  </a:srgbClr>
                </a:solidFill>
                <a:latin typeface="Aharoni" pitchFamily="2" charset="-79"/>
                <a:cs typeface="Aharoni" pitchFamily="2" charset="-79"/>
              </a:rPr>
              <a:t>goals </a:t>
            </a:r>
          </a:p>
          <a:p>
            <a:pPr marL="342900" indent="-342900">
              <a:spcBef>
                <a:spcPct val="20000"/>
              </a:spcBef>
              <a:buFont typeface="Arial" pitchFamily="34" charset="0"/>
              <a:buChar char="•"/>
            </a:pPr>
            <a:r>
              <a:rPr lang="en-US" sz="2000" b="1" dirty="0">
                <a:solidFill>
                  <a:srgbClr val="EE8218">
                    <a:lumMod val="20000"/>
                    <a:lumOff val="80000"/>
                  </a:srgbClr>
                </a:solidFill>
                <a:latin typeface="Aharoni" pitchFamily="2" charset="-79"/>
                <a:cs typeface="Aharoni" pitchFamily="2" charset="-79"/>
              </a:rPr>
              <a:t>What I hate about my life right now</a:t>
            </a:r>
          </a:p>
        </p:txBody>
      </p:sp>
      <p:pic>
        <p:nvPicPr>
          <p:cNvPr id="5" name="Picture 4"/>
          <p:cNvPicPr>
            <a:picLocks noChangeAspect="1"/>
          </p:cNvPicPr>
          <p:nvPr/>
        </p:nvPicPr>
        <p:blipFill>
          <a:blip r:embed="rId3"/>
          <a:stretch>
            <a:fillRect/>
          </a:stretch>
        </p:blipFill>
        <p:spPr>
          <a:xfrm>
            <a:off x="7772400" y="6461100"/>
            <a:ext cx="1201135" cy="315939"/>
          </a:xfrm>
          <a:prstGeom prst="rect">
            <a:avLst/>
          </a:prstGeom>
        </p:spPr>
      </p:pic>
    </p:spTree>
    <p:extLst>
      <p:ext uri="{BB962C8B-B14F-4D97-AF65-F5344CB8AC3E}">
        <p14:creationId xmlns:p14="http://schemas.microsoft.com/office/powerpoint/2010/main" val="942234515"/>
      </p:ext>
    </p:extLst>
  </p:cSld>
  <p:clrMapOvr>
    <a:masterClrMapping/>
  </p:clrMapOvr>
  <p:transition>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091" y="533400"/>
            <a:ext cx="6858000" cy="533400"/>
          </a:xfrm>
        </p:spPr>
        <p:txBody>
          <a:bodyPr>
            <a:normAutofit fontScale="90000"/>
          </a:bodyPr>
          <a:lstStyle/>
          <a:p>
            <a:r>
              <a:rPr lang="en-US" dirty="0" smtClean="0"/>
              <a:t>Quicker You Catch: The Greater the Success</a:t>
            </a:r>
            <a:endParaRPr lang="en-US" dirty="0"/>
          </a:p>
        </p:txBody>
      </p:sp>
      <p:sp>
        <p:nvSpPr>
          <p:cNvPr id="3" name="Content Placeholder 2"/>
          <p:cNvSpPr>
            <a:spLocks noGrp="1"/>
          </p:cNvSpPr>
          <p:nvPr>
            <p:ph idx="1"/>
          </p:nvPr>
        </p:nvSpPr>
        <p:spPr>
          <a:xfrm>
            <a:off x="1676400" y="1409700"/>
            <a:ext cx="7353300" cy="685800"/>
          </a:xfrm>
        </p:spPr>
        <p:txBody>
          <a:bodyPr/>
          <a:lstStyle/>
          <a:p>
            <a:r>
              <a:rPr lang="en-US" b="1" dirty="0" smtClean="0"/>
              <a:t>Decreasing Success as Time Goes On</a:t>
            </a:r>
          </a:p>
          <a:p>
            <a:pPr marL="457200" lvl="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841" y="2286000"/>
            <a:ext cx="4762500" cy="39052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6419480"/>
            <a:ext cx="1487424" cy="391137"/>
          </a:xfrm>
          <a:prstGeom prst="rect">
            <a:avLst/>
          </a:prstGeom>
        </p:spPr>
      </p:pic>
    </p:spTree>
    <p:extLst>
      <p:ext uri="{BB962C8B-B14F-4D97-AF65-F5344CB8AC3E}">
        <p14:creationId xmlns:p14="http://schemas.microsoft.com/office/powerpoint/2010/main" val="618498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ox"/>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892" y="272212"/>
            <a:ext cx="9038708" cy="6916071"/>
          </a:xfrm>
          <a:prstGeom prst="rect">
            <a:avLst/>
          </a:prstGeom>
        </p:spPr>
      </p:pic>
      <p:pic>
        <p:nvPicPr>
          <p:cNvPr id="6" name="Picture 5"/>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28728" y="330556"/>
            <a:ext cx="7610477" cy="5537861"/>
          </a:xfrm>
          <a:prstGeom prst="rect">
            <a:avLst/>
          </a:prstGeom>
        </p:spPr>
      </p:pic>
      <p:sp>
        <p:nvSpPr>
          <p:cNvPr id="2" name="Rectangle 1"/>
          <p:cNvSpPr/>
          <p:nvPr/>
        </p:nvSpPr>
        <p:spPr>
          <a:xfrm>
            <a:off x="19" y="0"/>
            <a:ext cx="667775"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274320" rIns="91440" rtlCol="0" anchor="ctr" anchorCtr="0"/>
          <a:lstStyle/>
          <a:p>
            <a:pPr algn="r"/>
            <a:r>
              <a:rPr lang="en-US" sz="2800" b="1" dirty="0" smtClean="0">
                <a:solidFill>
                  <a:srgbClr val="FFFFFF"/>
                </a:solidFill>
              </a:rPr>
              <a:t>Poor Strategy to Re-Engage their interest!</a:t>
            </a:r>
            <a:endParaRPr lang="en-US" sz="2800" b="1" dirty="0">
              <a:solidFill>
                <a:srgbClr val="FFFFFF"/>
              </a:solidFill>
            </a:endParaRPr>
          </a:p>
        </p:txBody>
      </p:sp>
      <p:sp>
        <p:nvSpPr>
          <p:cNvPr id="25" name="TextBox 24"/>
          <p:cNvSpPr txBox="1"/>
          <p:nvPr/>
        </p:nvSpPr>
        <p:spPr>
          <a:xfrm>
            <a:off x="1676400" y="685803"/>
            <a:ext cx="6324600" cy="3416320"/>
          </a:xfrm>
          <a:prstGeom prst="rect">
            <a:avLst/>
          </a:prstGeom>
          <a:noFill/>
        </p:spPr>
        <p:txBody>
          <a:bodyPr wrap="square" rtlCol="0">
            <a:spAutoFit/>
          </a:bodyPr>
          <a:lstStyle/>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r>
              <a:rPr lang="en-US" dirty="0" smtClean="0">
                <a:solidFill>
                  <a:srgbClr val="FFFFFF"/>
                </a:solidFill>
              </a:rPr>
              <a:t/>
            </a:r>
            <a:br>
              <a:rPr lang="en-US" dirty="0" smtClean="0">
                <a:solidFill>
                  <a:srgbClr val="FFFFFF"/>
                </a:solidFill>
              </a:rPr>
            </a:br>
            <a:r>
              <a:rPr lang="en-US" dirty="0" smtClean="0">
                <a:solidFill>
                  <a:srgbClr val="FFFFFF"/>
                </a:solidFill>
              </a:rPr>
              <a:t/>
            </a:r>
            <a:br>
              <a:rPr lang="en-US" dirty="0" smtClean="0">
                <a:solidFill>
                  <a:srgbClr val="FFFFFF"/>
                </a:solidFill>
              </a:rPr>
            </a:br>
            <a:endParaRPr lang="en-US" dirty="0" smtClean="0">
              <a:solidFill>
                <a:srgbClr val="FFFFFF"/>
              </a:solidFill>
            </a:endParaRPr>
          </a:p>
          <a:p>
            <a:endParaRPr lang="en-US" dirty="0">
              <a:solidFill>
                <a:srgbClr val="FFFFFF"/>
              </a:solidFill>
            </a:endParaRPr>
          </a:p>
          <a:p>
            <a:endParaRPr lang="en-US" dirty="0" smtClean="0">
              <a:solidFill>
                <a:srgbClr val="FFFFFF"/>
              </a:solidFill>
            </a:endParaRPr>
          </a:p>
          <a:p>
            <a:endParaRPr lang="en-US" dirty="0">
              <a:solidFill>
                <a:srgbClr val="FFFFFF"/>
              </a:solidFill>
            </a:endParaRPr>
          </a:p>
        </p:txBody>
      </p:sp>
      <p:sp>
        <p:nvSpPr>
          <p:cNvPr id="26" name="TextBox 25"/>
          <p:cNvSpPr txBox="1"/>
          <p:nvPr/>
        </p:nvSpPr>
        <p:spPr>
          <a:xfrm>
            <a:off x="1518083" y="0"/>
            <a:ext cx="6934200" cy="523220"/>
          </a:xfrm>
          <a:prstGeom prst="rect">
            <a:avLst/>
          </a:prstGeom>
          <a:noFill/>
        </p:spPr>
        <p:txBody>
          <a:bodyPr wrap="square" rtlCol="0">
            <a:spAutoFit/>
          </a:bodyPr>
          <a:lstStyle/>
          <a:p>
            <a:pPr algn="ctr"/>
            <a:r>
              <a:rPr lang="en-US" sz="2800" b="1" dirty="0" smtClean="0">
                <a:solidFill>
                  <a:srgbClr val="FFFFFF"/>
                </a:solidFill>
              </a:rPr>
              <a:t>Attended A Step and Stopped Coming</a:t>
            </a:r>
            <a:endParaRPr lang="en-US" sz="2800" b="1" dirty="0">
              <a:solidFill>
                <a:srgbClr val="FFFFFF"/>
              </a:solidFill>
            </a:endParaRPr>
          </a:p>
        </p:txBody>
      </p:sp>
      <p:grpSp>
        <p:nvGrpSpPr>
          <p:cNvPr id="52" name="Stick_Figure3"/>
          <p:cNvGrpSpPr/>
          <p:nvPr/>
        </p:nvGrpSpPr>
        <p:grpSpPr>
          <a:xfrm>
            <a:off x="4766253" y="5120481"/>
            <a:ext cx="1415472" cy="3817541"/>
            <a:chOff x="3810000" y="1814231"/>
            <a:chExt cx="2644199" cy="5348569"/>
          </a:xfrm>
        </p:grpSpPr>
        <p:pic>
          <p:nvPicPr>
            <p:cNvPr id="53" name="figur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0" y="1814231"/>
              <a:ext cx="2644199" cy="5348569"/>
            </a:xfrm>
            <a:prstGeom prst="rect">
              <a:avLst/>
            </a:prstGeom>
          </p:spPr>
        </p:pic>
        <p:pic>
          <p:nvPicPr>
            <p:cNvPr id="54" name="box"/>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240670" y="2442098"/>
              <a:ext cx="1343511" cy="1319939"/>
            </a:xfrm>
            <a:prstGeom prst="rect">
              <a:avLst/>
            </a:prstGeom>
          </p:spPr>
        </p:pic>
        <p:sp>
          <p:nvSpPr>
            <p:cNvPr id="55" name="TextBox 54"/>
            <p:cNvSpPr txBox="1"/>
            <p:nvPr/>
          </p:nvSpPr>
          <p:spPr>
            <a:xfrm>
              <a:off x="4451605" y="2344560"/>
              <a:ext cx="872003" cy="1078026"/>
            </a:xfrm>
            <a:prstGeom prst="rect">
              <a:avLst/>
            </a:prstGeom>
            <a:noFill/>
          </p:spPr>
          <p:txBody>
            <a:bodyPr wrap="none" rtlCol="0">
              <a:spAutoFit/>
            </a:bodyPr>
            <a:lstStyle/>
            <a:p>
              <a:pPr algn="ctr"/>
              <a:r>
                <a:rPr lang="en-US" sz="4400" dirty="0" smtClean="0">
                  <a:solidFill>
                    <a:srgbClr val="FFFFFF">
                      <a:lumMod val="85000"/>
                    </a:srgbClr>
                  </a:solidFill>
                  <a:latin typeface="Arial Rounded MT Bold" pitchFamily="34" charset="0"/>
                </a:rPr>
                <a:t>c</a:t>
              </a:r>
              <a:endParaRPr lang="en-US" sz="4400" dirty="0">
                <a:solidFill>
                  <a:srgbClr val="FFFFFF">
                    <a:lumMod val="85000"/>
                  </a:srgbClr>
                </a:solidFill>
                <a:latin typeface="Arial Rounded MT Bold" pitchFamily="34" charset="0"/>
              </a:endParaRPr>
            </a:p>
          </p:txBody>
        </p:sp>
      </p:grpSp>
      <p:grpSp>
        <p:nvGrpSpPr>
          <p:cNvPr id="56" name="Stick_Figure3"/>
          <p:cNvGrpSpPr/>
          <p:nvPr/>
        </p:nvGrpSpPr>
        <p:grpSpPr>
          <a:xfrm>
            <a:off x="3563968" y="5137601"/>
            <a:ext cx="1422351" cy="3836091"/>
            <a:chOff x="3810000" y="1814231"/>
            <a:chExt cx="2644198" cy="5348569"/>
          </a:xfrm>
        </p:grpSpPr>
        <p:pic>
          <p:nvPicPr>
            <p:cNvPr id="57" name="figur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0" y="1814231"/>
              <a:ext cx="2644198" cy="5348569"/>
            </a:xfrm>
            <a:prstGeom prst="rect">
              <a:avLst/>
            </a:prstGeom>
          </p:spPr>
        </p:pic>
        <p:pic>
          <p:nvPicPr>
            <p:cNvPr id="58" name="box"/>
            <p:cNvPicPr>
              <a:picLocks noChangeAspect="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035898" y="2445573"/>
              <a:ext cx="1343511" cy="1319940"/>
            </a:xfrm>
            <a:prstGeom prst="rect">
              <a:avLst/>
            </a:prstGeom>
          </p:spPr>
        </p:pic>
        <p:sp>
          <p:nvSpPr>
            <p:cNvPr id="59" name="TextBox 58"/>
            <p:cNvSpPr txBox="1"/>
            <p:nvPr/>
          </p:nvSpPr>
          <p:spPr>
            <a:xfrm>
              <a:off x="5201323" y="2339522"/>
              <a:ext cx="927388" cy="1072813"/>
            </a:xfrm>
            <a:prstGeom prst="rect">
              <a:avLst/>
            </a:prstGeom>
            <a:noFill/>
          </p:spPr>
          <p:txBody>
            <a:bodyPr wrap="none" rtlCol="0">
              <a:spAutoFit/>
            </a:bodyPr>
            <a:lstStyle/>
            <a:p>
              <a:pPr algn="ctr"/>
              <a:r>
                <a:rPr lang="en-US" sz="4400" dirty="0" smtClean="0">
                  <a:solidFill>
                    <a:srgbClr val="FFFFFF">
                      <a:lumMod val="85000"/>
                    </a:srgbClr>
                  </a:solidFill>
                  <a:latin typeface="Arial Rounded MT Bold" pitchFamily="34" charset="0"/>
                </a:rPr>
                <a:t>u</a:t>
              </a:r>
              <a:endParaRPr lang="en-US" sz="4400" dirty="0">
                <a:solidFill>
                  <a:srgbClr val="FFFFFF">
                    <a:lumMod val="85000"/>
                  </a:srgbClr>
                </a:solidFill>
                <a:latin typeface="Arial Rounded MT Bold" pitchFamily="34" charset="0"/>
              </a:endParaRPr>
            </a:p>
          </p:txBody>
        </p:sp>
      </p:grpSp>
      <p:grpSp>
        <p:nvGrpSpPr>
          <p:cNvPr id="60" name="Stick_Figure5"/>
          <p:cNvGrpSpPr/>
          <p:nvPr/>
        </p:nvGrpSpPr>
        <p:grpSpPr>
          <a:xfrm>
            <a:off x="2426469" y="5271267"/>
            <a:ext cx="1471797" cy="3917404"/>
            <a:chOff x="7431636" y="2339367"/>
            <a:chExt cx="1964039" cy="3920686"/>
          </a:xfrm>
        </p:grpSpPr>
        <p:pic>
          <p:nvPicPr>
            <p:cNvPr id="61" name="figur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31636" y="2339367"/>
              <a:ext cx="1960343" cy="3920686"/>
            </a:xfrm>
            <a:prstGeom prst="rect">
              <a:avLst/>
            </a:prstGeom>
          </p:spPr>
        </p:pic>
        <p:pic>
          <p:nvPicPr>
            <p:cNvPr id="62" name="box"/>
            <p:cNvPicPr>
              <a:picLocks noChangeAspect="1"/>
            </p:cNvPicPr>
            <p:nvPr/>
          </p:nvPicPr>
          <p:blipFill>
            <a:blip r:embed="rId1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314575" y="2888065"/>
              <a:ext cx="1081100" cy="1004586"/>
            </a:xfrm>
            <a:prstGeom prst="rect">
              <a:avLst/>
            </a:prstGeom>
          </p:spPr>
        </p:pic>
        <p:sp>
          <p:nvSpPr>
            <p:cNvPr id="63" name="TextBox 62"/>
            <p:cNvSpPr txBox="1"/>
            <p:nvPr/>
          </p:nvSpPr>
          <p:spPr>
            <a:xfrm>
              <a:off x="8491052" y="2829209"/>
              <a:ext cx="749121" cy="770086"/>
            </a:xfrm>
            <a:prstGeom prst="rect">
              <a:avLst/>
            </a:prstGeom>
            <a:noFill/>
          </p:spPr>
          <p:txBody>
            <a:bodyPr wrap="none" rtlCol="0">
              <a:spAutoFit/>
            </a:bodyPr>
            <a:lstStyle/>
            <a:p>
              <a:pPr algn="ctr"/>
              <a:r>
                <a:rPr lang="en-US" sz="4400" dirty="0">
                  <a:solidFill>
                    <a:srgbClr val="FFFFFF">
                      <a:lumMod val="85000"/>
                    </a:srgbClr>
                  </a:solidFill>
                  <a:latin typeface="Arial Rounded MT Bold" pitchFamily="34" charset="0"/>
                </a:rPr>
                <a:t>Y</a:t>
              </a:r>
            </a:p>
          </p:txBody>
        </p:sp>
      </p:grpSp>
      <p:grpSp>
        <p:nvGrpSpPr>
          <p:cNvPr id="64" name="Stick_Figure3"/>
          <p:cNvGrpSpPr/>
          <p:nvPr/>
        </p:nvGrpSpPr>
        <p:grpSpPr>
          <a:xfrm>
            <a:off x="5990698" y="5232400"/>
            <a:ext cx="1415472" cy="3817541"/>
            <a:chOff x="3810000" y="1814231"/>
            <a:chExt cx="2644199" cy="5348569"/>
          </a:xfrm>
        </p:grpSpPr>
        <p:pic>
          <p:nvPicPr>
            <p:cNvPr id="65" name="figur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0" y="1814231"/>
              <a:ext cx="2644199" cy="5348569"/>
            </a:xfrm>
            <a:prstGeom prst="rect">
              <a:avLst/>
            </a:prstGeom>
          </p:spPr>
        </p:pic>
        <p:pic>
          <p:nvPicPr>
            <p:cNvPr id="66" name="box"/>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240671" y="2447521"/>
              <a:ext cx="1343511" cy="1319939"/>
            </a:xfrm>
            <a:prstGeom prst="rect">
              <a:avLst/>
            </a:prstGeom>
          </p:spPr>
        </p:pic>
        <p:sp>
          <p:nvSpPr>
            <p:cNvPr id="67" name="TextBox 66"/>
            <p:cNvSpPr txBox="1"/>
            <p:nvPr/>
          </p:nvSpPr>
          <p:spPr>
            <a:xfrm>
              <a:off x="4462453" y="2375583"/>
              <a:ext cx="872003" cy="1078026"/>
            </a:xfrm>
            <a:prstGeom prst="rect">
              <a:avLst/>
            </a:prstGeom>
            <a:noFill/>
          </p:spPr>
          <p:txBody>
            <a:bodyPr wrap="none" rtlCol="0">
              <a:spAutoFit/>
            </a:bodyPr>
            <a:lstStyle/>
            <a:p>
              <a:pPr algn="ctr"/>
              <a:r>
                <a:rPr lang="en-US" sz="4400" dirty="0" smtClean="0">
                  <a:solidFill>
                    <a:srgbClr val="FFFFFF">
                      <a:lumMod val="85000"/>
                    </a:srgbClr>
                  </a:solidFill>
                  <a:latin typeface="Arial Rounded MT Bold" pitchFamily="34" charset="0"/>
                </a:rPr>
                <a:t>k</a:t>
              </a:r>
              <a:endParaRPr lang="en-US" sz="4400" dirty="0">
                <a:solidFill>
                  <a:srgbClr val="FFFFFF">
                    <a:lumMod val="85000"/>
                  </a:srgbClr>
                </a:solidFill>
                <a:latin typeface="Arial Rounded MT Bold" pitchFamily="34" charset="0"/>
              </a:endParaRPr>
            </a:p>
          </p:txBody>
        </p:sp>
      </p:grpSp>
      <p:sp>
        <p:nvSpPr>
          <p:cNvPr id="24" name="Oval Callout 23"/>
          <p:cNvSpPr/>
          <p:nvPr/>
        </p:nvSpPr>
        <p:spPr>
          <a:xfrm>
            <a:off x="2590800" y="711247"/>
            <a:ext cx="5410200" cy="4388452"/>
          </a:xfrm>
          <a:prstGeom prst="wedgeEllipseCallout">
            <a:avLst>
              <a:gd name="adj1" fmla="val -59582"/>
              <a:gd name="adj2" fmla="val 27792"/>
            </a:avLst>
          </a:prstGeom>
          <a:solidFill>
            <a:schemeClr val="accent4">
              <a:lumMod val="75000"/>
            </a:schemeClr>
          </a:solidFill>
          <a:ln w="25400" cap="flat" cmpd="sng" algn="ctr">
            <a:solidFill>
              <a:srgbClr val="669900">
                <a:shade val="50000"/>
              </a:srgbClr>
            </a:solidFill>
            <a:prstDash val="solid"/>
          </a:ln>
          <a:effectLst/>
        </p:spPr>
        <p:txBody>
          <a:bodyPr rtlCol="0" anchor="ctr"/>
          <a:lstStyle/>
          <a:p>
            <a:pPr algn="ctr">
              <a:defRPr/>
            </a:pPr>
            <a:r>
              <a:rPr lang="en-US" kern="0" dirty="0" smtClean="0">
                <a:solidFill>
                  <a:srgbClr val="F8F8F8"/>
                </a:solidFill>
                <a:latin typeface="Century Gothic"/>
              </a:rPr>
              <a:t>  </a:t>
            </a:r>
          </a:p>
        </p:txBody>
      </p:sp>
      <p:sp>
        <p:nvSpPr>
          <p:cNvPr id="27" name="TextBox 26"/>
          <p:cNvSpPr txBox="1"/>
          <p:nvPr/>
        </p:nvSpPr>
        <p:spPr>
          <a:xfrm>
            <a:off x="3237198" y="1725239"/>
            <a:ext cx="4120710" cy="2246769"/>
          </a:xfrm>
          <a:prstGeom prst="rect">
            <a:avLst/>
          </a:prstGeom>
          <a:noFill/>
        </p:spPr>
        <p:txBody>
          <a:bodyPr wrap="square" rtlCol="0">
            <a:spAutoFit/>
          </a:bodyPr>
          <a:lstStyle/>
          <a:p>
            <a:pPr marL="0" lvl="1"/>
            <a:r>
              <a:rPr lang="en-US" sz="2000" b="1" dirty="0">
                <a:solidFill>
                  <a:srgbClr val="F8F8F8"/>
                </a:solidFill>
                <a:latin typeface="Century Gothic"/>
              </a:rPr>
              <a:t>Hello. This is Karen from </a:t>
            </a:r>
            <a:r>
              <a:rPr lang="en-US" sz="2000" b="1" dirty="0" smtClean="0">
                <a:solidFill>
                  <a:srgbClr val="F8F8F8"/>
                </a:solidFill>
                <a:latin typeface="Century Gothic"/>
              </a:rPr>
              <a:t>the XYZ Program.  </a:t>
            </a:r>
            <a:r>
              <a:rPr lang="en-US" sz="2000" b="1" dirty="0">
                <a:solidFill>
                  <a:srgbClr val="F8F8F8"/>
                </a:solidFill>
                <a:latin typeface="Century Gothic"/>
              </a:rPr>
              <a:t>I was calling to </a:t>
            </a:r>
            <a:r>
              <a:rPr lang="en-US" sz="2000" b="1" dirty="0" smtClean="0">
                <a:solidFill>
                  <a:srgbClr val="F8F8F8"/>
                </a:solidFill>
                <a:latin typeface="Century Gothic"/>
              </a:rPr>
              <a:t>reschedule your appointment.  You were scheduled for (x) and you missed that appointment.  I would like to get you rescheduled.</a:t>
            </a:r>
            <a:endParaRPr lang="en-US" dirty="0">
              <a:solidFill>
                <a:srgbClr val="F8F8F8"/>
              </a:solidFill>
              <a:latin typeface="Century Gothic"/>
            </a:endParaRPr>
          </a:p>
        </p:txBody>
      </p:sp>
      <p:grpSp>
        <p:nvGrpSpPr>
          <p:cNvPr id="5" name="Group 4"/>
          <p:cNvGrpSpPr/>
          <p:nvPr/>
        </p:nvGrpSpPr>
        <p:grpSpPr>
          <a:xfrm>
            <a:off x="667794" y="914440"/>
            <a:ext cx="2552572" cy="2185087"/>
            <a:chOff x="667794" y="914400"/>
            <a:chExt cx="2552572" cy="2185086"/>
          </a:xfrm>
        </p:grpSpPr>
        <p:sp>
          <p:nvSpPr>
            <p:cNvPr id="3" name="Explosion 2 2"/>
            <p:cNvSpPr/>
            <p:nvPr/>
          </p:nvSpPr>
          <p:spPr>
            <a:xfrm>
              <a:off x="667794" y="914400"/>
              <a:ext cx="2552572" cy="218508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TextBox 3"/>
            <p:cNvSpPr txBox="1"/>
            <p:nvPr/>
          </p:nvSpPr>
          <p:spPr>
            <a:xfrm>
              <a:off x="1228728" y="1545278"/>
              <a:ext cx="1197741" cy="923330"/>
            </a:xfrm>
            <a:prstGeom prst="rect">
              <a:avLst/>
            </a:prstGeom>
            <a:noFill/>
          </p:spPr>
          <p:txBody>
            <a:bodyPr wrap="square" rtlCol="0">
              <a:spAutoFit/>
            </a:bodyPr>
            <a:lstStyle/>
            <a:p>
              <a:pPr algn="ctr" fontAlgn="base">
                <a:spcBef>
                  <a:spcPct val="0"/>
                </a:spcBef>
                <a:spcAft>
                  <a:spcPct val="0"/>
                </a:spcAft>
              </a:pPr>
              <a:r>
                <a:rPr lang="en-US" b="1" dirty="0" smtClean="0">
                  <a:solidFill>
                    <a:srgbClr val="000000"/>
                  </a:solidFill>
                  <a:latin typeface="Arial" charset="0"/>
                </a:rPr>
                <a:t>No reminder of goal.</a:t>
              </a:r>
              <a:endParaRPr lang="en-US" b="1" dirty="0">
                <a:solidFill>
                  <a:srgbClr val="000000"/>
                </a:solidFill>
                <a:latin typeface="Arial" charset="0"/>
              </a:endParaRPr>
            </a:p>
          </p:txBody>
        </p:sp>
      </p:grpSp>
      <p:sp>
        <p:nvSpPr>
          <p:cNvPr id="9" name="Slide Number Placeholder 8"/>
          <p:cNvSpPr>
            <a:spLocks noGrp="1"/>
          </p:cNvSpPr>
          <p:nvPr>
            <p:ph type="sldNum" sz="quarter" idx="12"/>
          </p:nvPr>
        </p:nvSpPr>
        <p:spPr/>
        <p:txBody>
          <a:bodyPr/>
          <a:lstStyle/>
          <a:p>
            <a:fld id="{6653C72D-8963-4B6A-B455-3EFA1730B46B}" type="slidenum">
              <a:rPr lang="en-US" smtClean="0">
                <a:solidFill>
                  <a:srgbClr val="000000">
                    <a:tint val="75000"/>
                  </a:srgbClr>
                </a:solidFill>
              </a:rPr>
              <a:pPr/>
              <a:t>33</a:t>
            </a:fld>
            <a:endParaRPr lang="en-US">
              <a:solidFill>
                <a:srgbClr val="000000">
                  <a:tint val="75000"/>
                </a:srgbClr>
              </a:solidFill>
            </a:endParaRPr>
          </a:p>
        </p:txBody>
      </p:sp>
      <p:pic>
        <p:nvPicPr>
          <p:cNvPr id="7" name="fail-trombone-0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66800" y="6098389"/>
            <a:ext cx="609600" cy="609600"/>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70121" y="6440161"/>
            <a:ext cx="1152727" cy="303125"/>
          </a:xfrm>
          <a:prstGeom prst="rect">
            <a:avLst/>
          </a:prstGeom>
        </p:spPr>
      </p:pic>
    </p:spTree>
    <p:extLst>
      <p:ext uri="{BB962C8B-B14F-4D97-AF65-F5344CB8AC3E}">
        <p14:creationId xmlns:p14="http://schemas.microsoft.com/office/powerpoint/2010/main" val="109852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9" y="0"/>
            <a:ext cx="667775"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274320" rIns="91440" rtlCol="0" anchor="ctr" anchorCtr="0"/>
          <a:lstStyle/>
          <a:p>
            <a:pPr algn="r"/>
            <a:r>
              <a:rPr lang="en-US" sz="2800" b="1" dirty="0">
                <a:solidFill>
                  <a:srgbClr val="FFFFFF"/>
                </a:solidFill>
              </a:rPr>
              <a:t>Much better script for re-engagement!</a:t>
            </a:r>
          </a:p>
        </p:txBody>
      </p:sp>
      <p:pic>
        <p:nvPicPr>
          <p:cNvPr id="21" name="b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14" y="313892"/>
            <a:ext cx="8091803" cy="6916071"/>
          </a:xfrm>
          <a:prstGeom prst="rect">
            <a:avLst/>
          </a:prstGeom>
        </p:spPr>
      </p:pic>
      <p:grpSp>
        <p:nvGrpSpPr>
          <p:cNvPr id="23" name="Stick_Figure3"/>
          <p:cNvGrpSpPr/>
          <p:nvPr/>
        </p:nvGrpSpPr>
        <p:grpSpPr>
          <a:xfrm>
            <a:off x="4783046" y="5130801"/>
            <a:ext cx="1417735" cy="3823643"/>
            <a:chOff x="3810000" y="1814233"/>
            <a:chExt cx="2644199" cy="5348563"/>
          </a:xfrm>
        </p:grpSpPr>
        <p:pic>
          <p:nvPicPr>
            <p:cNvPr id="24" name="fig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814233"/>
              <a:ext cx="2644199" cy="5348563"/>
            </a:xfrm>
            <a:prstGeom prst="rect">
              <a:avLst/>
            </a:prstGeom>
          </p:spPr>
        </p:pic>
        <p:sp>
          <p:nvSpPr>
            <p:cNvPr id="25" name="TextBox 24"/>
            <p:cNvSpPr txBox="1"/>
            <p:nvPr/>
          </p:nvSpPr>
          <p:spPr>
            <a:xfrm>
              <a:off x="4339420" y="2375584"/>
              <a:ext cx="1047006" cy="1076304"/>
            </a:xfrm>
            <a:prstGeom prst="rect">
              <a:avLst/>
            </a:prstGeom>
            <a:noFill/>
          </p:spPr>
          <p:txBody>
            <a:bodyPr wrap="none" rtlCol="0">
              <a:spAutoFit/>
            </a:bodyPr>
            <a:lstStyle/>
            <a:p>
              <a:pPr algn="ctr"/>
              <a:r>
                <a:rPr lang="en-US" sz="4400" dirty="0">
                  <a:solidFill>
                    <a:srgbClr val="FFFFFF">
                      <a:lumMod val="85000"/>
                    </a:srgbClr>
                  </a:solidFill>
                  <a:latin typeface="Arial Rounded MT Bold" pitchFamily="34" charset="0"/>
                </a:rPr>
                <a:t>E</a:t>
              </a:r>
            </a:p>
          </p:txBody>
        </p:sp>
      </p:grpSp>
      <p:grpSp>
        <p:nvGrpSpPr>
          <p:cNvPr id="26" name="Stick_Figure3"/>
          <p:cNvGrpSpPr/>
          <p:nvPr/>
        </p:nvGrpSpPr>
        <p:grpSpPr>
          <a:xfrm>
            <a:off x="3546156" y="5160589"/>
            <a:ext cx="1424625" cy="3842227"/>
            <a:chOff x="3810000" y="1814231"/>
            <a:chExt cx="2644196" cy="5348569"/>
          </a:xfrm>
        </p:grpSpPr>
        <p:pic>
          <p:nvPicPr>
            <p:cNvPr id="27" name="figur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814231"/>
              <a:ext cx="2644196" cy="5348569"/>
            </a:xfrm>
            <a:prstGeom prst="rect">
              <a:avLst/>
            </a:prstGeom>
          </p:spPr>
        </p:pic>
        <p:sp>
          <p:nvSpPr>
            <p:cNvPr id="29" name="TextBox 28"/>
            <p:cNvSpPr txBox="1"/>
            <p:nvPr/>
          </p:nvSpPr>
          <p:spPr>
            <a:xfrm>
              <a:off x="5115782" y="2355439"/>
              <a:ext cx="1098473" cy="1071100"/>
            </a:xfrm>
            <a:prstGeom prst="rect">
              <a:avLst/>
            </a:prstGeom>
            <a:noFill/>
          </p:spPr>
          <p:txBody>
            <a:bodyPr wrap="none" rtlCol="0">
              <a:spAutoFit/>
            </a:bodyPr>
            <a:lstStyle/>
            <a:p>
              <a:pPr algn="ctr"/>
              <a:r>
                <a:rPr lang="en-US" sz="4400" dirty="0">
                  <a:solidFill>
                    <a:srgbClr val="FFFFFF">
                      <a:lumMod val="85000"/>
                    </a:srgbClr>
                  </a:solidFill>
                  <a:latin typeface="Arial Rounded MT Bold" pitchFamily="34" charset="0"/>
                </a:rPr>
                <a:t>D</a:t>
              </a:r>
            </a:p>
          </p:txBody>
        </p:sp>
      </p:grpSp>
      <p:grpSp>
        <p:nvGrpSpPr>
          <p:cNvPr id="31" name="Stick_Figure5"/>
          <p:cNvGrpSpPr/>
          <p:nvPr/>
        </p:nvGrpSpPr>
        <p:grpSpPr>
          <a:xfrm>
            <a:off x="2426470" y="5268119"/>
            <a:ext cx="1471375" cy="3923668"/>
            <a:chOff x="7431636" y="2339367"/>
            <a:chExt cx="1960342" cy="3920686"/>
          </a:xfrm>
        </p:grpSpPr>
        <p:pic>
          <p:nvPicPr>
            <p:cNvPr id="33" name="figur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1636" y="2339367"/>
              <a:ext cx="1960342" cy="3920686"/>
            </a:xfrm>
            <a:prstGeom prst="rect">
              <a:avLst/>
            </a:prstGeom>
          </p:spPr>
        </p:pic>
        <p:sp>
          <p:nvSpPr>
            <p:cNvPr id="36" name="TextBox 35"/>
            <p:cNvSpPr txBox="1"/>
            <p:nvPr/>
          </p:nvSpPr>
          <p:spPr>
            <a:xfrm>
              <a:off x="8625255" y="2867680"/>
              <a:ext cx="455334" cy="768856"/>
            </a:xfrm>
            <a:prstGeom prst="rect">
              <a:avLst/>
            </a:prstGeom>
            <a:noFill/>
          </p:spPr>
          <p:txBody>
            <a:bodyPr wrap="none" rtlCol="0">
              <a:spAutoFit/>
            </a:bodyPr>
            <a:lstStyle/>
            <a:p>
              <a:pPr algn="ctr"/>
              <a:r>
                <a:rPr lang="en-US" sz="4400" dirty="0">
                  <a:solidFill>
                    <a:srgbClr val="FFFFFF">
                      <a:lumMod val="85000"/>
                    </a:srgbClr>
                  </a:solidFill>
                  <a:latin typeface="Arial Rounded MT Bold" pitchFamily="34" charset="0"/>
                </a:rPr>
                <a:t>I</a:t>
              </a:r>
            </a:p>
          </p:txBody>
        </p:sp>
      </p:grpSp>
      <p:grpSp>
        <p:nvGrpSpPr>
          <p:cNvPr id="37" name="Stick_Figure3"/>
          <p:cNvGrpSpPr/>
          <p:nvPr/>
        </p:nvGrpSpPr>
        <p:grpSpPr>
          <a:xfrm>
            <a:off x="5992744" y="5242721"/>
            <a:ext cx="1417735" cy="3823643"/>
            <a:chOff x="3810000" y="1814233"/>
            <a:chExt cx="2644199" cy="5348563"/>
          </a:xfrm>
        </p:grpSpPr>
        <p:pic>
          <p:nvPicPr>
            <p:cNvPr id="38" name="fig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814233"/>
              <a:ext cx="2644199" cy="5348563"/>
            </a:xfrm>
            <a:prstGeom prst="rect">
              <a:avLst/>
            </a:prstGeom>
          </p:spPr>
        </p:pic>
        <p:sp>
          <p:nvSpPr>
            <p:cNvPr id="39" name="TextBox 38"/>
            <p:cNvSpPr txBox="1"/>
            <p:nvPr/>
          </p:nvSpPr>
          <p:spPr>
            <a:xfrm>
              <a:off x="4357187" y="2357819"/>
              <a:ext cx="1047006" cy="1076304"/>
            </a:xfrm>
            <a:prstGeom prst="rect">
              <a:avLst/>
            </a:prstGeom>
            <a:noFill/>
          </p:spPr>
          <p:txBody>
            <a:bodyPr wrap="none" rtlCol="0">
              <a:spAutoFit/>
            </a:bodyPr>
            <a:lstStyle/>
            <a:p>
              <a:pPr algn="ctr"/>
              <a:r>
                <a:rPr lang="en-US" sz="4400" dirty="0">
                  <a:solidFill>
                    <a:srgbClr val="FFFFFF">
                      <a:lumMod val="85000"/>
                    </a:srgbClr>
                  </a:solidFill>
                  <a:latin typeface="Arial Rounded MT Bold" pitchFamily="34" charset="0"/>
                </a:rPr>
                <a:t>A</a:t>
              </a:r>
            </a:p>
          </p:txBody>
        </p:sp>
      </p:grpSp>
      <p:sp>
        <p:nvSpPr>
          <p:cNvPr id="40" name="TextBox 39"/>
          <p:cNvSpPr txBox="1"/>
          <p:nvPr/>
        </p:nvSpPr>
        <p:spPr>
          <a:xfrm>
            <a:off x="990600" y="0"/>
            <a:ext cx="6934200" cy="523220"/>
          </a:xfrm>
          <a:prstGeom prst="rect">
            <a:avLst/>
          </a:prstGeom>
          <a:noFill/>
        </p:spPr>
        <p:txBody>
          <a:bodyPr wrap="square" rtlCol="0">
            <a:spAutoFit/>
          </a:bodyPr>
          <a:lstStyle/>
          <a:p>
            <a:pPr algn="ctr"/>
            <a:r>
              <a:rPr lang="en-US" sz="2800" b="1" dirty="0">
                <a:solidFill>
                  <a:srgbClr val="FFFFFF"/>
                </a:solidFill>
              </a:rPr>
              <a:t>Attended a Step and Stopped Coming.</a:t>
            </a:r>
          </a:p>
        </p:txBody>
      </p:sp>
      <p:sp>
        <p:nvSpPr>
          <p:cNvPr id="18" name="Rectangular Callout 17"/>
          <p:cNvSpPr/>
          <p:nvPr/>
        </p:nvSpPr>
        <p:spPr>
          <a:xfrm>
            <a:off x="1922601" y="1600200"/>
            <a:ext cx="5245981" cy="3276600"/>
          </a:xfrm>
          <a:prstGeom prst="wedgeRectCallout">
            <a:avLst>
              <a:gd name="adj1" fmla="val 63356"/>
              <a:gd name="adj2" fmla="val -8112"/>
            </a:avLst>
          </a:prstGeom>
          <a:solidFill>
            <a:srgbClr val="669900"/>
          </a:solidFill>
          <a:ln w="25400" cap="flat" cmpd="sng" algn="ctr">
            <a:solidFill>
              <a:srgbClr val="669900">
                <a:shade val="50000"/>
              </a:srgbClr>
            </a:solidFill>
            <a:prstDash val="solid"/>
          </a:ln>
          <a:effectLst/>
        </p:spPr>
        <p:txBody>
          <a:bodyPr rtlCol="0" anchor="ctr"/>
          <a:lstStyle/>
          <a:p>
            <a:pPr marL="0" lvl="1">
              <a:lnSpc>
                <a:spcPct val="80000"/>
              </a:lnSpc>
              <a:defRPr/>
            </a:pPr>
            <a:r>
              <a:rPr lang="en-US" sz="2200" b="1" kern="0" dirty="0">
                <a:solidFill>
                  <a:srgbClr val="F8F8F8"/>
                </a:solidFill>
                <a:latin typeface="Century Gothic"/>
              </a:rPr>
              <a:t>Hi Michelle.  This is Ann from </a:t>
            </a:r>
            <a:r>
              <a:rPr lang="en-US" sz="2200" b="1" kern="0" dirty="0" smtClean="0">
                <a:solidFill>
                  <a:srgbClr val="F8F8F8"/>
                </a:solidFill>
                <a:latin typeface="Century Gothic"/>
              </a:rPr>
              <a:t>xxx Inc</a:t>
            </a:r>
            <a:r>
              <a:rPr lang="en-US" sz="2200" b="1" kern="0" dirty="0">
                <a:solidFill>
                  <a:srgbClr val="F8F8F8"/>
                </a:solidFill>
                <a:latin typeface="Century Gothic"/>
              </a:rPr>
              <a:t>.  A while back, when we met, you said you hoped to get training so you could get a better job to provide more for your daughter.  I am wanting to work out a plan for you so you can get back on track. I know how important increased money was to you and your child.</a:t>
            </a:r>
          </a:p>
        </p:txBody>
      </p:sp>
      <p:grpSp>
        <p:nvGrpSpPr>
          <p:cNvPr id="4" name="Group 3"/>
          <p:cNvGrpSpPr/>
          <p:nvPr/>
        </p:nvGrpSpPr>
        <p:grpSpPr>
          <a:xfrm>
            <a:off x="646012" y="261833"/>
            <a:ext cx="2210426" cy="1948191"/>
            <a:chOff x="646012" y="261610"/>
            <a:chExt cx="2210426" cy="1948190"/>
          </a:xfrm>
        </p:grpSpPr>
        <p:sp>
          <p:nvSpPr>
            <p:cNvPr id="2" name="Explosion 1 1"/>
            <p:cNvSpPr/>
            <p:nvPr/>
          </p:nvSpPr>
          <p:spPr>
            <a:xfrm>
              <a:off x="646012" y="261610"/>
              <a:ext cx="2210426" cy="194819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3" name="TextBox 2"/>
            <p:cNvSpPr txBox="1"/>
            <p:nvPr/>
          </p:nvSpPr>
          <p:spPr>
            <a:xfrm>
              <a:off x="990600" y="774040"/>
              <a:ext cx="1435865" cy="923330"/>
            </a:xfrm>
            <a:prstGeom prst="rect">
              <a:avLst/>
            </a:prstGeom>
            <a:noFill/>
          </p:spPr>
          <p:txBody>
            <a:bodyPr wrap="square" rtlCol="0">
              <a:spAutoFit/>
            </a:bodyPr>
            <a:lstStyle/>
            <a:p>
              <a:pPr algn="ctr" fontAlgn="base">
                <a:spcBef>
                  <a:spcPct val="0"/>
                </a:spcBef>
                <a:spcAft>
                  <a:spcPct val="0"/>
                </a:spcAft>
              </a:pPr>
              <a:r>
                <a:rPr lang="en-US" b="1" dirty="0">
                  <a:solidFill>
                    <a:srgbClr val="000000"/>
                  </a:solidFill>
                  <a:latin typeface="Arial" charset="0"/>
                </a:rPr>
                <a:t>Reminder of real goal.</a:t>
              </a:r>
            </a:p>
          </p:txBody>
        </p:sp>
      </p:gr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3096" y="6522850"/>
            <a:ext cx="1094327" cy="287767"/>
          </a:xfrm>
          <a:prstGeom prst="rect">
            <a:avLst/>
          </a:prstGeom>
        </p:spPr>
      </p:pic>
    </p:spTree>
    <p:extLst>
      <p:ext uri="{BB962C8B-B14F-4D97-AF65-F5344CB8AC3E}">
        <p14:creationId xmlns:p14="http://schemas.microsoft.com/office/powerpoint/2010/main" val="394896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9" y="0"/>
            <a:ext cx="667775"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274320" rIns="91440" rtlCol="0" anchor="ctr" anchorCtr="0"/>
          <a:lstStyle/>
          <a:p>
            <a:pPr algn="ctr"/>
            <a:r>
              <a:rPr lang="en-US" sz="2800" b="1" dirty="0">
                <a:solidFill>
                  <a:srgbClr val="FFFFFF"/>
                </a:solidFill>
              </a:rPr>
              <a:t>Focus on </a:t>
            </a:r>
            <a:r>
              <a:rPr lang="en-US" sz="2800" b="1" dirty="0" smtClean="0">
                <a:solidFill>
                  <a:srgbClr val="FFFFFF"/>
                </a:solidFill>
              </a:rPr>
              <a:t>Outcomes</a:t>
            </a:r>
            <a:endParaRPr lang="en-US" sz="2800" b="1" dirty="0">
              <a:solidFill>
                <a:srgbClr val="FFFFFF"/>
              </a:solidFill>
            </a:endParaRPr>
          </a:p>
        </p:txBody>
      </p:sp>
      <p:pic>
        <p:nvPicPr>
          <p:cNvPr id="23" name="b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65" y="313881"/>
            <a:ext cx="8091803" cy="6916072"/>
          </a:xfrm>
          <a:prstGeom prst="rect">
            <a:avLst/>
          </a:prstGeom>
        </p:spPr>
      </p:pic>
      <p:grpSp>
        <p:nvGrpSpPr>
          <p:cNvPr id="25" name="Stick_Figure3"/>
          <p:cNvGrpSpPr/>
          <p:nvPr/>
        </p:nvGrpSpPr>
        <p:grpSpPr>
          <a:xfrm>
            <a:off x="4783046" y="5130812"/>
            <a:ext cx="1417735" cy="3823647"/>
            <a:chOff x="3810000" y="1814231"/>
            <a:chExt cx="2644199" cy="5348569"/>
          </a:xfrm>
        </p:grpSpPr>
        <p:pic>
          <p:nvPicPr>
            <p:cNvPr id="26" name="fig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814231"/>
              <a:ext cx="2644199" cy="5348569"/>
            </a:xfrm>
            <a:prstGeom prst="rect">
              <a:avLst/>
            </a:prstGeom>
          </p:spPr>
        </p:pic>
        <p:sp>
          <p:nvSpPr>
            <p:cNvPr id="37" name="TextBox 36"/>
            <p:cNvSpPr txBox="1"/>
            <p:nvPr/>
          </p:nvSpPr>
          <p:spPr>
            <a:xfrm>
              <a:off x="4339420" y="2375585"/>
              <a:ext cx="1047006" cy="1076304"/>
            </a:xfrm>
            <a:prstGeom prst="rect">
              <a:avLst/>
            </a:prstGeom>
            <a:noFill/>
          </p:spPr>
          <p:txBody>
            <a:bodyPr wrap="none" rtlCol="0">
              <a:spAutoFit/>
            </a:bodyPr>
            <a:lstStyle/>
            <a:p>
              <a:pPr algn="ctr"/>
              <a:r>
                <a:rPr lang="en-US" sz="4400" dirty="0">
                  <a:solidFill>
                    <a:srgbClr val="FFFFFF">
                      <a:lumMod val="85000"/>
                    </a:srgbClr>
                  </a:solidFill>
                  <a:latin typeface="Arial Rounded MT Bold" pitchFamily="34" charset="0"/>
                </a:rPr>
                <a:t>E</a:t>
              </a:r>
            </a:p>
          </p:txBody>
        </p:sp>
      </p:grpSp>
      <p:grpSp>
        <p:nvGrpSpPr>
          <p:cNvPr id="38" name="Stick_Figure3"/>
          <p:cNvGrpSpPr/>
          <p:nvPr/>
        </p:nvGrpSpPr>
        <p:grpSpPr>
          <a:xfrm>
            <a:off x="3545797" y="5160589"/>
            <a:ext cx="1424626" cy="3842227"/>
            <a:chOff x="3810000" y="1814231"/>
            <a:chExt cx="2644198" cy="5348569"/>
          </a:xfrm>
        </p:grpSpPr>
        <p:pic>
          <p:nvPicPr>
            <p:cNvPr id="39" name="figur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814231"/>
              <a:ext cx="2644198" cy="5348569"/>
            </a:xfrm>
            <a:prstGeom prst="rect">
              <a:avLst/>
            </a:prstGeom>
          </p:spPr>
        </p:pic>
        <p:sp>
          <p:nvSpPr>
            <p:cNvPr id="41" name="TextBox 40"/>
            <p:cNvSpPr txBox="1"/>
            <p:nvPr/>
          </p:nvSpPr>
          <p:spPr>
            <a:xfrm>
              <a:off x="5115782" y="2355439"/>
              <a:ext cx="1098473" cy="1071100"/>
            </a:xfrm>
            <a:prstGeom prst="rect">
              <a:avLst/>
            </a:prstGeom>
            <a:noFill/>
          </p:spPr>
          <p:txBody>
            <a:bodyPr wrap="none" rtlCol="0">
              <a:spAutoFit/>
            </a:bodyPr>
            <a:lstStyle/>
            <a:p>
              <a:pPr algn="ctr"/>
              <a:r>
                <a:rPr lang="en-US" sz="4400" dirty="0">
                  <a:solidFill>
                    <a:srgbClr val="FFFFFF">
                      <a:lumMod val="85000"/>
                    </a:srgbClr>
                  </a:solidFill>
                  <a:latin typeface="Arial Rounded MT Bold" pitchFamily="34" charset="0"/>
                </a:rPr>
                <a:t>D</a:t>
              </a:r>
            </a:p>
          </p:txBody>
        </p:sp>
      </p:grpSp>
      <p:grpSp>
        <p:nvGrpSpPr>
          <p:cNvPr id="42" name="Stick_Figure5"/>
          <p:cNvGrpSpPr/>
          <p:nvPr/>
        </p:nvGrpSpPr>
        <p:grpSpPr>
          <a:xfrm>
            <a:off x="2426443" y="5268119"/>
            <a:ext cx="1471376" cy="3923668"/>
            <a:chOff x="7431636" y="2339367"/>
            <a:chExt cx="1960343" cy="3920686"/>
          </a:xfrm>
        </p:grpSpPr>
        <p:pic>
          <p:nvPicPr>
            <p:cNvPr id="43" name="figur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1636" y="2339367"/>
              <a:ext cx="1960343" cy="3920686"/>
            </a:xfrm>
            <a:prstGeom prst="rect">
              <a:avLst/>
            </a:prstGeom>
          </p:spPr>
        </p:pic>
        <p:sp>
          <p:nvSpPr>
            <p:cNvPr id="45" name="TextBox 44"/>
            <p:cNvSpPr txBox="1"/>
            <p:nvPr/>
          </p:nvSpPr>
          <p:spPr>
            <a:xfrm>
              <a:off x="8625256" y="2867680"/>
              <a:ext cx="455334" cy="768856"/>
            </a:xfrm>
            <a:prstGeom prst="rect">
              <a:avLst/>
            </a:prstGeom>
            <a:noFill/>
          </p:spPr>
          <p:txBody>
            <a:bodyPr wrap="none" rtlCol="0">
              <a:spAutoFit/>
            </a:bodyPr>
            <a:lstStyle/>
            <a:p>
              <a:pPr algn="ctr"/>
              <a:r>
                <a:rPr lang="en-US" sz="4400" dirty="0">
                  <a:solidFill>
                    <a:srgbClr val="FFFFFF">
                      <a:lumMod val="85000"/>
                    </a:srgbClr>
                  </a:solidFill>
                  <a:latin typeface="Arial Rounded MT Bold" pitchFamily="34" charset="0"/>
                </a:rPr>
                <a:t>I</a:t>
              </a:r>
            </a:p>
          </p:txBody>
        </p:sp>
      </p:grpSp>
      <p:grpSp>
        <p:nvGrpSpPr>
          <p:cNvPr id="46" name="Stick_Figure3"/>
          <p:cNvGrpSpPr/>
          <p:nvPr/>
        </p:nvGrpSpPr>
        <p:grpSpPr>
          <a:xfrm>
            <a:off x="5992744" y="5242764"/>
            <a:ext cx="1417735" cy="3823647"/>
            <a:chOff x="3810000" y="1814231"/>
            <a:chExt cx="2644199" cy="5348569"/>
          </a:xfrm>
        </p:grpSpPr>
        <p:pic>
          <p:nvPicPr>
            <p:cNvPr id="47" name="fig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814231"/>
              <a:ext cx="2644199" cy="5348569"/>
            </a:xfrm>
            <a:prstGeom prst="rect">
              <a:avLst/>
            </a:prstGeom>
          </p:spPr>
        </p:pic>
        <p:sp>
          <p:nvSpPr>
            <p:cNvPr id="49" name="TextBox 48"/>
            <p:cNvSpPr txBox="1"/>
            <p:nvPr/>
          </p:nvSpPr>
          <p:spPr>
            <a:xfrm>
              <a:off x="4357187" y="2357817"/>
              <a:ext cx="1047006" cy="1076304"/>
            </a:xfrm>
            <a:prstGeom prst="rect">
              <a:avLst/>
            </a:prstGeom>
            <a:noFill/>
          </p:spPr>
          <p:txBody>
            <a:bodyPr wrap="none" rtlCol="0">
              <a:spAutoFit/>
            </a:bodyPr>
            <a:lstStyle/>
            <a:p>
              <a:pPr algn="ctr"/>
              <a:r>
                <a:rPr lang="en-US" sz="4400" dirty="0">
                  <a:solidFill>
                    <a:srgbClr val="FFFFFF">
                      <a:lumMod val="85000"/>
                    </a:srgbClr>
                  </a:solidFill>
                  <a:latin typeface="Arial Rounded MT Bold" pitchFamily="34" charset="0"/>
                </a:rPr>
                <a:t>A</a:t>
              </a:r>
            </a:p>
          </p:txBody>
        </p:sp>
      </p:grpSp>
      <p:sp>
        <p:nvSpPr>
          <p:cNvPr id="50" name="TextBox 49"/>
          <p:cNvSpPr txBox="1"/>
          <p:nvPr/>
        </p:nvSpPr>
        <p:spPr>
          <a:xfrm>
            <a:off x="990600" y="0"/>
            <a:ext cx="7239000" cy="523220"/>
          </a:xfrm>
          <a:prstGeom prst="rect">
            <a:avLst/>
          </a:prstGeom>
          <a:noFill/>
        </p:spPr>
        <p:txBody>
          <a:bodyPr wrap="square" rtlCol="0">
            <a:spAutoFit/>
          </a:bodyPr>
          <a:lstStyle/>
          <a:p>
            <a:pPr algn="ctr"/>
            <a:r>
              <a:rPr lang="en-US" sz="2800" b="1" dirty="0" smtClean="0">
                <a:solidFill>
                  <a:srgbClr val="FFFFFF"/>
                </a:solidFill>
              </a:rPr>
              <a:t>Re-Engagement</a:t>
            </a:r>
            <a:endParaRPr lang="en-US" sz="2800" b="1" dirty="0">
              <a:solidFill>
                <a:srgbClr val="FFFFFF"/>
              </a:solidFill>
            </a:endParaRPr>
          </a:p>
        </p:txBody>
      </p:sp>
      <p:sp>
        <p:nvSpPr>
          <p:cNvPr id="18" name="Rounded Rectangular Callout 17"/>
          <p:cNvSpPr/>
          <p:nvPr/>
        </p:nvSpPr>
        <p:spPr>
          <a:xfrm>
            <a:off x="2505993" y="1143000"/>
            <a:ext cx="5181600" cy="3505200"/>
          </a:xfrm>
          <a:prstGeom prst="wedgeRoundRectCallout">
            <a:avLst>
              <a:gd name="adj1" fmla="val -53713"/>
              <a:gd name="adj2" fmla="val 73272"/>
              <a:gd name="adj3" fmla="val 16667"/>
            </a:avLst>
          </a:prstGeom>
          <a:solidFill>
            <a:srgbClr val="FFFF00"/>
          </a:solidFill>
          <a:ln w="25400" cap="flat" cmpd="sng" algn="ctr">
            <a:solidFill>
              <a:srgbClr val="669900">
                <a:shade val="50000"/>
              </a:srgbClr>
            </a:solidFill>
            <a:prstDash val="solid"/>
          </a:ln>
          <a:effectLst/>
        </p:spPr>
        <p:txBody>
          <a:bodyPr rtlCol="0" anchor="ctr"/>
          <a:lstStyle/>
          <a:p>
            <a:pPr algn="ctr">
              <a:defRPr/>
            </a:pPr>
            <a:endParaRPr lang="en-US" kern="0">
              <a:solidFill>
                <a:srgbClr val="F8F8F8"/>
              </a:solidFill>
              <a:latin typeface="Century Gothic"/>
            </a:endParaRPr>
          </a:p>
        </p:txBody>
      </p:sp>
      <p:sp>
        <p:nvSpPr>
          <p:cNvPr id="19" name="TextBox 18"/>
          <p:cNvSpPr txBox="1"/>
          <p:nvPr/>
        </p:nvSpPr>
        <p:spPr>
          <a:xfrm>
            <a:off x="2734593" y="1603274"/>
            <a:ext cx="4724400" cy="2585323"/>
          </a:xfrm>
          <a:prstGeom prst="rect">
            <a:avLst/>
          </a:prstGeom>
          <a:noFill/>
        </p:spPr>
        <p:txBody>
          <a:bodyPr wrap="square" rtlCol="0">
            <a:spAutoFit/>
          </a:bodyPr>
          <a:lstStyle/>
          <a:p>
            <a:r>
              <a:rPr lang="en-US" b="1" dirty="0">
                <a:solidFill>
                  <a:srgbClr val="005C00"/>
                </a:solidFill>
                <a:latin typeface="Century Gothic"/>
              </a:rPr>
              <a:t>Hi Marco.  This is Robert </a:t>
            </a:r>
            <a:r>
              <a:rPr lang="en-US" b="1" dirty="0" smtClean="0">
                <a:solidFill>
                  <a:srgbClr val="005C00"/>
                </a:solidFill>
                <a:latin typeface="Century Gothic"/>
              </a:rPr>
              <a:t>at XYZ </a:t>
            </a:r>
            <a:r>
              <a:rPr lang="en-US" b="1" dirty="0">
                <a:solidFill>
                  <a:srgbClr val="005C00"/>
                </a:solidFill>
                <a:latin typeface="Century Gothic"/>
              </a:rPr>
              <a:t>and I am trying to reach you.  My goal was to help you to __________.  </a:t>
            </a:r>
            <a:r>
              <a:rPr lang="en-US" b="1" u="sng" dirty="0">
                <a:solidFill>
                  <a:srgbClr val="005C00"/>
                </a:solidFill>
                <a:latin typeface="Century Gothic"/>
              </a:rPr>
              <a:t>We</a:t>
            </a:r>
            <a:r>
              <a:rPr lang="en-US" b="1" dirty="0">
                <a:solidFill>
                  <a:srgbClr val="005C00"/>
                </a:solidFill>
                <a:latin typeface="Century Gothic"/>
              </a:rPr>
              <a:t> were working on a plan and then </a:t>
            </a:r>
            <a:r>
              <a:rPr lang="en-US" b="1" u="sng" dirty="0">
                <a:solidFill>
                  <a:srgbClr val="005C00"/>
                </a:solidFill>
                <a:latin typeface="Century Gothic"/>
              </a:rPr>
              <a:t>we</a:t>
            </a:r>
            <a:r>
              <a:rPr lang="en-US" b="1" dirty="0">
                <a:solidFill>
                  <a:srgbClr val="005C00"/>
                </a:solidFill>
                <a:latin typeface="Century Gothic"/>
              </a:rPr>
              <a:t> lost our momentum.  I wanted to call to find out what I can do to get </a:t>
            </a:r>
            <a:r>
              <a:rPr lang="en-US" b="1" u="sng" dirty="0">
                <a:solidFill>
                  <a:srgbClr val="005C00"/>
                </a:solidFill>
                <a:latin typeface="Century Gothic"/>
              </a:rPr>
              <a:t>us</a:t>
            </a:r>
            <a:r>
              <a:rPr lang="en-US" b="1" dirty="0">
                <a:solidFill>
                  <a:srgbClr val="005C00"/>
                </a:solidFill>
                <a:latin typeface="Century Gothic"/>
              </a:rPr>
              <a:t> back on track.  I really want to help you to_________.  Give me a call back at xxx-</a:t>
            </a:r>
            <a:r>
              <a:rPr lang="en-US" b="1" dirty="0" err="1">
                <a:solidFill>
                  <a:srgbClr val="005C00"/>
                </a:solidFill>
                <a:latin typeface="Century Gothic"/>
              </a:rPr>
              <a:t>xxxx</a:t>
            </a:r>
            <a:r>
              <a:rPr lang="en-US" b="1" dirty="0">
                <a:solidFill>
                  <a:srgbClr val="005C00"/>
                </a:solidFill>
                <a:latin typeface="Century Gothic"/>
              </a:rPr>
              <a:t>.  I would be excited to hear from you.</a:t>
            </a:r>
          </a:p>
        </p:txBody>
      </p:sp>
      <p:grpSp>
        <p:nvGrpSpPr>
          <p:cNvPr id="4" name="Group 3"/>
          <p:cNvGrpSpPr/>
          <p:nvPr/>
        </p:nvGrpSpPr>
        <p:grpSpPr>
          <a:xfrm>
            <a:off x="457209" y="523223"/>
            <a:ext cx="2704931" cy="2143780"/>
            <a:chOff x="457200" y="523220"/>
            <a:chExt cx="2704931" cy="2143780"/>
          </a:xfrm>
        </p:grpSpPr>
        <p:sp>
          <p:nvSpPr>
            <p:cNvPr id="2" name="Explosion 2 1"/>
            <p:cNvSpPr/>
            <p:nvPr/>
          </p:nvSpPr>
          <p:spPr>
            <a:xfrm>
              <a:off x="457200" y="523220"/>
              <a:ext cx="2704931" cy="2143780"/>
            </a:xfrm>
            <a:prstGeom prst="irregularSeal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3" name="TextBox 2"/>
            <p:cNvSpPr txBox="1"/>
            <p:nvPr/>
          </p:nvSpPr>
          <p:spPr>
            <a:xfrm>
              <a:off x="795246" y="1057929"/>
              <a:ext cx="1758665" cy="923330"/>
            </a:xfrm>
            <a:prstGeom prst="rect">
              <a:avLst/>
            </a:prstGeom>
            <a:noFill/>
          </p:spPr>
          <p:txBody>
            <a:bodyPr wrap="square" rtlCol="0">
              <a:spAutoFit/>
            </a:bodyPr>
            <a:lstStyle/>
            <a:p>
              <a:pPr algn="ctr" fontAlgn="base">
                <a:spcBef>
                  <a:spcPct val="0"/>
                </a:spcBef>
                <a:spcAft>
                  <a:spcPct val="0"/>
                </a:spcAft>
              </a:pPr>
              <a:r>
                <a:rPr lang="en-US" b="1" dirty="0">
                  <a:solidFill>
                    <a:srgbClr val="000000">
                      <a:lumMod val="95000"/>
                      <a:lumOff val="5000"/>
                    </a:srgbClr>
                  </a:solidFill>
                  <a:latin typeface="Arial" charset="0"/>
                </a:rPr>
                <a:t>Accepts </a:t>
              </a:r>
            </a:p>
            <a:p>
              <a:pPr algn="ctr" fontAlgn="base">
                <a:spcBef>
                  <a:spcPct val="0"/>
                </a:spcBef>
                <a:spcAft>
                  <a:spcPct val="0"/>
                </a:spcAft>
              </a:pPr>
              <a:r>
                <a:rPr lang="en-US" b="1" dirty="0">
                  <a:solidFill>
                    <a:srgbClr val="000000">
                      <a:lumMod val="95000"/>
                      <a:lumOff val="5000"/>
                    </a:srgbClr>
                  </a:solidFill>
                  <a:latin typeface="Arial" charset="0"/>
                </a:rPr>
                <a:t>part of responsibility.</a:t>
              </a:r>
            </a:p>
          </p:txBody>
        </p:sp>
      </p:gr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2176" y="6521438"/>
            <a:ext cx="1221824" cy="321294"/>
          </a:xfrm>
          <a:prstGeom prst="rect">
            <a:avLst/>
          </a:prstGeom>
        </p:spPr>
      </p:pic>
    </p:spTree>
    <p:extLst>
      <p:ext uri="{BB962C8B-B14F-4D97-AF65-F5344CB8AC3E}">
        <p14:creationId xmlns:p14="http://schemas.microsoft.com/office/powerpoint/2010/main" val="52032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YEAQQ_light_show_text_1980875.WMV">
            <a:hlinkClick r:id="" action="ppaction://media"/>
          </p:cNvPr>
          <p:cNvPicPr>
            <a:picLocks noChangeAspect="1"/>
          </p:cNvPicPr>
          <p:nvPr>
            <a:videoFile r:link="rId2"/>
            <p:extLst>
              <p:ext uri="{DAA4B4D4-6D71-4841-9C94-3DE7FCFB9230}">
                <p14:media xmlns:p14="http://schemas.microsoft.com/office/powerpoint/2010/main" r:embed="rId1" r:link="rId3"/>
              </p:ext>
            </p:extLst>
          </p:nvPr>
        </p:nvPicPr>
        <p:blipFill>
          <a:blip r:embed="rId8"/>
          <a:stretch>
            <a:fillRect/>
          </a:stretch>
        </p:blipFill>
        <p:spPr>
          <a:xfrm>
            <a:off x="-22712" y="19986"/>
            <a:ext cx="9799024" cy="5511951"/>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2200" y="4114800"/>
            <a:ext cx="5410200" cy="3276600"/>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29000" y="895349"/>
            <a:ext cx="2609850" cy="2609851"/>
          </a:xfrm>
          <a:prstGeom prst="rect">
            <a:avLst/>
          </a:prstGeom>
        </p:spPr>
      </p:pic>
      <p:pic>
        <p:nvPicPr>
          <p:cNvPr id="4" name="j0214098.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381000" y="5943600"/>
            <a:ext cx="609600" cy="60960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4800" y="6499631"/>
            <a:ext cx="1182624" cy="310986"/>
          </a:xfrm>
          <a:prstGeom prst="rect">
            <a:avLst/>
          </a:prstGeom>
        </p:spPr>
      </p:pic>
    </p:spTree>
    <p:extLst>
      <p:ext uri="{BB962C8B-B14F-4D97-AF65-F5344CB8AC3E}">
        <p14:creationId xmlns:p14="http://schemas.microsoft.com/office/powerpoint/2010/main" val="2331329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15" fill="hold"/>
                                        <p:tgtEl>
                                          <p:spTgt spid="4"/>
                                        </p:tgtEl>
                                      </p:cBhvr>
                                    </p:cmd>
                                  </p:childTnLst>
                                </p:cTn>
                              </p:par>
                            </p:childTnLst>
                          </p:cTn>
                        </p:par>
                        <p:par>
                          <p:cTn id="7" fill="hold">
                            <p:stCondLst>
                              <p:cond delay="4715"/>
                            </p:stCondLst>
                            <p:childTnLst>
                              <p:par>
                                <p:cTn id="8" presetID="1" presetClass="mediacall" presetSubtype="0" fill="hold" nodeType="afterEffect">
                                  <p:stCondLst>
                                    <p:cond delay="0"/>
                                  </p:stCondLst>
                                  <p:childTnLst>
                                    <p:cmd type="call" cmd="playFrom(0.0)">
                                      <p:cBhvr>
                                        <p:cTn id="9" dur="49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10"/>
                </p:tgtEl>
              </p:cMediaNode>
            </p:video>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indefinite"/>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
                                        </p:tgtEl>
                                      </p:cBhvr>
                                    </p:cmd>
                                  </p:childTnLst>
                                </p:cTn>
                              </p:par>
                            </p:childTnLst>
                          </p:cTn>
                        </p:par>
                      </p:childTnLst>
                    </p:cTn>
                  </p:par>
                </p:childTnLst>
              </p:cTn>
              <p:nextCondLst>
                <p:cond evt="onClick" delay="0">
                  <p:tgtEl>
                    <p:spTgt spid="10"/>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7160" y="1676401"/>
            <a:ext cx="4434840" cy="4373563"/>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US" dirty="0" smtClean="0">
                <a:latin typeface="Segoe Print" pitchFamily="2" charset="0"/>
              </a:rPr>
              <a:t>Congratulations on being admitted into the Vocational Training program.  Going to school, learning new skills, getting a diploma or license is an important step toward earning more money in the future. I am delighted you have applied and been accepted.</a:t>
            </a:r>
            <a:endParaRPr lang="en-US" dirty="0">
              <a:latin typeface="Segoe Print" pitchFamily="2" charset="0"/>
            </a:endParaRPr>
          </a:p>
        </p:txBody>
      </p:sp>
      <p:pic>
        <p:nvPicPr>
          <p:cNvPr id="4098" name="Picture 2" descr="C:\Users\Jodie Sue Kelly\Downloads\mailbox_money_overflow_800_clr_45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67" y="2286001"/>
            <a:ext cx="4175760" cy="2609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79030" y="76200"/>
            <a:ext cx="6172200" cy="685800"/>
          </a:xfrm>
          <a:prstGeom prst="rect">
            <a:avLst/>
          </a:prstGeom>
        </p:spPr>
        <p:txBody>
          <a:bodyPr vert="horz" wrap="square" lIns="91440" tIns="45720" rIns="91440" bIns="45720" rtlCol="0" anchor="ctr">
            <a:normAutofit/>
          </a:bodyPr>
          <a:lstStyle/>
          <a:p>
            <a:pPr>
              <a:spcBef>
                <a:spcPct val="0"/>
              </a:spcBef>
            </a:pPr>
            <a:r>
              <a:rPr lang="en-US" sz="2400" dirty="0">
                <a:solidFill>
                  <a:srgbClr val="333333"/>
                </a:solidFill>
                <a:latin typeface="Perpetua" pitchFamily="18" charset="0"/>
              </a:rPr>
              <a:t>Recognition:  Emphasizing Income Improvement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514" y="6553200"/>
            <a:ext cx="978910" cy="257417"/>
          </a:xfrm>
          <a:prstGeom prst="rect">
            <a:avLst/>
          </a:prstGeom>
        </p:spPr>
      </p:pic>
    </p:spTree>
    <p:extLst>
      <p:ext uri="{BB962C8B-B14F-4D97-AF65-F5344CB8AC3E}">
        <p14:creationId xmlns:p14="http://schemas.microsoft.com/office/powerpoint/2010/main" val="16146531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7475"/>
            <a:ext cx="7772400" cy="639763"/>
          </a:xfrm>
        </p:spPr>
        <p:txBody>
          <a:bodyPr/>
          <a:lstStyle/>
          <a:p>
            <a:r>
              <a:rPr lang="en-US" dirty="0" smtClean="0"/>
              <a:t>More Recognition…</a:t>
            </a:r>
            <a:endParaRPr lang="en-US" dirty="0"/>
          </a:p>
        </p:txBody>
      </p:sp>
      <p:sp>
        <p:nvSpPr>
          <p:cNvPr id="6" name="TextBox 5"/>
          <p:cNvSpPr txBox="1"/>
          <p:nvPr/>
        </p:nvSpPr>
        <p:spPr>
          <a:xfrm>
            <a:off x="3276600" y="1600200"/>
            <a:ext cx="5562600" cy="4419600"/>
          </a:xfrm>
          <a:prstGeom prst="rect">
            <a:avLst/>
          </a:prstGeom>
        </p:spPr>
        <p:txBody>
          <a:bodyPr vert="horz" wrap="squar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sp>
        <p:nvSpPr>
          <p:cNvPr id="7" name="TextBox 6"/>
          <p:cNvSpPr txBox="1"/>
          <p:nvPr/>
        </p:nvSpPr>
        <p:spPr>
          <a:xfrm>
            <a:off x="3124200" y="1828800"/>
            <a:ext cx="5486400" cy="3810000"/>
          </a:xfrm>
          <a:prstGeom prst="rect">
            <a:avLst/>
          </a:prstGeom>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nchor="ctr">
            <a:normAutofit/>
          </a:bodyPr>
          <a:lstStyle/>
          <a:p>
            <a:pPr>
              <a:spcBef>
                <a:spcPct val="0"/>
              </a:spcBef>
            </a:pPr>
            <a:r>
              <a:rPr lang="en-US" sz="2400" dirty="0">
                <a:solidFill>
                  <a:srgbClr val="333333"/>
                </a:solidFill>
                <a:latin typeface="Segoe Print" pitchFamily="2" charset="0"/>
              </a:rPr>
              <a:t>Congratulations on getting an increase in hours.  Working more hours means a bigger paycheck, and that is great.  Even more impressive is that being given more hours shows you have proven yourself to be a valued employee.  I could not be happier for you.</a:t>
            </a:r>
          </a:p>
        </p:txBody>
      </p:sp>
      <p:pic>
        <p:nvPicPr>
          <p:cNvPr id="8" name="money with scaffold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09" y="2286000"/>
            <a:ext cx="3239709" cy="350752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740" y="6477000"/>
            <a:ext cx="1268684" cy="333617"/>
          </a:xfrm>
          <a:prstGeom prst="rect">
            <a:avLst/>
          </a:prstGeom>
        </p:spPr>
      </p:pic>
    </p:spTree>
    <p:extLst>
      <p:ext uri="{BB962C8B-B14F-4D97-AF65-F5344CB8AC3E}">
        <p14:creationId xmlns:p14="http://schemas.microsoft.com/office/powerpoint/2010/main" val="4450703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127979"/>
            <a:ext cx="7772400" cy="936625"/>
          </a:xfrm>
        </p:spPr>
        <p:txBody>
          <a:bodyPr>
            <a:noAutofit/>
          </a:bodyPr>
          <a:lstStyle/>
          <a:p>
            <a:pPr algn="r"/>
            <a:r>
              <a:rPr lang="en-US" sz="1600" dirty="0" smtClean="0">
                <a:solidFill>
                  <a:schemeClr val="bg1">
                    <a:lumMod val="95000"/>
                  </a:schemeClr>
                </a:solidFill>
                <a:latin typeface="Segoe Print" pitchFamily="2" charset="0"/>
              </a:rPr>
              <a:t>You will remember that when you joined the program, you learned that one of our goals was to help you to improve your financial future.  And you are doing just that.  I know you aren’t financially where you want to be.  Few people are.  But you are closing the gap by having retained this job for the past six months and by getting that raise.  I am excited for you.  </a:t>
            </a:r>
            <a:endParaRPr lang="en-US" sz="1600" dirty="0">
              <a:solidFill>
                <a:schemeClr val="bg1">
                  <a:lumMod val="95000"/>
                </a:schemeClr>
              </a:solidFill>
              <a:latin typeface="Segoe Print" pitchFamily="2" charset="0"/>
            </a:endParaRPr>
          </a:p>
        </p:txBody>
      </p:sp>
      <p:pic>
        <p:nvPicPr>
          <p:cNvPr id="4" name="theater_sign_ligh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56" y="-15521"/>
            <a:ext cx="9144000" cy="51435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8514" y="6553200"/>
            <a:ext cx="978910" cy="257417"/>
          </a:xfrm>
          <a:prstGeom prst="rect">
            <a:avLst/>
          </a:prstGeom>
        </p:spPr>
      </p:pic>
    </p:spTree>
    <p:extLst>
      <p:ext uri="{BB962C8B-B14F-4D97-AF65-F5344CB8AC3E}">
        <p14:creationId xmlns:p14="http://schemas.microsoft.com/office/powerpoint/2010/main" val="84198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11852"/>
            <a:ext cx="6096000" cy="914400"/>
          </a:xfrm>
        </p:spPr>
        <p:txBody>
          <a:bodyPr>
            <a:noAutofit/>
          </a:bodyPr>
          <a:lstStyle/>
          <a:p>
            <a:r>
              <a:rPr lang="en-US" sz="3600" dirty="0" smtClean="0"/>
              <a:t>Welcome &amp; Introductions</a:t>
            </a:r>
            <a:endParaRPr lang="en-US" sz="3600"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4</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sp>
        <p:nvSpPr>
          <p:cNvPr id="5" name="Rectangle 4"/>
          <p:cNvSpPr/>
          <p:nvPr/>
        </p:nvSpPr>
        <p:spPr>
          <a:xfrm>
            <a:off x="561304" y="3657600"/>
            <a:ext cx="6324600" cy="954107"/>
          </a:xfrm>
          <a:prstGeom prst="rect">
            <a:avLst/>
          </a:prstGeom>
        </p:spPr>
        <p:txBody>
          <a:bodyPr wrap="square">
            <a:spAutoFit/>
          </a:bodyPr>
          <a:lstStyle/>
          <a:p>
            <a:pPr lvl="0">
              <a:spcBef>
                <a:spcPts val="600"/>
              </a:spcBef>
              <a:spcAft>
                <a:spcPts val="600"/>
              </a:spcAft>
            </a:pPr>
            <a:r>
              <a:rPr lang="en-US" sz="2800" b="1" dirty="0" smtClean="0">
                <a:solidFill>
                  <a:prstClr val="black"/>
                </a:solidFill>
              </a:rPr>
              <a:t>Tressa Dorsey,</a:t>
            </a:r>
            <a:r>
              <a:rPr lang="en-US" sz="2800" dirty="0" smtClean="0">
                <a:solidFill>
                  <a:prstClr val="black"/>
                </a:solidFill>
              </a:rPr>
              <a:t> </a:t>
            </a:r>
            <a:r>
              <a:rPr lang="en-US" sz="2800" dirty="0">
                <a:solidFill>
                  <a:prstClr val="black"/>
                </a:solidFill>
              </a:rPr>
              <a:t>RTW Technical Assistance </a:t>
            </a:r>
            <a:r>
              <a:rPr lang="en-US" sz="2800" dirty="0" smtClean="0">
                <a:solidFill>
                  <a:prstClr val="black"/>
                </a:solidFill>
              </a:rPr>
              <a:t>Coach</a:t>
            </a:r>
            <a:endParaRPr lang="en-US" sz="2800" dirty="0">
              <a:solidFill>
                <a:prstClr val="black"/>
              </a:solidFill>
            </a:endParaRPr>
          </a:p>
        </p:txBody>
      </p:sp>
      <p:sp>
        <p:nvSpPr>
          <p:cNvPr id="11" name="Rectangle 10"/>
          <p:cNvSpPr/>
          <p:nvPr/>
        </p:nvSpPr>
        <p:spPr>
          <a:xfrm>
            <a:off x="583842" y="3127682"/>
            <a:ext cx="4956544" cy="584775"/>
          </a:xfrm>
          <a:prstGeom prst="rect">
            <a:avLst/>
          </a:prstGeom>
        </p:spPr>
        <p:txBody>
          <a:bodyPr wrap="square">
            <a:spAutoFit/>
          </a:bodyPr>
          <a:lstStyle/>
          <a:p>
            <a:r>
              <a:rPr lang="en-US" sz="3200" b="1" dirty="0" smtClean="0">
                <a:solidFill>
                  <a:schemeClr val="accent5">
                    <a:lumMod val="75000"/>
                  </a:schemeClr>
                </a:solidFill>
                <a:effectLst>
                  <a:outerShdw blurRad="38100" dist="38100" dir="2700000" algn="tl">
                    <a:srgbClr val="000000">
                      <a:alpha val="43137"/>
                    </a:srgbClr>
                  </a:outerShdw>
                </a:effectLst>
                <a:latin typeface="Candara" pitchFamily="34" charset="0"/>
              </a:rPr>
              <a:t>Facilitator:</a:t>
            </a:r>
            <a:endParaRPr lang="en-US" sz="3200" b="1" dirty="0">
              <a:solidFill>
                <a:schemeClr val="accent5">
                  <a:lumMod val="75000"/>
                </a:schemeClr>
              </a:solidFill>
              <a:effectLst>
                <a:outerShdw blurRad="38100" dist="38100" dir="2700000" algn="tl">
                  <a:srgbClr val="000000">
                    <a:alpha val="43137"/>
                  </a:srgbClr>
                </a:outerShdw>
              </a:effectLst>
              <a:latin typeface="Candara" pitchFamily="34" charset="0"/>
            </a:endParaRPr>
          </a:p>
        </p:txBody>
      </p:sp>
      <p:sp>
        <p:nvSpPr>
          <p:cNvPr id="12" name="Rectangle 11"/>
          <p:cNvSpPr/>
          <p:nvPr/>
        </p:nvSpPr>
        <p:spPr>
          <a:xfrm>
            <a:off x="570963" y="4732053"/>
            <a:ext cx="4016490" cy="584775"/>
          </a:xfrm>
          <a:prstGeom prst="rect">
            <a:avLst/>
          </a:prstGeom>
        </p:spPr>
        <p:txBody>
          <a:bodyPr wrap="square">
            <a:spAutoFit/>
          </a:bodyPr>
          <a:lstStyle/>
          <a:p>
            <a:r>
              <a:rPr lang="en-US" sz="3200" b="1" dirty="0" smtClean="0">
                <a:solidFill>
                  <a:schemeClr val="accent5">
                    <a:lumMod val="75000"/>
                  </a:schemeClr>
                </a:solidFill>
                <a:effectLst>
                  <a:outerShdw blurRad="38100" dist="38100" dir="2700000" algn="tl">
                    <a:srgbClr val="000000">
                      <a:alpha val="43137"/>
                    </a:srgbClr>
                  </a:outerShdw>
                </a:effectLst>
                <a:latin typeface="Candara" pitchFamily="34" charset="0"/>
              </a:rPr>
              <a:t>Guest Speaker:</a:t>
            </a:r>
            <a:endParaRPr lang="en-US" sz="3200" b="1" dirty="0">
              <a:solidFill>
                <a:schemeClr val="accent5">
                  <a:lumMod val="75000"/>
                </a:schemeClr>
              </a:solidFill>
              <a:effectLst>
                <a:outerShdw blurRad="38100" dist="38100" dir="2700000" algn="tl">
                  <a:srgbClr val="000000">
                    <a:alpha val="43137"/>
                  </a:srgbClr>
                </a:outerShdw>
              </a:effectLst>
              <a:latin typeface="Candara" pitchFamily="34" charset="0"/>
            </a:endParaRPr>
          </a:p>
        </p:txBody>
      </p:sp>
      <p:sp>
        <p:nvSpPr>
          <p:cNvPr id="15" name="Rectangle 14"/>
          <p:cNvSpPr/>
          <p:nvPr/>
        </p:nvSpPr>
        <p:spPr>
          <a:xfrm>
            <a:off x="621405" y="5316828"/>
            <a:ext cx="5843772" cy="523220"/>
          </a:xfrm>
          <a:prstGeom prst="rect">
            <a:avLst/>
          </a:prstGeom>
        </p:spPr>
        <p:txBody>
          <a:bodyPr wrap="square">
            <a:spAutoFit/>
          </a:bodyPr>
          <a:lstStyle/>
          <a:p>
            <a:pPr>
              <a:spcBef>
                <a:spcPts val="600"/>
              </a:spcBef>
              <a:spcAft>
                <a:spcPts val="600"/>
              </a:spcAft>
            </a:pPr>
            <a:r>
              <a:rPr lang="en-US" sz="2800" b="1" dirty="0">
                <a:solidFill>
                  <a:prstClr val="black"/>
                </a:solidFill>
              </a:rPr>
              <a:t>Jodie </a:t>
            </a:r>
            <a:r>
              <a:rPr lang="en-US" sz="2800" b="1" dirty="0" smtClean="0">
                <a:solidFill>
                  <a:prstClr val="black"/>
                </a:solidFill>
              </a:rPr>
              <a:t>Sue Kelly, </a:t>
            </a:r>
            <a:r>
              <a:rPr lang="en-US" sz="2800" dirty="0" smtClean="0">
                <a:solidFill>
                  <a:prstClr val="black"/>
                </a:solidFill>
              </a:rPr>
              <a:t>Cygnet Associates</a:t>
            </a:r>
            <a:endParaRPr lang="en-US" sz="2800" dirty="0">
              <a:solidFill>
                <a:prstClr val="black"/>
              </a:solidFill>
            </a:endParaRPr>
          </a:p>
        </p:txBody>
      </p:sp>
      <p:sp>
        <p:nvSpPr>
          <p:cNvPr id="9" name="Footer Placeholder 4"/>
          <p:cNvSpPr txBox="1">
            <a:spLocks/>
          </p:cNvSpPr>
          <p:nvPr/>
        </p:nvSpPr>
        <p:spPr>
          <a:xfrm>
            <a:off x="0" y="-16042"/>
            <a:ext cx="1600200" cy="108284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smtClean="0">
                <a:solidFill>
                  <a:srgbClr val="F39D3F"/>
                </a:solidFill>
              </a:rPr>
              <a:t>Getting the Ready-to-Work Back to Work</a:t>
            </a:r>
            <a:endParaRPr lang="en-US" sz="1400" b="1" i="1" dirty="0">
              <a:solidFill>
                <a:srgbClr val="F39D3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4724400"/>
            <a:ext cx="1524000" cy="1524000"/>
          </a:xfrm>
          <a:prstGeom prst="rect">
            <a:avLst/>
          </a:prstGeom>
        </p:spPr>
      </p:pic>
      <p:pic>
        <p:nvPicPr>
          <p:cNvPr id="13" name="Picture 2" title="Tressa Dorsey"/>
          <p:cNvPicPr preferRelativeResize="0">
            <a:picLocks noGrp="1" noChangeArrowheads="1"/>
          </p:cNvPicPr>
          <p:nvPr>
            <p:ph idx="1"/>
          </p:nvPr>
        </p:nvPicPr>
        <p:blipFill rotWithShape="1">
          <a:blip r:embed="rId4">
            <a:extLst>
              <a:ext uri="{BEBA8EAE-BF5A-486C-A8C5-ECC9F3942E4B}">
                <a14:imgProps xmlns:a14="http://schemas.microsoft.com/office/drawing/2010/main">
                  <a14:imgLayer r:embed="rId5">
                    <a14:imgEffect>
                      <a14:brightnessContrast bright="32000" contrast="14000"/>
                    </a14:imgEffect>
                  </a14:imgLayer>
                </a14:imgProps>
              </a:ext>
              <a:ext uri="{28A0092B-C50C-407E-A947-70E740481C1C}">
                <a14:useLocalDpi xmlns:a14="http://schemas.microsoft.com/office/drawing/2010/main" val="0"/>
              </a:ext>
            </a:extLst>
          </a:blip>
          <a:srcRect l="23411" t="29043" r="41094" b="21333"/>
          <a:stretch/>
        </p:blipFill>
        <p:spPr bwMode="auto">
          <a:xfrm rot="5400000">
            <a:off x="7083552" y="2968752"/>
            <a:ext cx="1527048" cy="15270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51645" y="1570893"/>
            <a:ext cx="3315237" cy="584775"/>
          </a:xfrm>
          <a:prstGeom prst="rect">
            <a:avLst/>
          </a:prstGeom>
          <a:noFill/>
        </p:spPr>
        <p:txBody>
          <a:bodyPr wrap="square" rtlCol="0">
            <a:spAutoFit/>
          </a:bodyPr>
          <a:lstStyle/>
          <a:p>
            <a:r>
              <a:rPr lang="en-US" sz="3200" b="1" dirty="0" smtClean="0">
                <a:solidFill>
                  <a:schemeClr val="accent5">
                    <a:lumMod val="75000"/>
                  </a:schemeClr>
                </a:solidFill>
                <a:effectLst>
                  <a:outerShdw blurRad="38100" dist="38100" dir="2700000" algn="tl">
                    <a:srgbClr val="000000">
                      <a:alpha val="43137"/>
                    </a:srgbClr>
                  </a:outerShdw>
                </a:effectLst>
                <a:latin typeface="Candara" pitchFamily="34" charset="0"/>
              </a:rPr>
              <a:t>Moderator:</a:t>
            </a:r>
            <a:endParaRPr lang="en-US" sz="3200" b="1" dirty="0">
              <a:solidFill>
                <a:schemeClr val="accent5">
                  <a:lumMod val="75000"/>
                </a:schemeClr>
              </a:solidFill>
              <a:effectLst>
                <a:outerShdw blurRad="38100" dist="38100" dir="2700000" algn="tl">
                  <a:srgbClr val="000000">
                    <a:alpha val="43137"/>
                  </a:srgbClr>
                </a:outerShdw>
              </a:effectLst>
              <a:latin typeface="Candara" pitchFamily="34" charset="0"/>
            </a:endParaRPr>
          </a:p>
        </p:txBody>
      </p:sp>
      <p:sp>
        <p:nvSpPr>
          <p:cNvPr id="10" name="TextBox 9"/>
          <p:cNvSpPr txBox="1"/>
          <p:nvPr/>
        </p:nvSpPr>
        <p:spPr>
          <a:xfrm>
            <a:off x="570963" y="2169617"/>
            <a:ext cx="6305282" cy="954107"/>
          </a:xfrm>
          <a:prstGeom prst="rect">
            <a:avLst/>
          </a:prstGeom>
          <a:noFill/>
        </p:spPr>
        <p:txBody>
          <a:bodyPr wrap="square" rtlCol="0">
            <a:spAutoFit/>
          </a:bodyPr>
          <a:lstStyle/>
          <a:p>
            <a:r>
              <a:rPr lang="en-US" sz="2800" b="1" dirty="0" smtClean="0"/>
              <a:t>Megan Baird</a:t>
            </a:r>
            <a:r>
              <a:rPr lang="en-US" dirty="0" smtClean="0"/>
              <a:t>, </a:t>
            </a:r>
            <a:r>
              <a:rPr lang="en-US" sz="2800" dirty="0" smtClean="0"/>
              <a:t>H1-B Program Manager </a:t>
            </a:r>
          </a:p>
          <a:p>
            <a:r>
              <a:rPr lang="en-US" sz="2800" dirty="0" smtClean="0"/>
              <a:t>DOL-Division of Strategic Investments</a:t>
            </a:r>
            <a:endParaRPr lang="en-US" sz="2800" dirty="0"/>
          </a:p>
        </p:txBody>
      </p:sp>
    </p:spTree>
    <p:extLst>
      <p:ext uri="{BB962C8B-B14F-4D97-AF65-F5344CB8AC3E}">
        <p14:creationId xmlns:p14="http://schemas.microsoft.com/office/powerpoint/2010/main" val="1349767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enter your questions </a:t>
            </a:r>
            <a:r>
              <a:rPr lang="en-US" dirty="0" smtClean="0"/>
              <a:t>in </a:t>
            </a:r>
            <a:r>
              <a:rPr lang="en-US" dirty="0"/>
              <a:t>the Chat Room! </a:t>
            </a:r>
          </a:p>
        </p:txBody>
      </p:sp>
      <p:sp>
        <p:nvSpPr>
          <p:cNvPr id="3" name="Slide Number Placeholder 2"/>
          <p:cNvSpPr>
            <a:spLocks noGrp="1"/>
          </p:cNvSpPr>
          <p:nvPr>
            <p:ph type="sldNum" sz="quarter" idx="12"/>
          </p:nvPr>
        </p:nvSpPr>
        <p:spPr/>
        <p:txBody>
          <a:bodyPr/>
          <a:lstStyle/>
          <a:p>
            <a:fld id="{01723B91-CE10-4F20-890A-0852E2246859}" type="slidenum">
              <a:rPr lang="en-US" smtClean="0"/>
              <a:pPr/>
              <a:t>40</a:t>
            </a:fld>
            <a:endParaRPr lang="en-US"/>
          </a:p>
        </p:txBody>
      </p:sp>
      <p:sp>
        <p:nvSpPr>
          <p:cNvPr id="4" name="Footer Placeholder 3"/>
          <p:cNvSpPr>
            <a:spLocks noGrp="1"/>
          </p:cNvSpPr>
          <p:nvPr>
            <p:ph type="ftr" sz="quarter" idx="11"/>
          </p:nvPr>
        </p:nvSpPr>
        <p:spPr/>
        <p:txBody>
          <a:bodyPr/>
          <a:lstStyle/>
          <a:p>
            <a:r>
              <a:rPr lang="en-US" smtClean="0"/>
              <a:t>#</a:t>
            </a:r>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696"/>
          <a:stretch/>
        </p:blipFill>
        <p:spPr>
          <a:xfrm>
            <a:off x="0" y="1143000"/>
            <a:ext cx="9144000" cy="5715000"/>
          </a:xfrm>
          <a:prstGeom prst="rect">
            <a:avLst/>
          </a:prstGeom>
        </p:spPr>
      </p:pic>
    </p:spTree>
    <p:extLst>
      <p:ext uri="{BB962C8B-B14F-4D97-AF65-F5344CB8AC3E}">
        <p14:creationId xmlns:p14="http://schemas.microsoft.com/office/powerpoint/2010/main" val="2819406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Follow-Up Roundtable Discussion</a:t>
            </a:r>
            <a:endParaRPr lang="en-US" dirty="0"/>
          </a:p>
        </p:txBody>
      </p:sp>
      <p:sp>
        <p:nvSpPr>
          <p:cNvPr id="3" name="Content Placeholder 2"/>
          <p:cNvSpPr>
            <a:spLocks noGrp="1"/>
          </p:cNvSpPr>
          <p:nvPr>
            <p:ph idx="1"/>
          </p:nvPr>
        </p:nvSpPr>
        <p:spPr>
          <a:xfrm>
            <a:off x="457200" y="1295400"/>
            <a:ext cx="8153400" cy="5257800"/>
          </a:xfrm>
        </p:spPr>
        <p:txBody>
          <a:bodyPr>
            <a:normAutofit/>
          </a:bodyPr>
          <a:lstStyle/>
          <a:p>
            <a:pPr marL="0" indent="0" algn="ctr">
              <a:buNone/>
            </a:pPr>
            <a:r>
              <a:rPr lang="en-US" altLang="en-US" sz="2400" b="1" dirty="0" smtClean="0"/>
              <a:t>LTU Subject Matter Deep Dive! </a:t>
            </a:r>
          </a:p>
          <a:p>
            <a:pPr marL="0" indent="0" algn="ctr">
              <a:buNone/>
            </a:pPr>
            <a:r>
              <a:rPr lang="en-US" altLang="en-US" sz="2400" b="1" dirty="0" smtClean="0"/>
              <a:t>Follow-Up Roundtable Discussion with Jodie Sue Kelly</a:t>
            </a:r>
          </a:p>
          <a:p>
            <a:pPr marL="0" lvl="1" indent="0" algn="ctr">
              <a:buNone/>
            </a:pPr>
            <a:r>
              <a:rPr lang="en-US" altLang="en-US" b="1" dirty="0" smtClean="0">
                <a:solidFill>
                  <a:srgbClr val="FF0000"/>
                </a:solidFill>
              </a:rPr>
              <a:t>Friday, December 18</a:t>
            </a:r>
            <a:r>
              <a:rPr lang="en-US" altLang="en-US" b="1" baseline="30000" dirty="0" smtClean="0">
                <a:solidFill>
                  <a:srgbClr val="FF0000"/>
                </a:solidFill>
              </a:rPr>
              <a:t>th</a:t>
            </a:r>
            <a:r>
              <a:rPr lang="en-US" altLang="en-US" b="1" dirty="0" smtClean="0">
                <a:solidFill>
                  <a:srgbClr val="FF0000"/>
                </a:solidFill>
              </a:rPr>
              <a:t> at 1:00 p.m. Eastern</a:t>
            </a:r>
            <a:endParaRPr lang="en-US" altLang="en-US" sz="2400" dirty="0" smtClean="0"/>
          </a:p>
          <a:p>
            <a:r>
              <a:rPr lang="en-US" altLang="en-US" sz="2400" dirty="0"/>
              <a:t>Bring </a:t>
            </a:r>
            <a:r>
              <a:rPr lang="en-US" altLang="en-US" sz="2400" dirty="0" smtClean="0"/>
              <a:t>your </a:t>
            </a:r>
            <a:r>
              <a:rPr lang="en-US" altLang="en-US" sz="2400" dirty="0"/>
              <a:t>questions and </a:t>
            </a:r>
            <a:r>
              <a:rPr lang="en-US" altLang="en-US" sz="2400" dirty="0" smtClean="0"/>
              <a:t>comments in a lively follow-up discussion on the information presented during today’s webinar.</a:t>
            </a:r>
          </a:p>
          <a:p>
            <a:r>
              <a:rPr lang="en-US" altLang="en-US" sz="2400" dirty="0" smtClean="0"/>
              <a:t>Featuring RTW Grantee </a:t>
            </a:r>
            <a:r>
              <a:rPr lang="en-US" sz="2400" dirty="0" smtClean="0"/>
              <a:t>It’s </a:t>
            </a:r>
            <a:r>
              <a:rPr lang="en-US" sz="2400" dirty="0"/>
              <a:t>My </a:t>
            </a:r>
            <a:r>
              <a:rPr lang="en-US" sz="2400" dirty="0" smtClean="0"/>
              <a:t>Community Initiative</a:t>
            </a:r>
            <a:endParaRPr lang="en-US" altLang="en-US" sz="2400" dirty="0" smtClean="0"/>
          </a:p>
        </p:txBody>
      </p:sp>
      <p:sp>
        <p:nvSpPr>
          <p:cNvPr id="4" name="Footer Placeholder 3"/>
          <p:cNvSpPr>
            <a:spLocks noGrp="1"/>
          </p:cNvSpPr>
          <p:nvPr>
            <p:ph type="ftr" sz="quarter" idx="11"/>
          </p:nvPr>
        </p:nvSpPr>
        <p:spPr/>
        <p:txBody>
          <a:bodyPr/>
          <a:lstStyle/>
          <a:p>
            <a:r>
              <a:rPr lang="en-US" dirty="0" smtClean="0"/>
              <a:t>#</a:t>
            </a:r>
            <a:endParaRPr lang="en-US" dirty="0"/>
          </a:p>
        </p:txBody>
      </p:sp>
      <p:sp>
        <p:nvSpPr>
          <p:cNvPr id="5" name="Slide Number Placeholder 4"/>
          <p:cNvSpPr>
            <a:spLocks noGrp="1"/>
          </p:cNvSpPr>
          <p:nvPr>
            <p:ph type="sldNum" sz="quarter" idx="12"/>
          </p:nvPr>
        </p:nvSpPr>
        <p:spPr/>
        <p:txBody>
          <a:bodyPr/>
          <a:lstStyle/>
          <a:p>
            <a:fld id="{01723B91-CE10-4F20-890A-0852E2246859}" type="slidenum">
              <a:rPr lang="en-US" smtClean="0"/>
              <a:pPr/>
              <a:t>41</a:t>
            </a:fld>
            <a:endParaRPr lang="en-US" dirty="0"/>
          </a:p>
        </p:txBody>
      </p:sp>
      <p:sp>
        <p:nvSpPr>
          <p:cNvPr id="6" name="Footer Placeholder 4"/>
          <p:cNvSpPr txBox="1">
            <a:spLocks/>
          </p:cNvSpPr>
          <p:nvPr/>
        </p:nvSpPr>
        <p:spPr>
          <a:xfrm>
            <a:off x="0" y="-16042"/>
            <a:ext cx="1600200" cy="108284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smtClean="0">
                <a:solidFill>
                  <a:srgbClr val="F39D3F"/>
                </a:solidFill>
              </a:rPr>
              <a:t>Getting the Ready-to-Work Back to Work</a:t>
            </a:r>
            <a:endParaRPr lang="en-US" sz="1400" b="1" i="1" dirty="0">
              <a:solidFill>
                <a:srgbClr val="F39D3F"/>
              </a:solidFill>
            </a:endParaRPr>
          </a:p>
        </p:txBody>
      </p:sp>
    </p:spTree>
    <p:extLst>
      <p:ext uri="{BB962C8B-B14F-4D97-AF65-F5344CB8AC3E}">
        <p14:creationId xmlns:p14="http://schemas.microsoft.com/office/powerpoint/2010/main" val="33008324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216" b="7363"/>
          <a:stretch/>
        </p:blipFill>
        <p:spPr>
          <a:xfrm>
            <a:off x="4800600" y="1143000"/>
            <a:ext cx="4343399" cy="5727700"/>
          </a:xfrm>
          <a:prstGeom prst="rect">
            <a:avLst/>
          </a:prstGeom>
        </p:spPr>
      </p:pic>
      <p:sp>
        <p:nvSpPr>
          <p:cNvPr id="2" name="Title 1"/>
          <p:cNvSpPr>
            <a:spLocks noGrp="1"/>
          </p:cNvSpPr>
          <p:nvPr>
            <p:ph type="title"/>
          </p:nvPr>
        </p:nvSpPr>
        <p:spPr/>
        <p:txBody>
          <a:bodyPr/>
          <a:lstStyle/>
          <a:p>
            <a:r>
              <a:rPr lang="en-US" dirty="0" smtClean="0"/>
              <a:t>Look for upcoming Webinars in this series!</a:t>
            </a:r>
            <a:endParaRPr lang="en-US" dirty="0"/>
          </a:p>
        </p:txBody>
      </p:sp>
      <p:sp>
        <p:nvSpPr>
          <p:cNvPr id="4" name="Slide Number Placeholder 3"/>
          <p:cNvSpPr>
            <a:spLocks noGrp="1"/>
          </p:cNvSpPr>
          <p:nvPr>
            <p:ph type="sldNum" sz="quarter" idx="12"/>
          </p:nvPr>
        </p:nvSpPr>
        <p:spPr/>
        <p:txBody>
          <a:bodyPr/>
          <a:lstStyle/>
          <a:p>
            <a:fld id="{01723B91-CE10-4F20-890A-0852E2246859}" type="slidenum">
              <a:rPr lang="en-US" smtClean="0"/>
              <a:pPr/>
              <a:t>42</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sp>
        <p:nvSpPr>
          <p:cNvPr id="8" name="TextBox 7"/>
          <p:cNvSpPr txBox="1"/>
          <p:nvPr/>
        </p:nvSpPr>
        <p:spPr>
          <a:xfrm>
            <a:off x="152400" y="4329182"/>
            <a:ext cx="5638800" cy="1815882"/>
          </a:xfrm>
          <a:prstGeom prst="rect">
            <a:avLst/>
          </a:prstGeom>
          <a:noFill/>
        </p:spPr>
        <p:txBody>
          <a:bodyPr wrap="square" rtlCol="0">
            <a:spAutoFit/>
          </a:bodyPr>
          <a:lstStyle/>
          <a:p>
            <a:pPr algn="ctr"/>
            <a:r>
              <a:rPr lang="en-US" sz="3200" b="1" dirty="0" smtClean="0">
                <a:solidFill>
                  <a:srgbClr val="376092"/>
                </a:solidFill>
              </a:rPr>
              <a:t>Job Retention and Career Advancement</a:t>
            </a:r>
          </a:p>
          <a:p>
            <a:pPr algn="ctr"/>
            <a:r>
              <a:rPr lang="en-US" sz="2400" b="1" dirty="0">
                <a:solidFill>
                  <a:srgbClr val="002060"/>
                </a:solidFill>
              </a:rPr>
              <a:t> </a:t>
            </a:r>
            <a:r>
              <a:rPr lang="en-US" sz="2400" b="1" dirty="0" smtClean="0">
                <a:solidFill>
                  <a:srgbClr val="002060"/>
                </a:solidFill>
              </a:rPr>
              <a:t>Coming in February  2016!</a:t>
            </a:r>
          </a:p>
          <a:p>
            <a:pPr algn="ctr"/>
            <a:endParaRPr lang="en-US" sz="2400" b="1" dirty="0">
              <a:solidFill>
                <a:srgbClr val="002060"/>
              </a:solidFill>
            </a:endParaRPr>
          </a:p>
        </p:txBody>
      </p:sp>
      <p:sp>
        <p:nvSpPr>
          <p:cNvPr id="3" name="TextBox 2"/>
          <p:cNvSpPr txBox="1"/>
          <p:nvPr/>
        </p:nvSpPr>
        <p:spPr>
          <a:xfrm>
            <a:off x="826394" y="1775106"/>
            <a:ext cx="3962400" cy="2246769"/>
          </a:xfrm>
          <a:prstGeom prst="rect">
            <a:avLst/>
          </a:prstGeom>
          <a:noFill/>
        </p:spPr>
        <p:txBody>
          <a:bodyPr wrap="square" rtlCol="0">
            <a:spAutoFit/>
          </a:bodyPr>
          <a:lstStyle/>
          <a:p>
            <a:pPr algn="ctr"/>
            <a:r>
              <a:rPr lang="en-US" sz="2800" b="1" dirty="0">
                <a:solidFill>
                  <a:srgbClr val="002060"/>
                </a:solidFill>
              </a:rPr>
              <a:t>Part II: </a:t>
            </a:r>
            <a:endParaRPr lang="en-US" sz="2800" b="1" dirty="0" smtClean="0">
              <a:solidFill>
                <a:srgbClr val="002060"/>
              </a:solidFill>
            </a:endParaRPr>
          </a:p>
          <a:p>
            <a:pPr algn="ctr"/>
            <a:r>
              <a:rPr lang="en-US" sz="2800" b="1" dirty="0">
                <a:solidFill>
                  <a:srgbClr val="376092"/>
                </a:solidFill>
              </a:rPr>
              <a:t>H-1B RTW LTU Subject Matter Expert Webinar Series</a:t>
            </a:r>
            <a:endParaRPr lang="en-US" sz="2800" dirty="0">
              <a:solidFill>
                <a:srgbClr val="376092"/>
              </a:solidFill>
            </a:endParaRPr>
          </a:p>
          <a:p>
            <a:pPr algn="ctr"/>
            <a:endParaRPr lang="en-US" sz="2800" b="1" dirty="0" smtClean="0">
              <a:solidFill>
                <a:srgbClr val="002060"/>
              </a:solidFill>
            </a:endParaRPr>
          </a:p>
        </p:txBody>
      </p:sp>
    </p:spTree>
    <p:extLst>
      <p:ext uri="{BB962C8B-B14F-4D97-AF65-F5344CB8AC3E}">
        <p14:creationId xmlns:p14="http://schemas.microsoft.com/office/powerpoint/2010/main" val="36732334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0"/>
            <a:ext cx="4724400" cy="1066800"/>
          </a:xfrm>
        </p:spPr>
        <p:txBody>
          <a:bodyPr>
            <a:normAutofit/>
          </a:bodyPr>
          <a:lstStyle/>
          <a:p>
            <a:pPr algn="r"/>
            <a:r>
              <a:rPr lang="en-US" sz="3600" dirty="0" smtClean="0">
                <a:latin typeface="Candara" panose="020E0502030303020204" pitchFamily="34" charset="0"/>
              </a:rPr>
              <a:t>Presentation Contacts</a:t>
            </a:r>
            <a:endParaRPr lang="en-US" sz="3600" dirty="0">
              <a:latin typeface="Candara" panose="020E0502030303020204" pitchFamily="34" charset="0"/>
            </a:endParaRPr>
          </a:p>
        </p:txBody>
      </p:sp>
      <p:sp>
        <p:nvSpPr>
          <p:cNvPr id="5" name="Pentagon 4"/>
          <p:cNvSpPr/>
          <p:nvPr/>
        </p:nvSpPr>
        <p:spPr>
          <a:xfrm>
            <a:off x="204831" y="1371600"/>
            <a:ext cx="6096000" cy="4419600"/>
          </a:xfrm>
          <a:prstGeom prst="homePlate">
            <a:avLst>
              <a:gd name="adj" fmla="val 45014"/>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cap="small" dirty="0" smtClean="0">
                <a:ln w="17780" cmpd="sng">
                  <a:noFill/>
                  <a:prstDash val="solid"/>
                  <a:miter lim="800000"/>
                </a:ln>
                <a:solidFill>
                  <a:schemeClr val="tx1"/>
                </a:solidFill>
              </a:rPr>
              <a:t>Jodie Sue Kelly</a:t>
            </a:r>
          </a:p>
          <a:p>
            <a:pPr lvl="1" algn="ctr"/>
            <a:r>
              <a:rPr lang="en-US" sz="2400" b="1" cap="small" dirty="0">
                <a:ln w="17780" cmpd="sng">
                  <a:noFill/>
                  <a:prstDash val="solid"/>
                  <a:miter lim="800000"/>
                </a:ln>
                <a:solidFill>
                  <a:srgbClr val="C00000"/>
                </a:solidFill>
              </a:rPr>
              <a:t>Cygnet </a:t>
            </a:r>
            <a:r>
              <a:rPr lang="en-US" sz="2400" b="1" cap="small" dirty="0" smtClean="0">
                <a:ln w="17780" cmpd="sng">
                  <a:noFill/>
                  <a:prstDash val="solid"/>
                  <a:miter lim="800000"/>
                </a:ln>
                <a:solidFill>
                  <a:srgbClr val="C00000"/>
                </a:solidFill>
              </a:rPr>
              <a:t>Associates</a:t>
            </a:r>
          </a:p>
          <a:p>
            <a:pPr lvl="1" algn="ctr"/>
            <a:r>
              <a:rPr lang="en-US" sz="2400" b="1" cap="small" dirty="0" smtClean="0">
                <a:ln w="17780" cmpd="sng">
                  <a:noFill/>
                  <a:prstDash val="solid"/>
                  <a:miter lim="800000"/>
                </a:ln>
                <a:solidFill>
                  <a:srgbClr val="C00000"/>
                </a:solidFill>
                <a:hlinkClick r:id="rId3"/>
              </a:rPr>
              <a:t>www.cygnetassociates.com</a:t>
            </a:r>
            <a:r>
              <a:rPr lang="en-US" sz="2400" b="1" cap="small" dirty="0" smtClean="0">
                <a:ln w="17780" cmpd="sng">
                  <a:noFill/>
                  <a:prstDash val="solid"/>
                  <a:miter lim="800000"/>
                </a:ln>
                <a:solidFill>
                  <a:srgbClr val="C00000"/>
                </a:solidFill>
              </a:rPr>
              <a:t> </a:t>
            </a:r>
            <a:endParaRPr lang="en-US" sz="2400" b="1" cap="small" dirty="0">
              <a:ln w="17780" cmpd="sng">
                <a:noFill/>
                <a:prstDash val="solid"/>
                <a:miter lim="800000"/>
              </a:ln>
              <a:solidFill>
                <a:srgbClr val="C00000"/>
              </a:solidFill>
            </a:endParaRPr>
          </a:p>
          <a:p>
            <a:pPr lvl="1" algn="ctr"/>
            <a:r>
              <a:rPr lang="en-US" sz="2400" b="1" cap="small" dirty="0" smtClean="0">
                <a:ln w="17780" cmpd="sng">
                  <a:noFill/>
                  <a:prstDash val="solid"/>
                  <a:miter lim="800000"/>
                </a:ln>
                <a:solidFill>
                  <a:srgbClr val="C00000"/>
                </a:solidFill>
              </a:rPr>
              <a:t>410-263-8515</a:t>
            </a:r>
          </a:p>
          <a:p>
            <a:pPr lvl="1" algn="ctr"/>
            <a:r>
              <a:rPr lang="en-US" altLang="en-US" sz="2400" b="1" cap="small" dirty="0">
                <a:ln w="17780" cmpd="sng">
                  <a:noFill/>
                  <a:prstDash val="solid"/>
                  <a:miter lim="800000"/>
                </a:ln>
                <a:solidFill>
                  <a:srgbClr val="C00000"/>
                </a:solidFill>
              </a:rPr>
              <a:t/>
            </a:r>
            <a:br>
              <a:rPr lang="en-US" altLang="en-US" sz="2400" b="1" cap="small" dirty="0">
                <a:ln w="17780" cmpd="sng">
                  <a:noFill/>
                  <a:prstDash val="solid"/>
                  <a:miter lim="800000"/>
                </a:ln>
                <a:solidFill>
                  <a:srgbClr val="C00000"/>
                </a:solidFill>
              </a:rPr>
            </a:br>
            <a:r>
              <a:rPr lang="en-US" altLang="en-US" sz="2400" b="1" cap="small" dirty="0" smtClean="0">
                <a:ln w="17780" cmpd="sng">
                  <a:noFill/>
                  <a:prstDash val="solid"/>
                  <a:miter lim="800000"/>
                </a:ln>
                <a:solidFill>
                  <a:schemeClr val="tx1"/>
                </a:solidFill>
              </a:rPr>
              <a:t>H-1B GRANTS PROGRAM OFFICE</a:t>
            </a:r>
            <a:endParaRPr lang="en-US" b="1" dirty="0" smtClean="0">
              <a:solidFill>
                <a:srgbClr val="C00000"/>
              </a:solidFill>
            </a:endParaRPr>
          </a:p>
          <a:p>
            <a:pPr algn="ctr">
              <a:spcBef>
                <a:spcPts val="600"/>
              </a:spcBef>
            </a:pPr>
            <a:r>
              <a:rPr lang="en-US" sz="2000" b="1" dirty="0" smtClean="0">
                <a:solidFill>
                  <a:srgbClr val="C00000"/>
                </a:solidFill>
              </a:rPr>
              <a:t>Federal Project Officer, DOL National Office and Technical Assistance Providers</a:t>
            </a:r>
          </a:p>
          <a:p>
            <a:pPr algn="ctr">
              <a:spcBef>
                <a:spcPts val="600"/>
              </a:spcBef>
            </a:pPr>
            <a:r>
              <a:rPr lang="en-US" sz="2400" b="1" dirty="0" smtClean="0">
                <a:solidFill>
                  <a:schemeClr val="tx1"/>
                </a:solidFill>
              </a:rPr>
              <a:t>Ready to Work Grantee Mailbox</a:t>
            </a:r>
          </a:p>
          <a:p>
            <a:pPr algn="ctr"/>
            <a:r>
              <a:rPr lang="en-US" sz="2400" b="1" dirty="0" smtClean="0">
                <a:solidFill>
                  <a:srgbClr val="C00000"/>
                </a:solidFill>
                <a:hlinkClick r:id="rId4"/>
              </a:rPr>
              <a:t>RTW@dol.gov</a:t>
            </a:r>
            <a:r>
              <a:rPr lang="en-US" sz="2400" b="1" dirty="0" smtClean="0">
                <a:solidFill>
                  <a:srgbClr val="C00000"/>
                </a:solidFill>
              </a:rPr>
              <a:t> </a:t>
            </a:r>
          </a:p>
        </p:txBody>
      </p:sp>
      <p:sp>
        <p:nvSpPr>
          <p:cNvPr id="3" name="Slide Number Placeholder 2"/>
          <p:cNvSpPr>
            <a:spLocks noGrp="1"/>
          </p:cNvSpPr>
          <p:nvPr>
            <p:ph type="sldNum" sz="quarter" idx="12"/>
          </p:nvPr>
        </p:nvSpPr>
        <p:spPr/>
        <p:txBody>
          <a:bodyPr/>
          <a:lstStyle/>
          <a:p>
            <a:fld id="{01723B91-CE10-4F20-890A-0852E2246859}" type="slidenum">
              <a:rPr lang="en-US" smtClean="0"/>
              <a:pPr/>
              <a:t>43</a:t>
            </a:fld>
            <a:endParaRPr lang="en-US" dirty="0"/>
          </a:p>
        </p:txBody>
      </p:sp>
      <p:sp>
        <p:nvSpPr>
          <p:cNvPr id="4" name="Footer Placeholder 3"/>
          <p:cNvSpPr>
            <a:spLocks noGrp="1"/>
          </p:cNvSpPr>
          <p:nvPr>
            <p:ph type="ftr" sz="quarter" idx="11"/>
          </p:nvPr>
        </p:nvSpPr>
        <p:spPr/>
        <p:txBody>
          <a:bodyPr/>
          <a:lstStyle/>
          <a:p>
            <a:r>
              <a:rPr lang="en-US" dirty="0" smtClean="0"/>
              <a:t>#</a:t>
            </a:r>
            <a:endParaRPr lang="en-US" dirty="0"/>
          </a:p>
        </p:txBody>
      </p:sp>
      <p:pic>
        <p:nvPicPr>
          <p:cNvPr id="8" name="Picture 7" descr="C:\Users\Susan\Documents\Telling Your Story, LLC\HIP\HIP_logoFinalHero_WINNER_small.jpg"/>
          <p:cNvPicPr/>
          <p:nvPr/>
        </p:nvPicPr>
        <p:blipFill>
          <a:blip r:embed="rId5">
            <a:extLst>
              <a:ext uri="{28A0092B-C50C-407E-A947-70E740481C1C}">
                <a14:useLocalDpi xmlns:a14="http://schemas.microsoft.com/office/drawing/2010/main" val="0"/>
              </a:ext>
            </a:extLst>
          </a:blip>
          <a:srcRect/>
          <a:stretch>
            <a:fillRect/>
          </a:stretch>
        </p:blipFill>
        <p:spPr bwMode="auto">
          <a:xfrm>
            <a:off x="125776" y="152400"/>
            <a:ext cx="1482090" cy="790575"/>
          </a:xfrm>
          <a:prstGeom prst="rect">
            <a:avLst/>
          </a:prstGeom>
          <a:noFill/>
          <a:ln>
            <a:noFill/>
          </a:ln>
        </p:spPr>
      </p:pic>
      <p:pic>
        <p:nvPicPr>
          <p:cNvPr id="9" name="Picture 2" descr="C:\Users\calimquim.ayreen\AppData\Local\Microsoft\Windows\Temporary Internet Files\Content.IE5\ZUV6GE68\emailwid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376" y="2183296"/>
            <a:ext cx="2554879" cy="269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434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 y="6324600"/>
            <a:ext cx="9147949" cy="533400"/>
          </a:xfrm>
        </p:spPr>
        <p:txBody>
          <a:bodyPr>
            <a:normAutofit/>
          </a:bodyPr>
          <a:lstStyle/>
          <a:p>
            <a:pPr marL="0" indent="0" algn="ctr">
              <a:spcAft>
                <a:spcPts val="0"/>
              </a:spcAft>
              <a:buNone/>
            </a:pPr>
            <a:r>
              <a:rPr lang="en-US" sz="2400" dirty="0" smtClean="0">
                <a:hlinkClick r:id="rId2"/>
              </a:rPr>
              <a:t>www.workforce3one.org</a:t>
            </a:r>
            <a:r>
              <a:rPr lang="en-US" sz="2400" dirty="0" smtClean="0"/>
              <a:t> </a:t>
            </a:r>
            <a:endParaRPr lang="en-US" sz="2400" dirty="0"/>
          </a:p>
        </p:txBody>
      </p:sp>
      <p:sp>
        <p:nvSpPr>
          <p:cNvPr id="17" name="Rectangle 16"/>
          <p:cNvSpPr/>
          <p:nvPr/>
        </p:nvSpPr>
        <p:spPr>
          <a:xfrm>
            <a:off x="6629400" y="6324600"/>
            <a:ext cx="1752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10453" b="21753"/>
          <a:stretch/>
        </p:blipFill>
        <p:spPr>
          <a:xfrm>
            <a:off x="2273300" y="5549900"/>
            <a:ext cx="4624774" cy="93433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12700"/>
            <a:ext cx="9156700" cy="4051300"/>
          </a:xfrm>
          <a:prstGeom prst="rect">
            <a:avLst/>
          </a:prstGeom>
        </p:spPr>
      </p:pic>
      <p:pic>
        <p:nvPicPr>
          <p:cNvPr id="11" name="Picture 10">
            <a:hlinkClick r:id="rId2"/>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407" b="88850" l="2945" r="100000"/>
                    </a14:imgEffect>
                  </a14:imgLayer>
                </a14:imgProps>
              </a:ext>
              <a:ext uri="{28A0092B-C50C-407E-A947-70E740481C1C}">
                <a14:useLocalDpi xmlns:a14="http://schemas.microsoft.com/office/drawing/2010/main" val="0"/>
              </a:ext>
            </a:extLst>
          </a:blip>
          <a:srcRect t="38356" r="885" b="5480"/>
          <a:stretch/>
        </p:blipFill>
        <p:spPr>
          <a:xfrm>
            <a:off x="609600" y="2819400"/>
            <a:ext cx="8534400" cy="3124200"/>
          </a:xfrm>
          <a:prstGeom prst="rect">
            <a:avLst/>
          </a:prstGeom>
        </p:spPr>
      </p:pic>
    </p:spTree>
    <p:extLst>
      <p:ext uri="{BB962C8B-B14F-4D97-AF65-F5344CB8AC3E}">
        <p14:creationId xmlns:p14="http://schemas.microsoft.com/office/powerpoint/2010/main" val="1561795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967" r="11218"/>
          <a:stretch/>
        </p:blipFill>
        <p:spPr>
          <a:xfrm>
            <a:off x="0" y="1143000"/>
            <a:ext cx="2634018" cy="5715000"/>
          </a:xfrm>
          <a:prstGeom prst="rect">
            <a:avLst/>
          </a:prstGeom>
        </p:spPr>
      </p:pic>
      <p:sp>
        <p:nvSpPr>
          <p:cNvPr id="2" name="Title 1"/>
          <p:cNvSpPr>
            <a:spLocks noGrp="1"/>
          </p:cNvSpPr>
          <p:nvPr>
            <p:ph type="title"/>
          </p:nvPr>
        </p:nvSpPr>
        <p:spPr/>
        <p:txBody>
          <a:bodyPr/>
          <a:lstStyle/>
          <a:p>
            <a:r>
              <a:rPr lang="en-US" dirty="0" smtClean="0"/>
              <a:t>Here’s what you can expect to get out of this webinar!</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5</a:t>
            </a:fld>
            <a:endParaRPr lang="en-US"/>
          </a:p>
        </p:txBody>
      </p:sp>
      <p:sp>
        <p:nvSpPr>
          <p:cNvPr id="6" name="Footer Placeholder 5"/>
          <p:cNvSpPr>
            <a:spLocks noGrp="1"/>
          </p:cNvSpPr>
          <p:nvPr>
            <p:ph type="ftr" sz="quarter" idx="11"/>
          </p:nvPr>
        </p:nvSpPr>
        <p:spPr/>
        <p:txBody>
          <a:bodyPr/>
          <a:lstStyle/>
          <a:p>
            <a:r>
              <a:rPr lang="en-US" smtClean="0"/>
              <a:t>#</a:t>
            </a:r>
            <a:endParaRPr lang="en-US"/>
          </a:p>
        </p:txBody>
      </p:sp>
      <p:sp>
        <p:nvSpPr>
          <p:cNvPr id="10" name="TextBox 9"/>
          <p:cNvSpPr txBox="1"/>
          <p:nvPr/>
        </p:nvSpPr>
        <p:spPr>
          <a:xfrm>
            <a:off x="1447800" y="1752600"/>
            <a:ext cx="7351593" cy="2154436"/>
          </a:xfrm>
          <a:prstGeom prst="rect">
            <a:avLst/>
          </a:prstGeom>
          <a:noFill/>
        </p:spPr>
        <p:txBody>
          <a:bodyPr wrap="square" rtlCol="0">
            <a:spAutoFit/>
          </a:bodyPr>
          <a:lstStyle/>
          <a:p>
            <a:pPr marL="514350" indent="-514350">
              <a:spcAft>
                <a:spcPts val="3000"/>
              </a:spcAft>
              <a:buFont typeface="+mj-lt"/>
              <a:buAutoNum type="arabicPeriod"/>
            </a:pPr>
            <a:r>
              <a:rPr lang="en-US" sz="2800" dirty="0" smtClean="0">
                <a:solidFill>
                  <a:schemeClr val="accent1">
                    <a:lumMod val="75000"/>
                  </a:schemeClr>
                </a:solidFill>
                <a:latin typeface="Arial" pitchFamily="34" charset="0"/>
                <a:cs typeface="Arial" pitchFamily="34" charset="0"/>
              </a:rPr>
              <a:t>How to Identify Motivation Killers</a:t>
            </a:r>
          </a:p>
          <a:p>
            <a:pPr marL="514350" indent="-514350">
              <a:spcAft>
                <a:spcPts val="3000"/>
              </a:spcAft>
              <a:buFont typeface="+mj-lt"/>
              <a:buAutoNum type="arabicPeriod"/>
            </a:pPr>
            <a:r>
              <a:rPr lang="en-US" sz="2800" dirty="0" smtClean="0">
                <a:solidFill>
                  <a:schemeClr val="accent1">
                    <a:lumMod val="75000"/>
                  </a:schemeClr>
                </a:solidFill>
                <a:latin typeface="Arial" pitchFamily="34" charset="0"/>
                <a:cs typeface="Arial" pitchFamily="34" charset="0"/>
              </a:rPr>
              <a:t>Motivational Strategies and Tools</a:t>
            </a:r>
          </a:p>
          <a:p>
            <a:pPr marL="514350" indent="-514350">
              <a:spcAft>
                <a:spcPts val="3000"/>
              </a:spcAft>
              <a:buFont typeface="+mj-lt"/>
              <a:buAutoNum type="arabicPeriod"/>
            </a:pPr>
            <a:r>
              <a:rPr lang="en-US" sz="2800" dirty="0" smtClean="0">
                <a:solidFill>
                  <a:schemeClr val="accent1">
                    <a:lumMod val="75000"/>
                  </a:schemeClr>
                </a:solidFill>
                <a:latin typeface="Arial" pitchFamily="34" charset="0"/>
                <a:cs typeface="Arial" pitchFamily="34" charset="0"/>
              </a:rPr>
              <a:t>Re-Engaging Slipping Motivation</a:t>
            </a:r>
            <a:endParaRPr lang="en-US" sz="2800" dirty="0">
              <a:solidFill>
                <a:schemeClr val="accent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5500790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Slide Number Placeholder 2"/>
          <p:cNvSpPr>
            <a:spLocks noGrp="1"/>
          </p:cNvSpPr>
          <p:nvPr>
            <p:ph type="sldNum" sz="quarter" idx="12"/>
          </p:nvPr>
        </p:nvSpPr>
        <p:spPr/>
        <p:txBody>
          <a:bodyPr/>
          <a:lstStyle/>
          <a:p>
            <a:fld id="{01723B91-CE10-4F20-890A-0852E2246859}" type="slidenum">
              <a:rPr lang="en-US" smtClean="0"/>
              <a:pPr/>
              <a:t>6</a:t>
            </a:fld>
            <a:endParaRPr lang="en-US"/>
          </a:p>
        </p:txBody>
      </p:sp>
      <p:sp>
        <p:nvSpPr>
          <p:cNvPr id="5" name="Footer Placeholder 4"/>
          <p:cNvSpPr>
            <a:spLocks noGrp="1"/>
          </p:cNvSpPr>
          <p:nvPr>
            <p:ph type="ftr" sz="quarter" idx="11"/>
          </p:nvPr>
        </p:nvSpPr>
        <p:spPr/>
        <p:txBody>
          <a:bodyPr/>
          <a:lstStyle/>
          <a:p>
            <a:r>
              <a:rPr lang="en-US" dirty="0" smtClean="0"/>
              <a:t>#</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152400"/>
            <a:ext cx="2420815" cy="15735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TextBox 7"/>
          <p:cNvSpPr txBox="1"/>
          <p:nvPr/>
        </p:nvSpPr>
        <p:spPr>
          <a:xfrm>
            <a:off x="381001" y="1905000"/>
            <a:ext cx="7458806" cy="3847207"/>
          </a:xfrm>
          <a:prstGeom prst="rect">
            <a:avLst/>
          </a:prstGeom>
          <a:noFill/>
        </p:spPr>
        <p:txBody>
          <a:bodyPr wrap="square" rtlCol="0">
            <a:spAutoFit/>
          </a:bodyPr>
          <a:lstStyle/>
          <a:p>
            <a:pPr marL="342900" indent="-342900">
              <a:spcAft>
                <a:spcPts val="2400"/>
              </a:spcAft>
              <a:buFont typeface="+mj-lt"/>
              <a:buAutoNum type="arabicPeriod"/>
            </a:pPr>
            <a:r>
              <a:rPr lang="en-US" sz="2400" dirty="0" smtClean="0">
                <a:solidFill>
                  <a:schemeClr val="accent1">
                    <a:lumMod val="75000"/>
                  </a:schemeClr>
                </a:solidFill>
                <a:latin typeface="Arial" pitchFamily="34" charset="0"/>
                <a:cs typeface="Arial" pitchFamily="34" charset="0"/>
              </a:rPr>
              <a:t>Common Motivation Potholes</a:t>
            </a:r>
          </a:p>
          <a:p>
            <a:pPr marL="342900" indent="-342900">
              <a:spcAft>
                <a:spcPts val="2400"/>
              </a:spcAft>
              <a:buFont typeface="+mj-lt"/>
              <a:buAutoNum type="arabicPeriod"/>
            </a:pPr>
            <a:r>
              <a:rPr lang="en-US" sz="2400" dirty="0" smtClean="0">
                <a:solidFill>
                  <a:schemeClr val="accent1">
                    <a:lumMod val="75000"/>
                  </a:schemeClr>
                </a:solidFill>
                <a:latin typeface="Arial" pitchFamily="34" charset="0"/>
                <a:cs typeface="Arial" pitchFamily="34" charset="0"/>
              </a:rPr>
              <a:t>Rethinking the Upfront Process</a:t>
            </a:r>
          </a:p>
          <a:p>
            <a:pPr marL="342900" indent="-342900">
              <a:spcAft>
                <a:spcPts val="2400"/>
              </a:spcAft>
              <a:buFont typeface="+mj-lt"/>
              <a:buAutoNum type="arabicPeriod"/>
            </a:pPr>
            <a:r>
              <a:rPr lang="en-US" sz="2400" dirty="0" smtClean="0">
                <a:solidFill>
                  <a:schemeClr val="accent1">
                    <a:lumMod val="75000"/>
                  </a:schemeClr>
                </a:solidFill>
                <a:latin typeface="Arial" pitchFamily="34" charset="0"/>
                <a:cs typeface="Arial" pitchFamily="34" charset="0"/>
              </a:rPr>
              <a:t>Using Motivational Phrasing</a:t>
            </a:r>
          </a:p>
          <a:p>
            <a:pPr marL="342900" indent="-342900">
              <a:spcAft>
                <a:spcPts val="2400"/>
              </a:spcAft>
              <a:buFont typeface="+mj-lt"/>
              <a:buAutoNum type="arabicPeriod"/>
            </a:pPr>
            <a:r>
              <a:rPr lang="en-US" sz="2400" dirty="0" smtClean="0">
                <a:solidFill>
                  <a:schemeClr val="accent1">
                    <a:lumMod val="75000"/>
                  </a:schemeClr>
                </a:solidFill>
                <a:latin typeface="Arial" pitchFamily="34" charset="0"/>
                <a:cs typeface="Arial" pitchFamily="34" charset="0"/>
              </a:rPr>
              <a:t>Designing an Engaging Motivational Orientation</a:t>
            </a:r>
          </a:p>
          <a:p>
            <a:pPr marL="342900" indent="-342900">
              <a:spcAft>
                <a:spcPts val="2400"/>
              </a:spcAft>
              <a:buFont typeface="+mj-lt"/>
              <a:buAutoNum type="arabicPeriod"/>
            </a:pPr>
            <a:r>
              <a:rPr lang="en-US" sz="2400" dirty="0" smtClean="0">
                <a:solidFill>
                  <a:schemeClr val="accent1">
                    <a:lumMod val="75000"/>
                  </a:schemeClr>
                </a:solidFill>
                <a:latin typeface="Arial" pitchFamily="34" charset="0"/>
                <a:cs typeface="Arial" pitchFamily="34" charset="0"/>
              </a:rPr>
              <a:t>Goal Setting</a:t>
            </a:r>
          </a:p>
          <a:p>
            <a:pPr marL="342900" indent="-342900">
              <a:spcAft>
                <a:spcPts val="2400"/>
              </a:spcAft>
              <a:buFont typeface="+mj-lt"/>
              <a:buAutoNum type="arabicPeriod"/>
            </a:pPr>
            <a:r>
              <a:rPr lang="en-US" sz="2400" dirty="0" smtClean="0">
                <a:solidFill>
                  <a:schemeClr val="accent1">
                    <a:lumMod val="75000"/>
                  </a:schemeClr>
                </a:solidFill>
                <a:latin typeface="Arial" pitchFamily="34" charset="0"/>
                <a:cs typeface="Arial" pitchFamily="34" charset="0"/>
              </a:rPr>
              <a:t>Re-Engagement Techniques</a:t>
            </a:r>
          </a:p>
        </p:txBody>
      </p:sp>
    </p:spTree>
    <p:extLst>
      <p:ext uri="{BB962C8B-B14F-4D97-AF65-F5344CB8AC3E}">
        <p14:creationId xmlns:p14="http://schemas.microsoft.com/office/powerpoint/2010/main" val="6762150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senterMediaLog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927" y="-13852"/>
            <a:ext cx="9144000" cy="6857997"/>
          </a:xfrm>
          <a:prstGeom prst="rect">
            <a:avLst/>
          </a:prstGeom>
        </p:spPr>
      </p:pic>
      <p:sp>
        <p:nvSpPr>
          <p:cNvPr id="2" name="Title 1"/>
          <p:cNvSpPr>
            <a:spLocks noGrp="1"/>
          </p:cNvSpPr>
          <p:nvPr>
            <p:ph type="ctrTitle"/>
          </p:nvPr>
        </p:nvSpPr>
        <p:spPr>
          <a:xfrm>
            <a:off x="152400" y="2362200"/>
            <a:ext cx="3048000" cy="3429000"/>
          </a:xfrm>
        </p:spPr>
        <p:txBody>
          <a:bodyPr>
            <a:normAutofit fontScale="90000"/>
          </a:bodyPr>
          <a:lstStyle/>
          <a:p>
            <a:pPr algn="r"/>
            <a:r>
              <a:rPr lang="en-US" sz="2800" dirty="0">
                <a:solidFill>
                  <a:schemeClr val="bg1">
                    <a:lumMod val="85000"/>
                  </a:schemeClr>
                </a:solidFill>
              </a:rPr>
              <a:t>How to Motivate the LTU: Behaviors, Attitudes and Active Engagement Strategies to Improve Participant Retention and Job Placements</a:t>
            </a:r>
            <a:br>
              <a:rPr lang="en-US" sz="2800" dirty="0">
                <a:solidFill>
                  <a:schemeClr val="bg1">
                    <a:lumMod val="85000"/>
                  </a:schemeClr>
                </a:solidFill>
              </a:rPr>
            </a:br>
            <a:endParaRPr lang="en-US" sz="2800" dirty="0">
              <a:solidFill>
                <a:schemeClr val="bg1">
                  <a:lumMod val="85000"/>
                </a:schemeClr>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1000" y="6519668"/>
            <a:ext cx="1106424" cy="290949"/>
          </a:xfrm>
          <a:prstGeom prst="rect">
            <a:avLst/>
          </a:prstGeom>
        </p:spPr>
      </p:pic>
    </p:spTree>
    <p:extLst>
      <p:ext uri="{BB962C8B-B14F-4D97-AF65-F5344CB8AC3E}">
        <p14:creationId xmlns:p14="http://schemas.microsoft.com/office/powerpoint/2010/main" val="1802634580"/>
      </p:ext>
    </p:ext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487" y="1447800"/>
            <a:ext cx="3476625" cy="4762500"/>
          </a:xfrm>
          <a:prstGeom prst="rect">
            <a:avLst/>
          </a:prstGeom>
        </p:spPr>
      </p:pic>
      <p:sp>
        <p:nvSpPr>
          <p:cNvPr id="6" name="Title 1"/>
          <p:cNvSpPr txBox="1">
            <a:spLocks/>
          </p:cNvSpPr>
          <p:nvPr/>
        </p:nvSpPr>
        <p:spPr>
          <a:xfrm>
            <a:off x="723900" y="981074"/>
            <a:ext cx="7772400" cy="933451"/>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600" kern="1200">
                <a:solidFill>
                  <a:schemeClr val="bg1">
                    <a:lumMod val="95000"/>
                  </a:schemeClr>
                </a:solidFill>
                <a:effectLst/>
                <a:latin typeface="+mj-lt"/>
                <a:ea typeface="+mj-ea"/>
                <a:cs typeface="+mj-cs"/>
              </a:defRPr>
            </a:lvl1pPr>
          </a:lstStyle>
          <a:p>
            <a:pPr>
              <a:defRPr/>
            </a:pPr>
            <a:r>
              <a:rPr lang="en-US" sz="5400" dirty="0" smtClean="0">
                <a:solidFill>
                  <a:srgbClr val="F2C641"/>
                </a:solidFill>
                <a:effectLst>
                  <a:outerShdw blurRad="50800" dist="38100" dir="2700000" algn="tl" rotWithShape="0">
                    <a:prstClr val="black">
                      <a:alpha val="64000"/>
                    </a:prstClr>
                  </a:outerShdw>
                </a:effectLst>
                <a:latin typeface="Impact"/>
              </a:rPr>
              <a:t>Assess the Danger Points</a:t>
            </a:r>
            <a:endParaRPr lang="en-US" sz="5400" dirty="0">
              <a:solidFill>
                <a:srgbClr val="8C4A0F"/>
              </a:solidFill>
              <a:effectLst>
                <a:outerShdw blurRad="50800" dist="38100" dir="2700000" algn="tl" rotWithShape="0">
                  <a:prstClr val="black">
                    <a:alpha val="64000"/>
                  </a:prstClr>
                </a:outerShdw>
              </a:effectLst>
              <a:latin typeface="Impact"/>
            </a:endParaRPr>
          </a:p>
        </p:txBody>
      </p:sp>
      <p:sp>
        <p:nvSpPr>
          <p:cNvPr id="3" name="Title 2"/>
          <p:cNvSpPr>
            <a:spLocks noGrp="1"/>
          </p:cNvSpPr>
          <p:nvPr>
            <p:ph type="ctrTitle"/>
          </p:nvPr>
        </p:nvSpPr>
        <p:spPr>
          <a:xfrm>
            <a:off x="76200" y="4919906"/>
            <a:ext cx="9067800" cy="1470025"/>
          </a:xfrm>
        </p:spPr>
        <p:txBody>
          <a:bodyPr/>
          <a:lstStyle/>
          <a:p>
            <a:r>
              <a:rPr lang="en-US" dirty="0" smtClean="0">
                <a:solidFill>
                  <a:srgbClr val="FFC000"/>
                </a:solidFill>
              </a:rPr>
              <a:t>Where has motivation been left dangling?</a:t>
            </a:r>
            <a:endParaRPr lang="en-US" dirty="0">
              <a:solidFill>
                <a:srgbClr val="FFC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514" y="6553200"/>
            <a:ext cx="978910" cy="257417"/>
          </a:xfrm>
          <a:prstGeom prst="rect">
            <a:avLst/>
          </a:prstGeom>
        </p:spPr>
      </p:pic>
    </p:spTree>
    <p:extLst>
      <p:ext uri="{BB962C8B-B14F-4D97-AF65-F5344CB8AC3E}">
        <p14:creationId xmlns:p14="http://schemas.microsoft.com/office/powerpoint/2010/main" val="865947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3000" fill="remove" grpId="0" nodeType="click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447800"/>
            <a:ext cx="8534400" cy="933451"/>
          </a:xfrm>
        </p:spPr>
        <p:txBody>
          <a:bodyPr>
            <a:normAutofit fontScale="90000"/>
          </a:bodyPr>
          <a:lstStyle/>
          <a:p>
            <a:r>
              <a:rPr lang="en-US" sz="5400" dirty="0" smtClean="0">
                <a:solidFill>
                  <a:schemeClr val="bg2"/>
                </a:solidFill>
                <a:effectLst>
                  <a:outerShdw blurRad="50800" dist="38100" dir="2700000" algn="tl" rotWithShape="0">
                    <a:prstClr val="black">
                      <a:alpha val="64000"/>
                    </a:prstClr>
                  </a:outerShdw>
                </a:effectLst>
              </a:rPr>
              <a:t>Find motivational pot holes we have created that need to be  				patched.</a:t>
            </a:r>
            <a:endParaRPr lang="en-US" sz="5400" dirty="0">
              <a:solidFill>
                <a:schemeClr val="bg2"/>
              </a:solidFill>
              <a:effectLst>
                <a:outerShdw blurRad="50800" dist="38100" dir="2700000" algn="tl" rotWithShape="0">
                  <a:prstClr val="black">
                    <a:alpha val="64000"/>
                  </a:prst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7200" y="6539706"/>
            <a:ext cx="1030224" cy="270911"/>
          </a:xfrm>
          <a:prstGeom prst="rect">
            <a:avLst/>
          </a:prstGeom>
        </p:spPr>
      </p:pic>
    </p:spTree>
    <p:extLst>
      <p:ext uri="{BB962C8B-B14F-4D97-AF65-F5344CB8AC3E}">
        <p14:creationId xmlns:p14="http://schemas.microsoft.com/office/powerpoint/2010/main" val="3474037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11404&quot;&gt;&lt;object type=&quot;3&quot; unique_id=&quot;11405&quot;&gt;&lt;property id=&quot;20148&quot; value=&quot;5&quot;/&gt;&lt;property id=&quot;20300&quot; value=&quot;Slide 1 - &amp;quot;Webinar Title&amp;quot;&quot;/&gt;&lt;property id=&quot;20307&quot; value=&quot;256&quot;/&gt;&lt;/object&gt;&lt;object type=&quot;3&quot; unique_id=&quot;11411&quot;&gt;&lt;property id=&quot;20148&quot; value=&quot;5&quot;/&gt;&lt;property id=&quot;20300&quot; value=&quot;Slide 2 - &amp;quot;Where are you?&amp;quot;&quot;/&gt;&lt;property id=&quot;20307&quot; value=&quot;259&quot;/&gt;&lt;/object&gt;&lt;object type=&quot;3&quot; unique_id=&quot;11412&quot;&gt;&lt;property id=&quot;20148&quot; value=&quot;5&quot;/&gt;&lt;property id=&quot;20300&quot; value=&quot;Slide 3 - &amp;quot;Here’s what you can expect to get out of this webinar!&amp;quot;&quot;/&gt;&lt;property id=&quot;20307&quot; value=&quot;264&quot;/&gt;&lt;/object&gt;&lt;object type=&quot;3&quot; unique_id=&quot;11413&quot;&gt;&lt;property id=&quot;20148&quot; value=&quot;5&quot;/&gt;&lt;property id=&quot;20300&quot; value=&quot;Slide 4 - &amp;quot;Agenda&amp;quot;&quot;/&gt;&lt;property id=&quot;20307&quot; value=&quot;266&quot;/&gt;&lt;/object&gt;&lt;object type=&quot;3&quot; unique_id=&quot;11414&quot;&gt;&lt;property id=&quot;20148&quot; value=&quot;5&quot;/&gt;&lt;property id=&quot;20300&quot; value=&quot;Slide 5 - &amp;quot;Moderator&amp;quot;&quot;/&gt;&lt;property id=&quot;20307&quot; value=&quot;261&quot;/&gt;&lt;/object&gt;&lt;object type=&quot;3&quot; unique_id=&quot;11415&quot;&gt;&lt;property id=&quot;20148&quot; value=&quot;5&quot;/&gt;&lt;property id=&quot;20300&quot; value=&quot;Slide 6 - &amp;quot;Presenters&amp;quot;&quot;/&gt;&lt;property id=&quot;20307&quot; value=&quot;286&quot;/&gt;&lt;/object&gt;&lt;object type=&quot;3&quot; unique_id=&quot;11416&quot;&gt;&lt;property id=&quot;20148&quot; value=&quot;5&quot;/&gt;&lt;property id=&quot;20300&quot; value=&quot;Slide 8 - &amp;quot;Content Heading &amp;quot;&quot;/&gt;&lt;property id=&quot;20307&quot; value=&quot;271&quot;/&gt;&lt;/object&gt;&lt;object type=&quot;3&quot; unique_id=&quot;11417&quot;&gt;&lt;property id=&quot;20148&quot; value=&quot;5&quot;/&gt;&lt;property id=&quot;20300&quot; value=&quot;Slide 12 - &amp;quot;Open Chat&amp;quot;&quot;/&gt;&lt;property id=&quot;20307&quot; value=&quot;267&quot;/&gt;&lt;/object&gt;&lt;object type=&quot;3&quot; unique_id=&quot;11418&quot;&gt;&lt;property id=&quot;20148&quot; value=&quot;5&quot;/&gt;&lt;property id=&quot;20300&quot; value=&quot;Slide 13 - &amp;quot;Polling Question&amp;quot;&quot;/&gt;&lt;property id=&quot;20307&quot; value=&quot;265&quot;/&gt;&lt;/object&gt;&lt;object type=&quot;3&quot; unique_id=&quot;11420&quot;&gt;&lt;property id=&quot;20148&quot; value=&quot;5&quot;/&gt;&lt;property id=&quot;20300&quot; value=&quot;Slide 14 - &amp;quot;Reminder…&amp;quot;&quot;/&gt;&lt;property id=&quot;20307&quot; value=&quot;276&quot;/&gt;&lt;/object&gt;&lt;object type=&quot;3&quot; unique_id=&quot;11421&quot;&gt;&lt;property id=&quot;20148&quot; value=&quot;5&quot;/&gt;&lt;property id=&quot;20300&quot; value=&quot;Slide 15 - &amp;quot;Resources&amp;quot;&quot;/&gt;&lt;property id=&quot;20307&quot; value=&quot;278&quot;/&gt;&lt;/object&gt;&lt;object type=&quot;3&quot; unique_id=&quot;11422&quot;&gt;&lt;property id=&quot;20148&quot; value=&quot;5&quot;/&gt;&lt;property id=&quot;20300&quot; value=&quot;Slide 16 - &amp;quot;Please enter your questions in the Chat Room! &amp;quot;&quot;/&gt;&lt;property id=&quot;20307&quot; value=&quot;279&quot;/&gt;&lt;/object&gt;&lt;object type=&quot;3&quot; unique_id=&quot;11423&quot;&gt;&lt;property id=&quot;20148&quot; value=&quot;5&quot;/&gt;&lt;property id=&quot;20300&quot; value=&quot;Slide 17 - &amp;quot;Speakers’ Contact Information&amp;quot;&quot;/&gt;&lt;property id=&quot;20307&quot; value=&quot;281&quot;/&gt;&lt;/object&gt;&lt;object type=&quot;3&quot; unique_id=&quot;11424&quot;&gt;&lt;property id=&quot;20148&quot; value=&quot;5&quot;/&gt;&lt;property id=&quot;20300&quot; value=&quot;Slide 18 - &amp;quot;Look for upcoming Webinars in this series!&amp;quot;&quot;/&gt;&lt;property id=&quot;20307&quot; value=&quot;283&quot;/&gt;&lt;/object&gt;&lt;object type=&quot;3&quot; unique_id=&quot;11425&quot;&gt;&lt;property id=&quot;20148&quot; value=&quot;5&quot;/&gt;&lt;property id=&quot;20300&quot; value=&quot;Slide 19&quot;/&gt;&lt;property id=&quot;20307&quot; value=&quot;262&quot;/&gt;&lt;/object&gt;&lt;object type=&quot;3&quot; unique_id=&quot;13267&quot;&gt;&lt;property id=&quot;20148&quot; value=&quot;5&quot;/&gt;&lt;property id=&quot;20300&quot; value=&quot;Slide 7 - &amp;quot;Presenter&amp;quot;&quot;/&gt;&lt;property id=&quot;20307&quot; value=&quot;287&quot;/&gt;&lt;/object&gt;&lt;object type=&quot;3&quot; unique_id=&quot;13268&quot;&gt;&lt;property id=&quot;20148&quot; value=&quot;5&quot;/&gt;&lt;property id=&quot;20300&quot; value=&quot;Slide 10 - &amp;quot;Content Heading &amp;quot;&quot;/&gt;&lt;property id=&quot;20307&quot; value=&quot;289&quot;/&gt;&lt;/object&gt;&lt;object type=&quot;3&quot; unique_id=&quot;13269&quot;&gt;&lt;property id=&quot;20148&quot; value=&quot;5&quot;/&gt;&lt;property id=&quot;20300&quot; value=&quot;Slide 11 - &amp;quot;Content Heading &amp;quot;&quot;/&gt;&lt;property id=&quot;20307&quot; value=&quot;290&quot;/&gt;&lt;/object&gt;&lt;object type=&quot;3&quot; unique_id=&quot;21377&quot;&gt;&lt;property id=&quot;20148&quot; value=&quot;5&quot;/&gt;&lt;property id=&quot;20300&quot; value=&quot;Slide 9 - &amp;quot;Content Heading &amp;quot;&quot;/&gt;&lt;property id=&quot;20307&quot; value=&quot;291&quot;/&gt;&lt;/object&gt;&lt;/object&gt;&lt;object type=&quot;8&quot; unique_id=&quot;11410&quot;&gt;&lt;/object&gt;&lt;/object&gt;&lt;/database&gt;"/>
  <p:tag name="SECTOMILLISECCONVERTED" val="1"/>
</p:tagLst>
</file>

<file path=ppt/theme/_rels/them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theme/theme1.xml><?xml version="1.0" encoding="utf-8"?>
<a:theme xmlns:a="http://schemas.openxmlformats.org/drawingml/2006/main" name="Networking trio design template">
  <a:themeElements>
    <a:clrScheme name="Custom 1">
      <a:dk1>
        <a:sysClr val="windowText" lastClr="000000"/>
      </a:dk1>
      <a:lt1>
        <a:sysClr val="window" lastClr="FFFFFF"/>
      </a:lt1>
      <a:dk2>
        <a:srgbClr val="1F497D"/>
      </a:dk2>
      <a:lt2>
        <a:srgbClr val="EEECE1"/>
      </a:lt2>
      <a:accent1>
        <a:srgbClr val="4F81BD"/>
      </a:accent1>
      <a:accent2>
        <a:srgbClr val="F79646"/>
      </a:accent2>
      <a:accent3>
        <a:srgbClr val="9BBB59"/>
      </a:accent3>
      <a:accent4>
        <a:srgbClr val="8064A2"/>
      </a:accent4>
      <a:accent5>
        <a:srgbClr val="4BACC6"/>
      </a:accent5>
      <a:accent6>
        <a:srgbClr val="C0504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10.xml><?xml version="1.0" encoding="utf-8"?>
<a:theme xmlns:a="http://schemas.openxmlformats.org/drawingml/2006/main" name="4_PresenterMedia.com Static Alternate Theme">
  <a:themeElements>
    <a:clrScheme name="Custom 11">
      <a:dk1>
        <a:srgbClr val="E6E6E6"/>
      </a:dk1>
      <a:lt1>
        <a:srgbClr val="E6E6E6"/>
      </a:lt1>
      <a:dk2>
        <a:srgbClr val="0C0C0C"/>
      </a:dk2>
      <a:lt2>
        <a:srgbClr val="0E57C4"/>
      </a:lt2>
      <a:accent1>
        <a:srgbClr val="AE5050"/>
      </a:accent1>
      <a:accent2>
        <a:srgbClr val="0971B2"/>
      </a:accent2>
      <a:accent3>
        <a:srgbClr val="0E57C4"/>
      </a:accent3>
      <a:accent4>
        <a:srgbClr val="4A66AC"/>
      </a:accent4>
      <a:accent5>
        <a:srgbClr val="5AA2AE"/>
      </a:accent5>
      <a:accent6>
        <a:srgbClr val="0E57C4"/>
      </a:accent6>
      <a:hlink>
        <a:srgbClr val="1098D2"/>
      </a:hlink>
      <a:folHlink>
        <a:srgbClr val="062B6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PresenterMedia.com Animated Theme">
  <a:themeElements>
    <a:clrScheme name="Skyscrapper_World">
      <a:dk1>
        <a:sysClr val="windowText" lastClr="000000"/>
      </a:dk1>
      <a:lt1>
        <a:sysClr val="window" lastClr="FFFFFF"/>
      </a:lt1>
      <a:dk2>
        <a:srgbClr val="596984"/>
      </a:dk2>
      <a:lt2>
        <a:srgbClr val="B3DFFF"/>
      </a:lt2>
      <a:accent1>
        <a:srgbClr val="143F6A"/>
      </a:accent1>
      <a:accent2>
        <a:srgbClr val="FFC000"/>
      </a:accent2>
      <a:accent3>
        <a:srgbClr val="7F8FA9"/>
      </a:accent3>
      <a:accent4>
        <a:srgbClr val="7F7F7F"/>
      </a:accent4>
      <a:accent5>
        <a:srgbClr val="3E2E2E"/>
      </a:accent5>
      <a:accent6>
        <a:srgbClr val="FFFFFF"/>
      </a:accent6>
      <a:hlink>
        <a:srgbClr val="FFC000"/>
      </a:hlink>
      <a:folHlink>
        <a:srgbClr val="7F600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PresenterMedia.com Blue Theme">
  <a:themeElements>
    <a:clrScheme name="Custom 4">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A3B563"/>
      </a:hlink>
      <a:folHlink>
        <a:srgbClr val="7FAF8E"/>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6_Office Theme">
  <a:themeElements>
    <a:clrScheme name="Strike_A_Pose">
      <a:dk1>
        <a:srgbClr val="000000"/>
      </a:dk1>
      <a:lt1>
        <a:srgbClr val="FFFFFF"/>
      </a:lt1>
      <a:dk2>
        <a:srgbClr val="6C0000"/>
      </a:dk2>
      <a:lt2>
        <a:srgbClr val="F0F3FB"/>
      </a:lt2>
      <a:accent1>
        <a:srgbClr val="C00000"/>
      </a:accent1>
      <a:accent2>
        <a:srgbClr val="FFFFFF"/>
      </a:accent2>
      <a:accent3>
        <a:srgbClr val="53B558"/>
      </a:accent3>
      <a:accent4>
        <a:srgbClr val="2C66B2"/>
      </a:accent4>
      <a:accent5>
        <a:srgbClr val="384052"/>
      </a:accent5>
      <a:accent6>
        <a:srgbClr val="000000"/>
      </a:accent6>
      <a:hlink>
        <a:srgbClr val="657C95"/>
      </a:hlink>
      <a:folHlink>
        <a:srgbClr val="D8DB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Office Theme">
  <a:themeElements>
    <a:clrScheme name="Strike_A_Pose">
      <a:dk1>
        <a:srgbClr val="000000"/>
      </a:dk1>
      <a:lt1>
        <a:srgbClr val="FFFFFF"/>
      </a:lt1>
      <a:dk2>
        <a:srgbClr val="6C0000"/>
      </a:dk2>
      <a:lt2>
        <a:srgbClr val="F0F3FB"/>
      </a:lt2>
      <a:accent1>
        <a:srgbClr val="C00000"/>
      </a:accent1>
      <a:accent2>
        <a:srgbClr val="FFFFFF"/>
      </a:accent2>
      <a:accent3>
        <a:srgbClr val="53B558"/>
      </a:accent3>
      <a:accent4>
        <a:srgbClr val="2C66B2"/>
      </a:accent4>
      <a:accent5>
        <a:srgbClr val="384052"/>
      </a:accent5>
      <a:accent6>
        <a:srgbClr val="000000"/>
      </a:accent6>
      <a:hlink>
        <a:srgbClr val="657C95"/>
      </a:hlink>
      <a:folHlink>
        <a:srgbClr val="D8DB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_Office Theme">
  <a:themeElements>
    <a:clrScheme name="Finish Line">
      <a:dk1>
        <a:sysClr val="windowText" lastClr="000000"/>
      </a:dk1>
      <a:lt1>
        <a:sysClr val="window" lastClr="FFFFFF"/>
      </a:lt1>
      <a:dk2>
        <a:srgbClr val="0D508D"/>
      </a:dk2>
      <a:lt2>
        <a:srgbClr val="F8F8F8"/>
      </a:lt2>
      <a:accent1>
        <a:srgbClr val="DDDDDD"/>
      </a:accent1>
      <a:accent2>
        <a:srgbClr val="DE4C1F"/>
      </a:accent2>
      <a:accent3>
        <a:srgbClr val="080808"/>
      </a:accent3>
      <a:accent4>
        <a:srgbClr val="FF6700"/>
      </a:accent4>
      <a:accent5>
        <a:srgbClr val="F6BE4D"/>
      </a:accent5>
      <a:accent6>
        <a:srgbClr val="BF292B"/>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Build_Your_Text">
      <a:dk1>
        <a:srgbClr val="000000"/>
      </a:dk1>
      <a:lt1>
        <a:srgbClr val="FFFFFF"/>
      </a:lt1>
      <a:dk2>
        <a:srgbClr val="6C0000"/>
      </a:dk2>
      <a:lt2>
        <a:srgbClr val="F0F3FB"/>
      </a:lt2>
      <a:accent1>
        <a:srgbClr val="EE8218"/>
      </a:accent1>
      <a:accent2>
        <a:srgbClr val="BE2424"/>
      </a:accent2>
      <a:accent3>
        <a:srgbClr val="53B558"/>
      </a:accent3>
      <a:accent4>
        <a:srgbClr val="2C66B2"/>
      </a:accent4>
      <a:accent5>
        <a:srgbClr val="384052"/>
      </a:accent5>
      <a:accent6>
        <a:srgbClr val="000000"/>
      </a:accent6>
      <a:hlink>
        <a:srgbClr val="657C95"/>
      </a:hlink>
      <a:folHlink>
        <a:srgbClr val="D8DB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Construction Area">
      <a:dk1>
        <a:sysClr val="windowText" lastClr="000000"/>
      </a:dk1>
      <a:lt1>
        <a:sysClr val="window" lastClr="FFFFFF"/>
      </a:lt1>
      <a:dk2>
        <a:srgbClr val="1F497D"/>
      </a:dk2>
      <a:lt2>
        <a:srgbClr val="EEECE1"/>
      </a:lt2>
      <a:accent1>
        <a:srgbClr val="FDD146"/>
      </a:accent1>
      <a:accent2>
        <a:srgbClr val="F0821E"/>
      </a:accent2>
      <a:accent3>
        <a:srgbClr val="BC1100"/>
      </a:accent3>
      <a:accent4>
        <a:srgbClr val="FFFFFF"/>
      </a:accent4>
      <a:accent5>
        <a:srgbClr val="0071E9"/>
      </a:accent5>
      <a:accent6>
        <a:srgbClr val="00E6E9"/>
      </a:accent6>
      <a:hlink>
        <a:srgbClr val="0000FF"/>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senterMedia.com Animated Theme">
  <a:themeElements>
    <a:clrScheme name="golden_earth">
      <a:dk1>
        <a:sysClr val="windowText" lastClr="000000"/>
      </a:dk1>
      <a:lt1>
        <a:sysClr val="window" lastClr="FFFFFF"/>
      </a:lt1>
      <a:dk2>
        <a:srgbClr val="8C4A0F"/>
      </a:dk2>
      <a:lt2>
        <a:srgbClr val="F2E5A0"/>
      </a:lt2>
      <a:accent1>
        <a:srgbClr val="F2C641"/>
      </a:accent1>
      <a:accent2>
        <a:srgbClr val="D58414"/>
      </a:accent2>
      <a:accent3>
        <a:srgbClr val="8C4A0F"/>
      </a:accent3>
      <a:accent4>
        <a:srgbClr val="D97C2B"/>
      </a:accent4>
      <a:accent5>
        <a:srgbClr val="A24040"/>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erMedia.com Animated Layout">
  <a:themeElements>
    <a:clrScheme name="Custom 10">
      <a:dk1>
        <a:sysClr val="windowText" lastClr="000000"/>
      </a:dk1>
      <a:lt1>
        <a:sysClr val="window" lastClr="FFFFFF"/>
      </a:lt1>
      <a:dk2>
        <a:srgbClr val="4E5B6F"/>
      </a:dk2>
      <a:lt2>
        <a:srgbClr val="FFCC66"/>
      </a:lt2>
      <a:accent1>
        <a:srgbClr val="3E5E82"/>
      </a:accent1>
      <a:accent2>
        <a:srgbClr val="C83B38"/>
      </a:accent2>
      <a:accent3>
        <a:srgbClr val="FEB80A"/>
      </a:accent3>
      <a:accent4>
        <a:srgbClr val="CC6600"/>
      </a:accent4>
      <a:accent5>
        <a:srgbClr val="D48C2C"/>
      </a:accent5>
      <a:accent6>
        <a:srgbClr val="99CC00"/>
      </a:accent6>
      <a:hlink>
        <a:srgbClr val="EB8803"/>
      </a:hlink>
      <a:folHlink>
        <a:srgbClr val="5F7791"/>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PresenterMedia.com Animated Theme">
  <a:themeElements>
    <a:clrScheme name="golden_earth">
      <a:dk1>
        <a:sysClr val="windowText" lastClr="000000"/>
      </a:dk1>
      <a:lt1>
        <a:sysClr val="window" lastClr="FFFFFF"/>
      </a:lt1>
      <a:dk2>
        <a:srgbClr val="8C4A0F"/>
      </a:dk2>
      <a:lt2>
        <a:srgbClr val="F2E5A0"/>
      </a:lt2>
      <a:accent1>
        <a:srgbClr val="F2C641"/>
      </a:accent1>
      <a:accent2>
        <a:srgbClr val="D58414"/>
      </a:accent2>
      <a:accent3>
        <a:srgbClr val="8C4A0F"/>
      </a:accent3>
      <a:accent4>
        <a:srgbClr val="D97C2B"/>
      </a:accent4>
      <a:accent5>
        <a:srgbClr val="A24040"/>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PresenterMedia.com Animated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Build_Your_Text">
      <a:dk1>
        <a:srgbClr val="000000"/>
      </a:dk1>
      <a:lt1>
        <a:srgbClr val="FFFFFF"/>
      </a:lt1>
      <a:dk2>
        <a:srgbClr val="6C0000"/>
      </a:dk2>
      <a:lt2>
        <a:srgbClr val="F0F3FB"/>
      </a:lt2>
      <a:accent1>
        <a:srgbClr val="EE8218"/>
      </a:accent1>
      <a:accent2>
        <a:srgbClr val="BE2424"/>
      </a:accent2>
      <a:accent3>
        <a:srgbClr val="53B558"/>
      </a:accent3>
      <a:accent4>
        <a:srgbClr val="2C66B2"/>
      </a:accent4>
      <a:accent5>
        <a:srgbClr val="384052"/>
      </a:accent5>
      <a:accent6>
        <a:srgbClr val="000000"/>
      </a:accent6>
      <a:hlink>
        <a:srgbClr val="657C95"/>
      </a:hlink>
      <a:folHlink>
        <a:srgbClr val="D8DB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Networking trio design template</Template>
  <TotalTime>0</TotalTime>
  <Words>1714</Words>
  <Application>Microsoft Office PowerPoint</Application>
  <PresentationFormat>On-screen Show (4:3)</PresentationFormat>
  <Paragraphs>269</Paragraphs>
  <Slides>44</Slides>
  <Notes>15</Notes>
  <HiddenSlides>0</HiddenSlides>
  <MMClips>11</MMClips>
  <ScaleCrop>false</ScaleCrop>
  <HeadingPairs>
    <vt:vector size="6" baseType="variant">
      <vt:variant>
        <vt:lpstr>Fonts Used</vt:lpstr>
      </vt:variant>
      <vt:variant>
        <vt:i4>15</vt:i4>
      </vt:variant>
      <vt:variant>
        <vt:lpstr>Theme</vt:lpstr>
      </vt:variant>
      <vt:variant>
        <vt:i4>19</vt:i4>
      </vt:variant>
      <vt:variant>
        <vt:lpstr>Slide Titles</vt:lpstr>
      </vt:variant>
      <vt:variant>
        <vt:i4>44</vt:i4>
      </vt:variant>
    </vt:vector>
  </HeadingPairs>
  <TitlesOfParts>
    <vt:vector size="78" baseType="lpstr">
      <vt:lpstr>Aharoni</vt:lpstr>
      <vt:lpstr>Arial</vt:lpstr>
      <vt:lpstr>Arial Rounded MT Bold</vt:lpstr>
      <vt:lpstr>Calibri</vt:lpstr>
      <vt:lpstr>Calibri Light</vt:lpstr>
      <vt:lpstr>Candara</vt:lpstr>
      <vt:lpstr>Century Gothic</vt:lpstr>
      <vt:lpstr>Franklin Gothic Heavy</vt:lpstr>
      <vt:lpstr>Georgia</vt:lpstr>
      <vt:lpstr>Impact</vt:lpstr>
      <vt:lpstr>Perpetua</vt:lpstr>
      <vt:lpstr>Segoe Print</vt:lpstr>
      <vt:lpstr>Tahoma</vt:lpstr>
      <vt:lpstr>Wingdings</vt:lpstr>
      <vt:lpstr>Wingdings 2</vt:lpstr>
      <vt:lpstr>Networking trio design template</vt:lpstr>
      <vt:lpstr>3_Office Theme</vt:lpstr>
      <vt:lpstr>Office Theme</vt:lpstr>
      <vt:lpstr>PresenterMedia.com Animated Theme</vt:lpstr>
      <vt:lpstr>PresenterMedia.com Animated Layout</vt:lpstr>
      <vt:lpstr>3_PresenterMedia.com Animated Theme</vt:lpstr>
      <vt:lpstr>6_PresenterMedia.com Animated Theme</vt:lpstr>
      <vt:lpstr>4_Office Theme</vt:lpstr>
      <vt:lpstr>2_Office Theme</vt:lpstr>
      <vt:lpstr>4_PresenterMedia.com Static Alternate Theme</vt:lpstr>
      <vt:lpstr>7_Office Theme</vt:lpstr>
      <vt:lpstr>8_PresenterMedia.com Animated Theme</vt:lpstr>
      <vt:lpstr>27_Office Theme</vt:lpstr>
      <vt:lpstr>Civic</vt:lpstr>
      <vt:lpstr>10_Office Theme</vt:lpstr>
      <vt:lpstr>PresenterMedia.com Blue Theme</vt:lpstr>
      <vt:lpstr>6_Office Theme</vt:lpstr>
      <vt:lpstr>5_Office Theme</vt:lpstr>
      <vt:lpstr>8_Office Theme</vt:lpstr>
      <vt:lpstr>H1-B Ready to Work Long-Term Unemployed  Subject Matter Expert Webinar Series   How to Motivate the LTU: Behaviors, Attitudes and Active Engagement Strategies to Improve Participant Job Placements</vt:lpstr>
      <vt:lpstr>Where are you?</vt:lpstr>
      <vt:lpstr>Polling Questions</vt:lpstr>
      <vt:lpstr>Welcome &amp; Introductions</vt:lpstr>
      <vt:lpstr>Here’s what you can expect to get out of this webinar!</vt:lpstr>
      <vt:lpstr>Agenda</vt:lpstr>
      <vt:lpstr>How to Motivate the LTU: Behaviors, Attitudes and Active Engagement Strategies to Improve Participant Retention and Job Placements </vt:lpstr>
      <vt:lpstr>Where has motivation been left dangling?</vt:lpstr>
      <vt:lpstr>Find motivational pot holes we have created that need to be      patched.</vt:lpstr>
      <vt:lpstr>PowerPoint Presentation</vt:lpstr>
      <vt:lpstr>Energy-Draining  Motivation-Killing Orientation </vt:lpstr>
      <vt:lpstr>A Tone That Saps Any “Love” for the Organization</vt:lpstr>
      <vt:lpstr>Robbing People of Their Motivation and Self-Esteem by Labeling Them and Using Words That Harm</vt:lpstr>
      <vt:lpstr>Suitability</vt:lpstr>
      <vt:lpstr>Nothing To Keep Them Engaged In Between Enrollment and Training Start Date </vt:lpstr>
      <vt:lpstr>PowerPoint Presentation</vt:lpstr>
      <vt:lpstr>Build Motivation, Engagement, Participation</vt:lpstr>
      <vt:lpstr>Warm, Friendly, Helpful Tone</vt:lpstr>
      <vt:lpstr>Developing Powerful Conversational Hooks</vt:lpstr>
      <vt:lpstr> Are We Using Motivational Phrasing that Builds Excitement Or Bureaucratic Terminology that Customers Don’t Understand. </vt:lpstr>
      <vt:lpstr>PowerPoint Presentation</vt:lpstr>
      <vt:lpstr> Sample Fun, Informative Motivational, Engaging Orientation</vt:lpstr>
      <vt:lpstr>PowerPoint Presentation</vt:lpstr>
      <vt:lpstr>Staying on Track</vt:lpstr>
      <vt:lpstr>Program Goals:  Not Real Powerful</vt:lpstr>
      <vt:lpstr>PowerPoint Presentation</vt:lpstr>
      <vt:lpstr>A goal is a dream unless you take action.</vt:lpstr>
      <vt:lpstr>Set Life Goals:  All Motivation Begins with a Goal  </vt:lpstr>
      <vt:lpstr>Inclusion of the dream is critical during on-going case management to continue motivation and change.  </vt:lpstr>
      <vt:lpstr>PowerPoint Presentation</vt:lpstr>
      <vt:lpstr>To revive, slipping motivation</vt:lpstr>
      <vt:lpstr>Quicker You Catch: The Greater the Success</vt:lpstr>
      <vt:lpstr>PowerPoint Presentation</vt:lpstr>
      <vt:lpstr>PowerPoint Presentation</vt:lpstr>
      <vt:lpstr>PowerPoint Presentation</vt:lpstr>
      <vt:lpstr>PowerPoint Presentation</vt:lpstr>
      <vt:lpstr>PowerPoint Presentation</vt:lpstr>
      <vt:lpstr>More Recognition…</vt:lpstr>
      <vt:lpstr>You will remember that when you joined the program, you learned that one of our goals was to help you to improve your financial future.  And you are doing just that.  I know you aren’t financially where you want to be.  Few people are.  But you are closing the gap by having retained this job for the past six months and by getting that raise.  I am excited for you.  </vt:lpstr>
      <vt:lpstr>Please enter your questions in the Chat Room! </vt:lpstr>
      <vt:lpstr>Follow-Up Roundtable Discussion</vt:lpstr>
      <vt:lpstr>Look for upcoming Webinars in this series!</vt:lpstr>
      <vt:lpstr>Presentation Contacts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2009-09-02T19:35:42Z</dcterms:created>
  <dcterms:modified xsi:type="dcterms:W3CDTF">2015-12-14T21:21:53Z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TC102413891033</vt:lpwstr>
  </property>
</Properties>
</file>