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2.xml" ContentType="application/vnd.openxmlformats-officedocument.presentationml.tags+xml"/>
  <Override PartName="/ppt/notesSlides/notesSlide48.xml" ContentType="application/vnd.openxmlformats-officedocument.presentationml.notesSlide+xml"/>
  <Override PartName="/ppt/tags/tag3.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4.xml" ContentType="application/vnd.openxmlformats-officedocument.presentationml.tag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0" r:id="rId1"/>
  </p:sldMasterIdLst>
  <p:notesMasterIdLst>
    <p:notesMasterId r:id="rId75"/>
  </p:notesMasterIdLst>
  <p:sldIdLst>
    <p:sldId id="256" r:id="rId2"/>
    <p:sldId id="258" r:id="rId3"/>
    <p:sldId id="296" r:id="rId4"/>
    <p:sldId id="257" r:id="rId5"/>
    <p:sldId id="260" r:id="rId6"/>
    <p:sldId id="261" r:id="rId7"/>
    <p:sldId id="289" r:id="rId8"/>
    <p:sldId id="290" r:id="rId9"/>
    <p:sldId id="291" r:id="rId10"/>
    <p:sldId id="292" r:id="rId11"/>
    <p:sldId id="293" r:id="rId12"/>
    <p:sldId id="294" r:id="rId13"/>
    <p:sldId id="295" r:id="rId14"/>
    <p:sldId id="297" r:id="rId15"/>
    <p:sldId id="339" r:id="rId16"/>
    <p:sldId id="298" r:id="rId17"/>
    <p:sldId id="300" r:id="rId18"/>
    <p:sldId id="299" r:id="rId19"/>
    <p:sldId id="385" r:id="rId20"/>
    <p:sldId id="387" r:id="rId21"/>
    <p:sldId id="302" r:id="rId22"/>
    <p:sldId id="303" r:id="rId23"/>
    <p:sldId id="340" r:id="rId24"/>
    <p:sldId id="342" r:id="rId25"/>
    <p:sldId id="305" r:id="rId26"/>
    <p:sldId id="343" r:id="rId27"/>
    <p:sldId id="304" r:id="rId28"/>
    <p:sldId id="344" r:id="rId29"/>
    <p:sldId id="353" r:id="rId30"/>
    <p:sldId id="320" r:id="rId31"/>
    <p:sldId id="370" r:id="rId32"/>
    <p:sldId id="371" r:id="rId33"/>
    <p:sldId id="372" r:id="rId34"/>
    <p:sldId id="373" r:id="rId35"/>
    <p:sldId id="374" r:id="rId36"/>
    <p:sldId id="375" r:id="rId37"/>
    <p:sldId id="376" r:id="rId38"/>
    <p:sldId id="377" r:id="rId39"/>
    <p:sldId id="378" r:id="rId40"/>
    <p:sldId id="379" r:id="rId41"/>
    <p:sldId id="380" r:id="rId42"/>
    <p:sldId id="381" r:id="rId43"/>
    <p:sldId id="382" r:id="rId44"/>
    <p:sldId id="383" r:id="rId45"/>
    <p:sldId id="384" r:id="rId46"/>
    <p:sldId id="355" r:id="rId47"/>
    <p:sldId id="356" r:id="rId48"/>
    <p:sldId id="368" r:id="rId49"/>
    <p:sldId id="369" r:id="rId50"/>
    <p:sldId id="359" r:id="rId51"/>
    <p:sldId id="360" r:id="rId52"/>
    <p:sldId id="364" r:id="rId53"/>
    <p:sldId id="367" r:id="rId54"/>
    <p:sldId id="361" r:id="rId55"/>
    <p:sldId id="366" r:id="rId56"/>
    <p:sldId id="365" r:id="rId57"/>
    <p:sldId id="363" r:id="rId58"/>
    <p:sldId id="345" r:id="rId59"/>
    <p:sldId id="346" r:id="rId60"/>
    <p:sldId id="347" r:id="rId61"/>
    <p:sldId id="348" r:id="rId62"/>
    <p:sldId id="349" r:id="rId63"/>
    <p:sldId id="350" r:id="rId64"/>
    <p:sldId id="352" r:id="rId65"/>
    <p:sldId id="332" r:id="rId66"/>
    <p:sldId id="333" r:id="rId67"/>
    <p:sldId id="335" r:id="rId68"/>
    <p:sldId id="334" r:id="rId69"/>
    <p:sldId id="337" r:id="rId70"/>
    <p:sldId id="338" r:id="rId71"/>
    <p:sldId id="286" r:id="rId72"/>
    <p:sldId id="284" r:id="rId73"/>
    <p:sldId id="288" r:id="rId74"/>
  </p:sldIdLst>
  <p:sldSz cx="9144000" cy="6858000" type="screen4x3"/>
  <p:notesSz cx="7010400" cy="9296400"/>
  <p:custDataLst>
    <p:tags r:id="rId76"/>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7888" autoAdjust="0"/>
  </p:normalViewPr>
  <p:slideViewPr>
    <p:cSldViewPr>
      <p:cViewPr varScale="1">
        <p:scale>
          <a:sx n="49" d="100"/>
          <a:sy n="49" d="100"/>
        </p:scale>
        <p:origin x="1980" y="4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1" Type="http://schemas.openxmlformats.org/officeDocument/2006/relationships/oleObject" Target="file:///\\ETA-940-01\shared\BRG\5%20-%20H1B%20Skills%20Training%20Grants\6%20-%20TechHire\004%20-%20Grant%20Information\H-1B%20TechHire%20Grantee%20SOW%20Info.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3600">
                <a:solidFill>
                  <a:schemeClr val="accent2"/>
                </a:solidFill>
              </a:defRPr>
            </a:pPr>
            <a:r>
              <a:rPr lang="en-US" sz="3600" dirty="0">
                <a:solidFill>
                  <a:schemeClr val="accent2"/>
                </a:solidFill>
              </a:rPr>
              <a:t>H-1B</a:t>
            </a:r>
            <a:r>
              <a:rPr lang="en-US" sz="3600" baseline="0" dirty="0">
                <a:solidFill>
                  <a:schemeClr val="accent2"/>
                </a:solidFill>
              </a:rPr>
              <a:t> Industries</a:t>
            </a:r>
            <a:endParaRPr lang="en-US" sz="3600" dirty="0">
              <a:solidFill>
                <a:schemeClr val="accent2"/>
              </a:solidFill>
            </a:endParaRPr>
          </a:p>
        </c:rich>
      </c:tx>
      <c:layout>
        <c:manualLayout>
          <c:xMode val="edge"/>
          <c:yMode val="edge"/>
          <c:x val="0.33088996763754047"/>
          <c:y val="3.2786885245901641E-2"/>
        </c:manualLayout>
      </c:layout>
      <c:overlay val="0"/>
    </c:title>
    <c:autoTitleDeleted val="0"/>
    <c:view3D>
      <c:rotX val="30"/>
      <c:rotY val="0"/>
      <c:rAngAx val="0"/>
    </c:view3D>
    <c:floor>
      <c:thickness val="0"/>
    </c:floor>
    <c:sideWall>
      <c:thickness val="0"/>
    </c:sideWall>
    <c:backWall>
      <c:thickness val="0"/>
    </c:backWall>
    <c:plotArea>
      <c:layout>
        <c:manualLayout>
          <c:layoutTarget val="inner"/>
          <c:xMode val="edge"/>
          <c:yMode val="edge"/>
          <c:x val="1.0704456845806898E-2"/>
          <c:y val="0.21345617658448432"/>
          <c:w val="0.58999210050200035"/>
          <c:h val="0.69439912224086742"/>
        </c:manualLayout>
      </c:layout>
      <c:pie3DChart>
        <c:varyColors val="1"/>
        <c:ser>
          <c:idx val="0"/>
          <c:order val="0"/>
          <c:dLbls>
            <c:spPr>
              <a:noFill/>
              <a:ln>
                <a:noFill/>
              </a:ln>
              <a:effectLst/>
            </c:spPr>
            <c:txPr>
              <a:bodyPr/>
              <a:lstStyle/>
              <a:p>
                <a:pPr>
                  <a:defRPr sz="2000" b="1"/>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Charts!$A$2:$A$6</c:f>
              <c:strCache>
                <c:ptCount val="5"/>
                <c:pt idx="0">
                  <c:v>Information Technology</c:v>
                </c:pt>
                <c:pt idx="1">
                  <c:v>Advanced Manufacturing</c:v>
                </c:pt>
                <c:pt idx="2">
                  <c:v>Healthcare</c:v>
                </c:pt>
                <c:pt idx="3">
                  <c:v>Financial Services</c:v>
                </c:pt>
                <c:pt idx="4">
                  <c:v>Other</c:v>
                </c:pt>
              </c:strCache>
            </c:strRef>
          </c:cat>
          <c:val>
            <c:numRef>
              <c:f>Charts!$B$2:$B$6</c:f>
              <c:numCache>
                <c:formatCode>General</c:formatCode>
                <c:ptCount val="5"/>
                <c:pt idx="0">
                  <c:v>31</c:v>
                </c:pt>
                <c:pt idx="1">
                  <c:v>21</c:v>
                </c:pt>
                <c:pt idx="2">
                  <c:v>10</c:v>
                </c:pt>
                <c:pt idx="3">
                  <c:v>3</c:v>
                </c:pt>
                <c:pt idx="4">
                  <c:v>2</c:v>
                </c:pt>
              </c:numCache>
            </c:numRef>
          </c:val>
          <c:extLst>
            <c:ext xmlns:c16="http://schemas.microsoft.com/office/drawing/2014/chart" uri="{C3380CC4-5D6E-409C-BE32-E72D297353CC}">
              <c16:uniqueId val="{00000000-E693-47B4-B4B3-51DBF34F6F66}"/>
            </c:ext>
          </c:extLst>
        </c:ser>
        <c:dLbls>
          <c:showLegendKey val="0"/>
          <c:showVal val="0"/>
          <c:showCatName val="0"/>
          <c:showSerName val="0"/>
          <c:showPercent val="1"/>
          <c:showBubbleSize val="0"/>
          <c:showLeaderLines val="1"/>
        </c:dLbls>
      </c:pie3DChart>
    </c:plotArea>
    <c:legend>
      <c:legendPos val="r"/>
      <c:layout>
        <c:manualLayout>
          <c:xMode val="edge"/>
          <c:yMode val="edge"/>
          <c:x val="0.60381624888632035"/>
          <c:y val="0.26491652682758915"/>
          <c:w val="0.39456572515591515"/>
          <c:h val="0.60787186437760854"/>
        </c:manualLayout>
      </c:layout>
      <c:overlay val="0"/>
      <c:txPr>
        <a:bodyPr/>
        <a:lstStyle/>
        <a:p>
          <a:pPr>
            <a:defRPr sz="2000"/>
          </a:pPr>
          <a:endParaRPr lang="en-US"/>
        </a:p>
      </c:txPr>
    </c:legend>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318CA6-08AB-4ABE-B349-676605B65D6C}"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FC9D8059-D2E0-4C91-8D8D-A79D1FB79854}">
      <dgm:prSet phldrT="[Text]" custT="1"/>
      <dgm:spPr>
        <a:noFill/>
        <a:ln w="38100" cap="rnd">
          <a:solidFill>
            <a:schemeClr val="accent1"/>
          </a:solidFill>
        </a:ln>
      </dgm:spPr>
      <dgm:t>
        <a:bodyPr/>
        <a:lstStyle/>
        <a:p>
          <a:r>
            <a:rPr lang="en-US" sz="3600" dirty="0">
              <a:solidFill>
                <a:srgbClr val="C00000"/>
              </a:solidFill>
              <a:latin typeface="Arial" pitchFamily="34" charset="0"/>
              <a:cs typeface="Arial" pitchFamily="34" charset="0"/>
            </a:rPr>
            <a:t>Is this your first ETA grant?</a:t>
          </a:r>
        </a:p>
        <a:p>
          <a:r>
            <a:rPr lang="en-US" sz="2400" dirty="0">
              <a:solidFill>
                <a:srgbClr val="C00000"/>
              </a:solidFill>
              <a:latin typeface="Arial" pitchFamily="34" charset="0"/>
              <a:cs typeface="Arial" pitchFamily="34" charset="0"/>
            </a:rPr>
            <a:t>Choose the answer that best reflects you (or your project):</a:t>
          </a:r>
          <a:endParaRPr lang="en-US" sz="2400" dirty="0">
            <a:latin typeface="Arial" pitchFamily="34" charset="0"/>
            <a:cs typeface="Arial" pitchFamily="34" charset="0"/>
          </a:endParaRPr>
        </a:p>
      </dgm:t>
    </dgm:pt>
    <dgm:pt modelId="{B4C1CCFE-FE1F-4EA9-A040-FFA594C8966E}" type="parTrans" cxnId="{B0542320-1ACE-40DC-8A28-1279388B3948}">
      <dgm:prSet/>
      <dgm:spPr/>
      <dgm:t>
        <a:bodyPr/>
        <a:lstStyle/>
        <a:p>
          <a:endParaRPr lang="en-US"/>
        </a:p>
      </dgm:t>
    </dgm:pt>
    <dgm:pt modelId="{7D8C7A49-846B-425A-A372-DA2BF28DA196}" type="sibTrans" cxnId="{B0542320-1ACE-40DC-8A28-1279388B3948}">
      <dgm:prSet/>
      <dgm:spPr/>
      <dgm:t>
        <a:bodyPr/>
        <a:lstStyle/>
        <a:p>
          <a:endParaRPr lang="en-US"/>
        </a:p>
      </dgm:t>
    </dgm:pt>
    <dgm:pt modelId="{855749C9-25BC-45AC-B787-9457C050449F}" type="pres">
      <dgm:prSet presAssocID="{9F318CA6-08AB-4ABE-B349-676605B65D6C}" presName="diagram" presStyleCnt="0">
        <dgm:presLayoutVars>
          <dgm:chPref val="1"/>
          <dgm:dir/>
          <dgm:animOne val="branch"/>
          <dgm:animLvl val="lvl"/>
          <dgm:resizeHandles/>
        </dgm:presLayoutVars>
      </dgm:prSet>
      <dgm:spPr/>
    </dgm:pt>
    <dgm:pt modelId="{1E4DC371-F7C6-47CE-B90E-1AFFF13B3F0E}" type="pres">
      <dgm:prSet presAssocID="{FC9D8059-D2E0-4C91-8D8D-A79D1FB79854}" presName="root" presStyleCnt="0"/>
      <dgm:spPr/>
    </dgm:pt>
    <dgm:pt modelId="{77B1561D-399D-4DFB-9AB8-7B690400EE7B}" type="pres">
      <dgm:prSet presAssocID="{FC9D8059-D2E0-4C91-8D8D-A79D1FB79854}" presName="rootComposite" presStyleCnt="0"/>
      <dgm:spPr/>
    </dgm:pt>
    <dgm:pt modelId="{7A996C81-500F-4B1F-B5A4-1B476941A02A}" type="pres">
      <dgm:prSet presAssocID="{FC9D8059-D2E0-4C91-8D8D-A79D1FB79854}" presName="rootText" presStyleLbl="node1" presStyleIdx="0" presStyleCnt="1" custScaleX="570093" custScaleY="319465" custLinFactNeighborX="-190" custLinFactNeighborY="-13254"/>
      <dgm:spPr/>
    </dgm:pt>
    <dgm:pt modelId="{326860F1-B8CF-451E-A26A-39B929BC3F19}" type="pres">
      <dgm:prSet presAssocID="{FC9D8059-D2E0-4C91-8D8D-A79D1FB79854}" presName="rootConnector" presStyleLbl="node1" presStyleIdx="0" presStyleCnt="1"/>
      <dgm:spPr/>
    </dgm:pt>
    <dgm:pt modelId="{2E4345B9-8324-4DBE-9681-CF7D074FAF45}" type="pres">
      <dgm:prSet presAssocID="{FC9D8059-D2E0-4C91-8D8D-A79D1FB79854}" presName="childShape" presStyleCnt="0"/>
      <dgm:spPr/>
    </dgm:pt>
  </dgm:ptLst>
  <dgm:cxnLst>
    <dgm:cxn modelId="{D65B49DE-CE5A-4A80-8723-910DB96BCB5A}" type="presOf" srcId="{FC9D8059-D2E0-4C91-8D8D-A79D1FB79854}" destId="{7A996C81-500F-4B1F-B5A4-1B476941A02A}" srcOrd="0" destOrd="0" presId="urn:microsoft.com/office/officeart/2005/8/layout/hierarchy3"/>
    <dgm:cxn modelId="{211B28D9-5437-4D3B-AF3F-1D147B911D84}" type="presOf" srcId="{9F318CA6-08AB-4ABE-B349-676605B65D6C}" destId="{855749C9-25BC-45AC-B787-9457C050449F}" srcOrd="0" destOrd="0" presId="urn:microsoft.com/office/officeart/2005/8/layout/hierarchy3"/>
    <dgm:cxn modelId="{B0542320-1ACE-40DC-8A28-1279388B3948}" srcId="{9F318CA6-08AB-4ABE-B349-676605B65D6C}" destId="{FC9D8059-D2E0-4C91-8D8D-A79D1FB79854}" srcOrd="0" destOrd="0" parTransId="{B4C1CCFE-FE1F-4EA9-A040-FFA594C8966E}" sibTransId="{7D8C7A49-846B-425A-A372-DA2BF28DA196}"/>
    <dgm:cxn modelId="{C19BBD2A-3FE5-4EAD-A053-179BF08D7EFF}" type="presOf" srcId="{FC9D8059-D2E0-4C91-8D8D-A79D1FB79854}" destId="{326860F1-B8CF-451E-A26A-39B929BC3F19}" srcOrd="1" destOrd="0" presId="urn:microsoft.com/office/officeart/2005/8/layout/hierarchy3"/>
    <dgm:cxn modelId="{3828FD2A-4399-4B55-A8D0-B5FBEFA42704}" type="presParOf" srcId="{855749C9-25BC-45AC-B787-9457C050449F}" destId="{1E4DC371-F7C6-47CE-B90E-1AFFF13B3F0E}" srcOrd="0" destOrd="0" presId="urn:microsoft.com/office/officeart/2005/8/layout/hierarchy3"/>
    <dgm:cxn modelId="{19EFB5DD-4AF8-4080-BD8F-13D0F0A00FF8}" type="presParOf" srcId="{1E4DC371-F7C6-47CE-B90E-1AFFF13B3F0E}" destId="{77B1561D-399D-4DFB-9AB8-7B690400EE7B}" srcOrd="0" destOrd="0" presId="urn:microsoft.com/office/officeart/2005/8/layout/hierarchy3"/>
    <dgm:cxn modelId="{DE0338D8-4DC4-4DC7-945A-5FA01AFCA838}" type="presParOf" srcId="{77B1561D-399D-4DFB-9AB8-7B690400EE7B}" destId="{7A996C81-500F-4B1F-B5A4-1B476941A02A}" srcOrd="0" destOrd="0" presId="urn:microsoft.com/office/officeart/2005/8/layout/hierarchy3"/>
    <dgm:cxn modelId="{A2601070-34C6-4A4B-970D-A74374818A64}" type="presParOf" srcId="{77B1561D-399D-4DFB-9AB8-7B690400EE7B}" destId="{326860F1-B8CF-451E-A26A-39B929BC3F19}" srcOrd="1" destOrd="0" presId="urn:microsoft.com/office/officeart/2005/8/layout/hierarchy3"/>
    <dgm:cxn modelId="{4F90F009-6263-4251-AB0E-E2DEE09327BA}" type="presParOf" srcId="{1E4DC371-F7C6-47CE-B90E-1AFFF13B3F0E}" destId="{2E4345B9-8324-4DBE-9681-CF7D074FAF45}"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318CA6-08AB-4ABE-B349-676605B65D6C}"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FC9D8059-D2E0-4C91-8D8D-A79D1FB79854}">
      <dgm:prSet phldrT="[Text]" custT="1"/>
      <dgm:spPr>
        <a:noFill/>
        <a:ln w="38100" cap="rnd">
          <a:solidFill>
            <a:schemeClr val="accent1"/>
          </a:solidFill>
        </a:ln>
      </dgm:spPr>
      <dgm:t>
        <a:bodyPr/>
        <a:lstStyle/>
        <a:p>
          <a:r>
            <a:rPr lang="en-US" sz="2800" dirty="0">
              <a:solidFill>
                <a:srgbClr val="C00000"/>
              </a:solidFill>
              <a:latin typeface="Arial" pitchFamily="34" charset="0"/>
              <a:cs typeface="Arial" pitchFamily="34" charset="0"/>
            </a:rPr>
            <a:t>If this isn’t your first ETA grant, what grant do you currently or previously manage?</a:t>
          </a:r>
        </a:p>
        <a:p>
          <a:r>
            <a:rPr lang="en-US" sz="1800" dirty="0">
              <a:solidFill>
                <a:srgbClr val="C00000"/>
              </a:solidFill>
              <a:latin typeface="Arial" pitchFamily="34" charset="0"/>
              <a:cs typeface="Arial" pitchFamily="34" charset="0"/>
            </a:rPr>
            <a:t>Choose the answer that best reflects you (or your project):</a:t>
          </a:r>
          <a:endParaRPr lang="en-US" sz="1800" dirty="0">
            <a:latin typeface="Arial" pitchFamily="34" charset="0"/>
            <a:cs typeface="Arial" pitchFamily="34" charset="0"/>
          </a:endParaRPr>
        </a:p>
      </dgm:t>
    </dgm:pt>
    <dgm:pt modelId="{B4C1CCFE-FE1F-4EA9-A040-FFA594C8966E}" type="parTrans" cxnId="{B0542320-1ACE-40DC-8A28-1279388B3948}">
      <dgm:prSet/>
      <dgm:spPr/>
      <dgm:t>
        <a:bodyPr/>
        <a:lstStyle/>
        <a:p>
          <a:endParaRPr lang="en-US"/>
        </a:p>
      </dgm:t>
    </dgm:pt>
    <dgm:pt modelId="{7D8C7A49-846B-425A-A372-DA2BF28DA196}" type="sibTrans" cxnId="{B0542320-1ACE-40DC-8A28-1279388B3948}">
      <dgm:prSet/>
      <dgm:spPr/>
      <dgm:t>
        <a:bodyPr/>
        <a:lstStyle/>
        <a:p>
          <a:endParaRPr lang="en-US"/>
        </a:p>
      </dgm:t>
    </dgm:pt>
    <dgm:pt modelId="{855749C9-25BC-45AC-B787-9457C050449F}" type="pres">
      <dgm:prSet presAssocID="{9F318CA6-08AB-4ABE-B349-676605B65D6C}" presName="diagram" presStyleCnt="0">
        <dgm:presLayoutVars>
          <dgm:chPref val="1"/>
          <dgm:dir/>
          <dgm:animOne val="branch"/>
          <dgm:animLvl val="lvl"/>
          <dgm:resizeHandles/>
        </dgm:presLayoutVars>
      </dgm:prSet>
      <dgm:spPr/>
    </dgm:pt>
    <dgm:pt modelId="{1E4DC371-F7C6-47CE-B90E-1AFFF13B3F0E}" type="pres">
      <dgm:prSet presAssocID="{FC9D8059-D2E0-4C91-8D8D-A79D1FB79854}" presName="root" presStyleCnt="0"/>
      <dgm:spPr/>
    </dgm:pt>
    <dgm:pt modelId="{77B1561D-399D-4DFB-9AB8-7B690400EE7B}" type="pres">
      <dgm:prSet presAssocID="{FC9D8059-D2E0-4C91-8D8D-A79D1FB79854}" presName="rootComposite" presStyleCnt="0"/>
      <dgm:spPr/>
    </dgm:pt>
    <dgm:pt modelId="{7A996C81-500F-4B1F-B5A4-1B476941A02A}" type="pres">
      <dgm:prSet presAssocID="{FC9D8059-D2E0-4C91-8D8D-A79D1FB79854}" presName="rootText" presStyleLbl="node1" presStyleIdx="0" presStyleCnt="1" custScaleX="570093" custScaleY="208393" custLinFactNeighborX="-190" custLinFactNeighborY="-13254"/>
      <dgm:spPr/>
    </dgm:pt>
    <dgm:pt modelId="{326860F1-B8CF-451E-A26A-39B929BC3F19}" type="pres">
      <dgm:prSet presAssocID="{FC9D8059-D2E0-4C91-8D8D-A79D1FB79854}" presName="rootConnector" presStyleLbl="node1" presStyleIdx="0" presStyleCnt="1"/>
      <dgm:spPr/>
    </dgm:pt>
    <dgm:pt modelId="{2E4345B9-8324-4DBE-9681-CF7D074FAF45}" type="pres">
      <dgm:prSet presAssocID="{FC9D8059-D2E0-4C91-8D8D-A79D1FB79854}" presName="childShape" presStyleCnt="0"/>
      <dgm:spPr/>
    </dgm:pt>
  </dgm:ptLst>
  <dgm:cxnLst>
    <dgm:cxn modelId="{62A03D3D-FF5A-455D-9647-9DAA53392FB7}" type="presOf" srcId="{FC9D8059-D2E0-4C91-8D8D-A79D1FB79854}" destId="{326860F1-B8CF-451E-A26A-39B929BC3F19}" srcOrd="1" destOrd="0" presId="urn:microsoft.com/office/officeart/2005/8/layout/hierarchy3"/>
    <dgm:cxn modelId="{5FE9EC95-F857-4439-B4E1-0D9EA4205B67}" type="presOf" srcId="{9F318CA6-08AB-4ABE-B349-676605B65D6C}" destId="{855749C9-25BC-45AC-B787-9457C050449F}" srcOrd="0" destOrd="0" presId="urn:microsoft.com/office/officeart/2005/8/layout/hierarchy3"/>
    <dgm:cxn modelId="{B0542320-1ACE-40DC-8A28-1279388B3948}" srcId="{9F318CA6-08AB-4ABE-B349-676605B65D6C}" destId="{FC9D8059-D2E0-4C91-8D8D-A79D1FB79854}" srcOrd="0" destOrd="0" parTransId="{B4C1CCFE-FE1F-4EA9-A040-FFA594C8966E}" sibTransId="{7D8C7A49-846B-425A-A372-DA2BF28DA196}"/>
    <dgm:cxn modelId="{5F17EE74-7857-44CC-AFB6-E5B40269DFBB}" type="presOf" srcId="{FC9D8059-D2E0-4C91-8D8D-A79D1FB79854}" destId="{7A996C81-500F-4B1F-B5A4-1B476941A02A}" srcOrd="0" destOrd="0" presId="urn:microsoft.com/office/officeart/2005/8/layout/hierarchy3"/>
    <dgm:cxn modelId="{C35ED491-D6B2-4674-9DC9-88A5F9B3FCA6}" type="presParOf" srcId="{855749C9-25BC-45AC-B787-9457C050449F}" destId="{1E4DC371-F7C6-47CE-B90E-1AFFF13B3F0E}" srcOrd="0" destOrd="0" presId="urn:microsoft.com/office/officeart/2005/8/layout/hierarchy3"/>
    <dgm:cxn modelId="{E45E86C2-D608-4B40-95C5-81FCEF2DF93A}" type="presParOf" srcId="{1E4DC371-F7C6-47CE-B90E-1AFFF13B3F0E}" destId="{77B1561D-399D-4DFB-9AB8-7B690400EE7B}" srcOrd="0" destOrd="0" presId="urn:microsoft.com/office/officeart/2005/8/layout/hierarchy3"/>
    <dgm:cxn modelId="{5168DE38-7016-4111-8609-E80022BD0C34}" type="presParOf" srcId="{77B1561D-399D-4DFB-9AB8-7B690400EE7B}" destId="{7A996C81-500F-4B1F-B5A4-1B476941A02A}" srcOrd="0" destOrd="0" presId="urn:microsoft.com/office/officeart/2005/8/layout/hierarchy3"/>
    <dgm:cxn modelId="{66400C61-BB39-4351-A362-FE0A7960BBF0}" type="presParOf" srcId="{77B1561D-399D-4DFB-9AB8-7B690400EE7B}" destId="{326860F1-B8CF-451E-A26A-39B929BC3F19}" srcOrd="1" destOrd="0" presId="urn:microsoft.com/office/officeart/2005/8/layout/hierarchy3"/>
    <dgm:cxn modelId="{5D29AD71-6B8F-4E0C-ACFA-F049DD5C247B}" type="presParOf" srcId="{1E4DC371-F7C6-47CE-B90E-1AFFF13B3F0E}" destId="{2E4345B9-8324-4DBE-9681-CF7D074FAF45}"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F318CA6-08AB-4ABE-B349-676605B65D6C}"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FC9D8059-D2E0-4C91-8D8D-A79D1FB79854}">
      <dgm:prSet phldrT="[Text]" custT="1"/>
      <dgm:spPr>
        <a:noFill/>
        <a:ln w="38100" cap="rnd">
          <a:solidFill>
            <a:schemeClr val="accent1"/>
          </a:solidFill>
        </a:ln>
      </dgm:spPr>
      <dgm:t>
        <a:bodyPr/>
        <a:lstStyle/>
        <a:p>
          <a:r>
            <a:rPr lang="en-US" sz="3600" dirty="0">
              <a:solidFill>
                <a:srgbClr val="C00000"/>
              </a:solidFill>
              <a:latin typeface="Arial" pitchFamily="34" charset="0"/>
              <a:cs typeface="Arial" pitchFamily="34" charset="0"/>
            </a:rPr>
            <a:t>Who is the Target Population that you are Serving? </a:t>
          </a:r>
        </a:p>
        <a:p>
          <a:r>
            <a:rPr lang="en-US" sz="2400" dirty="0">
              <a:solidFill>
                <a:srgbClr val="C00000"/>
              </a:solidFill>
              <a:latin typeface="Arial" pitchFamily="34" charset="0"/>
              <a:cs typeface="Arial" pitchFamily="34" charset="0"/>
            </a:rPr>
            <a:t>Choose the answer that best reflects you (or your project):</a:t>
          </a:r>
          <a:endParaRPr lang="en-US" sz="2400" dirty="0">
            <a:latin typeface="Arial" pitchFamily="34" charset="0"/>
            <a:cs typeface="Arial" pitchFamily="34" charset="0"/>
          </a:endParaRPr>
        </a:p>
      </dgm:t>
    </dgm:pt>
    <dgm:pt modelId="{B4C1CCFE-FE1F-4EA9-A040-FFA594C8966E}" type="parTrans" cxnId="{B0542320-1ACE-40DC-8A28-1279388B3948}">
      <dgm:prSet/>
      <dgm:spPr/>
      <dgm:t>
        <a:bodyPr/>
        <a:lstStyle/>
        <a:p>
          <a:endParaRPr lang="en-US"/>
        </a:p>
      </dgm:t>
    </dgm:pt>
    <dgm:pt modelId="{7D8C7A49-846B-425A-A372-DA2BF28DA196}" type="sibTrans" cxnId="{B0542320-1ACE-40DC-8A28-1279388B3948}">
      <dgm:prSet/>
      <dgm:spPr/>
      <dgm:t>
        <a:bodyPr/>
        <a:lstStyle/>
        <a:p>
          <a:endParaRPr lang="en-US"/>
        </a:p>
      </dgm:t>
    </dgm:pt>
    <dgm:pt modelId="{855749C9-25BC-45AC-B787-9457C050449F}" type="pres">
      <dgm:prSet presAssocID="{9F318CA6-08AB-4ABE-B349-676605B65D6C}" presName="diagram" presStyleCnt="0">
        <dgm:presLayoutVars>
          <dgm:chPref val="1"/>
          <dgm:dir/>
          <dgm:animOne val="branch"/>
          <dgm:animLvl val="lvl"/>
          <dgm:resizeHandles/>
        </dgm:presLayoutVars>
      </dgm:prSet>
      <dgm:spPr/>
    </dgm:pt>
    <dgm:pt modelId="{1E4DC371-F7C6-47CE-B90E-1AFFF13B3F0E}" type="pres">
      <dgm:prSet presAssocID="{FC9D8059-D2E0-4C91-8D8D-A79D1FB79854}" presName="root" presStyleCnt="0"/>
      <dgm:spPr/>
    </dgm:pt>
    <dgm:pt modelId="{77B1561D-399D-4DFB-9AB8-7B690400EE7B}" type="pres">
      <dgm:prSet presAssocID="{FC9D8059-D2E0-4C91-8D8D-A79D1FB79854}" presName="rootComposite" presStyleCnt="0"/>
      <dgm:spPr/>
    </dgm:pt>
    <dgm:pt modelId="{7A996C81-500F-4B1F-B5A4-1B476941A02A}" type="pres">
      <dgm:prSet presAssocID="{FC9D8059-D2E0-4C91-8D8D-A79D1FB79854}" presName="rootText" presStyleLbl="node1" presStyleIdx="0" presStyleCnt="1" custScaleX="570093" custScaleY="319465" custLinFactNeighborX="-190" custLinFactNeighborY="-13254"/>
      <dgm:spPr/>
    </dgm:pt>
    <dgm:pt modelId="{326860F1-B8CF-451E-A26A-39B929BC3F19}" type="pres">
      <dgm:prSet presAssocID="{FC9D8059-D2E0-4C91-8D8D-A79D1FB79854}" presName="rootConnector" presStyleLbl="node1" presStyleIdx="0" presStyleCnt="1"/>
      <dgm:spPr/>
    </dgm:pt>
    <dgm:pt modelId="{2E4345B9-8324-4DBE-9681-CF7D074FAF45}" type="pres">
      <dgm:prSet presAssocID="{FC9D8059-D2E0-4C91-8D8D-A79D1FB79854}" presName="childShape" presStyleCnt="0"/>
      <dgm:spPr/>
    </dgm:pt>
  </dgm:ptLst>
  <dgm:cxnLst>
    <dgm:cxn modelId="{4F7592A7-D1CD-4B85-8C7C-DF3C84FB964E}" type="presOf" srcId="{FC9D8059-D2E0-4C91-8D8D-A79D1FB79854}" destId="{326860F1-B8CF-451E-A26A-39B929BC3F19}" srcOrd="1" destOrd="0" presId="urn:microsoft.com/office/officeart/2005/8/layout/hierarchy3"/>
    <dgm:cxn modelId="{420F9F19-5A95-4C9C-9A50-C36767A6B4D9}" type="presOf" srcId="{FC9D8059-D2E0-4C91-8D8D-A79D1FB79854}" destId="{7A996C81-500F-4B1F-B5A4-1B476941A02A}" srcOrd="0" destOrd="0" presId="urn:microsoft.com/office/officeart/2005/8/layout/hierarchy3"/>
    <dgm:cxn modelId="{8983CD6B-54E5-45C9-84C4-ED2C17CFE181}" type="presOf" srcId="{9F318CA6-08AB-4ABE-B349-676605B65D6C}" destId="{855749C9-25BC-45AC-B787-9457C050449F}" srcOrd="0" destOrd="0" presId="urn:microsoft.com/office/officeart/2005/8/layout/hierarchy3"/>
    <dgm:cxn modelId="{B0542320-1ACE-40DC-8A28-1279388B3948}" srcId="{9F318CA6-08AB-4ABE-B349-676605B65D6C}" destId="{FC9D8059-D2E0-4C91-8D8D-A79D1FB79854}" srcOrd="0" destOrd="0" parTransId="{B4C1CCFE-FE1F-4EA9-A040-FFA594C8966E}" sibTransId="{7D8C7A49-846B-425A-A372-DA2BF28DA196}"/>
    <dgm:cxn modelId="{B3618367-FBB7-4F8A-A2A4-B3A50B76AA8B}" type="presParOf" srcId="{855749C9-25BC-45AC-B787-9457C050449F}" destId="{1E4DC371-F7C6-47CE-B90E-1AFFF13B3F0E}" srcOrd="0" destOrd="0" presId="urn:microsoft.com/office/officeart/2005/8/layout/hierarchy3"/>
    <dgm:cxn modelId="{E08751F3-51A9-4784-9D72-8959FFA2ACDB}" type="presParOf" srcId="{1E4DC371-F7C6-47CE-B90E-1AFFF13B3F0E}" destId="{77B1561D-399D-4DFB-9AB8-7B690400EE7B}" srcOrd="0" destOrd="0" presId="urn:microsoft.com/office/officeart/2005/8/layout/hierarchy3"/>
    <dgm:cxn modelId="{971FB4B5-3C1E-4946-B5D2-768CD43753A9}" type="presParOf" srcId="{77B1561D-399D-4DFB-9AB8-7B690400EE7B}" destId="{7A996C81-500F-4B1F-B5A4-1B476941A02A}" srcOrd="0" destOrd="0" presId="urn:microsoft.com/office/officeart/2005/8/layout/hierarchy3"/>
    <dgm:cxn modelId="{6198CD46-3AFC-4365-96D4-77E87F2F70C5}" type="presParOf" srcId="{77B1561D-399D-4DFB-9AB8-7B690400EE7B}" destId="{326860F1-B8CF-451E-A26A-39B929BC3F19}" srcOrd="1" destOrd="0" presId="urn:microsoft.com/office/officeart/2005/8/layout/hierarchy3"/>
    <dgm:cxn modelId="{4DC4565E-21FE-4E04-A742-5863B511D5FB}" type="presParOf" srcId="{1E4DC371-F7C6-47CE-B90E-1AFFF13B3F0E}" destId="{2E4345B9-8324-4DBE-9681-CF7D074FAF45}"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F318CA6-08AB-4ABE-B349-676605B65D6C}"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FC9D8059-D2E0-4C91-8D8D-A79D1FB79854}">
      <dgm:prSet phldrT="[Text]" custT="1"/>
      <dgm:spPr>
        <a:noFill/>
        <a:ln w="38100" cap="rnd">
          <a:solidFill>
            <a:schemeClr val="accent1"/>
          </a:solidFill>
        </a:ln>
      </dgm:spPr>
      <dgm:t>
        <a:bodyPr/>
        <a:lstStyle/>
        <a:p>
          <a:r>
            <a:rPr lang="en-US" sz="3600" dirty="0">
              <a:solidFill>
                <a:srgbClr val="C00000"/>
              </a:solidFill>
              <a:latin typeface="Arial" pitchFamily="34" charset="0"/>
              <a:cs typeface="Arial" pitchFamily="34" charset="0"/>
            </a:rPr>
            <a:t>Who is your training provider?</a:t>
          </a:r>
        </a:p>
        <a:p>
          <a:r>
            <a:rPr lang="en-US" sz="2400" dirty="0">
              <a:solidFill>
                <a:srgbClr val="C00000"/>
              </a:solidFill>
              <a:latin typeface="Arial" pitchFamily="34" charset="0"/>
              <a:cs typeface="Arial" pitchFamily="34" charset="0"/>
            </a:rPr>
            <a:t>Choose the answer that best reflects you (or your project):</a:t>
          </a:r>
          <a:endParaRPr lang="en-US" sz="2400" dirty="0">
            <a:latin typeface="Arial" pitchFamily="34" charset="0"/>
            <a:cs typeface="Arial" pitchFamily="34" charset="0"/>
          </a:endParaRPr>
        </a:p>
      </dgm:t>
    </dgm:pt>
    <dgm:pt modelId="{B4C1CCFE-FE1F-4EA9-A040-FFA594C8966E}" type="parTrans" cxnId="{B0542320-1ACE-40DC-8A28-1279388B3948}">
      <dgm:prSet/>
      <dgm:spPr/>
      <dgm:t>
        <a:bodyPr/>
        <a:lstStyle/>
        <a:p>
          <a:endParaRPr lang="en-US"/>
        </a:p>
      </dgm:t>
    </dgm:pt>
    <dgm:pt modelId="{7D8C7A49-846B-425A-A372-DA2BF28DA196}" type="sibTrans" cxnId="{B0542320-1ACE-40DC-8A28-1279388B3948}">
      <dgm:prSet/>
      <dgm:spPr/>
      <dgm:t>
        <a:bodyPr/>
        <a:lstStyle/>
        <a:p>
          <a:endParaRPr lang="en-US"/>
        </a:p>
      </dgm:t>
    </dgm:pt>
    <dgm:pt modelId="{855749C9-25BC-45AC-B787-9457C050449F}" type="pres">
      <dgm:prSet presAssocID="{9F318CA6-08AB-4ABE-B349-676605B65D6C}" presName="diagram" presStyleCnt="0">
        <dgm:presLayoutVars>
          <dgm:chPref val="1"/>
          <dgm:dir/>
          <dgm:animOne val="branch"/>
          <dgm:animLvl val="lvl"/>
          <dgm:resizeHandles/>
        </dgm:presLayoutVars>
      </dgm:prSet>
      <dgm:spPr/>
    </dgm:pt>
    <dgm:pt modelId="{1E4DC371-F7C6-47CE-B90E-1AFFF13B3F0E}" type="pres">
      <dgm:prSet presAssocID="{FC9D8059-D2E0-4C91-8D8D-A79D1FB79854}" presName="root" presStyleCnt="0"/>
      <dgm:spPr/>
    </dgm:pt>
    <dgm:pt modelId="{77B1561D-399D-4DFB-9AB8-7B690400EE7B}" type="pres">
      <dgm:prSet presAssocID="{FC9D8059-D2E0-4C91-8D8D-A79D1FB79854}" presName="rootComposite" presStyleCnt="0"/>
      <dgm:spPr/>
    </dgm:pt>
    <dgm:pt modelId="{7A996C81-500F-4B1F-B5A4-1B476941A02A}" type="pres">
      <dgm:prSet presAssocID="{FC9D8059-D2E0-4C91-8D8D-A79D1FB79854}" presName="rootText" presStyleLbl="node1" presStyleIdx="0" presStyleCnt="1" custScaleX="570093" custScaleY="319465" custLinFactNeighborX="-190" custLinFactNeighborY="-13254"/>
      <dgm:spPr/>
    </dgm:pt>
    <dgm:pt modelId="{326860F1-B8CF-451E-A26A-39B929BC3F19}" type="pres">
      <dgm:prSet presAssocID="{FC9D8059-D2E0-4C91-8D8D-A79D1FB79854}" presName="rootConnector" presStyleLbl="node1" presStyleIdx="0" presStyleCnt="1"/>
      <dgm:spPr/>
    </dgm:pt>
    <dgm:pt modelId="{2E4345B9-8324-4DBE-9681-CF7D074FAF45}" type="pres">
      <dgm:prSet presAssocID="{FC9D8059-D2E0-4C91-8D8D-A79D1FB79854}" presName="childShape" presStyleCnt="0"/>
      <dgm:spPr/>
    </dgm:pt>
  </dgm:ptLst>
  <dgm:cxnLst>
    <dgm:cxn modelId="{59E4F66E-63B5-4E17-B933-A57580B7452A}" type="presOf" srcId="{9F318CA6-08AB-4ABE-B349-676605B65D6C}" destId="{855749C9-25BC-45AC-B787-9457C050449F}" srcOrd="0" destOrd="0" presId="urn:microsoft.com/office/officeart/2005/8/layout/hierarchy3"/>
    <dgm:cxn modelId="{5B483F0D-F312-49BE-9EFD-CA3E54F98464}" type="presOf" srcId="{FC9D8059-D2E0-4C91-8D8D-A79D1FB79854}" destId="{7A996C81-500F-4B1F-B5A4-1B476941A02A}" srcOrd="0" destOrd="0" presId="urn:microsoft.com/office/officeart/2005/8/layout/hierarchy3"/>
    <dgm:cxn modelId="{EE0348A5-82D7-42A0-8E5F-8AD1C5991632}" type="presOf" srcId="{FC9D8059-D2E0-4C91-8D8D-A79D1FB79854}" destId="{326860F1-B8CF-451E-A26A-39B929BC3F19}" srcOrd="1" destOrd="0" presId="urn:microsoft.com/office/officeart/2005/8/layout/hierarchy3"/>
    <dgm:cxn modelId="{B0542320-1ACE-40DC-8A28-1279388B3948}" srcId="{9F318CA6-08AB-4ABE-B349-676605B65D6C}" destId="{FC9D8059-D2E0-4C91-8D8D-A79D1FB79854}" srcOrd="0" destOrd="0" parTransId="{B4C1CCFE-FE1F-4EA9-A040-FFA594C8966E}" sibTransId="{7D8C7A49-846B-425A-A372-DA2BF28DA196}"/>
    <dgm:cxn modelId="{4432C1D2-325B-45C9-9DD0-D288B2C9BA0D}" type="presParOf" srcId="{855749C9-25BC-45AC-B787-9457C050449F}" destId="{1E4DC371-F7C6-47CE-B90E-1AFFF13B3F0E}" srcOrd="0" destOrd="0" presId="urn:microsoft.com/office/officeart/2005/8/layout/hierarchy3"/>
    <dgm:cxn modelId="{025863CA-215C-4E1D-9DD8-04BAA6F125B3}" type="presParOf" srcId="{1E4DC371-F7C6-47CE-B90E-1AFFF13B3F0E}" destId="{77B1561D-399D-4DFB-9AB8-7B690400EE7B}" srcOrd="0" destOrd="0" presId="urn:microsoft.com/office/officeart/2005/8/layout/hierarchy3"/>
    <dgm:cxn modelId="{6FE5D806-E519-4256-B415-41DFF237ECB2}" type="presParOf" srcId="{77B1561D-399D-4DFB-9AB8-7B690400EE7B}" destId="{7A996C81-500F-4B1F-B5A4-1B476941A02A}" srcOrd="0" destOrd="0" presId="urn:microsoft.com/office/officeart/2005/8/layout/hierarchy3"/>
    <dgm:cxn modelId="{66CF2115-2AEC-4448-886A-AFCCE9FB9559}" type="presParOf" srcId="{77B1561D-399D-4DFB-9AB8-7B690400EE7B}" destId="{326860F1-B8CF-451E-A26A-39B929BC3F19}" srcOrd="1" destOrd="0" presId="urn:microsoft.com/office/officeart/2005/8/layout/hierarchy3"/>
    <dgm:cxn modelId="{D1214565-EAEC-4573-A278-CAECBC312A82}" type="presParOf" srcId="{1E4DC371-F7C6-47CE-B90E-1AFFF13B3F0E}" destId="{2E4345B9-8324-4DBE-9681-CF7D074FAF45}"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F318CA6-08AB-4ABE-B349-676605B65D6C}"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FC9D8059-D2E0-4C91-8D8D-A79D1FB79854}">
      <dgm:prSet phldrT="[Text]" custT="1"/>
      <dgm:spPr>
        <a:noFill/>
        <a:ln w="38100" cap="rnd">
          <a:solidFill>
            <a:schemeClr val="accent1"/>
          </a:solidFill>
        </a:ln>
      </dgm:spPr>
      <dgm:t>
        <a:bodyPr/>
        <a:lstStyle/>
        <a:p>
          <a:r>
            <a:rPr lang="en-US" sz="2400" dirty="0">
              <a:solidFill>
                <a:srgbClr val="C00000"/>
              </a:solidFill>
              <a:latin typeface="Arial" pitchFamily="34" charset="0"/>
              <a:cs typeface="Arial" pitchFamily="34" charset="0"/>
            </a:rPr>
            <a:t>What is the most important service that you are providing to ensure participants complete the training they need in order to achieve successful employment placement outcomes?</a:t>
          </a:r>
        </a:p>
        <a:p>
          <a:r>
            <a:rPr lang="en-US" sz="2400" dirty="0">
              <a:solidFill>
                <a:srgbClr val="C00000"/>
              </a:solidFill>
              <a:latin typeface="Arial" pitchFamily="34" charset="0"/>
              <a:cs typeface="Arial" pitchFamily="34" charset="0"/>
            </a:rPr>
            <a:t>Choose the answer that best reflects you (or your project):</a:t>
          </a:r>
          <a:endParaRPr lang="en-US" sz="2400" dirty="0">
            <a:latin typeface="Arial" pitchFamily="34" charset="0"/>
            <a:cs typeface="Arial" pitchFamily="34" charset="0"/>
          </a:endParaRPr>
        </a:p>
      </dgm:t>
    </dgm:pt>
    <dgm:pt modelId="{B4C1CCFE-FE1F-4EA9-A040-FFA594C8966E}" type="parTrans" cxnId="{B0542320-1ACE-40DC-8A28-1279388B3948}">
      <dgm:prSet/>
      <dgm:spPr/>
      <dgm:t>
        <a:bodyPr/>
        <a:lstStyle/>
        <a:p>
          <a:endParaRPr lang="en-US"/>
        </a:p>
      </dgm:t>
    </dgm:pt>
    <dgm:pt modelId="{7D8C7A49-846B-425A-A372-DA2BF28DA196}" type="sibTrans" cxnId="{B0542320-1ACE-40DC-8A28-1279388B3948}">
      <dgm:prSet/>
      <dgm:spPr/>
      <dgm:t>
        <a:bodyPr/>
        <a:lstStyle/>
        <a:p>
          <a:endParaRPr lang="en-US"/>
        </a:p>
      </dgm:t>
    </dgm:pt>
    <dgm:pt modelId="{855749C9-25BC-45AC-B787-9457C050449F}" type="pres">
      <dgm:prSet presAssocID="{9F318CA6-08AB-4ABE-B349-676605B65D6C}" presName="diagram" presStyleCnt="0">
        <dgm:presLayoutVars>
          <dgm:chPref val="1"/>
          <dgm:dir/>
          <dgm:animOne val="branch"/>
          <dgm:animLvl val="lvl"/>
          <dgm:resizeHandles/>
        </dgm:presLayoutVars>
      </dgm:prSet>
      <dgm:spPr/>
    </dgm:pt>
    <dgm:pt modelId="{1E4DC371-F7C6-47CE-B90E-1AFFF13B3F0E}" type="pres">
      <dgm:prSet presAssocID="{FC9D8059-D2E0-4C91-8D8D-A79D1FB79854}" presName="root" presStyleCnt="0"/>
      <dgm:spPr/>
    </dgm:pt>
    <dgm:pt modelId="{77B1561D-399D-4DFB-9AB8-7B690400EE7B}" type="pres">
      <dgm:prSet presAssocID="{FC9D8059-D2E0-4C91-8D8D-A79D1FB79854}" presName="rootComposite" presStyleCnt="0"/>
      <dgm:spPr/>
    </dgm:pt>
    <dgm:pt modelId="{7A996C81-500F-4B1F-B5A4-1B476941A02A}" type="pres">
      <dgm:prSet presAssocID="{FC9D8059-D2E0-4C91-8D8D-A79D1FB79854}" presName="rootText" presStyleLbl="node1" presStyleIdx="0" presStyleCnt="1" custScaleX="570474" custScaleY="319465" custLinFactNeighborX="-190" custLinFactNeighborY="-13254"/>
      <dgm:spPr/>
    </dgm:pt>
    <dgm:pt modelId="{326860F1-B8CF-451E-A26A-39B929BC3F19}" type="pres">
      <dgm:prSet presAssocID="{FC9D8059-D2E0-4C91-8D8D-A79D1FB79854}" presName="rootConnector" presStyleLbl="node1" presStyleIdx="0" presStyleCnt="1"/>
      <dgm:spPr/>
    </dgm:pt>
    <dgm:pt modelId="{2E4345B9-8324-4DBE-9681-CF7D074FAF45}" type="pres">
      <dgm:prSet presAssocID="{FC9D8059-D2E0-4C91-8D8D-A79D1FB79854}" presName="childShape" presStyleCnt="0"/>
      <dgm:spPr/>
    </dgm:pt>
  </dgm:ptLst>
  <dgm:cxnLst>
    <dgm:cxn modelId="{9FB39068-7E28-4E01-80A3-B1E89B73E96A}" type="presOf" srcId="{FC9D8059-D2E0-4C91-8D8D-A79D1FB79854}" destId="{7A996C81-500F-4B1F-B5A4-1B476941A02A}" srcOrd="0" destOrd="0" presId="urn:microsoft.com/office/officeart/2005/8/layout/hierarchy3"/>
    <dgm:cxn modelId="{406DB247-5732-4E6B-88FA-E4296005F3CD}" type="presOf" srcId="{FC9D8059-D2E0-4C91-8D8D-A79D1FB79854}" destId="{326860F1-B8CF-451E-A26A-39B929BC3F19}" srcOrd="1" destOrd="0" presId="urn:microsoft.com/office/officeart/2005/8/layout/hierarchy3"/>
    <dgm:cxn modelId="{B0542320-1ACE-40DC-8A28-1279388B3948}" srcId="{9F318CA6-08AB-4ABE-B349-676605B65D6C}" destId="{FC9D8059-D2E0-4C91-8D8D-A79D1FB79854}" srcOrd="0" destOrd="0" parTransId="{B4C1CCFE-FE1F-4EA9-A040-FFA594C8966E}" sibTransId="{7D8C7A49-846B-425A-A372-DA2BF28DA196}"/>
    <dgm:cxn modelId="{0A805548-3D5F-4628-961F-85827505CF5A}" type="presOf" srcId="{9F318CA6-08AB-4ABE-B349-676605B65D6C}" destId="{855749C9-25BC-45AC-B787-9457C050449F}" srcOrd="0" destOrd="0" presId="urn:microsoft.com/office/officeart/2005/8/layout/hierarchy3"/>
    <dgm:cxn modelId="{92BCBDF9-50B5-4059-A59A-43823607A955}" type="presParOf" srcId="{855749C9-25BC-45AC-B787-9457C050449F}" destId="{1E4DC371-F7C6-47CE-B90E-1AFFF13B3F0E}" srcOrd="0" destOrd="0" presId="urn:microsoft.com/office/officeart/2005/8/layout/hierarchy3"/>
    <dgm:cxn modelId="{32173872-1FAC-4D8A-93F8-FFC241E078E2}" type="presParOf" srcId="{1E4DC371-F7C6-47CE-B90E-1AFFF13B3F0E}" destId="{77B1561D-399D-4DFB-9AB8-7B690400EE7B}" srcOrd="0" destOrd="0" presId="urn:microsoft.com/office/officeart/2005/8/layout/hierarchy3"/>
    <dgm:cxn modelId="{C6846177-9376-4389-8808-BDEB55CABDCA}" type="presParOf" srcId="{77B1561D-399D-4DFB-9AB8-7B690400EE7B}" destId="{7A996C81-500F-4B1F-B5A4-1B476941A02A}" srcOrd="0" destOrd="0" presId="urn:microsoft.com/office/officeart/2005/8/layout/hierarchy3"/>
    <dgm:cxn modelId="{364791DA-9F8F-48A6-AFE0-73AA1FB90735}" type="presParOf" srcId="{77B1561D-399D-4DFB-9AB8-7B690400EE7B}" destId="{326860F1-B8CF-451E-A26A-39B929BC3F19}" srcOrd="1" destOrd="0" presId="urn:microsoft.com/office/officeart/2005/8/layout/hierarchy3"/>
    <dgm:cxn modelId="{EEA60ED7-FDF9-4105-AFF8-8172E4CB64D9}" type="presParOf" srcId="{1E4DC371-F7C6-47CE-B90E-1AFFF13B3F0E}" destId="{2E4345B9-8324-4DBE-9681-CF7D074FAF45}"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F318CA6-08AB-4ABE-B349-676605B65D6C}"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FC9D8059-D2E0-4C91-8D8D-A79D1FB79854}">
      <dgm:prSet phldrT="[Text]" custT="1"/>
      <dgm:spPr>
        <a:noFill/>
        <a:ln w="38100" cap="rnd">
          <a:solidFill>
            <a:schemeClr val="accent1"/>
          </a:solidFill>
        </a:ln>
      </dgm:spPr>
      <dgm:t>
        <a:bodyPr/>
        <a:lstStyle/>
        <a:p>
          <a:r>
            <a:rPr lang="en-US" sz="2400" dirty="0">
              <a:solidFill>
                <a:srgbClr val="C00000"/>
              </a:solidFill>
              <a:latin typeface="Arial" pitchFamily="34" charset="0"/>
              <a:cs typeface="Arial" pitchFamily="34" charset="0"/>
            </a:rPr>
            <a:t>How do you feel after today’s webinar?</a:t>
          </a:r>
        </a:p>
        <a:p>
          <a:r>
            <a:rPr lang="en-US" sz="1700" dirty="0">
              <a:solidFill>
                <a:srgbClr val="C00000"/>
              </a:solidFill>
              <a:latin typeface="Arial" pitchFamily="34" charset="0"/>
              <a:cs typeface="Arial" pitchFamily="34" charset="0"/>
            </a:rPr>
            <a:t>Choose the answer that best reflects you (or your group):</a:t>
          </a:r>
          <a:endParaRPr lang="en-US" sz="1700" dirty="0">
            <a:latin typeface="Arial" pitchFamily="34" charset="0"/>
            <a:cs typeface="Arial" pitchFamily="34" charset="0"/>
          </a:endParaRPr>
        </a:p>
      </dgm:t>
    </dgm:pt>
    <dgm:pt modelId="{B4C1CCFE-FE1F-4EA9-A040-FFA594C8966E}" type="parTrans" cxnId="{B0542320-1ACE-40DC-8A28-1279388B3948}">
      <dgm:prSet/>
      <dgm:spPr/>
      <dgm:t>
        <a:bodyPr/>
        <a:lstStyle/>
        <a:p>
          <a:endParaRPr lang="en-US"/>
        </a:p>
      </dgm:t>
    </dgm:pt>
    <dgm:pt modelId="{7D8C7A49-846B-425A-A372-DA2BF28DA196}" type="sibTrans" cxnId="{B0542320-1ACE-40DC-8A28-1279388B3948}">
      <dgm:prSet/>
      <dgm:spPr/>
      <dgm:t>
        <a:bodyPr/>
        <a:lstStyle/>
        <a:p>
          <a:endParaRPr lang="en-US"/>
        </a:p>
      </dgm:t>
    </dgm:pt>
    <dgm:pt modelId="{855749C9-25BC-45AC-B787-9457C050449F}" type="pres">
      <dgm:prSet presAssocID="{9F318CA6-08AB-4ABE-B349-676605B65D6C}" presName="diagram" presStyleCnt="0">
        <dgm:presLayoutVars>
          <dgm:chPref val="1"/>
          <dgm:dir/>
          <dgm:animOne val="branch"/>
          <dgm:animLvl val="lvl"/>
          <dgm:resizeHandles/>
        </dgm:presLayoutVars>
      </dgm:prSet>
      <dgm:spPr/>
    </dgm:pt>
    <dgm:pt modelId="{1E4DC371-F7C6-47CE-B90E-1AFFF13B3F0E}" type="pres">
      <dgm:prSet presAssocID="{FC9D8059-D2E0-4C91-8D8D-A79D1FB79854}" presName="root" presStyleCnt="0"/>
      <dgm:spPr/>
    </dgm:pt>
    <dgm:pt modelId="{77B1561D-399D-4DFB-9AB8-7B690400EE7B}" type="pres">
      <dgm:prSet presAssocID="{FC9D8059-D2E0-4C91-8D8D-A79D1FB79854}" presName="rootComposite" presStyleCnt="0"/>
      <dgm:spPr/>
    </dgm:pt>
    <dgm:pt modelId="{7A996C81-500F-4B1F-B5A4-1B476941A02A}" type="pres">
      <dgm:prSet presAssocID="{FC9D8059-D2E0-4C91-8D8D-A79D1FB79854}" presName="rootText" presStyleLbl="node1" presStyleIdx="0" presStyleCnt="1" custScaleX="570093" custScaleY="204969" custLinFactNeighborX="-190" custLinFactNeighborY="-13254"/>
      <dgm:spPr/>
    </dgm:pt>
    <dgm:pt modelId="{326860F1-B8CF-451E-A26A-39B929BC3F19}" type="pres">
      <dgm:prSet presAssocID="{FC9D8059-D2E0-4C91-8D8D-A79D1FB79854}" presName="rootConnector" presStyleLbl="node1" presStyleIdx="0" presStyleCnt="1"/>
      <dgm:spPr/>
    </dgm:pt>
    <dgm:pt modelId="{2E4345B9-8324-4DBE-9681-CF7D074FAF45}" type="pres">
      <dgm:prSet presAssocID="{FC9D8059-D2E0-4C91-8D8D-A79D1FB79854}" presName="childShape" presStyleCnt="0"/>
      <dgm:spPr/>
    </dgm:pt>
  </dgm:ptLst>
  <dgm:cxnLst>
    <dgm:cxn modelId="{B351197E-C990-4480-9EE3-01E17F2D9462}" type="presOf" srcId="{9F318CA6-08AB-4ABE-B349-676605B65D6C}" destId="{855749C9-25BC-45AC-B787-9457C050449F}" srcOrd="0" destOrd="0" presId="urn:microsoft.com/office/officeart/2005/8/layout/hierarchy3"/>
    <dgm:cxn modelId="{0E7E2BE7-0A2D-47F2-B73A-C89F105331A9}" type="presOf" srcId="{FC9D8059-D2E0-4C91-8D8D-A79D1FB79854}" destId="{326860F1-B8CF-451E-A26A-39B929BC3F19}" srcOrd="1" destOrd="0" presId="urn:microsoft.com/office/officeart/2005/8/layout/hierarchy3"/>
    <dgm:cxn modelId="{B0542320-1ACE-40DC-8A28-1279388B3948}" srcId="{9F318CA6-08AB-4ABE-B349-676605B65D6C}" destId="{FC9D8059-D2E0-4C91-8D8D-A79D1FB79854}" srcOrd="0" destOrd="0" parTransId="{B4C1CCFE-FE1F-4EA9-A040-FFA594C8966E}" sibTransId="{7D8C7A49-846B-425A-A372-DA2BF28DA196}"/>
    <dgm:cxn modelId="{FCCED580-267A-4623-A0FE-1E629CE311F5}" type="presOf" srcId="{FC9D8059-D2E0-4C91-8D8D-A79D1FB79854}" destId="{7A996C81-500F-4B1F-B5A4-1B476941A02A}" srcOrd="0" destOrd="0" presId="urn:microsoft.com/office/officeart/2005/8/layout/hierarchy3"/>
    <dgm:cxn modelId="{3483415D-6488-4E51-B6BC-0A84B058DD50}" type="presParOf" srcId="{855749C9-25BC-45AC-B787-9457C050449F}" destId="{1E4DC371-F7C6-47CE-B90E-1AFFF13B3F0E}" srcOrd="0" destOrd="0" presId="urn:microsoft.com/office/officeart/2005/8/layout/hierarchy3"/>
    <dgm:cxn modelId="{4E905BEB-FC69-4775-9A7B-13A49F8EBFD0}" type="presParOf" srcId="{1E4DC371-F7C6-47CE-B90E-1AFFF13B3F0E}" destId="{77B1561D-399D-4DFB-9AB8-7B690400EE7B}" srcOrd="0" destOrd="0" presId="urn:microsoft.com/office/officeart/2005/8/layout/hierarchy3"/>
    <dgm:cxn modelId="{DA9D0093-E594-4539-8E33-277EF85391E0}" type="presParOf" srcId="{77B1561D-399D-4DFB-9AB8-7B690400EE7B}" destId="{7A996C81-500F-4B1F-B5A4-1B476941A02A}" srcOrd="0" destOrd="0" presId="urn:microsoft.com/office/officeart/2005/8/layout/hierarchy3"/>
    <dgm:cxn modelId="{4598571F-BD59-4BFB-B8A8-21947035B36A}" type="presParOf" srcId="{77B1561D-399D-4DFB-9AB8-7B690400EE7B}" destId="{326860F1-B8CF-451E-A26A-39B929BC3F19}" srcOrd="1" destOrd="0" presId="urn:microsoft.com/office/officeart/2005/8/layout/hierarchy3"/>
    <dgm:cxn modelId="{8CF4E0DD-5476-4291-9630-82DBD65BCF08}" type="presParOf" srcId="{1E4DC371-F7C6-47CE-B90E-1AFFF13B3F0E}" destId="{2E4345B9-8324-4DBE-9681-CF7D074FAF45}"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996C81-500F-4B1F-B5A4-1B476941A02A}">
      <dsp:nvSpPr>
        <dsp:cNvPr id="0" name=""/>
        <dsp:cNvSpPr/>
      </dsp:nvSpPr>
      <dsp:spPr>
        <a:xfrm>
          <a:off x="3" y="0"/>
          <a:ext cx="7614917" cy="2133598"/>
        </a:xfrm>
        <a:prstGeom prst="roundRect">
          <a:avLst>
            <a:gd name="adj" fmla="val 10000"/>
          </a:avLst>
        </a:prstGeom>
        <a:noFill/>
        <a:ln w="38100" cap="rnd"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rgbClr val="C00000"/>
              </a:solidFill>
              <a:latin typeface="Arial" pitchFamily="34" charset="0"/>
              <a:cs typeface="Arial" pitchFamily="34" charset="0"/>
            </a:rPr>
            <a:t>Is this your first ETA grant?</a:t>
          </a:r>
        </a:p>
        <a:p>
          <a:pPr marL="0" lvl="0" indent="0" algn="ctr" defTabSz="1600200">
            <a:lnSpc>
              <a:spcPct val="90000"/>
            </a:lnSpc>
            <a:spcBef>
              <a:spcPct val="0"/>
            </a:spcBef>
            <a:spcAft>
              <a:spcPct val="35000"/>
            </a:spcAft>
            <a:buNone/>
          </a:pPr>
          <a:r>
            <a:rPr lang="en-US" sz="2400" kern="1200" dirty="0">
              <a:solidFill>
                <a:srgbClr val="C00000"/>
              </a:solidFill>
              <a:latin typeface="Arial" pitchFamily="34" charset="0"/>
              <a:cs typeface="Arial" pitchFamily="34" charset="0"/>
            </a:rPr>
            <a:t>Choose the answer that best reflects you (or your project):</a:t>
          </a:r>
          <a:endParaRPr lang="en-US" sz="2400" kern="1200" dirty="0">
            <a:latin typeface="Arial" pitchFamily="34" charset="0"/>
            <a:cs typeface="Arial" pitchFamily="34" charset="0"/>
          </a:endParaRPr>
        </a:p>
      </dsp:txBody>
      <dsp:txXfrm>
        <a:off x="62494" y="62491"/>
        <a:ext cx="7489935" cy="20086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996C81-500F-4B1F-B5A4-1B476941A02A}">
      <dsp:nvSpPr>
        <dsp:cNvPr id="0" name=""/>
        <dsp:cNvSpPr/>
      </dsp:nvSpPr>
      <dsp:spPr>
        <a:xfrm>
          <a:off x="3" y="0"/>
          <a:ext cx="7767215" cy="1419622"/>
        </a:xfrm>
        <a:prstGeom prst="roundRect">
          <a:avLst>
            <a:gd name="adj" fmla="val 10000"/>
          </a:avLst>
        </a:prstGeom>
        <a:noFill/>
        <a:ln w="38100" cap="rnd"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rgbClr val="C00000"/>
              </a:solidFill>
              <a:latin typeface="Arial" pitchFamily="34" charset="0"/>
              <a:cs typeface="Arial" pitchFamily="34" charset="0"/>
            </a:rPr>
            <a:t>If this isn’t your first ETA grant, what grant do you currently or previously manage?</a:t>
          </a:r>
        </a:p>
        <a:p>
          <a:pPr marL="0" lvl="0" indent="0" algn="ctr" defTabSz="1244600">
            <a:lnSpc>
              <a:spcPct val="90000"/>
            </a:lnSpc>
            <a:spcBef>
              <a:spcPct val="0"/>
            </a:spcBef>
            <a:spcAft>
              <a:spcPct val="35000"/>
            </a:spcAft>
            <a:buNone/>
          </a:pPr>
          <a:r>
            <a:rPr lang="en-US" sz="1800" kern="1200" dirty="0">
              <a:solidFill>
                <a:srgbClr val="C00000"/>
              </a:solidFill>
              <a:latin typeface="Arial" pitchFamily="34" charset="0"/>
              <a:cs typeface="Arial" pitchFamily="34" charset="0"/>
            </a:rPr>
            <a:t>Choose the answer that best reflects you (or your project):</a:t>
          </a:r>
          <a:endParaRPr lang="en-US" sz="1800" kern="1200" dirty="0">
            <a:latin typeface="Arial" pitchFamily="34" charset="0"/>
            <a:cs typeface="Arial" pitchFamily="34" charset="0"/>
          </a:endParaRPr>
        </a:p>
      </dsp:txBody>
      <dsp:txXfrm>
        <a:off x="41582" y="41579"/>
        <a:ext cx="7684057" cy="13364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996C81-500F-4B1F-B5A4-1B476941A02A}">
      <dsp:nvSpPr>
        <dsp:cNvPr id="0" name=""/>
        <dsp:cNvSpPr/>
      </dsp:nvSpPr>
      <dsp:spPr>
        <a:xfrm>
          <a:off x="3" y="0"/>
          <a:ext cx="7614917" cy="2133598"/>
        </a:xfrm>
        <a:prstGeom prst="roundRect">
          <a:avLst>
            <a:gd name="adj" fmla="val 10000"/>
          </a:avLst>
        </a:prstGeom>
        <a:noFill/>
        <a:ln w="38100" cap="rnd"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rgbClr val="C00000"/>
              </a:solidFill>
              <a:latin typeface="Arial" pitchFamily="34" charset="0"/>
              <a:cs typeface="Arial" pitchFamily="34" charset="0"/>
            </a:rPr>
            <a:t>Who is the Target Population that you are Serving? </a:t>
          </a:r>
        </a:p>
        <a:p>
          <a:pPr marL="0" lvl="0" indent="0" algn="ctr" defTabSz="1600200">
            <a:lnSpc>
              <a:spcPct val="90000"/>
            </a:lnSpc>
            <a:spcBef>
              <a:spcPct val="0"/>
            </a:spcBef>
            <a:spcAft>
              <a:spcPct val="35000"/>
            </a:spcAft>
            <a:buNone/>
          </a:pPr>
          <a:r>
            <a:rPr lang="en-US" sz="2400" kern="1200" dirty="0">
              <a:solidFill>
                <a:srgbClr val="C00000"/>
              </a:solidFill>
              <a:latin typeface="Arial" pitchFamily="34" charset="0"/>
              <a:cs typeface="Arial" pitchFamily="34" charset="0"/>
            </a:rPr>
            <a:t>Choose the answer that best reflects you (or your project):</a:t>
          </a:r>
          <a:endParaRPr lang="en-US" sz="2400" kern="1200" dirty="0">
            <a:latin typeface="Arial" pitchFamily="34" charset="0"/>
            <a:cs typeface="Arial" pitchFamily="34" charset="0"/>
          </a:endParaRPr>
        </a:p>
      </dsp:txBody>
      <dsp:txXfrm>
        <a:off x="62494" y="62491"/>
        <a:ext cx="7489935" cy="20086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996C81-500F-4B1F-B5A4-1B476941A02A}">
      <dsp:nvSpPr>
        <dsp:cNvPr id="0" name=""/>
        <dsp:cNvSpPr/>
      </dsp:nvSpPr>
      <dsp:spPr>
        <a:xfrm>
          <a:off x="3" y="0"/>
          <a:ext cx="7614917" cy="2133598"/>
        </a:xfrm>
        <a:prstGeom prst="roundRect">
          <a:avLst>
            <a:gd name="adj" fmla="val 10000"/>
          </a:avLst>
        </a:prstGeom>
        <a:noFill/>
        <a:ln w="38100" cap="rnd"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rgbClr val="C00000"/>
              </a:solidFill>
              <a:latin typeface="Arial" pitchFamily="34" charset="0"/>
              <a:cs typeface="Arial" pitchFamily="34" charset="0"/>
            </a:rPr>
            <a:t>Who is your training provider?</a:t>
          </a:r>
        </a:p>
        <a:p>
          <a:pPr marL="0" lvl="0" indent="0" algn="ctr" defTabSz="1600200">
            <a:lnSpc>
              <a:spcPct val="90000"/>
            </a:lnSpc>
            <a:spcBef>
              <a:spcPct val="0"/>
            </a:spcBef>
            <a:spcAft>
              <a:spcPct val="35000"/>
            </a:spcAft>
            <a:buNone/>
          </a:pPr>
          <a:r>
            <a:rPr lang="en-US" sz="2400" kern="1200" dirty="0">
              <a:solidFill>
                <a:srgbClr val="C00000"/>
              </a:solidFill>
              <a:latin typeface="Arial" pitchFamily="34" charset="0"/>
              <a:cs typeface="Arial" pitchFamily="34" charset="0"/>
            </a:rPr>
            <a:t>Choose the answer that best reflects you (or your project):</a:t>
          </a:r>
          <a:endParaRPr lang="en-US" sz="2400" kern="1200" dirty="0">
            <a:latin typeface="Arial" pitchFamily="34" charset="0"/>
            <a:cs typeface="Arial" pitchFamily="34" charset="0"/>
          </a:endParaRPr>
        </a:p>
      </dsp:txBody>
      <dsp:txXfrm>
        <a:off x="62494" y="62491"/>
        <a:ext cx="7489935" cy="200861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996C81-500F-4B1F-B5A4-1B476941A02A}">
      <dsp:nvSpPr>
        <dsp:cNvPr id="0" name=""/>
        <dsp:cNvSpPr/>
      </dsp:nvSpPr>
      <dsp:spPr>
        <a:xfrm>
          <a:off x="2768" y="0"/>
          <a:ext cx="7609393" cy="2130627"/>
        </a:xfrm>
        <a:prstGeom prst="roundRect">
          <a:avLst>
            <a:gd name="adj" fmla="val 10000"/>
          </a:avLst>
        </a:prstGeom>
        <a:noFill/>
        <a:ln w="38100" cap="rnd"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C00000"/>
              </a:solidFill>
              <a:latin typeface="Arial" pitchFamily="34" charset="0"/>
              <a:cs typeface="Arial" pitchFamily="34" charset="0"/>
            </a:rPr>
            <a:t>What is the most important service that you are providing to ensure participants complete the training they need in order to achieve successful employment placement outcomes?</a:t>
          </a:r>
        </a:p>
        <a:p>
          <a:pPr marL="0" lvl="0" indent="0" algn="ctr" defTabSz="1066800">
            <a:lnSpc>
              <a:spcPct val="90000"/>
            </a:lnSpc>
            <a:spcBef>
              <a:spcPct val="0"/>
            </a:spcBef>
            <a:spcAft>
              <a:spcPct val="35000"/>
            </a:spcAft>
            <a:buNone/>
          </a:pPr>
          <a:r>
            <a:rPr lang="en-US" sz="2400" kern="1200" dirty="0">
              <a:solidFill>
                <a:srgbClr val="C00000"/>
              </a:solidFill>
              <a:latin typeface="Arial" pitchFamily="34" charset="0"/>
              <a:cs typeface="Arial" pitchFamily="34" charset="0"/>
            </a:rPr>
            <a:t>Choose the answer that best reflects you (or your project):</a:t>
          </a:r>
          <a:endParaRPr lang="en-US" sz="2400" kern="1200" dirty="0">
            <a:latin typeface="Arial" pitchFamily="34" charset="0"/>
            <a:cs typeface="Arial" pitchFamily="34" charset="0"/>
          </a:endParaRPr>
        </a:p>
      </dsp:txBody>
      <dsp:txXfrm>
        <a:off x="65172" y="62404"/>
        <a:ext cx="7484585" cy="200581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996C81-500F-4B1F-B5A4-1B476941A02A}">
      <dsp:nvSpPr>
        <dsp:cNvPr id="0" name=""/>
        <dsp:cNvSpPr/>
      </dsp:nvSpPr>
      <dsp:spPr>
        <a:xfrm>
          <a:off x="3" y="26023"/>
          <a:ext cx="8376408" cy="1505810"/>
        </a:xfrm>
        <a:prstGeom prst="roundRect">
          <a:avLst>
            <a:gd name="adj" fmla="val 10000"/>
          </a:avLst>
        </a:prstGeom>
        <a:noFill/>
        <a:ln w="38100" cap="rnd"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C00000"/>
              </a:solidFill>
              <a:latin typeface="Arial" pitchFamily="34" charset="0"/>
              <a:cs typeface="Arial" pitchFamily="34" charset="0"/>
            </a:rPr>
            <a:t>How do you feel after today’s webinar?</a:t>
          </a:r>
        </a:p>
        <a:p>
          <a:pPr marL="0" lvl="0" indent="0" algn="ctr" defTabSz="1066800">
            <a:lnSpc>
              <a:spcPct val="90000"/>
            </a:lnSpc>
            <a:spcBef>
              <a:spcPct val="0"/>
            </a:spcBef>
            <a:spcAft>
              <a:spcPct val="35000"/>
            </a:spcAft>
            <a:buNone/>
          </a:pPr>
          <a:r>
            <a:rPr lang="en-US" sz="1700" kern="1200" dirty="0">
              <a:solidFill>
                <a:srgbClr val="C00000"/>
              </a:solidFill>
              <a:latin typeface="Arial" pitchFamily="34" charset="0"/>
              <a:cs typeface="Arial" pitchFamily="34" charset="0"/>
            </a:rPr>
            <a:t>Choose the answer that best reflects you (or your group):</a:t>
          </a:r>
          <a:endParaRPr lang="en-US" sz="1700" kern="1200" dirty="0">
            <a:latin typeface="Arial" pitchFamily="34" charset="0"/>
            <a:cs typeface="Arial" pitchFamily="34" charset="0"/>
          </a:endParaRPr>
        </a:p>
      </dsp:txBody>
      <dsp:txXfrm>
        <a:off x="44107" y="70127"/>
        <a:ext cx="8288200" cy="141760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1" y="0"/>
            <a:ext cx="3037839" cy="464820"/>
          </a:xfrm>
          <a:prstGeom prst="rect">
            <a:avLst/>
          </a:prstGeom>
          <a:noFill/>
          <a:ln>
            <a:noFill/>
          </a:ln>
        </p:spPr>
        <p:txBody>
          <a:bodyPr lIns="93162" tIns="93162" rIns="93162" bIns="93162"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65887" marR="0" lvl="1" indent="0" algn="l" rtl="0">
              <a:spcBef>
                <a:spcPts val="0"/>
              </a:spcBef>
              <a:buNone/>
              <a:defRPr sz="1800" b="0" i="0" u="none" strike="noStrike" cap="none">
                <a:solidFill>
                  <a:schemeClr val="dk1"/>
                </a:solidFill>
                <a:latin typeface="Calibri"/>
                <a:ea typeface="Calibri"/>
                <a:cs typeface="Calibri"/>
                <a:sym typeface="Calibri"/>
              </a:defRPr>
            </a:lvl2pPr>
            <a:lvl3pPr marL="931774" marR="0" lvl="2" indent="0" algn="l" rtl="0">
              <a:spcBef>
                <a:spcPts val="0"/>
              </a:spcBef>
              <a:buNone/>
              <a:defRPr sz="1800" b="0" i="0" u="none" strike="noStrike" cap="none">
                <a:solidFill>
                  <a:schemeClr val="dk1"/>
                </a:solidFill>
                <a:latin typeface="Calibri"/>
                <a:ea typeface="Calibri"/>
                <a:cs typeface="Calibri"/>
                <a:sym typeface="Calibri"/>
              </a:defRPr>
            </a:lvl3pPr>
            <a:lvl4pPr marL="1397660" marR="0" lvl="3" indent="0" algn="l" rtl="0">
              <a:spcBef>
                <a:spcPts val="0"/>
              </a:spcBef>
              <a:buNone/>
              <a:defRPr sz="1800" b="0" i="0" u="none" strike="noStrike" cap="none">
                <a:solidFill>
                  <a:schemeClr val="dk1"/>
                </a:solidFill>
                <a:latin typeface="Calibri"/>
                <a:ea typeface="Calibri"/>
                <a:cs typeface="Calibri"/>
                <a:sym typeface="Calibri"/>
              </a:defRPr>
            </a:lvl4pPr>
            <a:lvl5pPr marL="1863547" marR="0" lvl="4" indent="0" algn="l" rtl="0">
              <a:spcBef>
                <a:spcPts val="0"/>
              </a:spcBef>
              <a:buNone/>
              <a:defRPr sz="1800" b="0" i="0" u="none" strike="noStrike" cap="none">
                <a:solidFill>
                  <a:schemeClr val="dk1"/>
                </a:solidFill>
                <a:latin typeface="Calibri"/>
                <a:ea typeface="Calibri"/>
                <a:cs typeface="Calibri"/>
                <a:sym typeface="Calibri"/>
              </a:defRPr>
            </a:lvl5pPr>
            <a:lvl6pPr marL="2329434" marR="0" lvl="5" indent="0" algn="l" rtl="0">
              <a:spcBef>
                <a:spcPts val="0"/>
              </a:spcBef>
              <a:buNone/>
              <a:defRPr sz="1800" b="0" i="0" u="none" strike="noStrike" cap="none">
                <a:solidFill>
                  <a:schemeClr val="dk1"/>
                </a:solidFill>
                <a:latin typeface="Calibri"/>
                <a:ea typeface="Calibri"/>
                <a:cs typeface="Calibri"/>
                <a:sym typeface="Calibri"/>
              </a:defRPr>
            </a:lvl6pPr>
            <a:lvl7pPr marL="2795321" marR="0" lvl="6" indent="0" algn="l" rtl="0">
              <a:spcBef>
                <a:spcPts val="0"/>
              </a:spcBef>
              <a:buNone/>
              <a:defRPr sz="1800" b="0" i="0" u="none" strike="noStrike" cap="none">
                <a:solidFill>
                  <a:schemeClr val="dk1"/>
                </a:solidFill>
                <a:latin typeface="Calibri"/>
                <a:ea typeface="Calibri"/>
                <a:cs typeface="Calibri"/>
                <a:sym typeface="Calibri"/>
              </a:defRPr>
            </a:lvl7pPr>
            <a:lvl8pPr marL="3261208" marR="0" lvl="7" indent="0" algn="l" rtl="0">
              <a:spcBef>
                <a:spcPts val="0"/>
              </a:spcBef>
              <a:buNone/>
              <a:defRPr sz="1800" b="0" i="0" u="none" strike="noStrike" cap="none">
                <a:solidFill>
                  <a:schemeClr val="dk1"/>
                </a:solidFill>
                <a:latin typeface="Calibri"/>
                <a:ea typeface="Calibri"/>
                <a:cs typeface="Calibri"/>
                <a:sym typeface="Calibri"/>
              </a:defRPr>
            </a:lvl8pPr>
            <a:lvl9pPr marL="3727094"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970937" y="0"/>
            <a:ext cx="3037839" cy="464820"/>
          </a:xfrm>
          <a:prstGeom prst="rect">
            <a:avLst/>
          </a:prstGeom>
          <a:noFill/>
          <a:ln>
            <a:noFill/>
          </a:ln>
        </p:spPr>
        <p:txBody>
          <a:bodyPr lIns="93162" tIns="93162" rIns="93162" bIns="93162"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65887" marR="0" lvl="1" indent="0" algn="l" rtl="0">
              <a:spcBef>
                <a:spcPts val="0"/>
              </a:spcBef>
              <a:buNone/>
              <a:defRPr sz="1800" b="0" i="0" u="none" strike="noStrike" cap="none">
                <a:solidFill>
                  <a:schemeClr val="dk1"/>
                </a:solidFill>
                <a:latin typeface="Calibri"/>
                <a:ea typeface="Calibri"/>
                <a:cs typeface="Calibri"/>
                <a:sym typeface="Calibri"/>
              </a:defRPr>
            </a:lvl2pPr>
            <a:lvl3pPr marL="931774" marR="0" lvl="2" indent="0" algn="l" rtl="0">
              <a:spcBef>
                <a:spcPts val="0"/>
              </a:spcBef>
              <a:buNone/>
              <a:defRPr sz="1800" b="0" i="0" u="none" strike="noStrike" cap="none">
                <a:solidFill>
                  <a:schemeClr val="dk1"/>
                </a:solidFill>
                <a:latin typeface="Calibri"/>
                <a:ea typeface="Calibri"/>
                <a:cs typeface="Calibri"/>
                <a:sym typeface="Calibri"/>
              </a:defRPr>
            </a:lvl3pPr>
            <a:lvl4pPr marL="1397660" marR="0" lvl="3" indent="0" algn="l" rtl="0">
              <a:spcBef>
                <a:spcPts val="0"/>
              </a:spcBef>
              <a:buNone/>
              <a:defRPr sz="1800" b="0" i="0" u="none" strike="noStrike" cap="none">
                <a:solidFill>
                  <a:schemeClr val="dk1"/>
                </a:solidFill>
                <a:latin typeface="Calibri"/>
                <a:ea typeface="Calibri"/>
                <a:cs typeface="Calibri"/>
                <a:sym typeface="Calibri"/>
              </a:defRPr>
            </a:lvl4pPr>
            <a:lvl5pPr marL="1863547" marR="0" lvl="4" indent="0" algn="l" rtl="0">
              <a:spcBef>
                <a:spcPts val="0"/>
              </a:spcBef>
              <a:buNone/>
              <a:defRPr sz="1800" b="0" i="0" u="none" strike="noStrike" cap="none">
                <a:solidFill>
                  <a:schemeClr val="dk1"/>
                </a:solidFill>
                <a:latin typeface="Calibri"/>
                <a:ea typeface="Calibri"/>
                <a:cs typeface="Calibri"/>
                <a:sym typeface="Calibri"/>
              </a:defRPr>
            </a:lvl5pPr>
            <a:lvl6pPr marL="2329434" marR="0" lvl="5" indent="0" algn="l" rtl="0">
              <a:spcBef>
                <a:spcPts val="0"/>
              </a:spcBef>
              <a:buNone/>
              <a:defRPr sz="1800" b="0" i="0" u="none" strike="noStrike" cap="none">
                <a:solidFill>
                  <a:schemeClr val="dk1"/>
                </a:solidFill>
                <a:latin typeface="Calibri"/>
                <a:ea typeface="Calibri"/>
                <a:cs typeface="Calibri"/>
                <a:sym typeface="Calibri"/>
              </a:defRPr>
            </a:lvl6pPr>
            <a:lvl7pPr marL="2795321" marR="0" lvl="6" indent="0" algn="l" rtl="0">
              <a:spcBef>
                <a:spcPts val="0"/>
              </a:spcBef>
              <a:buNone/>
              <a:defRPr sz="1800" b="0" i="0" u="none" strike="noStrike" cap="none">
                <a:solidFill>
                  <a:schemeClr val="dk1"/>
                </a:solidFill>
                <a:latin typeface="Calibri"/>
                <a:ea typeface="Calibri"/>
                <a:cs typeface="Calibri"/>
                <a:sym typeface="Calibri"/>
              </a:defRPr>
            </a:lvl7pPr>
            <a:lvl8pPr marL="3261208" marR="0" lvl="7" indent="0" algn="l" rtl="0">
              <a:spcBef>
                <a:spcPts val="0"/>
              </a:spcBef>
              <a:buNone/>
              <a:defRPr sz="1800" b="0" i="0" u="none" strike="noStrike" cap="none">
                <a:solidFill>
                  <a:schemeClr val="dk1"/>
                </a:solidFill>
                <a:latin typeface="Calibri"/>
                <a:ea typeface="Calibri"/>
                <a:cs typeface="Calibri"/>
                <a:sym typeface="Calibri"/>
              </a:defRPr>
            </a:lvl8pPr>
            <a:lvl9pPr marL="3727094"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701041" y="4415790"/>
            <a:ext cx="5608319" cy="4183380"/>
          </a:xfrm>
          <a:prstGeom prst="rect">
            <a:avLst/>
          </a:prstGeom>
          <a:noFill/>
          <a:ln>
            <a:noFill/>
          </a:ln>
        </p:spPr>
        <p:txBody>
          <a:bodyPr lIns="93162" tIns="93162" rIns="93162" bIns="93162"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1" y="8829967"/>
            <a:ext cx="3037839" cy="464820"/>
          </a:xfrm>
          <a:prstGeom prst="rect">
            <a:avLst/>
          </a:prstGeom>
          <a:noFill/>
          <a:ln>
            <a:noFill/>
          </a:ln>
        </p:spPr>
        <p:txBody>
          <a:bodyPr lIns="93162" tIns="93162" rIns="93162" bIns="93162"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65887" marR="0" lvl="1" indent="0" algn="l" rtl="0">
              <a:spcBef>
                <a:spcPts val="0"/>
              </a:spcBef>
              <a:buNone/>
              <a:defRPr sz="1800" b="0" i="0" u="none" strike="noStrike" cap="none">
                <a:solidFill>
                  <a:schemeClr val="dk1"/>
                </a:solidFill>
                <a:latin typeface="Calibri"/>
                <a:ea typeface="Calibri"/>
                <a:cs typeface="Calibri"/>
                <a:sym typeface="Calibri"/>
              </a:defRPr>
            </a:lvl2pPr>
            <a:lvl3pPr marL="931774" marR="0" lvl="2" indent="0" algn="l" rtl="0">
              <a:spcBef>
                <a:spcPts val="0"/>
              </a:spcBef>
              <a:buNone/>
              <a:defRPr sz="1800" b="0" i="0" u="none" strike="noStrike" cap="none">
                <a:solidFill>
                  <a:schemeClr val="dk1"/>
                </a:solidFill>
                <a:latin typeface="Calibri"/>
                <a:ea typeface="Calibri"/>
                <a:cs typeface="Calibri"/>
                <a:sym typeface="Calibri"/>
              </a:defRPr>
            </a:lvl3pPr>
            <a:lvl4pPr marL="1397660" marR="0" lvl="3" indent="0" algn="l" rtl="0">
              <a:spcBef>
                <a:spcPts val="0"/>
              </a:spcBef>
              <a:buNone/>
              <a:defRPr sz="1800" b="0" i="0" u="none" strike="noStrike" cap="none">
                <a:solidFill>
                  <a:schemeClr val="dk1"/>
                </a:solidFill>
                <a:latin typeface="Calibri"/>
                <a:ea typeface="Calibri"/>
                <a:cs typeface="Calibri"/>
                <a:sym typeface="Calibri"/>
              </a:defRPr>
            </a:lvl4pPr>
            <a:lvl5pPr marL="1863547" marR="0" lvl="4" indent="0" algn="l" rtl="0">
              <a:spcBef>
                <a:spcPts val="0"/>
              </a:spcBef>
              <a:buNone/>
              <a:defRPr sz="1800" b="0" i="0" u="none" strike="noStrike" cap="none">
                <a:solidFill>
                  <a:schemeClr val="dk1"/>
                </a:solidFill>
                <a:latin typeface="Calibri"/>
                <a:ea typeface="Calibri"/>
                <a:cs typeface="Calibri"/>
                <a:sym typeface="Calibri"/>
              </a:defRPr>
            </a:lvl5pPr>
            <a:lvl6pPr marL="2329434" marR="0" lvl="5" indent="0" algn="l" rtl="0">
              <a:spcBef>
                <a:spcPts val="0"/>
              </a:spcBef>
              <a:buNone/>
              <a:defRPr sz="1800" b="0" i="0" u="none" strike="noStrike" cap="none">
                <a:solidFill>
                  <a:schemeClr val="dk1"/>
                </a:solidFill>
                <a:latin typeface="Calibri"/>
                <a:ea typeface="Calibri"/>
                <a:cs typeface="Calibri"/>
                <a:sym typeface="Calibri"/>
              </a:defRPr>
            </a:lvl6pPr>
            <a:lvl7pPr marL="2795321" marR="0" lvl="6" indent="0" algn="l" rtl="0">
              <a:spcBef>
                <a:spcPts val="0"/>
              </a:spcBef>
              <a:buNone/>
              <a:defRPr sz="1800" b="0" i="0" u="none" strike="noStrike" cap="none">
                <a:solidFill>
                  <a:schemeClr val="dk1"/>
                </a:solidFill>
                <a:latin typeface="Calibri"/>
                <a:ea typeface="Calibri"/>
                <a:cs typeface="Calibri"/>
                <a:sym typeface="Calibri"/>
              </a:defRPr>
            </a:lvl7pPr>
            <a:lvl8pPr marL="3261208" marR="0" lvl="7" indent="0" algn="l" rtl="0">
              <a:spcBef>
                <a:spcPts val="0"/>
              </a:spcBef>
              <a:buNone/>
              <a:defRPr sz="1800" b="0" i="0" u="none" strike="noStrike" cap="none">
                <a:solidFill>
                  <a:schemeClr val="dk1"/>
                </a:solidFill>
                <a:latin typeface="Calibri"/>
                <a:ea typeface="Calibri"/>
                <a:cs typeface="Calibri"/>
                <a:sym typeface="Calibri"/>
              </a:defRPr>
            </a:lvl8pPr>
            <a:lvl9pPr marL="3727094"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970937" y="8829967"/>
            <a:ext cx="3037839" cy="464820"/>
          </a:xfrm>
          <a:prstGeom prst="rect">
            <a:avLst/>
          </a:prstGeom>
          <a:noFill/>
          <a:ln>
            <a:noFill/>
          </a:ln>
        </p:spPr>
        <p:txBody>
          <a:bodyPr lIns="93162" tIns="46568" rIns="93162" bIns="46568" anchor="b" anchorCtr="0">
            <a:noAutofit/>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69173659"/>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Shape 29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5" name="Shape 295"/>
          <p:cNvSpPr txBox="1">
            <a:spLocks noGrp="1"/>
          </p:cNvSpPr>
          <p:nvPr>
            <p:ph type="body" idx="1"/>
          </p:nvPr>
        </p:nvSpPr>
        <p:spPr>
          <a:xfrm>
            <a:off x="701041" y="4415790"/>
            <a:ext cx="5608319" cy="4183380"/>
          </a:xfrm>
          <a:prstGeom prst="rect">
            <a:avLst/>
          </a:prstGeom>
          <a:noFill/>
          <a:ln>
            <a:noFill/>
          </a:ln>
        </p:spPr>
        <p:txBody>
          <a:bodyPr lIns="93162" tIns="46568" rIns="93162" bIns="46568" anchor="t" anchorCtr="0">
            <a:noAutofit/>
          </a:bodyPr>
          <a:lstStyle/>
          <a:p>
            <a:pPr>
              <a:buSzPct val="25000"/>
            </a:pPr>
            <a:endParaRPr/>
          </a:p>
        </p:txBody>
      </p:sp>
      <p:sp>
        <p:nvSpPr>
          <p:cNvPr id="296" name="Shape 296"/>
          <p:cNvSpPr txBox="1">
            <a:spLocks noGrp="1"/>
          </p:cNvSpPr>
          <p:nvPr>
            <p:ph type="sldNum" idx="12"/>
          </p:nvPr>
        </p:nvSpPr>
        <p:spPr>
          <a:xfrm>
            <a:off x="3970937" y="8829967"/>
            <a:ext cx="3037839" cy="464820"/>
          </a:xfrm>
          <a:prstGeom prst="rect">
            <a:avLst/>
          </a:prstGeom>
          <a:noFill/>
          <a:ln>
            <a:noFill/>
          </a:ln>
        </p:spPr>
        <p:txBody>
          <a:bodyPr lIns="93162" tIns="46568" rIns="93162" bIns="4656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1</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endParaRPr lang="en-US" b="0"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10</a:t>
            </a:fld>
            <a:endParaRPr lang="en-US"/>
          </a:p>
        </p:txBody>
      </p:sp>
    </p:spTree>
    <p:extLst>
      <p:ext uri="{BB962C8B-B14F-4D97-AF65-F5344CB8AC3E}">
        <p14:creationId xmlns:p14="http://schemas.microsoft.com/office/powerpoint/2010/main" val="6572436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11</a:t>
            </a:fld>
            <a:endParaRPr lang="en-US"/>
          </a:p>
        </p:txBody>
      </p:sp>
    </p:spTree>
    <p:extLst>
      <p:ext uri="{BB962C8B-B14F-4D97-AF65-F5344CB8AC3E}">
        <p14:creationId xmlns:p14="http://schemas.microsoft.com/office/powerpoint/2010/main" val="31113895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12</a:t>
            </a:fld>
            <a:endParaRPr lang="en-US"/>
          </a:p>
        </p:txBody>
      </p:sp>
    </p:spTree>
    <p:extLst>
      <p:ext uri="{BB962C8B-B14F-4D97-AF65-F5344CB8AC3E}">
        <p14:creationId xmlns:p14="http://schemas.microsoft.com/office/powerpoint/2010/main" val="23272164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13</a:t>
            </a:fld>
            <a:endParaRPr lang="en-US"/>
          </a:p>
        </p:txBody>
      </p:sp>
    </p:spTree>
    <p:extLst>
      <p:ext uri="{BB962C8B-B14F-4D97-AF65-F5344CB8AC3E}">
        <p14:creationId xmlns:p14="http://schemas.microsoft.com/office/powerpoint/2010/main" val="2902502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14</a:t>
            </a:fld>
            <a:endParaRPr lang="en-US"/>
          </a:p>
        </p:txBody>
      </p:sp>
    </p:spTree>
    <p:extLst>
      <p:ext uri="{BB962C8B-B14F-4D97-AF65-F5344CB8AC3E}">
        <p14:creationId xmlns:p14="http://schemas.microsoft.com/office/powerpoint/2010/main" val="6801456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15</a:t>
            </a:fld>
            <a:endParaRPr lang="en-US"/>
          </a:p>
        </p:txBody>
      </p:sp>
    </p:spTree>
    <p:extLst>
      <p:ext uri="{BB962C8B-B14F-4D97-AF65-F5344CB8AC3E}">
        <p14:creationId xmlns:p14="http://schemas.microsoft.com/office/powerpoint/2010/main" val="6801456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16</a:t>
            </a:fld>
            <a:endParaRPr lang="en-US"/>
          </a:p>
        </p:txBody>
      </p:sp>
    </p:spTree>
    <p:extLst>
      <p:ext uri="{BB962C8B-B14F-4D97-AF65-F5344CB8AC3E}">
        <p14:creationId xmlns:p14="http://schemas.microsoft.com/office/powerpoint/2010/main" val="12657199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17</a:t>
            </a:fld>
            <a:endParaRPr lang="en-US"/>
          </a:p>
        </p:txBody>
      </p:sp>
    </p:spTree>
    <p:extLst>
      <p:ext uri="{BB962C8B-B14F-4D97-AF65-F5344CB8AC3E}">
        <p14:creationId xmlns:p14="http://schemas.microsoft.com/office/powerpoint/2010/main" val="29339129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18</a:t>
            </a:fld>
            <a:endParaRPr lang="en-US"/>
          </a:p>
        </p:txBody>
      </p:sp>
    </p:spTree>
    <p:extLst>
      <p:ext uri="{BB962C8B-B14F-4D97-AF65-F5344CB8AC3E}">
        <p14:creationId xmlns:p14="http://schemas.microsoft.com/office/powerpoint/2010/main" val="23420253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baseline="0"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19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09539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Shape 30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8" name="Shape 308"/>
          <p:cNvSpPr txBox="1">
            <a:spLocks noGrp="1"/>
          </p:cNvSpPr>
          <p:nvPr>
            <p:ph type="body" idx="1"/>
          </p:nvPr>
        </p:nvSpPr>
        <p:spPr>
          <a:xfrm>
            <a:off x="701041" y="4415790"/>
            <a:ext cx="5608319" cy="4183380"/>
          </a:xfrm>
          <a:prstGeom prst="rect">
            <a:avLst/>
          </a:prstGeom>
          <a:noFill/>
          <a:ln>
            <a:noFill/>
          </a:ln>
        </p:spPr>
        <p:txBody>
          <a:bodyPr lIns="93162" tIns="46568" rIns="93162" bIns="46568" anchor="t" anchorCtr="0">
            <a:noAutofit/>
          </a:bodyPr>
          <a:lstStyle/>
          <a:p>
            <a:pPr>
              <a:buSzPct val="25000"/>
            </a:pPr>
            <a:endParaRPr/>
          </a:p>
        </p:txBody>
      </p:sp>
      <p:sp>
        <p:nvSpPr>
          <p:cNvPr id="309" name="Shape 309"/>
          <p:cNvSpPr txBox="1">
            <a:spLocks noGrp="1"/>
          </p:cNvSpPr>
          <p:nvPr>
            <p:ph type="sldNum" idx="12"/>
          </p:nvPr>
        </p:nvSpPr>
        <p:spPr>
          <a:xfrm>
            <a:off x="3970937" y="8829967"/>
            <a:ext cx="3037839" cy="464820"/>
          </a:xfrm>
          <a:prstGeom prst="rect">
            <a:avLst/>
          </a:prstGeom>
          <a:noFill/>
          <a:ln>
            <a:noFill/>
          </a:ln>
        </p:spPr>
        <p:txBody>
          <a:bodyPr lIns="93162" tIns="46568" rIns="93162" bIns="4656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2</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20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123946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21</a:t>
            </a:fld>
            <a:endParaRPr lang="en-US"/>
          </a:p>
        </p:txBody>
      </p:sp>
    </p:spTree>
    <p:extLst>
      <p:ext uri="{BB962C8B-B14F-4D97-AF65-F5344CB8AC3E}">
        <p14:creationId xmlns:p14="http://schemas.microsoft.com/office/powerpoint/2010/main" val="27229401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22</a:t>
            </a:fld>
            <a:endParaRPr lang="en-US"/>
          </a:p>
        </p:txBody>
      </p:sp>
    </p:spTree>
    <p:extLst>
      <p:ext uri="{BB962C8B-B14F-4D97-AF65-F5344CB8AC3E}">
        <p14:creationId xmlns:p14="http://schemas.microsoft.com/office/powerpoint/2010/main" val="18668908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23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364317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24</a:t>
            </a:fld>
            <a:endParaRPr lang="en-US"/>
          </a:p>
        </p:txBody>
      </p:sp>
    </p:spTree>
    <p:extLst>
      <p:ext uri="{BB962C8B-B14F-4D97-AF65-F5344CB8AC3E}">
        <p14:creationId xmlns:p14="http://schemas.microsoft.com/office/powerpoint/2010/main" val="6801456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25</a:t>
            </a:fld>
            <a:endParaRPr lang="en-US"/>
          </a:p>
        </p:txBody>
      </p:sp>
    </p:spTree>
    <p:extLst>
      <p:ext uri="{BB962C8B-B14F-4D97-AF65-F5344CB8AC3E}">
        <p14:creationId xmlns:p14="http://schemas.microsoft.com/office/powerpoint/2010/main" val="27659460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26</a:t>
            </a:fld>
            <a:endParaRPr lang="en-US"/>
          </a:p>
        </p:txBody>
      </p:sp>
    </p:spTree>
    <p:extLst>
      <p:ext uri="{BB962C8B-B14F-4D97-AF65-F5344CB8AC3E}">
        <p14:creationId xmlns:p14="http://schemas.microsoft.com/office/powerpoint/2010/main" val="6801456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r>
              <a:rPr lang="en-US" dirty="0"/>
              <a:t>check in with your FPO if you have any further questions!</a:t>
            </a:r>
            <a:endParaRPr lang="en-US" b="0"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27</a:t>
            </a:fld>
            <a:endParaRPr lang="en-US"/>
          </a:p>
        </p:txBody>
      </p:sp>
    </p:spTree>
    <p:extLst>
      <p:ext uri="{BB962C8B-B14F-4D97-AF65-F5344CB8AC3E}">
        <p14:creationId xmlns:p14="http://schemas.microsoft.com/office/powerpoint/2010/main" val="8884352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28</a:t>
            </a:fld>
            <a:endParaRPr lang="en-US"/>
          </a:p>
        </p:txBody>
      </p:sp>
    </p:spTree>
    <p:extLst>
      <p:ext uri="{BB962C8B-B14F-4D97-AF65-F5344CB8AC3E}">
        <p14:creationId xmlns:p14="http://schemas.microsoft.com/office/powerpoint/2010/main" val="6801456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Shape 531"/>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
        <p:nvSpPr>
          <p:cNvPr id="532" name="Shape 53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3</a:t>
            </a:fld>
            <a:endParaRPr lang="en-US"/>
          </a:p>
        </p:txBody>
      </p:sp>
    </p:spTree>
    <p:extLst>
      <p:ext uri="{BB962C8B-B14F-4D97-AF65-F5344CB8AC3E}">
        <p14:creationId xmlns:p14="http://schemas.microsoft.com/office/powerpoint/2010/main" val="39731912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30</a:t>
            </a:fld>
            <a:endParaRPr lang="en-US"/>
          </a:p>
        </p:txBody>
      </p:sp>
    </p:spTree>
    <p:extLst>
      <p:ext uri="{BB962C8B-B14F-4D97-AF65-F5344CB8AC3E}">
        <p14:creationId xmlns:p14="http://schemas.microsoft.com/office/powerpoint/2010/main" val="12657199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512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868" indent="-285718">
              <a:defRPr>
                <a:solidFill>
                  <a:schemeClr val="tx1"/>
                </a:solidFill>
                <a:latin typeface="Calibri" pitchFamily="34" charset="0"/>
              </a:defRPr>
            </a:lvl2pPr>
            <a:lvl3pPr marL="1142874" indent="-228574">
              <a:defRPr>
                <a:solidFill>
                  <a:schemeClr val="tx1"/>
                </a:solidFill>
                <a:latin typeface="Calibri" pitchFamily="34" charset="0"/>
              </a:defRPr>
            </a:lvl3pPr>
            <a:lvl4pPr marL="1600023" indent="-228574">
              <a:defRPr>
                <a:solidFill>
                  <a:schemeClr val="tx1"/>
                </a:solidFill>
                <a:latin typeface="Calibri" pitchFamily="34" charset="0"/>
              </a:defRPr>
            </a:lvl4pPr>
            <a:lvl5pPr marL="2057174" indent="-228574">
              <a:defRPr>
                <a:solidFill>
                  <a:schemeClr val="tx1"/>
                </a:solidFill>
                <a:latin typeface="Calibri" pitchFamily="34" charset="0"/>
              </a:defRPr>
            </a:lvl5pPr>
            <a:lvl6pPr marL="2514322" indent="-228574" fontAlgn="base">
              <a:spcBef>
                <a:spcPct val="0"/>
              </a:spcBef>
              <a:spcAft>
                <a:spcPct val="0"/>
              </a:spcAft>
              <a:defRPr>
                <a:solidFill>
                  <a:schemeClr val="tx1"/>
                </a:solidFill>
                <a:latin typeface="Calibri" pitchFamily="34" charset="0"/>
              </a:defRPr>
            </a:lvl6pPr>
            <a:lvl7pPr marL="2971470" indent="-228574" fontAlgn="base">
              <a:spcBef>
                <a:spcPct val="0"/>
              </a:spcBef>
              <a:spcAft>
                <a:spcPct val="0"/>
              </a:spcAft>
              <a:defRPr>
                <a:solidFill>
                  <a:schemeClr val="tx1"/>
                </a:solidFill>
                <a:latin typeface="Calibri" pitchFamily="34" charset="0"/>
              </a:defRPr>
            </a:lvl7pPr>
            <a:lvl8pPr marL="3428621" indent="-228574" fontAlgn="base">
              <a:spcBef>
                <a:spcPct val="0"/>
              </a:spcBef>
              <a:spcAft>
                <a:spcPct val="0"/>
              </a:spcAft>
              <a:defRPr>
                <a:solidFill>
                  <a:schemeClr val="tx1"/>
                </a:solidFill>
                <a:latin typeface="Calibri" pitchFamily="34" charset="0"/>
              </a:defRPr>
            </a:lvl8pPr>
            <a:lvl9pPr marL="3885770" indent="-228574"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DA84884-5D44-491C-854B-E2C081C8A2DD}" type="slidenum">
              <a:rPr lang="en-US" altLang="en-US"/>
              <a:pPr fontAlgn="base">
                <a:spcBef>
                  <a:spcPct val="0"/>
                </a:spcBef>
                <a:spcAft>
                  <a:spcPct val="0"/>
                </a:spcAft>
              </a:pPr>
              <a:t>31</a:t>
            </a:fld>
            <a:endParaRPr lang="en-US" altLang="en-US"/>
          </a:p>
        </p:txBody>
      </p:sp>
    </p:spTree>
    <p:extLst>
      <p:ext uri="{BB962C8B-B14F-4D97-AF65-F5344CB8AC3E}">
        <p14:creationId xmlns:p14="http://schemas.microsoft.com/office/powerpoint/2010/main" val="7620513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0173">
              <a:spcBef>
                <a:spcPct val="0"/>
              </a:spcBef>
            </a:pPr>
            <a:endParaRPr lang="en-US" altLang="en-US" dirty="0"/>
          </a:p>
        </p:txBody>
      </p:sp>
      <p:sp>
        <p:nvSpPr>
          <p:cNvPr id="532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868" indent="-285718">
              <a:defRPr>
                <a:solidFill>
                  <a:schemeClr val="tx1"/>
                </a:solidFill>
                <a:latin typeface="Calibri" pitchFamily="34" charset="0"/>
              </a:defRPr>
            </a:lvl2pPr>
            <a:lvl3pPr marL="1142874" indent="-228574">
              <a:defRPr>
                <a:solidFill>
                  <a:schemeClr val="tx1"/>
                </a:solidFill>
                <a:latin typeface="Calibri" pitchFamily="34" charset="0"/>
              </a:defRPr>
            </a:lvl3pPr>
            <a:lvl4pPr marL="1600023" indent="-228574">
              <a:defRPr>
                <a:solidFill>
                  <a:schemeClr val="tx1"/>
                </a:solidFill>
                <a:latin typeface="Calibri" pitchFamily="34" charset="0"/>
              </a:defRPr>
            </a:lvl4pPr>
            <a:lvl5pPr marL="2057174" indent="-228574">
              <a:defRPr>
                <a:solidFill>
                  <a:schemeClr val="tx1"/>
                </a:solidFill>
                <a:latin typeface="Calibri" pitchFamily="34" charset="0"/>
              </a:defRPr>
            </a:lvl5pPr>
            <a:lvl6pPr marL="2514322" indent="-228574" fontAlgn="base">
              <a:spcBef>
                <a:spcPct val="0"/>
              </a:spcBef>
              <a:spcAft>
                <a:spcPct val="0"/>
              </a:spcAft>
              <a:defRPr>
                <a:solidFill>
                  <a:schemeClr val="tx1"/>
                </a:solidFill>
                <a:latin typeface="Calibri" pitchFamily="34" charset="0"/>
              </a:defRPr>
            </a:lvl6pPr>
            <a:lvl7pPr marL="2971470" indent="-228574" fontAlgn="base">
              <a:spcBef>
                <a:spcPct val="0"/>
              </a:spcBef>
              <a:spcAft>
                <a:spcPct val="0"/>
              </a:spcAft>
              <a:defRPr>
                <a:solidFill>
                  <a:schemeClr val="tx1"/>
                </a:solidFill>
                <a:latin typeface="Calibri" pitchFamily="34" charset="0"/>
              </a:defRPr>
            </a:lvl7pPr>
            <a:lvl8pPr marL="3428621" indent="-228574" fontAlgn="base">
              <a:spcBef>
                <a:spcPct val="0"/>
              </a:spcBef>
              <a:spcAft>
                <a:spcPct val="0"/>
              </a:spcAft>
              <a:defRPr>
                <a:solidFill>
                  <a:schemeClr val="tx1"/>
                </a:solidFill>
                <a:latin typeface="Calibri" pitchFamily="34" charset="0"/>
              </a:defRPr>
            </a:lvl8pPr>
            <a:lvl9pPr marL="3885770" indent="-228574"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340B5C6-C624-4634-9165-95A56D08C3B5}" type="slidenum">
              <a:rPr lang="en-US" altLang="en-US"/>
              <a:pPr fontAlgn="base">
                <a:spcBef>
                  <a:spcPct val="0"/>
                </a:spcBef>
                <a:spcAft>
                  <a:spcPct val="0"/>
                </a:spcAft>
              </a:pPr>
              <a:t>32</a:t>
            </a:fld>
            <a:endParaRPr lang="en-US" altLang="en-US"/>
          </a:p>
        </p:txBody>
      </p:sp>
    </p:spTree>
    <p:extLst>
      <p:ext uri="{BB962C8B-B14F-4D97-AF65-F5344CB8AC3E}">
        <p14:creationId xmlns:p14="http://schemas.microsoft.com/office/powerpoint/2010/main" val="17855473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0173">
              <a:spcBef>
                <a:spcPct val="0"/>
              </a:spcBef>
            </a:pPr>
            <a:endParaRPr lang="en-US" altLang="en-US" dirty="0"/>
          </a:p>
        </p:txBody>
      </p:sp>
      <p:sp>
        <p:nvSpPr>
          <p:cNvPr id="552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868" indent="-285718">
              <a:defRPr>
                <a:solidFill>
                  <a:schemeClr val="tx1"/>
                </a:solidFill>
                <a:latin typeface="Calibri" pitchFamily="34" charset="0"/>
              </a:defRPr>
            </a:lvl2pPr>
            <a:lvl3pPr marL="1142874" indent="-228574">
              <a:defRPr>
                <a:solidFill>
                  <a:schemeClr val="tx1"/>
                </a:solidFill>
                <a:latin typeface="Calibri" pitchFamily="34" charset="0"/>
              </a:defRPr>
            </a:lvl3pPr>
            <a:lvl4pPr marL="1600023" indent="-228574">
              <a:defRPr>
                <a:solidFill>
                  <a:schemeClr val="tx1"/>
                </a:solidFill>
                <a:latin typeface="Calibri" pitchFamily="34" charset="0"/>
              </a:defRPr>
            </a:lvl4pPr>
            <a:lvl5pPr marL="2057174" indent="-228574">
              <a:defRPr>
                <a:solidFill>
                  <a:schemeClr val="tx1"/>
                </a:solidFill>
                <a:latin typeface="Calibri" pitchFamily="34" charset="0"/>
              </a:defRPr>
            </a:lvl5pPr>
            <a:lvl6pPr marL="2514322" indent="-228574" fontAlgn="base">
              <a:spcBef>
                <a:spcPct val="0"/>
              </a:spcBef>
              <a:spcAft>
                <a:spcPct val="0"/>
              </a:spcAft>
              <a:defRPr>
                <a:solidFill>
                  <a:schemeClr val="tx1"/>
                </a:solidFill>
                <a:latin typeface="Calibri" pitchFamily="34" charset="0"/>
              </a:defRPr>
            </a:lvl6pPr>
            <a:lvl7pPr marL="2971470" indent="-228574" fontAlgn="base">
              <a:spcBef>
                <a:spcPct val="0"/>
              </a:spcBef>
              <a:spcAft>
                <a:spcPct val="0"/>
              </a:spcAft>
              <a:defRPr>
                <a:solidFill>
                  <a:schemeClr val="tx1"/>
                </a:solidFill>
                <a:latin typeface="Calibri" pitchFamily="34" charset="0"/>
              </a:defRPr>
            </a:lvl7pPr>
            <a:lvl8pPr marL="3428621" indent="-228574" fontAlgn="base">
              <a:spcBef>
                <a:spcPct val="0"/>
              </a:spcBef>
              <a:spcAft>
                <a:spcPct val="0"/>
              </a:spcAft>
              <a:defRPr>
                <a:solidFill>
                  <a:schemeClr val="tx1"/>
                </a:solidFill>
                <a:latin typeface="Calibri" pitchFamily="34" charset="0"/>
              </a:defRPr>
            </a:lvl8pPr>
            <a:lvl9pPr marL="3885770" indent="-228574"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EC74D932-1B02-437C-9034-4F848A2E2DFE}" type="slidenum">
              <a:rPr lang="en-US" altLang="en-US"/>
              <a:pPr fontAlgn="base">
                <a:spcBef>
                  <a:spcPct val="0"/>
                </a:spcBef>
                <a:spcAft>
                  <a:spcPct val="0"/>
                </a:spcAft>
              </a:pPr>
              <a:t>33</a:t>
            </a:fld>
            <a:endParaRPr lang="en-US" altLang="en-US"/>
          </a:p>
        </p:txBody>
      </p:sp>
    </p:spTree>
    <p:extLst>
      <p:ext uri="{BB962C8B-B14F-4D97-AF65-F5344CB8AC3E}">
        <p14:creationId xmlns:p14="http://schemas.microsoft.com/office/powerpoint/2010/main" val="11790816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0173">
              <a:spcBef>
                <a:spcPct val="0"/>
              </a:spcBef>
            </a:pPr>
            <a:endParaRPr lang="en-US" altLang="en-US" dirty="0"/>
          </a:p>
        </p:txBody>
      </p:sp>
      <p:sp>
        <p:nvSpPr>
          <p:cNvPr id="573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868" indent="-285718">
              <a:defRPr>
                <a:solidFill>
                  <a:schemeClr val="tx1"/>
                </a:solidFill>
                <a:latin typeface="Calibri" pitchFamily="34" charset="0"/>
              </a:defRPr>
            </a:lvl2pPr>
            <a:lvl3pPr marL="1142874" indent="-228574">
              <a:defRPr>
                <a:solidFill>
                  <a:schemeClr val="tx1"/>
                </a:solidFill>
                <a:latin typeface="Calibri" pitchFamily="34" charset="0"/>
              </a:defRPr>
            </a:lvl3pPr>
            <a:lvl4pPr marL="1600023" indent="-228574">
              <a:defRPr>
                <a:solidFill>
                  <a:schemeClr val="tx1"/>
                </a:solidFill>
                <a:latin typeface="Calibri" pitchFamily="34" charset="0"/>
              </a:defRPr>
            </a:lvl4pPr>
            <a:lvl5pPr marL="2057174" indent="-228574">
              <a:defRPr>
                <a:solidFill>
                  <a:schemeClr val="tx1"/>
                </a:solidFill>
                <a:latin typeface="Calibri" pitchFamily="34" charset="0"/>
              </a:defRPr>
            </a:lvl5pPr>
            <a:lvl6pPr marL="2514322" indent="-228574" fontAlgn="base">
              <a:spcBef>
                <a:spcPct val="0"/>
              </a:spcBef>
              <a:spcAft>
                <a:spcPct val="0"/>
              </a:spcAft>
              <a:defRPr>
                <a:solidFill>
                  <a:schemeClr val="tx1"/>
                </a:solidFill>
                <a:latin typeface="Calibri" pitchFamily="34" charset="0"/>
              </a:defRPr>
            </a:lvl6pPr>
            <a:lvl7pPr marL="2971470" indent="-228574" fontAlgn="base">
              <a:spcBef>
                <a:spcPct val="0"/>
              </a:spcBef>
              <a:spcAft>
                <a:spcPct val="0"/>
              </a:spcAft>
              <a:defRPr>
                <a:solidFill>
                  <a:schemeClr val="tx1"/>
                </a:solidFill>
                <a:latin typeface="Calibri" pitchFamily="34" charset="0"/>
              </a:defRPr>
            </a:lvl7pPr>
            <a:lvl8pPr marL="3428621" indent="-228574" fontAlgn="base">
              <a:spcBef>
                <a:spcPct val="0"/>
              </a:spcBef>
              <a:spcAft>
                <a:spcPct val="0"/>
              </a:spcAft>
              <a:defRPr>
                <a:solidFill>
                  <a:schemeClr val="tx1"/>
                </a:solidFill>
                <a:latin typeface="Calibri" pitchFamily="34" charset="0"/>
              </a:defRPr>
            </a:lvl8pPr>
            <a:lvl9pPr marL="3885770" indent="-228574"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7D91AEB-968B-4819-A1B7-7CCF44B346E0}" type="slidenum">
              <a:rPr lang="en-US" altLang="en-US"/>
              <a:pPr fontAlgn="base">
                <a:spcBef>
                  <a:spcPct val="0"/>
                </a:spcBef>
                <a:spcAft>
                  <a:spcPct val="0"/>
                </a:spcAft>
              </a:pPr>
              <a:t>34</a:t>
            </a:fld>
            <a:endParaRPr lang="en-US" altLang="en-US"/>
          </a:p>
        </p:txBody>
      </p:sp>
    </p:spTree>
    <p:extLst>
      <p:ext uri="{BB962C8B-B14F-4D97-AF65-F5344CB8AC3E}">
        <p14:creationId xmlns:p14="http://schemas.microsoft.com/office/powerpoint/2010/main" val="36974733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0173">
              <a:spcBef>
                <a:spcPct val="0"/>
              </a:spcBef>
            </a:pPr>
            <a:endParaRPr lang="en-US" altLang="en-US" dirty="0"/>
          </a:p>
        </p:txBody>
      </p:sp>
      <p:sp>
        <p:nvSpPr>
          <p:cNvPr id="593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868" indent="-285718">
              <a:defRPr>
                <a:solidFill>
                  <a:schemeClr val="tx1"/>
                </a:solidFill>
                <a:latin typeface="Calibri" pitchFamily="34" charset="0"/>
              </a:defRPr>
            </a:lvl2pPr>
            <a:lvl3pPr marL="1142874" indent="-228574">
              <a:defRPr>
                <a:solidFill>
                  <a:schemeClr val="tx1"/>
                </a:solidFill>
                <a:latin typeface="Calibri" pitchFamily="34" charset="0"/>
              </a:defRPr>
            </a:lvl3pPr>
            <a:lvl4pPr marL="1600023" indent="-228574">
              <a:defRPr>
                <a:solidFill>
                  <a:schemeClr val="tx1"/>
                </a:solidFill>
                <a:latin typeface="Calibri" pitchFamily="34" charset="0"/>
              </a:defRPr>
            </a:lvl4pPr>
            <a:lvl5pPr marL="2057174" indent="-228574">
              <a:defRPr>
                <a:solidFill>
                  <a:schemeClr val="tx1"/>
                </a:solidFill>
                <a:latin typeface="Calibri" pitchFamily="34" charset="0"/>
              </a:defRPr>
            </a:lvl5pPr>
            <a:lvl6pPr marL="2514322" indent="-228574" fontAlgn="base">
              <a:spcBef>
                <a:spcPct val="0"/>
              </a:spcBef>
              <a:spcAft>
                <a:spcPct val="0"/>
              </a:spcAft>
              <a:defRPr>
                <a:solidFill>
                  <a:schemeClr val="tx1"/>
                </a:solidFill>
                <a:latin typeface="Calibri" pitchFamily="34" charset="0"/>
              </a:defRPr>
            </a:lvl6pPr>
            <a:lvl7pPr marL="2971470" indent="-228574" fontAlgn="base">
              <a:spcBef>
                <a:spcPct val="0"/>
              </a:spcBef>
              <a:spcAft>
                <a:spcPct val="0"/>
              </a:spcAft>
              <a:defRPr>
                <a:solidFill>
                  <a:schemeClr val="tx1"/>
                </a:solidFill>
                <a:latin typeface="Calibri" pitchFamily="34" charset="0"/>
              </a:defRPr>
            </a:lvl7pPr>
            <a:lvl8pPr marL="3428621" indent="-228574" fontAlgn="base">
              <a:spcBef>
                <a:spcPct val="0"/>
              </a:spcBef>
              <a:spcAft>
                <a:spcPct val="0"/>
              </a:spcAft>
              <a:defRPr>
                <a:solidFill>
                  <a:schemeClr val="tx1"/>
                </a:solidFill>
                <a:latin typeface="Calibri" pitchFamily="34" charset="0"/>
              </a:defRPr>
            </a:lvl8pPr>
            <a:lvl9pPr marL="3885770" indent="-228574"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A9B7E936-F44C-4ED4-9393-B8150110A052}" type="slidenum">
              <a:rPr lang="en-US" altLang="en-US"/>
              <a:pPr fontAlgn="base">
                <a:spcBef>
                  <a:spcPct val="0"/>
                </a:spcBef>
                <a:spcAft>
                  <a:spcPct val="0"/>
                </a:spcAft>
              </a:pPr>
              <a:t>35</a:t>
            </a:fld>
            <a:endParaRPr lang="en-US" altLang="en-US"/>
          </a:p>
        </p:txBody>
      </p:sp>
    </p:spTree>
    <p:extLst>
      <p:ext uri="{BB962C8B-B14F-4D97-AF65-F5344CB8AC3E}">
        <p14:creationId xmlns:p14="http://schemas.microsoft.com/office/powerpoint/2010/main" val="31353318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0173">
              <a:spcBef>
                <a:spcPct val="0"/>
              </a:spcBef>
            </a:pPr>
            <a:endParaRPr lang="en-US" altLang="en-US" dirty="0"/>
          </a:p>
        </p:txBody>
      </p:sp>
      <p:sp>
        <p:nvSpPr>
          <p:cNvPr id="593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868" indent="-285718">
              <a:defRPr>
                <a:solidFill>
                  <a:schemeClr val="tx1"/>
                </a:solidFill>
                <a:latin typeface="Calibri" pitchFamily="34" charset="0"/>
              </a:defRPr>
            </a:lvl2pPr>
            <a:lvl3pPr marL="1142874" indent="-228574">
              <a:defRPr>
                <a:solidFill>
                  <a:schemeClr val="tx1"/>
                </a:solidFill>
                <a:latin typeface="Calibri" pitchFamily="34" charset="0"/>
              </a:defRPr>
            </a:lvl3pPr>
            <a:lvl4pPr marL="1600023" indent="-228574">
              <a:defRPr>
                <a:solidFill>
                  <a:schemeClr val="tx1"/>
                </a:solidFill>
                <a:latin typeface="Calibri" pitchFamily="34" charset="0"/>
              </a:defRPr>
            </a:lvl4pPr>
            <a:lvl5pPr marL="2057174" indent="-228574">
              <a:defRPr>
                <a:solidFill>
                  <a:schemeClr val="tx1"/>
                </a:solidFill>
                <a:latin typeface="Calibri" pitchFamily="34" charset="0"/>
              </a:defRPr>
            </a:lvl5pPr>
            <a:lvl6pPr marL="2514322" indent="-228574" fontAlgn="base">
              <a:spcBef>
                <a:spcPct val="0"/>
              </a:spcBef>
              <a:spcAft>
                <a:spcPct val="0"/>
              </a:spcAft>
              <a:defRPr>
                <a:solidFill>
                  <a:schemeClr val="tx1"/>
                </a:solidFill>
                <a:latin typeface="Calibri" pitchFamily="34" charset="0"/>
              </a:defRPr>
            </a:lvl6pPr>
            <a:lvl7pPr marL="2971470" indent="-228574" fontAlgn="base">
              <a:spcBef>
                <a:spcPct val="0"/>
              </a:spcBef>
              <a:spcAft>
                <a:spcPct val="0"/>
              </a:spcAft>
              <a:defRPr>
                <a:solidFill>
                  <a:schemeClr val="tx1"/>
                </a:solidFill>
                <a:latin typeface="Calibri" pitchFamily="34" charset="0"/>
              </a:defRPr>
            </a:lvl7pPr>
            <a:lvl8pPr marL="3428621" indent="-228574" fontAlgn="base">
              <a:spcBef>
                <a:spcPct val="0"/>
              </a:spcBef>
              <a:spcAft>
                <a:spcPct val="0"/>
              </a:spcAft>
              <a:defRPr>
                <a:solidFill>
                  <a:schemeClr val="tx1"/>
                </a:solidFill>
                <a:latin typeface="Calibri" pitchFamily="34" charset="0"/>
              </a:defRPr>
            </a:lvl8pPr>
            <a:lvl9pPr marL="3885770" indent="-228574"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A9B7E936-F44C-4ED4-9393-B8150110A052}" type="slidenum">
              <a:rPr lang="en-US" altLang="en-US"/>
              <a:pPr fontAlgn="base">
                <a:spcBef>
                  <a:spcPct val="0"/>
                </a:spcBef>
                <a:spcAft>
                  <a:spcPct val="0"/>
                </a:spcAft>
              </a:pPr>
              <a:t>36</a:t>
            </a:fld>
            <a:endParaRPr lang="en-US" altLang="en-US"/>
          </a:p>
        </p:txBody>
      </p:sp>
    </p:spTree>
    <p:extLst>
      <p:ext uri="{BB962C8B-B14F-4D97-AF65-F5344CB8AC3E}">
        <p14:creationId xmlns:p14="http://schemas.microsoft.com/office/powerpoint/2010/main" val="27786622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655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868" indent="-285718">
              <a:defRPr>
                <a:solidFill>
                  <a:schemeClr val="tx1"/>
                </a:solidFill>
                <a:latin typeface="Calibri" pitchFamily="34" charset="0"/>
              </a:defRPr>
            </a:lvl2pPr>
            <a:lvl3pPr marL="1142874" indent="-228574">
              <a:defRPr>
                <a:solidFill>
                  <a:schemeClr val="tx1"/>
                </a:solidFill>
                <a:latin typeface="Calibri" pitchFamily="34" charset="0"/>
              </a:defRPr>
            </a:lvl3pPr>
            <a:lvl4pPr marL="1600023" indent="-228574">
              <a:defRPr>
                <a:solidFill>
                  <a:schemeClr val="tx1"/>
                </a:solidFill>
                <a:latin typeface="Calibri" pitchFamily="34" charset="0"/>
              </a:defRPr>
            </a:lvl4pPr>
            <a:lvl5pPr marL="2057174" indent="-228574">
              <a:defRPr>
                <a:solidFill>
                  <a:schemeClr val="tx1"/>
                </a:solidFill>
                <a:latin typeface="Calibri" pitchFamily="34" charset="0"/>
              </a:defRPr>
            </a:lvl5pPr>
            <a:lvl6pPr marL="2514322" indent="-228574" fontAlgn="base">
              <a:spcBef>
                <a:spcPct val="0"/>
              </a:spcBef>
              <a:spcAft>
                <a:spcPct val="0"/>
              </a:spcAft>
              <a:defRPr>
                <a:solidFill>
                  <a:schemeClr val="tx1"/>
                </a:solidFill>
                <a:latin typeface="Calibri" pitchFamily="34" charset="0"/>
              </a:defRPr>
            </a:lvl6pPr>
            <a:lvl7pPr marL="2971470" indent="-228574" fontAlgn="base">
              <a:spcBef>
                <a:spcPct val="0"/>
              </a:spcBef>
              <a:spcAft>
                <a:spcPct val="0"/>
              </a:spcAft>
              <a:defRPr>
                <a:solidFill>
                  <a:schemeClr val="tx1"/>
                </a:solidFill>
                <a:latin typeface="Calibri" pitchFamily="34" charset="0"/>
              </a:defRPr>
            </a:lvl7pPr>
            <a:lvl8pPr marL="3428621" indent="-228574" fontAlgn="base">
              <a:spcBef>
                <a:spcPct val="0"/>
              </a:spcBef>
              <a:spcAft>
                <a:spcPct val="0"/>
              </a:spcAft>
              <a:defRPr>
                <a:solidFill>
                  <a:schemeClr val="tx1"/>
                </a:solidFill>
                <a:latin typeface="Calibri" pitchFamily="34" charset="0"/>
              </a:defRPr>
            </a:lvl8pPr>
            <a:lvl9pPr marL="3885770" indent="-228574"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7E802F6-9739-4BF4-A485-F2ADC47326A6}" type="slidenum">
              <a:rPr lang="en-US" altLang="en-US"/>
              <a:pPr fontAlgn="base">
                <a:spcBef>
                  <a:spcPct val="0"/>
                </a:spcBef>
                <a:spcAft>
                  <a:spcPct val="0"/>
                </a:spcAft>
              </a:pPr>
              <a:t>37</a:t>
            </a:fld>
            <a:endParaRPr lang="en-US" altLang="en-US"/>
          </a:p>
        </p:txBody>
      </p:sp>
    </p:spTree>
    <p:extLst>
      <p:ext uri="{BB962C8B-B14F-4D97-AF65-F5344CB8AC3E}">
        <p14:creationId xmlns:p14="http://schemas.microsoft.com/office/powerpoint/2010/main" val="35502287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0173">
              <a:spcBef>
                <a:spcPct val="0"/>
              </a:spcBef>
            </a:pPr>
            <a:endParaRPr lang="en-US" altLang="en-US" dirty="0"/>
          </a:p>
        </p:txBody>
      </p:sp>
      <p:sp>
        <p:nvSpPr>
          <p:cNvPr id="593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868" indent="-285718">
              <a:defRPr>
                <a:solidFill>
                  <a:schemeClr val="tx1"/>
                </a:solidFill>
                <a:latin typeface="Calibri" pitchFamily="34" charset="0"/>
              </a:defRPr>
            </a:lvl2pPr>
            <a:lvl3pPr marL="1142874" indent="-228574">
              <a:defRPr>
                <a:solidFill>
                  <a:schemeClr val="tx1"/>
                </a:solidFill>
                <a:latin typeface="Calibri" pitchFamily="34" charset="0"/>
              </a:defRPr>
            </a:lvl3pPr>
            <a:lvl4pPr marL="1600023" indent="-228574">
              <a:defRPr>
                <a:solidFill>
                  <a:schemeClr val="tx1"/>
                </a:solidFill>
                <a:latin typeface="Calibri" pitchFamily="34" charset="0"/>
              </a:defRPr>
            </a:lvl4pPr>
            <a:lvl5pPr marL="2057174" indent="-228574">
              <a:defRPr>
                <a:solidFill>
                  <a:schemeClr val="tx1"/>
                </a:solidFill>
                <a:latin typeface="Calibri" pitchFamily="34" charset="0"/>
              </a:defRPr>
            </a:lvl5pPr>
            <a:lvl6pPr marL="2514322" indent="-228574" fontAlgn="base">
              <a:spcBef>
                <a:spcPct val="0"/>
              </a:spcBef>
              <a:spcAft>
                <a:spcPct val="0"/>
              </a:spcAft>
              <a:defRPr>
                <a:solidFill>
                  <a:schemeClr val="tx1"/>
                </a:solidFill>
                <a:latin typeface="Calibri" pitchFamily="34" charset="0"/>
              </a:defRPr>
            </a:lvl6pPr>
            <a:lvl7pPr marL="2971470" indent="-228574" fontAlgn="base">
              <a:spcBef>
                <a:spcPct val="0"/>
              </a:spcBef>
              <a:spcAft>
                <a:spcPct val="0"/>
              </a:spcAft>
              <a:defRPr>
                <a:solidFill>
                  <a:schemeClr val="tx1"/>
                </a:solidFill>
                <a:latin typeface="Calibri" pitchFamily="34" charset="0"/>
              </a:defRPr>
            </a:lvl7pPr>
            <a:lvl8pPr marL="3428621" indent="-228574" fontAlgn="base">
              <a:spcBef>
                <a:spcPct val="0"/>
              </a:spcBef>
              <a:spcAft>
                <a:spcPct val="0"/>
              </a:spcAft>
              <a:defRPr>
                <a:solidFill>
                  <a:schemeClr val="tx1"/>
                </a:solidFill>
                <a:latin typeface="Calibri" pitchFamily="34" charset="0"/>
              </a:defRPr>
            </a:lvl8pPr>
            <a:lvl9pPr marL="3885770" indent="-228574"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A9B7E936-F44C-4ED4-9393-B8150110A052}" type="slidenum">
              <a:rPr lang="en-US" altLang="en-US"/>
              <a:pPr fontAlgn="base">
                <a:spcBef>
                  <a:spcPct val="0"/>
                </a:spcBef>
                <a:spcAft>
                  <a:spcPct val="0"/>
                </a:spcAft>
              </a:pPr>
              <a:t>38</a:t>
            </a:fld>
            <a:endParaRPr lang="en-US" altLang="en-US"/>
          </a:p>
        </p:txBody>
      </p:sp>
    </p:spTree>
    <p:extLst>
      <p:ext uri="{BB962C8B-B14F-4D97-AF65-F5344CB8AC3E}">
        <p14:creationId xmlns:p14="http://schemas.microsoft.com/office/powerpoint/2010/main" val="17074751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defTabSz="931672">
              <a:defRPr/>
            </a:pPr>
            <a:endParaRPr lang="en-US" dirty="0"/>
          </a:p>
        </p:txBody>
      </p:sp>
      <p:sp>
        <p:nvSpPr>
          <p:cNvPr id="614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868" indent="-285718">
              <a:defRPr>
                <a:solidFill>
                  <a:schemeClr val="tx1"/>
                </a:solidFill>
                <a:latin typeface="Calibri" pitchFamily="34" charset="0"/>
              </a:defRPr>
            </a:lvl2pPr>
            <a:lvl3pPr marL="1142874" indent="-228574">
              <a:defRPr>
                <a:solidFill>
                  <a:schemeClr val="tx1"/>
                </a:solidFill>
                <a:latin typeface="Calibri" pitchFamily="34" charset="0"/>
              </a:defRPr>
            </a:lvl3pPr>
            <a:lvl4pPr marL="1600023" indent="-228574">
              <a:defRPr>
                <a:solidFill>
                  <a:schemeClr val="tx1"/>
                </a:solidFill>
                <a:latin typeface="Calibri" pitchFamily="34" charset="0"/>
              </a:defRPr>
            </a:lvl4pPr>
            <a:lvl5pPr marL="2057174" indent="-228574">
              <a:defRPr>
                <a:solidFill>
                  <a:schemeClr val="tx1"/>
                </a:solidFill>
                <a:latin typeface="Calibri" pitchFamily="34" charset="0"/>
              </a:defRPr>
            </a:lvl5pPr>
            <a:lvl6pPr marL="2514322" indent="-228574" fontAlgn="base">
              <a:spcBef>
                <a:spcPct val="0"/>
              </a:spcBef>
              <a:spcAft>
                <a:spcPct val="0"/>
              </a:spcAft>
              <a:defRPr>
                <a:solidFill>
                  <a:schemeClr val="tx1"/>
                </a:solidFill>
                <a:latin typeface="Calibri" pitchFamily="34" charset="0"/>
              </a:defRPr>
            </a:lvl6pPr>
            <a:lvl7pPr marL="2971470" indent="-228574" fontAlgn="base">
              <a:spcBef>
                <a:spcPct val="0"/>
              </a:spcBef>
              <a:spcAft>
                <a:spcPct val="0"/>
              </a:spcAft>
              <a:defRPr>
                <a:solidFill>
                  <a:schemeClr val="tx1"/>
                </a:solidFill>
                <a:latin typeface="Calibri" pitchFamily="34" charset="0"/>
              </a:defRPr>
            </a:lvl7pPr>
            <a:lvl8pPr marL="3428621" indent="-228574" fontAlgn="base">
              <a:spcBef>
                <a:spcPct val="0"/>
              </a:spcBef>
              <a:spcAft>
                <a:spcPct val="0"/>
              </a:spcAft>
              <a:defRPr>
                <a:solidFill>
                  <a:schemeClr val="tx1"/>
                </a:solidFill>
                <a:latin typeface="Calibri" pitchFamily="34" charset="0"/>
              </a:defRPr>
            </a:lvl8pPr>
            <a:lvl9pPr marL="3885770" indent="-228574"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6436F08C-7858-4F8E-9048-B86F6E393045}" type="slidenum">
              <a:rPr lang="en-US" altLang="en-US"/>
              <a:pPr fontAlgn="base">
                <a:spcBef>
                  <a:spcPct val="0"/>
                </a:spcBef>
                <a:spcAft>
                  <a:spcPct val="0"/>
                </a:spcAft>
              </a:pPr>
              <a:t>39</a:t>
            </a:fld>
            <a:endParaRPr lang="en-US" altLang="en-US"/>
          </a:p>
        </p:txBody>
      </p:sp>
    </p:spTree>
    <p:extLst>
      <p:ext uri="{BB962C8B-B14F-4D97-AF65-F5344CB8AC3E}">
        <p14:creationId xmlns:p14="http://schemas.microsoft.com/office/powerpoint/2010/main" val="2316665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Shape 29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0" name="Shape 300"/>
          <p:cNvSpPr txBox="1">
            <a:spLocks noGrp="1"/>
          </p:cNvSpPr>
          <p:nvPr>
            <p:ph type="body" idx="1"/>
          </p:nvPr>
        </p:nvSpPr>
        <p:spPr>
          <a:xfrm>
            <a:off x="701041" y="4415790"/>
            <a:ext cx="5608319" cy="4183380"/>
          </a:xfrm>
          <a:prstGeom prst="rect">
            <a:avLst/>
          </a:prstGeom>
          <a:noFill/>
          <a:ln>
            <a:noFill/>
          </a:ln>
        </p:spPr>
        <p:txBody>
          <a:bodyPr lIns="93162" tIns="46568" rIns="93162" bIns="46568" anchor="t" anchorCtr="0">
            <a:noAutofit/>
          </a:bodyPr>
          <a:lstStyle/>
          <a:p>
            <a:pPr>
              <a:buSzPct val="25000"/>
            </a:pPr>
            <a:endParaRPr b="1" dirty="0"/>
          </a:p>
        </p:txBody>
      </p:sp>
      <p:sp>
        <p:nvSpPr>
          <p:cNvPr id="301" name="Shape 301"/>
          <p:cNvSpPr txBox="1">
            <a:spLocks noGrp="1"/>
          </p:cNvSpPr>
          <p:nvPr>
            <p:ph type="sldNum" idx="12"/>
          </p:nvPr>
        </p:nvSpPr>
        <p:spPr>
          <a:xfrm>
            <a:off x="3970937" y="8829967"/>
            <a:ext cx="3037839" cy="464820"/>
          </a:xfrm>
          <a:prstGeom prst="rect">
            <a:avLst/>
          </a:prstGeom>
          <a:noFill/>
          <a:ln>
            <a:noFill/>
          </a:ln>
        </p:spPr>
        <p:txBody>
          <a:bodyPr lIns="93162" tIns="46568" rIns="93162" bIns="4656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4</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0173">
              <a:spcBef>
                <a:spcPct val="0"/>
              </a:spcBef>
            </a:pPr>
            <a:endParaRPr lang="en-US" altLang="en-US" dirty="0"/>
          </a:p>
        </p:txBody>
      </p:sp>
      <p:sp>
        <p:nvSpPr>
          <p:cNvPr id="634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868" indent="-285718">
              <a:defRPr>
                <a:solidFill>
                  <a:schemeClr val="tx1"/>
                </a:solidFill>
                <a:latin typeface="Calibri" pitchFamily="34" charset="0"/>
              </a:defRPr>
            </a:lvl2pPr>
            <a:lvl3pPr marL="1142874" indent="-228574">
              <a:defRPr>
                <a:solidFill>
                  <a:schemeClr val="tx1"/>
                </a:solidFill>
                <a:latin typeface="Calibri" pitchFamily="34" charset="0"/>
              </a:defRPr>
            </a:lvl3pPr>
            <a:lvl4pPr marL="1600023" indent="-228574">
              <a:defRPr>
                <a:solidFill>
                  <a:schemeClr val="tx1"/>
                </a:solidFill>
                <a:latin typeface="Calibri" pitchFamily="34" charset="0"/>
              </a:defRPr>
            </a:lvl4pPr>
            <a:lvl5pPr marL="2057174" indent="-228574">
              <a:defRPr>
                <a:solidFill>
                  <a:schemeClr val="tx1"/>
                </a:solidFill>
                <a:latin typeface="Calibri" pitchFamily="34" charset="0"/>
              </a:defRPr>
            </a:lvl5pPr>
            <a:lvl6pPr marL="2514322" indent="-228574" fontAlgn="base">
              <a:spcBef>
                <a:spcPct val="0"/>
              </a:spcBef>
              <a:spcAft>
                <a:spcPct val="0"/>
              </a:spcAft>
              <a:defRPr>
                <a:solidFill>
                  <a:schemeClr val="tx1"/>
                </a:solidFill>
                <a:latin typeface="Calibri" pitchFamily="34" charset="0"/>
              </a:defRPr>
            </a:lvl6pPr>
            <a:lvl7pPr marL="2971470" indent="-228574" fontAlgn="base">
              <a:spcBef>
                <a:spcPct val="0"/>
              </a:spcBef>
              <a:spcAft>
                <a:spcPct val="0"/>
              </a:spcAft>
              <a:defRPr>
                <a:solidFill>
                  <a:schemeClr val="tx1"/>
                </a:solidFill>
                <a:latin typeface="Calibri" pitchFamily="34" charset="0"/>
              </a:defRPr>
            </a:lvl7pPr>
            <a:lvl8pPr marL="3428621" indent="-228574" fontAlgn="base">
              <a:spcBef>
                <a:spcPct val="0"/>
              </a:spcBef>
              <a:spcAft>
                <a:spcPct val="0"/>
              </a:spcAft>
              <a:defRPr>
                <a:solidFill>
                  <a:schemeClr val="tx1"/>
                </a:solidFill>
                <a:latin typeface="Calibri" pitchFamily="34" charset="0"/>
              </a:defRPr>
            </a:lvl8pPr>
            <a:lvl9pPr marL="3885770" indent="-228574"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79A5F3D1-5BBF-4399-B322-34F1469D1B61}" type="slidenum">
              <a:rPr lang="en-US" altLang="en-US"/>
              <a:pPr fontAlgn="base">
                <a:spcBef>
                  <a:spcPct val="0"/>
                </a:spcBef>
                <a:spcAft>
                  <a:spcPct val="0"/>
                </a:spcAft>
              </a:pPr>
              <a:t>40</a:t>
            </a:fld>
            <a:endParaRPr lang="en-US" altLang="en-US"/>
          </a:p>
        </p:txBody>
      </p:sp>
    </p:spTree>
    <p:extLst>
      <p:ext uri="{BB962C8B-B14F-4D97-AF65-F5344CB8AC3E}">
        <p14:creationId xmlns:p14="http://schemas.microsoft.com/office/powerpoint/2010/main" val="13892355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0173">
              <a:spcBef>
                <a:spcPct val="0"/>
              </a:spcBef>
            </a:pPr>
            <a:endParaRPr lang="en-US" altLang="en-US" dirty="0"/>
          </a:p>
        </p:txBody>
      </p:sp>
      <p:sp>
        <p:nvSpPr>
          <p:cNvPr id="675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868" indent="-285718">
              <a:defRPr>
                <a:solidFill>
                  <a:schemeClr val="tx1"/>
                </a:solidFill>
                <a:latin typeface="Calibri" pitchFamily="34" charset="0"/>
              </a:defRPr>
            </a:lvl2pPr>
            <a:lvl3pPr marL="1142874" indent="-228574">
              <a:defRPr>
                <a:solidFill>
                  <a:schemeClr val="tx1"/>
                </a:solidFill>
                <a:latin typeface="Calibri" pitchFamily="34" charset="0"/>
              </a:defRPr>
            </a:lvl3pPr>
            <a:lvl4pPr marL="1600023" indent="-228574">
              <a:defRPr>
                <a:solidFill>
                  <a:schemeClr val="tx1"/>
                </a:solidFill>
                <a:latin typeface="Calibri" pitchFamily="34" charset="0"/>
              </a:defRPr>
            </a:lvl4pPr>
            <a:lvl5pPr marL="2057174" indent="-228574">
              <a:defRPr>
                <a:solidFill>
                  <a:schemeClr val="tx1"/>
                </a:solidFill>
                <a:latin typeface="Calibri" pitchFamily="34" charset="0"/>
              </a:defRPr>
            </a:lvl5pPr>
            <a:lvl6pPr marL="2514322" indent="-228574" fontAlgn="base">
              <a:spcBef>
                <a:spcPct val="0"/>
              </a:spcBef>
              <a:spcAft>
                <a:spcPct val="0"/>
              </a:spcAft>
              <a:defRPr>
                <a:solidFill>
                  <a:schemeClr val="tx1"/>
                </a:solidFill>
                <a:latin typeface="Calibri" pitchFamily="34" charset="0"/>
              </a:defRPr>
            </a:lvl6pPr>
            <a:lvl7pPr marL="2971470" indent="-228574" fontAlgn="base">
              <a:spcBef>
                <a:spcPct val="0"/>
              </a:spcBef>
              <a:spcAft>
                <a:spcPct val="0"/>
              </a:spcAft>
              <a:defRPr>
                <a:solidFill>
                  <a:schemeClr val="tx1"/>
                </a:solidFill>
                <a:latin typeface="Calibri" pitchFamily="34" charset="0"/>
              </a:defRPr>
            </a:lvl7pPr>
            <a:lvl8pPr marL="3428621" indent="-228574" fontAlgn="base">
              <a:spcBef>
                <a:spcPct val="0"/>
              </a:spcBef>
              <a:spcAft>
                <a:spcPct val="0"/>
              </a:spcAft>
              <a:defRPr>
                <a:solidFill>
                  <a:schemeClr val="tx1"/>
                </a:solidFill>
                <a:latin typeface="Calibri" pitchFamily="34" charset="0"/>
              </a:defRPr>
            </a:lvl8pPr>
            <a:lvl9pPr marL="3885770" indent="-228574"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DC420D2-C3FD-4B75-B774-F5419F9990A1}" type="slidenum">
              <a:rPr lang="en-US" altLang="en-US"/>
              <a:pPr fontAlgn="base">
                <a:spcBef>
                  <a:spcPct val="0"/>
                </a:spcBef>
                <a:spcAft>
                  <a:spcPct val="0"/>
                </a:spcAft>
              </a:pPr>
              <a:t>41</a:t>
            </a:fld>
            <a:endParaRPr lang="en-US" altLang="en-US"/>
          </a:p>
        </p:txBody>
      </p:sp>
    </p:spTree>
    <p:extLst>
      <p:ext uri="{BB962C8B-B14F-4D97-AF65-F5344CB8AC3E}">
        <p14:creationId xmlns:p14="http://schemas.microsoft.com/office/powerpoint/2010/main" val="40422399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42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655678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43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008765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44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58727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45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454638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Shape 531"/>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dirty="0"/>
          </a:p>
        </p:txBody>
      </p:sp>
      <p:sp>
        <p:nvSpPr>
          <p:cNvPr id="532" name="Shape 53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endParaRPr lang="en-US" b="1" dirty="0">
              <a:solidFill>
                <a:prstClr val="black"/>
              </a:solidFill>
              <a:latin typeface="+mn-lt"/>
              <a:ea typeface="+mn-ea"/>
              <a:cs typeface="+mn-cs"/>
            </a:endParaRPr>
          </a:p>
        </p:txBody>
      </p:sp>
      <p:sp>
        <p:nvSpPr>
          <p:cNvPr id="4" name="Slide Number Placeholder 3"/>
          <p:cNvSpPr>
            <a:spLocks noGrp="1"/>
          </p:cNvSpPr>
          <p:nvPr>
            <p:ph type="sldNum" sz="quarter" idx="10"/>
          </p:nvPr>
        </p:nvSpPr>
        <p:spPr/>
        <p:txBody>
          <a:bodyPr/>
          <a:lstStyle/>
          <a:p>
            <a:fld id="{17C97589-81B3-48A3-8226-3514F3374294}" type="slidenum">
              <a:rPr lang="en-US" smtClean="0"/>
              <a:pPr/>
              <a:t>47</a:t>
            </a:fld>
            <a:endParaRPr lang="en-US"/>
          </a:p>
        </p:txBody>
      </p:sp>
    </p:spTree>
    <p:extLst>
      <p:ext uri="{BB962C8B-B14F-4D97-AF65-F5344CB8AC3E}">
        <p14:creationId xmlns:p14="http://schemas.microsoft.com/office/powerpoint/2010/main" val="12657199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Rot="1" noChangeAspect="1" noChangeArrowheads="1" noTextEdit="1"/>
          </p:cNvSpPr>
          <p:nvPr>
            <p:ph type="sldImg"/>
          </p:nvPr>
        </p:nvSpPr>
        <p:spPr>
          <a:xfrm>
            <a:off x="1182688" y="696913"/>
            <a:ext cx="4648200" cy="3486150"/>
          </a:xfrm>
          <a:ln/>
        </p:spPr>
      </p:sp>
      <p:sp>
        <p:nvSpPr>
          <p:cNvPr id="66562" name="Rectangle 3"/>
          <p:cNvSpPr>
            <a:spLocks noGrp="1" noChangeArrowheads="1"/>
          </p:cNvSpPr>
          <p:nvPr>
            <p:ph type="body" idx="1"/>
          </p:nvPr>
        </p:nvSpPr>
        <p:spPr>
          <a:xfrm>
            <a:off x="233363" y="4276726"/>
            <a:ext cx="6503987" cy="5019675"/>
          </a:xfrm>
          <a:solidFill>
            <a:srgbClr val="FFFFFF"/>
          </a:solidFill>
          <a:ln>
            <a:solidFill>
              <a:srgbClr val="000000"/>
            </a:solidFill>
          </a:ln>
        </p:spPr>
        <p:txBody>
          <a:bodyPr lIns="92955" tIns="46479" rIns="92955" bIns="46479">
            <a:noAutofit/>
          </a:bodyPr>
          <a:lstStyle/>
          <a:p>
            <a:pPr eaLnBrk="1" hangingPunct="1"/>
            <a:endParaRPr lang="en-US" sz="1100"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Rot="1" noChangeAspect="1" noChangeArrowheads="1" noTextEdit="1"/>
          </p:cNvSpPr>
          <p:nvPr>
            <p:ph type="sldImg"/>
          </p:nvPr>
        </p:nvSpPr>
        <p:spPr>
          <a:xfrm>
            <a:off x="1258888" y="696913"/>
            <a:ext cx="4648200" cy="3486150"/>
          </a:xfrm>
          <a:ln/>
        </p:spPr>
      </p:sp>
      <p:sp>
        <p:nvSpPr>
          <p:cNvPr id="68610" name="Rectangle 3"/>
          <p:cNvSpPr>
            <a:spLocks noGrp="1" noChangeArrowheads="1"/>
          </p:cNvSpPr>
          <p:nvPr>
            <p:ph type="body" idx="1"/>
          </p:nvPr>
        </p:nvSpPr>
        <p:spPr>
          <a:solidFill>
            <a:srgbClr val="FFFFFF"/>
          </a:solidFill>
          <a:ln>
            <a:solidFill>
              <a:srgbClr val="000000"/>
            </a:solidFill>
          </a:ln>
        </p:spPr>
        <p:txBody>
          <a:bodyPr lIns="92955" tIns="46479" rIns="92955" bIns="46479"/>
          <a:lstStyle/>
          <a:p>
            <a:pPr eaLnBrk="1" hangingPunct="1"/>
            <a:endParaRPr lang="en-US" sz="11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Shape 31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0" name="Shape 320"/>
          <p:cNvSpPr txBox="1">
            <a:spLocks noGrp="1"/>
          </p:cNvSpPr>
          <p:nvPr>
            <p:ph type="body" idx="1"/>
          </p:nvPr>
        </p:nvSpPr>
        <p:spPr>
          <a:xfrm>
            <a:off x="701041" y="4415790"/>
            <a:ext cx="5608319" cy="4183380"/>
          </a:xfrm>
          <a:prstGeom prst="rect">
            <a:avLst/>
          </a:prstGeom>
          <a:noFill/>
          <a:ln>
            <a:noFill/>
          </a:ln>
        </p:spPr>
        <p:txBody>
          <a:bodyPr lIns="93162" tIns="46568" rIns="93162" bIns="46568" anchor="t" anchorCtr="0">
            <a:noAutofit/>
          </a:bodyPr>
          <a:lstStyle/>
          <a:p>
            <a:pPr>
              <a:buSzPct val="25000"/>
            </a:pPr>
            <a:endParaRPr lang="en-US" dirty="0"/>
          </a:p>
        </p:txBody>
      </p:sp>
      <p:sp>
        <p:nvSpPr>
          <p:cNvPr id="321" name="Shape 321"/>
          <p:cNvSpPr txBox="1">
            <a:spLocks noGrp="1"/>
          </p:cNvSpPr>
          <p:nvPr>
            <p:ph type="sldNum" idx="12"/>
          </p:nvPr>
        </p:nvSpPr>
        <p:spPr>
          <a:xfrm>
            <a:off x="3970937" y="8829967"/>
            <a:ext cx="3037839" cy="464820"/>
          </a:xfrm>
          <a:prstGeom prst="rect">
            <a:avLst/>
          </a:prstGeom>
          <a:noFill/>
          <a:ln>
            <a:noFill/>
          </a:ln>
        </p:spPr>
        <p:txBody>
          <a:bodyPr lIns="93162" tIns="46568" rIns="93162" bIns="4656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5</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spcBef>
                <a:spcPct val="0"/>
              </a:spcBef>
            </a:pPr>
            <a:endParaRPr lang="en-US" alt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50</a:t>
            </a:fld>
            <a:endParaRPr lang="en-US"/>
          </a:p>
        </p:txBody>
      </p:sp>
    </p:spTree>
    <p:extLst>
      <p:ext uri="{BB962C8B-B14F-4D97-AF65-F5344CB8AC3E}">
        <p14:creationId xmlns:p14="http://schemas.microsoft.com/office/powerpoint/2010/main" val="30296659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endParaRPr lang="en-US" b="1" dirty="0">
              <a:solidFill>
                <a:prstClr val="black"/>
              </a:solidFill>
              <a:latin typeface="+mn-lt"/>
              <a:ea typeface="+mn-ea"/>
              <a:cs typeface="+mn-cs"/>
            </a:endParaRPr>
          </a:p>
        </p:txBody>
      </p:sp>
      <p:sp>
        <p:nvSpPr>
          <p:cNvPr id="4" name="Slide Number Placeholder 3"/>
          <p:cNvSpPr>
            <a:spLocks noGrp="1"/>
          </p:cNvSpPr>
          <p:nvPr>
            <p:ph type="sldNum" sz="quarter" idx="10"/>
          </p:nvPr>
        </p:nvSpPr>
        <p:spPr/>
        <p:txBody>
          <a:bodyPr/>
          <a:lstStyle/>
          <a:p>
            <a:fld id="{17C97589-81B3-48A3-8226-3514F3374294}" type="slidenum">
              <a:rPr lang="en-US" smtClean="0"/>
              <a:pPr/>
              <a:t>51</a:t>
            </a:fld>
            <a:endParaRPr lang="en-US"/>
          </a:p>
        </p:txBody>
      </p:sp>
    </p:spTree>
    <p:extLst>
      <p:ext uri="{BB962C8B-B14F-4D97-AF65-F5344CB8AC3E}">
        <p14:creationId xmlns:p14="http://schemas.microsoft.com/office/powerpoint/2010/main" val="19059079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endParaRPr lang="en-US" b="1" dirty="0">
              <a:solidFill>
                <a:prstClr val="black"/>
              </a:solidFill>
              <a:latin typeface="+mn-lt"/>
              <a:ea typeface="+mn-ea"/>
              <a:cs typeface="+mn-cs"/>
            </a:endParaRPr>
          </a:p>
        </p:txBody>
      </p:sp>
      <p:sp>
        <p:nvSpPr>
          <p:cNvPr id="4" name="Slide Number Placeholder 3"/>
          <p:cNvSpPr>
            <a:spLocks noGrp="1"/>
          </p:cNvSpPr>
          <p:nvPr>
            <p:ph type="sldNum" sz="quarter" idx="10"/>
          </p:nvPr>
        </p:nvSpPr>
        <p:spPr/>
        <p:txBody>
          <a:bodyPr/>
          <a:lstStyle/>
          <a:p>
            <a:fld id="{17C97589-81B3-48A3-8226-3514F3374294}" type="slidenum">
              <a:rPr lang="en-US" smtClean="0"/>
              <a:pPr/>
              <a:t>52</a:t>
            </a:fld>
            <a:endParaRPr lang="en-US"/>
          </a:p>
        </p:txBody>
      </p:sp>
      <p:sp>
        <p:nvSpPr>
          <p:cNvPr id="5" name="Header Placeholder 4"/>
          <p:cNvSpPr>
            <a:spLocks noGrp="1"/>
          </p:cNvSpPr>
          <p:nvPr>
            <p:ph type="hdr" sz="quarter" idx="11"/>
          </p:nvPr>
        </p:nvSpPr>
        <p:spPr/>
        <p:txBody>
          <a:bodyPr/>
          <a:lstStyle/>
          <a:p>
            <a:r>
              <a:rPr lang="en-US"/>
              <a:t>Draft-Please do not distribute</a:t>
            </a:r>
          </a:p>
        </p:txBody>
      </p:sp>
    </p:spTree>
    <p:extLst>
      <p:ext uri="{BB962C8B-B14F-4D97-AF65-F5344CB8AC3E}">
        <p14:creationId xmlns:p14="http://schemas.microsoft.com/office/powerpoint/2010/main" val="1905907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53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0635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09" indent="-285734">
              <a:defRPr>
                <a:solidFill>
                  <a:schemeClr val="tx1"/>
                </a:solidFill>
                <a:latin typeface="Calibri" pitchFamily="34" charset="0"/>
              </a:defRPr>
            </a:lvl2pPr>
            <a:lvl3pPr marL="1142937" indent="-228587">
              <a:defRPr>
                <a:solidFill>
                  <a:schemeClr val="tx1"/>
                </a:solidFill>
                <a:latin typeface="Calibri" pitchFamily="34" charset="0"/>
              </a:defRPr>
            </a:lvl3pPr>
            <a:lvl4pPr marL="1600111" indent="-228587">
              <a:defRPr>
                <a:solidFill>
                  <a:schemeClr val="tx1"/>
                </a:solidFill>
                <a:latin typeface="Calibri" pitchFamily="34" charset="0"/>
              </a:defRPr>
            </a:lvl4pPr>
            <a:lvl5pPr marL="2057287" indent="-228587">
              <a:defRPr>
                <a:solidFill>
                  <a:schemeClr val="tx1"/>
                </a:solidFill>
                <a:latin typeface="Calibri" pitchFamily="34" charset="0"/>
              </a:defRPr>
            </a:lvl5pPr>
            <a:lvl6pPr marL="2514461" indent="-228587" fontAlgn="base">
              <a:spcBef>
                <a:spcPct val="0"/>
              </a:spcBef>
              <a:spcAft>
                <a:spcPct val="0"/>
              </a:spcAft>
              <a:defRPr>
                <a:solidFill>
                  <a:schemeClr val="tx1"/>
                </a:solidFill>
                <a:latin typeface="Calibri" pitchFamily="34" charset="0"/>
              </a:defRPr>
            </a:lvl6pPr>
            <a:lvl7pPr marL="2971635" indent="-228587" fontAlgn="base">
              <a:spcBef>
                <a:spcPct val="0"/>
              </a:spcBef>
              <a:spcAft>
                <a:spcPct val="0"/>
              </a:spcAft>
              <a:defRPr>
                <a:solidFill>
                  <a:schemeClr val="tx1"/>
                </a:solidFill>
                <a:latin typeface="Calibri" pitchFamily="34" charset="0"/>
              </a:defRPr>
            </a:lvl7pPr>
            <a:lvl8pPr marL="3428811" indent="-228587" fontAlgn="base">
              <a:spcBef>
                <a:spcPct val="0"/>
              </a:spcBef>
              <a:spcAft>
                <a:spcPct val="0"/>
              </a:spcAft>
              <a:defRPr>
                <a:solidFill>
                  <a:schemeClr val="tx1"/>
                </a:solidFill>
                <a:latin typeface="Calibri" pitchFamily="34" charset="0"/>
              </a:defRPr>
            </a:lvl8pPr>
            <a:lvl9pPr marL="3885985" indent="-228587"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3AAE8DF1-2DAC-41C4-B862-82ACC2B8FD9F}" type="slidenum">
              <a:rPr lang="en-US" altLang="en-US"/>
              <a:pPr fontAlgn="base">
                <a:spcBef>
                  <a:spcPct val="0"/>
                </a:spcBef>
                <a:spcAft>
                  <a:spcPct val="0"/>
                </a:spcAft>
              </a:pPr>
              <a:t>54</a:t>
            </a:fld>
            <a:endParaRPr lang="en-US" altLang="en-US"/>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spcBef>
                <a:spcPct val="0"/>
              </a:spcBef>
            </a:pPr>
            <a:endParaRPr lang="en-US" alt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55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375877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65" tIns="46584" rIns="93165" bIns="46584" numCol="1" anchor="t" anchorCtr="0" compatLnSpc="1">
            <a:prstTxWarp prst="textNoShape">
              <a:avLst/>
            </a:prstTxWarp>
          </a:bodyPr>
          <a:lstStyle/>
          <a:p>
            <a:pPr>
              <a:spcBef>
                <a:spcPct val="0"/>
              </a:spcBef>
            </a:pPr>
            <a:endParaRPr lang="en-US" altLang="en-US" sz="800" dirty="0"/>
          </a:p>
        </p:txBody>
      </p:sp>
      <p:sp>
        <p:nvSpPr>
          <p:cNvPr id="2" name="Header Placeholder 1"/>
          <p:cNvSpPr>
            <a:spLocks noGrp="1"/>
          </p:cNvSpPr>
          <p:nvPr>
            <p:ph type="hdr" sz="quarter" idx="10"/>
          </p:nvPr>
        </p:nvSpPr>
        <p:spPr/>
        <p:txBody>
          <a:bodyPr/>
          <a:lstStyle/>
          <a:p>
            <a:r>
              <a:rPr lang="en-US"/>
              <a:t>Draft-Please do not distribute</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Shape 531"/>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
        <p:nvSpPr>
          <p:cNvPr id="532" name="Shape 53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58</a:t>
            </a:fld>
            <a:endParaRPr lang="en-US"/>
          </a:p>
        </p:txBody>
      </p:sp>
    </p:spTree>
    <p:extLst>
      <p:ext uri="{BB962C8B-B14F-4D97-AF65-F5344CB8AC3E}">
        <p14:creationId xmlns:p14="http://schemas.microsoft.com/office/powerpoint/2010/main" val="12657199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59</a:t>
            </a:fld>
            <a:endParaRPr lang="en-US"/>
          </a:p>
        </p:txBody>
      </p:sp>
    </p:spTree>
    <p:extLst>
      <p:ext uri="{BB962C8B-B14F-4D97-AF65-F5344CB8AC3E}">
        <p14:creationId xmlns:p14="http://schemas.microsoft.com/office/powerpoint/2010/main" val="470359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Shape 32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30" name="Shape 330"/>
          <p:cNvSpPr txBox="1">
            <a:spLocks noGrp="1"/>
          </p:cNvSpPr>
          <p:nvPr>
            <p:ph type="body" idx="1"/>
          </p:nvPr>
        </p:nvSpPr>
        <p:spPr>
          <a:xfrm>
            <a:off x="701041" y="4415790"/>
            <a:ext cx="5608319" cy="4183380"/>
          </a:xfrm>
          <a:prstGeom prst="rect">
            <a:avLst/>
          </a:prstGeom>
          <a:noFill/>
          <a:ln>
            <a:noFill/>
          </a:ln>
        </p:spPr>
        <p:txBody>
          <a:bodyPr lIns="93162" tIns="46568" rIns="93162" bIns="46568" anchor="t" anchorCtr="0">
            <a:noAutofit/>
          </a:bodyPr>
          <a:lstStyle/>
          <a:p>
            <a:pPr>
              <a:buSzPct val="25000"/>
            </a:pPr>
            <a:endParaRPr dirty="0"/>
          </a:p>
        </p:txBody>
      </p:sp>
      <p:sp>
        <p:nvSpPr>
          <p:cNvPr id="331" name="Shape 331"/>
          <p:cNvSpPr txBox="1">
            <a:spLocks noGrp="1"/>
          </p:cNvSpPr>
          <p:nvPr>
            <p:ph type="sldNum" idx="12"/>
          </p:nvPr>
        </p:nvSpPr>
        <p:spPr>
          <a:xfrm>
            <a:off x="3970937" y="8829967"/>
            <a:ext cx="3037839" cy="464820"/>
          </a:xfrm>
          <a:prstGeom prst="rect">
            <a:avLst/>
          </a:prstGeom>
          <a:noFill/>
          <a:ln>
            <a:noFill/>
          </a:ln>
        </p:spPr>
        <p:txBody>
          <a:bodyPr lIns="93162" tIns="46568" rIns="93162" bIns="4656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6</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60</a:t>
            </a:fld>
            <a:endParaRPr lang="en-US"/>
          </a:p>
        </p:txBody>
      </p:sp>
    </p:spTree>
    <p:extLst>
      <p:ext uri="{BB962C8B-B14F-4D97-AF65-F5344CB8AC3E}">
        <p14:creationId xmlns:p14="http://schemas.microsoft.com/office/powerpoint/2010/main" val="155915632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61</a:t>
            </a:fld>
            <a:endParaRPr lang="en-US"/>
          </a:p>
        </p:txBody>
      </p:sp>
    </p:spTree>
    <p:extLst>
      <p:ext uri="{BB962C8B-B14F-4D97-AF65-F5344CB8AC3E}">
        <p14:creationId xmlns:p14="http://schemas.microsoft.com/office/powerpoint/2010/main" val="20692338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fontAlgn="base">
              <a:spcBef>
                <a:spcPct val="0"/>
              </a:spcBef>
              <a:spcAft>
                <a:spcPct val="0"/>
              </a:spcAft>
              <a:defRPr/>
            </a:pPr>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62</a:t>
            </a:fld>
            <a:endParaRPr lang="en-US"/>
          </a:p>
        </p:txBody>
      </p:sp>
    </p:spTree>
    <p:extLst>
      <p:ext uri="{BB962C8B-B14F-4D97-AF65-F5344CB8AC3E}">
        <p14:creationId xmlns:p14="http://schemas.microsoft.com/office/powerpoint/2010/main" val="267389120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fontAlgn="base">
              <a:spcBef>
                <a:spcPct val="0"/>
              </a:spcBef>
              <a:spcAft>
                <a:spcPct val="0"/>
              </a:spcAft>
              <a:defRPr/>
            </a:pPr>
            <a:endParaRPr lang="en-US" altLang="en-US" baseline="0"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63</a:t>
            </a:fld>
            <a:endParaRPr lang="en-US"/>
          </a:p>
        </p:txBody>
      </p:sp>
    </p:spTree>
    <p:extLst>
      <p:ext uri="{BB962C8B-B14F-4D97-AF65-F5344CB8AC3E}">
        <p14:creationId xmlns:p14="http://schemas.microsoft.com/office/powerpoint/2010/main" val="35282114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fontAlgn="base">
              <a:spcBef>
                <a:spcPct val="0"/>
              </a:spcBef>
              <a:spcAft>
                <a:spcPct val="0"/>
              </a:spcAft>
              <a:defRPr/>
            </a:pPr>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64</a:t>
            </a:fld>
            <a:endParaRPr lang="en-US"/>
          </a:p>
        </p:txBody>
      </p:sp>
    </p:spTree>
    <p:extLst>
      <p:ext uri="{BB962C8B-B14F-4D97-AF65-F5344CB8AC3E}">
        <p14:creationId xmlns:p14="http://schemas.microsoft.com/office/powerpoint/2010/main" val="3272051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65</a:t>
            </a:fld>
            <a:endParaRPr lang="en-US"/>
          </a:p>
        </p:txBody>
      </p:sp>
    </p:spTree>
    <p:extLst>
      <p:ext uri="{BB962C8B-B14F-4D97-AF65-F5344CB8AC3E}">
        <p14:creationId xmlns:p14="http://schemas.microsoft.com/office/powerpoint/2010/main" val="126571998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spcBef>
                <a:spcPct val="0"/>
              </a:spcBef>
            </a:pPr>
            <a:endParaRPr lang="en-US" altLang="en-US" dirty="0"/>
          </a:p>
        </p:txBody>
      </p:sp>
      <p:sp>
        <p:nvSpPr>
          <p:cNvPr id="819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09" indent="-285734">
              <a:defRPr>
                <a:solidFill>
                  <a:schemeClr val="tx1"/>
                </a:solidFill>
                <a:latin typeface="Calibri" pitchFamily="34" charset="0"/>
              </a:defRPr>
            </a:lvl2pPr>
            <a:lvl3pPr marL="1142937" indent="-228587">
              <a:defRPr>
                <a:solidFill>
                  <a:schemeClr val="tx1"/>
                </a:solidFill>
                <a:latin typeface="Calibri" pitchFamily="34" charset="0"/>
              </a:defRPr>
            </a:lvl3pPr>
            <a:lvl4pPr marL="1600111" indent="-228587">
              <a:defRPr>
                <a:solidFill>
                  <a:schemeClr val="tx1"/>
                </a:solidFill>
                <a:latin typeface="Calibri" pitchFamily="34" charset="0"/>
              </a:defRPr>
            </a:lvl4pPr>
            <a:lvl5pPr marL="2057287" indent="-228587">
              <a:defRPr>
                <a:solidFill>
                  <a:schemeClr val="tx1"/>
                </a:solidFill>
                <a:latin typeface="Calibri" pitchFamily="34" charset="0"/>
              </a:defRPr>
            </a:lvl5pPr>
            <a:lvl6pPr marL="2514461" indent="-228587" fontAlgn="base">
              <a:spcBef>
                <a:spcPct val="0"/>
              </a:spcBef>
              <a:spcAft>
                <a:spcPct val="0"/>
              </a:spcAft>
              <a:defRPr>
                <a:solidFill>
                  <a:schemeClr val="tx1"/>
                </a:solidFill>
                <a:latin typeface="Calibri" pitchFamily="34" charset="0"/>
              </a:defRPr>
            </a:lvl6pPr>
            <a:lvl7pPr marL="2971635" indent="-228587" fontAlgn="base">
              <a:spcBef>
                <a:spcPct val="0"/>
              </a:spcBef>
              <a:spcAft>
                <a:spcPct val="0"/>
              </a:spcAft>
              <a:defRPr>
                <a:solidFill>
                  <a:schemeClr val="tx1"/>
                </a:solidFill>
                <a:latin typeface="Calibri" pitchFamily="34" charset="0"/>
              </a:defRPr>
            </a:lvl7pPr>
            <a:lvl8pPr marL="3428811" indent="-228587" fontAlgn="base">
              <a:spcBef>
                <a:spcPct val="0"/>
              </a:spcBef>
              <a:spcAft>
                <a:spcPct val="0"/>
              </a:spcAft>
              <a:defRPr>
                <a:solidFill>
                  <a:schemeClr val="tx1"/>
                </a:solidFill>
                <a:latin typeface="Calibri" pitchFamily="34" charset="0"/>
              </a:defRPr>
            </a:lvl8pPr>
            <a:lvl9pPr marL="3885985" indent="-228587"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696C8972-5F4E-4B33-B997-67F5A4A8C9F9}" type="slidenum">
              <a:rPr lang="en-US" altLang="en-US"/>
              <a:pPr fontAlgn="base">
                <a:spcBef>
                  <a:spcPct val="0"/>
                </a:spcBef>
                <a:spcAft>
                  <a:spcPct val="0"/>
                </a:spcAft>
              </a:pPr>
              <a:t>66</a:t>
            </a:fld>
            <a:endParaRPr lang="en-US"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67</a:t>
            </a:fld>
            <a:endParaRPr lang="en-US"/>
          </a:p>
        </p:txBody>
      </p:sp>
    </p:spTree>
    <p:extLst>
      <p:ext uri="{BB962C8B-B14F-4D97-AF65-F5344CB8AC3E}">
        <p14:creationId xmlns:p14="http://schemas.microsoft.com/office/powerpoint/2010/main" val="313057643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350" fontAlgn="base">
              <a:spcBef>
                <a:spcPct val="0"/>
              </a:spcBef>
              <a:spcAft>
                <a:spcPct val="0"/>
              </a:spcAft>
              <a:defRPr/>
            </a:pPr>
            <a:endParaRPr lang="en-US" altLang="en-US" baseline="0" dirty="0"/>
          </a:p>
        </p:txBody>
      </p:sp>
      <p:sp>
        <p:nvSpPr>
          <p:cNvPr id="839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09" indent="-285734">
              <a:defRPr>
                <a:solidFill>
                  <a:schemeClr val="tx1"/>
                </a:solidFill>
                <a:latin typeface="Calibri" pitchFamily="34" charset="0"/>
              </a:defRPr>
            </a:lvl2pPr>
            <a:lvl3pPr marL="1142937" indent="-228587">
              <a:defRPr>
                <a:solidFill>
                  <a:schemeClr val="tx1"/>
                </a:solidFill>
                <a:latin typeface="Calibri" pitchFamily="34" charset="0"/>
              </a:defRPr>
            </a:lvl3pPr>
            <a:lvl4pPr marL="1600111" indent="-228587">
              <a:defRPr>
                <a:solidFill>
                  <a:schemeClr val="tx1"/>
                </a:solidFill>
                <a:latin typeface="Calibri" pitchFamily="34" charset="0"/>
              </a:defRPr>
            </a:lvl4pPr>
            <a:lvl5pPr marL="2057287" indent="-228587">
              <a:defRPr>
                <a:solidFill>
                  <a:schemeClr val="tx1"/>
                </a:solidFill>
                <a:latin typeface="Calibri" pitchFamily="34" charset="0"/>
              </a:defRPr>
            </a:lvl5pPr>
            <a:lvl6pPr marL="2514461" indent="-228587" fontAlgn="base">
              <a:spcBef>
                <a:spcPct val="0"/>
              </a:spcBef>
              <a:spcAft>
                <a:spcPct val="0"/>
              </a:spcAft>
              <a:defRPr>
                <a:solidFill>
                  <a:schemeClr val="tx1"/>
                </a:solidFill>
                <a:latin typeface="Calibri" pitchFamily="34" charset="0"/>
              </a:defRPr>
            </a:lvl6pPr>
            <a:lvl7pPr marL="2971635" indent="-228587" fontAlgn="base">
              <a:spcBef>
                <a:spcPct val="0"/>
              </a:spcBef>
              <a:spcAft>
                <a:spcPct val="0"/>
              </a:spcAft>
              <a:defRPr>
                <a:solidFill>
                  <a:schemeClr val="tx1"/>
                </a:solidFill>
                <a:latin typeface="Calibri" pitchFamily="34" charset="0"/>
              </a:defRPr>
            </a:lvl7pPr>
            <a:lvl8pPr marL="3428811" indent="-228587" fontAlgn="base">
              <a:spcBef>
                <a:spcPct val="0"/>
              </a:spcBef>
              <a:spcAft>
                <a:spcPct val="0"/>
              </a:spcAft>
              <a:defRPr>
                <a:solidFill>
                  <a:schemeClr val="tx1"/>
                </a:solidFill>
                <a:latin typeface="Calibri" pitchFamily="34" charset="0"/>
              </a:defRPr>
            </a:lvl8pPr>
            <a:lvl9pPr marL="3885985" indent="-228587"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7B80DDD2-C922-4C77-A5BF-D95335ADC127}" type="slidenum">
              <a:rPr lang="en-US" altLang="en-US"/>
              <a:pPr fontAlgn="base">
                <a:spcBef>
                  <a:spcPct val="0"/>
                </a:spcBef>
                <a:spcAft>
                  <a:spcPct val="0"/>
                </a:spcAft>
              </a:pPr>
              <a:t>68</a:t>
            </a:fld>
            <a:endParaRPr lang="en-US"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69</a:t>
            </a:fld>
            <a:endParaRPr lang="en-US"/>
          </a:p>
        </p:txBody>
      </p:sp>
    </p:spTree>
    <p:extLst>
      <p:ext uri="{BB962C8B-B14F-4D97-AF65-F5344CB8AC3E}">
        <p14:creationId xmlns:p14="http://schemas.microsoft.com/office/powerpoint/2010/main" val="680145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23" fontAlgn="base">
              <a:spcBef>
                <a:spcPts val="1223"/>
              </a:spcBef>
              <a:spcAft>
                <a:spcPts val="1223"/>
              </a:spcAft>
              <a:buClr>
                <a:srgbClr val="CC0000"/>
              </a:buClr>
              <a:defRPr/>
            </a:pPr>
            <a:endParaRPr lang="en-US" sz="2400" b="1" kern="0" dirty="0">
              <a:solidFill>
                <a:srgbClr val="000000"/>
              </a:solidFill>
              <a:latin typeface="Tahoma"/>
            </a:endParaRPr>
          </a:p>
        </p:txBody>
      </p:sp>
      <p:sp>
        <p:nvSpPr>
          <p:cNvPr id="4" name="Slide Number Placeholder 3"/>
          <p:cNvSpPr>
            <a:spLocks noGrp="1"/>
          </p:cNvSpPr>
          <p:nvPr>
            <p:ph type="sldNum" sz="quarter" idx="10"/>
          </p:nvPr>
        </p:nvSpPr>
        <p:spPr/>
        <p:txBody>
          <a:bodyPr/>
          <a:lstStyle/>
          <a:p>
            <a:fld id="{17C97589-81B3-48A3-8226-3514F3374294}" type="slidenum">
              <a:rPr lang="en-US" smtClean="0"/>
              <a:pPr/>
              <a:t>7</a:t>
            </a:fld>
            <a:endParaRPr lang="en-US"/>
          </a:p>
        </p:txBody>
      </p:sp>
    </p:spTree>
    <p:extLst>
      <p:ext uri="{BB962C8B-B14F-4D97-AF65-F5344CB8AC3E}">
        <p14:creationId xmlns:p14="http://schemas.microsoft.com/office/powerpoint/2010/main" val="293147581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70</a:t>
            </a:fld>
            <a:endParaRPr lang="en-US"/>
          </a:p>
        </p:txBody>
      </p:sp>
    </p:spTree>
    <p:extLst>
      <p:ext uri="{BB962C8B-B14F-4D97-AF65-F5344CB8AC3E}">
        <p14:creationId xmlns:p14="http://schemas.microsoft.com/office/powerpoint/2010/main" val="305978117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Shape 54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43" name="Shape 543"/>
          <p:cNvSpPr txBox="1">
            <a:spLocks noGrp="1"/>
          </p:cNvSpPr>
          <p:nvPr>
            <p:ph type="body" idx="1"/>
          </p:nvPr>
        </p:nvSpPr>
        <p:spPr>
          <a:xfrm>
            <a:off x="701041" y="4415790"/>
            <a:ext cx="5608319" cy="4183380"/>
          </a:xfrm>
          <a:prstGeom prst="rect">
            <a:avLst/>
          </a:prstGeom>
          <a:noFill/>
          <a:ln>
            <a:noFill/>
          </a:ln>
        </p:spPr>
        <p:txBody>
          <a:bodyPr lIns="93162" tIns="46568" rIns="93162" bIns="46568" anchor="t" anchorCtr="0">
            <a:noAutofit/>
          </a:bodyPr>
          <a:lstStyle/>
          <a:p>
            <a:pPr>
              <a:buSzPct val="25000"/>
            </a:pPr>
            <a:endParaRPr b="1" dirty="0"/>
          </a:p>
        </p:txBody>
      </p:sp>
      <p:sp>
        <p:nvSpPr>
          <p:cNvPr id="544" name="Shape 544"/>
          <p:cNvSpPr txBox="1">
            <a:spLocks noGrp="1"/>
          </p:cNvSpPr>
          <p:nvPr>
            <p:ph type="sldNum" idx="12"/>
          </p:nvPr>
        </p:nvSpPr>
        <p:spPr>
          <a:xfrm>
            <a:off x="3970937" y="8829967"/>
            <a:ext cx="3037839" cy="464820"/>
          </a:xfrm>
          <a:prstGeom prst="rect">
            <a:avLst/>
          </a:prstGeom>
          <a:noFill/>
          <a:ln>
            <a:noFill/>
          </a:ln>
        </p:spPr>
        <p:txBody>
          <a:bodyPr lIns="93162" tIns="46568" rIns="93162" bIns="4656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71</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Shape 531"/>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dirty="0"/>
          </a:p>
        </p:txBody>
      </p:sp>
      <p:sp>
        <p:nvSpPr>
          <p:cNvPr id="532" name="Shape 53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Shape 55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56" name="Shape 556"/>
          <p:cNvSpPr txBox="1">
            <a:spLocks noGrp="1"/>
          </p:cNvSpPr>
          <p:nvPr>
            <p:ph type="body" idx="1"/>
          </p:nvPr>
        </p:nvSpPr>
        <p:spPr>
          <a:xfrm>
            <a:off x="701041" y="4415790"/>
            <a:ext cx="5608319" cy="4183380"/>
          </a:xfrm>
          <a:prstGeom prst="rect">
            <a:avLst/>
          </a:prstGeom>
          <a:noFill/>
          <a:ln>
            <a:noFill/>
          </a:ln>
        </p:spPr>
        <p:txBody>
          <a:bodyPr lIns="93162" tIns="46568" rIns="93162" bIns="46568" anchor="t" anchorCtr="0">
            <a:noAutofit/>
          </a:bodyPr>
          <a:lstStyle/>
          <a:p>
            <a:pPr>
              <a:buSzPct val="25000"/>
            </a:pPr>
            <a:endParaRPr dirty="0"/>
          </a:p>
        </p:txBody>
      </p:sp>
      <p:sp>
        <p:nvSpPr>
          <p:cNvPr id="557" name="Shape 557"/>
          <p:cNvSpPr txBox="1">
            <a:spLocks noGrp="1"/>
          </p:cNvSpPr>
          <p:nvPr>
            <p:ph type="sldNum" idx="12"/>
          </p:nvPr>
        </p:nvSpPr>
        <p:spPr>
          <a:xfrm>
            <a:off x="3970937" y="8829967"/>
            <a:ext cx="3037839" cy="464820"/>
          </a:xfrm>
          <a:prstGeom prst="rect">
            <a:avLst/>
          </a:prstGeom>
          <a:noFill/>
          <a:ln>
            <a:noFill/>
          </a:ln>
        </p:spPr>
        <p:txBody>
          <a:bodyPr lIns="93162" tIns="46568" rIns="93162" bIns="4656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73</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8</a:t>
            </a:fld>
            <a:endParaRPr lang="en-US"/>
          </a:p>
        </p:txBody>
      </p:sp>
    </p:spTree>
    <p:extLst>
      <p:ext uri="{BB962C8B-B14F-4D97-AF65-F5344CB8AC3E}">
        <p14:creationId xmlns:p14="http://schemas.microsoft.com/office/powerpoint/2010/main" val="29373609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50">
              <a:defRPr/>
            </a:pPr>
            <a:endParaRPr lang="en-US" altLang="en-US" dirty="0">
              <a:solidFill>
                <a:prstClr val="black"/>
              </a:solidFill>
              <a:latin typeface="+mn-lt"/>
              <a:ea typeface="+mn-ea"/>
              <a:cs typeface="+mn-cs"/>
            </a:endParaRPr>
          </a:p>
        </p:txBody>
      </p:sp>
      <p:sp>
        <p:nvSpPr>
          <p:cNvPr id="4" name="Slide Number Placeholder 3"/>
          <p:cNvSpPr>
            <a:spLocks noGrp="1"/>
          </p:cNvSpPr>
          <p:nvPr>
            <p:ph type="sldNum" sz="quarter" idx="10"/>
          </p:nvPr>
        </p:nvSpPr>
        <p:spPr/>
        <p:txBody>
          <a:bodyPr/>
          <a:lstStyle/>
          <a:p>
            <a:fld id="{17C97589-81B3-48A3-8226-3514F3374294}" type="slidenum">
              <a:rPr lang="en-US" smtClean="0"/>
              <a:pPr/>
              <a:t>9</a:t>
            </a:fld>
            <a:endParaRPr lang="en-US"/>
          </a:p>
        </p:txBody>
      </p:sp>
    </p:spTree>
    <p:extLst>
      <p:ext uri="{BB962C8B-B14F-4D97-AF65-F5344CB8AC3E}">
        <p14:creationId xmlns:p14="http://schemas.microsoft.com/office/powerpoint/2010/main" val="3828917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hyperlink" Target="mailto:ETAsupport@wfgpshelpdesk.atlassian.net" TargetMode="Externa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emplate Information">
    <p:bg>
      <p:bgPr>
        <a:solidFill>
          <a:schemeClr val="lt1"/>
        </a:solidFill>
        <a:effectLst/>
      </p:bgPr>
    </p:bg>
    <p:spTree>
      <p:nvGrpSpPr>
        <p:cNvPr id="1" name="Shape 21"/>
        <p:cNvGrpSpPr/>
        <p:nvPr/>
      </p:nvGrpSpPr>
      <p:grpSpPr>
        <a:xfrm>
          <a:off x="0" y="0"/>
          <a:ext cx="0" cy="0"/>
          <a:chOff x="0" y="0"/>
          <a:chExt cx="0" cy="0"/>
        </a:xfrm>
      </p:grpSpPr>
      <p:sp>
        <p:nvSpPr>
          <p:cNvPr id="22" name="Shape 22"/>
          <p:cNvSpPr/>
          <p:nvPr/>
        </p:nvSpPr>
        <p:spPr>
          <a:xfrm>
            <a:off x="0" y="3752850"/>
            <a:ext cx="4429402" cy="295275"/>
          </a:xfrm>
          <a:prstGeom prst="rect">
            <a:avLst/>
          </a:prstGeom>
          <a:gradFill>
            <a:gsLst>
              <a:gs pos="0">
                <a:srgbClr val="640E0C"/>
              </a:gs>
              <a:gs pos="50000">
                <a:srgbClr val="A11C18"/>
              </a:gs>
              <a:gs pos="70000">
                <a:srgbClr val="B72D28"/>
              </a:gs>
              <a:gs pos="100000">
                <a:srgbClr val="DE4643"/>
              </a:gs>
            </a:gsLst>
            <a:lin ang="16200000" scaled="0"/>
          </a:gra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23" name="Shape 23"/>
          <p:cNvSpPr/>
          <p:nvPr/>
        </p:nvSpPr>
        <p:spPr>
          <a:xfrm>
            <a:off x="0" y="5620716"/>
            <a:ext cx="4429402" cy="295275"/>
          </a:xfrm>
          <a:prstGeom prst="rect">
            <a:avLst/>
          </a:prstGeom>
          <a:gradFill>
            <a:gsLst>
              <a:gs pos="0">
                <a:srgbClr val="33430E"/>
              </a:gs>
              <a:gs pos="78000">
                <a:srgbClr val="61821E"/>
              </a:gs>
              <a:gs pos="100000">
                <a:srgbClr val="87AF36"/>
              </a:gs>
            </a:gsLst>
            <a:lin ang="16200000" scaled="0"/>
          </a:gra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24" name="Shape 24"/>
          <p:cNvSpPr txBox="1"/>
          <p:nvPr/>
        </p:nvSpPr>
        <p:spPr>
          <a:xfrm>
            <a:off x="4695825" y="1571624"/>
            <a:ext cx="4297679" cy="5191125"/>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Arial"/>
              <a:buNone/>
            </a:pPr>
            <a:r>
              <a:rPr lang="en-US" sz="1400" b="1" i="0" u="none" strike="noStrike" cap="none">
                <a:solidFill>
                  <a:schemeClr val="dk1"/>
                </a:solidFill>
                <a:latin typeface="Arial"/>
                <a:ea typeface="Arial"/>
                <a:cs typeface="Arial"/>
                <a:sym typeface="Arial"/>
              </a:rPr>
              <a:t>Beyond the standard offerings</a:t>
            </a:r>
            <a:r>
              <a:rPr lang="en-US" sz="1150" b="0" i="0" u="none" strike="noStrike" cap="none">
                <a:solidFill>
                  <a:schemeClr val="dk1"/>
                </a:solidFill>
                <a:latin typeface="Arial"/>
                <a:ea typeface="Arial"/>
                <a:cs typeface="Arial"/>
                <a:sym typeface="Arial"/>
              </a:rPr>
              <a:t>,</a:t>
            </a:r>
            <a:r>
              <a:rPr lang="en-US" sz="1150" b="1" i="0" u="none" strike="noStrike" cap="none">
                <a:solidFill>
                  <a:schemeClr val="dk1"/>
                </a:solidFill>
                <a:latin typeface="Arial"/>
                <a:ea typeface="Arial"/>
                <a:cs typeface="Arial"/>
                <a:sym typeface="Arial"/>
              </a:rPr>
              <a:t> </a:t>
            </a:r>
            <a:r>
              <a:rPr lang="en-US" sz="1150" b="0" i="0" u="none" strike="noStrike" cap="none">
                <a:solidFill>
                  <a:schemeClr val="dk1"/>
                </a:solidFill>
                <a:latin typeface="Arial"/>
                <a:ea typeface="Arial"/>
                <a:cs typeface="Arial"/>
                <a:sym typeface="Arial"/>
              </a:rPr>
              <a:t>this template contains a set of custom slides built to help you prepare your presentation.  Included are:</a:t>
            </a:r>
          </a:p>
          <a:p>
            <a:pPr marL="628650" marR="0" lvl="1" indent="-171450" algn="l" rtl="0">
              <a:lnSpc>
                <a:spcPct val="90000"/>
              </a:lnSpc>
              <a:spcBef>
                <a:spcPts val="1000"/>
              </a:spcBef>
              <a:spcAft>
                <a:spcPts val="0"/>
              </a:spcAft>
              <a:buClr>
                <a:schemeClr val="dk1"/>
              </a:buClr>
              <a:buSzPct val="100000"/>
              <a:buFont typeface="Arial"/>
              <a:buChar char="•"/>
            </a:pPr>
            <a:r>
              <a:rPr lang="en-US" sz="1100" b="0" i="0" u="none" strike="noStrike" cap="none">
                <a:solidFill>
                  <a:schemeClr val="dk1"/>
                </a:solidFill>
                <a:latin typeface="Arial"/>
                <a:ea typeface="Arial"/>
                <a:cs typeface="Arial"/>
                <a:sym typeface="Arial"/>
              </a:rPr>
              <a:t>3 Speaker Slide choices</a:t>
            </a:r>
          </a:p>
          <a:p>
            <a:pPr marL="628650" marR="0" lvl="1" indent="-171450" algn="l" rtl="0">
              <a:lnSpc>
                <a:spcPct val="90000"/>
              </a:lnSpc>
              <a:spcBef>
                <a:spcPts val="400"/>
              </a:spcBef>
              <a:spcAft>
                <a:spcPts val="0"/>
              </a:spcAft>
              <a:buClr>
                <a:schemeClr val="dk1"/>
              </a:buClr>
              <a:buSzPct val="100000"/>
              <a:buFont typeface="Arial"/>
              <a:buChar char="•"/>
            </a:pPr>
            <a:r>
              <a:rPr lang="en-US" sz="1100" b="0" i="0" u="none" strike="noStrike" cap="none">
                <a:solidFill>
                  <a:schemeClr val="dk1"/>
                </a:solidFill>
                <a:latin typeface="Arial"/>
                <a:ea typeface="Arial"/>
                <a:cs typeface="Arial"/>
                <a:sym typeface="Arial"/>
              </a:rPr>
              <a:t>Where Are You?  </a:t>
            </a:r>
            <a:br>
              <a:rPr lang="en-US" sz="1050" b="0" i="0" u="none" strike="noStrike" cap="none">
                <a:solidFill>
                  <a:schemeClr val="dk1"/>
                </a:solidFill>
                <a:latin typeface="Arial"/>
                <a:ea typeface="Arial"/>
                <a:cs typeface="Arial"/>
                <a:sym typeface="Arial"/>
              </a:rPr>
            </a:br>
            <a:r>
              <a:rPr lang="en-US" sz="1050" b="0" i="0" u="none" strike="noStrike" cap="none">
                <a:solidFill>
                  <a:schemeClr val="dk1"/>
                </a:solidFill>
                <a:latin typeface="Arial"/>
                <a:ea typeface="Arial"/>
                <a:cs typeface="Arial"/>
                <a:sym typeface="Arial"/>
              </a:rPr>
              <a:t>  </a:t>
            </a:r>
            <a:r>
              <a:rPr lang="en-US" sz="1000" b="0" i="1" u="none" strike="noStrike" cap="none">
                <a:solidFill>
                  <a:srgbClr val="3F3F3F"/>
                </a:solidFill>
                <a:latin typeface="Arial"/>
                <a:ea typeface="Arial"/>
                <a:cs typeface="Arial"/>
                <a:sym typeface="Arial"/>
              </a:rPr>
              <a:t>(location slide)</a:t>
            </a:r>
          </a:p>
          <a:p>
            <a:pPr marL="628650" marR="0" lvl="1" indent="-171450" algn="l" rtl="0">
              <a:lnSpc>
                <a:spcPct val="90000"/>
              </a:lnSpc>
              <a:spcBef>
                <a:spcPts val="400"/>
              </a:spcBef>
              <a:spcAft>
                <a:spcPts val="0"/>
              </a:spcAft>
              <a:buClr>
                <a:schemeClr val="dk1"/>
              </a:buClr>
              <a:buSzPct val="100000"/>
              <a:buFont typeface="Arial"/>
              <a:buChar char="•"/>
            </a:pPr>
            <a:r>
              <a:rPr lang="en-US" sz="1100" b="0" i="0" u="none" strike="noStrike" cap="none">
                <a:solidFill>
                  <a:schemeClr val="dk1"/>
                </a:solidFill>
                <a:latin typeface="Arial"/>
                <a:ea typeface="Arial"/>
                <a:cs typeface="Arial"/>
                <a:sym typeface="Arial"/>
              </a:rPr>
              <a:t>Objectives</a:t>
            </a:r>
          </a:p>
          <a:p>
            <a:pPr marL="628650" marR="0" lvl="1" indent="-171450" algn="l" rtl="0">
              <a:lnSpc>
                <a:spcPct val="90000"/>
              </a:lnSpc>
              <a:spcBef>
                <a:spcPts val="400"/>
              </a:spcBef>
              <a:spcAft>
                <a:spcPts val="0"/>
              </a:spcAft>
              <a:buClr>
                <a:schemeClr val="dk1"/>
              </a:buClr>
              <a:buSzPct val="100000"/>
              <a:buFont typeface="Arial"/>
              <a:buChar char="•"/>
            </a:pPr>
            <a:r>
              <a:rPr lang="en-US" sz="1100" b="0" i="0" u="none" strike="noStrike" cap="none">
                <a:solidFill>
                  <a:schemeClr val="dk1"/>
                </a:solidFill>
                <a:latin typeface="Arial"/>
                <a:ea typeface="Arial"/>
                <a:cs typeface="Arial"/>
                <a:sym typeface="Arial"/>
              </a:rPr>
              <a:t>Agenda</a:t>
            </a:r>
          </a:p>
          <a:p>
            <a:pPr marL="628650" marR="0" lvl="1" indent="-171450" algn="l" rtl="0">
              <a:lnSpc>
                <a:spcPct val="90000"/>
              </a:lnSpc>
              <a:spcBef>
                <a:spcPts val="400"/>
              </a:spcBef>
              <a:spcAft>
                <a:spcPts val="0"/>
              </a:spcAft>
              <a:buClr>
                <a:schemeClr val="dk1"/>
              </a:buClr>
              <a:buSzPct val="100000"/>
              <a:buFont typeface="Arial"/>
              <a:buChar char="•"/>
            </a:pPr>
            <a:r>
              <a:rPr lang="en-US" sz="1100" b="0" i="0" u="none" strike="noStrike" cap="none">
                <a:solidFill>
                  <a:schemeClr val="dk1"/>
                </a:solidFill>
                <a:latin typeface="Arial"/>
                <a:ea typeface="Arial"/>
                <a:cs typeface="Arial"/>
                <a:sym typeface="Arial"/>
              </a:rPr>
              <a:t>Series Set</a:t>
            </a:r>
          </a:p>
          <a:p>
            <a:pPr marL="171450" marR="0" lvl="0" indent="-171450" algn="l" rtl="0">
              <a:lnSpc>
                <a:spcPct val="100000"/>
              </a:lnSpc>
              <a:spcBef>
                <a:spcPts val="1600"/>
              </a:spcBef>
              <a:spcAft>
                <a:spcPts val="0"/>
              </a:spcAft>
              <a:buClr>
                <a:schemeClr val="dk1"/>
              </a:buClr>
              <a:buSzPct val="100000"/>
              <a:buFont typeface="Arial"/>
              <a:buChar char="•"/>
            </a:pPr>
            <a:r>
              <a:rPr lang="en-US" sz="1200" b="1" i="0" u="none" strike="noStrike" cap="none">
                <a:solidFill>
                  <a:schemeClr val="dk1"/>
                </a:solidFill>
                <a:latin typeface="Arial"/>
                <a:ea typeface="Arial"/>
                <a:cs typeface="Arial"/>
                <a:sym typeface="Arial"/>
              </a:rPr>
              <a:t>Title Slide:</a:t>
            </a:r>
          </a:p>
          <a:p>
            <a:pPr marL="628650" marR="0" lvl="1" indent="-171450" algn="l" rtl="0">
              <a:lnSpc>
                <a:spcPct val="100000"/>
              </a:lnSpc>
              <a:spcBef>
                <a:spcPts val="900"/>
              </a:spcBef>
              <a:spcAft>
                <a:spcPts val="0"/>
              </a:spcAft>
              <a:buClr>
                <a:schemeClr val="dk1"/>
              </a:buClr>
              <a:buSzPct val="95454"/>
              <a:buFont typeface="Arial"/>
              <a:buChar char="•"/>
            </a:pPr>
            <a:r>
              <a:rPr lang="en-US" sz="1050" b="0" i="0" u="none" strike="noStrike" cap="none">
                <a:solidFill>
                  <a:schemeClr val="dk1"/>
                </a:solidFill>
                <a:latin typeface="Arial"/>
                <a:ea typeface="Arial"/>
                <a:cs typeface="Arial"/>
                <a:sym typeface="Arial"/>
              </a:rPr>
              <a:t>The titles are formatted to display as “Small Caps”.  </a:t>
            </a:r>
          </a:p>
          <a:p>
            <a:pPr marL="628650" marR="0" lvl="1" indent="-171450" algn="l" rtl="0">
              <a:spcBef>
                <a:spcPts val="300"/>
              </a:spcBef>
              <a:spcAft>
                <a:spcPts val="0"/>
              </a:spcAft>
              <a:buClr>
                <a:schemeClr val="dk1"/>
              </a:buClr>
              <a:buSzPct val="95454"/>
              <a:buFont typeface="Arial"/>
              <a:buChar char="•"/>
            </a:pPr>
            <a:r>
              <a:rPr lang="en-US" sz="1050" b="0" i="0" u="none" strike="noStrike" cap="none">
                <a:solidFill>
                  <a:schemeClr val="dk1"/>
                </a:solidFill>
                <a:latin typeface="Arial"/>
                <a:ea typeface="Arial"/>
                <a:cs typeface="Arial"/>
                <a:sym typeface="Arial"/>
              </a:rPr>
              <a:t>The date on the title slide updates automatically to the current day.  On the day of the Webinar, it will reflect the proper date.</a:t>
            </a:r>
          </a:p>
          <a:p>
            <a:pPr marL="171450" marR="0" lvl="0" indent="-171450" algn="l" rtl="0">
              <a:spcBef>
                <a:spcPts val="600"/>
              </a:spcBef>
              <a:spcAft>
                <a:spcPts val="0"/>
              </a:spcAft>
              <a:buClr>
                <a:schemeClr val="dk1"/>
              </a:buClr>
              <a:buSzPct val="100000"/>
              <a:buFont typeface="Arial"/>
              <a:buChar char="•"/>
            </a:pPr>
            <a:r>
              <a:rPr lang="en-US" sz="1200" b="1" i="0" u="none" strike="noStrike" cap="none">
                <a:solidFill>
                  <a:schemeClr val="dk1"/>
                </a:solidFill>
                <a:latin typeface="Arial"/>
                <a:ea typeface="Arial"/>
                <a:cs typeface="Arial"/>
                <a:sym typeface="Arial"/>
              </a:rPr>
              <a:t>Resources:</a:t>
            </a:r>
            <a:br>
              <a:rPr lang="en-US" sz="1050" b="1" i="0" u="none" strike="noStrike" cap="none">
                <a:solidFill>
                  <a:schemeClr val="dk1"/>
                </a:solidFill>
                <a:latin typeface="Arial"/>
                <a:ea typeface="Arial"/>
                <a:cs typeface="Arial"/>
                <a:sym typeface="Arial"/>
              </a:rPr>
            </a:br>
            <a:r>
              <a:rPr lang="en-US" sz="1050" b="0" i="0" u="none" strike="noStrike" cap="none">
                <a:solidFill>
                  <a:schemeClr val="dk1"/>
                </a:solidFill>
                <a:latin typeface="Arial"/>
                <a:ea typeface="Arial"/>
                <a:cs typeface="Arial"/>
                <a:sym typeface="Arial"/>
              </a:rPr>
              <a:t>This works like a multi-level bulleted list.  Use the list level buttons on your “Home” tab to</a:t>
            </a:r>
            <a:br>
              <a:rPr lang="en-US" sz="1050" b="0" i="0" u="none" strike="noStrike" cap="none">
                <a:solidFill>
                  <a:schemeClr val="dk1"/>
                </a:solidFill>
                <a:latin typeface="Arial"/>
                <a:ea typeface="Arial"/>
                <a:cs typeface="Arial"/>
                <a:sym typeface="Arial"/>
              </a:rPr>
            </a:br>
            <a:r>
              <a:rPr lang="en-US" sz="1050" b="0" i="0" u="none" strike="noStrike" cap="none">
                <a:solidFill>
                  <a:schemeClr val="dk1"/>
                </a:solidFill>
                <a:latin typeface="Arial"/>
                <a:ea typeface="Arial"/>
                <a:cs typeface="Arial"/>
                <a:sym typeface="Arial"/>
              </a:rPr>
              <a:t>change levels.</a:t>
            </a:r>
          </a:p>
          <a:p>
            <a:pPr marL="628650" marR="0" lvl="1" indent="-171450" algn="l" rtl="0">
              <a:spcBef>
                <a:spcPts val="1400"/>
              </a:spcBef>
              <a:spcAft>
                <a:spcPts val="0"/>
              </a:spcAft>
              <a:buClr>
                <a:schemeClr val="dk1"/>
              </a:buClr>
              <a:buSzPct val="95454"/>
              <a:buFont typeface="Arial"/>
              <a:buChar char="•"/>
            </a:pPr>
            <a:r>
              <a:rPr lang="en-US" sz="1050" b="0" i="0" u="none" strike="noStrike" cap="none">
                <a:solidFill>
                  <a:schemeClr val="dk1"/>
                </a:solidFill>
                <a:latin typeface="Arial"/>
                <a:ea typeface="Arial"/>
                <a:cs typeface="Arial"/>
                <a:sym typeface="Arial"/>
              </a:rPr>
              <a:t>The first level is the name of the resource</a:t>
            </a:r>
          </a:p>
          <a:p>
            <a:pPr marL="628650" marR="0" lvl="1" indent="-171450" algn="l" rtl="0">
              <a:spcBef>
                <a:spcPts val="300"/>
              </a:spcBef>
              <a:spcAft>
                <a:spcPts val="0"/>
              </a:spcAft>
              <a:buClr>
                <a:schemeClr val="dk1"/>
              </a:buClr>
              <a:buSzPct val="95454"/>
              <a:buFont typeface="Arial"/>
              <a:buChar char="•"/>
            </a:pPr>
            <a:r>
              <a:rPr lang="en-US" sz="1050" b="0" i="0" u="none" strike="noStrike" cap="none">
                <a:solidFill>
                  <a:schemeClr val="dk1"/>
                </a:solidFill>
                <a:latin typeface="Arial"/>
                <a:ea typeface="Arial"/>
                <a:cs typeface="Arial"/>
                <a:sym typeface="Arial"/>
              </a:rPr>
              <a:t>The second level is the Resource Information</a:t>
            </a:r>
          </a:p>
          <a:p>
            <a:pPr marL="628650" marR="0" lvl="1" indent="-171450" algn="l" rtl="0">
              <a:spcBef>
                <a:spcPts val="300"/>
              </a:spcBef>
              <a:spcAft>
                <a:spcPts val="0"/>
              </a:spcAft>
              <a:buClr>
                <a:schemeClr val="dk1"/>
              </a:buClr>
              <a:buSzPct val="95454"/>
              <a:buFont typeface="Arial"/>
              <a:buChar char="•"/>
            </a:pPr>
            <a:r>
              <a:rPr lang="en-US" sz="1050" b="0" i="0" u="none" strike="noStrike" cap="none">
                <a:solidFill>
                  <a:schemeClr val="dk1"/>
                </a:solidFill>
                <a:latin typeface="Arial"/>
                <a:ea typeface="Arial"/>
                <a:cs typeface="Arial"/>
                <a:sym typeface="Arial"/>
              </a:rPr>
              <a:t>The third level is the Resource Link.</a:t>
            </a:r>
          </a:p>
          <a:p>
            <a:pPr marL="171450" marR="0" lvl="0" indent="-171450" algn="l" rtl="0">
              <a:spcBef>
                <a:spcPts val="600"/>
              </a:spcBef>
              <a:spcAft>
                <a:spcPts val="0"/>
              </a:spcAft>
              <a:buClr>
                <a:schemeClr val="dk1"/>
              </a:buClr>
              <a:buFont typeface="Arial"/>
              <a:buNone/>
            </a:pPr>
            <a:endParaRPr sz="1050" b="0" i="0" u="none" strike="noStrike" cap="none">
              <a:solidFill>
                <a:schemeClr val="dk1"/>
              </a:solidFill>
              <a:latin typeface="Arial"/>
              <a:ea typeface="Arial"/>
              <a:cs typeface="Arial"/>
              <a:sym typeface="Arial"/>
            </a:endParaRPr>
          </a:p>
          <a:p>
            <a:pPr marL="0" marR="0" lvl="0" indent="0" algn="l" rtl="0">
              <a:spcBef>
                <a:spcPts val="600"/>
              </a:spcBef>
              <a:spcAft>
                <a:spcPts val="0"/>
              </a:spcAft>
              <a:buClr>
                <a:schemeClr val="dk1"/>
              </a:buClr>
              <a:buFont typeface="Arial"/>
              <a:buNone/>
            </a:pPr>
            <a:endParaRPr sz="1050" b="0" i="0" u="none" strike="noStrike" cap="none">
              <a:solidFill>
                <a:schemeClr val="dk1"/>
              </a:solidFill>
              <a:latin typeface="Arial"/>
              <a:ea typeface="Arial"/>
              <a:cs typeface="Arial"/>
              <a:sym typeface="Arial"/>
            </a:endParaRPr>
          </a:p>
        </p:txBody>
      </p:sp>
      <p:grpSp>
        <p:nvGrpSpPr>
          <p:cNvPr id="25" name="Shape 25"/>
          <p:cNvGrpSpPr/>
          <p:nvPr/>
        </p:nvGrpSpPr>
        <p:grpSpPr>
          <a:xfrm>
            <a:off x="6728086" y="5023409"/>
            <a:ext cx="1296074" cy="481538"/>
            <a:chOff x="6721200" y="5603662"/>
            <a:chExt cx="1296074" cy="481538"/>
          </a:xfrm>
        </p:grpSpPr>
        <p:grpSp>
          <p:nvGrpSpPr>
            <p:cNvPr id="26" name="Shape 26"/>
            <p:cNvGrpSpPr/>
            <p:nvPr/>
          </p:nvGrpSpPr>
          <p:grpSpPr>
            <a:xfrm>
              <a:off x="6721200" y="5603662"/>
              <a:ext cx="881689" cy="481538"/>
              <a:chOff x="6721200" y="5603662"/>
              <a:chExt cx="881689" cy="481538"/>
            </a:xfrm>
          </p:grpSpPr>
          <p:pic>
            <p:nvPicPr>
              <p:cNvPr id="27" name="Shape 27"/>
              <p:cNvPicPr preferRelativeResize="0"/>
              <p:nvPr/>
            </p:nvPicPr>
            <p:blipFill rotWithShape="1">
              <a:blip r:embed="rId2">
                <a:alphaModFix/>
              </a:blip>
              <a:srcRect/>
              <a:stretch/>
            </p:blipFill>
            <p:spPr>
              <a:xfrm>
                <a:off x="6721200" y="5603662"/>
                <a:ext cx="881689" cy="481538"/>
              </a:xfrm>
              <a:prstGeom prst="rect">
                <a:avLst/>
              </a:prstGeom>
              <a:noFill/>
              <a:ln>
                <a:noFill/>
              </a:ln>
            </p:spPr>
          </p:pic>
          <p:sp>
            <p:nvSpPr>
              <p:cNvPr id="28" name="Shape 28"/>
              <p:cNvSpPr/>
              <p:nvPr/>
            </p:nvSpPr>
            <p:spPr>
              <a:xfrm>
                <a:off x="7236000" y="5644800"/>
                <a:ext cx="366888" cy="178030"/>
              </a:xfrm>
              <a:prstGeom prst="rect">
                <a:avLst/>
              </a:prstGeom>
              <a:solidFill>
                <a:srgbClr val="FFC000">
                  <a:alpha val="9803"/>
                </a:srgbClr>
              </a:solidFill>
              <a:ln w="19050" cap="flat" cmpd="sng">
                <a:solidFill>
                  <a:srgbClr val="D4656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dk1"/>
                  </a:solidFill>
                  <a:latin typeface="Arial"/>
                  <a:ea typeface="Arial"/>
                  <a:cs typeface="Arial"/>
                  <a:sym typeface="Arial"/>
                </a:endParaRPr>
              </a:p>
            </p:txBody>
          </p:sp>
        </p:grpSp>
        <p:sp>
          <p:nvSpPr>
            <p:cNvPr id="29" name="Shape 29"/>
            <p:cNvSpPr/>
            <p:nvPr/>
          </p:nvSpPr>
          <p:spPr>
            <a:xfrm>
              <a:off x="7642875" y="5644800"/>
              <a:ext cx="374399" cy="178030"/>
            </a:xfrm>
            <a:prstGeom prst="leftArrow">
              <a:avLst>
                <a:gd name="adj1" fmla="val 33673"/>
                <a:gd name="adj2" fmla="val 50000"/>
              </a:avLst>
            </a:prstGeom>
            <a:gradFill>
              <a:gsLst>
                <a:gs pos="0">
                  <a:srgbClr val="7A232E"/>
                </a:gs>
                <a:gs pos="45000">
                  <a:srgbClr val="9D1C30"/>
                </a:gs>
                <a:gs pos="98230">
                  <a:srgbClr val="B85759"/>
                </a:gs>
                <a:gs pos="100000">
                  <a:srgbClr val="B85759"/>
                </a:gs>
              </a:gsLst>
              <a:lin ang="16200000" scaled="0"/>
            </a:gradFill>
            <a:ln w="12700" cap="flat" cmpd="sng">
              <a:solidFill>
                <a:srgbClr val="7A232E"/>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grpSp>
      <p:sp>
        <p:nvSpPr>
          <p:cNvPr id="30" name="Shape 30"/>
          <p:cNvSpPr/>
          <p:nvPr/>
        </p:nvSpPr>
        <p:spPr>
          <a:xfrm>
            <a:off x="5509121" y="0"/>
            <a:ext cx="278130" cy="1197533"/>
          </a:xfrm>
          <a:prstGeom prst="rect">
            <a:avLst/>
          </a:prstGeom>
          <a:solidFill>
            <a:srgbClr val="F2F2F2"/>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dk1"/>
              </a:solidFill>
              <a:latin typeface="Arial"/>
              <a:ea typeface="Arial"/>
              <a:cs typeface="Arial"/>
              <a:sym typeface="Arial"/>
            </a:endParaRPr>
          </a:p>
        </p:txBody>
      </p:sp>
      <p:sp>
        <p:nvSpPr>
          <p:cNvPr id="31" name="Shape 31"/>
          <p:cNvSpPr/>
          <p:nvPr/>
        </p:nvSpPr>
        <p:spPr>
          <a:xfrm>
            <a:off x="4429401" y="1501812"/>
            <a:ext cx="278130" cy="5356187"/>
          </a:xfrm>
          <a:prstGeom prst="rect">
            <a:avLst/>
          </a:prstGeom>
          <a:solidFill>
            <a:srgbClr val="F2F2F2"/>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dk1"/>
              </a:solidFill>
              <a:latin typeface="Arial"/>
              <a:ea typeface="Arial"/>
              <a:cs typeface="Arial"/>
              <a:sym typeface="Arial"/>
            </a:endParaRPr>
          </a:p>
        </p:txBody>
      </p:sp>
      <p:sp>
        <p:nvSpPr>
          <p:cNvPr id="32" name="Shape 32"/>
          <p:cNvSpPr txBox="1"/>
          <p:nvPr/>
        </p:nvSpPr>
        <p:spPr>
          <a:xfrm>
            <a:off x="0" y="54830"/>
            <a:ext cx="5448300" cy="978729"/>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SzPct val="25000"/>
              <a:buNone/>
            </a:pPr>
            <a:r>
              <a:rPr lang="en-US" sz="3600" b="0" i="0" u="none" strike="noStrike" cap="small">
                <a:solidFill>
                  <a:srgbClr val="200B0D"/>
                </a:solidFill>
                <a:latin typeface="Impact"/>
                <a:ea typeface="Impact"/>
                <a:cs typeface="Impact"/>
                <a:sym typeface="Impact"/>
              </a:rPr>
              <a:t>This Slide Is Hidden.  </a:t>
            </a:r>
          </a:p>
          <a:p>
            <a:pPr marL="0" marR="0" lvl="0" indent="0" algn="ctr" rtl="0">
              <a:lnSpc>
                <a:spcPct val="90000"/>
              </a:lnSpc>
              <a:spcBef>
                <a:spcPts val="0"/>
              </a:spcBef>
              <a:buSzPct val="25000"/>
              <a:buNone/>
            </a:pPr>
            <a:r>
              <a:rPr lang="en-US" sz="2800" b="0" i="0" u="none" strike="noStrike" cap="small">
                <a:solidFill>
                  <a:srgbClr val="200B0D"/>
                </a:solidFill>
                <a:latin typeface="Impact"/>
                <a:ea typeface="Impact"/>
                <a:cs typeface="Impact"/>
                <a:sym typeface="Impact"/>
              </a:rPr>
              <a:t>It will not display in your presentation.</a:t>
            </a:r>
          </a:p>
        </p:txBody>
      </p:sp>
      <p:sp>
        <p:nvSpPr>
          <p:cNvPr id="33" name="Shape 33"/>
          <p:cNvSpPr txBox="1"/>
          <p:nvPr/>
        </p:nvSpPr>
        <p:spPr>
          <a:xfrm>
            <a:off x="91735" y="1613703"/>
            <a:ext cx="4297679" cy="514904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1" i="0" u="none" strike="noStrike" cap="none">
                <a:solidFill>
                  <a:schemeClr val="dk1"/>
                </a:solidFill>
                <a:latin typeface="Arial"/>
                <a:ea typeface="Arial"/>
                <a:cs typeface="Arial"/>
                <a:sym typeface="Arial"/>
              </a:rPr>
              <a:t>How to use this template:</a:t>
            </a:r>
          </a:p>
          <a:p>
            <a:pPr marL="171450" marR="0" lvl="0" indent="-171450" algn="l" rtl="0">
              <a:spcBef>
                <a:spcPts val="300"/>
              </a:spcBef>
              <a:spcAft>
                <a:spcPts val="0"/>
              </a:spcAft>
              <a:buClr>
                <a:schemeClr val="dk1"/>
              </a:buClr>
              <a:buSzPct val="95454"/>
              <a:buFont typeface="Arial"/>
              <a:buChar char="•"/>
            </a:pPr>
            <a:r>
              <a:rPr lang="en-US" sz="1050" b="0" i="0" u="none" strike="noStrike" cap="none">
                <a:solidFill>
                  <a:schemeClr val="dk1"/>
                </a:solidFill>
                <a:latin typeface="Arial"/>
                <a:ea typeface="Arial"/>
                <a:cs typeface="Arial"/>
                <a:sym typeface="Arial"/>
              </a:rPr>
              <a:t>When creating a new slide, click the arrow under the “New Slide” button.  This will display the template master slides available.  Select the layout you </a:t>
            </a:r>
            <a:br>
              <a:rPr lang="en-US" sz="1050" b="0" i="0" u="none" strike="noStrike" cap="none">
                <a:solidFill>
                  <a:schemeClr val="dk1"/>
                </a:solidFill>
                <a:latin typeface="Arial"/>
                <a:ea typeface="Arial"/>
                <a:cs typeface="Arial"/>
                <a:sym typeface="Arial"/>
              </a:rPr>
            </a:br>
            <a:r>
              <a:rPr lang="en-US" sz="1050" b="0" i="0" u="none" strike="noStrike" cap="none">
                <a:solidFill>
                  <a:schemeClr val="dk1"/>
                </a:solidFill>
                <a:latin typeface="Arial"/>
                <a:ea typeface="Arial"/>
                <a:cs typeface="Arial"/>
                <a:sym typeface="Arial"/>
              </a:rPr>
              <a:t>need from the list.</a:t>
            </a:r>
          </a:p>
          <a:p>
            <a:pPr marL="171450" marR="0" lvl="0" indent="-171450" algn="l" rtl="0">
              <a:spcBef>
                <a:spcPts val="600"/>
              </a:spcBef>
              <a:spcAft>
                <a:spcPts val="0"/>
              </a:spcAft>
              <a:buClr>
                <a:schemeClr val="dk1"/>
              </a:buClr>
              <a:buSzPct val="95454"/>
              <a:buFont typeface="Arial"/>
              <a:buChar char="•"/>
            </a:pPr>
            <a:r>
              <a:rPr lang="en-US" sz="1050" b="0" i="0" u="none" strike="noStrike" cap="none">
                <a:solidFill>
                  <a:schemeClr val="dk1"/>
                </a:solidFill>
                <a:latin typeface="Arial"/>
                <a:ea typeface="Arial"/>
                <a:cs typeface="Arial"/>
                <a:sym typeface="Arial"/>
              </a:rPr>
              <a:t>Likewise, to </a:t>
            </a:r>
            <a:r>
              <a:rPr lang="en-US" sz="1050" b="0" i="1" u="none" strike="noStrike" cap="none">
                <a:solidFill>
                  <a:schemeClr val="dk1"/>
                </a:solidFill>
                <a:latin typeface="Arial"/>
                <a:ea typeface="Arial"/>
                <a:cs typeface="Arial"/>
                <a:sym typeface="Arial"/>
              </a:rPr>
              <a:t>change</a:t>
            </a:r>
            <a:r>
              <a:rPr lang="en-US" sz="1050" b="0" i="0" u="none" strike="noStrike" cap="none">
                <a:solidFill>
                  <a:schemeClr val="dk1"/>
                </a:solidFill>
                <a:latin typeface="Arial"/>
                <a:ea typeface="Arial"/>
                <a:cs typeface="Arial"/>
                <a:sym typeface="Arial"/>
              </a:rPr>
              <a:t> the </a:t>
            </a:r>
            <a:br>
              <a:rPr lang="en-US" sz="1050" b="0" i="0" u="none" strike="noStrike" cap="none">
                <a:solidFill>
                  <a:schemeClr val="dk1"/>
                </a:solidFill>
                <a:latin typeface="Arial"/>
                <a:ea typeface="Arial"/>
                <a:cs typeface="Arial"/>
                <a:sym typeface="Arial"/>
              </a:rPr>
            </a:br>
            <a:r>
              <a:rPr lang="en-US" sz="1050" b="0" i="0" u="none" strike="noStrike" cap="none">
                <a:solidFill>
                  <a:schemeClr val="dk1"/>
                </a:solidFill>
                <a:latin typeface="Arial"/>
                <a:ea typeface="Arial"/>
                <a:cs typeface="Arial"/>
                <a:sym typeface="Arial"/>
              </a:rPr>
              <a:t>template master of a slide,</a:t>
            </a:r>
            <a:br>
              <a:rPr lang="en-US" sz="1050" b="0" i="0" u="none" strike="noStrike" cap="none">
                <a:solidFill>
                  <a:schemeClr val="dk1"/>
                </a:solidFill>
                <a:latin typeface="Arial"/>
                <a:ea typeface="Arial"/>
                <a:cs typeface="Arial"/>
                <a:sym typeface="Arial"/>
              </a:rPr>
            </a:br>
            <a:r>
              <a:rPr lang="en-US" sz="1050" b="0" i="0" u="none" strike="noStrike" cap="none">
                <a:solidFill>
                  <a:schemeClr val="dk1"/>
                </a:solidFill>
                <a:latin typeface="Arial"/>
                <a:ea typeface="Arial"/>
                <a:cs typeface="Arial"/>
                <a:sym typeface="Arial"/>
              </a:rPr>
              <a:t>click the “Layout” button </a:t>
            </a:r>
            <a:br>
              <a:rPr lang="en-US" sz="1050" b="0" i="0" u="none" strike="noStrike" cap="none">
                <a:solidFill>
                  <a:schemeClr val="dk1"/>
                </a:solidFill>
                <a:latin typeface="Arial"/>
                <a:ea typeface="Arial"/>
                <a:cs typeface="Arial"/>
                <a:sym typeface="Arial"/>
              </a:rPr>
            </a:br>
            <a:r>
              <a:rPr lang="en-US" sz="1050" b="0" i="0" u="none" strike="noStrike" cap="none">
                <a:solidFill>
                  <a:schemeClr val="dk1"/>
                </a:solidFill>
                <a:latin typeface="Arial"/>
                <a:ea typeface="Arial"/>
                <a:cs typeface="Arial"/>
                <a:sym typeface="Arial"/>
              </a:rPr>
              <a:t>right next to the </a:t>
            </a:r>
            <a:br>
              <a:rPr lang="en-US" sz="1050" b="0" i="0" u="none" strike="noStrike" cap="none">
                <a:solidFill>
                  <a:schemeClr val="dk1"/>
                </a:solidFill>
                <a:latin typeface="Arial"/>
                <a:ea typeface="Arial"/>
                <a:cs typeface="Arial"/>
                <a:sym typeface="Arial"/>
              </a:rPr>
            </a:br>
            <a:r>
              <a:rPr lang="en-US" sz="1050" b="0" i="0" u="none" strike="noStrike" cap="none">
                <a:solidFill>
                  <a:schemeClr val="dk1"/>
                </a:solidFill>
                <a:latin typeface="Arial"/>
                <a:ea typeface="Arial"/>
                <a:cs typeface="Arial"/>
                <a:sym typeface="Arial"/>
              </a:rPr>
              <a:t>“New Slide” button.</a:t>
            </a:r>
          </a:p>
          <a:p>
            <a:pPr marL="0" marR="0" lvl="0" indent="0" algn="l" rtl="0">
              <a:lnSpc>
                <a:spcPct val="100000"/>
              </a:lnSpc>
              <a:spcBef>
                <a:spcPts val="600"/>
              </a:spcBef>
              <a:spcAft>
                <a:spcPts val="0"/>
              </a:spcAft>
              <a:buClr>
                <a:srgbClr val="000000"/>
              </a:buClr>
              <a:buSzPct val="25000"/>
              <a:buFont typeface="Arial"/>
              <a:buNone/>
            </a:pPr>
            <a:r>
              <a:rPr lang="en-US" sz="1400" b="1" i="0" u="none" strike="noStrike" cap="none">
                <a:solidFill>
                  <a:srgbClr val="000000"/>
                </a:solidFill>
                <a:latin typeface="Arial"/>
                <a:ea typeface="Arial"/>
                <a:cs typeface="Arial"/>
                <a:sym typeface="Arial"/>
              </a:rPr>
              <a:t>General Template Notes:</a:t>
            </a:r>
          </a:p>
          <a:p>
            <a:pPr marL="274320" marR="0" lvl="0" indent="-7620" algn="l" rtl="0">
              <a:spcBef>
                <a:spcPts val="300"/>
              </a:spcBef>
              <a:spcAft>
                <a:spcPts val="0"/>
              </a:spcAft>
              <a:buClr>
                <a:schemeClr val="lt1"/>
              </a:buClr>
              <a:buSzPct val="25000"/>
              <a:buFont typeface="Arial"/>
              <a:buNone/>
            </a:pPr>
            <a:r>
              <a:rPr lang="en-US" sz="1800" b="0" i="0" u="sng" strike="noStrike" cap="none">
                <a:solidFill>
                  <a:schemeClr val="lt1"/>
                </a:solidFill>
                <a:latin typeface="Impact"/>
                <a:ea typeface="Impact"/>
                <a:cs typeface="Impact"/>
                <a:sym typeface="Impact"/>
              </a:rPr>
              <a:t>DO NOT:</a:t>
            </a:r>
          </a:p>
          <a:p>
            <a:pPr marL="628650" marR="0" lvl="1" indent="-171450" algn="l" rtl="0">
              <a:lnSpc>
                <a:spcPct val="100000"/>
              </a:lnSpc>
              <a:spcBef>
                <a:spcPts val="600"/>
              </a:spcBef>
              <a:spcAft>
                <a:spcPts val="0"/>
              </a:spcAft>
              <a:buClr>
                <a:schemeClr val="dk1"/>
              </a:buClr>
              <a:buSzPct val="95454"/>
              <a:buFont typeface="Arial"/>
              <a:buChar char="•"/>
            </a:pPr>
            <a:r>
              <a:rPr lang="en-US" sz="1050" b="1" i="0" u="none" strike="noStrike" cap="none">
                <a:solidFill>
                  <a:schemeClr val="dk1"/>
                </a:solidFill>
                <a:latin typeface="Arial"/>
                <a:ea typeface="Arial"/>
                <a:cs typeface="Arial"/>
                <a:sym typeface="Arial"/>
              </a:rPr>
              <a:t>Space out your bullets using the “enter” key</a:t>
            </a:r>
            <a:r>
              <a:rPr lang="en-US" sz="1050" b="0" i="0" u="none" strike="noStrike" cap="none">
                <a:solidFill>
                  <a:schemeClr val="dk1"/>
                </a:solidFill>
                <a:latin typeface="Arial"/>
                <a:ea typeface="Arial"/>
                <a:cs typeface="Arial"/>
                <a:sym typeface="Arial"/>
              </a:rPr>
              <a:t>.  If a spacing adjustment is needed, it will be handled by the design team.</a:t>
            </a:r>
          </a:p>
          <a:p>
            <a:pPr marL="628650" marR="0" lvl="1" indent="-171450" algn="l" rtl="0">
              <a:spcBef>
                <a:spcPts val="600"/>
              </a:spcBef>
              <a:spcAft>
                <a:spcPts val="0"/>
              </a:spcAft>
              <a:buClr>
                <a:schemeClr val="dk1"/>
              </a:buClr>
              <a:buSzPct val="95454"/>
              <a:buFont typeface="Arial"/>
              <a:buChar char="•"/>
            </a:pPr>
            <a:r>
              <a:rPr lang="en-US" sz="1050" b="1" i="0" u="none" strike="noStrike" cap="none">
                <a:solidFill>
                  <a:schemeClr val="dk1"/>
                </a:solidFill>
                <a:latin typeface="Arial"/>
                <a:ea typeface="Arial"/>
                <a:cs typeface="Arial"/>
                <a:sym typeface="Arial"/>
              </a:rPr>
              <a:t>Type any titles in all uppercase or with caps lock on</a:t>
            </a:r>
            <a:r>
              <a:rPr lang="en-US" sz="1050" b="0" i="0" u="none" strike="noStrike" cap="none">
                <a:solidFill>
                  <a:schemeClr val="dk1"/>
                </a:solidFill>
                <a:latin typeface="Arial"/>
                <a:ea typeface="Arial"/>
                <a:cs typeface="Arial"/>
                <a:sym typeface="Arial"/>
              </a:rPr>
              <a:t>, as formatting is automatic. Type using standard title caps.</a:t>
            </a:r>
          </a:p>
          <a:p>
            <a:pPr marL="628650" marR="0" lvl="1" indent="-171450" algn="l" rtl="0">
              <a:spcBef>
                <a:spcPts val="600"/>
              </a:spcBef>
              <a:spcAft>
                <a:spcPts val="0"/>
              </a:spcAft>
              <a:buClr>
                <a:schemeClr val="dk1"/>
              </a:buClr>
              <a:buSzPct val="95454"/>
              <a:buFont typeface="Arial"/>
              <a:buChar char="•"/>
            </a:pPr>
            <a:r>
              <a:rPr lang="en-US" sz="1050" b="1" i="0" u="none" strike="noStrike" cap="none">
                <a:solidFill>
                  <a:schemeClr val="dk1"/>
                </a:solidFill>
                <a:latin typeface="Arial"/>
                <a:ea typeface="Arial"/>
                <a:cs typeface="Arial"/>
                <a:sym typeface="Arial"/>
              </a:rPr>
              <a:t>Change heading alignment or location. </a:t>
            </a:r>
            <a:r>
              <a:rPr lang="en-US" sz="1050" b="0" i="0" u="none" strike="noStrike" cap="none">
                <a:solidFill>
                  <a:schemeClr val="dk1"/>
                </a:solidFill>
                <a:latin typeface="Arial"/>
                <a:ea typeface="Arial"/>
                <a:cs typeface="Arial"/>
                <a:sym typeface="Arial"/>
              </a:rPr>
              <a:t>Any issues present in the display of your slides will be repaired by the design team.</a:t>
            </a:r>
          </a:p>
          <a:p>
            <a:pPr marL="274320" marR="0" lvl="0" indent="-7620" algn="l" rtl="0">
              <a:lnSpc>
                <a:spcPct val="100000"/>
              </a:lnSpc>
              <a:spcBef>
                <a:spcPts val="600"/>
              </a:spcBef>
              <a:spcAft>
                <a:spcPts val="0"/>
              </a:spcAft>
              <a:buClr>
                <a:schemeClr val="lt1"/>
              </a:buClr>
              <a:buSzPct val="25000"/>
              <a:buFont typeface="Arial"/>
              <a:buNone/>
            </a:pPr>
            <a:r>
              <a:rPr lang="en-US" sz="1800" b="0" i="0" u="sng" strike="noStrike" cap="none">
                <a:solidFill>
                  <a:schemeClr val="lt1"/>
                </a:solidFill>
                <a:latin typeface="Impact"/>
                <a:ea typeface="Impact"/>
                <a:cs typeface="Impact"/>
                <a:sym typeface="Impact"/>
              </a:rPr>
              <a:t>DO:</a:t>
            </a:r>
          </a:p>
          <a:p>
            <a:pPr marL="628650" marR="0" lvl="1" indent="-171450" algn="l" rtl="0">
              <a:lnSpc>
                <a:spcPct val="100000"/>
              </a:lnSpc>
              <a:spcBef>
                <a:spcPts val="600"/>
              </a:spcBef>
              <a:spcAft>
                <a:spcPts val="0"/>
              </a:spcAft>
              <a:buClr>
                <a:srgbClr val="000000"/>
              </a:buClr>
              <a:buSzPct val="95454"/>
              <a:buFont typeface="Arial"/>
              <a:buChar char="•"/>
            </a:pPr>
            <a:r>
              <a:rPr lang="en-US" sz="1050" b="1" i="0" u="none" strike="noStrike" cap="none">
                <a:solidFill>
                  <a:srgbClr val="000000"/>
                </a:solidFill>
                <a:latin typeface="Arial"/>
                <a:ea typeface="Arial"/>
                <a:cs typeface="Arial"/>
                <a:sym typeface="Arial"/>
              </a:rPr>
              <a:t>Reference your graphics</a:t>
            </a:r>
            <a:r>
              <a:rPr lang="en-US" sz="1050" b="0" i="0" u="none" strike="noStrike" cap="none">
                <a:solidFill>
                  <a:srgbClr val="000000"/>
                </a:solidFill>
                <a:latin typeface="Arial"/>
                <a:ea typeface="Arial"/>
                <a:cs typeface="Arial"/>
                <a:sym typeface="Arial"/>
              </a:rPr>
              <a:t>.  Add a note at the top of the “Slide notes” section that indicates where your graphic originated.  Note that any graphics not referenced or in violation of </a:t>
            </a:r>
            <a:r>
              <a:rPr lang="en-US" sz="1050" b="1" i="0" u="none" strike="noStrike" cap="none">
                <a:solidFill>
                  <a:srgbClr val="262626"/>
                </a:solidFill>
                <a:latin typeface="Arial"/>
                <a:ea typeface="Arial"/>
                <a:cs typeface="Arial"/>
                <a:sym typeface="Arial"/>
              </a:rPr>
              <a:t>US Copyright Law, Title 17 </a:t>
            </a:r>
            <a:r>
              <a:rPr lang="en-US" sz="1050" b="0" i="0" u="none" strike="noStrike" cap="none">
                <a:solidFill>
                  <a:srgbClr val="000000"/>
                </a:solidFill>
                <a:latin typeface="Arial"/>
                <a:ea typeface="Arial"/>
                <a:cs typeface="Arial"/>
                <a:sym typeface="Arial"/>
              </a:rPr>
              <a:t>will be replaced to ensure your protection.</a:t>
            </a:r>
          </a:p>
          <a:p>
            <a:pPr marL="0" marR="0" lvl="0" indent="0" algn="l" rtl="0">
              <a:spcBef>
                <a:spcPts val="1200"/>
              </a:spcBef>
              <a:buClr>
                <a:schemeClr val="dk1"/>
              </a:buClr>
              <a:buFont typeface="Arial"/>
              <a:buNone/>
            </a:pPr>
            <a:endParaRPr sz="1100" b="0" i="0" u="none" strike="noStrike" cap="none">
              <a:solidFill>
                <a:schemeClr val="dk1"/>
              </a:solidFill>
              <a:latin typeface="Arial"/>
              <a:ea typeface="Arial"/>
              <a:cs typeface="Arial"/>
              <a:sym typeface="Arial"/>
            </a:endParaRPr>
          </a:p>
          <a:p>
            <a:pPr marL="0" marR="0" lvl="0" indent="0" algn="l" rtl="0">
              <a:spcBef>
                <a:spcPts val="0"/>
              </a:spcBef>
              <a:buNone/>
            </a:pPr>
            <a:endParaRPr sz="1100">
              <a:solidFill>
                <a:schemeClr val="dk1"/>
              </a:solidFill>
              <a:latin typeface="Arial"/>
              <a:ea typeface="Arial"/>
              <a:cs typeface="Arial"/>
              <a:sym typeface="Arial"/>
            </a:endParaRPr>
          </a:p>
        </p:txBody>
      </p:sp>
      <p:grpSp>
        <p:nvGrpSpPr>
          <p:cNvPr id="34" name="Shape 34"/>
          <p:cNvGrpSpPr/>
          <p:nvPr/>
        </p:nvGrpSpPr>
        <p:grpSpPr>
          <a:xfrm>
            <a:off x="95250" y="1177479"/>
            <a:ext cx="8953499" cy="325900"/>
            <a:chOff x="95250" y="1177479"/>
            <a:chExt cx="8953499" cy="325900"/>
          </a:xfrm>
        </p:grpSpPr>
        <p:sp>
          <p:nvSpPr>
            <p:cNvPr id="35" name="Shape 35"/>
            <p:cNvSpPr txBox="1"/>
            <p:nvPr/>
          </p:nvSpPr>
          <p:spPr>
            <a:xfrm>
              <a:off x="95250" y="1177479"/>
              <a:ext cx="8953499" cy="304277"/>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600" i="1">
                  <a:solidFill>
                    <a:srgbClr val="595959"/>
                  </a:solidFill>
                  <a:latin typeface="Arial"/>
                  <a:ea typeface="Arial"/>
                  <a:cs typeface="Arial"/>
                  <a:sym typeface="Arial"/>
                </a:rPr>
                <a:t>This slide contains information on how to use this template.  It is not a part of the presentation.</a:t>
              </a:r>
            </a:p>
          </p:txBody>
        </p:sp>
        <p:grpSp>
          <p:nvGrpSpPr>
            <p:cNvPr id="36" name="Shape 36"/>
            <p:cNvGrpSpPr/>
            <p:nvPr/>
          </p:nvGrpSpPr>
          <p:grpSpPr>
            <a:xfrm>
              <a:off x="114300" y="1197534"/>
              <a:ext cx="8915400" cy="305845"/>
              <a:chOff x="114300" y="1188009"/>
              <a:chExt cx="8915400" cy="305845"/>
            </a:xfrm>
          </p:grpSpPr>
          <p:cxnSp>
            <p:nvCxnSpPr>
              <p:cNvPr id="37" name="Shape 37"/>
              <p:cNvCxnSpPr/>
              <p:nvPr/>
            </p:nvCxnSpPr>
            <p:spPr>
              <a:xfrm>
                <a:off x="114300" y="1493855"/>
                <a:ext cx="8915400" cy="0"/>
              </a:xfrm>
              <a:prstGeom prst="straightConnector1">
                <a:avLst/>
              </a:prstGeom>
              <a:noFill/>
              <a:ln w="28575" cap="flat" cmpd="sng">
                <a:solidFill>
                  <a:srgbClr val="BFBFBF"/>
                </a:solidFill>
                <a:prstDash val="solid"/>
                <a:round/>
                <a:headEnd type="none" w="med" len="med"/>
                <a:tailEnd type="none" w="med" len="med"/>
              </a:ln>
            </p:spPr>
          </p:cxnSp>
          <p:cxnSp>
            <p:nvCxnSpPr>
              <p:cNvPr id="38" name="Shape 38"/>
              <p:cNvCxnSpPr/>
              <p:nvPr/>
            </p:nvCxnSpPr>
            <p:spPr>
              <a:xfrm>
                <a:off x="114300" y="1188009"/>
                <a:ext cx="8915400" cy="0"/>
              </a:xfrm>
              <a:prstGeom prst="straightConnector1">
                <a:avLst/>
              </a:prstGeom>
              <a:noFill/>
              <a:ln w="28575" cap="flat" cmpd="sng">
                <a:solidFill>
                  <a:srgbClr val="BFBFBF"/>
                </a:solidFill>
                <a:prstDash val="solid"/>
                <a:round/>
                <a:headEnd type="none" w="med" len="med"/>
                <a:tailEnd type="none" w="med" len="med"/>
              </a:ln>
            </p:spPr>
          </p:cxnSp>
        </p:grpSp>
      </p:grpSp>
      <p:sp>
        <p:nvSpPr>
          <p:cNvPr id="39" name="Shape 39"/>
          <p:cNvSpPr txBox="1"/>
          <p:nvPr/>
        </p:nvSpPr>
        <p:spPr>
          <a:xfrm>
            <a:off x="7084799" y="2272914"/>
            <a:ext cx="1317601" cy="1154326"/>
          </a:xfrm>
          <a:prstGeom prst="rect">
            <a:avLst/>
          </a:prstGeom>
          <a:noFill/>
          <a:ln>
            <a:noFill/>
          </a:ln>
        </p:spPr>
        <p:txBody>
          <a:bodyPr lIns="91425" tIns="45700" rIns="91425" bIns="45700" anchor="t" anchorCtr="0">
            <a:noAutofit/>
          </a:bodyPr>
          <a:lstStyle/>
          <a:p>
            <a:pPr marL="0" marR="0" lvl="1" indent="0" algn="l" rtl="0">
              <a:lnSpc>
                <a:spcPct val="90000"/>
              </a:lnSpc>
              <a:spcBef>
                <a:spcPts val="0"/>
              </a:spcBef>
              <a:spcAft>
                <a:spcPts val="0"/>
              </a:spcAft>
              <a:buClr>
                <a:schemeClr val="dk1"/>
              </a:buClr>
              <a:buSzPct val="100000"/>
              <a:buFont typeface="Arial"/>
              <a:buChar char="•"/>
            </a:pPr>
            <a:r>
              <a:rPr lang="en-US" sz="1100" b="0" i="0" u="none" strike="noStrike" cap="none">
                <a:solidFill>
                  <a:schemeClr val="dk1"/>
                </a:solidFill>
                <a:latin typeface="Arial"/>
                <a:ea typeface="Arial"/>
                <a:cs typeface="Arial"/>
                <a:sym typeface="Arial"/>
              </a:rPr>
              <a:t>Quote</a:t>
            </a:r>
          </a:p>
          <a:p>
            <a:pPr marL="0" marR="0" lvl="1" indent="0" algn="l" rtl="0">
              <a:lnSpc>
                <a:spcPct val="90000"/>
              </a:lnSpc>
              <a:spcBef>
                <a:spcPts val="400"/>
              </a:spcBef>
              <a:spcAft>
                <a:spcPts val="0"/>
              </a:spcAft>
              <a:buClr>
                <a:schemeClr val="dk1"/>
              </a:buClr>
              <a:buSzPct val="100000"/>
              <a:buFont typeface="Arial"/>
              <a:buChar char="•"/>
            </a:pPr>
            <a:r>
              <a:rPr lang="en-US" sz="1100" b="0" i="0" u="none" strike="noStrike" cap="none">
                <a:solidFill>
                  <a:schemeClr val="dk1"/>
                </a:solidFill>
                <a:latin typeface="Arial"/>
                <a:ea typeface="Arial"/>
                <a:cs typeface="Arial"/>
                <a:sym typeface="Arial"/>
              </a:rPr>
              <a:t>Questions</a:t>
            </a:r>
          </a:p>
          <a:p>
            <a:pPr marL="0" marR="0" lvl="1" indent="0" algn="l" rtl="0">
              <a:lnSpc>
                <a:spcPct val="90000"/>
              </a:lnSpc>
              <a:spcBef>
                <a:spcPts val="400"/>
              </a:spcBef>
              <a:spcAft>
                <a:spcPts val="0"/>
              </a:spcAft>
              <a:buClr>
                <a:schemeClr val="dk1"/>
              </a:buClr>
              <a:buSzPct val="100000"/>
              <a:buFont typeface="Arial"/>
              <a:buChar char="•"/>
            </a:pPr>
            <a:r>
              <a:rPr lang="en-US" sz="1100" b="0" i="0" u="none" strike="noStrike" cap="none">
                <a:solidFill>
                  <a:schemeClr val="dk1"/>
                </a:solidFill>
                <a:latin typeface="Arial"/>
                <a:ea typeface="Arial"/>
                <a:cs typeface="Arial"/>
                <a:sym typeface="Arial"/>
              </a:rPr>
              <a:t>Resources</a:t>
            </a:r>
          </a:p>
          <a:p>
            <a:pPr marL="0" marR="0" lvl="1" indent="0" algn="l" rtl="0">
              <a:lnSpc>
                <a:spcPct val="90000"/>
              </a:lnSpc>
              <a:spcBef>
                <a:spcPts val="400"/>
              </a:spcBef>
              <a:spcAft>
                <a:spcPts val="0"/>
              </a:spcAft>
              <a:buClr>
                <a:schemeClr val="dk1"/>
              </a:buClr>
              <a:buSzPct val="100000"/>
              <a:buFont typeface="Arial"/>
              <a:buChar char="•"/>
            </a:pPr>
            <a:r>
              <a:rPr lang="en-US" sz="1100" b="0" i="0" u="none" strike="noStrike" cap="none">
                <a:solidFill>
                  <a:schemeClr val="dk1"/>
                </a:solidFill>
                <a:latin typeface="Arial"/>
                <a:ea typeface="Arial"/>
                <a:cs typeface="Arial"/>
                <a:sym typeface="Arial"/>
              </a:rPr>
              <a:t>Contact</a:t>
            </a:r>
          </a:p>
          <a:p>
            <a:pPr marL="0" marR="0" lvl="1" indent="0" algn="l" rtl="0">
              <a:lnSpc>
                <a:spcPct val="90000"/>
              </a:lnSpc>
              <a:spcBef>
                <a:spcPts val="400"/>
              </a:spcBef>
              <a:spcAft>
                <a:spcPts val="0"/>
              </a:spcAft>
              <a:buClr>
                <a:schemeClr val="dk1"/>
              </a:buClr>
              <a:buSzPct val="100000"/>
              <a:buFont typeface="Arial"/>
              <a:buChar char="•"/>
            </a:pPr>
            <a:r>
              <a:rPr lang="en-US" sz="1100" b="0" i="0" u="none" strike="noStrike" cap="none">
                <a:solidFill>
                  <a:schemeClr val="dk1"/>
                </a:solidFill>
                <a:latin typeface="Arial"/>
                <a:ea typeface="Arial"/>
                <a:cs typeface="Arial"/>
                <a:sym typeface="Arial"/>
              </a:rPr>
              <a:t>Thank You</a:t>
            </a:r>
          </a:p>
        </p:txBody>
      </p:sp>
      <p:cxnSp>
        <p:nvCxnSpPr>
          <p:cNvPr id="40" name="Shape 40"/>
          <p:cNvCxnSpPr/>
          <p:nvPr/>
        </p:nvCxnSpPr>
        <p:spPr>
          <a:xfrm>
            <a:off x="5040000" y="2239425"/>
            <a:ext cx="3362400" cy="0"/>
          </a:xfrm>
          <a:prstGeom prst="straightConnector1">
            <a:avLst/>
          </a:prstGeom>
          <a:noFill/>
          <a:ln w="12700" cap="flat" cmpd="sng">
            <a:solidFill>
              <a:srgbClr val="BFBFBF"/>
            </a:solidFill>
            <a:prstDash val="solid"/>
            <a:round/>
            <a:headEnd type="none" w="med" len="med"/>
            <a:tailEnd type="none" w="med" len="med"/>
          </a:ln>
        </p:spPr>
      </p:cxnSp>
      <p:cxnSp>
        <p:nvCxnSpPr>
          <p:cNvPr id="41" name="Shape 41"/>
          <p:cNvCxnSpPr/>
          <p:nvPr/>
        </p:nvCxnSpPr>
        <p:spPr>
          <a:xfrm>
            <a:off x="5040000" y="3477150"/>
            <a:ext cx="3362400" cy="0"/>
          </a:xfrm>
          <a:prstGeom prst="straightConnector1">
            <a:avLst/>
          </a:prstGeom>
          <a:noFill/>
          <a:ln w="12700" cap="flat" cmpd="sng">
            <a:solidFill>
              <a:srgbClr val="BFBFBF"/>
            </a:solidFill>
            <a:prstDash val="solid"/>
            <a:round/>
            <a:headEnd type="none" w="med" len="med"/>
            <a:tailEnd type="none" w="med" len="med"/>
          </a:ln>
        </p:spPr>
      </p:cxnSp>
      <p:grpSp>
        <p:nvGrpSpPr>
          <p:cNvPr id="42" name="Shape 42"/>
          <p:cNvGrpSpPr/>
          <p:nvPr/>
        </p:nvGrpSpPr>
        <p:grpSpPr>
          <a:xfrm>
            <a:off x="5806302" y="-231756"/>
            <a:ext cx="3337696" cy="1651053"/>
            <a:chOff x="5806302" y="-231756"/>
            <a:chExt cx="3337696" cy="1651053"/>
          </a:xfrm>
        </p:grpSpPr>
        <p:sp>
          <p:nvSpPr>
            <p:cNvPr id="43" name="Shape 43"/>
            <p:cNvSpPr txBox="1"/>
            <p:nvPr/>
          </p:nvSpPr>
          <p:spPr>
            <a:xfrm>
              <a:off x="7205265" y="66207"/>
              <a:ext cx="1938733" cy="1044036"/>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SzPct val="25000"/>
                <a:buNone/>
              </a:pPr>
              <a:r>
                <a:rPr lang="en-US" sz="1300" b="1" i="0">
                  <a:solidFill>
                    <a:srgbClr val="262626"/>
                  </a:solidFill>
                  <a:latin typeface="Arial"/>
                  <a:ea typeface="Arial"/>
                  <a:cs typeface="Arial"/>
                  <a:sym typeface="Arial"/>
                </a:rPr>
                <a:t>Don’t Delete this slide until the presentation is final.</a:t>
              </a:r>
            </a:p>
            <a:p>
              <a:pPr marL="0" marR="0" lvl="0" indent="0" algn="ctr" rtl="0">
                <a:lnSpc>
                  <a:spcPct val="90000"/>
                </a:lnSpc>
                <a:spcBef>
                  <a:spcPts val="600"/>
                </a:spcBef>
                <a:buSzPct val="25000"/>
                <a:buNone/>
              </a:pPr>
              <a:r>
                <a:rPr lang="en-US" sz="1500" b="1" i="0">
                  <a:solidFill>
                    <a:srgbClr val="9D1C30"/>
                  </a:solidFill>
                  <a:latin typeface="Arial"/>
                  <a:ea typeface="Arial"/>
                  <a:cs typeface="Arial"/>
                  <a:sym typeface="Arial"/>
                </a:rPr>
                <a:t>Keep it in the template.</a:t>
              </a:r>
            </a:p>
          </p:txBody>
        </p:sp>
        <p:grpSp>
          <p:nvGrpSpPr>
            <p:cNvPr id="44" name="Shape 44"/>
            <p:cNvGrpSpPr/>
            <p:nvPr/>
          </p:nvGrpSpPr>
          <p:grpSpPr>
            <a:xfrm>
              <a:off x="5806302" y="-231756"/>
              <a:ext cx="1651053" cy="1651053"/>
              <a:chOff x="1520052" y="4353410"/>
              <a:chExt cx="1651053" cy="1651053"/>
            </a:xfrm>
          </p:grpSpPr>
          <p:grpSp>
            <p:nvGrpSpPr>
              <p:cNvPr id="45" name="Shape 45"/>
              <p:cNvGrpSpPr/>
              <p:nvPr/>
            </p:nvGrpSpPr>
            <p:grpSpPr>
              <a:xfrm>
                <a:off x="1520052" y="4353410"/>
                <a:ext cx="1651053" cy="1651053"/>
                <a:chOff x="1520052" y="4353410"/>
                <a:chExt cx="1651053" cy="1651053"/>
              </a:xfrm>
            </p:grpSpPr>
            <p:sp>
              <p:nvSpPr>
                <p:cNvPr id="46" name="Shape 46"/>
                <p:cNvSpPr/>
                <p:nvPr/>
              </p:nvSpPr>
              <p:spPr>
                <a:xfrm rot="-1359926">
                  <a:off x="1714500" y="4547858"/>
                  <a:ext cx="1262157" cy="1262157"/>
                </a:xfrm>
                <a:prstGeom prst="star8">
                  <a:avLst>
                    <a:gd name="adj" fmla="val 45801"/>
                  </a:avLst>
                </a:prstGeom>
                <a:gradFill>
                  <a:gsLst>
                    <a:gs pos="0">
                      <a:srgbClr val="7A232E"/>
                    </a:gs>
                    <a:gs pos="55000">
                      <a:srgbClr val="9D1C30"/>
                    </a:gs>
                    <a:gs pos="100000">
                      <a:srgbClr val="B85759"/>
                    </a:gs>
                  </a:gsLst>
                  <a:lin ang="16200000" scaled="0"/>
                </a:gradFill>
                <a:ln>
                  <a:noFill/>
                </a:ln>
                <a:effectLst>
                  <a:outerShdw blurRad="50799" dist="38100" dir="5400000" rotWithShape="0">
                    <a:srgbClr val="000000">
                      <a:alpha val="3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dk1"/>
                    </a:solidFill>
                    <a:latin typeface="Arial"/>
                    <a:ea typeface="Arial"/>
                    <a:cs typeface="Arial"/>
                    <a:sym typeface="Arial"/>
                  </a:endParaRPr>
                </a:p>
              </p:txBody>
            </p:sp>
            <p:sp>
              <p:nvSpPr>
                <p:cNvPr id="47" name="Shape 47"/>
                <p:cNvSpPr/>
                <p:nvPr/>
              </p:nvSpPr>
              <p:spPr>
                <a:xfrm rot="-1359926">
                  <a:off x="1776598" y="4609957"/>
                  <a:ext cx="1137959" cy="1137959"/>
                </a:xfrm>
                <a:prstGeom prst="star8">
                  <a:avLst>
                    <a:gd name="adj" fmla="val 45801"/>
                  </a:avLst>
                </a:prstGeom>
                <a:noFill/>
                <a:ln w="44450" cap="flat" cmpd="sng">
                  <a:solidFill>
                    <a:schemeClr val="lt1"/>
                  </a:solidFill>
                  <a:prstDash val="solid"/>
                  <a:round/>
                  <a:headEnd type="none" w="med" len="med"/>
                  <a:tailEnd type="none" w="med" len="med"/>
                </a:ln>
                <a:effectLst>
                  <a:outerShdw blurRad="50799" dist="38100" dir="5400000" rotWithShape="0">
                    <a:srgbClr val="000000">
                      <a:alpha val="3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dk1"/>
                    </a:solidFill>
                    <a:latin typeface="Arial"/>
                    <a:ea typeface="Arial"/>
                    <a:cs typeface="Arial"/>
                    <a:sym typeface="Arial"/>
                  </a:endParaRPr>
                </a:p>
              </p:txBody>
            </p:sp>
          </p:grpSp>
          <p:sp>
            <p:nvSpPr>
              <p:cNvPr id="48" name="Shape 48"/>
              <p:cNvSpPr txBox="1"/>
              <p:nvPr/>
            </p:nvSpPr>
            <p:spPr>
              <a:xfrm>
                <a:off x="1849334" y="4755916"/>
                <a:ext cx="992486" cy="838220"/>
              </a:xfrm>
              <a:prstGeom prst="rect">
                <a:avLst/>
              </a:prstGeom>
              <a:noFill/>
              <a:ln>
                <a:noFill/>
              </a:ln>
              <a:effectLst>
                <a:outerShdw blurRad="50799" dist="25400" dir="8100000" algn="tr" rotWithShape="0">
                  <a:srgbClr val="000000">
                    <a:alpha val="40000"/>
                  </a:srgbClr>
                </a:outerShdw>
              </a:effectLst>
            </p:spPr>
            <p:txBody>
              <a:bodyPr lIns="91425" tIns="45700" rIns="91425" bIns="45700" anchor="t" anchorCtr="0">
                <a:noAutofit/>
              </a:bodyPr>
              <a:lstStyle/>
              <a:p>
                <a:pPr marL="0" marR="0" lvl="0" indent="0" algn="ctr" rtl="0">
                  <a:spcBef>
                    <a:spcPts val="0"/>
                  </a:spcBef>
                  <a:buSzPct val="25000"/>
                  <a:buNone/>
                </a:pPr>
                <a:r>
                  <a:rPr lang="en-US" sz="2300" b="0" i="0">
                    <a:solidFill>
                      <a:schemeClr val="lt1"/>
                    </a:solidFill>
                    <a:latin typeface="Impact"/>
                    <a:ea typeface="Impact"/>
                    <a:cs typeface="Impact"/>
                    <a:sym typeface="Impact"/>
                  </a:rPr>
                  <a:t>DON’T</a:t>
                </a:r>
                <a:br>
                  <a:rPr lang="en-US" sz="2300" b="0" i="0">
                    <a:solidFill>
                      <a:schemeClr val="lt1"/>
                    </a:solidFill>
                    <a:latin typeface="Impact"/>
                    <a:ea typeface="Impact"/>
                    <a:cs typeface="Impact"/>
                    <a:sym typeface="Impact"/>
                  </a:rPr>
                </a:br>
                <a:r>
                  <a:rPr lang="en-US" sz="2300" b="0" i="0">
                    <a:solidFill>
                      <a:schemeClr val="lt1"/>
                    </a:solidFill>
                    <a:latin typeface="Impact"/>
                    <a:ea typeface="Impact"/>
                    <a:cs typeface="Impact"/>
                    <a:sym typeface="Impact"/>
                  </a:rPr>
                  <a:t>DELETE</a:t>
                </a:r>
              </a:p>
            </p:txBody>
          </p:sp>
        </p:grpSp>
      </p:grpSp>
      <p:grpSp>
        <p:nvGrpSpPr>
          <p:cNvPr id="49" name="Shape 49"/>
          <p:cNvGrpSpPr/>
          <p:nvPr/>
        </p:nvGrpSpPr>
        <p:grpSpPr>
          <a:xfrm>
            <a:off x="1939046" y="2334673"/>
            <a:ext cx="2645179" cy="1179439"/>
            <a:chOff x="1534687" y="2189208"/>
            <a:chExt cx="3049009" cy="1359499"/>
          </a:xfrm>
        </p:grpSpPr>
        <p:pic>
          <p:nvPicPr>
            <p:cNvPr id="50" name="Shape 50"/>
            <p:cNvPicPr preferRelativeResize="0"/>
            <p:nvPr/>
          </p:nvPicPr>
          <p:blipFill rotWithShape="1">
            <a:blip r:embed="rId3">
              <a:alphaModFix/>
            </a:blip>
            <a:srcRect/>
            <a:stretch/>
          </p:blipFill>
          <p:spPr>
            <a:xfrm>
              <a:off x="1534687" y="2189208"/>
              <a:ext cx="2695574" cy="1162049"/>
            </a:xfrm>
            <a:prstGeom prst="rect">
              <a:avLst/>
            </a:prstGeom>
            <a:noFill/>
            <a:ln>
              <a:noFill/>
            </a:ln>
          </p:spPr>
        </p:pic>
        <p:sp>
          <p:nvSpPr>
            <p:cNvPr id="51" name="Shape 51"/>
            <p:cNvSpPr/>
            <p:nvPr/>
          </p:nvSpPr>
          <p:spPr>
            <a:xfrm>
              <a:off x="3454180" y="2483307"/>
              <a:ext cx="736818" cy="221793"/>
            </a:xfrm>
            <a:prstGeom prst="rect">
              <a:avLst/>
            </a:prstGeom>
            <a:solidFill>
              <a:srgbClr val="FFC000">
                <a:alpha val="9803"/>
              </a:srgbClr>
            </a:solidFill>
            <a:ln w="19050" cap="flat" cmpd="sng">
              <a:solidFill>
                <a:srgbClr val="D4656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dk1"/>
                </a:solidFill>
                <a:latin typeface="Arial"/>
                <a:ea typeface="Arial"/>
                <a:cs typeface="Arial"/>
                <a:sym typeface="Arial"/>
              </a:endParaRPr>
            </a:p>
          </p:txBody>
        </p:sp>
        <p:sp>
          <p:nvSpPr>
            <p:cNvPr id="52" name="Shape 52"/>
            <p:cNvSpPr/>
            <p:nvPr/>
          </p:nvSpPr>
          <p:spPr>
            <a:xfrm>
              <a:off x="4209296" y="2514699"/>
              <a:ext cx="374399" cy="178030"/>
            </a:xfrm>
            <a:prstGeom prst="leftArrow">
              <a:avLst>
                <a:gd name="adj1" fmla="val 33673"/>
                <a:gd name="adj2" fmla="val 50000"/>
              </a:avLst>
            </a:prstGeom>
            <a:gradFill>
              <a:gsLst>
                <a:gs pos="0">
                  <a:srgbClr val="7A232E"/>
                </a:gs>
                <a:gs pos="45000">
                  <a:srgbClr val="9D1C30"/>
                </a:gs>
                <a:gs pos="98230">
                  <a:srgbClr val="B85759"/>
                </a:gs>
                <a:gs pos="100000">
                  <a:srgbClr val="B85759"/>
                </a:gs>
              </a:gsLst>
              <a:lin ang="16200000" scaled="0"/>
            </a:gradFill>
            <a:ln w="12700" cap="flat" cmpd="sng">
              <a:solidFill>
                <a:srgbClr val="7A232E"/>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sp>
          <p:nvSpPr>
            <p:cNvPr id="53" name="Shape 53"/>
            <p:cNvSpPr/>
            <p:nvPr/>
          </p:nvSpPr>
          <p:spPr>
            <a:xfrm>
              <a:off x="3061700" y="2843368"/>
              <a:ext cx="382954" cy="322935"/>
            </a:xfrm>
            <a:prstGeom prst="rect">
              <a:avLst/>
            </a:prstGeom>
            <a:solidFill>
              <a:srgbClr val="FFC000">
                <a:alpha val="9803"/>
              </a:srgbClr>
            </a:solidFill>
            <a:ln w="19050" cap="flat" cmpd="sng">
              <a:solidFill>
                <a:srgbClr val="D4656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dk1"/>
                </a:solidFill>
                <a:latin typeface="Arial"/>
                <a:ea typeface="Arial"/>
                <a:cs typeface="Arial"/>
                <a:sym typeface="Arial"/>
              </a:endParaRPr>
            </a:p>
          </p:txBody>
        </p:sp>
        <p:sp>
          <p:nvSpPr>
            <p:cNvPr id="54" name="Shape 54"/>
            <p:cNvSpPr/>
            <p:nvPr/>
          </p:nvSpPr>
          <p:spPr>
            <a:xfrm rot="7656475">
              <a:off x="3026394" y="3257070"/>
              <a:ext cx="374399" cy="178030"/>
            </a:xfrm>
            <a:prstGeom prst="leftArrow">
              <a:avLst>
                <a:gd name="adj1" fmla="val 33673"/>
                <a:gd name="adj2" fmla="val 50000"/>
              </a:avLst>
            </a:prstGeom>
            <a:gradFill>
              <a:gsLst>
                <a:gs pos="0">
                  <a:srgbClr val="7A232E"/>
                </a:gs>
                <a:gs pos="45000">
                  <a:srgbClr val="9D1C30"/>
                </a:gs>
                <a:gs pos="98230">
                  <a:srgbClr val="B85759"/>
                </a:gs>
                <a:gs pos="100000">
                  <a:srgbClr val="B85759"/>
                </a:gs>
              </a:gsLst>
              <a:lin ang="16200000" scaled="0"/>
            </a:gradFill>
            <a:ln w="12700" cap="flat" cmpd="sng">
              <a:solidFill>
                <a:srgbClr val="7A232E"/>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grpSp>
      <p:sp>
        <p:nvSpPr>
          <p:cNvPr id="55" name="Shape 55"/>
          <p:cNvSpPr txBox="1"/>
          <p:nvPr/>
        </p:nvSpPr>
        <p:spPr>
          <a:xfrm>
            <a:off x="114300" y="910225"/>
            <a:ext cx="5313590" cy="304277"/>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200" b="1" i="0">
                <a:solidFill>
                  <a:srgbClr val="632423"/>
                </a:solidFill>
                <a:latin typeface="Arial"/>
                <a:ea typeface="Arial"/>
                <a:cs typeface="Arial"/>
                <a:sym typeface="Arial"/>
              </a:rPr>
              <a:t>Slide numbers will set properly when deck is finalized.</a:t>
            </a:r>
          </a:p>
        </p:txBody>
      </p:sp>
      <p:sp>
        <p:nvSpPr>
          <p:cNvPr id="56" name="Shape 56"/>
          <p:cNvSpPr/>
          <p:nvPr/>
        </p:nvSpPr>
        <p:spPr>
          <a:xfrm>
            <a:off x="4714598" y="6248400"/>
            <a:ext cx="4429402" cy="610605"/>
          </a:xfrm>
          <a:prstGeom prst="rect">
            <a:avLst/>
          </a:prstGeom>
          <a:solidFill>
            <a:srgbClr val="938953"/>
          </a:solidFill>
          <a:ln>
            <a:noFill/>
          </a:ln>
        </p:spPr>
        <p:txBody>
          <a:bodyPr lIns="91425" tIns="0" rIns="91425" bIns="45700" anchor="ctr" anchorCtr="0">
            <a:noAutofit/>
          </a:bodyPr>
          <a:lstStyle/>
          <a:p>
            <a:pPr marL="0" marR="0" lvl="0" indent="0" algn="ctr" rtl="0">
              <a:spcBef>
                <a:spcPts val="0"/>
              </a:spcBef>
              <a:buSzPct val="25000"/>
              <a:buNone/>
            </a:pPr>
            <a:r>
              <a:rPr lang="en-US" sz="2000" b="1">
                <a:solidFill>
                  <a:schemeClr val="lt1"/>
                </a:solidFill>
                <a:latin typeface="Arial"/>
                <a:ea typeface="Arial"/>
                <a:cs typeface="Arial"/>
                <a:sym typeface="Arial"/>
              </a:rPr>
              <a:t>Questions about this template?</a:t>
            </a:r>
          </a:p>
          <a:p>
            <a:pPr marL="0" marR="0" lvl="0" indent="0" algn="ctr" rtl="0">
              <a:spcBef>
                <a:spcPts val="0"/>
              </a:spcBef>
              <a:buSzPct val="25000"/>
              <a:buNone/>
            </a:pPr>
            <a:r>
              <a:rPr lang="en-US" sz="1400">
                <a:solidFill>
                  <a:schemeClr val="lt1"/>
                </a:solidFill>
                <a:latin typeface="Arial"/>
                <a:ea typeface="Arial"/>
                <a:cs typeface="Arial"/>
                <a:sym typeface="Arial"/>
              </a:rPr>
              <a:t>Email: </a:t>
            </a:r>
            <a:r>
              <a:rPr lang="en-US" sz="1400" u="sng">
                <a:solidFill>
                  <a:schemeClr val="hlink"/>
                </a:solidFill>
                <a:latin typeface="Arial"/>
                <a:ea typeface="Arial"/>
                <a:cs typeface="Arial"/>
                <a:sym typeface="Arial"/>
                <a:hlinkClick r:id="rId4"/>
              </a:rPr>
              <a:t>ETAsupport@wfgpshelpdesk.atlassian.net</a:t>
            </a:r>
            <a:r>
              <a:rPr lang="en-US" sz="1400">
                <a:solidFill>
                  <a:schemeClr val="lt1"/>
                </a:solidFill>
                <a:latin typeface="Arial"/>
                <a:ea typeface="Arial"/>
                <a:cs typeface="Arial"/>
                <a:sym typeface="Arial"/>
              </a:rPr>
              <a:t> </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77"/>
        <p:cNvGrpSpPr/>
        <p:nvPr/>
      </p:nvGrpSpPr>
      <p:grpSpPr>
        <a:xfrm>
          <a:off x="0" y="0"/>
          <a:ext cx="0" cy="0"/>
          <a:chOff x="0" y="0"/>
          <a:chExt cx="0" cy="0"/>
        </a:xfrm>
      </p:grpSpPr>
      <p:pic>
        <p:nvPicPr>
          <p:cNvPr id="178" name="Shape 178" descr="Section-Slide-2.png"/>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79" name="Shape 179"/>
          <p:cNvSpPr txBox="1">
            <a:spLocks noGrp="1"/>
          </p:cNvSpPr>
          <p:nvPr>
            <p:ph type="title"/>
          </p:nvPr>
        </p:nvSpPr>
        <p:spPr>
          <a:xfrm>
            <a:off x="418885" y="2191006"/>
            <a:ext cx="5494337" cy="1168599"/>
          </a:xfrm>
          <a:prstGeom prst="rect">
            <a:avLst/>
          </a:prstGeom>
          <a:noFill/>
          <a:ln>
            <a:noFill/>
          </a:ln>
        </p:spPr>
        <p:txBody>
          <a:bodyPr lIns="91425" tIns="91425" rIns="91425" bIns="91425" anchor="b" anchorCtr="0"/>
          <a:lstStyle>
            <a:lvl1pPr marL="0" marR="0" lvl="0" indent="0" algn="l" rtl="0">
              <a:lnSpc>
                <a:spcPct val="85000"/>
              </a:lnSpc>
              <a:spcBef>
                <a:spcPts val="0"/>
              </a:spcBef>
              <a:buClr>
                <a:srgbClr val="004874"/>
              </a:buClr>
              <a:buFont typeface="Impact"/>
              <a:buNone/>
              <a:defRPr sz="4000" b="0" i="0" u="none" strike="noStrike" cap="small">
                <a:solidFill>
                  <a:srgbClr val="004874"/>
                </a:solidFill>
                <a:latin typeface="Impact"/>
                <a:ea typeface="Impact"/>
                <a:cs typeface="Impact"/>
                <a:sym typeface="Impact"/>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80" name="Shape 180"/>
          <p:cNvSpPr txBox="1">
            <a:spLocks noGrp="1"/>
          </p:cNvSpPr>
          <p:nvPr>
            <p:ph type="body" idx="1"/>
          </p:nvPr>
        </p:nvSpPr>
        <p:spPr>
          <a:xfrm>
            <a:off x="418885" y="3536723"/>
            <a:ext cx="5240508" cy="893386"/>
          </a:xfrm>
          <a:prstGeom prst="rect">
            <a:avLst/>
          </a:prstGeom>
          <a:noFill/>
          <a:ln>
            <a:noFill/>
          </a:ln>
        </p:spPr>
        <p:txBody>
          <a:bodyPr lIns="91425" tIns="91425" rIns="91425" bIns="91425" anchor="t" anchorCtr="0"/>
          <a:lstStyle>
            <a:lvl1pPr marL="0" marR="0" lvl="0" indent="0" algn="l" rtl="0">
              <a:spcBef>
                <a:spcPts val="440"/>
              </a:spcBef>
              <a:buClr>
                <a:srgbClr val="752832"/>
              </a:buClr>
              <a:buFont typeface="Noto Sans Symbols"/>
              <a:buNone/>
              <a:defRPr sz="2200" b="0" i="0" u="none" strike="noStrike" cap="none">
                <a:solidFill>
                  <a:srgbClr val="275A99"/>
                </a:solidFill>
                <a:latin typeface="Arial"/>
                <a:ea typeface="Arial"/>
                <a:cs typeface="Arial"/>
                <a:sym typeface="Arial"/>
              </a:defRPr>
            </a:lvl1pPr>
            <a:lvl2pPr marL="457200" marR="0" lvl="1" indent="0" algn="l" rtl="0">
              <a:spcBef>
                <a:spcPts val="360"/>
              </a:spcBef>
              <a:buClr>
                <a:srgbClr val="752832"/>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320"/>
              </a:spcBef>
              <a:buClr>
                <a:srgbClr val="752832"/>
              </a:buClr>
              <a:buFont typeface="PT Sans"/>
              <a:buNone/>
              <a:defRPr sz="1600" b="0" i="0" u="none" strike="noStrike" cap="none">
                <a:solidFill>
                  <a:srgbClr val="888888"/>
                </a:solidFill>
                <a:latin typeface="Arial"/>
                <a:ea typeface="Arial"/>
                <a:cs typeface="Arial"/>
                <a:sym typeface="Arial"/>
              </a:defRPr>
            </a:lvl3pPr>
            <a:lvl4pPr marL="1371600" marR="0" lvl="3" indent="0" algn="l" rtl="0">
              <a:spcBef>
                <a:spcPts val="280"/>
              </a:spcBef>
              <a:buClr>
                <a:srgbClr val="752832"/>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280"/>
              </a:spcBef>
              <a:buClr>
                <a:srgbClr val="752832"/>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280"/>
              </a:spcBef>
              <a:buClr>
                <a:srgbClr val="888888"/>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280"/>
              </a:spcBef>
              <a:buClr>
                <a:srgbClr val="888888"/>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280"/>
              </a:spcBef>
              <a:buClr>
                <a:srgbClr val="888888"/>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280"/>
              </a:spcBef>
              <a:buClr>
                <a:srgbClr val="888888"/>
              </a:buClr>
              <a:buFont typeface="Arial"/>
              <a:buNone/>
              <a:defRPr sz="1400" b="0" i="0" u="none" strike="noStrike" cap="none">
                <a:solidFill>
                  <a:srgbClr val="888888"/>
                </a:solidFill>
                <a:latin typeface="Arial"/>
                <a:ea typeface="Arial"/>
                <a:cs typeface="Arial"/>
                <a:sym typeface="Arial"/>
              </a:defRPr>
            </a:lvl9pPr>
          </a:lstStyle>
          <a:p>
            <a:endParaRPr/>
          </a:p>
        </p:txBody>
      </p:sp>
      <p:sp>
        <p:nvSpPr>
          <p:cNvPr id="181" name="Shape 181"/>
          <p:cNvSpPr txBox="1">
            <a:spLocks noGrp="1"/>
          </p:cNvSpPr>
          <p:nvPr>
            <p:ph type="sldNum" idx="12"/>
          </p:nvPr>
        </p:nvSpPr>
        <p:spPr>
          <a:xfrm>
            <a:off x="6553200" y="6356350"/>
            <a:ext cx="2133599" cy="36512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fld id="{00000000-1234-1234-1234-123412341234}" type="slidenum">
              <a:rPr lang="en-US" sz="1800">
                <a:solidFill>
                  <a:srgbClr val="041F36"/>
                </a:solidFill>
                <a:latin typeface="Arial"/>
                <a:ea typeface="Arial"/>
                <a:cs typeface="Arial"/>
                <a:sym typeface="Arial"/>
              </a:rPr>
              <a:t>‹#›</a:t>
            </a:fld>
            <a:endParaRPr lang="en-US" sz="1800">
              <a:solidFill>
                <a:srgbClr val="041F36"/>
              </a:solidFill>
              <a:latin typeface="Arial"/>
              <a:ea typeface="Arial"/>
              <a:cs typeface="Arial"/>
              <a:sym typeface="Arial"/>
            </a:endParaRPr>
          </a:p>
        </p:txBody>
      </p:sp>
      <p:pic>
        <p:nvPicPr>
          <p:cNvPr id="182" name="Shape 182"/>
          <p:cNvPicPr preferRelativeResize="0"/>
          <p:nvPr/>
        </p:nvPicPr>
        <p:blipFill rotWithShape="1">
          <a:blip r:embed="rId3">
            <a:alphaModFix/>
          </a:blip>
          <a:srcRect r="12033"/>
          <a:stretch/>
        </p:blipFill>
        <p:spPr>
          <a:xfrm>
            <a:off x="4854453" y="567"/>
            <a:ext cx="4289548" cy="6857432"/>
          </a:xfrm>
          <a:prstGeom prst="rect">
            <a:avLst/>
          </a:prstGeom>
          <a:noFill/>
          <a:ln>
            <a:noFill/>
          </a:ln>
        </p:spPr>
      </p:pic>
      <p:grpSp>
        <p:nvGrpSpPr>
          <p:cNvPr id="183" name="Shape 183"/>
          <p:cNvGrpSpPr/>
          <p:nvPr/>
        </p:nvGrpSpPr>
        <p:grpSpPr>
          <a:xfrm rot="10800000" flipH="1">
            <a:off x="8515350" y="0"/>
            <a:ext cx="628649" cy="1820427"/>
            <a:chOff x="8515350" y="5037573"/>
            <a:chExt cx="628649" cy="1820427"/>
          </a:xfrm>
        </p:grpSpPr>
        <p:sp>
          <p:nvSpPr>
            <p:cNvPr id="184" name="Shape 184"/>
            <p:cNvSpPr/>
            <p:nvPr/>
          </p:nvSpPr>
          <p:spPr>
            <a:xfrm>
              <a:off x="8515350" y="5037573"/>
              <a:ext cx="628649" cy="1820427"/>
            </a:xfrm>
            <a:prstGeom prst="triangle">
              <a:avLst>
                <a:gd name="adj" fmla="val 100000"/>
              </a:avLst>
            </a:prstGeom>
            <a:solidFill>
              <a:srgbClr val="124D95"/>
            </a:solidFill>
            <a:ln>
              <a:noFill/>
            </a:ln>
          </p:spPr>
          <p:txBody>
            <a:bodyPr lIns="91425" tIns="45700" rIns="91425" bIns="45700" anchor="ctr" anchorCtr="0">
              <a:noAutofit/>
            </a:bodyPr>
            <a:lstStyle/>
            <a:p>
              <a:pPr marL="0" marR="0" lvl="0" indent="0" algn="ctr" rtl="0">
                <a:spcBef>
                  <a:spcPts val="0"/>
                </a:spcBef>
                <a:buNone/>
              </a:pPr>
              <a:endParaRPr sz="1800">
                <a:solidFill>
                  <a:schemeClr val="dk1"/>
                </a:solidFill>
                <a:latin typeface="Arial"/>
                <a:ea typeface="Arial"/>
                <a:cs typeface="Arial"/>
                <a:sym typeface="Arial"/>
              </a:endParaRPr>
            </a:p>
          </p:txBody>
        </p:sp>
        <p:sp>
          <p:nvSpPr>
            <p:cNvPr id="185" name="Shape 185"/>
            <p:cNvSpPr/>
            <p:nvPr/>
          </p:nvSpPr>
          <p:spPr>
            <a:xfrm>
              <a:off x="8639493" y="5397069"/>
              <a:ext cx="504505" cy="1460929"/>
            </a:xfrm>
            <a:prstGeom prst="triangle">
              <a:avLst>
                <a:gd name="adj" fmla="val 100000"/>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dk1"/>
                </a:solidFill>
                <a:latin typeface="Arial"/>
                <a:ea typeface="Arial"/>
                <a:cs typeface="Arial"/>
                <a:sym typeface="Arial"/>
              </a:endParaRPr>
            </a:p>
          </p:txBody>
        </p:sp>
      </p:grpSp>
      <p:sp>
        <p:nvSpPr>
          <p:cNvPr id="186" name="Shape 186"/>
          <p:cNvSpPr txBox="1"/>
          <p:nvPr/>
        </p:nvSpPr>
        <p:spPr>
          <a:xfrm>
            <a:off x="8410574" y="13772"/>
            <a:ext cx="733425" cy="353943"/>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700" b="0">
                <a:solidFill>
                  <a:srgbClr val="004874"/>
                </a:solidFill>
                <a:latin typeface="Impact"/>
                <a:ea typeface="Impact"/>
                <a:cs typeface="Impact"/>
                <a:sym typeface="Impact"/>
              </a:rPr>
              <a:t>‹#›</a:t>
            </a:fld>
            <a:endParaRPr lang="en-US" sz="1700" b="0">
              <a:solidFill>
                <a:srgbClr val="004874"/>
              </a:solidFill>
              <a:latin typeface="Impact"/>
              <a:ea typeface="Impact"/>
              <a:cs typeface="Impact"/>
              <a:sym typeface="Impact"/>
            </a:endParaRPr>
          </a:p>
        </p:txBody>
      </p:sp>
      <p:pic>
        <p:nvPicPr>
          <p:cNvPr id="187" name="Shape 187" descr="wrfgps-logo.png"/>
          <p:cNvPicPr preferRelativeResize="0"/>
          <p:nvPr/>
        </p:nvPicPr>
        <p:blipFill rotWithShape="1">
          <a:blip r:embed="rId4">
            <a:alphaModFix/>
          </a:blip>
          <a:srcRect/>
          <a:stretch/>
        </p:blipFill>
        <p:spPr>
          <a:xfrm>
            <a:off x="1679684" y="5047573"/>
            <a:ext cx="2424805" cy="820180"/>
          </a:xfrm>
          <a:prstGeom prst="rect">
            <a:avLst/>
          </a:prstGeom>
          <a:noFill/>
          <a:ln>
            <a:noFill/>
          </a:ln>
        </p:spPr>
      </p:pic>
      <p:grpSp>
        <p:nvGrpSpPr>
          <p:cNvPr id="188" name="Shape 188"/>
          <p:cNvGrpSpPr/>
          <p:nvPr/>
        </p:nvGrpSpPr>
        <p:grpSpPr>
          <a:xfrm>
            <a:off x="8553859" y="5040637"/>
            <a:ext cx="592562" cy="1820427"/>
            <a:chOff x="8515350" y="5037573"/>
            <a:chExt cx="628649" cy="1820427"/>
          </a:xfrm>
        </p:grpSpPr>
        <p:sp>
          <p:nvSpPr>
            <p:cNvPr id="189" name="Shape 189"/>
            <p:cNvSpPr/>
            <p:nvPr/>
          </p:nvSpPr>
          <p:spPr>
            <a:xfrm>
              <a:off x="8515350" y="5037573"/>
              <a:ext cx="628649" cy="1820427"/>
            </a:xfrm>
            <a:prstGeom prst="triangle">
              <a:avLst>
                <a:gd name="adj" fmla="val 100000"/>
              </a:avLst>
            </a:prstGeom>
            <a:solidFill>
              <a:srgbClr val="124D95"/>
            </a:solidFill>
            <a:ln>
              <a:noFill/>
            </a:ln>
          </p:spPr>
          <p:txBody>
            <a:bodyPr lIns="91425" tIns="45700" rIns="91425" bIns="45700" anchor="ctr" anchorCtr="0">
              <a:noAutofit/>
            </a:bodyPr>
            <a:lstStyle/>
            <a:p>
              <a:pPr marL="0" marR="0" lvl="0" indent="0" algn="ctr" rtl="0">
                <a:spcBef>
                  <a:spcPts val="0"/>
                </a:spcBef>
                <a:buNone/>
              </a:pPr>
              <a:endParaRPr sz="1800">
                <a:solidFill>
                  <a:schemeClr val="dk1"/>
                </a:solidFill>
                <a:latin typeface="Arial"/>
                <a:ea typeface="Arial"/>
                <a:cs typeface="Arial"/>
                <a:sym typeface="Arial"/>
              </a:endParaRPr>
            </a:p>
          </p:txBody>
        </p:sp>
        <p:sp>
          <p:nvSpPr>
            <p:cNvPr id="190" name="Shape 190"/>
            <p:cNvSpPr/>
            <p:nvPr/>
          </p:nvSpPr>
          <p:spPr>
            <a:xfrm>
              <a:off x="8639493" y="5397069"/>
              <a:ext cx="504505" cy="1460929"/>
            </a:xfrm>
            <a:prstGeom prst="triangle">
              <a:avLst>
                <a:gd name="adj" fmla="val 100000"/>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dk1"/>
                </a:solidFill>
                <a:latin typeface="Arial"/>
                <a:ea typeface="Arial"/>
                <a:cs typeface="Arial"/>
                <a:sym typeface="Arial"/>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91"/>
        <p:cNvGrpSpPr/>
        <p:nvPr/>
      </p:nvGrpSpPr>
      <p:grpSpPr>
        <a:xfrm>
          <a:off x="0" y="0"/>
          <a:ext cx="0" cy="0"/>
          <a:chOff x="0" y="0"/>
          <a:chExt cx="0" cy="0"/>
        </a:xfrm>
      </p:grpSpPr>
      <p:sp>
        <p:nvSpPr>
          <p:cNvPr id="192" name="Shape 192"/>
          <p:cNvSpPr txBox="1">
            <a:spLocks noGrp="1"/>
          </p:cNvSpPr>
          <p:nvPr>
            <p:ph type="title"/>
          </p:nvPr>
        </p:nvSpPr>
        <p:spPr>
          <a:xfrm>
            <a:off x="457200" y="217488"/>
            <a:ext cx="6908799" cy="774491"/>
          </a:xfrm>
          <a:prstGeom prst="rect">
            <a:avLst/>
          </a:prstGeom>
          <a:noFill/>
          <a:ln>
            <a:noFill/>
          </a:ln>
        </p:spPr>
        <p:txBody>
          <a:bodyPr lIns="91425" tIns="91425" rIns="91425" bIns="91425" anchor="ctr" anchorCtr="0"/>
          <a:lstStyle>
            <a:lvl1pPr marL="0" marR="0" lvl="0" indent="0" algn="l" rtl="0">
              <a:lnSpc>
                <a:spcPct val="85000"/>
              </a:lnSpc>
              <a:spcBef>
                <a:spcPts val="0"/>
              </a:spcBef>
              <a:buClr>
                <a:srgbClr val="004874"/>
              </a:buClr>
              <a:buFont typeface="Impact"/>
              <a:buNone/>
              <a:defRPr sz="3800" b="0" i="0" u="none" strike="noStrike" cap="small">
                <a:solidFill>
                  <a:srgbClr val="004874"/>
                </a:solidFill>
                <a:latin typeface="Impact"/>
                <a:ea typeface="Impact"/>
                <a:cs typeface="Impact"/>
                <a:sym typeface="Impact"/>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grpSp>
        <p:nvGrpSpPr>
          <p:cNvPr id="193" name="Shape 193"/>
          <p:cNvGrpSpPr/>
          <p:nvPr/>
        </p:nvGrpSpPr>
        <p:grpSpPr>
          <a:xfrm>
            <a:off x="0" y="991980"/>
            <a:ext cx="9144000" cy="5104018"/>
            <a:chOff x="0" y="991980"/>
            <a:chExt cx="9144000" cy="4951618"/>
          </a:xfrm>
        </p:grpSpPr>
        <p:sp>
          <p:nvSpPr>
            <p:cNvPr id="194" name="Shape 194"/>
            <p:cNvSpPr/>
            <p:nvPr/>
          </p:nvSpPr>
          <p:spPr>
            <a:xfrm>
              <a:off x="0" y="991980"/>
              <a:ext cx="9144000" cy="4951618"/>
            </a:xfrm>
            <a:prstGeom prst="rect">
              <a:avLst/>
            </a:prstGeom>
            <a:solidFill>
              <a:srgbClr val="275A99">
                <a:alpha val="15686"/>
              </a:srgbClr>
            </a:solidFill>
            <a:ln>
              <a:noFill/>
            </a:ln>
          </p:spPr>
          <p:txBody>
            <a:bodyPr lIns="91425" tIns="45700" rIns="91425" bIns="45700" anchor="ctr" anchorCtr="0">
              <a:noAutofit/>
            </a:bodyPr>
            <a:lstStyle/>
            <a:p>
              <a:pPr marL="0" marR="0" lvl="0" indent="0" algn="ctr" rtl="0">
                <a:spcBef>
                  <a:spcPts val="0"/>
                </a:spcBef>
                <a:buNone/>
              </a:pPr>
              <a:endParaRPr sz="1800">
                <a:solidFill>
                  <a:schemeClr val="dk1"/>
                </a:solidFill>
                <a:latin typeface="Arial"/>
                <a:ea typeface="Arial"/>
                <a:cs typeface="Arial"/>
                <a:sym typeface="Arial"/>
              </a:endParaRPr>
            </a:p>
          </p:txBody>
        </p:sp>
        <p:sp>
          <p:nvSpPr>
            <p:cNvPr id="195" name="Shape 195"/>
            <p:cNvSpPr/>
            <p:nvPr/>
          </p:nvSpPr>
          <p:spPr>
            <a:xfrm>
              <a:off x="0" y="1017198"/>
              <a:ext cx="9144000" cy="4901184"/>
            </a:xfrm>
            <a:prstGeom prst="rect">
              <a:avLst/>
            </a:prstGeom>
            <a:gradFill>
              <a:gsLst>
                <a:gs pos="0">
                  <a:schemeClr val="lt1"/>
                </a:gs>
                <a:gs pos="72000">
                  <a:schemeClr val="lt1"/>
                </a:gs>
                <a:gs pos="90000">
                  <a:srgbClr val="F6F6F6"/>
                </a:gs>
                <a:gs pos="100000">
                  <a:srgbClr val="D8D8D8"/>
                </a:gs>
              </a:gsLst>
              <a:lin ang="600000" scaled="0"/>
            </a:gradFill>
            <a:ln>
              <a:noFill/>
            </a:ln>
          </p:spPr>
          <p:txBody>
            <a:bodyPr lIns="91425" tIns="45700" rIns="91425" bIns="45700" anchor="ctr" anchorCtr="0">
              <a:noAutofit/>
            </a:bodyPr>
            <a:lstStyle/>
            <a:p>
              <a:pPr marL="0" marR="0" lvl="0" indent="0" algn="ctr" rtl="0">
                <a:spcBef>
                  <a:spcPts val="0"/>
                </a:spcBef>
                <a:buNone/>
              </a:pPr>
              <a:endParaRPr sz="1800">
                <a:solidFill>
                  <a:schemeClr val="dk1"/>
                </a:solidFill>
                <a:latin typeface="Arial"/>
                <a:ea typeface="Arial"/>
                <a:cs typeface="Arial"/>
                <a:sym typeface="Arial"/>
              </a:endParaRPr>
            </a:p>
          </p:txBody>
        </p:sp>
      </p:grpSp>
      <p:sp>
        <p:nvSpPr>
          <p:cNvPr id="196" name="Shape 196"/>
          <p:cNvSpPr/>
          <p:nvPr/>
        </p:nvSpPr>
        <p:spPr>
          <a:xfrm>
            <a:off x="5882794" y="6070005"/>
            <a:ext cx="2438399" cy="787994"/>
          </a:xfrm>
          <a:prstGeom prst="rect">
            <a:avLst/>
          </a:prstGeom>
          <a:gradFill>
            <a:gsLst>
              <a:gs pos="0">
                <a:srgbClr val="002C47">
                  <a:alpha val="0"/>
                </a:srgbClr>
              </a:gs>
              <a:gs pos="10000">
                <a:srgbClr val="002C47">
                  <a:alpha val="0"/>
                </a:srgbClr>
              </a:gs>
              <a:gs pos="55720">
                <a:srgbClr val="002C47">
                  <a:alpha val="10980"/>
                </a:srgbClr>
              </a:gs>
              <a:gs pos="100000">
                <a:srgbClr val="002C47">
                  <a:alpha val="33725"/>
                </a:srgbClr>
              </a:gs>
            </a:gsLst>
            <a:lin ang="600000" scaled="0"/>
          </a:gradFill>
          <a:ln>
            <a:noFill/>
          </a:ln>
        </p:spPr>
        <p:txBody>
          <a:bodyPr lIns="91425" tIns="45700" rIns="91425" bIns="45700" anchor="ctr" anchorCtr="0">
            <a:noAutofit/>
          </a:bodyPr>
          <a:lstStyle/>
          <a:p>
            <a:pPr marL="0" marR="0" lvl="0" indent="0" algn="ctr" rtl="0">
              <a:spcBef>
                <a:spcPts val="0"/>
              </a:spcBef>
              <a:buNone/>
            </a:pPr>
            <a:endParaRPr sz="1800">
              <a:solidFill>
                <a:schemeClr val="dk1"/>
              </a:solidFill>
              <a:latin typeface="Arial"/>
              <a:ea typeface="Arial"/>
              <a:cs typeface="Arial"/>
              <a:sym typeface="Arial"/>
            </a:endParaRPr>
          </a:p>
        </p:txBody>
      </p:sp>
      <p:sp>
        <p:nvSpPr>
          <p:cNvPr id="197" name="Shape 197"/>
          <p:cNvSpPr/>
          <p:nvPr/>
        </p:nvSpPr>
        <p:spPr>
          <a:xfrm>
            <a:off x="6474453" y="-1932"/>
            <a:ext cx="2047873" cy="1019622"/>
          </a:xfrm>
          <a:prstGeom prst="rect">
            <a:avLst/>
          </a:prstGeom>
          <a:gradFill>
            <a:gsLst>
              <a:gs pos="0">
                <a:srgbClr val="002C47">
                  <a:alpha val="0"/>
                </a:srgbClr>
              </a:gs>
              <a:gs pos="10000">
                <a:srgbClr val="002C47">
                  <a:alpha val="0"/>
                </a:srgbClr>
              </a:gs>
              <a:gs pos="81000">
                <a:srgbClr val="000000">
                  <a:alpha val="13725"/>
                </a:srgbClr>
              </a:gs>
              <a:gs pos="100000">
                <a:srgbClr val="000000">
                  <a:alpha val="33725"/>
                </a:srgbClr>
              </a:gs>
            </a:gsLst>
            <a:lin ang="20399999" scaled="0"/>
          </a:gradFill>
          <a:ln>
            <a:noFill/>
          </a:ln>
        </p:spPr>
        <p:txBody>
          <a:bodyPr lIns="91425" tIns="45700" rIns="91425" bIns="45700" anchor="ctr" anchorCtr="0">
            <a:noAutofit/>
          </a:bodyPr>
          <a:lstStyle/>
          <a:p>
            <a:pPr marL="0" marR="0" lvl="0" indent="0" algn="ctr" rtl="0">
              <a:spcBef>
                <a:spcPts val="0"/>
              </a:spcBef>
              <a:buNone/>
            </a:pPr>
            <a:endParaRPr sz="1800">
              <a:solidFill>
                <a:schemeClr val="dk1"/>
              </a:solidFill>
              <a:latin typeface="Arial"/>
              <a:ea typeface="Arial"/>
              <a:cs typeface="Arial"/>
              <a:sym typeface="Arial"/>
            </a:endParaRPr>
          </a:p>
        </p:txBody>
      </p:sp>
      <p:pic>
        <p:nvPicPr>
          <p:cNvPr id="198" name="Shape 198"/>
          <p:cNvPicPr preferRelativeResize="0"/>
          <p:nvPr/>
        </p:nvPicPr>
        <p:blipFill rotWithShape="1">
          <a:blip r:embed="rId2">
            <a:alphaModFix/>
          </a:blip>
          <a:srcRect r="66253"/>
          <a:stretch/>
        </p:blipFill>
        <p:spPr>
          <a:xfrm>
            <a:off x="7498389" y="-1934"/>
            <a:ext cx="1645609" cy="6857432"/>
          </a:xfrm>
          <a:prstGeom prst="rect">
            <a:avLst/>
          </a:prstGeom>
          <a:noFill/>
          <a:ln>
            <a:noFill/>
          </a:ln>
        </p:spPr>
      </p:pic>
      <p:sp>
        <p:nvSpPr>
          <p:cNvPr id="199" name="Shape 199"/>
          <p:cNvSpPr txBox="1">
            <a:spLocks noGrp="1"/>
          </p:cNvSpPr>
          <p:nvPr>
            <p:ph type="body" idx="1"/>
          </p:nvPr>
        </p:nvSpPr>
        <p:spPr>
          <a:xfrm>
            <a:off x="457200" y="1281008"/>
            <a:ext cx="3619500" cy="4525963"/>
          </a:xfrm>
          <a:prstGeom prst="rect">
            <a:avLst/>
          </a:prstGeom>
          <a:noFill/>
          <a:ln>
            <a:noFill/>
          </a:ln>
        </p:spPr>
        <p:txBody>
          <a:bodyPr lIns="91425" tIns="91425" rIns="91425" bIns="91425" anchor="t" anchorCtr="0"/>
          <a:lstStyle>
            <a:lvl1pPr marL="342900" marR="0" lvl="0" indent="-203200" algn="l" rtl="0">
              <a:spcBef>
                <a:spcPts val="440"/>
              </a:spcBef>
              <a:buClr>
                <a:srgbClr val="752832"/>
              </a:buClr>
              <a:buSzPct val="100000"/>
              <a:buFont typeface="Noto Sans Symbols"/>
              <a:buChar char="➢"/>
              <a:defRPr sz="2200" b="0" i="0" u="none" strike="noStrike" cap="none">
                <a:solidFill>
                  <a:srgbClr val="3F3F3F"/>
                </a:solidFill>
                <a:latin typeface="Arial"/>
                <a:ea typeface="Arial"/>
                <a:cs typeface="Arial"/>
                <a:sym typeface="Arial"/>
              </a:defRPr>
            </a:lvl1pPr>
            <a:lvl2pPr marL="742950" marR="0" lvl="1" indent="-165100" algn="l" rtl="0">
              <a:spcBef>
                <a:spcPts val="380"/>
              </a:spcBef>
              <a:buClr>
                <a:srgbClr val="752832"/>
              </a:buClr>
              <a:buSzPct val="100000"/>
              <a:buFont typeface="Arial"/>
              <a:buChar char="•"/>
              <a:defRPr sz="1900" b="0" i="0" u="none" strike="noStrike" cap="none">
                <a:solidFill>
                  <a:srgbClr val="595959"/>
                </a:solidFill>
                <a:latin typeface="Arial"/>
                <a:ea typeface="Arial"/>
                <a:cs typeface="Arial"/>
                <a:sym typeface="Arial"/>
              </a:defRPr>
            </a:lvl2pPr>
            <a:lvl3pPr marL="1143000" marR="0" lvl="2" indent="-114300" algn="l" rtl="0">
              <a:spcBef>
                <a:spcPts val="360"/>
              </a:spcBef>
              <a:buClr>
                <a:srgbClr val="752832"/>
              </a:buClr>
              <a:buSzPct val="100000"/>
              <a:buFont typeface="PT Sans"/>
              <a:buChar char="–"/>
              <a:defRPr sz="1800" b="0" i="0" u="none" strike="noStrike" cap="none">
                <a:solidFill>
                  <a:srgbClr val="595959"/>
                </a:solidFill>
                <a:latin typeface="Arial"/>
                <a:ea typeface="Arial"/>
                <a:cs typeface="Arial"/>
                <a:sym typeface="Arial"/>
              </a:defRPr>
            </a:lvl3pPr>
            <a:lvl4pPr marL="1600200" marR="0" lvl="3" indent="-127000" algn="l" rtl="0">
              <a:spcBef>
                <a:spcPts val="320"/>
              </a:spcBef>
              <a:buClr>
                <a:srgbClr val="752832"/>
              </a:buClr>
              <a:buSzPct val="100000"/>
              <a:buFont typeface="Arial"/>
              <a:buChar char="•"/>
              <a:defRPr sz="1600" b="0" i="0" u="none" strike="noStrike" cap="none">
                <a:solidFill>
                  <a:srgbClr val="595959"/>
                </a:solidFill>
                <a:latin typeface="Arial"/>
                <a:ea typeface="Arial"/>
                <a:cs typeface="Arial"/>
                <a:sym typeface="Arial"/>
              </a:defRPr>
            </a:lvl4pPr>
            <a:lvl5pPr marL="2057400" marR="0" lvl="4" indent="-127000" algn="l" rtl="0">
              <a:spcBef>
                <a:spcPts val="320"/>
              </a:spcBef>
              <a:buClr>
                <a:srgbClr val="752832"/>
              </a:buClr>
              <a:buSzPct val="100000"/>
              <a:buFont typeface="Arial"/>
              <a:buChar char="»"/>
              <a:defRPr sz="1600" b="0" i="0" u="none" strike="noStrike" cap="none">
                <a:solidFill>
                  <a:srgbClr val="595959"/>
                </a:solidFill>
                <a:latin typeface="Arial"/>
                <a:ea typeface="Arial"/>
                <a:cs typeface="Arial"/>
                <a:sym typeface="Arial"/>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00" name="Shape 200"/>
          <p:cNvSpPr txBox="1">
            <a:spLocks noGrp="1"/>
          </p:cNvSpPr>
          <p:nvPr>
            <p:ph type="body" idx="2"/>
          </p:nvPr>
        </p:nvSpPr>
        <p:spPr>
          <a:xfrm>
            <a:off x="4305300" y="1281008"/>
            <a:ext cx="3619500" cy="4525963"/>
          </a:xfrm>
          <a:prstGeom prst="rect">
            <a:avLst/>
          </a:prstGeom>
          <a:noFill/>
          <a:ln>
            <a:noFill/>
          </a:ln>
        </p:spPr>
        <p:txBody>
          <a:bodyPr lIns="91425" tIns="91425" rIns="91425" bIns="91425" anchor="t" anchorCtr="0"/>
          <a:lstStyle>
            <a:lvl1pPr marL="342900" marR="0" lvl="0" indent="-203200" algn="l" rtl="0">
              <a:spcBef>
                <a:spcPts val="440"/>
              </a:spcBef>
              <a:buClr>
                <a:srgbClr val="752832"/>
              </a:buClr>
              <a:buSzPct val="100000"/>
              <a:buFont typeface="Noto Sans Symbols"/>
              <a:buChar char="➢"/>
              <a:defRPr sz="2200" b="0" i="0" u="none" strike="noStrike" cap="none">
                <a:solidFill>
                  <a:srgbClr val="3F3F3F"/>
                </a:solidFill>
                <a:latin typeface="Arial"/>
                <a:ea typeface="Arial"/>
                <a:cs typeface="Arial"/>
                <a:sym typeface="Arial"/>
              </a:defRPr>
            </a:lvl1pPr>
            <a:lvl2pPr marL="742950" marR="0" lvl="1" indent="-165100" algn="l" rtl="0">
              <a:spcBef>
                <a:spcPts val="380"/>
              </a:spcBef>
              <a:buClr>
                <a:srgbClr val="752832"/>
              </a:buClr>
              <a:buSzPct val="100000"/>
              <a:buFont typeface="Arial"/>
              <a:buChar char="•"/>
              <a:defRPr sz="1900" b="0" i="0" u="none" strike="noStrike" cap="none">
                <a:solidFill>
                  <a:srgbClr val="595959"/>
                </a:solidFill>
                <a:latin typeface="Arial"/>
                <a:ea typeface="Arial"/>
                <a:cs typeface="Arial"/>
                <a:sym typeface="Arial"/>
              </a:defRPr>
            </a:lvl2pPr>
            <a:lvl3pPr marL="1143000" marR="0" lvl="2" indent="-114300" algn="l" rtl="0">
              <a:spcBef>
                <a:spcPts val="360"/>
              </a:spcBef>
              <a:buClr>
                <a:srgbClr val="752832"/>
              </a:buClr>
              <a:buSzPct val="100000"/>
              <a:buFont typeface="PT Sans"/>
              <a:buChar char="–"/>
              <a:defRPr sz="1800" b="0" i="0" u="none" strike="noStrike" cap="none">
                <a:solidFill>
                  <a:srgbClr val="595959"/>
                </a:solidFill>
                <a:latin typeface="Arial"/>
                <a:ea typeface="Arial"/>
                <a:cs typeface="Arial"/>
                <a:sym typeface="Arial"/>
              </a:defRPr>
            </a:lvl3pPr>
            <a:lvl4pPr marL="1600200" marR="0" lvl="3" indent="-127000" algn="l" rtl="0">
              <a:spcBef>
                <a:spcPts val="320"/>
              </a:spcBef>
              <a:buClr>
                <a:srgbClr val="752832"/>
              </a:buClr>
              <a:buSzPct val="100000"/>
              <a:buFont typeface="Arial"/>
              <a:buChar char="•"/>
              <a:defRPr sz="1600" b="0" i="0" u="none" strike="noStrike" cap="none">
                <a:solidFill>
                  <a:srgbClr val="595959"/>
                </a:solidFill>
                <a:latin typeface="Arial"/>
                <a:ea typeface="Arial"/>
                <a:cs typeface="Arial"/>
                <a:sym typeface="Arial"/>
              </a:defRPr>
            </a:lvl4pPr>
            <a:lvl5pPr marL="2057400" marR="0" lvl="4" indent="-127000" algn="l" rtl="0">
              <a:spcBef>
                <a:spcPts val="320"/>
              </a:spcBef>
              <a:buClr>
                <a:srgbClr val="752832"/>
              </a:buClr>
              <a:buSzPct val="100000"/>
              <a:buFont typeface="Arial"/>
              <a:buChar char="»"/>
              <a:defRPr sz="1600" b="0" i="0" u="none" strike="noStrike" cap="none">
                <a:solidFill>
                  <a:srgbClr val="595959"/>
                </a:solidFill>
                <a:latin typeface="Arial"/>
                <a:ea typeface="Arial"/>
                <a:cs typeface="Arial"/>
                <a:sym typeface="Arial"/>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01" name="Shape 201"/>
          <p:cNvSpPr/>
          <p:nvPr/>
        </p:nvSpPr>
        <p:spPr>
          <a:xfrm rot="5400000">
            <a:off x="1731393" y="3439195"/>
            <a:ext cx="4899203" cy="56190"/>
          </a:xfrm>
          <a:prstGeom prst="homePlate">
            <a:avLst>
              <a:gd name="adj" fmla="val 50000"/>
            </a:avLst>
          </a:prstGeom>
          <a:gradFill>
            <a:gsLst>
              <a:gs pos="0">
                <a:srgbClr val="275A99">
                  <a:alpha val="18823"/>
                </a:srgbClr>
              </a:gs>
              <a:gs pos="99000">
                <a:srgbClr val="275A99"/>
              </a:gs>
              <a:gs pos="100000">
                <a:srgbClr val="275A99"/>
              </a:gs>
            </a:gsLst>
            <a:lin ang="0" scaled="0"/>
          </a:gradFill>
          <a:ln>
            <a:noFill/>
          </a:ln>
        </p:spPr>
        <p:txBody>
          <a:bodyPr lIns="91425" tIns="45700" rIns="91425" bIns="45700" anchor="ctr" anchorCtr="0">
            <a:noAutofit/>
          </a:bodyPr>
          <a:lstStyle/>
          <a:p>
            <a:pPr marL="0" marR="0" lvl="0" indent="0" algn="ctr" rtl="0">
              <a:spcBef>
                <a:spcPts val="0"/>
              </a:spcBef>
              <a:buNone/>
            </a:pPr>
            <a:endParaRPr sz="1800">
              <a:solidFill>
                <a:schemeClr val="dk1"/>
              </a:solidFill>
              <a:latin typeface="Arial"/>
              <a:ea typeface="Arial"/>
              <a:cs typeface="Arial"/>
              <a:sym typeface="Arial"/>
            </a:endParaRPr>
          </a:p>
        </p:txBody>
      </p:sp>
      <p:grpSp>
        <p:nvGrpSpPr>
          <p:cNvPr id="202" name="Shape 202"/>
          <p:cNvGrpSpPr/>
          <p:nvPr/>
        </p:nvGrpSpPr>
        <p:grpSpPr>
          <a:xfrm rot="10800000" flipH="1">
            <a:off x="8515350" y="0"/>
            <a:ext cx="628649" cy="1820427"/>
            <a:chOff x="8515350" y="5037573"/>
            <a:chExt cx="628649" cy="1820427"/>
          </a:xfrm>
        </p:grpSpPr>
        <p:sp>
          <p:nvSpPr>
            <p:cNvPr id="203" name="Shape 203"/>
            <p:cNvSpPr/>
            <p:nvPr/>
          </p:nvSpPr>
          <p:spPr>
            <a:xfrm>
              <a:off x="8515350" y="5037573"/>
              <a:ext cx="628649" cy="1820427"/>
            </a:xfrm>
            <a:prstGeom prst="triangle">
              <a:avLst>
                <a:gd name="adj" fmla="val 100000"/>
              </a:avLst>
            </a:prstGeom>
            <a:solidFill>
              <a:srgbClr val="124D95"/>
            </a:solidFill>
            <a:ln>
              <a:noFill/>
            </a:ln>
          </p:spPr>
          <p:txBody>
            <a:bodyPr lIns="91425" tIns="45700" rIns="91425" bIns="45700" anchor="ctr" anchorCtr="0">
              <a:noAutofit/>
            </a:bodyPr>
            <a:lstStyle/>
            <a:p>
              <a:pPr marL="0" marR="0" lvl="0" indent="0" algn="ctr" rtl="0">
                <a:spcBef>
                  <a:spcPts val="0"/>
                </a:spcBef>
                <a:buNone/>
              </a:pPr>
              <a:endParaRPr sz="1800">
                <a:solidFill>
                  <a:schemeClr val="dk1"/>
                </a:solidFill>
                <a:latin typeface="Arial"/>
                <a:ea typeface="Arial"/>
                <a:cs typeface="Arial"/>
                <a:sym typeface="Arial"/>
              </a:endParaRPr>
            </a:p>
          </p:txBody>
        </p:sp>
        <p:sp>
          <p:nvSpPr>
            <p:cNvPr id="204" name="Shape 204"/>
            <p:cNvSpPr/>
            <p:nvPr/>
          </p:nvSpPr>
          <p:spPr>
            <a:xfrm>
              <a:off x="8639493" y="5397069"/>
              <a:ext cx="504505" cy="1460929"/>
            </a:xfrm>
            <a:prstGeom prst="triangle">
              <a:avLst>
                <a:gd name="adj" fmla="val 100000"/>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dk1"/>
                </a:solidFill>
                <a:latin typeface="Arial"/>
                <a:ea typeface="Arial"/>
                <a:cs typeface="Arial"/>
                <a:sym typeface="Arial"/>
              </a:endParaRPr>
            </a:p>
          </p:txBody>
        </p:sp>
      </p:grpSp>
      <p:sp>
        <p:nvSpPr>
          <p:cNvPr id="205" name="Shape 205"/>
          <p:cNvSpPr txBox="1"/>
          <p:nvPr/>
        </p:nvSpPr>
        <p:spPr>
          <a:xfrm>
            <a:off x="8410574" y="13772"/>
            <a:ext cx="733425" cy="353943"/>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700" b="0">
                <a:solidFill>
                  <a:srgbClr val="004874"/>
                </a:solidFill>
                <a:latin typeface="Impact"/>
                <a:ea typeface="Impact"/>
                <a:cs typeface="Impact"/>
                <a:sym typeface="Impact"/>
              </a:rPr>
              <a:t>‹#›</a:t>
            </a:fld>
            <a:endParaRPr lang="en-US" sz="1700" b="0">
              <a:solidFill>
                <a:srgbClr val="004874"/>
              </a:solidFill>
              <a:latin typeface="Impact"/>
              <a:ea typeface="Impact"/>
              <a:cs typeface="Impact"/>
              <a:sym typeface="Impact"/>
            </a:endParaRPr>
          </a:p>
        </p:txBody>
      </p:sp>
      <p:pic>
        <p:nvPicPr>
          <p:cNvPr id="206" name="Shape 206" descr="wrfgps-logo.png"/>
          <p:cNvPicPr preferRelativeResize="0"/>
          <p:nvPr/>
        </p:nvPicPr>
        <p:blipFill rotWithShape="1">
          <a:blip r:embed="rId3">
            <a:alphaModFix/>
          </a:blip>
          <a:srcRect/>
          <a:stretch/>
        </p:blipFill>
        <p:spPr>
          <a:xfrm>
            <a:off x="75107" y="6106510"/>
            <a:ext cx="2230783" cy="754552"/>
          </a:xfrm>
          <a:prstGeom prst="rect">
            <a:avLst/>
          </a:prstGeom>
          <a:noFill/>
          <a:ln>
            <a:noFill/>
          </a:ln>
        </p:spPr>
      </p:pic>
      <p:grpSp>
        <p:nvGrpSpPr>
          <p:cNvPr id="207" name="Shape 207"/>
          <p:cNvGrpSpPr/>
          <p:nvPr/>
        </p:nvGrpSpPr>
        <p:grpSpPr>
          <a:xfrm>
            <a:off x="8553859" y="5040637"/>
            <a:ext cx="592562" cy="1820427"/>
            <a:chOff x="8515350" y="5037573"/>
            <a:chExt cx="628649" cy="1820427"/>
          </a:xfrm>
        </p:grpSpPr>
        <p:sp>
          <p:nvSpPr>
            <p:cNvPr id="208" name="Shape 208"/>
            <p:cNvSpPr/>
            <p:nvPr/>
          </p:nvSpPr>
          <p:spPr>
            <a:xfrm>
              <a:off x="8515350" y="5037573"/>
              <a:ext cx="628649" cy="1820427"/>
            </a:xfrm>
            <a:prstGeom prst="triangle">
              <a:avLst>
                <a:gd name="adj" fmla="val 100000"/>
              </a:avLst>
            </a:prstGeom>
            <a:solidFill>
              <a:srgbClr val="124D95"/>
            </a:solidFill>
            <a:ln>
              <a:noFill/>
            </a:ln>
          </p:spPr>
          <p:txBody>
            <a:bodyPr lIns="91425" tIns="45700" rIns="91425" bIns="45700" anchor="ctr" anchorCtr="0">
              <a:noAutofit/>
            </a:bodyPr>
            <a:lstStyle/>
            <a:p>
              <a:pPr marL="0" marR="0" lvl="0" indent="0" algn="ctr" rtl="0">
                <a:spcBef>
                  <a:spcPts val="0"/>
                </a:spcBef>
                <a:buNone/>
              </a:pPr>
              <a:endParaRPr sz="1800">
                <a:solidFill>
                  <a:schemeClr val="dk1"/>
                </a:solidFill>
                <a:latin typeface="Arial"/>
                <a:ea typeface="Arial"/>
                <a:cs typeface="Arial"/>
                <a:sym typeface="Arial"/>
              </a:endParaRPr>
            </a:p>
          </p:txBody>
        </p:sp>
        <p:sp>
          <p:nvSpPr>
            <p:cNvPr id="209" name="Shape 209"/>
            <p:cNvSpPr/>
            <p:nvPr/>
          </p:nvSpPr>
          <p:spPr>
            <a:xfrm>
              <a:off x="8639493" y="5397069"/>
              <a:ext cx="504505" cy="1460929"/>
            </a:xfrm>
            <a:prstGeom prst="triangle">
              <a:avLst>
                <a:gd name="adj" fmla="val 100000"/>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dk1"/>
                </a:solidFill>
                <a:latin typeface="Arial"/>
                <a:ea typeface="Arial"/>
                <a:cs typeface="Arial"/>
                <a:sym typeface="Arial"/>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10"/>
        <p:cNvGrpSpPr/>
        <p:nvPr/>
      </p:nvGrpSpPr>
      <p:grpSpPr>
        <a:xfrm>
          <a:off x="0" y="0"/>
          <a:ext cx="0" cy="0"/>
          <a:chOff x="0" y="0"/>
          <a:chExt cx="0" cy="0"/>
        </a:xfrm>
      </p:grpSpPr>
      <p:grpSp>
        <p:nvGrpSpPr>
          <p:cNvPr id="211" name="Shape 211"/>
          <p:cNvGrpSpPr/>
          <p:nvPr/>
        </p:nvGrpSpPr>
        <p:grpSpPr>
          <a:xfrm>
            <a:off x="0" y="991980"/>
            <a:ext cx="9144000" cy="5104018"/>
            <a:chOff x="0" y="991980"/>
            <a:chExt cx="9144000" cy="4951618"/>
          </a:xfrm>
        </p:grpSpPr>
        <p:sp>
          <p:nvSpPr>
            <p:cNvPr id="212" name="Shape 212"/>
            <p:cNvSpPr/>
            <p:nvPr/>
          </p:nvSpPr>
          <p:spPr>
            <a:xfrm>
              <a:off x="0" y="991980"/>
              <a:ext cx="9144000" cy="4951618"/>
            </a:xfrm>
            <a:prstGeom prst="rect">
              <a:avLst/>
            </a:prstGeom>
            <a:solidFill>
              <a:srgbClr val="275A99">
                <a:alpha val="15686"/>
              </a:srgbClr>
            </a:solidFill>
            <a:ln>
              <a:noFill/>
            </a:ln>
          </p:spPr>
          <p:txBody>
            <a:bodyPr lIns="91425" tIns="45700" rIns="91425" bIns="45700" anchor="ctr" anchorCtr="0">
              <a:noAutofit/>
            </a:bodyPr>
            <a:lstStyle/>
            <a:p>
              <a:pPr marL="0" marR="0" lvl="0" indent="0" algn="ctr" rtl="0">
                <a:spcBef>
                  <a:spcPts val="0"/>
                </a:spcBef>
                <a:buNone/>
              </a:pPr>
              <a:endParaRPr sz="1800">
                <a:solidFill>
                  <a:schemeClr val="dk1"/>
                </a:solidFill>
                <a:latin typeface="Arial"/>
                <a:ea typeface="Arial"/>
                <a:cs typeface="Arial"/>
                <a:sym typeface="Arial"/>
              </a:endParaRPr>
            </a:p>
          </p:txBody>
        </p:sp>
        <p:sp>
          <p:nvSpPr>
            <p:cNvPr id="213" name="Shape 213"/>
            <p:cNvSpPr/>
            <p:nvPr/>
          </p:nvSpPr>
          <p:spPr>
            <a:xfrm>
              <a:off x="0" y="1017198"/>
              <a:ext cx="9144000" cy="4901184"/>
            </a:xfrm>
            <a:prstGeom prst="rect">
              <a:avLst/>
            </a:prstGeom>
            <a:gradFill>
              <a:gsLst>
                <a:gs pos="0">
                  <a:schemeClr val="lt1"/>
                </a:gs>
                <a:gs pos="72000">
                  <a:schemeClr val="lt1"/>
                </a:gs>
                <a:gs pos="90000">
                  <a:srgbClr val="F6F6F6"/>
                </a:gs>
                <a:gs pos="100000">
                  <a:srgbClr val="D8D8D8"/>
                </a:gs>
              </a:gsLst>
              <a:lin ang="600000" scaled="0"/>
            </a:gradFill>
            <a:ln>
              <a:noFill/>
            </a:ln>
          </p:spPr>
          <p:txBody>
            <a:bodyPr lIns="91425" tIns="45700" rIns="91425" bIns="45700" anchor="ctr" anchorCtr="0">
              <a:noAutofit/>
            </a:bodyPr>
            <a:lstStyle/>
            <a:p>
              <a:pPr marL="0" marR="0" lvl="0" indent="0" algn="ctr" rtl="0">
                <a:spcBef>
                  <a:spcPts val="0"/>
                </a:spcBef>
                <a:buNone/>
              </a:pPr>
              <a:endParaRPr sz="1800">
                <a:solidFill>
                  <a:schemeClr val="dk1"/>
                </a:solidFill>
                <a:latin typeface="Arial"/>
                <a:ea typeface="Arial"/>
                <a:cs typeface="Arial"/>
                <a:sym typeface="Arial"/>
              </a:endParaRPr>
            </a:p>
          </p:txBody>
        </p:sp>
      </p:grpSp>
      <p:sp>
        <p:nvSpPr>
          <p:cNvPr id="214" name="Shape 214"/>
          <p:cNvSpPr/>
          <p:nvPr/>
        </p:nvSpPr>
        <p:spPr>
          <a:xfrm>
            <a:off x="5882794" y="6070005"/>
            <a:ext cx="2438399" cy="787994"/>
          </a:xfrm>
          <a:prstGeom prst="rect">
            <a:avLst/>
          </a:prstGeom>
          <a:gradFill>
            <a:gsLst>
              <a:gs pos="0">
                <a:srgbClr val="002C47">
                  <a:alpha val="0"/>
                </a:srgbClr>
              </a:gs>
              <a:gs pos="10000">
                <a:srgbClr val="002C47">
                  <a:alpha val="0"/>
                </a:srgbClr>
              </a:gs>
              <a:gs pos="55720">
                <a:srgbClr val="002C47">
                  <a:alpha val="10980"/>
                </a:srgbClr>
              </a:gs>
              <a:gs pos="100000">
                <a:srgbClr val="002C47">
                  <a:alpha val="33725"/>
                </a:srgbClr>
              </a:gs>
            </a:gsLst>
            <a:lin ang="600000" scaled="0"/>
          </a:gradFill>
          <a:ln>
            <a:noFill/>
          </a:ln>
        </p:spPr>
        <p:txBody>
          <a:bodyPr lIns="91425" tIns="45700" rIns="91425" bIns="45700" anchor="ctr" anchorCtr="0">
            <a:noAutofit/>
          </a:bodyPr>
          <a:lstStyle/>
          <a:p>
            <a:pPr marL="0" marR="0" lvl="0" indent="0" algn="ctr" rtl="0">
              <a:spcBef>
                <a:spcPts val="0"/>
              </a:spcBef>
              <a:buNone/>
            </a:pPr>
            <a:endParaRPr sz="1800">
              <a:solidFill>
                <a:schemeClr val="dk1"/>
              </a:solidFill>
              <a:latin typeface="Arial"/>
              <a:ea typeface="Arial"/>
              <a:cs typeface="Arial"/>
              <a:sym typeface="Arial"/>
            </a:endParaRPr>
          </a:p>
        </p:txBody>
      </p:sp>
      <p:sp>
        <p:nvSpPr>
          <p:cNvPr id="215" name="Shape 215"/>
          <p:cNvSpPr/>
          <p:nvPr/>
        </p:nvSpPr>
        <p:spPr>
          <a:xfrm>
            <a:off x="6474453" y="-1932"/>
            <a:ext cx="2047873" cy="1019622"/>
          </a:xfrm>
          <a:prstGeom prst="rect">
            <a:avLst/>
          </a:prstGeom>
          <a:gradFill>
            <a:gsLst>
              <a:gs pos="0">
                <a:srgbClr val="002C47">
                  <a:alpha val="0"/>
                </a:srgbClr>
              </a:gs>
              <a:gs pos="10000">
                <a:srgbClr val="002C47">
                  <a:alpha val="0"/>
                </a:srgbClr>
              </a:gs>
              <a:gs pos="81000">
                <a:srgbClr val="000000">
                  <a:alpha val="13725"/>
                </a:srgbClr>
              </a:gs>
              <a:gs pos="100000">
                <a:srgbClr val="000000">
                  <a:alpha val="33725"/>
                </a:srgbClr>
              </a:gs>
            </a:gsLst>
            <a:lin ang="20399999" scaled="0"/>
          </a:gradFill>
          <a:ln>
            <a:noFill/>
          </a:ln>
        </p:spPr>
        <p:txBody>
          <a:bodyPr lIns="91425" tIns="45700" rIns="91425" bIns="45700" anchor="ctr" anchorCtr="0">
            <a:noAutofit/>
          </a:bodyPr>
          <a:lstStyle/>
          <a:p>
            <a:pPr marL="0" marR="0" lvl="0" indent="0" algn="ctr" rtl="0">
              <a:spcBef>
                <a:spcPts val="0"/>
              </a:spcBef>
              <a:buNone/>
            </a:pPr>
            <a:endParaRPr sz="1800">
              <a:solidFill>
                <a:schemeClr val="dk1"/>
              </a:solidFill>
              <a:latin typeface="Arial"/>
              <a:ea typeface="Arial"/>
              <a:cs typeface="Arial"/>
              <a:sym typeface="Arial"/>
            </a:endParaRPr>
          </a:p>
        </p:txBody>
      </p:sp>
      <p:pic>
        <p:nvPicPr>
          <p:cNvPr id="216" name="Shape 216"/>
          <p:cNvPicPr preferRelativeResize="0"/>
          <p:nvPr/>
        </p:nvPicPr>
        <p:blipFill rotWithShape="1">
          <a:blip r:embed="rId2">
            <a:alphaModFix/>
          </a:blip>
          <a:srcRect r="66253"/>
          <a:stretch/>
        </p:blipFill>
        <p:spPr>
          <a:xfrm>
            <a:off x="7498390" y="283"/>
            <a:ext cx="1645609" cy="6857432"/>
          </a:xfrm>
          <a:prstGeom prst="rect">
            <a:avLst/>
          </a:prstGeom>
          <a:noFill/>
          <a:ln>
            <a:noFill/>
          </a:ln>
        </p:spPr>
      </p:pic>
      <p:sp>
        <p:nvSpPr>
          <p:cNvPr id="217" name="Shape 217"/>
          <p:cNvSpPr txBox="1">
            <a:spLocks noGrp="1"/>
          </p:cNvSpPr>
          <p:nvPr>
            <p:ph type="title"/>
          </p:nvPr>
        </p:nvSpPr>
        <p:spPr>
          <a:xfrm>
            <a:off x="457200" y="217488"/>
            <a:ext cx="6908799" cy="774491"/>
          </a:xfrm>
          <a:prstGeom prst="rect">
            <a:avLst/>
          </a:prstGeom>
          <a:noFill/>
          <a:ln>
            <a:noFill/>
          </a:ln>
        </p:spPr>
        <p:txBody>
          <a:bodyPr lIns="91425" tIns="91425" rIns="91425" bIns="91425" anchor="ctr" anchorCtr="0"/>
          <a:lstStyle>
            <a:lvl1pPr marL="0" marR="0" lvl="0" indent="0" algn="l" rtl="0">
              <a:lnSpc>
                <a:spcPct val="85000"/>
              </a:lnSpc>
              <a:spcBef>
                <a:spcPts val="0"/>
              </a:spcBef>
              <a:buClr>
                <a:srgbClr val="004874"/>
              </a:buClr>
              <a:buFont typeface="Impact"/>
              <a:buNone/>
              <a:defRPr sz="3800" b="0" i="0" u="none" strike="noStrike" cap="small">
                <a:solidFill>
                  <a:srgbClr val="004874"/>
                </a:solidFill>
                <a:latin typeface="Impact"/>
                <a:ea typeface="Impact"/>
                <a:cs typeface="Impact"/>
                <a:sym typeface="Impact"/>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grpSp>
        <p:nvGrpSpPr>
          <p:cNvPr id="218" name="Shape 218"/>
          <p:cNvGrpSpPr/>
          <p:nvPr/>
        </p:nvGrpSpPr>
        <p:grpSpPr>
          <a:xfrm rot="10800000" flipH="1">
            <a:off x="8515350" y="0"/>
            <a:ext cx="628649" cy="1820427"/>
            <a:chOff x="8515350" y="5037573"/>
            <a:chExt cx="628649" cy="1820427"/>
          </a:xfrm>
        </p:grpSpPr>
        <p:sp>
          <p:nvSpPr>
            <p:cNvPr id="219" name="Shape 219"/>
            <p:cNvSpPr/>
            <p:nvPr/>
          </p:nvSpPr>
          <p:spPr>
            <a:xfrm>
              <a:off x="8515350" y="5037573"/>
              <a:ext cx="628649" cy="1820427"/>
            </a:xfrm>
            <a:prstGeom prst="triangle">
              <a:avLst>
                <a:gd name="adj" fmla="val 100000"/>
              </a:avLst>
            </a:prstGeom>
            <a:solidFill>
              <a:srgbClr val="124D95"/>
            </a:solidFill>
            <a:ln>
              <a:noFill/>
            </a:ln>
          </p:spPr>
          <p:txBody>
            <a:bodyPr lIns="91425" tIns="45700" rIns="91425" bIns="45700" anchor="ctr" anchorCtr="0">
              <a:noAutofit/>
            </a:bodyPr>
            <a:lstStyle/>
            <a:p>
              <a:pPr marL="0" marR="0" lvl="0" indent="0" algn="ctr" rtl="0">
                <a:spcBef>
                  <a:spcPts val="0"/>
                </a:spcBef>
                <a:buNone/>
              </a:pPr>
              <a:endParaRPr sz="1800">
                <a:solidFill>
                  <a:schemeClr val="dk1"/>
                </a:solidFill>
                <a:latin typeface="Arial"/>
                <a:ea typeface="Arial"/>
                <a:cs typeface="Arial"/>
                <a:sym typeface="Arial"/>
              </a:endParaRPr>
            </a:p>
          </p:txBody>
        </p:sp>
        <p:sp>
          <p:nvSpPr>
            <p:cNvPr id="220" name="Shape 220"/>
            <p:cNvSpPr/>
            <p:nvPr/>
          </p:nvSpPr>
          <p:spPr>
            <a:xfrm>
              <a:off x="8639493" y="5397069"/>
              <a:ext cx="504505" cy="1460929"/>
            </a:xfrm>
            <a:prstGeom prst="triangle">
              <a:avLst>
                <a:gd name="adj" fmla="val 100000"/>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dk1"/>
                </a:solidFill>
                <a:latin typeface="Arial"/>
                <a:ea typeface="Arial"/>
                <a:cs typeface="Arial"/>
                <a:sym typeface="Arial"/>
              </a:endParaRPr>
            </a:p>
          </p:txBody>
        </p:sp>
      </p:grpSp>
      <p:sp>
        <p:nvSpPr>
          <p:cNvPr id="221" name="Shape 221"/>
          <p:cNvSpPr txBox="1"/>
          <p:nvPr/>
        </p:nvSpPr>
        <p:spPr>
          <a:xfrm>
            <a:off x="8410574" y="13772"/>
            <a:ext cx="733425" cy="353943"/>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700" b="0">
                <a:solidFill>
                  <a:srgbClr val="004874"/>
                </a:solidFill>
                <a:latin typeface="Impact"/>
                <a:ea typeface="Impact"/>
                <a:cs typeface="Impact"/>
                <a:sym typeface="Impact"/>
              </a:rPr>
              <a:t>‹#›</a:t>
            </a:fld>
            <a:endParaRPr lang="en-US" sz="1700" b="0">
              <a:solidFill>
                <a:srgbClr val="004874"/>
              </a:solidFill>
              <a:latin typeface="Impact"/>
              <a:ea typeface="Impact"/>
              <a:cs typeface="Impact"/>
              <a:sym typeface="Impact"/>
            </a:endParaRPr>
          </a:p>
        </p:txBody>
      </p:sp>
      <p:pic>
        <p:nvPicPr>
          <p:cNvPr id="222" name="Shape 222" descr="wrfgps-logo.png"/>
          <p:cNvPicPr preferRelativeResize="0"/>
          <p:nvPr/>
        </p:nvPicPr>
        <p:blipFill rotWithShape="1">
          <a:blip r:embed="rId3">
            <a:alphaModFix/>
          </a:blip>
          <a:srcRect/>
          <a:stretch/>
        </p:blipFill>
        <p:spPr>
          <a:xfrm>
            <a:off x="75107" y="6106510"/>
            <a:ext cx="2230783" cy="754552"/>
          </a:xfrm>
          <a:prstGeom prst="rect">
            <a:avLst/>
          </a:prstGeom>
          <a:noFill/>
          <a:ln>
            <a:noFill/>
          </a:ln>
        </p:spPr>
      </p:pic>
      <p:grpSp>
        <p:nvGrpSpPr>
          <p:cNvPr id="223" name="Shape 223"/>
          <p:cNvGrpSpPr/>
          <p:nvPr/>
        </p:nvGrpSpPr>
        <p:grpSpPr>
          <a:xfrm>
            <a:off x="8553859" y="5040637"/>
            <a:ext cx="592562" cy="1820427"/>
            <a:chOff x="8515350" y="5037573"/>
            <a:chExt cx="628649" cy="1820427"/>
          </a:xfrm>
        </p:grpSpPr>
        <p:sp>
          <p:nvSpPr>
            <p:cNvPr id="224" name="Shape 224"/>
            <p:cNvSpPr/>
            <p:nvPr/>
          </p:nvSpPr>
          <p:spPr>
            <a:xfrm>
              <a:off x="8515350" y="5037573"/>
              <a:ext cx="628649" cy="1820427"/>
            </a:xfrm>
            <a:prstGeom prst="triangle">
              <a:avLst>
                <a:gd name="adj" fmla="val 100000"/>
              </a:avLst>
            </a:prstGeom>
            <a:solidFill>
              <a:srgbClr val="124D95"/>
            </a:solidFill>
            <a:ln>
              <a:noFill/>
            </a:ln>
          </p:spPr>
          <p:txBody>
            <a:bodyPr lIns="91425" tIns="45700" rIns="91425" bIns="45700" anchor="ctr" anchorCtr="0">
              <a:noAutofit/>
            </a:bodyPr>
            <a:lstStyle/>
            <a:p>
              <a:pPr marL="0" marR="0" lvl="0" indent="0" algn="ctr" rtl="0">
                <a:spcBef>
                  <a:spcPts val="0"/>
                </a:spcBef>
                <a:buNone/>
              </a:pPr>
              <a:endParaRPr sz="1800">
                <a:solidFill>
                  <a:schemeClr val="dk1"/>
                </a:solidFill>
                <a:latin typeface="Arial"/>
                <a:ea typeface="Arial"/>
                <a:cs typeface="Arial"/>
                <a:sym typeface="Arial"/>
              </a:endParaRPr>
            </a:p>
          </p:txBody>
        </p:sp>
        <p:sp>
          <p:nvSpPr>
            <p:cNvPr id="225" name="Shape 225"/>
            <p:cNvSpPr/>
            <p:nvPr/>
          </p:nvSpPr>
          <p:spPr>
            <a:xfrm>
              <a:off x="8639493" y="5397069"/>
              <a:ext cx="504505" cy="1460929"/>
            </a:xfrm>
            <a:prstGeom prst="triangle">
              <a:avLst>
                <a:gd name="adj" fmla="val 100000"/>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dk1"/>
                </a:solidFill>
                <a:latin typeface="Arial"/>
                <a:ea typeface="Arial"/>
                <a:cs typeface="Arial"/>
                <a:sym typeface="Arial"/>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Blank">
    <p:spTree>
      <p:nvGrpSpPr>
        <p:cNvPr id="1" name="Shape 226"/>
        <p:cNvGrpSpPr/>
        <p:nvPr/>
      </p:nvGrpSpPr>
      <p:grpSpPr>
        <a:xfrm>
          <a:off x="0" y="0"/>
          <a:ext cx="0" cy="0"/>
          <a:chOff x="0" y="0"/>
          <a:chExt cx="0" cy="0"/>
        </a:xfrm>
      </p:grpSpPr>
      <p:pic>
        <p:nvPicPr>
          <p:cNvPr id="227" name="Shape 227" descr="wrfgps-logo.png"/>
          <p:cNvPicPr preferRelativeResize="0"/>
          <p:nvPr/>
        </p:nvPicPr>
        <p:blipFill rotWithShape="1">
          <a:blip r:embed="rId2">
            <a:alphaModFix/>
          </a:blip>
          <a:srcRect/>
          <a:stretch/>
        </p:blipFill>
        <p:spPr>
          <a:xfrm>
            <a:off x="75107" y="6106510"/>
            <a:ext cx="2230783" cy="754552"/>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 White Background">
    <p:spTree>
      <p:nvGrpSpPr>
        <p:cNvPr id="1" name="Shape 228"/>
        <p:cNvGrpSpPr/>
        <p:nvPr/>
      </p:nvGrpSpPr>
      <p:grpSpPr>
        <a:xfrm>
          <a:off x="0" y="0"/>
          <a:ext cx="0" cy="0"/>
          <a:chOff x="0" y="0"/>
          <a:chExt cx="0" cy="0"/>
        </a:xfrm>
      </p:grpSpPr>
      <p:grpSp>
        <p:nvGrpSpPr>
          <p:cNvPr id="229" name="Shape 229"/>
          <p:cNvGrpSpPr/>
          <p:nvPr/>
        </p:nvGrpSpPr>
        <p:grpSpPr>
          <a:xfrm>
            <a:off x="0" y="991980"/>
            <a:ext cx="9144000" cy="5104018"/>
            <a:chOff x="0" y="991980"/>
            <a:chExt cx="9144000" cy="4951618"/>
          </a:xfrm>
        </p:grpSpPr>
        <p:sp>
          <p:nvSpPr>
            <p:cNvPr id="230" name="Shape 230"/>
            <p:cNvSpPr/>
            <p:nvPr/>
          </p:nvSpPr>
          <p:spPr>
            <a:xfrm>
              <a:off x="0" y="991980"/>
              <a:ext cx="9144000" cy="4951618"/>
            </a:xfrm>
            <a:prstGeom prst="rect">
              <a:avLst/>
            </a:prstGeom>
            <a:solidFill>
              <a:srgbClr val="275A99">
                <a:alpha val="15686"/>
              </a:srgbClr>
            </a:solidFill>
            <a:ln>
              <a:noFill/>
            </a:ln>
          </p:spPr>
          <p:txBody>
            <a:bodyPr lIns="91425" tIns="45700" rIns="91425" bIns="45700" anchor="ctr" anchorCtr="0">
              <a:noAutofit/>
            </a:bodyPr>
            <a:lstStyle/>
            <a:p>
              <a:pPr marL="0" marR="0" lvl="0" indent="0" algn="ctr" rtl="0">
                <a:spcBef>
                  <a:spcPts val="0"/>
                </a:spcBef>
                <a:buNone/>
              </a:pPr>
              <a:endParaRPr sz="1800">
                <a:solidFill>
                  <a:schemeClr val="dk1"/>
                </a:solidFill>
                <a:latin typeface="Arial"/>
                <a:ea typeface="Arial"/>
                <a:cs typeface="Arial"/>
                <a:sym typeface="Arial"/>
              </a:endParaRPr>
            </a:p>
          </p:txBody>
        </p:sp>
        <p:sp>
          <p:nvSpPr>
            <p:cNvPr id="231" name="Shape 231"/>
            <p:cNvSpPr/>
            <p:nvPr/>
          </p:nvSpPr>
          <p:spPr>
            <a:xfrm>
              <a:off x="0" y="1017198"/>
              <a:ext cx="9144000" cy="4901184"/>
            </a:xfrm>
            <a:prstGeom prst="rect">
              <a:avLst/>
            </a:prstGeom>
            <a:gradFill>
              <a:gsLst>
                <a:gs pos="0">
                  <a:schemeClr val="lt1"/>
                </a:gs>
                <a:gs pos="72000">
                  <a:schemeClr val="lt1"/>
                </a:gs>
                <a:gs pos="90000">
                  <a:srgbClr val="F6F6F6"/>
                </a:gs>
                <a:gs pos="100000">
                  <a:srgbClr val="D8D8D8"/>
                </a:gs>
              </a:gsLst>
              <a:lin ang="600000" scaled="0"/>
            </a:gradFill>
            <a:ln>
              <a:noFill/>
            </a:ln>
          </p:spPr>
          <p:txBody>
            <a:bodyPr lIns="91425" tIns="45700" rIns="91425" bIns="45700" anchor="ctr" anchorCtr="0">
              <a:noAutofit/>
            </a:bodyPr>
            <a:lstStyle/>
            <a:p>
              <a:pPr marL="0" marR="0" lvl="0" indent="0" algn="ctr" rtl="0">
                <a:spcBef>
                  <a:spcPts val="0"/>
                </a:spcBef>
                <a:buNone/>
              </a:pPr>
              <a:endParaRPr sz="1800">
                <a:solidFill>
                  <a:schemeClr val="dk1"/>
                </a:solidFill>
                <a:latin typeface="Arial"/>
                <a:ea typeface="Arial"/>
                <a:cs typeface="Arial"/>
                <a:sym typeface="Arial"/>
              </a:endParaRPr>
            </a:p>
          </p:txBody>
        </p:sp>
      </p:grpSp>
      <p:sp>
        <p:nvSpPr>
          <p:cNvPr id="232" name="Shape 232"/>
          <p:cNvSpPr/>
          <p:nvPr/>
        </p:nvSpPr>
        <p:spPr>
          <a:xfrm>
            <a:off x="5882794" y="6070005"/>
            <a:ext cx="2438399" cy="787994"/>
          </a:xfrm>
          <a:prstGeom prst="rect">
            <a:avLst/>
          </a:prstGeom>
          <a:gradFill>
            <a:gsLst>
              <a:gs pos="0">
                <a:srgbClr val="002C47">
                  <a:alpha val="0"/>
                </a:srgbClr>
              </a:gs>
              <a:gs pos="10000">
                <a:srgbClr val="002C47">
                  <a:alpha val="0"/>
                </a:srgbClr>
              </a:gs>
              <a:gs pos="55720">
                <a:srgbClr val="002C47">
                  <a:alpha val="10980"/>
                </a:srgbClr>
              </a:gs>
              <a:gs pos="100000">
                <a:srgbClr val="002C47">
                  <a:alpha val="33725"/>
                </a:srgbClr>
              </a:gs>
            </a:gsLst>
            <a:lin ang="600000" scaled="0"/>
          </a:gradFill>
          <a:ln>
            <a:noFill/>
          </a:ln>
        </p:spPr>
        <p:txBody>
          <a:bodyPr lIns="91425" tIns="45700" rIns="91425" bIns="45700" anchor="ctr" anchorCtr="0">
            <a:noAutofit/>
          </a:bodyPr>
          <a:lstStyle/>
          <a:p>
            <a:pPr marL="0" marR="0" lvl="0" indent="0" algn="ctr" rtl="0">
              <a:spcBef>
                <a:spcPts val="0"/>
              </a:spcBef>
              <a:buNone/>
            </a:pPr>
            <a:endParaRPr sz="1800">
              <a:solidFill>
                <a:schemeClr val="dk1"/>
              </a:solidFill>
              <a:latin typeface="Arial"/>
              <a:ea typeface="Arial"/>
              <a:cs typeface="Arial"/>
              <a:sym typeface="Arial"/>
            </a:endParaRPr>
          </a:p>
        </p:txBody>
      </p:sp>
      <p:sp>
        <p:nvSpPr>
          <p:cNvPr id="233" name="Shape 233"/>
          <p:cNvSpPr/>
          <p:nvPr/>
        </p:nvSpPr>
        <p:spPr>
          <a:xfrm>
            <a:off x="6474453" y="-1932"/>
            <a:ext cx="2047873" cy="1019622"/>
          </a:xfrm>
          <a:prstGeom prst="rect">
            <a:avLst/>
          </a:prstGeom>
          <a:gradFill>
            <a:gsLst>
              <a:gs pos="0">
                <a:srgbClr val="002C47">
                  <a:alpha val="0"/>
                </a:srgbClr>
              </a:gs>
              <a:gs pos="10000">
                <a:srgbClr val="002C47">
                  <a:alpha val="0"/>
                </a:srgbClr>
              </a:gs>
              <a:gs pos="81000">
                <a:srgbClr val="000000">
                  <a:alpha val="13725"/>
                </a:srgbClr>
              </a:gs>
              <a:gs pos="100000">
                <a:srgbClr val="000000">
                  <a:alpha val="33725"/>
                </a:srgbClr>
              </a:gs>
            </a:gsLst>
            <a:lin ang="20399999" scaled="0"/>
          </a:gradFill>
          <a:ln>
            <a:noFill/>
          </a:ln>
        </p:spPr>
        <p:txBody>
          <a:bodyPr lIns="91425" tIns="45700" rIns="91425" bIns="45700" anchor="ctr" anchorCtr="0">
            <a:noAutofit/>
          </a:bodyPr>
          <a:lstStyle/>
          <a:p>
            <a:pPr marL="0" marR="0" lvl="0" indent="0" algn="ctr" rtl="0">
              <a:spcBef>
                <a:spcPts val="0"/>
              </a:spcBef>
              <a:buNone/>
            </a:pPr>
            <a:endParaRPr sz="1800">
              <a:solidFill>
                <a:schemeClr val="dk1"/>
              </a:solidFill>
              <a:latin typeface="Arial"/>
              <a:ea typeface="Arial"/>
              <a:cs typeface="Arial"/>
              <a:sym typeface="Arial"/>
            </a:endParaRPr>
          </a:p>
        </p:txBody>
      </p:sp>
      <p:pic>
        <p:nvPicPr>
          <p:cNvPr id="234" name="Shape 234"/>
          <p:cNvPicPr preferRelativeResize="0"/>
          <p:nvPr/>
        </p:nvPicPr>
        <p:blipFill rotWithShape="1">
          <a:blip r:embed="rId2">
            <a:alphaModFix/>
          </a:blip>
          <a:srcRect r="66253"/>
          <a:stretch/>
        </p:blipFill>
        <p:spPr>
          <a:xfrm>
            <a:off x="7498390" y="283"/>
            <a:ext cx="1645609" cy="6857432"/>
          </a:xfrm>
          <a:prstGeom prst="rect">
            <a:avLst/>
          </a:prstGeom>
          <a:noFill/>
          <a:ln>
            <a:noFill/>
          </a:ln>
        </p:spPr>
      </p:pic>
      <p:grpSp>
        <p:nvGrpSpPr>
          <p:cNvPr id="235" name="Shape 235"/>
          <p:cNvGrpSpPr/>
          <p:nvPr/>
        </p:nvGrpSpPr>
        <p:grpSpPr>
          <a:xfrm rot="10800000" flipH="1">
            <a:off x="8515350" y="0"/>
            <a:ext cx="628649" cy="1820427"/>
            <a:chOff x="8515350" y="5037573"/>
            <a:chExt cx="628649" cy="1820427"/>
          </a:xfrm>
        </p:grpSpPr>
        <p:sp>
          <p:nvSpPr>
            <p:cNvPr id="236" name="Shape 236"/>
            <p:cNvSpPr/>
            <p:nvPr/>
          </p:nvSpPr>
          <p:spPr>
            <a:xfrm>
              <a:off x="8515350" y="5037573"/>
              <a:ext cx="628649" cy="1820427"/>
            </a:xfrm>
            <a:prstGeom prst="triangle">
              <a:avLst>
                <a:gd name="adj" fmla="val 100000"/>
              </a:avLst>
            </a:prstGeom>
            <a:solidFill>
              <a:srgbClr val="124D95"/>
            </a:solidFill>
            <a:ln>
              <a:noFill/>
            </a:ln>
          </p:spPr>
          <p:txBody>
            <a:bodyPr lIns="91425" tIns="45700" rIns="91425" bIns="45700" anchor="ctr" anchorCtr="0">
              <a:noAutofit/>
            </a:bodyPr>
            <a:lstStyle/>
            <a:p>
              <a:pPr marL="0" marR="0" lvl="0" indent="0" algn="ctr" rtl="0">
                <a:spcBef>
                  <a:spcPts val="0"/>
                </a:spcBef>
                <a:buNone/>
              </a:pPr>
              <a:endParaRPr sz="1800">
                <a:solidFill>
                  <a:schemeClr val="dk1"/>
                </a:solidFill>
                <a:latin typeface="Arial"/>
                <a:ea typeface="Arial"/>
                <a:cs typeface="Arial"/>
                <a:sym typeface="Arial"/>
              </a:endParaRPr>
            </a:p>
          </p:txBody>
        </p:sp>
        <p:sp>
          <p:nvSpPr>
            <p:cNvPr id="237" name="Shape 237"/>
            <p:cNvSpPr/>
            <p:nvPr/>
          </p:nvSpPr>
          <p:spPr>
            <a:xfrm>
              <a:off x="8639493" y="5397069"/>
              <a:ext cx="504505" cy="1460929"/>
            </a:xfrm>
            <a:prstGeom prst="triangle">
              <a:avLst>
                <a:gd name="adj" fmla="val 100000"/>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dk1"/>
                </a:solidFill>
                <a:latin typeface="Arial"/>
                <a:ea typeface="Arial"/>
                <a:cs typeface="Arial"/>
                <a:sym typeface="Arial"/>
              </a:endParaRPr>
            </a:p>
          </p:txBody>
        </p:sp>
      </p:grpSp>
      <p:sp>
        <p:nvSpPr>
          <p:cNvPr id="238" name="Shape 238"/>
          <p:cNvSpPr txBox="1"/>
          <p:nvPr/>
        </p:nvSpPr>
        <p:spPr>
          <a:xfrm>
            <a:off x="8410574" y="13772"/>
            <a:ext cx="733425" cy="353943"/>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700" b="0">
                <a:solidFill>
                  <a:srgbClr val="004874"/>
                </a:solidFill>
                <a:latin typeface="Impact"/>
                <a:ea typeface="Impact"/>
                <a:cs typeface="Impact"/>
                <a:sym typeface="Impact"/>
              </a:rPr>
              <a:t>‹#›</a:t>
            </a:fld>
            <a:endParaRPr lang="en-US" sz="1700" b="0">
              <a:solidFill>
                <a:srgbClr val="004874"/>
              </a:solidFill>
              <a:latin typeface="Impact"/>
              <a:ea typeface="Impact"/>
              <a:cs typeface="Impact"/>
              <a:sym typeface="Impact"/>
            </a:endParaRPr>
          </a:p>
        </p:txBody>
      </p:sp>
      <p:pic>
        <p:nvPicPr>
          <p:cNvPr id="239" name="Shape 239" descr="wrfgps-logo.png"/>
          <p:cNvPicPr preferRelativeResize="0"/>
          <p:nvPr/>
        </p:nvPicPr>
        <p:blipFill rotWithShape="1">
          <a:blip r:embed="rId3">
            <a:alphaModFix/>
          </a:blip>
          <a:srcRect/>
          <a:stretch/>
        </p:blipFill>
        <p:spPr>
          <a:xfrm>
            <a:off x="75107" y="6106510"/>
            <a:ext cx="2230783" cy="754552"/>
          </a:xfrm>
          <a:prstGeom prst="rect">
            <a:avLst/>
          </a:prstGeom>
          <a:noFill/>
          <a:ln>
            <a:noFill/>
          </a:ln>
        </p:spPr>
      </p:pic>
      <p:grpSp>
        <p:nvGrpSpPr>
          <p:cNvPr id="240" name="Shape 240"/>
          <p:cNvGrpSpPr/>
          <p:nvPr/>
        </p:nvGrpSpPr>
        <p:grpSpPr>
          <a:xfrm>
            <a:off x="8553859" y="5040637"/>
            <a:ext cx="592562" cy="1820427"/>
            <a:chOff x="8515350" y="5037573"/>
            <a:chExt cx="628649" cy="1820427"/>
          </a:xfrm>
        </p:grpSpPr>
        <p:sp>
          <p:nvSpPr>
            <p:cNvPr id="241" name="Shape 241"/>
            <p:cNvSpPr/>
            <p:nvPr/>
          </p:nvSpPr>
          <p:spPr>
            <a:xfrm>
              <a:off x="8515350" y="5037573"/>
              <a:ext cx="628649" cy="1820427"/>
            </a:xfrm>
            <a:prstGeom prst="triangle">
              <a:avLst>
                <a:gd name="adj" fmla="val 100000"/>
              </a:avLst>
            </a:prstGeom>
            <a:solidFill>
              <a:srgbClr val="124D95"/>
            </a:solidFill>
            <a:ln>
              <a:noFill/>
            </a:ln>
          </p:spPr>
          <p:txBody>
            <a:bodyPr lIns="91425" tIns="45700" rIns="91425" bIns="45700" anchor="ctr" anchorCtr="0">
              <a:noAutofit/>
            </a:bodyPr>
            <a:lstStyle/>
            <a:p>
              <a:pPr marL="0" marR="0" lvl="0" indent="0" algn="ctr" rtl="0">
                <a:spcBef>
                  <a:spcPts val="0"/>
                </a:spcBef>
                <a:buNone/>
              </a:pPr>
              <a:endParaRPr sz="1800">
                <a:solidFill>
                  <a:schemeClr val="dk1"/>
                </a:solidFill>
                <a:latin typeface="Arial"/>
                <a:ea typeface="Arial"/>
                <a:cs typeface="Arial"/>
                <a:sym typeface="Arial"/>
              </a:endParaRPr>
            </a:p>
          </p:txBody>
        </p:sp>
        <p:sp>
          <p:nvSpPr>
            <p:cNvPr id="242" name="Shape 242"/>
            <p:cNvSpPr/>
            <p:nvPr/>
          </p:nvSpPr>
          <p:spPr>
            <a:xfrm>
              <a:off x="8639493" y="5397069"/>
              <a:ext cx="504505" cy="1460929"/>
            </a:xfrm>
            <a:prstGeom prst="triangle">
              <a:avLst>
                <a:gd name="adj" fmla="val 100000"/>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dk1"/>
                </a:solidFill>
                <a:latin typeface="Arial"/>
                <a:ea typeface="Arial"/>
                <a:cs typeface="Arial"/>
                <a:sym typeface="Arial"/>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peaker Slide - Triple">
    <p:spTree>
      <p:nvGrpSpPr>
        <p:cNvPr id="1" name="Shape 243"/>
        <p:cNvGrpSpPr/>
        <p:nvPr/>
      </p:nvGrpSpPr>
      <p:grpSpPr>
        <a:xfrm>
          <a:off x="0" y="0"/>
          <a:ext cx="0" cy="0"/>
          <a:chOff x="0" y="0"/>
          <a:chExt cx="0" cy="0"/>
        </a:xfrm>
      </p:grpSpPr>
      <p:sp>
        <p:nvSpPr>
          <p:cNvPr id="244" name="Shape 244"/>
          <p:cNvSpPr/>
          <p:nvPr/>
        </p:nvSpPr>
        <p:spPr>
          <a:xfrm>
            <a:off x="0" y="2124677"/>
            <a:ext cx="8239125" cy="1625895"/>
          </a:xfrm>
          <a:prstGeom prst="rect">
            <a:avLst/>
          </a:prstGeom>
          <a:gradFill>
            <a:gsLst>
              <a:gs pos="0">
                <a:srgbClr val="E9F7FC"/>
              </a:gs>
              <a:gs pos="65000">
                <a:srgbClr val="EEF9FD">
                  <a:alpha val="49803"/>
                </a:srgbClr>
              </a:gs>
              <a:gs pos="91000">
                <a:srgbClr val="F2F2F2">
                  <a:alpha val="0"/>
                </a:srgbClr>
              </a:gs>
              <a:gs pos="100000">
                <a:srgbClr val="F2F2F2">
                  <a:alpha val="0"/>
                </a:srgbClr>
              </a:gs>
            </a:gsLst>
            <a:lin ang="0" scaled="0"/>
          </a:gra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grpSp>
        <p:nvGrpSpPr>
          <p:cNvPr id="245" name="Shape 245"/>
          <p:cNvGrpSpPr/>
          <p:nvPr/>
        </p:nvGrpSpPr>
        <p:grpSpPr>
          <a:xfrm>
            <a:off x="0" y="2097246"/>
            <a:ext cx="8239126" cy="1681480"/>
            <a:chOff x="0" y="2097246"/>
            <a:chExt cx="8239126" cy="1681480"/>
          </a:xfrm>
        </p:grpSpPr>
        <p:sp>
          <p:nvSpPr>
            <p:cNvPr id="246" name="Shape 246"/>
            <p:cNvSpPr/>
            <p:nvPr/>
          </p:nvSpPr>
          <p:spPr>
            <a:xfrm>
              <a:off x="0" y="3751294"/>
              <a:ext cx="8239125" cy="27431"/>
            </a:xfrm>
            <a:prstGeom prst="rect">
              <a:avLst/>
            </a:prstGeom>
            <a:gradFill>
              <a:gsLst>
                <a:gs pos="0">
                  <a:srgbClr val="D3EFF9"/>
                </a:gs>
                <a:gs pos="52200">
                  <a:srgbClr val="E8E8E8">
                    <a:alpha val="49803"/>
                  </a:srgbClr>
                </a:gs>
                <a:gs pos="91000">
                  <a:srgbClr val="F2F2F2">
                    <a:alpha val="0"/>
                  </a:srgbClr>
                </a:gs>
                <a:gs pos="100000">
                  <a:srgbClr val="F2F2F2">
                    <a:alpha val="0"/>
                  </a:srgbClr>
                </a:gs>
              </a:gsLst>
              <a:lin ang="0" scaled="0"/>
            </a:gra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sp>
          <p:nvSpPr>
            <p:cNvPr id="247" name="Shape 247"/>
            <p:cNvSpPr/>
            <p:nvPr/>
          </p:nvSpPr>
          <p:spPr>
            <a:xfrm>
              <a:off x="0" y="2097246"/>
              <a:ext cx="8239125" cy="27431"/>
            </a:xfrm>
            <a:prstGeom prst="rect">
              <a:avLst/>
            </a:prstGeom>
            <a:gradFill>
              <a:gsLst>
                <a:gs pos="0">
                  <a:srgbClr val="D3EFF9"/>
                </a:gs>
                <a:gs pos="52200">
                  <a:srgbClr val="E8E8E8">
                    <a:alpha val="49803"/>
                  </a:srgbClr>
                </a:gs>
                <a:gs pos="91000">
                  <a:srgbClr val="F2F2F2">
                    <a:alpha val="0"/>
                  </a:srgbClr>
                </a:gs>
                <a:gs pos="100000">
                  <a:srgbClr val="F2F2F2">
                    <a:alpha val="0"/>
                  </a:srgbClr>
                </a:gs>
              </a:gsLst>
              <a:lin ang="0" scaled="0"/>
            </a:gra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grpSp>
      <p:sp>
        <p:nvSpPr>
          <p:cNvPr id="248" name="Shape 248"/>
          <p:cNvSpPr txBox="1">
            <a:spLocks noGrp="1"/>
          </p:cNvSpPr>
          <p:nvPr>
            <p:ph type="body" idx="1"/>
          </p:nvPr>
        </p:nvSpPr>
        <p:spPr>
          <a:xfrm>
            <a:off x="4035282" y="2171114"/>
            <a:ext cx="3970337" cy="366711"/>
          </a:xfrm>
          <a:prstGeom prst="rect">
            <a:avLst/>
          </a:prstGeom>
          <a:noFill/>
          <a:ln>
            <a:noFill/>
          </a:ln>
        </p:spPr>
        <p:txBody>
          <a:bodyPr lIns="91425" tIns="91425" rIns="91425" bIns="91425" anchor="b" anchorCtr="0"/>
          <a:lstStyle>
            <a:lvl1pPr marL="0" marR="0" lvl="0" indent="0" algn="l" rtl="0">
              <a:lnSpc>
                <a:spcPct val="85000"/>
              </a:lnSpc>
              <a:spcBef>
                <a:spcPts val="0"/>
              </a:spcBef>
              <a:buClr>
                <a:srgbClr val="752832"/>
              </a:buClr>
              <a:buFont typeface="Noto Sans Symbols"/>
              <a:buNone/>
              <a:defRPr sz="2800" b="0" i="0" u="none" strike="noStrike" cap="small">
                <a:solidFill>
                  <a:srgbClr val="004874"/>
                </a:solidFill>
                <a:latin typeface="Impact"/>
                <a:ea typeface="Impact"/>
                <a:cs typeface="Impact"/>
                <a:sym typeface="Impact"/>
              </a:defRPr>
            </a:lvl1pPr>
            <a:lvl2pPr marL="742950" marR="0" lvl="1" indent="-120650" algn="l" rtl="0">
              <a:spcBef>
                <a:spcPts val="520"/>
              </a:spcBef>
              <a:buClr>
                <a:srgbClr val="752832"/>
              </a:buClr>
              <a:buSzPct val="100000"/>
              <a:buFont typeface="Arial"/>
              <a:buChar char="•"/>
              <a:defRPr sz="2600" b="0" i="0" u="none" strike="noStrike" cap="none">
                <a:solidFill>
                  <a:srgbClr val="595959"/>
                </a:solidFill>
                <a:latin typeface="Arial"/>
                <a:ea typeface="Arial"/>
                <a:cs typeface="Arial"/>
                <a:sym typeface="Arial"/>
              </a:defRPr>
            </a:lvl2pPr>
            <a:lvl3pPr marL="1143000" marR="0" lvl="2" indent="-88900" algn="l" rtl="0">
              <a:spcBef>
                <a:spcPts val="440"/>
              </a:spcBef>
              <a:buClr>
                <a:srgbClr val="752832"/>
              </a:buClr>
              <a:buSzPct val="100000"/>
              <a:buFont typeface="PT Sans"/>
              <a:buChar char="–"/>
              <a:defRPr sz="2200" b="0" i="0" u="none" strike="noStrike" cap="none">
                <a:solidFill>
                  <a:srgbClr val="595959"/>
                </a:solidFill>
                <a:latin typeface="Arial"/>
                <a:ea typeface="Arial"/>
                <a:cs typeface="Arial"/>
                <a:sym typeface="Arial"/>
              </a:defRPr>
            </a:lvl3pPr>
            <a:lvl4pPr marL="1600200" marR="0" lvl="3" indent="-114300" algn="l" rtl="0">
              <a:spcBef>
                <a:spcPts val="360"/>
              </a:spcBef>
              <a:buClr>
                <a:srgbClr val="752832"/>
              </a:buClr>
              <a:buSzPct val="100000"/>
              <a:buFont typeface="Arial"/>
              <a:buChar char="•"/>
              <a:defRPr sz="1800" b="0" i="0" u="none" strike="noStrike" cap="none">
                <a:solidFill>
                  <a:srgbClr val="595959"/>
                </a:solidFill>
                <a:latin typeface="Arial"/>
                <a:ea typeface="Arial"/>
                <a:cs typeface="Arial"/>
                <a:sym typeface="Arial"/>
              </a:defRPr>
            </a:lvl4pPr>
            <a:lvl5pPr marL="2057400" marR="0" lvl="4" indent="-114300" algn="l" rtl="0">
              <a:spcBef>
                <a:spcPts val="360"/>
              </a:spcBef>
              <a:buClr>
                <a:srgbClr val="752832"/>
              </a:buClr>
              <a:buSzPct val="100000"/>
              <a:buFont typeface="Arial"/>
              <a:buChar char="»"/>
              <a:defRPr sz="1800" b="0" i="0" u="none" strike="noStrike" cap="none">
                <a:solidFill>
                  <a:srgbClr val="595959"/>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49" name="Shape 249"/>
          <p:cNvSpPr txBox="1">
            <a:spLocks noGrp="1"/>
          </p:cNvSpPr>
          <p:nvPr>
            <p:ph type="body" idx="2"/>
          </p:nvPr>
        </p:nvSpPr>
        <p:spPr>
          <a:xfrm>
            <a:off x="2297111" y="4043757"/>
            <a:ext cx="3970337" cy="365759"/>
          </a:xfrm>
          <a:prstGeom prst="rect">
            <a:avLst/>
          </a:prstGeom>
          <a:noFill/>
          <a:ln>
            <a:noFill/>
          </a:ln>
        </p:spPr>
        <p:txBody>
          <a:bodyPr lIns="91425" tIns="91425" rIns="91425" bIns="91425" anchor="b" anchorCtr="0"/>
          <a:lstStyle>
            <a:lvl1pPr marL="0" marR="0" lvl="0" indent="0" algn="l" rtl="0">
              <a:lnSpc>
                <a:spcPct val="85000"/>
              </a:lnSpc>
              <a:spcBef>
                <a:spcPts val="0"/>
              </a:spcBef>
              <a:buClr>
                <a:srgbClr val="752832"/>
              </a:buClr>
              <a:buFont typeface="Noto Sans Symbols"/>
              <a:buNone/>
              <a:defRPr sz="2800" b="0" i="0" u="none" strike="noStrike" cap="small">
                <a:solidFill>
                  <a:srgbClr val="004874"/>
                </a:solidFill>
                <a:latin typeface="Impact"/>
                <a:ea typeface="Impact"/>
                <a:cs typeface="Impact"/>
                <a:sym typeface="Impact"/>
              </a:defRPr>
            </a:lvl1pPr>
            <a:lvl2pPr marL="742950" marR="0" lvl="1" indent="-120650" algn="l" rtl="0">
              <a:spcBef>
                <a:spcPts val="520"/>
              </a:spcBef>
              <a:buClr>
                <a:srgbClr val="752832"/>
              </a:buClr>
              <a:buSzPct val="100000"/>
              <a:buFont typeface="Arial"/>
              <a:buChar char="•"/>
              <a:defRPr sz="2600" b="0" i="0" u="none" strike="noStrike" cap="none">
                <a:solidFill>
                  <a:srgbClr val="595959"/>
                </a:solidFill>
                <a:latin typeface="Arial"/>
                <a:ea typeface="Arial"/>
                <a:cs typeface="Arial"/>
                <a:sym typeface="Arial"/>
              </a:defRPr>
            </a:lvl2pPr>
            <a:lvl3pPr marL="1143000" marR="0" lvl="2" indent="-88900" algn="l" rtl="0">
              <a:spcBef>
                <a:spcPts val="440"/>
              </a:spcBef>
              <a:buClr>
                <a:srgbClr val="752832"/>
              </a:buClr>
              <a:buSzPct val="100000"/>
              <a:buFont typeface="PT Sans"/>
              <a:buChar char="–"/>
              <a:defRPr sz="2200" b="0" i="0" u="none" strike="noStrike" cap="none">
                <a:solidFill>
                  <a:srgbClr val="595959"/>
                </a:solidFill>
                <a:latin typeface="Arial"/>
                <a:ea typeface="Arial"/>
                <a:cs typeface="Arial"/>
                <a:sym typeface="Arial"/>
              </a:defRPr>
            </a:lvl3pPr>
            <a:lvl4pPr marL="1600200" marR="0" lvl="3" indent="-114300" algn="l" rtl="0">
              <a:spcBef>
                <a:spcPts val="360"/>
              </a:spcBef>
              <a:buClr>
                <a:srgbClr val="752832"/>
              </a:buClr>
              <a:buSzPct val="100000"/>
              <a:buFont typeface="Arial"/>
              <a:buChar char="•"/>
              <a:defRPr sz="1800" b="0" i="0" u="none" strike="noStrike" cap="none">
                <a:solidFill>
                  <a:srgbClr val="595959"/>
                </a:solidFill>
                <a:latin typeface="Arial"/>
                <a:ea typeface="Arial"/>
                <a:cs typeface="Arial"/>
                <a:sym typeface="Arial"/>
              </a:defRPr>
            </a:lvl4pPr>
            <a:lvl5pPr marL="2057400" marR="0" lvl="4" indent="-114300" algn="l" rtl="0">
              <a:spcBef>
                <a:spcPts val="360"/>
              </a:spcBef>
              <a:buClr>
                <a:srgbClr val="752832"/>
              </a:buClr>
              <a:buSzPct val="100000"/>
              <a:buFont typeface="Arial"/>
              <a:buChar char="»"/>
              <a:defRPr sz="1800" b="0" i="0" u="none" strike="noStrike" cap="none">
                <a:solidFill>
                  <a:srgbClr val="595959"/>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50" name="Shape 250"/>
          <p:cNvSpPr txBox="1">
            <a:spLocks noGrp="1"/>
          </p:cNvSpPr>
          <p:nvPr>
            <p:ph type="title"/>
          </p:nvPr>
        </p:nvSpPr>
        <p:spPr>
          <a:xfrm>
            <a:off x="2297113" y="290227"/>
            <a:ext cx="3970337" cy="365759"/>
          </a:xfrm>
          <a:prstGeom prst="rect">
            <a:avLst/>
          </a:prstGeom>
          <a:noFill/>
          <a:ln>
            <a:noFill/>
          </a:ln>
        </p:spPr>
        <p:txBody>
          <a:bodyPr lIns="91425" tIns="91425" rIns="91425" bIns="91425" anchor="b" anchorCtr="0"/>
          <a:lstStyle>
            <a:lvl1pPr marL="0" marR="0" lvl="0" indent="0" algn="l" rtl="0">
              <a:lnSpc>
                <a:spcPct val="85000"/>
              </a:lnSpc>
              <a:spcBef>
                <a:spcPts val="0"/>
              </a:spcBef>
              <a:buClr>
                <a:srgbClr val="004874"/>
              </a:buClr>
              <a:buFont typeface="Impact"/>
              <a:buNone/>
              <a:defRPr sz="2800" b="0" i="0" u="none" strike="noStrike" cap="small">
                <a:solidFill>
                  <a:srgbClr val="004874"/>
                </a:solidFill>
                <a:latin typeface="Impact"/>
                <a:ea typeface="Impact"/>
                <a:cs typeface="Impact"/>
                <a:sym typeface="Impact"/>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51" name="Shape 251"/>
          <p:cNvSpPr txBox="1">
            <a:spLocks noGrp="1"/>
          </p:cNvSpPr>
          <p:nvPr>
            <p:ph type="body" idx="3"/>
          </p:nvPr>
        </p:nvSpPr>
        <p:spPr>
          <a:xfrm>
            <a:off x="2297111" y="685800"/>
            <a:ext cx="3970337" cy="274319"/>
          </a:xfrm>
          <a:prstGeom prst="rect">
            <a:avLst/>
          </a:prstGeom>
          <a:noFill/>
          <a:ln>
            <a:noFill/>
          </a:ln>
        </p:spPr>
        <p:txBody>
          <a:bodyPr lIns="91425" tIns="91425" rIns="91425" bIns="91425" anchor="t" anchorCtr="0"/>
          <a:lstStyle>
            <a:lvl1pPr marL="0" marR="0" lvl="0" indent="0" algn="l" rtl="0">
              <a:spcBef>
                <a:spcPts val="340"/>
              </a:spcBef>
              <a:buClr>
                <a:srgbClr val="752832"/>
              </a:buClr>
              <a:buFont typeface="Noto Sans Symbols"/>
              <a:buNone/>
              <a:defRPr sz="1700" b="0" i="1" u="none" strike="noStrike" cap="none">
                <a:solidFill>
                  <a:srgbClr val="3F3F3F"/>
                </a:solidFill>
                <a:latin typeface="Arial"/>
                <a:ea typeface="Arial"/>
                <a:cs typeface="Arial"/>
                <a:sym typeface="Arial"/>
              </a:defRPr>
            </a:lvl1pPr>
            <a:lvl2pPr marL="457200" marR="0" lvl="1" indent="0" algn="l" rtl="0">
              <a:spcBef>
                <a:spcPts val="240"/>
              </a:spcBef>
              <a:buClr>
                <a:srgbClr val="752832"/>
              </a:buClr>
              <a:buFont typeface="Arial"/>
              <a:buNone/>
              <a:defRPr sz="1200" b="0" i="0" u="none" strike="noStrike" cap="none">
                <a:solidFill>
                  <a:srgbClr val="595959"/>
                </a:solidFill>
                <a:latin typeface="Arial"/>
                <a:ea typeface="Arial"/>
                <a:cs typeface="Arial"/>
                <a:sym typeface="Arial"/>
              </a:defRPr>
            </a:lvl2pPr>
            <a:lvl3pPr marL="914400" marR="0" lvl="2" indent="0" algn="l" rtl="0">
              <a:spcBef>
                <a:spcPts val="200"/>
              </a:spcBef>
              <a:buClr>
                <a:srgbClr val="752832"/>
              </a:buClr>
              <a:buFont typeface="PT Sans"/>
              <a:buNone/>
              <a:defRPr sz="1000" b="0" i="0" u="none" strike="noStrike" cap="none">
                <a:solidFill>
                  <a:srgbClr val="595959"/>
                </a:solidFill>
                <a:latin typeface="Arial"/>
                <a:ea typeface="Arial"/>
                <a:cs typeface="Arial"/>
                <a:sym typeface="Arial"/>
              </a:defRPr>
            </a:lvl3pPr>
            <a:lvl4pPr marL="1371600" marR="0" lvl="3" indent="0" algn="l" rtl="0">
              <a:spcBef>
                <a:spcPts val="180"/>
              </a:spcBef>
              <a:buClr>
                <a:srgbClr val="752832"/>
              </a:buClr>
              <a:buFont typeface="Arial"/>
              <a:buNone/>
              <a:defRPr sz="900" b="0" i="0" u="none" strike="noStrike" cap="none">
                <a:solidFill>
                  <a:srgbClr val="595959"/>
                </a:solidFill>
                <a:latin typeface="Arial"/>
                <a:ea typeface="Arial"/>
                <a:cs typeface="Arial"/>
                <a:sym typeface="Arial"/>
              </a:defRPr>
            </a:lvl4pPr>
            <a:lvl5pPr marL="1828800" marR="0" lvl="4" indent="0" algn="l" rtl="0">
              <a:spcBef>
                <a:spcPts val="180"/>
              </a:spcBef>
              <a:buClr>
                <a:srgbClr val="752832"/>
              </a:buClr>
              <a:buFont typeface="Arial"/>
              <a:buNone/>
              <a:defRPr sz="900" b="0" i="0" u="none" strike="noStrike" cap="none">
                <a:solidFill>
                  <a:srgbClr val="595959"/>
                </a:solidFill>
                <a:latin typeface="Arial"/>
                <a:ea typeface="Arial"/>
                <a:cs typeface="Arial"/>
                <a:sym typeface="Arial"/>
              </a:defRPr>
            </a:lvl5pPr>
            <a:lvl6pPr marL="2286000" marR="0" lvl="5"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9pPr>
          </a:lstStyle>
          <a:p>
            <a:endParaRPr/>
          </a:p>
        </p:txBody>
      </p:sp>
      <p:sp>
        <p:nvSpPr>
          <p:cNvPr id="252" name="Shape 252"/>
          <p:cNvSpPr>
            <a:spLocks noGrp="1"/>
          </p:cNvSpPr>
          <p:nvPr>
            <p:ph type="pic" idx="4"/>
          </p:nvPr>
        </p:nvSpPr>
        <p:spPr>
          <a:xfrm>
            <a:off x="558941" y="265512"/>
            <a:ext cx="1193659" cy="1641281"/>
          </a:xfrm>
          <a:prstGeom prst="rect">
            <a:avLst/>
          </a:prstGeom>
          <a:solidFill>
            <a:srgbClr val="D8D8D8"/>
          </a:solidFill>
          <a:ln w="73025" cap="flat" cmpd="sng">
            <a:solidFill>
              <a:srgbClr val="002C47"/>
            </a:solidFill>
            <a:prstDash val="solid"/>
            <a:round/>
            <a:headEnd type="none" w="med" len="med"/>
            <a:tailEnd type="none" w="med" len="med"/>
          </a:ln>
          <a:effectLst>
            <a:outerShdw blurRad="139699" dist="38100" dir="8100000" algn="tr" rotWithShape="0">
              <a:srgbClr val="000000">
                <a:alpha val="81960"/>
              </a:srgbClr>
            </a:outerShdw>
          </a:effectLst>
        </p:spPr>
        <p:txBody>
          <a:bodyPr lIns="91425" tIns="91425" rIns="91425" bIns="91425" anchor="ctr" anchorCtr="0"/>
          <a:lstStyle>
            <a:lvl1pPr marL="0" marR="0" lvl="0" indent="0" algn="ctr" rtl="0">
              <a:lnSpc>
                <a:spcPct val="100000"/>
              </a:lnSpc>
              <a:spcBef>
                <a:spcPts val="400"/>
              </a:spcBef>
              <a:spcAft>
                <a:spcPts val="0"/>
              </a:spcAft>
              <a:buClr>
                <a:srgbClr val="752832"/>
              </a:buClr>
              <a:buFont typeface="Noto Sans Symbols"/>
              <a:buNone/>
              <a:defRPr sz="2000" b="0" i="1" u="none" strike="noStrike" cap="none">
                <a:solidFill>
                  <a:srgbClr val="3F3F3F"/>
                </a:solidFill>
                <a:latin typeface="Arial"/>
                <a:ea typeface="Arial"/>
                <a:cs typeface="Arial"/>
                <a:sym typeface="Arial"/>
              </a:defRPr>
            </a:lvl1pPr>
            <a:lvl2pPr marL="742950" marR="0" lvl="1" indent="-120650" algn="l" rtl="0">
              <a:spcBef>
                <a:spcPts val="520"/>
              </a:spcBef>
              <a:buClr>
                <a:srgbClr val="752832"/>
              </a:buClr>
              <a:buSzPct val="100000"/>
              <a:buFont typeface="Arial"/>
              <a:buChar char="•"/>
              <a:defRPr sz="2600" b="0" i="0" u="none" strike="noStrike" cap="none">
                <a:solidFill>
                  <a:srgbClr val="595959"/>
                </a:solidFill>
                <a:latin typeface="Arial"/>
                <a:ea typeface="Arial"/>
                <a:cs typeface="Arial"/>
                <a:sym typeface="Arial"/>
              </a:defRPr>
            </a:lvl2pPr>
            <a:lvl3pPr marL="1143000" marR="0" lvl="2" indent="-88900" algn="l" rtl="0">
              <a:spcBef>
                <a:spcPts val="440"/>
              </a:spcBef>
              <a:buClr>
                <a:srgbClr val="752832"/>
              </a:buClr>
              <a:buSzPct val="100000"/>
              <a:buFont typeface="PT Sans"/>
              <a:buChar char="–"/>
              <a:defRPr sz="2200" b="0" i="0" u="none" strike="noStrike" cap="none">
                <a:solidFill>
                  <a:srgbClr val="595959"/>
                </a:solidFill>
                <a:latin typeface="Arial"/>
                <a:ea typeface="Arial"/>
                <a:cs typeface="Arial"/>
                <a:sym typeface="Arial"/>
              </a:defRPr>
            </a:lvl3pPr>
            <a:lvl4pPr marL="1600200" marR="0" lvl="3" indent="-114300" algn="l" rtl="0">
              <a:spcBef>
                <a:spcPts val="360"/>
              </a:spcBef>
              <a:buClr>
                <a:srgbClr val="752832"/>
              </a:buClr>
              <a:buSzPct val="100000"/>
              <a:buFont typeface="Arial"/>
              <a:buChar char="•"/>
              <a:defRPr sz="1800" b="0" i="0" u="none" strike="noStrike" cap="none">
                <a:solidFill>
                  <a:srgbClr val="595959"/>
                </a:solidFill>
                <a:latin typeface="Arial"/>
                <a:ea typeface="Arial"/>
                <a:cs typeface="Arial"/>
                <a:sym typeface="Arial"/>
              </a:defRPr>
            </a:lvl4pPr>
            <a:lvl5pPr marL="2057400" marR="0" lvl="4" indent="-114300" algn="l" rtl="0">
              <a:spcBef>
                <a:spcPts val="360"/>
              </a:spcBef>
              <a:buClr>
                <a:srgbClr val="752832"/>
              </a:buClr>
              <a:buSzPct val="100000"/>
              <a:buFont typeface="Arial"/>
              <a:buChar char="»"/>
              <a:defRPr sz="1800" b="0" i="0" u="none" strike="noStrike" cap="none">
                <a:solidFill>
                  <a:srgbClr val="595959"/>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253" name="Shape 253"/>
          <p:cNvCxnSpPr/>
          <p:nvPr/>
        </p:nvCxnSpPr>
        <p:spPr>
          <a:xfrm>
            <a:off x="2297113" y="1002508"/>
            <a:ext cx="3303587" cy="0"/>
          </a:xfrm>
          <a:prstGeom prst="straightConnector1">
            <a:avLst/>
          </a:prstGeom>
          <a:noFill/>
          <a:ln w="25400" cap="flat" cmpd="sng">
            <a:solidFill>
              <a:srgbClr val="5585C5"/>
            </a:solidFill>
            <a:prstDash val="solid"/>
            <a:round/>
            <a:headEnd type="none" w="med" len="med"/>
            <a:tailEnd type="none" w="med" len="med"/>
          </a:ln>
        </p:spPr>
      </p:cxnSp>
      <p:sp>
        <p:nvSpPr>
          <p:cNvPr id="254" name="Shape 254"/>
          <p:cNvSpPr txBox="1">
            <a:spLocks noGrp="1"/>
          </p:cNvSpPr>
          <p:nvPr>
            <p:ph type="body" idx="5"/>
          </p:nvPr>
        </p:nvSpPr>
        <p:spPr>
          <a:xfrm>
            <a:off x="2297113" y="1038225"/>
            <a:ext cx="3970337" cy="907854"/>
          </a:xfrm>
          <a:prstGeom prst="rect">
            <a:avLst/>
          </a:prstGeom>
          <a:noFill/>
          <a:ln>
            <a:noFill/>
          </a:ln>
        </p:spPr>
        <p:txBody>
          <a:bodyPr lIns="91425" tIns="91425" rIns="91425" bIns="91425" anchor="t" anchorCtr="0"/>
          <a:lstStyle>
            <a:lvl1pPr marL="0" marR="0" lvl="0" indent="0" algn="l" rtl="0">
              <a:spcBef>
                <a:spcPts val="320"/>
              </a:spcBef>
              <a:buClr>
                <a:srgbClr val="752832"/>
              </a:buClr>
              <a:buFont typeface="Noto Sans Symbols"/>
              <a:buNone/>
              <a:defRPr sz="1600" b="0" i="0" u="none" strike="noStrike" cap="none">
                <a:solidFill>
                  <a:srgbClr val="3F3F3F"/>
                </a:solidFill>
                <a:latin typeface="Arial"/>
                <a:ea typeface="Arial"/>
                <a:cs typeface="Arial"/>
                <a:sym typeface="Arial"/>
              </a:defRPr>
            </a:lvl1pPr>
            <a:lvl2pPr marL="457200" marR="0" lvl="1" indent="0" algn="l" rtl="0">
              <a:spcBef>
                <a:spcPts val="240"/>
              </a:spcBef>
              <a:buClr>
                <a:srgbClr val="752832"/>
              </a:buClr>
              <a:buFont typeface="Arial"/>
              <a:buNone/>
              <a:defRPr sz="1200" b="0" i="0" u="none" strike="noStrike" cap="none">
                <a:solidFill>
                  <a:srgbClr val="595959"/>
                </a:solidFill>
                <a:latin typeface="Arial"/>
                <a:ea typeface="Arial"/>
                <a:cs typeface="Arial"/>
                <a:sym typeface="Arial"/>
              </a:defRPr>
            </a:lvl2pPr>
            <a:lvl3pPr marL="914400" marR="0" lvl="2" indent="0" algn="l" rtl="0">
              <a:spcBef>
                <a:spcPts val="200"/>
              </a:spcBef>
              <a:buClr>
                <a:srgbClr val="752832"/>
              </a:buClr>
              <a:buFont typeface="PT Sans"/>
              <a:buNone/>
              <a:defRPr sz="1000" b="0" i="0" u="none" strike="noStrike" cap="none">
                <a:solidFill>
                  <a:srgbClr val="595959"/>
                </a:solidFill>
                <a:latin typeface="Arial"/>
                <a:ea typeface="Arial"/>
                <a:cs typeface="Arial"/>
                <a:sym typeface="Arial"/>
              </a:defRPr>
            </a:lvl3pPr>
            <a:lvl4pPr marL="1371600" marR="0" lvl="3" indent="0" algn="l" rtl="0">
              <a:spcBef>
                <a:spcPts val="180"/>
              </a:spcBef>
              <a:buClr>
                <a:srgbClr val="752832"/>
              </a:buClr>
              <a:buFont typeface="Arial"/>
              <a:buNone/>
              <a:defRPr sz="900" b="0" i="0" u="none" strike="noStrike" cap="none">
                <a:solidFill>
                  <a:srgbClr val="595959"/>
                </a:solidFill>
                <a:latin typeface="Arial"/>
                <a:ea typeface="Arial"/>
                <a:cs typeface="Arial"/>
                <a:sym typeface="Arial"/>
              </a:defRPr>
            </a:lvl4pPr>
            <a:lvl5pPr marL="1828800" marR="0" lvl="4" indent="0" algn="l" rtl="0">
              <a:spcBef>
                <a:spcPts val="180"/>
              </a:spcBef>
              <a:buClr>
                <a:srgbClr val="752832"/>
              </a:buClr>
              <a:buFont typeface="Arial"/>
              <a:buNone/>
              <a:defRPr sz="900" b="0" i="0" u="none" strike="noStrike" cap="none">
                <a:solidFill>
                  <a:srgbClr val="595959"/>
                </a:solidFill>
                <a:latin typeface="Arial"/>
                <a:ea typeface="Arial"/>
                <a:cs typeface="Arial"/>
                <a:sym typeface="Arial"/>
              </a:defRPr>
            </a:lvl5pPr>
            <a:lvl6pPr marL="2286000" marR="0" lvl="5"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9pPr>
          </a:lstStyle>
          <a:p>
            <a:endParaRPr/>
          </a:p>
        </p:txBody>
      </p:sp>
      <p:sp>
        <p:nvSpPr>
          <p:cNvPr id="255" name="Shape 255"/>
          <p:cNvSpPr txBox="1">
            <a:spLocks noGrp="1"/>
          </p:cNvSpPr>
          <p:nvPr>
            <p:ph type="body" idx="6"/>
          </p:nvPr>
        </p:nvSpPr>
        <p:spPr>
          <a:xfrm>
            <a:off x="2297113" y="4438144"/>
            <a:ext cx="3970337" cy="274319"/>
          </a:xfrm>
          <a:prstGeom prst="rect">
            <a:avLst/>
          </a:prstGeom>
          <a:noFill/>
          <a:ln>
            <a:noFill/>
          </a:ln>
        </p:spPr>
        <p:txBody>
          <a:bodyPr lIns="91425" tIns="91425" rIns="91425" bIns="91425" anchor="t" anchorCtr="0"/>
          <a:lstStyle>
            <a:lvl1pPr marL="0" marR="0" lvl="0" indent="0" algn="l" rtl="0">
              <a:spcBef>
                <a:spcPts val="340"/>
              </a:spcBef>
              <a:buClr>
                <a:srgbClr val="752832"/>
              </a:buClr>
              <a:buFont typeface="Noto Sans Symbols"/>
              <a:buNone/>
              <a:defRPr sz="1700" b="0" i="1" u="none" strike="noStrike" cap="none">
                <a:solidFill>
                  <a:srgbClr val="3F3F3F"/>
                </a:solidFill>
                <a:latin typeface="Arial"/>
                <a:ea typeface="Arial"/>
                <a:cs typeface="Arial"/>
                <a:sym typeface="Arial"/>
              </a:defRPr>
            </a:lvl1pPr>
            <a:lvl2pPr marL="457200" marR="0" lvl="1" indent="0" algn="l" rtl="0">
              <a:spcBef>
                <a:spcPts val="240"/>
              </a:spcBef>
              <a:buClr>
                <a:srgbClr val="752832"/>
              </a:buClr>
              <a:buFont typeface="Arial"/>
              <a:buNone/>
              <a:defRPr sz="1200" b="0" i="0" u="none" strike="noStrike" cap="none">
                <a:solidFill>
                  <a:srgbClr val="595959"/>
                </a:solidFill>
                <a:latin typeface="Arial"/>
                <a:ea typeface="Arial"/>
                <a:cs typeface="Arial"/>
                <a:sym typeface="Arial"/>
              </a:defRPr>
            </a:lvl2pPr>
            <a:lvl3pPr marL="914400" marR="0" lvl="2" indent="0" algn="l" rtl="0">
              <a:spcBef>
                <a:spcPts val="200"/>
              </a:spcBef>
              <a:buClr>
                <a:srgbClr val="752832"/>
              </a:buClr>
              <a:buFont typeface="PT Sans"/>
              <a:buNone/>
              <a:defRPr sz="1000" b="0" i="0" u="none" strike="noStrike" cap="none">
                <a:solidFill>
                  <a:srgbClr val="595959"/>
                </a:solidFill>
                <a:latin typeface="Arial"/>
                <a:ea typeface="Arial"/>
                <a:cs typeface="Arial"/>
                <a:sym typeface="Arial"/>
              </a:defRPr>
            </a:lvl3pPr>
            <a:lvl4pPr marL="1371600" marR="0" lvl="3" indent="0" algn="l" rtl="0">
              <a:spcBef>
                <a:spcPts val="180"/>
              </a:spcBef>
              <a:buClr>
                <a:srgbClr val="752832"/>
              </a:buClr>
              <a:buFont typeface="Arial"/>
              <a:buNone/>
              <a:defRPr sz="900" b="0" i="0" u="none" strike="noStrike" cap="none">
                <a:solidFill>
                  <a:srgbClr val="595959"/>
                </a:solidFill>
                <a:latin typeface="Arial"/>
                <a:ea typeface="Arial"/>
                <a:cs typeface="Arial"/>
                <a:sym typeface="Arial"/>
              </a:defRPr>
            </a:lvl4pPr>
            <a:lvl5pPr marL="1828800" marR="0" lvl="4" indent="0" algn="l" rtl="0">
              <a:spcBef>
                <a:spcPts val="180"/>
              </a:spcBef>
              <a:buClr>
                <a:srgbClr val="752832"/>
              </a:buClr>
              <a:buFont typeface="Arial"/>
              <a:buNone/>
              <a:defRPr sz="900" b="0" i="0" u="none" strike="noStrike" cap="none">
                <a:solidFill>
                  <a:srgbClr val="595959"/>
                </a:solidFill>
                <a:latin typeface="Arial"/>
                <a:ea typeface="Arial"/>
                <a:cs typeface="Arial"/>
                <a:sym typeface="Arial"/>
              </a:defRPr>
            </a:lvl5pPr>
            <a:lvl6pPr marL="2286000" marR="0" lvl="5"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9pPr>
          </a:lstStyle>
          <a:p>
            <a:endParaRPr/>
          </a:p>
        </p:txBody>
      </p:sp>
      <p:sp>
        <p:nvSpPr>
          <p:cNvPr id="256" name="Shape 256"/>
          <p:cNvSpPr>
            <a:spLocks noGrp="1"/>
          </p:cNvSpPr>
          <p:nvPr>
            <p:ph type="pic" idx="7"/>
          </p:nvPr>
        </p:nvSpPr>
        <p:spPr>
          <a:xfrm>
            <a:off x="558941" y="3989280"/>
            <a:ext cx="1193659" cy="1641281"/>
          </a:xfrm>
          <a:prstGeom prst="rect">
            <a:avLst/>
          </a:prstGeom>
          <a:solidFill>
            <a:srgbClr val="D8D8D8"/>
          </a:solidFill>
          <a:ln w="73025" cap="flat" cmpd="sng">
            <a:solidFill>
              <a:srgbClr val="002C47"/>
            </a:solidFill>
            <a:prstDash val="solid"/>
            <a:round/>
            <a:headEnd type="none" w="med" len="med"/>
            <a:tailEnd type="none" w="med" len="med"/>
          </a:ln>
          <a:effectLst>
            <a:outerShdw blurRad="139699" dist="38100" dir="8100000" algn="tr" rotWithShape="0">
              <a:srgbClr val="000000">
                <a:alpha val="81960"/>
              </a:srgbClr>
            </a:outerShdw>
          </a:effectLst>
        </p:spPr>
        <p:txBody>
          <a:bodyPr lIns="91425" tIns="91425" rIns="91425" bIns="91425" anchor="ctr" anchorCtr="0"/>
          <a:lstStyle>
            <a:lvl1pPr marL="0" marR="0" lvl="0" indent="0" algn="ctr" rtl="0">
              <a:lnSpc>
                <a:spcPct val="100000"/>
              </a:lnSpc>
              <a:spcBef>
                <a:spcPts val="400"/>
              </a:spcBef>
              <a:spcAft>
                <a:spcPts val="0"/>
              </a:spcAft>
              <a:buClr>
                <a:srgbClr val="752832"/>
              </a:buClr>
              <a:buFont typeface="Noto Sans Symbols"/>
              <a:buNone/>
              <a:defRPr sz="2000" b="0" i="1" u="none" strike="noStrike" cap="none">
                <a:solidFill>
                  <a:srgbClr val="3F3F3F"/>
                </a:solidFill>
                <a:latin typeface="Arial"/>
                <a:ea typeface="Arial"/>
                <a:cs typeface="Arial"/>
                <a:sym typeface="Arial"/>
              </a:defRPr>
            </a:lvl1pPr>
            <a:lvl2pPr marL="742950" marR="0" lvl="1" indent="-120650" algn="l" rtl="0">
              <a:spcBef>
                <a:spcPts val="520"/>
              </a:spcBef>
              <a:buClr>
                <a:srgbClr val="752832"/>
              </a:buClr>
              <a:buSzPct val="100000"/>
              <a:buFont typeface="Arial"/>
              <a:buChar char="•"/>
              <a:defRPr sz="2600" b="0" i="0" u="none" strike="noStrike" cap="none">
                <a:solidFill>
                  <a:srgbClr val="595959"/>
                </a:solidFill>
                <a:latin typeface="Arial"/>
                <a:ea typeface="Arial"/>
                <a:cs typeface="Arial"/>
                <a:sym typeface="Arial"/>
              </a:defRPr>
            </a:lvl2pPr>
            <a:lvl3pPr marL="1143000" marR="0" lvl="2" indent="-88900" algn="l" rtl="0">
              <a:spcBef>
                <a:spcPts val="440"/>
              </a:spcBef>
              <a:buClr>
                <a:srgbClr val="752832"/>
              </a:buClr>
              <a:buSzPct val="100000"/>
              <a:buFont typeface="PT Sans"/>
              <a:buChar char="–"/>
              <a:defRPr sz="2200" b="0" i="0" u="none" strike="noStrike" cap="none">
                <a:solidFill>
                  <a:srgbClr val="595959"/>
                </a:solidFill>
                <a:latin typeface="Arial"/>
                <a:ea typeface="Arial"/>
                <a:cs typeface="Arial"/>
                <a:sym typeface="Arial"/>
              </a:defRPr>
            </a:lvl3pPr>
            <a:lvl4pPr marL="1600200" marR="0" lvl="3" indent="-114300" algn="l" rtl="0">
              <a:spcBef>
                <a:spcPts val="360"/>
              </a:spcBef>
              <a:buClr>
                <a:srgbClr val="752832"/>
              </a:buClr>
              <a:buSzPct val="100000"/>
              <a:buFont typeface="Arial"/>
              <a:buChar char="•"/>
              <a:defRPr sz="1800" b="0" i="0" u="none" strike="noStrike" cap="none">
                <a:solidFill>
                  <a:srgbClr val="595959"/>
                </a:solidFill>
                <a:latin typeface="Arial"/>
                <a:ea typeface="Arial"/>
                <a:cs typeface="Arial"/>
                <a:sym typeface="Arial"/>
              </a:defRPr>
            </a:lvl4pPr>
            <a:lvl5pPr marL="2057400" marR="0" lvl="4" indent="-114300" algn="l" rtl="0">
              <a:spcBef>
                <a:spcPts val="360"/>
              </a:spcBef>
              <a:buClr>
                <a:srgbClr val="752832"/>
              </a:buClr>
              <a:buSzPct val="100000"/>
              <a:buFont typeface="Arial"/>
              <a:buChar char="»"/>
              <a:defRPr sz="1800" b="0" i="0" u="none" strike="noStrike" cap="none">
                <a:solidFill>
                  <a:srgbClr val="595959"/>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257" name="Shape 257"/>
          <p:cNvCxnSpPr/>
          <p:nvPr/>
        </p:nvCxnSpPr>
        <p:spPr>
          <a:xfrm>
            <a:off x="2297113" y="4754851"/>
            <a:ext cx="3303587" cy="0"/>
          </a:xfrm>
          <a:prstGeom prst="straightConnector1">
            <a:avLst/>
          </a:prstGeom>
          <a:noFill/>
          <a:ln w="25400" cap="flat" cmpd="sng">
            <a:solidFill>
              <a:srgbClr val="5585C5"/>
            </a:solidFill>
            <a:prstDash val="solid"/>
            <a:round/>
            <a:headEnd type="none" w="med" len="med"/>
            <a:tailEnd type="none" w="med" len="med"/>
          </a:ln>
        </p:spPr>
      </p:cxnSp>
      <p:sp>
        <p:nvSpPr>
          <p:cNvPr id="258" name="Shape 258"/>
          <p:cNvSpPr txBox="1">
            <a:spLocks noGrp="1"/>
          </p:cNvSpPr>
          <p:nvPr>
            <p:ph type="body" idx="8"/>
          </p:nvPr>
        </p:nvSpPr>
        <p:spPr>
          <a:xfrm>
            <a:off x="2297113" y="4790569"/>
            <a:ext cx="3970337" cy="907854"/>
          </a:xfrm>
          <a:prstGeom prst="rect">
            <a:avLst/>
          </a:prstGeom>
          <a:noFill/>
          <a:ln>
            <a:noFill/>
          </a:ln>
        </p:spPr>
        <p:txBody>
          <a:bodyPr lIns="91425" tIns="91425" rIns="91425" bIns="91425" anchor="t" anchorCtr="0"/>
          <a:lstStyle>
            <a:lvl1pPr marL="0" marR="0" lvl="0" indent="0" algn="l" rtl="0">
              <a:spcBef>
                <a:spcPts val="320"/>
              </a:spcBef>
              <a:buClr>
                <a:srgbClr val="752832"/>
              </a:buClr>
              <a:buFont typeface="Noto Sans Symbols"/>
              <a:buNone/>
              <a:defRPr sz="1600" b="0" i="0" u="none" strike="noStrike" cap="none">
                <a:solidFill>
                  <a:srgbClr val="3F3F3F"/>
                </a:solidFill>
                <a:latin typeface="Arial"/>
                <a:ea typeface="Arial"/>
                <a:cs typeface="Arial"/>
                <a:sym typeface="Arial"/>
              </a:defRPr>
            </a:lvl1pPr>
            <a:lvl2pPr marL="457200" marR="0" lvl="1" indent="0" algn="l" rtl="0">
              <a:spcBef>
                <a:spcPts val="240"/>
              </a:spcBef>
              <a:buClr>
                <a:srgbClr val="752832"/>
              </a:buClr>
              <a:buFont typeface="Arial"/>
              <a:buNone/>
              <a:defRPr sz="1200" b="0" i="0" u="none" strike="noStrike" cap="none">
                <a:solidFill>
                  <a:srgbClr val="595959"/>
                </a:solidFill>
                <a:latin typeface="Arial"/>
                <a:ea typeface="Arial"/>
                <a:cs typeface="Arial"/>
                <a:sym typeface="Arial"/>
              </a:defRPr>
            </a:lvl2pPr>
            <a:lvl3pPr marL="914400" marR="0" lvl="2" indent="0" algn="l" rtl="0">
              <a:spcBef>
                <a:spcPts val="200"/>
              </a:spcBef>
              <a:buClr>
                <a:srgbClr val="752832"/>
              </a:buClr>
              <a:buFont typeface="PT Sans"/>
              <a:buNone/>
              <a:defRPr sz="1000" b="0" i="0" u="none" strike="noStrike" cap="none">
                <a:solidFill>
                  <a:srgbClr val="595959"/>
                </a:solidFill>
                <a:latin typeface="Arial"/>
                <a:ea typeface="Arial"/>
                <a:cs typeface="Arial"/>
                <a:sym typeface="Arial"/>
              </a:defRPr>
            </a:lvl3pPr>
            <a:lvl4pPr marL="1371600" marR="0" lvl="3" indent="0" algn="l" rtl="0">
              <a:spcBef>
                <a:spcPts val="180"/>
              </a:spcBef>
              <a:buClr>
                <a:srgbClr val="752832"/>
              </a:buClr>
              <a:buFont typeface="Arial"/>
              <a:buNone/>
              <a:defRPr sz="900" b="0" i="0" u="none" strike="noStrike" cap="none">
                <a:solidFill>
                  <a:srgbClr val="595959"/>
                </a:solidFill>
                <a:latin typeface="Arial"/>
                <a:ea typeface="Arial"/>
                <a:cs typeface="Arial"/>
                <a:sym typeface="Arial"/>
              </a:defRPr>
            </a:lvl4pPr>
            <a:lvl5pPr marL="1828800" marR="0" lvl="4" indent="0" algn="l" rtl="0">
              <a:spcBef>
                <a:spcPts val="180"/>
              </a:spcBef>
              <a:buClr>
                <a:srgbClr val="752832"/>
              </a:buClr>
              <a:buFont typeface="Arial"/>
              <a:buNone/>
              <a:defRPr sz="900" b="0" i="0" u="none" strike="noStrike" cap="none">
                <a:solidFill>
                  <a:srgbClr val="595959"/>
                </a:solidFill>
                <a:latin typeface="Arial"/>
                <a:ea typeface="Arial"/>
                <a:cs typeface="Arial"/>
                <a:sym typeface="Arial"/>
              </a:defRPr>
            </a:lvl5pPr>
            <a:lvl6pPr marL="2286000" marR="0" lvl="5"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9pPr>
          </a:lstStyle>
          <a:p>
            <a:endParaRPr/>
          </a:p>
        </p:txBody>
      </p:sp>
      <p:sp>
        <p:nvSpPr>
          <p:cNvPr id="259" name="Shape 259"/>
          <p:cNvSpPr txBox="1">
            <a:spLocks noGrp="1"/>
          </p:cNvSpPr>
          <p:nvPr>
            <p:ph type="body" idx="9"/>
          </p:nvPr>
        </p:nvSpPr>
        <p:spPr>
          <a:xfrm>
            <a:off x="4035282" y="2567164"/>
            <a:ext cx="3970337" cy="274319"/>
          </a:xfrm>
          <a:prstGeom prst="rect">
            <a:avLst/>
          </a:prstGeom>
          <a:noFill/>
          <a:ln>
            <a:noFill/>
          </a:ln>
        </p:spPr>
        <p:txBody>
          <a:bodyPr lIns="91425" tIns="91425" rIns="91425" bIns="91425" anchor="t" anchorCtr="0"/>
          <a:lstStyle>
            <a:lvl1pPr marL="0" marR="0" lvl="0" indent="0" algn="l" rtl="0">
              <a:spcBef>
                <a:spcPts val="340"/>
              </a:spcBef>
              <a:buClr>
                <a:srgbClr val="752832"/>
              </a:buClr>
              <a:buFont typeface="Noto Sans Symbols"/>
              <a:buNone/>
              <a:defRPr sz="1700" b="0" i="1" u="none" strike="noStrike" cap="none">
                <a:solidFill>
                  <a:srgbClr val="3F3F3F"/>
                </a:solidFill>
                <a:latin typeface="Arial"/>
                <a:ea typeface="Arial"/>
                <a:cs typeface="Arial"/>
                <a:sym typeface="Arial"/>
              </a:defRPr>
            </a:lvl1pPr>
            <a:lvl2pPr marL="457200" marR="0" lvl="1" indent="0" algn="l" rtl="0">
              <a:spcBef>
                <a:spcPts val="240"/>
              </a:spcBef>
              <a:buClr>
                <a:srgbClr val="752832"/>
              </a:buClr>
              <a:buFont typeface="Arial"/>
              <a:buNone/>
              <a:defRPr sz="1200" b="0" i="0" u="none" strike="noStrike" cap="none">
                <a:solidFill>
                  <a:srgbClr val="595959"/>
                </a:solidFill>
                <a:latin typeface="Arial"/>
                <a:ea typeface="Arial"/>
                <a:cs typeface="Arial"/>
                <a:sym typeface="Arial"/>
              </a:defRPr>
            </a:lvl2pPr>
            <a:lvl3pPr marL="914400" marR="0" lvl="2" indent="0" algn="l" rtl="0">
              <a:spcBef>
                <a:spcPts val="200"/>
              </a:spcBef>
              <a:buClr>
                <a:srgbClr val="752832"/>
              </a:buClr>
              <a:buFont typeface="PT Sans"/>
              <a:buNone/>
              <a:defRPr sz="1000" b="0" i="0" u="none" strike="noStrike" cap="none">
                <a:solidFill>
                  <a:srgbClr val="595959"/>
                </a:solidFill>
                <a:latin typeface="Arial"/>
                <a:ea typeface="Arial"/>
                <a:cs typeface="Arial"/>
                <a:sym typeface="Arial"/>
              </a:defRPr>
            </a:lvl3pPr>
            <a:lvl4pPr marL="1371600" marR="0" lvl="3" indent="0" algn="l" rtl="0">
              <a:spcBef>
                <a:spcPts val="180"/>
              </a:spcBef>
              <a:buClr>
                <a:srgbClr val="752832"/>
              </a:buClr>
              <a:buFont typeface="Arial"/>
              <a:buNone/>
              <a:defRPr sz="900" b="0" i="0" u="none" strike="noStrike" cap="none">
                <a:solidFill>
                  <a:srgbClr val="595959"/>
                </a:solidFill>
                <a:latin typeface="Arial"/>
                <a:ea typeface="Arial"/>
                <a:cs typeface="Arial"/>
                <a:sym typeface="Arial"/>
              </a:defRPr>
            </a:lvl4pPr>
            <a:lvl5pPr marL="1828800" marR="0" lvl="4" indent="0" algn="l" rtl="0">
              <a:spcBef>
                <a:spcPts val="180"/>
              </a:spcBef>
              <a:buClr>
                <a:srgbClr val="752832"/>
              </a:buClr>
              <a:buFont typeface="Arial"/>
              <a:buNone/>
              <a:defRPr sz="900" b="0" i="0" u="none" strike="noStrike" cap="none">
                <a:solidFill>
                  <a:srgbClr val="595959"/>
                </a:solidFill>
                <a:latin typeface="Arial"/>
                <a:ea typeface="Arial"/>
                <a:cs typeface="Arial"/>
                <a:sym typeface="Arial"/>
              </a:defRPr>
            </a:lvl5pPr>
            <a:lvl6pPr marL="2286000" marR="0" lvl="5"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9pPr>
          </a:lstStyle>
          <a:p>
            <a:endParaRPr/>
          </a:p>
        </p:txBody>
      </p:sp>
      <p:sp>
        <p:nvSpPr>
          <p:cNvPr id="260" name="Shape 260"/>
          <p:cNvSpPr>
            <a:spLocks noGrp="1"/>
          </p:cNvSpPr>
          <p:nvPr>
            <p:ph type="pic" idx="13"/>
          </p:nvPr>
        </p:nvSpPr>
        <p:spPr>
          <a:xfrm>
            <a:off x="2297111" y="2103111"/>
            <a:ext cx="1193659" cy="1641281"/>
          </a:xfrm>
          <a:prstGeom prst="rect">
            <a:avLst/>
          </a:prstGeom>
          <a:solidFill>
            <a:srgbClr val="D8D8D8"/>
          </a:solidFill>
          <a:ln w="73025" cap="flat" cmpd="sng">
            <a:solidFill>
              <a:srgbClr val="002C47"/>
            </a:solidFill>
            <a:prstDash val="solid"/>
            <a:round/>
            <a:headEnd type="none" w="med" len="med"/>
            <a:tailEnd type="none" w="med" len="med"/>
          </a:ln>
          <a:effectLst>
            <a:outerShdw blurRad="139699" dist="38100" dir="8100000" algn="tr" rotWithShape="0">
              <a:srgbClr val="000000">
                <a:alpha val="81960"/>
              </a:srgbClr>
            </a:outerShdw>
          </a:effectLst>
        </p:spPr>
        <p:txBody>
          <a:bodyPr lIns="91425" tIns="91425" rIns="91425" bIns="91425" anchor="ctr" anchorCtr="0"/>
          <a:lstStyle>
            <a:lvl1pPr marL="0" marR="0" lvl="0" indent="0" algn="ctr" rtl="0">
              <a:lnSpc>
                <a:spcPct val="100000"/>
              </a:lnSpc>
              <a:spcBef>
                <a:spcPts val="400"/>
              </a:spcBef>
              <a:spcAft>
                <a:spcPts val="0"/>
              </a:spcAft>
              <a:buClr>
                <a:srgbClr val="752832"/>
              </a:buClr>
              <a:buFont typeface="Noto Sans Symbols"/>
              <a:buNone/>
              <a:defRPr sz="2000" b="0" i="1" u="none" strike="noStrike" cap="none">
                <a:solidFill>
                  <a:srgbClr val="3F3F3F"/>
                </a:solidFill>
                <a:latin typeface="Arial"/>
                <a:ea typeface="Arial"/>
                <a:cs typeface="Arial"/>
                <a:sym typeface="Arial"/>
              </a:defRPr>
            </a:lvl1pPr>
            <a:lvl2pPr marL="742950" marR="0" lvl="1" indent="-120650" algn="l" rtl="0">
              <a:spcBef>
                <a:spcPts val="520"/>
              </a:spcBef>
              <a:buClr>
                <a:srgbClr val="752832"/>
              </a:buClr>
              <a:buSzPct val="100000"/>
              <a:buFont typeface="Arial"/>
              <a:buChar char="•"/>
              <a:defRPr sz="2600" b="0" i="0" u="none" strike="noStrike" cap="none">
                <a:solidFill>
                  <a:srgbClr val="595959"/>
                </a:solidFill>
                <a:latin typeface="Arial"/>
                <a:ea typeface="Arial"/>
                <a:cs typeface="Arial"/>
                <a:sym typeface="Arial"/>
              </a:defRPr>
            </a:lvl2pPr>
            <a:lvl3pPr marL="1143000" marR="0" lvl="2" indent="-88900" algn="l" rtl="0">
              <a:spcBef>
                <a:spcPts val="440"/>
              </a:spcBef>
              <a:buClr>
                <a:srgbClr val="752832"/>
              </a:buClr>
              <a:buSzPct val="100000"/>
              <a:buFont typeface="PT Sans"/>
              <a:buChar char="–"/>
              <a:defRPr sz="2200" b="0" i="0" u="none" strike="noStrike" cap="none">
                <a:solidFill>
                  <a:srgbClr val="595959"/>
                </a:solidFill>
                <a:latin typeface="Arial"/>
                <a:ea typeface="Arial"/>
                <a:cs typeface="Arial"/>
                <a:sym typeface="Arial"/>
              </a:defRPr>
            </a:lvl3pPr>
            <a:lvl4pPr marL="1600200" marR="0" lvl="3" indent="-114300" algn="l" rtl="0">
              <a:spcBef>
                <a:spcPts val="360"/>
              </a:spcBef>
              <a:buClr>
                <a:srgbClr val="752832"/>
              </a:buClr>
              <a:buSzPct val="100000"/>
              <a:buFont typeface="Arial"/>
              <a:buChar char="•"/>
              <a:defRPr sz="1800" b="0" i="0" u="none" strike="noStrike" cap="none">
                <a:solidFill>
                  <a:srgbClr val="595959"/>
                </a:solidFill>
                <a:latin typeface="Arial"/>
                <a:ea typeface="Arial"/>
                <a:cs typeface="Arial"/>
                <a:sym typeface="Arial"/>
              </a:defRPr>
            </a:lvl4pPr>
            <a:lvl5pPr marL="2057400" marR="0" lvl="4" indent="-114300" algn="l" rtl="0">
              <a:spcBef>
                <a:spcPts val="360"/>
              </a:spcBef>
              <a:buClr>
                <a:srgbClr val="752832"/>
              </a:buClr>
              <a:buSzPct val="100000"/>
              <a:buFont typeface="Arial"/>
              <a:buChar char="»"/>
              <a:defRPr sz="1800" b="0" i="0" u="none" strike="noStrike" cap="none">
                <a:solidFill>
                  <a:srgbClr val="595959"/>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261" name="Shape 261"/>
          <p:cNvCxnSpPr/>
          <p:nvPr/>
        </p:nvCxnSpPr>
        <p:spPr>
          <a:xfrm>
            <a:off x="4035282" y="2883872"/>
            <a:ext cx="3303587" cy="0"/>
          </a:xfrm>
          <a:prstGeom prst="straightConnector1">
            <a:avLst/>
          </a:prstGeom>
          <a:noFill/>
          <a:ln w="25400" cap="flat" cmpd="sng">
            <a:solidFill>
              <a:srgbClr val="5585C5"/>
            </a:solidFill>
            <a:prstDash val="solid"/>
            <a:round/>
            <a:headEnd type="none" w="med" len="med"/>
            <a:tailEnd type="none" w="med" len="med"/>
          </a:ln>
        </p:spPr>
      </p:cxnSp>
      <p:sp>
        <p:nvSpPr>
          <p:cNvPr id="262" name="Shape 262"/>
          <p:cNvSpPr txBox="1">
            <a:spLocks noGrp="1"/>
          </p:cNvSpPr>
          <p:nvPr>
            <p:ph type="body" idx="14"/>
          </p:nvPr>
        </p:nvSpPr>
        <p:spPr>
          <a:xfrm>
            <a:off x="4035282" y="2919590"/>
            <a:ext cx="3970337" cy="905256"/>
          </a:xfrm>
          <a:prstGeom prst="rect">
            <a:avLst/>
          </a:prstGeom>
          <a:noFill/>
          <a:ln>
            <a:noFill/>
          </a:ln>
        </p:spPr>
        <p:txBody>
          <a:bodyPr lIns="91425" tIns="91425" rIns="91425" bIns="91425" anchor="t" anchorCtr="0"/>
          <a:lstStyle>
            <a:lvl1pPr marL="0" marR="0" lvl="0" indent="0" algn="l" rtl="0">
              <a:spcBef>
                <a:spcPts val="320"/>
              </a:spcBef>
              <a:buClr>
                <a:srgbClr val="752832"/>
              </a:buClr>
              <a:buFont typeface="Noto Sans Symbols"/>
              <a:buNone/>
              <a:defRPr sz="1600" b="0" i="0" u="none" strike="noStrike" cap="none">
                <a:solidFill>
                  <a:srgbClr val="3F3F3F"/>
                </a:solidFill>
                <a:latin typeface="Arial"/>
                <a:ea typeface="Arial"/>
                <a:cs typeface="Arial"/>
                <a:sym typeface="Arial"/>
              </a:defRPr>
            </a:lvl1pPr>
            <a:lvl2pPr marL="457200" marR="0" lvl="1" indent="0" algn="l" rtl="0">
              <a:spcBef>
                <a:spcPts val="240"/>
              </a:spcBef>
              <a:buClr>
                <a:srgbClr val="752832"/>
              </a:buClr>
              <a:buFont typeface="Arial"/>
              <a:buNone/>
              <a:defRPr sz="1200" b="0" i="0" u="none" strike="noStrike" cap="none">
                <a:solidFill>
                  <a:srgbClr val="595959"/>
                </a:solidFill>
                <a:latin typeface="Arial"/>
                <a:ea typeface="Arial"/>
                <a:cs typeface="Arial"/>
                <a:sym typeface="Arial"/>
              </a:defRPr>
            </a:lvl2pPr>
            <a:lvl3pPr marL="914400" marR="0" lvl="2" indent="0" algn="l" rtl="0">
              <a:spcBef>
                <a:spcPts val="200"/>
              </a:spcBef>
              <a:buClr>
                <a:srgbClr val="752832"/>
              </a:buClr>
              <a:buFont typeface="PT Sans"/>
              <a:buNone/>
              <a:defRPr sz="1000" b="0" i="0" u="none" strike="noStrike" cap="none">
                <a:solidFill>
                  <a:srgbClr val="595959"/>
                </a:solidFill>
                <a:latin typeface="Arial"/>
                <a:ea typeface="Arial"/>
                <a:cs typeface="Arial"/>
                <a:sym typeface="Arial"/>
              </a:defRPr>
            </a:lvl3pPr>
            <a:lvl4pPr marL="1371600" marR="0" lvl="3" indent="0" algn="l" rtl="0">
              <a:spcBef>
                <a:spcPts val="180"/>
              </a:spcBef>
              <a:buClr>
                <a:srgbClr val="752832"/>
              </a:buClr>
              <a:buFont typeface="Arial"/>
              <a:buNone/>
              <a:defRPr sz="900" b="0" i="0" u="none" strike="noStrike" cap="none">
                <a:solidFill>
                  <a:srgbClr val="595959"/>
                </a:solidFill>
                <a:latin typeface="Arial"/>
                <a:ea typeface="Arial"/>
                <a:cs typeface="Arial"/>
                <a:sym typeface="Arial"/>
              </a:defRPr>
            </a:lvl4pPr>
            <a:lvl5pPr marL="1828800" marR="0" lvl="4" indent="0" algn="l" rtl="0">
              <a:spcBef>
                <a:spcPts val="180"/>
              </a:spcBef>
              <a:buClr>
                <a:srgbClr val="752832"/>
              </a:buClr>
              <a:buFont typeface="Arial"/>
              <a:buNone/>
              <a:defRPr sz="900" b="0" i="0" u="none" strike="noStrike" cap="none">
                <a:solidFill>
                  <a:srgbClr val="595959"/>
                </a:solidFill>
                <a:latin typeface="Arial"/>
                <a:ea typeface="Arial"/>
                <a:cs typeface="Arial"/>
                <a:sym typeface="Arial"/>
              </a:defRPr>
            </a:lvl5pPr>
            <a:lvl6pPr marL="2286000" marR="0" lvl="5"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9pPr>
          </a:lstStyle>
          <a:p>
            <a:endParaRPr/>
          </a:p>
        </p:txBody>
      </p:sp>
      <p:sp>
        <p:nvSpPr>
          <p:cNvPr id="263" name="Shape 263"/>
          <p:cNvSpPr txBox="1"/>
          <p:nvPr/>
        </p:nvSpPr>
        <p:spPr>
          <a:xfrm rot="-4256045">
            <a:off x="6363211" y="4800075"/>
            <a:ext cx="3474685" cy="533399"/>
          </a:xfrm>
          <a:prstGeom prst="rect">
            <a:avLst/>
          </a:prstGeom>
          <a:noFill/>
          <a:ln>
            <a:noFill/>
          </a:ln>
        </p:spPr>
        <p:txBody>
          <a:bodyPr lIns="0" tIns="0" rIns="0" bIns="0" anchor="t" anchorCtr="0">
            <a:noAutofit/>
          </a:bodyPr>
          <a:lstStyle/>
          <a:p>
            <a:pPr marL="0" marR="0" lvl="0" indent="0" algn="ctr" rtl="0">
              <a:lnSpc>
                <a:spcPct val="85000"/>
              </a:lnSpc>
              <a:spcBef>
                <a:spcPts val="0"/>
              </a:spcBef>
              <a:buClr>
                <a:srgbClr val="004874"/>
              </a:buClr>
              <a:buSzPct val="25000"/>
              <a:buFont typeface="Impact"/>
              <a:buNone/>
            </a:pPr>
            <a:r>
              <a:rPr lang="en-US" sz="3500" b="0" i="0" cap="small">
                <a:solidFill>
                  <a:srgbClr val="004874"/>
                </a:solidFill>
                <a:latin typeface="Impact"/>
                <a:ea typeface="Impact"/>
                <a:cs typeface="Impact"/>
                <a:sym typeface="Impact"/>
              </a:rPr>
              <a:t>Today’s Presenters</a:t>
            </a:r>
          </a:p>
        </p:txBody>
      </p:sp>
      <p:pic>
        <p:nvPicPr>
          <p:cNvPr id="264" name="Shape 264" descr="wrfgps-logo.png"/>
          <p:cNvPicPr preferRelativeResize="0"/>
          <p:nvPr/>
        </p:nvPicPr>
        <p:blipFill rotWithShape="1">
          <a:blip r:embed="rId2">
            <a:alphaModFix/>
          </a:blip>
          <a:srcRect/>
          <a:stretch/>
        </p:blipFill>
        <p:spPr>
          <a:xfrm>
            <a:off x="75107" y="6106510"/>
            <a:ext cx="2230783" cy="754552"/>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Series Slide">
    <p:spTree>
      <p:nvGrpSpPr>
        <p:cNvPr id="1" name="Shape 265"/>
        <p:cNvGrpSpPr/>
        <p:nvPr/>
      </p:nvGrpSpPr>
      <p:grpSpPr>
        <a:xfrm>
          <a:off x="0" y="0"/>
          <a:ext cx="0" cy="0"/>
          <a:chOff x="0" y="0"/>
          <a:chExt cx="0" cy="0"/>
        </a:xfrm>
      </p:grpSpPr>
      <p:sp>
        <p:nvSpPr>
          <p:cNvPr id="266" name="Shape 266"/>
          <p:cNvSpPr txBox="1">
            <a:spLocks noGrp="1"/>
          </p:cNvSpPr>
          <p:nvPr>
            <p:ph type="title"/>
          </p:nvPr>
        </p:nvSpPr>
        <p:spPr>
          <a:xfrm>
            <a:off x="1183504" y="217488"/>
            <a:ext cx="6182496" cy="774491"/>
          </a:xfrm>
          <a:prstGeom prst="rect">
            <a:avLst/>
          </a:prstGeom>
          <a:noFill/>
          <a:ln>
            <a:noFill/>
          </a:ln>
        </p:spPr>
        <p:txBody>
          <a:bodyPr lIns="91425" tIns="91425" rIns="91425" bIns="91425" anchor="ctr" anchorCtr="0"/>
          <a:lstStyle>
            <a:lvl1pPr marL="0" marR="0" lvl="0" indent="0" algn="l" rtl="0">
              <a:lnSpc>
                <a:spcPct val="85000"/>
              </a:lnSpc>
              <a:spcBef>
                <a:spcPts val="0"/>
              </a:spcBef>
              <a:buClr>
                <a:srgbClr val="004874"/>
              </a:buClr>
              <a:buFont typeface="Impact"/>
              <a:buNone/>
              <a:defRPr sz="3800" b="0" i="0" u="none" strike="noStrike" cap="small">
                <a:solidFill>
                  <a:srgbClr val="004874"/>
                </a:solidFill>
                <a:latin typeface="Impact"/>
                <a:ea typeface="Impact"/>
                <a:cs typeface="Impact"/>
                <a:sym typeface="Impact"/>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grpSp>
        <p:nvGrpSpPr>
          <p:cNvPr id="267" name="Shape 267"/>
          <p:cNvGrpSpPr/>
          <p:nvPr/>
        </p:nvGrpSpPr>
        <p:grpSpPr>
          <a:xfrm>
            <a:off x="0" y="991980"/>
            <a:ext cx="9144000" cy="5104018"/>
            <a:chOff x="0" y="991980"/>
            <a:chExt cx="9144000" cy="4951618"/>
          </a:xfrm>
        </p:grpSpPr>
        <p:sp>
          <p:nvSpPr>
            <p:cNvPr id="268" name="Shape 268"/>
            <p:cNvSpPr/>
            <p:nvPr/>
          </p:nvSpPr>
          <p:spPr>
            <a:xfrm>
              <a:off x="0" y="991980"/>
              <a:ext cx="9144000" cy="4951618"/>
            </a:xfrm>
            <a:prstGeom prst="rect">
              <a:avLst/>
            </a:prstGeom>
            <a:solidFill>
              <a:srgbClr val="275A99">
                <a:alpha val="15686"/>
              </a:srgbClr>
            </a:solidFill>
            <a:ln>
              <a:noFill/>
            </a:ln>
          </p:spPr>
          <p:txBody>
            <a:bodyPr lIns="91425" tIns="45700" rIns="91425" bIns="45700" anchor="ctr" anchorCtr="0">
              <a:noAutofit/>
            </a:bodyPr>
            <a:lstStyle/>
            <a:p>
              <a:pPr marL="0" marR="0" lvl="0" indent="0" algn="ctr" rtl="0">
                <a:spcBef>
                  <a:spcPts val="0"/>
                </a:spcBef>
                <a:buNone/>
              </a:pPr>
              <a:endParaRPr sz="1800">
                <a:solidFill>
                  <a:schemeClr val="dk1"/>
                </a:solidFill>
                <a:latin typeface="Arial"/>
                <a:ea typeface="Arial"/>
                <a:cs typeface="Arial"/>
                <a:sym typeface="Arial"/>
              </a:endParaRPr>
            </a:p>
          </p:txBody>
        </p:sp>
        <p:sp>
          <p:nvSpPr>
            <p:cNvPr id="269" name="Shape 269"/>
            <p:cNvSpPr/>
            <p:nvPr/>
          </p:nvSpPr>
          <p:spPr>
            <a:xfrm>
              <a:off x="0" y="1017198"/>
              <a:ext cx="9144000" cy="4901184"/>
            </a:xfrm>
            <a:prstGeom prst="rect">
              <a:avLst/>
            </a:prstGeom>
            <a:gradFill>
              <a:gsLst>
                <a:gs pos="0">
                  <a:schemeClr val="lt1"/>
                </a:gs>
                <a:gs pos="72000">
                  <a:schemeClr val="lt1"/>
                </a:gs>
                <a:gs pos="90000">
                  <a:srgbClr val="F6F6F6"/>
                </a:gs>
                <a:gs pos="100000">
                  <a:srgbClr val="D8D8D8"/>
                </a:gs>
              </a:gsLst>
              <a:lin ang="600000" scaled="0"/>
            </a:gradFill>
            <a:ln>
              <a:noFill/>
            </a:ln>
          </p:spPr>
          <p:txBody>
            <a:bodyPr lIns="91425" tIns="45700" rIns="91425" bIns="45700" anchor="ctr" anchorCtr="0">
              <a:noAutofit/>
            </a:bodyPr>
            <a:lstStyle/>
            <a:p>
              <a:pPr marL="0" marR="0" lvl="0" indent="0" algn="ctr" rtl="0">
                <a:spcBef>
                  <a:spcPts val="0"/>
                </a:spcBef>
                <a:buNone/>
              </a:pPr>
              <a:endParaRPr sz="1800">
                <a:solidFill>
                  <a:schemeClr val="dk1"/>
                </a:solidFill>
                <a:latin typeface="Arial"/>
                <a:ea typeface="Arial"/>
                <a:cs typeface="Arial"/>
                <a:sym typeface="Arial"/>
              </a:endParaRPr>
            </a:p>
          </p:txBody>
        </p:sp>
      </p:grpSp>
      <p:sp>
        <p:nvSpPr>
          <p:cNvPr id="270" name="Shape 270"/>
          <p:cNvSpPr/>
          <p:nvPr/>
        </p:nvSpPr>
        <p:spPr>
          <a:xfrm>
            <a:off x="5882794" y="6070005"/>
            <a:ext cx="2438399" cy="787994"/>
          </a:xfrm>
          <a:prstGeom prst="rect">
            <a:avLst/>
          </a:prstGeom>
          <a:gradFill>
            <a:gsLst>
              <a:gs pos="0">
                <a:srgbClr val="002C47">
                  <a:alpha val="0"/>
                </a:srgbClr>
              </a:gs>
              <a:gs pos="10000">
                <a:srgbClr val="002C47">
                  <a:alpha val="0"/>
                </a:srgbClr>
              </a:gs>
              <a:gs pos="55720">
                <a:srgbClr val="002C47">
                  <a:alpha val="10980"/>
                </a:srgbClr>
              </a:gs>
              <a:gs pos="100000">
                <a:srgbClr val="002C47">
                  <a:alpha val="33725"/>
                </a:srgbClr>
              </a:gs>
            </a:gsLst>
            <a:lin ang="600000" scaled="0"/>
          </a:gradFill>
          <a:ln>
            <a:noFill/>
          </a:ln>
        </p:spPr>
        <p:txBody>
          <a:bodyPr lIns="91425" tIns="45700" rIns="91425" bIns="45700" anchor="ctr" anchorCtr="0">
            <a:noAutofit/>
          </a:bodyPr>
          <a:lstStyle/>
          <a:p>
            <a:pPr marL="0" marR="0" lvl="0" indent="0" algn="ctr" rtl="0">
              <a:spcBef>
                <a:spcPts val="0"/>
              </a:spcBef>
              <a:buNone/>
            </a:pPr>
            <a:endParaRPr sz="1800">
              <a:solidFill>
                <a:schemeClr val="dk1"/>
              </a:solidFill>
              <a:latin typeface="Arial"/>
              <a:ea typeface="Arial"/>
              <a:cs typeface="Arial"/>
              <a:sym typeface="Arial"/>
            </a:endParaRPr>
          </a:p>
        </p:txBody>
      </p:sp>
      <p:sp>
        <p:nvSpPr>
          <p:cNvPr id="271" name="Shape 271"/>
          <p:cNvSpPr/>
          <p:nvPr/>
        </p:nvSpPr>
        <p:spPr>
          <a:xfrm>
            <a:off x="6474453" y="-1932"/>
            <a:ext cx="2047873" cy="1019622"/>
          </a:xfrm>
          <a:prstGeom prst="rect">
            <a:avLst/>
          </a:prstGeom>
          <a:gradFill>
            <a:gsLst>
              <a:gs pos="0">
                <a:srgbClr val="002C47">
                  <a:alpha val="0"/>
                </a:srgbClr>
              </a:gs>
              <a:gs pos="10000">
                <a:srgbClr val="002C47">
                  <a:alpha val="0"/>
                </a:srgbClr>
              </a:gs>
              <a:gs pos="81000">
                <a:srgbClr val="000000">
                  <a:alpha val="13725"/>
                </a:srgbClr>
              </a:gs>
              <a:gs pos="100000">
                <a:srgbClr val="000000">
                  <a:alpha val="33725"/>
                </a:srgbClr>
              </a:gs>
            </a:gsLst>
            <a:lin ang="20399999" scaled="0"/>
          </a:gradFill>
          <a:ln>
            <a:noFill/>
          </a:ln>
        </p:spPr>
        <p:txBody>
          <a:bodyPr lIns="91425" tIns="45700" rIns="91425" bIns="45700" anchor="ctr" anchorCtr="0">
            <a:noAutofit/>
          </a:bodyPr>
          <a:lstStyle/>
          <a:p>
            <a:pPr marL="0" marR="0" lvl="0" indent="0" algn="ctr" rtl="0">
              <a:spcBef>
                <a:spcPts val="0"/>
              </a:spcBef>
              <a:buNone/>
            </a:pPr>
            <a:endParaRPr sz="1800">
              <a:solidFill>
                <a:schemeClr val="dk1"/>
              </a:solidFill>
              <a:latin typeface="Arial"/>
              <a:ea typeface="Arial"/>
              <a:cs typeface="Arial"/>
              <a:sym typeface="Arial"/>
            </a:endParaRPr>
          </a:p>
        </p:txBody>
      </p:sp>
      <p:pic>
        <p:nvPicPr>
          <p:cNvPr id="272" name="Shape 272"/>
          <p:cNvPicPr preferRelativeResize="0"/>
          <p:nvPr/>
        </p:nvPicPr>
        <p:blipFill rotWithShape="1">
          <a:blip r:embed="rId2">
            <a:alphaModFix/>
          </a:blip>
          <a:srcRect r="66253"/>
          <a:stretch/>
        </p:blipFill>
        <p:spPr>
          <a:xfrm>
            <a:off x="7498390" y="567"/>
            <a:ext cx="1645609" cy="6857432"/>
          </a:xfrm>
          <a:prstGeom prst="rect">
            <a:avLst/>
          </a:prstGeom>
          <a:noFill/>
          <a:ln>
            <a:noFill/>
          </a:ln>
        </p:spPr>
      </p:pic>
      <p:sp>
        <p:nvSpPr>
          <p:cNvPr id="273" name="Shape 273"/>
          <p:cNvSpPr txBox="1">
            <a:spLocks noGrp="1"/>
          </p:cNvSpPr>
          <p:nvPr>
            <p:ph type="body" idx="1"/>
          </p:nvPr>
        </p:nvSpPr>
        <p:spPr>
          <a:xfrm>
            <a:off x="457200" y="1209470"/>
            <a:ext cx="6908799" cy="4654616"/>
          </a:xfrm>
          <a:prstGeom prst="rect">
            <a:avLst/>
          </a:prstGeom>
          <a:noFill/>
          <a:ln>
            <a:noFill/>
          </a:ln>
        </p:spPr>
        <p:txBody>
          <a:bodyPr lIns="91425" tIns="91425" rIns="91425" bIns="91425" anchor="t" anchorCtr="0"/>
          <a:lstStyle>
            <a:lvl1pPr marL="342900" marR="0" lvl="0" indent="-152400" algn="l" rtl="0">
              <a:spcBef>
                <a:spcPts val="0"/>
              </a:spcBef>
              <a:spcAft>
                <a:spcPts val="600"/>
              </a:spcAft>
              <a:buClr>
                <a:srgbClr val="752832"/>
              </a:buClr>
              <a:buSzPct val="100000"/>
              <a:buFont typeface="Noto Sans Symbols"/>
              <a:buChar char="➢"/>
              <a:defRPr sz="3000" b="0" i="0" u="none" strike="noStrike" cap="none">
                <a:solidFill>
                  <a:srgbClr val="3F3F3F"/>
                </a:solidFill>
                <a:latin typeface="Arial"/>
                <a:ea typeface="Arial"/>
                <a:cs typeface="Arial"/>
                <a:sym typeface="Arial"/>
              </a:defRPr>
            </a:lvl1pPr>
            <a:lvl2pPr marL="742950" marR="0" lvl="1" indent="-120650" algn="l" rtl="0">
              <a:spcBef>
                <a:spcPts val="0"/>
              </a:spcBef>
              <a:spcAft>
                <a:spcPts val="600"/>
              </a:spcAft>
              <a:buClr>
                <a:srgbClr val="752832"/>
              </a:buClr>
              <a:buSzPct val="100000"/>
              <a:buFont typeface="Arial"/>
              <a:buChar char="•"/>
              <a:defRPr sz="2600" b="0" i="0" u="none" strike="noStrike" cap="none">
                <a:solidFill>
                  <a:srgbClr val="595959"/>
                </a:solidFill>
                <a:latin typeface="Arial"/>
                <a:ea typeface="Arial"/>
                <a:cs typeface="Arial"/>
                <a:sym typeface="Arial"/>
              </a:defRPr>
            </a:lvl2pPr>
            <a:lvl3pPr marL="1143000" marR="0" lvl="2" indent="-88900" algn="l" rtl="0">
              <a:spcBef>
                <a:spcPts val="0"/>
              </a:spcBef>
              <a:spcAft>
                <a:spcPts val="600"/>
              </a:spcAft>
              <a:buClr>
                <a:srgbClr val="752832"/>
              </a:buClr>
              <a:buSzPct val="100000"/>
              <a:buFont typeface="PT Sans"/>
              <a:buChar char="–"/>
              <a:defRPr sz="2200" b="0" i="0" u="none" strike="noStrike" cap="none">
                <a:solidFill>
                  <a:srgbClr val="595959"/>
                </a:solidFill>
                <a:latin typeface="Arial"/>
                <a:ea typeface="Arial"/>
                <a:cs typeface="Arial"/>
                <a:sym typeface="Arial"/>
              </a:defRPr>
            </a:lvl3pPr>
            <a:lvl4pPr marL="1600200" marR="0" lvl="3" indent="-114300" algn="l" rtl="0">
              <a:spcBef>
                <a:spcPts val="0"/>
              </a:spcBef>
              <a:spcAft>
                <a:spcPts val="600"/>
              </a:spcAft>
              <a:buClr>
                <a:srgbClr val="752832"/>
              </a:buClr>
              <a:buSzPct val="100000"/>
              <a:buFont typeface="Arial"/>
              <a:buChar char="•"/>
              <a:defRPr sz="1800" b="0" i="0" u="none" strike="noStrike" cap="none">
                <a:solidFill>
                  <a:srgbClr val="595959"/>
                </a:solidFill>
                <a:latin typeface="Arial"/>
                <a:ea typeface="Arial"/>
                <a:cs typeface="Arial"/>
                <a:sym typeface="Arial"/>
              </a:defRPr>
            </a:lvl4pPr>
            <a:lvl5pPr marL="2057400" marR="0" lvl="4" indent="-114300" algn="l" rtl="0">
              <a:spcBef>
                <a:spcPts val="0"/>
              </a:spcBef>
              <a:spcAft>
                <a:spcPts val="600"/>
              </a:spcAft>
              <a:buClr>
                <a:srgbClr val="752832"/>
              </a:buClr>
              <a:buSzPct val="100000"/>
              <a:buFont typeface="Arial"/>
              <a:buChar char="»"/>
              <a:defRPr sz="1800" b="0" i="0" u="none" strike="noStrike" cap="none">
                <a:solidFill>
                  <a:srgbClr val="595959"/>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grpSp>
        <p:nvGrpSpPr>
          <p:cNvPr id="274" name="Shape 274"/>
          <p:cNvGrpSpPr/>
          <p:nvPr/>
        </p:nvGrpSpPr>
        <p:grpSpPr>
          <a:xfrm rot="10800000" flipH="1">
            <a:off x="8515350" y="0"/>
            <a:ext cx="628649" cy="1820427"/>
            <a:chOff x="8515350" y="5037573"/>
            <a:chExt cx="628649" cy="1820427"/>
          </a:xfrm>
        </p:grpSpPr>
        <p:sp>
          <p:nvSpPr>
            <p:cNvPr id="275" name="Shape 275"/>
            <p:cNvSpPr/>
            <p:nvPr/>
          </p:nvSpPr>
          <p:spPr>
            <a:xfrm>
              <a:off x="8515350" y="5037573"/>
              <a:ext cx="628649" cy="1820427"/>
            </a:xfrm>
            <a:prstGeom prst="triangle">
              <a:avLst>
                <a:gd name="adj" fmla="val 100000"/>
              </a:avLst>
            </a:prstGeom>
            <a:solidFill>
              <a:srgbClr val="124D95"/>
            </a:solidFill>
            <a:ln>
              <a:noFill/>
            </a:ln>
          </p:spPr>
          <p:txBody>
            <a:bodyPr lIns="91425" tIns="45700" rIns="91425" bIns="45700" anchor="ctr" anchorCtr="0">
              <a:noAutofit/>
            </a:bodyPr>
            <a:lstStyle/>
            <a:p>
              <a:pPr marL="0" marR="0" lvl="0" indent="0" algn="ctr" rtl="0">
                <a:spcBef>
                  <a:spcPts val="0"/>
                </a:spcBef>
                <a:buNone/>
              </a:pPr>
              <a:endParaRPr sz="1800">
                <a:solidFill>
                  <a:schemeClr val="dk1"/>
                </a:solidFill>
                <a:latin typeface="Arial"/>
                <a:ea typeface="Arial"/>
                <a:cs typeface="Arial"/>
                <a:sym typeface="Arial"/>
              </a:endParaRPr>
            </a:p>
          </p:txBody>
        </p:sp>
        <p:sp>
          <p:nvSpPr>
            <p:cNvPr id="276" name="Shape 276"/>
            <p:cNvSpPr/>
            <p:nvPr/>
          </p:nvSpPr>
          <p:spPr>
            <a:xfrm>
              <a:off x="8639493" y="5397069"/>
              <a:ext cx="504505" cy="1460929"/>
            </a:xfrm>
            <a:prstGeom prst="triangle">
              <a:avLst>
                <a:gd name="adj" fmla="val 100000"/>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dk1"/>
                </a:solidFill>
                <a:latin typeface="Arial"/>
                <a:ea typeface="Arial"/>
                <a:cs typeface="Arial"/>
                <a:sym typeface="Arial"/>
              </a:endParaRPr>
            </a:p>
          </p:txBody>
        </p:sp>
      </p:grpSp>
      <p:sp>
        <p:nvSpPr>
          <p:cNvPr id="277" name="Shape 277"/>
          <p:cNvSpPr txBox="1"/>
          <p:nvPr/>
        </p:nvSpPr>
        <p:spPr>
          <a:xfrm>
            <a:off x="8410574" y="13772"/>
            <a:ext cx="733425" cy="353943"/>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700" b="0">
                <a:solidFill>
                  <a:srgbClr val="004874"/>
                </a:solidFill>
                <a:latin typeface="Impact"/>
                <a:ea typeface="Impact"/>
                <a:cs typeface="Impact"/>
                <a:sym typeface="Impact"/>
              </a:rPr>
              <a:t>‹#›</a:t>
            </a:fld>
            <a:endParaRPr lang="en-US" sz="1700" b="0">
              <a:solidFill>
                <a:srgbClr val="004874"/>
              </a:solidFill>
              <a:latin typeface="Impact"/>
              <a:ea typeface="Impact"/>
              <a:cs typeface="Impact"/>
              <a:sym typeface="Impact"/>
            </a:endParaRPr>
          </a:p>
        </p:txBody>
      </p:sp>
      <p:grpSp>
        <p:nvGrpSpPr>
          <p:cNvPr id="278" name="Shape 278"/>
          <p:cNvGrpSpPr/>
          <p:nvPr/>
        </p:nvGrpSpPr>
        <p:grpSpPr>
          <a:xfrm>
            <a:off x="163880" y="0"/>
            <a:ext cx="1019622" cy="1198094"/>
            <a:chOff x="163880" y="0"/>
            <a:chExt cx="1019622" cy="1198094"/>
          </a:xfrm>
        </p:grpSpPr>
        <p:sp>
          <p:nvSpPr>
            <p:cNvPr id="279" name="Shape 279"/>
            <p:cNvSpPr/>
            <p:nvPr/>
          </p:nvSpPr>
          <p:spPr>
            <a:xfrm rot="5400000">
              <a:off x="74645" y="89236"/>
              <a:ext cx="1198094" cy="1019622"/>
            </a:xfrm>
            <a:prstGeom prst="homePlate">
              <a:avLst>
                <a:gd name="adj" fmla="val 24591"/>
              </a:avLst>
            </a:prstGeom>
            <a:gradFill>
              <a:gsLst>
                <a:gs pos="0">
                  <a:srgbClr val="BFBFBF"/>
                </a:gs>
                <a:gs pos="9000">
                  <a:srgbClr val="BFBFBF"/>
                </a:gs>
                <a:gs pos="26000">
                  <a:schemeClr val="lt1"/>
                </a:gs>
                <a:gs pos="100000">
                  <a:srgbClr val="D8D8D8"/>
                </a:gs>
              </a:gsLst>
              <a:lin ang="0" scaled="0"/>
            </a:gradFill>
            <a:ln>
              <a:noFill/>
            </a:ln>
            <a:effectLst>
              <a:outerShdw blurRad="50799" dist="38100" dir="5400000" sx="101000" sy="101000" algn="t" rotWithShape="0">
                <a:srgbClr val="000000">
                  <a:alpha val="40000"/>
                </a:srgbClr>
              </a:outerShdw>
            </a:effectLst>
          </p:spPr>
          <p:txBody>
            <a:bodyPr lIns="91425" tIns="45700" rIns="91425" bIns="45700" anchor="ctr" anchorCtr="0">
              <a:noAutofit/>
            </a:bodyPr>
            <a:lstStyle/>
            <a:p>
              <a:pPr marL="0" marR="0" lvl="0" indent="0" algn="ctr" rtl="0">
                <a:spcBef>
                  <a:spcPts val="0"/>
                </a:spcBef>
                <a:buNone/>
              </a:pPr>
              <a:endParaRPr sz="1800">
                <a:solidFill>
                  <a:schemeClr val="dk1"/>
                </a:solidFill>
                <a:latin typeface="Arial"/>
                <a:ea typeface="Arial"/>
                <a:cs typeface="Arial"/>
                <a:sym typeface="Arial"/>
              </a:endParaRPr>
            </a:p>
          </p:txBody>
        </p:sp>
        <p:sp>
          <p:nvSpPr>
            <p:cNvPr id="280" name="Shape 280"/>
            <p:cNvSpPr/>
            <p:nvPr/>
          </p:nvSpPr>
          <p:spPr>
            <a:xfrm rot="5400000">
              <a:off x="564947" y="-401065"/>
              <a:ext cx="217490" cy="1019622"/>
            </a:xfrm>
            <a:prstGeom prst="rect">
              <a:avLst/>
            </a:prstGeom>
            <a:gradFill>
              <a:gsLst>
                <a:gs pos="0">
                  <a:srgbClr val="7A232E"/>
                </a:gs>
                <a:gs pos="48000">
                  <a:srgbClr val="9D1C30"/>
                </a:gs>
                <a:gs pos="97000">
                  <a:srgbClr val="B85759"/>
                </a:gs>
                <a:gs pos="100000">
                  <a:srgbClr val="B85759">
                    <a:alpha val="0"/>
                  </a:srgbClr>
                </a:gs>
              </a:gsLst>
              <a:lin ang="0" scaled="0"/>
            </a:gradFill>
            <a:ln>
              <a:noFill/>
            </a:ln>
            <a:effectLst>
              <a:outerShdw blurRad="50799" dist="38100" dir="5400000" sx="101000" sy="101000" algn="t" rotWithShape="0">
                <a:srgbClr val="000000">
                  <a:alpha val="40000"/>
                </a:srgbClr>
              </a:outerShdw>
            </a:effectLst>
          </p:spPr>
          <p:txBody>
            <a:bodyPr lIns="91425" tIns="45700" rIns="91425" bIns="45700" anchor="ctr" anchorCtr="0">
              <a:noAutofit/>
            </a:bodyPr>
            <a:lstStyle/>
            <a:p>
              <a:pPr marL="0" marR="0" lvl="0" indent="0" algn="ctr" rtl="0">
                <a:spcBef>
                  <a:spcPts val="0"/>
                </a:spcBef>
                <a:buNone/>
              </a:pPr>
              <a:endParaRPr sz="1800">
                <a:solidFill>
                  <a:schemeClr val="dk1"/>
                </a:solidFill>
                <a:latin typeface="Arial"/>
                <a:ea typeface="Arial"/>
                <a:cs typeface="Arial"/>
                <a:sym typeface="Arial"/>
              </a:endParaRPr>
            </a:p>
          </p:txBody>
        </p:sp>
      </p:grpSp>
      <p:sp>
        <p:nvSpPr>
          <p:cNvPr id="281" name="Shape 281"/>
          <p:cNvSpPr txBox="1">
            <a:spLocks noGrp="1"/>
          </p:cNvSpPr>
          <p:nvPr>
            <p:ph type="body" idx="2"/>
          </p:nvPr>
        </p:nvSpPr>
        <p:spPr>
          <a:xfrm>
            <a:off x="210397" y="198689"/>
            <a:ext cx="921645" cy="804861"/>
          </a:xfrm>
          <a:prstGeom prst="rect">
            <a:avLst/>
          </a:prstGeom>
          <a:noFill/>
          <a:ln>
            <a:noFill/>
          </a:ln>
        </p:spPr>
        <p:txBody>
          <a:bodyPr lIns="91425" tIns="91425" rIns="91425" bIns="91425" anchor="t" anchorCtr="0"/>
          <a:lstStyle>
            <a:lvl1pPr marL="0" marR="0" lvl="0" indent="0" algn="ctr" rtl="0">
              <a:spcBef>
                <a:spcPts val="800"/>
              </a:spcBef>
              <a:buClr>
                <a:srgbClr val="752832"/>
              </a:buClr>
              <a:buFont typeface="Noto Sans Symbols"/>
              <a:buNone/>
              <a:defRPr sz="4000" b="0" i="0" u="none" strike="noStrike" cap="small">
                <a:solidFill>
                  <a:srgbClr val="FFFFFF"/>
                </a:solidFill>
                <a:latin typeface="Impact"/>
                <a:ea typeface="Impact"/>
                <a:cs typeface="Impact"/>
                <a:sym typeface="Impact"/>
              </a:defRPr>
            </a:lvl1pPr>
            <a:lvl2pPr marL="457200" marR="0" lvl="1" indent="0" algn="l" rtl="0">
              <a:spcBef>
                <a:spcPts val="240"/>
              </a:spcBef>
              <a:buClr>
                <a:srgbClr val="752832"/>
              </a:buClr>
              <a:buFont typeface="Arial"/>
              <a:buNone/>
              <a:defRPr sz="1200" b="0" i="0" u="none" strike="noStrike" cap="none">
                <a:solidFill>
                  <a:srgbClr val="595959"/>
                </a:solidFill>
                <a:latin typeface="Arial"/>
                <a:ea typeface="Arial"/>
                <a:cs typeface="Arial"/>
                <a:sym typeface="Arial"/>
              </a:defRPr>
            </a:lvl2pPr>
            <a:lvl3pPr marL="914400" marR="0" lvl="2" indent="0" algn="l" rtl="0">
              <a:spcBef>
                <a:spcPts val="200"/>
              </a:spcBef>
              <a:buClr>
                <a:srgbClr val="752832"/>
              </a:buClr>
              <a:buFont typeface="PT Sans"/>
              <a:buNone/>
              <a:defRPr sz="1000" b="0" i="0" u="none" strike="noStrike" cap="none">
                <a:solidFill>
                  <a:srgbClr val="595959"/>
                </a:solidFill>
                <a:latin typeface="Arial"/>
                <a:ea typeface="Arial"/>
                <a:cs typeface="Arial"/>
                <a:sym typeface="Arial"/>
              </a:defRPr>
            </a:lvl3pPr>
            <a:lvl4pPr marL="1371600" marR="0" lvl="3" indent="0" algn="l" rtl="0">
              <a:spcBef>
                <a:spcPts val="180"/>
              </a:spcBef>
              <a:buClr>
                <a:srgbClr val="752832"/>
              </a:buClr>
              <a:buFont typeface="Arial"/>
              <a:buNone/>
              <a:defRPr sz="900" b="0" i="0" u="none" strike="noStrike" cap="none">
                <a:solidFill>
                  <a:srgbClr val="595959"/>
                </a:solidFill>
                <a:latin typeface="Arial"/>
                <a:ea typeface="Arial"/>
                <a:cs typeface="Arial"/>
                <a:sym typeface="Arial"/>
              </a:defRPr>
            </a:lvl4pPr>
            <a:lvl5pPr marL="1828800" marR="0" lvl="4" indent="0" algn="l" rtl="0">
              <a:spcBef>
                <a:spcPts val="180"/>
              </a:spcBef>
              <a:buClr>
                <a:srgbClr val="752832"/>
              </a:buClr>
              <a:buFont typeface="Arial"/>
              <a:buNone/>
              <a:defRPr sz="900" b="0" i="0" u="none" strike="noStrike" cap="none">
                <a:solidFill>
                  <a:srgbClr val="595959"/>
                </a:solidFill>
                <a:latin typeface="Arial"/>
                <a:ea typeface="Arial"/>
                <a:cs typeface="Arial"/>
                <a:sym typeface="Arial"/>
              </a:defRPr>
            </a:lvl5pPr>
            <a:lvl6pPr marL="2286000" marR="0" lvl="5"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9pPr>
          </a:lstStyle>
          <a:p>
            <a:endParaRPr/>
          </a:p>
        </p:txBody>
      </p:sp>
      <p:pic>
        <p:nvPicPr>
          <p:cNvPr id="282" name="Shape 282" descr="wrfgps-logo.png"/>
          <p:cNvPicPr preferRelativeResize="0"/>
          <p:nvPr/>
        </p:nvPicPr>
        <p:blipFill rotWithShape="1">
          <a:blip r:embed="rId3">
            <a:alphaModFix/>
          </a:blip>
          <a:srcRect/>
          <a:stretch/>
        </p:blipFill>
        <p:spPr>
          <a:xfrm>
            <a:off x="75107" y="6106510"/>
            <a:ext cx="2230783" cy="754552"/>
          </a:xfrm>
          <a:prstGeom prst="rect">
            <a:avLst/>
          </a:prstGeom>
          <a:noFill/>
          <a:ln>
            <a:noFill/>
          </a:ln>
        </p:spPr>
      </p:pic>
      <p:grpSp>
        <p:nvGrpSpPr>
          <p:cNvPr id="283" name="Shape 283"/>
          <p:cNvGrpSpPr/>
          <p:nvPr/>
        </p:nvGrpSpPr>
        <p:grpSpPr>
          <a:xfrm>
            <a:off x="8553859" y="5040637"/>
            <a:ext cx="592562" cy="1820427"/>
            <a:chOff x="8515350" y="5037573"/>
            <a:chExt cx="628649" cy="1820427"/>
          </a:xfrm>
        </p:grpSpPr>
        <p:sp>
          <p:nvSpPr>
            <p:cNvPr id="284" name="Shape 284"/>
            <p:cNvSpPr/>
            <p:nvPr/>
          </p:nvSpPr>
          <p:spPr>
            <a:xfrm>
              <a:off x="8515350" y="5037573"/>
              <a:ext cx="628649" cy="1820427"/>
            </a:xfrm>
            <a:prstGeom prst="triangle">
              <a:avLst>
                <a:gd name="adj" fmla="val 100000"/>
              </a:avLst>
            </a:prstGeom>
            <a:solidFill>
              <a:srgbClr val="124D95"/>
            </a:solidFill>
            <a:ln>
              <a:noFill/>
            </a:ln>
          </p:spPr>
          <p:txBody>
            <a:bodyPr lIns="91425" tIns="45700" rIns="91425" bIns="45700" anchor="ctr" anchorCtr="0">
              <a:noAutofit/>
            </a:bodyPr>
            <a:lstStyle/>
            <a:p>
              <a:pPr marL="0" marR="0" lvl="0" indent="0" algn="ctr" rtl="0">
                <a:spcBef>
                  <a:spcPts val="0"/>
                </a:spcBef>
                <a:buNone/>
              </a:pPr>
              <a:endParaRPr sz="1800">
                <a:solidFill>
                  <a:schemeClr val="dk1"/>
                </a:solidFill>
                <a:latin typeface="Arial"/>
                <a:ea typeface="Arial"/>
                <a:cs typeface="Arial"/>
                <a:sym typeface="Arial"/>
              </a:endParaRPr>
            </a:p>
          </p:txBody>
        </p:sp>
        <p:sp>
          <p:nvSpPr>
            <p:cNvPr id="285" name="Shape 285"/>
            <p:cNvSpPr/>
            <p:nvPr/>
          </p:nvSpPr>
          <p:spPr>
            <a:xfrm>
              <a:off x="8639493" y="5397069"/>
              <a:ext cx="504505" cy="1460929"/>
            </a:xfrm>
            <a:prstGeom prst="triangle">
              <a:avLst>
                <a:gd name="adj" fmla="val 100000"/>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dk1"/>
                </a:solidFill>
                <a:latin typeface="Arial"/>
                <a:ea typeface="Arial"/>
                <a:cs typeface="Arial"/>
                <a:sym typeface="Arial"/>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Quote">
    <p:spTree>
      <p:nvGrpSpPr>
        <p:cNvPr id="1" name="Shape 286"/>
        <p:cNvGrpSpPr/>
        <p:nvPr/>
      </p:nvGrpSpPr>
      <p:grpSpPr>
        <a:xfrm>
          <a:off x="0" y="0"/>
          <a:ext cx="0" cy="0"/>
          <a:chOff x="0" y="0"/>
          <a:chExt cx="0" cy="0"/>
        </a:xfrm>
      </p:grpSpPr>
      <p:sp>
        <p:nvSpPr>
          <p:cNvPr id="287" name="Shape 287"/>
          <p:cNvSpPr txBox="1">
            <a:spLocks noGrp="1"/>
          </p:cNvSpPr>
          <p:nvPr>
            <p:ph type="title"/>
          </p:nvPr>
        </p:nvSpPr>
        <p:spPr>
          <a:xfrm>
            <a:off x="1316037" y="4800600"/>
            <a:ext cx="6551611" cy="566737"/>
          </a:xfrm>
          <a:prstGeom prst="rect">
            <a:avLst/>
          </a:prstGeom>
          <a:noFill/>
          <a:ln>
            <a:noFill/>
          </a:ln>
        </p:spPr>
        <p:txBody>
          <a:bodyPr lIns="91425" tIns="91425" rIns="91425" bIns="91425" anchor="b" anchorCtr="0"/>
          <a:lstStyle>
            <a:lvl1pPr marL="457200" marR="0" lvl="0" indent="-254000" algn="r" rtl="0">
              <a:lnSpc>
                <a:spcPct val="85000"/>
              </a:lnSpc>
              <a:spcBef>
                <a:spcPts val="0"/>
              </a:spcBef>
              <a:buClr>
                <a:srgbClr val="7A232E"/>
              </a:buClr>
              <a:buSzPct val="100000"/>
              <a:buFont typeface="Noto Sans Symbols"/>
              <a:buChar char="➢"/>
              <a:defRPr sz="3200" b="0" i="0" u="none" strike="noStrike" cap="small">
                <a:solidFill>
                  <a:srgbClr val="004874"/>
                </a:solidFill>
                <a:latin typeface="Impact"/>
                <a:ea typeface="Impact"/>
                <a:cs typeface="Impact"/>
                <a:sym typeface="Impact"/>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88" name="Shape 288"/>
          <p:cNvSpPr txBox="1">
            <a:spLocks noGrp="1"/>
          </p:cNvSpPr>
          <p:nvPr>
            <p:ph type="body" idx="1"/>
          </p:nvPr>
        </p:nvSpPr>
        <p:spPr>
          <a:xfrm>
            <a:off x="962025" y="1076325"/>
            <a:ext cx="6724649" cy="2962275"/>
          </a:xfrm>
          <a:prstGeom prst="rect">
            <a:avLst/>
          </a:prstGeom>
          <a:noFill/>
          <a:ln>
            <a:noFill/>
          </a:ln>
        </p:spPr>
        <p:txBody>
          <a:bodyPr lIns="91425" tIns="91425" rIns="91425" bIns="91425" anchor="ctr" anchorCtr="0"/>
          <a:lstStyle>
            <a:lvl1pPr marL="0" marR="0" lvl="0" indent="0" algn="l" rtl="0">
              <a:spcBef>
                <a:spcPts val="560"/>
              </a:spcBef>
              <a:buClr>
                <a:srgbClr val="752832"/>
              </a:buClr>
              <a:buFont typeface="Noto Sans Symbols"/>
              <a:buNone/>
              <a:defRPr sz="2800" b="0" i="0" u="none" strike="noStrike" cap="none">
                <a:solidFill>
                  <a:srgbClr val="3F3F3F"/>
                </a:solidFill>
                <a:latin typeface="Arial"/>
                <a:ea typeface="Arial"/>
                <a:cs typeface="Arial"/>
                <a:sym typeface="Arial"/>
              </a:defRPr>
            </a:lvl1pPr>
            <a:lvl2pPr marL="457200" marR="0" lvl="1" indent="0" algn="l" rtl="0">
              <a:spcBef>
                <a:spcPts val="240"/>
              </a:spcBef>
              <a:buClr>
                <a:srgbClr val="752832"/>
              </a:buClr>
              <a:buFont typeface="Arial"/>
              <a:buNone/>
              <a:defRPr sz="1200" b="0" i="0" u="none" strike="noStrike" cap="none">
                <a:solidFill>
                  <a:srgbClr val="595959"/>
                </a:solidFill>
                <a:latin typeface="Arial"/>
                <a:ea typeface="Arial"/>
                <a:cs typeface="Arial"/>
                <a:sym typeface="Arial"/>
              </a:defRPr>
            </a:lvl2pPr>
            <a:lvl3pPr marL="914400" marR="0" lvl="2" indent="0" algn="l" rtl="0">
              <a:spcBef>
                <a:spcPts val="200"/>
              </a:spcBef>
              <a:buClr>
                <a:srgbClr val="752832"/>
              </a:buClr>
              <a:buFont typeface="PT Sans"/>
              <a:buNone/>
              <a:defRPr sz="1000" b="0" i="0" u="none" strike="noStrike" cap="none">
                <a:solidFill>
                  <a:srgbClr val="595959"/>
                </a:solidFill>
                <a:latin typeface="Arial"/>
                <a:ea typeface="Arial"/>
                <a:cs typeface="Arial"/>
                <a:sym typeface="Arial"/>
              </a:defRPr>
            </a:lvl3pPr>
            <a:lvl4pPr marL="1371600" marR="0" lvl="3" indent="0" algn="l" rtl="0">
              <a:spcBef>
                <a:spcPts val="180"/>
              </a:spcBef>
              <a:buClr>
                <a:srgbClr val="752832"/>
              </a:buClr>
              <a:buFont typeface="Arial"/>
              <a:buNone/>
              <a:defRPr sz="900" b="0" i="0" u="none" strike="noStrike" cap="none">
                <a:solidFill>
                  <a:srgbClr val="595959"/>
                </a:solidFill>
                <a:latin typeface="Arial"/>
                <a:ea typeface="Arial"/>
                <a:cs typeface="Arial"/>
                <a:sym typeface="Arial"/>
              </a:defRPr>
            </a:lvl4pPr>
            <a:lvl5pPr marL="1828800" marR="0" lvl="4" indent="0" algn="l" rtl="0">
              <a:spcBef>
                <a:spcPts val="180"/>
              </a:spcBef>
              <a:buClr>
                <a:srgbClr val="752832"/>
              </a:buClr>
              <a:buFont typeface="Arial"/>
              <a:buNone/>
              <a:defRPr sz="900" b="0" i="0" u="none" strike="noStrike" cap="none">
                <a:solidFill>
                  <a:srgbClr val="595959"/>
                </a:solidFill>
                <a:latin typeface="Arial"/>
                <a:ea typeface="Arial"/>
                <a:cs typeface="Arial"/>
                <a:sym typeface="Arial"/>
              </a:defRPr>
            </a:lvl5pPr>
            <a:lvl6pPr marL="2286000" marR="0" lvl="5"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9pPr>
          </a:lstStyle>
          <a:p>
            <a:endParaRPr/>
          </a:p>
        </p:txBody>
      </p:sp>
      <p:sp>
        <p:nvSpPr>
          <p:cNvPr id="289" name="Shape 289"/>
          <p:cNvSpPr txBox="1">
            <a:spLocks noGrp="1"/>
          </p:cNvSpPr>
          <p:nvPr>
            <p:ph type="body" idx="2"/>
          </p:nvPr>
        </p:nvSpPr>
        <p:spPr>
          <a:xfrm>
            <a:off x="1162050" y="5398235"/>
            <a:ext cx="6705599" cy="354864"/>
          </a:xfrm>
          <a:prstGeom prst="rect">
            <a:avLst/>
          </a:prstGeom>
          <a:noFill/>
          <a:ln>
            <a:noFill/>
          </a:ln>
        </p:spPr>
        <p:txBody>
          <a:bodyPr lIns="91425" tIns="91425" rIns="91425" bIns="91425" anchor="ctr" anchorCtr="0"/>
          <a:lstStyle>
            <a:lvl1pPr marL="0" marR="0" lvl="0" indent="0" algn="r" rtl="0">
              <a:spcBef>
                <a:spcPts val="360"/>
              </a:spcBef>
              <a:buClr>
                <a:srgbClr val="752832"/>
              </a:buClr>
              <a:buFont typeface="Noto Sans Symbols"/>
              <a:buNone/>
              <a:defRPr sz="1800" b="0" i="1" u="none" strike="noStrike" cap="none">
                <a:solidFill>
                  <a:srgbClr val="3F3F3F"/>
                </a:solidFill>
                <a:latin typeface="Arial"/>
                <a:ea typeface="Arial"/>
                <a:cs typeface="Arial"/>
                <a:sym typeface="Arial"/>
              </a:defRPr>
            </a:lvl1pPr>
            <a:lvl2pPr marL="457200" marR="0" lvl="1" indent="0" algn="l" rtl="0">
              <a:spcBef>
                <a:spcPts val="240"/>
              </a:spcBef>
              <a:buClr>
                <a:srgbClr val="752832"/>
              </a:buClr>
              <a:buFont typeface="Arial"/>
              <a:buNone/>
              <a:defRPr sz="1200" b="0" i="0" u="none" strike="noStrike" cap="none">
                <a:solidFill>
                  <a:srgbClr val="595959"/>
                </a:solidFill>
                <a:latin typeface="Arial"/>
                <a:ea typeface="Arial"/>
                <a:cs typeface="Arial"/>
                <a:sym typeface="Arial"/>
              </a:defRPr>
            </a:lvl2pPr>
            <a:lvl3pPr marL="914400" marR="0" lvl="2" indent="0" algn="l" rtl="0">
              <a:spcBef>
                <a:spcPts val="200"/>
              </a:spcBef>
              <a:buClr>
                <a:srgbClr val="752832"/>
              </a:buClr>
              <a:buFont typeface="PT Sans"/>
              <a:buNone/>
              <a:defRPr sz="1000" b="0" i="0" u="none" strike="noStrike" cap="none">
                <a:solidFill>
                  <a:srgbClr val="595959"/>
                </a:solidFill>
                <a:latin typeface="Arial"/>
                <a:ea typeface="Arial"/>
                <a:cs typeface="Arial"/>
                <a:sym typeface="Arial"/>
              </a:defRPr>
            </a:lvl3pPr>
            <a:lvl4pPr marL="1371600" marR="0" lvl="3" indent="0" algn="l" rtl="0">
              <a:spcBef>
                <a:spcPts val="180"/>
              </a:spcBef>
              <a:buClr>
                <a:srgbClr val="752832"/>
              </a:buClr>
              <a:buFont typeface="Arial"/>
              <a:buNone/>
              <a:defRPr sz="900" b="0" i="0" u="none" strike="noStrike" cap="none">
                <a:solidFill>
                  <a:srgbClr val="595959"/>
                </a:solidFill>
                <a:latin typeface="Arial"/>
                <a:ea typeface="Arial"/>
                <a:cs typeface="Arial"/>
                <a:sym typeface="Arial"/>
              </a:defRPr>
            </a:lvl4pPr>
            <a:lvl5pPr marL="1828800" marR="0" lvl="4" indent="0" algn="l" rtl="0">
              <a:spcBef>
                <a:spcPts val="180"/>
              </a:spcBef>
              <a:buClr>
                <a:srgbClr val="752832"/>
              </a:buClr>
              <a:buFont typeface="Arial"/>
              <a:buNone/>
              <a:defRPr sz="900" b="0" i="0" u="none" strike="noStrike" cap="none">
                <a:solidFill>
                  <a:srgbClr val="595959"/>
                </a:solidFill>
                <a:latin typeface="Arial"/>
                <a:ea typeface="Arial"/>
                <a:cs typeface="Arial"/>
                <a:sym typeface="Arial"/>
              </a:defRPr>
            </a:lvl5pPr>
            <a:lvl6pPr marL="2286000" marR="0" lvl="5"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9pPr>
          </a:lstStyle>
          <a:p>
            <a:endParaRPr/>
          </a:p>
        </p:txBody>
      </p:sp>
      <p:sp>
        <p:nvSpPr>
          <p:cNvPr id="290" name="Shape 290"/>
          <p:cNvSpPr txBox="1"/>
          <p:nvPr/>
        </p:nvSpPr>
        <p:spPr>
          <a:xfrm>
            <a:off x="0" y="729116"/>
            <a:ext cx="962024" cy="1897060"/>
          </a:xfrm>
          <a:prstGeom prst="rect">
            <a:avLst/>
          </a:prstGeom>
          <a:noFill/>
          <a:ln>
            <a:noFill/>
          </a:ln>
        </p:spPr>
        <p:txBody>
          <a:bodyPr lIns="0" tIns="0" rIns="0" bIns="0" anchor="ctr" anchorCtr="0">
            <a:noAutofit/>
          </a:bodyPr>
          <a:lstStyle/>
          <a:p>
            <a:pPr marL="0" marR="0" lvl="0" indent="0" algn="r" rtl="0">
              <a:lnSpc>
                <a:spcPct val="85000"/>
              </a:lnSpc>
              <a:spcBef>
                <a:spcPts val="0"/>
              </a:spcBef>
              <a:buClr>
                <a:srgbClr val="004874"/>
              </a:buClr>
              <a:buSzPct val="25000"/>
              <a:buFont typeface="Times New Roman"/>
              <a:buNone/>
            </a:pPr>
            <a:r>
              <a:rPr lang="en-US" sz="11500" b="1" i="0" cap="small">
                <a:solidFill>
                  <a:srgbClr val="004874"/>
                </a:solidFill>
                <a:latin typeface="Times New Roman"/>
                <a:ea typeface="Times New Roman"/>
                <a:cs typeface="Times New Roman"/>
                <a:sym typeface="Times New Roman"/>
              </a:rPr>
              <a:t>“</a:t>
            </a:r>
          </a:p>
        </p:txBody>
      </p:sp>
      <p:sp>
        <p:nvSpPr>
          <p:cNvPr id="291" name="Shape 291"/>
          <p:cNvSpPr txBox="1"/>
          <p:nvPr/>
        </p:nvSpPr>
        <p:spPr>
          <a:xfrm rot="10800000">
            <a:off x="7686674" y="2155824"/>
            <a:ext cx="971550" cy="1897060"/>
          </a:xfrm>
          <a:prstGeom prst="rect">
            <a:avLst/>
          </a:prstGeom>
          <a:noFill/>
          <a:ln>
            <a:noFill/>
          </a:ln>
        </p:spPr>
        <p:txBody>
          <a:bodyPr lIns="0" tIns="0" rIns="0" bIns="0" anchor="ctr" anchorCtr="0">
            <a:noAutofit/>
          </a:bodyPr>
          <a:lstStyle/>
          <a:p>
            <a:pPr marL="0" marR="0" lvl="0" indent="0" algn="r" rtl="0">
              <a:lnSpc>
                <a:spcPct val="85000"/>
              </a:lnSpc>
              <a:spcBef>
                <a:spcPts val="0"/>
              </a:spcBef>
              <a:buClr>
                <a:srgbClr val="004874"/>
              </a:buClr>
              <a:buSzPct val="25000"/>
              <a:buFont typeface="Times New Roman"/>
              <a:buNone/>
            </a:pPr>
            <a:r>
              <a:rPr lang="en-US" sz="11500" b="1" i="0" cap="small">
                <a:solidFill>
                  <a:srgbClr val="004874"/>
                </a:solidFill>
                <a:latin typeface="Times New Roman"/>
                <a:ea typeface="Times New Roman"/>
                <a:cs typeface="Times New Roman"/>
                <a:sym typeface="Times New Roman"/>
              </a:rPr>
              <a:t>“</a:t>
            </a:r>
          </a:p>
        </p:txBody>
      </p:sp>
      <p:pic>
        <p:nvPicPr>
          <p:cNvPr id="292" name="Shape 292" descr="wrfgps-logo.png"/>
          <p:cNvPicPr preferRelativeResize="0"/>
          <p:nvPr/>
        </p:nvPicPr>
        <p:blipFill rotWithShape="1">
          <a:blip r:embed="rId2">
            <a:alphaModFix/>
          </a:blip>
          <a:srcRect/>
          <a:stretch/>
        </p:blipFill>
        <p:spPr>
          <a:xfrm>
            <a:off x="75107" y="6106510"/>
            <a:ext cx="2230783" cy="754552"/>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Tree>
    <p:extLst>
      <p:ext uri="{BB962C8B-B14F-4D97-AF65-F5344CB8AC3E}">
        <p14:creationId xmlns:p14="http://schemas.microsoft.com/office/powerpoint/2010/main" val="917129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Slide">
    <p:spTree>
      <p:nvGrpSpPr>
        <p:cNvPr id="1" name="Shape 57"/>
        <p:cNvGrpSpPr/>
        <p:nvPr/>
      </p:nvGrpSpPr>
      <p:grpSpPr>
        <a:xfrm>
          <a:off x="0" y="0"/>
          <a:ext cx="0" cy="0"/>
          <a:chOff x="0" y="0"/>
          <a:chExt cx="0" cy="0"/>
        </a:xfrm>
      </p:grpSpPr>
      <p:pic>
        <p:nvPicPr>
          <p:cNvPr id="58" name="Shape 58" descr="PPT-Background.png"/>
          <p:cNvPicPr preferRelativeResize="0"/>
          <p:nvPr/>
        </p:nvPicPr>
        <p:blipFill rotWithShape="1">
          <a:blip r:embed="rId2">
            <a:alphaModFix amt="60000"/>
          </a:blip>
          <a:srcRect t="-8" b="2"/>
          <a:stretch/>
        </p:blipFill>
        <p:spPr>
          <a:xfrm>
            <a:off x="0" y="0"/>
            <a:ext cx="9144000" cy="6858000"/>
          </a:xfrm>
          <a:prstGeom prst="rect">
            <a:avLst/>
          </a:prstGeom>
          <a:solidFill>
            <a:schemeClr val="lt1"/>
          </a:solidFill>
          <a:ln>
            <a:noFill/>
          </a:ln>
        </p:spPr>
      </p:pic>
      <p:sp>
        <p:nvSpPr>
          <p:cNvPr id="59" name="Shape 59"/>
          <p:cNvSpPr/>
          <p:nvPr/>
        </p:nvSpPr>
        <p:spPr>
          <a:xfrm>
            <a:off x="0" y="6117905"/>
            <a:ext cx="5307844" cy="740095"/>
          </a:xfrm>
          <a:prstGeom prst="rect">
            <a:avLst/>
          </a:prstGeom>
          <a:solidFill>
            <a:srgbClr val="7A232E"/>
          </a:solidFill>
          <a:ln>
            <a:noFill/>
          </a:ln>
        </p:spPr>
        <p:txBody>
          <a:bodyPr lIns="91425" tIns="45700" rIns="91425" bIns="45700" anchor="ctr" anchorCtr="0">
            <a:noAutofit/>
          </a:bodyPr>
          <a:lstStyle/>
          <a:p>
            <a:pPr marL="0" marR="0" lvl="0" indent="0" algn="ctr" rtl="0">
              <a:spcBef>
                <a:spcPts val="0"/>
              </a:spcBef>
              <a:buNone/>
            </a:pPr>
            <a:endParaRPr sz="1800">
              <a:solidFill>
                <a:schemeClr val="dk1"/>
              </a:solidFill>
              <a:latin typeface="Arial"/>
              <a:ea typeface="Arial"/>
              <a:cs typeface="Arial"/>
              <a:sym typeface="Arial"/>
            </a:endParaRPr>
          </a:p>
        </p:txBody>
      </p:sp>
      <p:sp>
        <p:nvSpPr>
          <p:cNvPr id="60" name="Shape 60"/>
          <p:cNvSpPr txBox="1">
            <a:spLocks noGrp="1"/>
          </p:cNvSpPr>
          <p:nvPr>
            <p:ph type="ctrTitle"/>
          </p:nvPr>
        </p:nvSpPr>
        <p:spPr>
          <a:xfrm>
            <a:off x="474870" y="1280051"/>
            <a:ext cx="4980608" cy="1470024"/>
          </a:xfrm>
          <a:prstGeom prst="rect">
            <a:avLst/>
          </a:prstGeom>
          <a:noFill/>
          <a:ln>
            <a:noFill/>
          </a:ln>
        </p:spPr>
        <p:txBody>
          <a:bodyPr lIns="91425" tIns="91425" rIns="91425" bIns="91425" anchor="ctr" anchorCtr="0"/>
          <a:lstStyle>
            <a:lvl1pPr marL="0" marR="0" lvl="0" indent="0" algn="l" rtl="0">
              <a:lnSpc>
                <a:spcPct val="80000"/>
              </a:lnSpc>
              <a:spcBef>
                <a:spcPts val="0"/>
              </a:spcBef>
              <a:buClr>
                <a:srgbClr val="004874"/>
              </a:buClr>
              <a:buFont typeface="Impact"/>
              <a:buNone/>
              <a:defRPr sz="4800" b="0" i="0" u="none" strike="noStrike" cap="small">
                <a:solidFill>
                  <a:srgbClr val="004874"/>
                </a:solidFill>
                <a:latin typeface="Impact"/>
                <a:ea typeface="Impact"/>
                <a:cs typeface="Impact"/>
                <a:sym typeface="Impact"/>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1" name="Shape 61"/>
          <p:cNvSpPr txBox="1">
            <a:spLocks noGrp="1"/>
          </p:cNvSpPr>
          <p:nvPr>
            <p:ph type="subTitle" idx="1"/>
          </p:nvPr>
        </p:nvSpPr>
        <p:spPr>
          <a:xfrm>
            <a:off x="452783" y="3576971"/>
            <a:ext cx="5024782" cy="1326340"/>
          </a:xfrm>
          <a:prstGeom prst="rect">
            <a:avLst/>
          </a:prstGeom>
          <a:noFill/>
          <a:ln>
            <a:noFill/>
          </a:ln>
        </p:spPr>
        <p:txBody>
          <a:bodyPr lIns="91425" tIns="91425" rIns="91425" bIns="91425" anchor="t" anchorCtr="0"/>
          <a:lstStyle>
            <a:lvl1pPr marL="0" marR="0" lvl="0" indent="0" algn="l" rtl="0">
              <a:lnSpc>
                <a:spcPct val="100000"/>
              </a:lnSpc>
              <a:spcBef>
                <a:spcPts val="560"/>
              </a:spcBef>
              <a:buClr>
                <a:srgbClr val="752832"/>
              </a:buClr>
              <a:buFont typeface="Noto Sans Symbols"/>
              <a:buNone/>
              <a:defRPr sz="2800" b="0" i="0" u="none" strike="noStrike" cap="none">
                <a:solidFill>
                  <a:srgbClr val="275A99"/>
                </a:solidFill>
                <a:latin typeface="Arial"/>
                <a:ea typeface="Arial"/>
                <a:cs typeface="Arial"/>
                <a:sym typeface="Arial"/>
              </a:defRPr>
            </a:lvl1pPr>
            <a:lvl2pPr marL="457200" marR="0" lvl="1" indent="0" algn="ctr" rtl="0">
              <a:spcBef>
                <a:spcPts val="520"/>
              </a:spcBef>
              <a:buClr>
                <a:srgbClr val="752832"/>
              </a:buClr>
              <a:buFont typeface="Arial"/>
              <a:buNone/>
              <a:defRPr sz="2600" b="0" i="0" u="none" strike="noStrike" cap="none">
                <a:solidFill>
                  <a:srgbClr val="888888"/>
                </a:solidFill>
                <a:latin typeface="Arial"/>
                <a:ea typeface="Arial"/>
                <a:cs typeface="Arial"/>
                <a:sym typeface="Arial"/>
              </a:defRPr>
            </a:lvl2pPr>
            <a:lvl3pPr marL="914400" marR="0" lvl="2" indent="0" algn="ctr" rtl="0">
              <a:spcBef>
                <a:spcPts val="440"/>
              </a:spcBef>
              <a:buClr>
                <a:srgbClr val="752832"/>
              </a:buClr>
              <a:buFont typeface="PT Sans"/>
              <a:buNone/>
              <a:defRPr sz="2200" b="0" i="0" u="none" strike="noStrike" cap="none">
                <a:solidFill>
                  <a:srgbClr val="888888"/>
                </a:solidFill>
                <a:latin typeface="Arial"/>
                <a:ea typeface="Arial"/>
                <a:cs typeface="Arial"/>
                <a:sym typeface="Arial"/>
              </a:defRPr>
            </a:lvl3pPr>
            <a:lvl4pPr marL="1371600" marR="0" lvl="3" indent="0" algn="ctr" rtl="0">
              <a:spcBef>
                <a:spcPts val="360"/>
              </a:spcBef>
              <a:buClr>
                <a:srgbClr val="752832"/>
              </a:buClr>
              <a:buFont typeface="Arial"/>
              <a:buNone/>
              <a:defRPr sz="1800" b="0" i="0" u="none" strike="noStrike" cap="none">
                <a:solidFill>
                  <a:srgbClr val="888888"/>
                </a:solidFill>
                <a:latin typeface="Arial"/>
                <a:ea typeface="Arial"/>
                <a:cs typeface="Arial"/>
                <a:sym typeface="Arial"/>
              </a:defRPr>
            </a:lvl4pPr>
            <a:lvl5pPr marL="1828800" marR="0" lvl="4" indent="0" algn="ctr" rtl="0">
              <a:spcBef>
                <a:spcPts val="360"/>
              </a:spcBef>
              <a:buClr>
                <a:srgbClr val="752832"/>
              </a:buClr>
              <a:buFont typeface="Arial"/>
              <a:buNone/>
              <a:defRPr sz="1800" b="0" i="0" u="none" strike="noStrike" cap="none">
                <a:solidFill>
                  <a:srgbClr val="888888"/>
                </a:solidFill>
                <a:latin typeface="Arial"/>
                <a:ea typeface="Arial"/>
                <a:cs typeface="Arial"/>
                <a:sym typeface="Arial"/>
              </a:defRPr>
            </a:lvl5pPr>
            <a:lvl6pPr marL="2286000" marR="0" lvl="5" indent="0" algn="ctr" rtl="0">
              <a:spcBef>
                <a:spcPts val="400"/>
              </a:spcBef>
              <a:buClr>
                <a:srgbClr val="888888"/>
              </a:buClr>
              <a:buFont typeface="Arial"/>
              <a:buNone/>
              <a:defRPr sz="2000" b="0" i="0" u="none" strike="noStrike" cap="none">
                <a:solidFill>
                  <a:srgbClr val="888888"/>
                </a:solidFill>
                <a:latin typeface="Arial"/>
                <a:ea typeface="Arial"/>
                <a:cs typeface="Arial"/>
                <a:sym typeface="Arial"/>
              </a:defRPr>
            </a:lvl6pPr>
            <a:lvl7pPr marL="2743200" marR="0" lvl="6" indent="0" algn="ctr" rtl="0">
              <a:spcBef>
                <a:spcPts val="400"/>
              </a:spcBef>
              <a:buClr>
                <a:srgbClr val="888888"/>
              </a:buClr>
              <a:buFont typeface="Arial"/>
              <a:buNone/>
              <a:defRPr sz="2000" b="0" i="0" u="none" strike="noStrike" cap="none">
                <a:solidFill>
                  <a:srgbClr val="888888"/>
                </a:solidFill>
                <a:latin typeface="Arial"/>
                <a:ea typeface="Arial"/>
                <a:cs typeface="Arial"/>
                <a:sym typeface="Arial"/>
              </a:defRPr>
            </a:lvl7pPr>
            <a:lvl8pPr marL="3200400" marR="0" lvl="7" indent="0" algn="ctr" rtl="0">
              <a:spcBef>
                <a:spcPts val="400"/>
              </a:spcBef>
              <a:buClr>
                <a:srgbClr val="888888"/>
              </a:buClr>
              <a:buFont typeface="Arial"/>
              <a:buNone/>
              <a:defRPr sz="2000" b="0" i="0" u="none" strike="noStrike" cap="none">
                <a:solidFill>
                  <a:srgbClr val="888888"/>
                </a:solidFill>
                <a:latin typeface="Arial"/>
                <a:ea typeface="Arial"/>
                <a:cs typeface="Arial"/>
                <a:sym typeface="Arial"/>
              </a:defRPr>
            </a:lvl8pPr>
            <a:lvl9pPr marL="3657600" marR="0" lvl="8" indent="0" algn="ctr" rtl="0">
              <a:spcBef>
                <a:spcPts val="400"/>
              </a:spcBef>
              <a:buClr>
                <a:srgbClr val="888888"/>
              </a:buClr>
              <a:buFont typeface="Arial"/>
              <a:buNone/>
              <a:defRPr sz="2000" b="0" i="0" u="none" strike="noStrike" cap="none">
                <a:solidFill>
                  <a:srgbClr val="888888"/>
                </a:solidFill>
                <a:latin typeface="Arial"/>
                <a:ea typeface="Arial"/>
                <a:cs typeface="Arial"/>
                <a:sym typeface="Arial"/>
              </a:defRPr>
            </a:lvl9pPr>
          </a:lstStyle>
          <a:p>
            <a:endParaRPr/>
          </a:p>
        </p:txBody>
      </p:sp>
      <p:pic>
        <p:nvPicPr>
          <p:cNvPr id="62" name="Shape 62" descr="wrfgps-logo.png"/>
          <p:cNvPicPr preferRelativeResize="0"/>
          <p:nvPr/>
        </p:nvPicPr>
        <p:blipFill rotWithShape="1">
          <a:blip r:embed="rId3">
            <a:alphaModFix/>
          </a:blip>
          <a:srcRect/>
          <a:stretch/>
        </p:blipFill>
        <p:spPr>
          <a:xfrm>
            <a:off x="1679684" y="5047573"/>
            <a:ext cx="2424805" cy="820180"/>
          </a:xfrm>
          <a:prstGeom prst="rect">
            <a:avLst/>
          </a:prstGeom>
          <a:noFill/>
          <a:ln>
            <a:noFill/>
          </a:ln>
        </p:spPr>
      </p:pic>
      <p:grpSp>
        <p:nvGrpSpPr>
          <p:cNvPr id="63" name="Shape 63"/>
          <p:cNvGrpSpPr/>
          <p:nvPr/>
        </p:nvGrpSpPr>
        <p:grpSpPr>
          <a:xfrm>
            <a:off x="728806" y="6200285"/>
            <a:ext cx="3460479" cy="590826"/>
            <a:chOff x="3197078" y="5516217"/>
            <a:chExt cx="3460479" cy="590826"/>
          </a:xfrm>
        </p:grpSpPr>
        <p:pic>
          <p:nvPicPr>
            <p:cNvPr id="64" name="Shape 64"/>
            <p:cNvPicPr preferRelativeResize="0"/>
            <p:nvPr/>
          </p:nvPicPr>
          <p:blipFill rotWithShape="1">
            <a:blip r:embed="rId4">
              <a:alphaModFix/>
            </a:blip>
            <a:srcRect/>
            <a:stretch/>
          </p:blipFill>
          <p:spPr>
            <a:xfrm>
              <a:off x="3197078" y="5516217"/>
              <a:ext cx="590826" cy="590826"/>
            </a:xfrm>
            <a:prstGeom prst="rect">
              <a:avLst/>
            </a:prstGeom>
            <a:noFill/>
            <a:ln>
              <a:noFill/>
            </a:ln>
          </p:spPr>
        </p:pic>
        <p:sp>
          <p:nvSpPr>
            <p:cNvPr id="65" name="Shape 65"/>
            <p:cNvSpPr txBox="1"/>
            <p:nvPr/>
          </p:nvSpPr>
          <p:spPr>
            <a:xfrm>
              <a:off x="3750362" y="5611203"/>
              <a:ext cx="2907195" cy="36933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SzPct val="25000"/>
                <a:buNone/>
              </a:pPr>
              <a:r>
                <a:rPr lang="en-US" sz="900" b="1" i="0" cap="none">
                  <a:solidFill>
                    <a:schemeClr val="lt1"/>
                  </a:solidFill>
                  <a:latin typeface="Arial"/>
                  <a:ea typeface="Arial"/>
                  <a:cs typeface="Arial"/>
                  <a:sym typeface="Arial"/>
                </a:rPr>
                <a:t>EMPLOYMENT AND TRAINING ADMINISTRATION</a:t>
              </a:r>
            </a:p>
            <a:p>
              <a:pPr marL="0" marR="0" lvl="0" indent="0" algn="l" rtl="0">
                <a:lnSpc>
                  <a:spcPct val="100000"/>
                </a:lnSpc>
                <a:spcBef>
                  <a:spcPts val="0"/>
                </a:spcBef>
                <a:spcAft>
                  <a:spcPts val="0"/>
                </a:spcAft>
                <a:buSzPct val="25000"/>
                <a:buNone/>
              </a:pPr>
              <a:r>
                <a:rPr lang="en-US" sz="900" b="0" i="0" cap="none">
                  <a:solidFill>
                    <a:schemeClr val="lt1"/>
                  </a:solidFill>
                  <a:latin typeface="Arial"/>
                  <a:ea typeface="Arial"/>
                  <a:cs typeface="Arial"/>
                  <a:sym typeface="Arial"/>
                </a:rPr>
                <a:t>UNITED STATES DEPARTMENT OF LABOR</a:t>
              </a:r>
            </a:p>
          </p:txBody>
        </p:sp>
      </p:grpSp>
      <p:pic>
        <p:nvPicPr>
          <p:cNvPr id="66" name="Shape 66"/>
          <p:cNvPicPr preferRelativeResize="0"/>
          <p:nvPr/>
        </p:nvPicPr>
        <p:blipFill rotWithShape="1">
          <a:blip r:embed="rId5">
            <a:alphaModFix/>
          </a:blip>
          <a:srcRect r="12033"/>
          <a:stretch/>
        </p:blipFill>
        <p:spPr>
          <a:xfrm>
            <a:off x="4854453" y="567"/>
            <a:ext cx="4289548" cy="6857432"/>
          </a:xfrm>
          <a:prstGeom prst="rect">
            <a:avLst/>
          </a:prstGeom>
          <a:noFill/>
          <a:ln>
            <a:noFill/>
          </a:ln>
        </p:spPr>
      </p:pic>
      <p:sp>
        <p:nvSpPr>
          <p:cNvPr id="67" name="Shape 67"/>
          <p:cNvSpPr txBox="1"/>
          <p:nvPr/>
        </p:nvSpPr>
        <p:spPr>
          <a:xfrm>
            <a:off x="5930348" y="5212403"/>
            <a:ext cx="2867025" cy="369332"/>
          </a:xfrm>
          <a:prstGeom prst="rect">
            <a:avLst/>
          </a:prstGeom>
          <a:noFill/>
          <a:ln>
            <a:noFill/>
          </a:ln>
        </p:spPr>
        <p:txBody>
          <a:bodyPr lIns="0" tIns="45700" rIns="0" bIns="45700" anchor="t" anchorCtr="0">
            <a:noAutofit/>
          </a:bodyPr>
          <a:lstStyle/>
          <a:p>
            <a:pPr marL="0" marR="0" lvl="0" indent="0" algn="ctr" rtl="0">
              <a:spcBef>
                <a:spcPts val="0"/>
              </a:spcBef>
              <a:buSzPct val="25000"/>
              <a:buNone/>
            </a:pPr>
            <a:r>
              <a:rPr lang="en-US" sz="1800" i="0">
                <a:solidFill>
                  <a:srgbClr val="C5D8F1"/>
                </a:solidFill>
                <a:latin typeface="Arial"/>
                <a:ea typeface="Arial"/>
                <a:cs typeface="Arial"/>
                <a:sym typeface="Arial"/>
              </a:rPr>
              <a:t>Presented By:</a:t>
            </a:r>
          </a:p>
        </p:txBody>
      </p:sp>
      <p:sp>
        <p:nvSpPr>
          <p:cNvPr id="68" name="Shape 68"/>
          <p:cNvSpPr txBox="1"/>
          <p:nvPr/>
        </p:nvSpPr>
        <p:spPr>
          <a:xfrm>
            <a:off x="5632383" y="275441"/>
            <a:ext cx="3440870" cy="461664"/>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400" b="1" i="0" dirty="0">
                <a:solidFill>
                  <a:schemeClr val="lt1"/>
                </a:solidFill>
                <a:latin typeface="Arial"/>
                <a:ea typeface="Arial"/>
                <a:cs typeface="Arial"/>
                <a:sym typeface="Arial"/>
              </a:rPr>
              <a:t>August 15, 2016</a:t>
            </a:r>
          </a:p>
        </p:txBody>
      </p:sp>
      <p:sp>
        <p:nvSpPr>
          <p:cNvPr id="69" name="Shape 69"/>
          <p:cNvSpPr txBox="1">
            <a:spLocks noGrp="1"/>
          </p:cNvSpPr>
          <p:nvPr>
            <p:ph type="body" idx="2"/>
          </p:nvPr>
        </p:nvSpPr>
        <p:spPr>
          <a:xfrm>
            <a:off x="5654469" y="5730973"/>
            <a:ext cx="3418782" cy="773865"/>
          </a:xfrm>
          <a:prstGeom prst="rect">
            <a:avLst/>
          </a:prstGeom>
          <a:noFill/>
          <a:ln>
            <a:noFill/>
          </a:ln>
        </p:spPr>
        <p:txBody>
          <a:bodyPr lIns="91425" tIns="91425" rIns="91425" bIns="91425" anchor="t" anchorCtr="0"/>
          <a:lstStyle>
            <a:lvl1pPr marL="0" marR="0" lvl="0" indent="0" algn="ctr" rtl="0">
              <a:spcBef>
                <a:spcPts val="460"/>
              </a:spcBef>
              <a:buClr>
                <a:srgbClr val="752832"/>
              </a:buClr>
              <a:buFont typeface="Noto Sans Symbols"/>
              <a:buNone/>
              <a:defRPr sz="2300" b="0" i="0" u="none" strike="noStrike" cap="none">
                <a:solidFill>
                  <a:schemeClr val="lt1"/>
                </a:solidFill>
                <a:latin typeface="Impact"/>
                <a:ea typeface="Impact"/>
                <a:cs typeface="Impact"/>
                <a:sym typeface="Impact"/>
              </a:defRPr>
            </a:lvl1pPr>
            <a:lvl2pPr marL="457200" marR="0" lvl="1" indent="0" algn="l" rtl="0">
              <a:spcBef>
                <a:spcPts val="240"/>
              </a:spcBef>
              <a:buClr>
                <a:srgbClr val="752832"/>
              </a:buClr>
              <a:buFont typeface="Arial"/>
              <a:buNone/>
              <a:defRPr sz="1200" b="0" i="0" u="none" strike="noStrike" cap="none">
                <a:solidFill>
                  <a:srgbClr val="595959"/>
                </a:solidFill>
                <a:latin typeface="Arial"/>
                <a:ea typeface="Arial"/>
                <a:cs typeface="Arial"/>
                <a:sym typeface="Arial"/>
              </a:defRPr>
            </a:lvl2pPr>
            <a:lvl3pPr marL="914400" marR="0" lvl="2" indent="0" algn="l" rtl="0">
              <a:spcBef>
                <a:spcPts val="200"/>
              </a:spcBef>
              <a:buClr>
                <a:srgbClr val="752832"/>
              </a:buClr>
              <a:buFont typeface="PT Sans"/>
              <a:buNone/>
              <a:defRPr sz="1000" b="0" i="0" u="none" strike="noStrike" cap="none">
                <a:solidFill>
                  <a:srgbClr val="595959"/>
                </a:solidFill>
                <a:latin typeface="Arial"/>
                <a:ea typeface="Arial"/>
                <a:cs typeface="Arial"/>
                <a:sym typeface="Arial"/>
              </a:defRPr>
            </a:lvl3pPr>
            <a:lvl4pPr marL="1371600" marR="0" lvl="3" indent="0" algn="l" rtl="0">
              <a:spcBef>
                <a:spcPts val="180"/>
              </a:spcBef>
              <a:buClr>
                <a:srgbClr val="752832"/>
              </a:buClr>
              <a:buFont typeface="Arial"/>
              <a:buNone/>
              <a:defRPr sz="900" b="0" i="0" u="none" strike="noStrike" cap="none">
                <a:solidFill>
                  <a:srgbClr val="595959"/>
                </a:solidFill>
                <a:latin typeface="Arial"/>
                <a:ea typeface="Arial"/>
                <a:cs typeface="Arial"/>
                <a:sym typeface="Arial"/>
              </a:defRPr>
            </a:lvl4pPr>
            <a:lvl5pPr marL="1828800" marR="0" lvl="4" indent="0" algn="l" rtl="0">
              <a:spcBef>
                <a:spcPts val="180"/>
              </a:spcBef>
              <a:buClr>
                <a:srgbClr val="752832"/>
              </a:buClr>
              <a:buFont typeface="Arial"/>
              <a:buNone/>
              <a:defRPr sz="900" b="0" i="0" u="none" strike="noStrike" cap="none">
                <a:solidFill>
                  <a:srgbClr val="595959"/>
                </a:solidFill>
                <a:latin typeface="Arial"/>
                <a:ea typeface="Arial"/>
                <a:cs typeface="Arial"/>
                <a:sym typeface="Arial"/>
              </a:defRPr>
            </a:lvl5pPr>
            <a:lvl6pPr marL="2286000" marR="0" lvl="5"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Where Are You?">
    <p:spTree>
      <p:nvGrpSpPr>
        <p:cNvPr id="1" name="Shape 70"/>
        <p:cNvGrpSpPr/>
        <p:nvPr/>
      </p:nvGrpSpPr>
      <p:grpSpPr>
        <a:xfrm>
          <a:off x="0" y="0"/>
          <a:ext cx="0" cy="0"/>
          <a:chOff x="0" y="0"/>
          <a:chExt cx="0" cy="0"/>
        </a:xfrm>
      </p:grpSpPr>
      <p:sp>
        <p:nvSpPr>
          <p:cNvPr id="71" name="Shape 71"/>
          <p:cNvSpPr txBox="1"/>
          <p:nvPr/>
        </p:nvSpPr>
        <p:spPr>
          <a:xfrm>
            <a:off x="-15780" y="217488"/>
            <a:ext cx="3194592" cy="774491"/>
          </a:xfrm>
          <a:prstGeom prst="rect">
            <a:avLst/>
          </a:prstGeom>
          <a:noFill/>
          <a:ln>
            <a:noFill/>
          </a:ln>
        </p:spPr>
        <p:txBody>
          <a:bodyPr lIns="91425" tIns="45700" rIns="91425" bIns="45700" anchor="ctr" anchorCtr="0">
            <a:noAutofit/>
          </a:bodyPr>
          <a:lstStyle/>
          <a:p>
            <a:pPr marL="0" marR="0" lvl="0" indent="0" algn="l" rtl="0">
              <a:lnSpc>
                <a:spcPct val="85000"/>
              </a:lnSpc>
              <a:spcBef>
                <a:spcPts val="0"/>
              </a:spcBef>
              <a:buClr>
                <a:srgbClr val="004874"/>
              </a:buClr>
              <a:buSzPct val="25000"/>
              <a:buFont typeface="Impact"/>
              <a:buNone/>
            </a:pPr>
            <a:r>
              <a:rPr lang="en-US" sz="3800" b="0" i="0" cap="small">
                <a:solidFill>
                  <a:srgbClr val="004874"/>
                </a:solidFill>
                <a:latin typeface="Impact"/>
                <a:ea typeface="Impact"/>
                <a:cs typeface="Impact"/>
                <a:sym typeface="Impact"/>
              </a:rPr>
              <a:t>Where Are You?</a:t>
            </a:r>
          </a:p>
        </p:txBody>
      </p:sp>
      <p:sp>
        <p:nvSpPr>
          <p:cNvPr id="72" name="Shape 72"/>
          <p:cNvSpPr txBox="1"/>
          <p:nvPr/>
        </p:nvSpPr>
        <p:spPr>
          <a:xfrm>
            <a:off x="3026982" y="345650"/>
            <a:ext cx="4903075" cy="646331"/>
          </a:xfrm>
          <a:prstGeom prst="rect">
            <a:avLst/>
          </a:prstGeom>
          <a:noFill/>
          <a:ln>
            <a:noFill/>
          </a:ln>
        </p:spPr>
        <p:txBody>
          <a:bodyPr lIns="91425" tIns="45700" rIns="91425" bIns="45700" anchor="t" anchorCtr="0">
            <a:noAutofit/>
          </a:bodyPr>
          <a:lstStyle/>
          <a:p>
            <a:pPr marL="0" marR="0" lvl="0" indent="0" algn="ctr" rtl="0">
              <a:spcBef>
                <a:spcPts val="0"/>
              </a:spcBef>
              <a:buClr>
                <a:srgbClr val="752832"/>
              </a:buClr>
              <a:buSzPct val="25000"/>
              <a:buFont typeface="Noto Sans Symbols"/>
              <a:buNone/>
            </a:pPr>
            <a:r>
              <a:rPr lang="en-US" sz="2000">
                <a:solidFill>
                  <a:srgbClr val="3F3F3F"/>
                </a:solidFill>
                <a:latin typeface="Arial"/>
                <a:ea typeface="Arial"/>
                <a:cs typeface="Arial"/>
                <a:sym typeface="Arial"/>
              </a:rPr>
              <a:t>Enter your location in the Chat window!</a:t>
            </a:r>
          </a:p>
        </p:txBody>
      </p:sp>
      <p:pic>
        <p:nvPicPr>
          <p:cNvPr id="73" name="Shape 73"/>
          <p:cNvPicPr preferRelativeResize="0"/>
          <p:nvPr/>
        </p:nvPicPr>
        <p:blipFill rotWithShape="1">
          <a:blip r:embed="rId2">
            <a:alphaModFix/>
          </a:blip>
          <a:srcRect/>
          <a:stretch/>
        </p:blipFill>
        <p:spPr>
          <a:xfrm>
            <a:off x="0" y="849105"/>
            <a:ext cx="8295970" cy="5656620"/>
          </a:xfrm>
          <a:prstGeom prst="rect">
            <a:avLst/>
          </a:prstGeom>
          <a:noFill/>
          <a:ln>
            <a:noFill/>
          </a:ln>
          <a:effectLst>
            <a:outerShdw blurRad="63500" dist="38100" dir="8100000" algn="tr" rotWithShape="0">
              <a:srgbClr val="000000">
                <a:alpha val="20000"/>
              </a:srgbClr>
            </a:outerShdw>
          </a:effectLst>
        </p:spPr>
      </p:pic>
      <p:sp>
        <p:nvSpPr>
          <p:cNvPr id="74" name="Shape 74"/>
          <p:cNvSpPr/>
          <p:nvPr/>
        </p:nvSpPr>
        <p:spPr>
          <a:xfrm>
            <a:off x="3024722" y="347552"/>
            <a:ext cx="150520" cy="450049"/>
          </a:xfrm>
          <a:prstGeom prst="chevron">
            <a:avLst>
              <a:gd name="adj" fmla="val 50000"/>
            </a:avLst>
          </a:prstGeom>
          <a:solidFill>
            <a:srgbClr val="9D1C30"/>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pic>
        <p:nvPicPr>
          <p:cNvPr id="75" name="Shape 75" descr="wrfgps-logo.png"/>
          <p:cNvPicPr preferRelativeResize="0"/>
          <p:nvPr/>
        </p:nvPicPr>
        <p:blipFill rotWithShape="1">
          <a:blip r:embed="rId3">
            <a:alphaModFix/>
          </a:blip>
          <a:srcRect/>
          <a:stretch/>
        </p:blipFill>
        <p:spPr>
          <a:xfrm>
            <a:off x="75107" y="6106510"/>
            <a:ext cx="2230783" cy="754552"/>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76"/>
        <p:cNvGrpSpPr/>
        <p:nvPr/>
      </p:nvGrpSpPr>
      <p:grpSpPr>
        <a:xfrm>
          <a:off x="0" y="0"/>
          <a:ext cx="0" cy="0"/>
          <a:chOff x="0" y="0"/>
          <a:chExt cx="0" cy="0"/>
        </a:xfrm>
      </p:grpSpPr>
      <p:sp>
        <p:nvSpPr>
          <p:cNvPr id="77" name="Shape 77"/>
          <p:cNvSpPr txBox="1">
            <a:spLocks noGrp="1"/>
          </p:cNvSpPr>
          <p:nvPr>
            <p:ph type="title"/>
          </p:nvPr>
        </p:nvSpPr>
        <p:spPr>
          <a:xfrm>
            <a:off x="457200" y="217488"/>
            <a:ext cx="6908799" cy="774491"/>
          </a:xfrm>
          <a:prstGeom prst="rect">
            <a:avLst/>
          </a:prstGeom>
          <a:noFill/>
          <a:ln>
            <a:noFill/>
          </a:ln>
        </p:spPr>
        <p:txBody>
          <a:bodyPr lIns="91425" tIns="91425" rIns="91425" bIns="91425" anchor="ctr" anchorCtr="0"/>
          <a:lstStyle>
            <a:lvl1pPr marL="0" marR="0" lvl="0" indent="0" algn="l" rtl="0">
              <a:lnSpc>
                <a:spcPct val="85000"/>
              </a:lnSpc>
              <a:spcBef>
                <a:spcPts val="0"/>
              </a:spcBef>
              <a:buClr>
                <a:srgbClr val="004874"/>
              </a:buClr>
              <a:buFont typeface="Impact"/>
              <a:buNone/>
              <a:defRPr sz="3800" b="0" i="0" u="none" strike="noStrike" cap="small">
                <a:solidFill>
                  <a:srgbClr val="004874"/>
                </a:solidFill>
                <a:latin typeface="Impact"/>
                <a:ea typeface="Impact"/>
                <a:cs typeface="Impact"/>
                <a:sym typeface="Impact"/>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grpSp>
        <p:nvGrpSpPr>
          <p:cNvPr id="78" name="Shape 78"/>
          <p:cNvGrpSpPr/>
          <p:nvPr/>
        </p:nvGrpSpPr>
        <p:grpSpPr>
          <a:xfrm>
            <a:off x="0" y="991980"/>
            <a:ext cx="9144000" cy="5104018"/>
            <a:chOff x="0" y="991980"/>
            <a:chExt cx="9144000" cy="4951618"/>
          </a:xfrm>
        </p:grpSpPr>
        <p:sp>
          <p:nvSpPr>
            <p:cNvPr id="79" name="Shape 79"/>
            <p:cNvSpPr/>
            <p:nvPr/>
          </p:nvSpPr>
          <p:spPr>
            <a:xfrm>
              <a:off x="0" y="991980"/>
              <a:ext cx="9144000" cy="4951618"/>
            </a:xfrm>
            <a:prstGeom prst="rect">
              <a:avLst/>
            </a:prstGeom>
            <a:solidFill>
              <a:srgbClr val="275A99">
                <a:alpha val="15686"/>
              </a:srgbClr>
            </a:solidFill>
            <a:ln>
              <a:noFill/>
            </a:ln>
          </p:spPr>
          <p:txBody>
            <a:bodyPr lIns="91425" tIns="45700" rIns="91425" bIns="45700" anchor="ctr" anchorCtr="0">
              <a:noAutofit/>
            </a:bodyPr>
            <a:lstStyle/>
            <a:p>
              <a:pPr marL="0" marR="0" lvl="0" indent="0" algn="ctr" rtl="0">
                <a:spcBef>
                  <a:spcPts val="0"/>
                </a:spcBef>
                <a:buNone/>
              </a:pPr>
              <a:endParaRPr sz="1800">
                <a:solidFill>
                  <a:schemeClr val="dk1"/>
                </a:solidFill>
                <a:latin typeface="Arial"/>
                <a:ea typeface="Arial"/>
                <a:cs typeface="Arial"/>
                <a:sym typeface="Arial"/>
              </a:endParaRPr>
            </a:p>
          </p:txBody>
        </p:sp>
        <p:sp>
          <p:nvSpPr>
            <p:cNvPr id="80" name="Shape 80"/>
            <p:cNvSpPr/>
            <p:nvPr/>
          </p:nvSpPr>
          <p:spPr>
            <a:xfrm>
              <a:off x="0" y="1017198"/>
              <a:ext cx="9144000" cy="4901184"/>
            </a:xfrm>
            <a:prstGeom prst="rect">
              <a:avLst/>
            </a:prstGeom>
            <a:gradFill>
              <a:gsLst>
                <a:gs pos="0">
                  <a:schemeClr val="lt1"/>
                </a:gs>
                <a:gs pos="72000">
                  <a:schemeClr val="lt1"/>
                </a:gs>
                <a:gs pos="90000">
                  <a:srgbClr val="F6F6F6"/>
                </a:gs>
                <a:gs pos="100000">
                  <a:srgbClr val="D8D8D8"/>
                </a:gs>
              </a:gsLst>
              <a:lin ang="600000" scaled="0"/>
            </a:gradFill>
            <a:ln>
              <a:noFill/>
            </a:ln>
          </p:spPr>
          <p:txBody>
            <a:bodyPr lIns="91425" tIns="45700" rIns="91425" bIns="45700" anchor="ctr" anchorCtr="0">
              <a:noAutofit/>
            </a:bodyPr>
            <a:lstStyle/>
            <a:p>
              <a:pPr marL="0" marR="0" lvl="0" indent="0" algn="ctr" rtl="0">
                <a:spcBef>
                  <a:spcPts val="0"/>
                </a:spcBef>
                <a:buNone/>
              </a:pPr>
              <a:endParaRPr sz="1800">
                <a:solidFill>
                  <a:schemeClr val="dk1"/>
                </a:solidFill>
                <a:latin typeface="Arial"/>
                <a:ea typeface="Arial"/>
                <a:cs typeface="Arial"/>
                <a:sym typeface="Arial"/>
              </a:endParaRPr>
            </a:p>
          </p:txBody>
        </p:sp>
      </p:grpSp>
      <p:pic>
        <p:nvPicPr>
          <p:cNvPr id="81" name="Shape 81" descr="wrfgps-logo.png"/>
          <p:cNvPicPr preferRelativeResize="0"/>
          <p:nvPr/>
        </p:nvPicPr>
        <p:blipFill rotWithShape="1">
          <a:blip r:embed="rId2">
            <a:alphaModFix/>
          </a:blip>
          <a:srcRect/>
          <a:stretch/>
        </p:blipFill>
        <p:spPr>
          <a:xfrm>
            <a:off x="75107" y="6106510"/>
            <a:ext cx="2230783" cy="754552"/>
          </a:xfrm>
          <a:prstGeom prst="rect">
            <a:avLst/>
          </a:prstGeom>
          <a:noFill/>
          <a:ln>
            <a:noFill/>
          </a:ln>
        </p:spPr>
      </p:pic>
      <p:sp>
        <p:nvSpPr>
          <p:cNvPr id="82" name="Shape 82"/>
          <p:cNvSpPr/>
          <p:nvPr/>
        </p:nvSpPr>
        <p:spPr>
          <a:xfrm>
            <a:off x="5882794" y="6070005"/>
            <a:ext cx="2438399" cy="787994"/>
          </a:xfrm>
          <a:prstGeom prst="rect">
            <a:avLst/>
          </a:prstGeom>
          <a:gradFill>
            <a:gsLst>
              <a:gs pos="0">
                <a:srgbClr val="002C47">
                  <a:alpha val="0"/>
                </a:srgbClr>
              </a:gs>
              <a:gs pos="10000">
                <a:srgbClr val="002C47">
                  <a:alpha val="0"/>
                </a:srgbClr>
              </a:gs>
              <a:gs pos="55720">
                <a:srgbClr val="002C47">
                  <a:alpha val="10980"/>
                </a:srgbClr>
              </a:gs>
              <a:gs pos="100000">
                <a:srgbClr val="002C47">
                  <a:alpha val="33725"/>
                </a:srgbClr>
              </a:gs>
            </a:gsLst>
            <a:lin ang="600000" scaled="0"/>
          </a:gradFill>
          <a:ln>
            <a:noFill/>
          </a:ln>
        </p:spPr>
        <p:txBody>
          <a:bodyPr lIns="91425" tIns="45700" rIns="91425" bIns="45700" anchor="ctr" anchorCtr="0">
            <a:noAutofit/>
          </a:bodyPr>
          <a:lstStyle/>
          <a:p>
            <a:pPr marL="0" marR="0" lvl="0" indent="0" algn="ctr" rtl="0">
              <a:spcBef>
                <a:spcPts val="0"/>
              </a:spcBef>
              <a:buNone/>
            </a:pPr>
            <a:endParaRPr sz="1800">
              <a:solidFill>
                <a:schemeClr val="dk1"/>
              </a:solidFill>
              <a:latin typeface="Arial"/>
              <a:ea typeface="Arial"/>
              <a:cs typeface="Arial"/>
              <a:sym typeface="Arial"/>
            </a:endParaRPr>
          </a:p>
        </p:txBody>
      </p:sp>
      <p:sp>
        <p:nvSpPr>
          <p:cNvPr id="83" name="Shape 83"/>
          <p:cNvSpPr/>
          <p:nvPr/>
        </p:nvSpPr>
        <p:spPr>
          <a:xfrm>
            <a:off x="6474453" y="-1932"/>
            <a:ext cx="2047873" cy="1019622"/>
          </a:xfrm>
          <a:prstGeom prst="rect">
            <a:avLst/>
          </a:prstGeom>
          <a:gradFill>
            <a:gsLst>
              <a:gs pos="0">
                <a:srgbClr val="002C47">
                  <a:alpha val="0"/>
                </a:srgbClr>
              </a:gs>
              <a:gs pos="10000">
                <a:srgbClr val="002C47">
                  <a:alpha val="0"/>
                </a:srgbClr>
              </a:gs>
              <a:gs pos="81000">
                <a:srgbClr val="000000">
                  <a:alpha val="13725"/>
                </a:srgbClr>
              </a:gs>
              <a:gs pos="100000">
                <a:srgbClr val="000000">
                  <a:alpha val="33725"/>
                </a:srgbClr>
              </a:gs>
            </a:gsLst>
            <a:lin ang="20399999" scaled="0"/>
          </a:gradFill>
          <a:ln>
            <a:noFill/>
          </a:ln>
        </p:spPr>
        <p:txBody>
          <a:bodyPr lIns="91425" tIns="45700" rIns="91425" bIns="45700" anchor="ctr" anchorCtr="0">
            <a:noAutofit/>
          </a:bodyPr>
          <a:lstStyle/>
          <a:p>
            <a:pPr marL="0" marR="0" lvl="0" indent="0" algn="ctr" rtl="0">
              <a:spcBef>
                <a:spcPts val="0"/>
              </a:spcBef>
              <a:buNone/>
            </a:pPr>
            <a:endParaRPr sz="1800">
              <a:solidFill>
                <a:schemeClr val="dk1"/>
              </a:solidFill>
              <a:latin typeface="Arial"/>
              <a:ea typeface="Arial"/>
              <a:cs typeface="Arial"/>
              <a:sym typeface="Arial"/>
            </a:endParaRPr>
          </a:p>
        </p:txBody>
      </p:sp>
      <p:pic>
        <p:nvPicPr>
          <p:cNvPr id="84" name="Shape 84"/>
          <p:cNvPicPr preferRelativeResize="0"/>
          <p:nvPr/>
        </p:nvPicPr>
        <p:blipFill rotWithShape="1">
          <a:blip r:embed="rId3">
            <a:alphaModFix/>
          </a:blip>
          <a:srcRect r="66253"/>
          <a:stretch/>
        </p:blipFill>
        <p:spPr>
          <a:xfrm>
            <a:off x="7498390" y="567"/>
            <a:ext cx="1645609" cy="6857432"/>
          </a:xfrm>
          <a:prstGeom prst="rect">
            <a:avLst/>
          </a:prstGeom>
          <a:noFill/>
          <a:ln>
            <a:noFill/>
          </a:ln>
        </p:spPr>
      </p:pic>
      <p:sp>
        <p:nvSpPr>
          <p:cNvPr id="85" name="Shape 85"/>
          <p:cNvSpPr txBox="1">
            <a:spLocks noGrp="1"/>
          </p:cNvSpPr>
          <p:nvPr>
            <p:ph type="body" idx="1"/>
          </p:nvPr>
        </p:nvSpPr>
        <p:spPr>
          <a:xfrm>
            <a:off x="457200" y="1209470"/>
            <a:ext cx="6908799" cy="4654616"/>
          </a:xfrm>
          <a:prstGeom prst="rect">
            <a:avLst/>
          </a:prstGeom>
          <a:noFill/>
          <a:ln>
            <a:noFill/>
          </a:ln>
        </p:spPr>
        <p:txBody>
          <a:bodyPr lIns="91425" tIns="91425" rIns="91425" bIns="91425" anchor="t" anchorCtr="0"/>
          <a:lstStyle>
            <a:lvl1pPr marL="342900" marR="0" lvl="0" indent="-152400" algn="l" rtl="0">
              <a:spcBef>
                <a:spcPts val="0"/>
              </a:spcBef>
              <a:spcAft>
                <a:spcPts val="600"/>
              </a:spcAft>
              <a:buClr>
                <a:srgbClr val="752832"/>
              </a:buClr>
              <a:buSzPct val="100000"/>
              <a:buFont typeface="Noto Sans Symbols"/>
              <a:buChar char="➢"/>
              <a:defRPr sz="3000" b="0" i="0" u="none" strike="noStrike" cap="none">
                <a:solidFill>
                  <a:srgbClr val="3F3F3F"/>
                </a:solidFill>
                <a:latin typeface="Arial"/>
                <a:ea typeface="Arial"/>
                <a:cs typeface="Arial"/>
                <a:sym typeface="Arial"/>
              </a:defRPr>
            </a:lvl1pPr>
            <a:lvl2pPr marL="742950" marR="0" lvl="1" indent="-120650" algn="l" rtl="0">
              <a:spcBef>
                <a:spcPts val="0"/>
              </a:spcBef>
              <a:spcAft>
                <a:spcPts val="600"/>
              </a:spcAft>
              <a:buClr>
                <a:srgbClr val="752832"/>
              </a:buClr>
              <a:buSzPct val="100000"/>
              <a:buFont typeface="Arial"/>
              <a:buChar char="•"/>
              <a:defRPr sz="2600" b="0" i="0" u="none" strike="noStrike" cap="none">
                <a:solidFill>
                  <a:srgbClr val="595959"/>
                </a:solidFill>
                <a:latin typeface="Arial"/>
                <a:ea typeface="Arial"/>
                <a:cs typeface="Arial"/>
                <a:sym typeface="Arial"/>
              </a:defRPr>
            </a:lvl2pPr>
            <a:lvl3pPr marL="1143000" marR="0" lvl="2" indent="-88900" algn="l" rtl="0">
              <a:spcBef>
                <a:spcPts val="0"/>
              </a:spcBef>
              <a:spcAft>
                <a:spcPts val="600"/>
              </a:spcAft>
              <a:buClr>
                <a:srgbClr val="752832"/>
              </a:buClr>
              <a:buSzPct val="100000"/>
              <a:buFont typeface="PT Sans"/>
              <a:buChar char="–"/>
              <a:defRPr sz="2200" b="0" i="0" u="none" strike="noStrike" cap="none">
                <a:solidFill>
                  <a:srgbClr val="595959"/>
                </a:solidFill>
                <a:latin typeface="Arial"/>
                <a:ea typeface="Arial"/>
                <a:cs typeface="Arial"/>
                <a:sym typeface="Arial"/>
              </a:defRPr>
            </a:lvl3pPr>
            <a:lvl4pPr marL="1600200" marR="0" lvl="3" indent="-114300" algn="l" rtl="0">
              <a:spcBef>
                <a:spcPts val="0"/>
              </a:spcBef>
              <a:spcAft>
                <a:spcPts val="600"/>
              </a:spcAft>
              <a:buClr>
                <a:srgbClr val="752832"/>
              </a:buClr>
              <a:buSzPct val="100000"/>
              <a:buFont typeface="Arial"/>
              <a:buChar char="•"/>
              <a:defRPr sz="1800" b="0" i="0" u="none" strike="noStrike" cap="none">
                <a:solidFill>
                  <a:srgbClr val="595959"/>
                </a:solidFill>
                <a:latin typeface="Arial"/>
                <a:ea typeface="Arial"/>
                <a:cs typeface="Arial"/>
                <a:sym typeface="Arial"/>
              </a:defRPr>
            </a:lvl4pPr>
            <a:lvl5pPr marL="2057400" marR="0" lvl="4" indent="-114300" algn="l" rtl="0">
              <a:spcBef>
                <a:spcPts val="360"/>
              </a:spcBef>
              <a:buClr>
                <a:srgbClr val="752832"/>
              </a:buClr>
              <a:buSzPct val="100000"/>
              <a:buFont typeface="Arial"/>
              <a:buChar char="»"/>
              <a:defRPr sz="1800" b="0" i="0" u="none" strike="noStrike" cap="none">
                <a:solidFill>
                  <a:srgbClr val="595959"/>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grpSp>
        <p:nvGrpSpPr>
          <p:cNvPr id="86" name="Shape 86"/>
          <p:cNvGrpSpPr/>
          <p:nvPr/>
        </p:nvGrpSpPr>
        <p:grpSpPr>
          <a:xfrm rot="10800000" flipH="1">
            <a:off x="8515350" y="0"/>
            <a:ext cx="628649" cy="1820427"/>
            <a:chOff x="8515350" y="5037573"/>
            <a:chExt cx="628649" cy="1820427"/>
          </a:xfrm>
        </p:grpSpPr>
        <p:sp>
          <p:nvSpPr>
            <p:cNvPr id="87" name="Shape 87"/>
            <p:cNvSpPr/>
            <p:nvPr/>
          </p:nvSpPr>
          <p:spPr>
            <a:xfrm>
              <a:off x="8515350" y="5037573"/>
              <a:ext cx="628649" cy="1820427"/>
            </a:xfrm>
            <a:prstGeom prst="triangle">
              <a:avLst>
                <a:gd name="adj" fmla="val 100000"/>
              </a:avLst>
            </a:prstGeom>
            <a:solidFill>
              <a:srgbClr val="124D95"/>
            </a:solidFill>
            <a:ln>
              <a:noFill/>
            </a:ln>
          </p:spPr>
          <p:txBody>
            <a:bodyPr lIns="91425" tIns="45700" rIns="91425" bIns="45700" anchor="ctr" anchorCtr="0">
              <a:noAutofit/>
            </a:bodyPr>
            <a:lstStyle/>
            <a:p>
              <a:pPr marL="0" marR="0" lvl="0" indent="0" algn="ctr" rtl="0">
                <a:spcBef>
                  <a:spcPts val="0"/>
                </a:spcBef>
                <a:buNone/>
              </a:pPr>
              <a:endParaRPr sz="1800">
                <a:solidFill>
                  <a:schemeClr val="dk1"/>
                </a:solidFill>
                <a:latin typeface="Arial"/>
                <a:ea typeface="Arial"/>
                <a:cs typeface="Arial"/>
                <a:sym typeface="Arial"/>
              </a:endParaRPr>
            </a:p>
          </p:txBody>
        </p:sp>
        <p:sp>
          <p:nvSpPr>
            <p:cNvPr id="88" name="Shape 88"/>
            <p:cNvSpPr/>
            <p:nvPr/>
          </p:nvSpPr>
          <p:spPr>
            <a:xfrm>
              <a:off x="8639493" y="5397069"/>
              <a:ext cx="504505" cy="1460929"/>
            </a:xfrm>
            <a:prstGeom prst="triangle">
              <a:avLst>
                <a:gd name="adj" fmla="val 100000"/>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dk1"/>
                </a:solidFill>
                <a:latin typeface="Arial"/>
                <a:ea typeface="Arial"/>
                <a:cs typeface="Arial"/>
                <a:sym typeface="Arial"/>
              </a:endParaRPr>
            </a:p>
          </p:txBody>
        </p:sp>
      </p:grpSp>
      <p:sp>
        <p:nvSpPr>
          <p:cNvPr id="89" name="Shape 89"/>
          <p:cNvSpPr txBox="1"/>
          <p:nvPr/>
        </p:nvSpPr>
        <p:spPr>
          <a:xfrm>
            <a:off x="8410574" y="13772"/>
            <a:ext cx="733425" cy="353943"/>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700" b="0">
                <a:solidFill>
                  <a:srgbClr val="004874"/>
                </a:solidFill>
                <a:latin typeface="Impact"/>
                <a:ea typeface="Impact"/>
                <a:cs typeface="Impact"/>
                <a:sym typeface="Impact"/>
              </a:rPr>
              <a:t>‹#›</a:t>
            </a:fld>
            <a:endParaRPr lang="en-US" sz="1700" b="0">
              <a:solidFill>
                <a:srgbClr val="004874"/>
              </a:solidFill>
              <a:latin typeface="Impact"/>
              <a:ea typeface="Impact"/>
              <a:cs typeface="Impact"/>
              <a:sym typeface="Impact"/>
            </a:endParaRPr>
          </a:p>
        </p:txBody>
      </p:sp>
      <p:grpSp>
        <p:nvGrpSpPr>
          <p:cNvPr id="90" name="Shape 90"/>
          <p:cNvGrpSpPr/>
          <p:nvPr/>
        </p:nvGrpSpPr>
        <p:grpSpPr>
          <a:xfrm>
            <a:off x="8553859" y="5040637"/>
            <a:ext cx="592562" cy="1820427"/>
            <a:chOff x="8515350" y="5037573"/>
            <a:chExt cx="628649" cy="1820427"/>
          </a:xfrm>
        </p:grpSpPr>
        <p:sp>
          <p:nvSpPr>
            <p:cNvPr id="91" name="Shape 91"/>
            <p:cNvSpPr/>
            <p:nvPr/>
          </p:nvSpPr>
          <p:spPr>
            <a:xfrm>
              <a:off x="8515350" y="5037573"/>
              <a:ext cx="628649" cy="1820427"/>
            </a:xfrm>
            <a:prstGeom prst="triangle">
              <a:avLst>
                <a:gd name="adj" fmla="val 100000"/>
              </a:avLst>
            </a:prstGeom>
            <a:solidFill>
              <a:srgbClr val="124D95"/>
            </a:solidFill>
            <a:ln>
              <a:noFill/>
            </a:ln>
          </p:spPr>
          <p:txBody>
            <a:bodyPr lIns="91425" tIns="45700" rIns="91425" bIns="45700" anchor="ctr" anchorCtr="0">
              <a:noAutofit/>
            </a:bodyPr>
            <a:lstStyle/>
            <a:p>
              <a:pPr marL="0" marR="0" lvl="0" indent="0" algn="ctr" rtl="0">
                <a:spcBef>
                  <a:spcPts val="0"/>
                </a:spcBef>
                <a:buNone/>
              </a:pPr>
              <a:endParaRPr sz="1800">
                <a:solidFill>
                  <a:schemeClr val="dk1"/>
                </a:solidFill>
                <a:latin typeface="Arial"/>
                <a:ea typeface="Arial"/>
                <a:cs typeface="Arial"/>
                <a:sym typeface="Arial"/>
              </a:endParaRPr>
            </a:p>
          </p:txBody>
        </p:sp>
        <p:sp>
          <p:nvSpPr>
            <p:cNvPr id="92" name="Shape 92"/>
            <p:cNvSpPr/>
            <p:nvPr/>
          </p:nvSpPr>
          <p:spPr>
            <a:xfrm>
              <a:off x="8639493" y="5397069"/>
              <a:ext cx="504505" cy="1460929"/>
            </a:xfrm>
            <a:prstGeom prst="triangle">
              <a:avLst>
                <a:gd name="adj" fmla="val 100000"/>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dk1"/>
                </a:solidFill>
                <a:latin typeface="Arial"/>
                <a:ea typeface="Arial"/>
                <a:cs typeface="Arial"/>
                <a:sym typeface="Arial"/>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Speaker Slide - Single">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3249613" y="1875238"/>
            <a:ext cx="4837111" cy="533399"/>
          </a:xfrm>
          <a:prstGeom prst="rect">
            <a:avLst/>
          </a:prstGeom>
          <a:noFill/>
          <a:ln>
            <a:noFill/>
          </a:ln>
        </p:spPr>
        <p:txBody>
          <a:bodyPr lIns="91425" tIns="91425" rIns="91425" bIns="91425" anchor="t" anchorCtr="0"/>
          <a:lstStyle>
            <a:lvl1pPr marL="0" marR="0" lvl="0" indent="0" algn="l" rtl="0">
              <a:lnSpc>
                <a:spcPct val="85000"/>
              </a:lnSpc>
              <a:spcBef>
                <a:spcPts val="0"/>
              </a:spcBef>
              <a:buClr>
                <a:srgbClr val="004874"/>
              </a:buClr>
              <a:buFont typeface="Impact"/>
              <a:buNone/>
              <a:defRPr sz="3200" b="0" i="0" u="none" strike="noStrike" cap="small">
                <a:solidFill>
                  <a:srgbClr val="004874"/>
                </a:solidFill>
                <a:latin typeface="Impact"/>
                <a:ea typeface="Impact"/>
                <a:cs typeface="Impact"/>
                <a:sym typeface="Impact"/>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95" name="Shape 95"/>
          <p:cNvSpPr txBox="1">
            <a:spLocks noGrp="1"/>
          </p:cNvSpPr>
          <p:nvPr>
            <p:ph type="body" idx="1"/>
          </p:nvPr>
        </p:nvSpPr>
        <p:spPr>
          <a:xfrm>
            <a:off x="3249613" y="2390775"/>
            <a:ext cx="4837111" cy="354806"/>
          </a:xfrm>
          <a:prstGeom prst="rect">
            <a:avLst/>
          </a:prstGeom>
          <a:noFill/>
          <a:ln>
            <a:noFill/>
          </a:ln>
        </p:spPr>
        <p:txBody>
          <a:bodyPr lIns="91425" tIns="91425" rIns="91425" bIns="91425" anchor="t" anchorCtr="0"/>
          <a:lstStyle>
            <a:lvl1pPr marL="0" marR="0" lvl="0" indent="0" algn="l" rtl="0">
              <a:spcBef>
                <a:spcPts val="360"/>
              </a:spcBef>
              <a:buClr>
                <a:srgbClr val="752832"/>
              </a:buClr>
              <a:buFont typeface="Noto Sans Symbols"/>
              <a:buNone/>
              <a:defRPr sz="1800" b="0" i="1" u="none" strike="noStrike" cap="none">
                <a:solidFill>
                  <a:srgbClr val="3F3F3F"/>
                </a:solidFill>
                <a:latin typeface="Arial"/>
                <a:ea typeface="Arial"/>
                <a:cs typeface="Arial"/>
                <a:sym typeface="Arial"/>
              </a:defRPr>
            </a:lvl1pPr>
            <a:lvl2pPr marL="457200" marR="0" lvl="1" indent="0" algn="l" rtl="0">
              <a:spcBef>
                <a:spcPts val="240"/>
              </a:spcBef>
              <a:buClr>
                <a:srgbClr val="752832"/>
              </a:buClr>
              <a:buFont typeface="Arial"/>
              <a:buNone/>
              <a:defRPr sz="1200" b="0" i="0" u="none" strike="noStrike" cap="none">
                <a:solidFill>
                  <a:srgbClr val="595959"/>
                </a:solidFill>
                <a:latin typeface="Arial"/>
                <a:ea typeface="Arial"/>
                <a:cs typeface="Arial"/>
                <a:sym typeface="Arial"/>
              </a:defRPr>
            </a:lvl2pPr>
            <a:lvl3pPr marL="914400" marR="0" lvl="2" indent="0" algn="l" rtl="0">
              <a:spcBef>
                <a:spcPts val="200"/>
              </a:spcBef>
              <a:buClr>
                <a:srgbClr val="752832"/>
              </a:buClr>
              <a:buFont typeface="PT Sans"/>
              <a:buNone/>
              <a:defRPr sz="1000" b="0" i="0" u="none" strike="noStrike" cap="none">
                <a:solidFill>
                  <a:srgbClr val="595959"/>
                </a:solidFill>
                <a:latin typeface="Arial"/>
                <a:ea typeface="Arial"/>
                <a:cs typeface="Arial"/>
                <a:sym typeface="Arial"/>
              </a:defRPr>
            </a:lvl3pPr>
            <a:lvl4pPr marL="1371600" marR="0" lvl="3" indent="0" algn="l" rtl="0">
              <a:spcBef>
                <a:spcPts val="180"/>
              </a:spcBef>
              <a:buClr>
                <a:srgbClr val="752832"/>
              </a:buClr>
              <a:buFont typeface="Arial"/>
              <a:buNone/>
              <a:defRPr sz="900" b="0" i="0" u="none" strike="noStrike" cap="none">
                <a:solidFill>
                  <a:srgbClr val="595959"/>
                </a:solidFill>
                <a:latin typeface="Arial"/>
                <a:ea typeface="Arial"/>
                <a:cs typeface="Arial"/>
                <a:sym typeface="Arial"/>
              </a:defRPr>
            </a:lvl4pPr>
            <a:lvl5pPr marL="1828800" marR="0" lvl="4" indent="0" algn="l" rtl="0">
              <a:spcBef>
                <a:spcPts val="180"/>
              </a:spcBef>
              <a:buClr>
                <a:srgbClr val="752832"/>
              </a:buClr>
              <a:buFont typeface="Arial"/>
              <a:buNone/>
              <a:defRPr sz="900" b="0" i="0" u="none" strike="noStrike" cap="none">
                <a:solidFill>
                  <a:srgbClr val="595959"/>
                </a:solidFill>
                <a:latin typeface="Arial"/>
                <a:ea typeface="Arial"/>
                <a:cs typeface="Arial"/>
                <a:sym typeface="Arial"/>
              </a:defRPr>
            </a:lvl5pPr>
            <a:lvl6pPr marL="2286000" marR="0" lvl="5"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9pPr>
          </a:lstStyle>
          <a:p>
            <a:endParaRPr/>
          </a:p>
        </p:txBody>
      </p:sp>
      <p:sp>
        <p:nvSpPr>
          <p:cNvPr id="96" name="Shape 96"/>
          <p:cNvSpPr>
            <a:spLocks noGrp="1"/>
          </p:cNvSpPr>
          <p:nvPr>
            <p:ph type="pic" idx="2"/>
          </p:nvPr>
        </p:nvSpPr>
        <p:spPr>
          <a:xfrm>
            <a:off x="1066800" y="1914525"/>
            <a:ext cx="1828800" cy="2514599"/>
          </a:xfrm>
          <a:prstGeom prst="rect">
            <a:avLst/>
          </a:prstGeom>
          <a:solidFill>
            <a:srgbClr val="D8D8D8"/>
          </a:solidFill>
          <a:ln w="73025" cap="flat" cmpd="sng">
            <a:solidFill>
              <a:srgbClr val="002C47"/>
            </a:solidFill>
            <a:prstDash val="solid"/>
            <a:round/>
            <a:headEnd type="none" w="med" len="med"/>
            <a:tailEnd type="none" w="med" len="med"/>
          </a:ln>
          <a:effectLst>
            <a:outerShdw blurRad="139699" dist="38100" dir="8100000" algn="tr" rotWithShape="0">
              <a:srgbClr val="000000">
                <a:alpha val="81960"/>
              </a:srgbClr>
            </a:outerShdw>
          </a:effectLst>
        </p:spPr>
        <p:txBody>
          <a:bodyPr lIns="91425" tIns="91425" rIns="91425" bIns="91425" anchor="ctr" anchorCtr="0"/>
          <a:lstStyle>
            <a:lvl1pPr marL="0" marR="0" lvl="0" indent="0" algn="ctr" rtl="0">
              <a:spcBef>
                <a:spcPts val="400"/>
              </a:spcBef>
              <a:buClr>
                <a:srgbClr val="752832"/>
              </a:buClr>
              <a:buFont typeface="Noto Sans Symbols"/>
              <a:buNone/>
              <a:defRPr sz="2000" b="0" i="1" u="none" strike="noStrike" cap="none">
                <a:solidFill>
                  <a:srgbClr val="3F3F3F"/>
                </a:solidFill>
                <a:latin typeface="Arial"/>
                <a:ea typeface="Arial"/>
                <a:cs typeface="Arial"/>
                <a:sym typeface="Arial"/>
              </a:defRPr>
            </a:lvl1pPr>
            <a:lvl2pPr marL="742950" marR="0" lvl="1" indent="-120650" algn="l" rtl="0">
              <a:spcBef>
                <a:spcPts val="520"/>
              </a:spcBef>
              <a:buClr>
                <a:srgbClr val="752832"/>
              </a:buClr>
              <a:buSzPct val="100000"/>
              <a:buFont typeface="Arial"/>
              <a:buChar char="•"/>
              <a:defRPr sz="2600" b="0" i="0" u="none" strike="noStrike" cap="none">
                <a:solidFill>
                  <a:srgbClr val="595959"/>
                </a:solidFill>
                <a:latin typeface="Arial"/>
                <a:ea typeface="Arial"/>
                <a:cs typeface="Arial"/>
                <a:sym typeface="Arial"/>
              </a:defRPr>
            </a:lvl2pPr>
            <a:lvl3pPr marL="1143000" marR="0" lvl="2" indent="-88900" algn="l" rtl="0">
              <a:spcBef>
                <a:spcPts val="440"/>
              </a:spcBef>
              <a:buClr>
                <a:srgbClr val="752832"/>
              </a:buClr>
              <a:buSzPct val="100000"/>
              <a:buFont typeface="PT Sans"/>
              <a:buChar char="–"/>
              <a:defRPr sz="2200" b="0" i="0" u="none" strike="noStrike" cap="none">
                <a:solidFill>
                  <a:srgbClr val="595959"/>
                </a:solidFill>
                <a:latin typeface="Arial"/>
                <a:ea typeface="Arial"/>
                <a:cs typeface="Arial"/>
                <a:sym typeface="Arial"/>
              </a:defRPr>
            </a:lvl3pPr>
            <a:lvl4pPr marL="1600200" marR="0" lvl="3" indent="-114300" algn="l" rtl="0">
              <a:spcBef>
                <a:spcPts val="360"/>
              </a:spcBef>
              <a:buClr>
                <a:srgbClr val="752832"/>
              </a:buClr>
              <a:buSzPct val="100000"/>
              <a:buFont typeface="Arial"/>
              <a:buChar char="•"/>
              <a:defRPr sz="1800" b="0" i="0" u="none" strike="noStrike" cap="none">
                <a:solidFill>
                  <a:srgbClr val="595959"/>
                </a:solidFill>
                <a:latin typeface="Arial"/>
                <a:ea typeface="Arial"/>
                <a:cs typeface="Arial"/>
                <a:sym typeface="Arial"/>
              </a:defRPr>
            </a:lvl4pPr>
            <a:lvl5pPr marL="2057400" marR="0" lvl="4" indent="-114300" algn="l" rtl="0">
              <a:spcBef>
                <a:spcPts val="360"/>
              </a:spcBef>
              <a:buClr>
                <a:srgbClr val="752832"/>
              </a:buClr>
              <a:buSzPct val="100000"/>
              <a:buFont typeface="Arial"/>
              <a:buChar char="»"/>
              <a:defRPr sz="1800" b="0" i="0" u="none" strike="noStrike" cap="none">
                <a:solidFill>
                  <a:srgbClr val="595959"/>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97" name="Shape 97"/>
          <p:cNvCxnSpPr/>
          <p:nvPr/>
        </p:nvCxnSpPr>
        <p:spPr>
          <a:xfrm>
            <a:off x="3249613" y="2793208"/>
            <a:ext cx="3303587" cy="0"/>
          </a:xfrm>
          <a:prstGeom prst="straightConnector1">
            <a:avLst/>
          </a:prstGeom>
          <a:noFill/>
          <a:ln w="25400" cap="flat" cmpd="sng">
            <a:solidFill>
              <a:srgbClr val="5585C5"/>
            </a:solidFill>
            <a:prstDash val="solid"/>
            <a:round/>
            <a:headEnd type="none" w="med" len="med"/>
            <a:tailEnd type="none" w="med" len="med"/>
          </a:ln>
        </p:spPr>
      </p:cxnSp>
      <p:sp>
        <p:nvSpPr>
          <p:cNvPr id="98" name="Shape 98"/>
          <p:cNvSpPr txBox="1">
            <a:spLocks noGrp="1"/>
          </p:cNvSpPr>
          <p:nvPr>
            <p:ph type="body" idx="3"/>
          </p:nvPr>
        </p:nvSpPr>
        <p:spPr>
          <a:xfrm>
            <a:off x="3249613" y="2905125"/>
            <a:ext cx="4837111" cy="1347790"/>
          </a:xfrm>
          <a:prstGeom prst="rect">
            <a:avLst/>
          </a:prstGeom>
          <a:noFill/>
          <a:ln>
            <a:noFill/>
          </a:ln>
        </p:spPr>
        <p:txBody>
          <a:bodyPr lIns="91425" tIns="91425" rIns="91425" bIns="91425" anchor="t" anchorCtr="0"/>
          <a:lstStyle>
            <a:lvl1pPr marL="0" marR="0" lvl="0" indent="0" algn="l" rtl="0">
              <a:spcBef>
                <a:spcPts val="360"/>
              </a:spcBef>
              <a:buClr>
                <a:srgbClr val="752832"/>
              </a:buClr>
              <a:buFont typeface="Noto Sans Symbols"/>
              <a:buNone/>
              <a:defRPr sz="1800" b="0" i="0" u="none" strike="noStrike" cap="none">
                <a:solidFill>
                  <a:srgbClr val="3F3F3F"/>
                </a:solidFill>
                <a:latin typeface="Arial"/>
                <a:ea typeface="Arial"/>
                <a:cs typeface="Arial"/>
                <a:sym typeface="Arial"/>
              </a:defRPr>
            </a:lvl1pPr>
            <a:lvl2pPr marL="457200" marR="0" lvl="1" indent="0" algn="l" rtl="0">
              <a:spcBef>
                <a:spcPts val="240"/>
              </a:spcBef>
              <a:buClr>
                <a:srgbClr val="752832"/>
              </a:buClr>
              <a:buFont typeface="Arial"/>
              <a:buNone/>
              <a:defRPr sz="1200" b="0" i="0" u="none" strike="noStrike" cap="none">
                <a:solidFill>
                  <a:srgbClr val="595959"/>
                </a:solidFill>
                <a:latin typeface="Arial"/>
                <a:ea typeface="Arial"/>
                <a:cs typeface="Arial"/>
                <a:sym typeface="Arial"/>
              </a:defRPr>
            </a:lvl2pPr>
            <a:lvl3pPr marL="914400" marR="0" lvl="2" indent="0" algn="l" rtl="0">
              <a:spcBef>
                <a:spcPts val="200"/>
              </a:spcBef>
              <a:buClr>
                <a:srgbClr val="752832"/>
              </a:buClr>
              <a:buFont typeface="PT Sans"/>
              <a:buNone/>
              <a:defRPr sz="1000" b="0" i="0" u="none" strike="noStrike" cap="none">
                <a:solidFill>
                  <a:srgbClr val="595959"/>
                </a:solidFill>
                <a:latin typeface="Arial"/>
                <a:ea typeface="Arial"/>
                <a:cs typeface="Arial"/>
                <a:sym typeface="Arial"/>
              </a:defRPr>
            </a:lvl3pPr>
            <a:lvl4pPr marL="1371600" marR="0" lvl="3" indent="0" algn="l" rtl="0">
              <a:spcBef>
                <a:spcPts val="180"/>
              </a:spcBef>
              <a:buClr>
                <a:srgbClr val="752832"/>
              </a:buClr>
              <a:buFont typeface="Arial"/>
              <a:buNone/>
              <a:defRPr sz="900" b="0" i="0" u="none" strike="noStrike" cap="none">
                <a:solidFill>
                  <a:srgbClr val="595959"/>
                </a:solidFill>
                <a:latin typeface="Arial"/>
                <a:ea typeface="Arial"/>
                <a:cs typeface="Arial"/>
                <a:sym typeface="Arial"/>
              </a:defRPr>
            </a:lvl4pPr>
            <a:lvl5pPr marL="1828800" marR="0" lvl="4" indent="0" algn="l" rtl="0">
              <a:spcBef>
                <a:spcPts val="180"/>
              </a:spcBef>
              <a:buClr>
                <a:srgbClr val="752832"/>
              </a:buClr>
              <a:buFont typeface="Arial"/>
              <a:buNone/>
              <a:defRPr sz="900" b="0" i="0" u="none" strike="noStrike" cap="none">
                <a:solidFill>
                  <a:srgbClr val="595959"/>
                </a:solidFill>
                <a:latin typeface="Arial"/>
                <a:ea typeface="Arial"/>
                <a:cs typeface="Arial"/>
                <a:sym typeface="Arial"/>
              </a:defRPr>
            </a:lvl5pPr>
            <a:lvl6pPr marL="2286000" marR="0" lvl="5"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9pPr>
          </a:lstStyle>
          <a:p>
            <a:endParaRPr/>
          </a:p>
        </p:txBody>
      </p:sp>
      <p:sp>
        <p:nvSpPr>
          <p:cNvPr id="99" name="Shape 99"/>
          <p:cNvSpPr txBox="1"/>
          <p:nvPr/>
        </p:nvSpPr>
        <p:spPr>
          <a:xfrm rot="-4256045">
            <a:off x="6363211" y="4800075"/>
            <a:ext cx="3474685" cy="533399"/>
          </a:xfrm>
          <a:prstGeom prst="rect">
            <a:avLst/>
          </a:prstGeom>
          <a:noFill/>
          <a:ln>
            <a:noFill/>
          </a:ln>
        </p:spPr>
        <p:txBody>
          <a:bodyPr lIns="0" tIns="0" rIns="0" bIns="0" anchor="t" anchorCtr="0">
            <a:noAutofit/>
          </a:bodyPr>
          <a:lstStyle/>
          <a:p>
            <a:pPr marL="0" marR="0" lvl="0" indent="0" algn="ctr" rtl="0">
              <a:lnSpc>
                <a:spcPct val="85000"/>
              </a:lnSpc>
              <a:spcBef>
                <a:spcPts val="0"/>
              </a:spcBef>
              <a:buClr>
                <a:srgbClr val="004874"/>
              </a:buClr>
              <a:buSzPct val="25000"/>
              <a:buFont typeface="Impact"/>
              <a:buNone/>
            </a:pPr>
            <a:r>
              <a:rPr lang="en-US" sz="3500" b="0" i="0" cap="small">
                <a:solidFill>
                  <a:srgbClr val="004874"/>
                </a:solidFill>
                <a:latin typeface="Impact"/>
                <a:ea typeface="Impact"/>
                <a:cs typeface="Impact"/>
                <a:sym typeface="Impact"/>
              </a:rPr>
              <a:t>Today’s Presenter</a:t>
            </a:r>
          </a:p>
        </p:txBody>
      </p:sp>
      <p:pic>
        <p:nvPicPr>
          <p:cNvPr id="100" name="Shape 100" descr="wrfgps-logo.png"/>
          <p:cNvPicPr preferRelativeResize="0"/>
          <p:nvPr/>
        </p:nvPicPr>
        <p:blipFill rotWithShape="1">
          <a:blip r:embed="rId2">
            <a:alphaModFix/>
          </a:blip>
          <a:srcRect/>
          <a:stretch/>
        </p:blipFill>
        <p:spPr>
          <a:xfrm>
            <a:off x="75107" y="6106510"/>
            <a:ext cx="2230783" cy="754552"/>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Speaker Slide - Double">
    <p:spTree>
      <p:nvGrpSpPr>
        <p:cNvPr id="1" name="Shape 101"/>
        <p:cNvGrpSpPr/>
        <p:nvPr/>
      </p:nvGrpSpPr>
      <p:grpSpPr>
        <a:xfrm>
          <a:off x="0" y="0"/>
          <a:ext cx="0" cy="0"/>
          <a:chOff x="0" y="0"/>
          <a:chExt cx="0" cy="0"/>
        </a:xfrm>
      </p:grpSpPr>
      <p:sp>
        <p:nvSpPr>
          <p:cNvPr id="102" name="Shape 102"/>
          <p:cNvSpPr txBox="1">
            <a:spLocks noGrp="1"/>
          </p:cNvSpPr>
          <p:nvPr>
            <p:ph type="body" idx="1"/>
          </p:nvPr>
        </p:nvSpPr>
        <p:spPr>
          <a:xfrm>
            <a:off x="3249611" y="3454341"/>
            <a:ext cx="3970337" cy="457200"/>
          </a:xfrm>
          <a:prstGeom prst="rect">
            <a:avLst/>
          </a:prstGeom>
          <a:noFill/>
          <a:ln>
            <a:noFill/>
          </a:ln>
        </p:spPr>
        <p:txBody>
          <a:bodyPr lIns="91425" tIns="91425" rIns="91425" bIns="91425" anchor="t" anchorCtr="0"/>
          <a:lstStyle>
            <a:lvl1pPr marL="0" marR="0" lvl="0" indent="0" algn="l" rtl="0">
              <a:lnSpc>
                <a:spcPct val="85000"/>
              </a:lnSpc>
              <a:spcBef>
                <a:spcPts val="0"/>
              </a:spcBef>
              <a:buClr>
                <a:srgbClr val="752832"/>
              </a:buClr>
              <a:buFont typeface="Noto Sans Symbols"/>
              <a:buNone/>
              <a:defRPr sz="3100" b="0" i="0" u="none" strike="noStrike" cap="small">
                <a:solidFill>
                  <a:srgbClr val="004874"/>
                </a:solidFill>
                <a:latin typeface="Impact"/>
                <a:ea typeface="Impact"/>
                <a:cs typeface="Impact"/>
                <a:sym typeface="Impact"/>
              </a:defRPr>
            </a:lvl1pPr>
            <a:lvl2pPr marL="742950" marR="0" lvl="1" indent="-120650" algn="l" rtl="0">
              <a:spcBef>
                <a:spcPts val="520"/>
              </a:spcBef>
              <a:buClr>
                <a:srgbClr val="752832"/>
              </a:buClr>
              <a:buSzPct val="100000"/>
              <a:buFont typeface="Arial"/>
              <a:buChar char="•"/>
              <a:defRPr sz="2600" b="0" i="0" u="none" strike="noStrike" cap="none">
                <a:solidFill>
                  <a:srgbClr val="595959"/>
                </a:solidFill>
                <a:latin typeface="Arial"/>
                <a:ea typeface="Arial"/>
                <a:cs typeface="Arial"/>
                <a:sym typeface="Arial"/>
              </a:defRPr>
            </a:lvl2pPr>
            <a:lvl3pPr marL="1143000" marR="0" lvl="2" indent="-88900" algn="l" rtl="0">
              <a:spcBef>
                <a:spcPts val="440"/>
              </a:spcBef>
              <a:buClr>
                <a:srgbClr val="752832"/>
              </a:buClr>
              <a:buSzPct val="100000"/>
              <a:buFont typeface="PT Sans"/>
              <a:buChar char="–"/>
              <a:defRPr sz="2200" b="0" i="0" u="none" strike="noStrike" cap="none">
                <a:solidFill>
                  <a:srgbClr val="595959"/>
                </a:solidFill>
                <a:latin typeface="Arial"/>
                <a:ea typeface="Arial"/>
                <a:cs typeface="Arial"/>
                <a:sym typeface="Arial"/>
              </a:defRPr>
            </a:lvl3pPr>
            <a:lvl4pPr marL="1600200" marR="0" lvl="3" indent="-114300" algn="l" rtl="0">
              <a:spcBef>
                <a:spcPts val="360"/>
              </a:spcBef>
              <a:buClr>
                <a:srgbClr val="752832"/>
              </a:buClr>
              <a:buSzPct val="100000"/>
              <a:buFont typeface="Arial"/>
              <a:buChar char="•"/>
              <a:defRPr sz="1800" b="0" i="0" u="none" strike="noStrike" cap="none">
                <a:solidFill>
                  <a:srgbClr val="595959"/>
                </a:solidFill>
                <a:latin typeface="Arial"/>
                <a:ea typeface="Arial"/>
                <a:cs typeface="Arial"/>
                <a:sym typeface="Arial"/>
              </a:defRPr>
            </a:lvl4pPr>
            <a:lvl5pPr marL="2057400" marR="0" lvl="4" indent="-114300" algn="l" rtl="0">
              <a:spcBef>
                <a:spcPts val="360"/>
              </a:spcBef>
              <a:buClr>
                <a:srgbClr val="752832"/>
              </a:buClr>
              <a:buSzPct val="100000"/>
              <a:buFont typeface="Arial"/>
              <a:buChar char="»"/>
              <a:defRPr sz="1800" b="0" i="0" u="none" strike="noStrike" cap="none">
                <a:solidFill>
                  <a:srgbClr val="595959"/>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3" name="Shape 103"/>
          <p:cNvSpPr txBox="1">
            <a:spLocks noGrp="1"/>
          </p:cNvSpPr>
          <p:nvPr>
            <p:ph type="title"/>
          </p:nvPr>
        </p:nvSpPr>
        <p:spPr>
          <a:xfrm>
            <a:off x="3249613" y="541737"/>
            <a:ext cx="3970337" cy="457200"/>
          </a:xfrm>
          <a:prstGeom prst="rect">
            <a:avLst/>
          </a:prstGeom>
          <a:noFill/>
          <a:ln>
            <a:noFill/>
          </a:ln>
        </p:spPr>
        <p:txBody>
          <a:bodyPr lIns="91425" tIns="91425" rIns="91425" bIns="91425" anchor="t" anchorCtr="0"/>
          <a:lstStyle>
            <a:lvl1pPr marL="0" marR="0" lvl="0" indent="0" algn="l" rtl="0">
              <a:lnSpc>
                <a:spcPct val="85000"/>
              </a:lnSpc>
              <a:spcBef>
                <a:spcPts val="0"/>
              </a:spcBef>
              <a:buClr>
                <a:srgbClr val="004874"/>
              </a:buClr>
              <a:buFont typeface="Impact"/>
              <a:buNone/>
              <a:defRPr sz="3100" b="0" i="0" u="none" strike="noStrike" cap="small">
                <a:solidFill>
                  <a:srgbClr val="004874"/>
                </a:solidFill>
                <a:latin typeface="Impact"/>
                <a:ea typeface="Impact"/>
                <a:cs typeface="Impact"/>
                <a:sym typeface="Impact"/>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04" name="Shape 104"/>
          <p:cNvSpPr txBox="1">
            <a:spLocks noGrp="1"/>
          </p:cNvSpPr>
          <p:nvPr>
            <p:ph type="body" idx="2"/>
          </p:nvPr>
        </p:nvSpPr>
        <p:spPr>
          <a:xfrm>
            <a:off x="3249613" y="1057275"/>
            <a:ext cx="3970337" cy="354806"/>
          </a:xfrm>
          <a:prstGeom prst="rect">
            <a:avLst/>
          </a:prstGeom>
          <a:noFill/>
          <a:ln>
            <a:noFill/>
          </a:ln>
        </p:spPr>
        <p:txBody>
          <a:bodyPr lIns="91425" tIns="91425" rIns="91425" bIns="91425" anchor="t" anchorCtr="0"/>
          <a:lstStyle>
            <a:lvl1pPr marL="0" marR="0" lvl="0" indent="0" algn="l" rtl="0">
              <a:spcBef>
                <a:spcPts val="380"/>
              </a:spcBef>
              <a:buClr>
                <a:srgbClr val="752832"/>
              </a:buClr>
              <a:buFont typeface="Noto Sans Symbols"/>
              <a:buNone/>
              <a:defRPr sz="1900" b="0" i="1" u="none" strike="noStrike" cap="none">
                <a:solidFill>
                  <a:srgbClr val="3F3F3F"/>
                </a:solidFill>
                <a:latin typeface="Arial"/>
                <a:ea typeface="Arial"/>
                <a:cs typeface="Arial"/>
                <a:sym typeface="Arial"/>
              </a:defRPr>
            </a:lvl1pPr>
            <a:lvl2pPr marL="457200" marR="0" lvl="1" indent="0" algn="l" rtl="0">
              <a:spcBef>
                <a:spcPts val="240"/>
              </a:spcBef>
              <a:buClr>
                <a:srgbClr val="752832"/>
              </a:buClr>
              <a:buFont typeface="Arial"/>
              <a:buNone/>
              <a:defRPr sz="1200" b="0" i="0" u="none" strike="noStrike" cap="none">
                <a:solidFill>
                  <a:srgbClr val="595959"/>
                </a:solidFill>
                <a:latin typeface="Arial"/>
                <a:ea typeface="Arial"/>
                <a:cs typeface="Arial"/>
                <a:sym typeface="Arial"/>
              </a:defRPr>
            </a:lvl2pPr>
            <a:lvl3pPr marL="914400" marR="0" lvl="2" indent="0" algn="l" rtl="0">
              <a:spcBef>
                <a:spcPts val="200"/>
              </a:spcBef>
              <a:buClr>
                <a:srgbClr val="752832"/>
              </a:buClr>
              <a:buFont typeface="PT Sans"/>
              <a:buNone/>
              <a:defRPr sz="1000" b="0" i="0" u="none" strike="noStrike" cap="none">
                <a:solidFill>
                  <a:srgbClr val="595959"/>
                </a:solidFill>
                <a:latin typeface="Arial"/>
                <a:ea typeface="Arial"/>
                <a:cs typeface="Arial"/>
                <a:sym typeface="Arial"/>
              </a:defRPr>
            </a:lvl3pPr>
            <a:lvl4pPr marL="1371600" marR="0" lvl="3" indent="0" algn="l" rtl="0">
              <a:spcBef>
                <a:spcPts val="180"/>
              </a:spcBef>
              <a:buClr>
                <a:srgbClr val="752832"/>
              </a:buClr>
              <a:buFont typeface="Arial"/>
              <a:buNone/>
              <a:defRPr sz="900" b="0" i="0" u="none" strike="noStrike" cap="none">
                <a:solidFill>
                  <a:srgbClr val="595959"/>
                </a:solidFill>
                <a:latin typeface="Arial"/>
                <a:ea typeface="Arial"/>
                <a:cs typeface="Arial"/>
                <a:sym typeface="Arial"/>
              </a:defRPr>
            </a:lvl4pPr>
            <a:lvl5pPr marL="1828800" marR="0" lvl="4" indent="0" algn="l" rtl="0">
              <a:spcBef>
                <a:spcPts val="180"/>
              </a:spcBef>
              <a:buClr>
                <a:srgbClr val="752832"/>
              </a:buClr>
              <a:buFont typeface="Arial"/>
              <a:buNone/>
              <a:defRPr sz="900" b="0" i="0" u="none" strike="noStrike" cap="none">
                <a:solidFill>
                  <a:srgbClr val="595959"/>
                </a:solidFill>
                <a:latin typeface="Arial"/>
                <a:ea typeface="Arial"/>
                <a:cs typeface="Arial"/>
                <a:sym typeface="Arial"/>
              </a:defRPr>
            </a:lvl5pPr>
            <a:lvl6pPr marL="2286000" marR="0" lvl="5"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9pPr>
          </a:lstStyle>
          <a:p>
            <a:endParaRPr/>
          </a:p>
        </p:txBody>
      </p:sp>
      <p:sp>
        <p:nvSpPr>
          <p:cNvPr id="105" name="Shape 105"/>
          <p:cNvSpPr>
            <a:spLocks noGrp="1"/>
          </p:cNvSpPr>
          <p:nvPr>
            <p:ph type="pic" idx="3"/>
          </p:nvPr>
        </p:nvSpPr>
        <p:spPr>
          <a:xfrm>
            <a:off x="1362320" y="581025"/>
            <a:ext cx="1533279" cy="2108259"/>
          </a:xfrm>
          <a:prstGeom prst="rect">
            <a:avLst/>
          </a:prstGeom>
          <a:solidFill>
            <a:srgbClr val="D8D8D8"/>
          </a:solidFill>
          <a:ln w="73025" cap="flat" cmpd="sng">
            <a:solidFill>
              <a:srgbClr val="002C47"/>
            </a:solidFill>
            <a:prstDash val="solid"/>
            <a:round/>
            <a:headEnd type="none" w="med" len="med"/>
            <a:tailEnd type="none" w="med" len="med"/>
          </a:ln>
          <a:effectLst>
            <a:outerShdw blurRad="139699" dist="38100" dir="8100000" algn="tr" rotWithShape="0">
              <a:srgbClr val="000000">
                <a:alpha val="81960"/>
              </a:srgbClr>
            </a:outerShdw>
          </a:effectLst>
        </p:spPr>
        <p:txBody>
          <a:bodyPr lIns="91425" tIns="91425" rIns="91425" bIns="91425" anchor="ctr" anchorCtr="0"/>
          <a:lstStyle>
            <a:lvl1pPr marL="0" marR="0" lvl="0" indent="0" algn="ctr" rtl="0">
              <a:lnSpc>
                <a:spcPct val="100000"/>
              </a:lnSpc>
              <a:spcBef>
                <a:spcPts val="400"/>
              </a:spcBef>
              <a:spcAft>
                <a:spcPts val="0"/>
              </a:spcAft>
              <a:buClr>
                <a:srgbClr val="752832"/>
              </a:buClr>
              <a:buFont typeface="Noto Sans Symbols"/>
              <a:buNone/>
              <a:defRPr sz="2000" b="0" i="1" u="none" strike="noStrike" cap="none">
                <a:solidFill>
                  <a:srgbClr val="3F3F3F"/>
                </a:solidFill>
                <a:latin typeface="Arial"/>
                <a:ea typeface="Arial"/>
                <a:cs typeface="Arial"/>
                <a:sym typeface="Arial"/>
              </a:defRPr>
            </a:lvl1pPr>
            <a:lvl2pPr marL="742950" marR="0" lvl="1" indent="-120650" algn="l" rtl="0">
              <a:spcBef>
                <a:spcPts val="520"/>
              </a:spcBef>
              <a:buClr>
                <a:srgbClr val="752832"/>
              </a:buClr>
              <a:buSzPct val="100000"/>
              <a:buFont typeface="Arial"/>
              <a:buChar char="•"/>
              <a:defRPr sz="2600" b="0" i="0" u="none" strike="noStrike" cap="none">
                <a:solidFill>
                  <a:srgbClr val="595959"/>
                </a:solidFill>
                <a:latin typeface="Arial"/>
                <a:ea typeface="Arial"/>
                <a:cs typeface="Arial"/>
                <a:sym typeface="Arial"/>
              </a:defRPr>
            </a:lvl2pPr>
            <a:lvl3pPr marL="1143000" marR="0" lvl="2" indent="-88900" algn="l" rtl="0">
              <a:spcBef>
                <a:spcPts val="440"/>
              </a:spcBef>
              <a:buClr>
                <a:srgbClr val="752832"/>
              </a:buClr>
              <a:buSzPct val="100000"/>
              <a:buFont typeface="PT Sans"/>
              <a:buChar char="–"/>
              <a:defRPr sz="2200" b="0" i="0" u="none" strike="noStrike" cap="none">
                <a:solidFill>
                  <a:srgbClr val="595959"/>
                </a:solidFill>
                <a:latin typeface="Arial"/>
                <a:ea typeface="Arial"/>
                <a:cs typeface="Arial"/>
                <a:sym typeface="Arial"/>
              </a:defRPr>
            </a:lvl3pPr>
            <a:lvl4pPr marL="1600200" marR="0" lvl="3" indent="-114300" algn="l" rtl="0">
              <a:spcBef>
                <a:spcPts val="360"/>
              </a:spcBef>
              <a:buClr>
                <a:srgbClr val="752832"/>
              </a:buClr>
              <a:buSzPct val="100000"/>
              <a:buFont typeface="Arial"/>
              <a:buChar char="•"/>
              <a:defRPr sz="1800" b="0" i="0" u="none" strike="noStrike" cap="none">
                <a:solidFill>
                  <a:srgbClr val="595959"/>
                </a:solidFill>
                <a:latin typeface="Arial"/>
                <a:ea typeface="Arial"/>
                <a:cs typeface="Arial"/>
                <a:sym typeface="Arial"/>
              </a:defRPr>
            </a:lvl4pPr>
            <a:lvl5pPr marL="2057400" marR="0" lvl="4" indent="-114300" algn="l" rtl="0">
              <a:spcBef>
                <a:spcPts val="360"/>
              </a:spcBef>
              <a:buClr>
                <a:srgbClr val="752832"/>
              </a:buClr>
              <a:buSzPct val="100000"/>
              <a:buFont typeface="Arial"/>
              <a:buChar char="»"/>
              <a:defRPr sz="1800" b="0" i="0" u="none" strike="noStrike" cap="none">
                <a:solidFill>
                  <a:srgbClr val="595959"/>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106" name="Shape 106"/>
          <p:cNvCxnSpPr/>
          <p:nvPr/>
        </p:nvCxnSpPr>
        <p:spPr>
          <a:xfrm>
            <a:off x="3249613" y="1524000"/>
            <a:ext cx="3303587" cy="0"/>
          </a:xfrm>
          <a:prstGeom prst="straightConnector1">
            <a:avLst/>
          </a:prstGeom>
          <a:noFill/>
          <a:ln w="25400" cap="flat" cmpd="sng">
            <a:solidFill>
              <a:srgbClr val="5585C5"/>
            </a:solidFill>
            <a:prstDash val="solid"/>
            <a:round/>
            <a:headEnd type="none" w="med" len="med"/>
            <a:tailEnd type="none" w="med" len="med"/>
          </a:ln>
        </p:spPr>
      </p:cxnSp>
      <p:sp>
        <p:nvSpPr>
          <p:cNvPr id="107" name="Shape 107"/>
          <p:cNvSpPr txBox="1">
            <a:spLocks noGrp="1"/>
          </p:cNvSpPr>
          <p:nvPr>
            <p:ph type="body" idx="4"/>
          </p:nvPr>
        </p:nvSpPr>
        <p:spPr>
          <a:xfrm>
            <a:off x="3249613" y="1571625"/>
            <a:ext cx="3970337" cy="1117657"/>
          </a:xfrm>
          <a:prstGeom prst="rect">
            <a:avLst/>
          </a:prstGeom>
          <a:noFill/>
          <a:ln>
            <a:noFill/>
          </a:ln>
        </p:spPr>
        <p:txBody>
          <a:bodyPr lIns="91425" tIns="91425" rIns="91425" bIns="91425" anchor="t" anchorCtr="0"/>
          <a:lstStyle>
            <a:lvl1pPr marL="0" marR="0" lvl="0" indent="0" algn="l" rtl="0">
              <a:spcBef>
                <a:spcPts val="360"/>
              </a:spcBef>
              <a:buClr>
                <a:srgbClr val="752832"/>
              </a:buClr>
              <a:buFont typeface="Noto Sans Symbols"/>
              <a:buNone/>
              <a:defRPr sz="1800" b="0" i="0" u="none" strike="noStrike" cap="none">
                <a:solidFill>
                  <a:srgbClr val="3F3F3F"/>
                </a:solidFill>
                <a:latin typeface="Arial"/>
                <a:ea typeface="Arial"/>
                <a:cs typeface="Arial"/>
                <a:sym typeface="Arial"/>
              </a:defRPr>
            </a:lvl1pPr>
            <a:lvl2pPr marL="457200" marR="0" lvl="1" indent="0" algn="l" rtl="0">
              <a:spcBef>
                <a:spcPts val="240"/>
              </a:spcBef>
              <a:buClr>
                <a:srgbClr val="752832"/>
              </a:buClr>
              <a:buFont typeface="Arial"/>
              <a:buNone/>
              <a:defRPr sz="1200" b="0" i="0" u="none" strike="noStrike" cap="none">
                <a:solidFill>
                  <a:srgbClr val="595959"/>
                </a:solidFill>
                <a:latin typeface="Arial"/>
                <a:ea typeface="Arial"/>
                <a:cs typeface="Arial"/>
                <a:sym typeface="Arial"/>
              </a:defRPr>
            </a:lvl2pPr>
            <a:lvl3pPr marL="914400" marR="0" lvl="2" indent="0" algn="l" rtl="0">
              <a:spcBef>
                <a:spcPts val="200"/>
              </a:spcBef>
              <a:buClr>
                <a:srgbClr val="752832"/>
              </a:buClr>
              <a:buFont typeface="PT Sans"/>
              <a:buNone/>
              <a:defRPr sz="1000" b="0" i="0" u="none" strike="noStrike" cap="none">
                <a:solidFill>
                  <a:srgbClr val="595959"/>
                </a:solidFill>
                <a:latin typeface="Arial"/>
                <a:ea typeface="Arial"/>
                <a:cs typeface="Arial"/>
                <a:sym typeface="Arial"/>
              </a:defRPr>
            </a:lvl3pPr>
            <a:lvl4pPr marL="1371600" marR="0" lvl="3" indent="0" algn="l" rtl="0">
              <a:spcBef>
                <a:spcPts val="180"/>
              </a:spcBef>
              <a:buClr>
                <a:srgbClr val="752832"/>
              </a:buClr>
              <a:buFont typeface="Arial"/>
              <a:buNone/>
              <a:defRPr sz="900" b="0" i="0" u="none" strike="noStrike" cap="none">
                <a:solidFill>
                  <a:srgbClr val="595959"/>
                </a:solidFill>
                <a:latin typeface="Arial"/>
                <a:ea typeface="Arial"/>
                <a:cs typeface="Arial"/>
                <a:sym typeface="Arial"/>
              </a:defRPr>
            </a:lvl4pPr>
            <a:lvl5pPr marL="1828800" marR="0" lvl="4" indent="0" algn="l" rtl="0">
              <a:spcBef>
                <a:spcPts val="180"/>
              </a:spcBef>
              <a:buClr>
                <a:srgbClr val="752832"/>
              </a:buClr>
              <a:buFont typeface="Arial"/>
              <a:buNone/>
              <a:defRPr sz="900" b="0" i="0" u="none" strike="noStrike" cap="none">
                <a:solidFill>
                  <a:srgbClr val="595959"/>
                </a:solidFill>
                <a:latin typeface="Arial"/>
                <a:ea typeface="Arial"/>
                <a:cs typeface="Arial"/>
                <a:sym typeface="Arial"/>
              </a:defRPr>
            </a:lvl5pPr>
            <a:lvl6pPr marL="2286000" marR="0" lvl="5"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9pPr>
          </a:lstStyle>
          <a:p>
            <a:endParaRPr/>
          </a:p>
        </p:txBody>
      </p:sp>
      <p:sp>
        <p:nvSpPr>
          <p:cNvPr id="108" name="Shape 108"/>
          <p:cNvSpPr txBox="1">
            <a:spLocks noGrp="1"/>
          </p:cNvSpPr>
          <p:nvPr>
            <p:ph type="body" idx="5"/>
          </p:nvPr>
        </p:nvSpPr>
        <p:spPr>
          <a:xfrm>
            <a:off x="3249613" y="3968692"/>
            <a:ext cx="3970337" cy="354806"/>
          </a:xfrm>
          <a:prstGeom prst="rect">
            <a:avLst/>
          </a:prstGeom>
          <a:noFill/>
          <a:ln>
            <a:noFill/>
          </a:ln>
        </p:spPr>
        <p:txBody>
          <a:bodyPr lIns="91425" tIns="91425" rIns="91425" bIns="91425" anchor="t" anchorCtr="0"/>
          <a:lstStyle>
            <a:lvl1pPr marL="0" marR="0" lvl="0" indent="0" algn="l" rtl="0">
              <a:spcBef>
                <a:spcPts val="380"/>
              </a:spcBef>
              <a:buClr>
                <a:srgbClr val="752832"/>
              </a:buClr>
              <a:buFont typeface="Noto Sans Symbols"/>
              <a:buNone/>
              <a:defRPr sz="1900" b="0" i="1" u="none" strike="noStrike" cap="none">
                <a:solidFill>
                  <a:srgbClr val="3F3F3F"/>
                </a:solidFill>
                <a:latin typeface="Arial"/>
                <a:ea typeface="Arial"/>
                <a:cs typeface="Arial"/>
                <a:sym typeface="Arial"/>
              </a:defRPr>
            </a:lvl1pPr>
            <a:lvl2pPr marL="457200" marR="0" lvl="1" indent="0" algn="l" rtl="0">
              <a:spcBef>
                <a:spcPts val="240"/>
              </a:spcBef>
              <a:buClr>
                <a:srgbClr val="752832"/>
              </a:buClr>
              <a:buFont typeface="Arial"/>
              <a:buNone/>
              <a:defRPr sz="1200" b="0" i="0" u="none" strike="noStrike" cap="none">
                <a:solidFill>
                  <a:srgbClr val="595959"/>
                </a:solidFill>
                <a:latin typeface="Arial"/>
                <a:ea typeface="Arial"/>
                <a:cs typeface="Arial"/>
                <a:sym typeface="Arial"/>
              </a:defRPr>
            </a:lvl2pPr>
            <a:lvl3pPr marL="914400" marR="0" lvl="2" indent="0" algn="l" rtl="0">
              <a:spcBef>
                <a:spcPts val="200"/>
              </a:spcBef>
              <a:buClr>
                <a:srgbClr val="752832"/>
              </a:buClr>
              <a:buFont typeface="PT Sans"/>
              <a:buNone/>
              <a:defRPr sz="1000" b="0" i="0" u="none" strike="noStrike" cap="none">
                <a:solidFill>
                  <a:srgbClr val="595959"/>
                </a:solidFill>
                <a:latin typeface="Arial"/>
                <a:ea typeface="Arial"/>
                <a:cs typeface="Arial"/>
                <a:sym typeface="Arial"/>
              </a:defRPr>
            </a:lvl3pPr>
            <a:lvl4pPr marL="1371600" marR="0" lvl="3" indent="0" algn="l" rtl="0">
              <a:spcBef>
                <a:spcPts val="180"/>
              </a:spcBef>
              <a:buClr>
                <a:srgbClr val="752832"/>
              </a:buClr>
              <a:buFont typeface="Arial"/>
              <a:buNone/>
              <a:defRPr sz="900" b="0" i="0" u="none" strike="noStrike" cap="none">
                <a:solidFill>
                  <a:srgbClr val="595959"/>
                </a:solidFill>
                <a:latin typeface="Arial"/>
                <a:ea typeface="Arial"/>
                <a:cs typeface="Arial"/>
                <a:sym typeface="Arial"/>
              </a:defRPr>
            </a:lvl4pPr>
            <a:lvl5pPr marL="1828800" marR="0" lvl="4" indent="0" algn="l" rtl="0">
              <a:spcBef>
                <a:spcPts val="180"/>
              </a:spcBef>
              <a:buClr>
                <a:srgbClr val="752832"/>
              </a:buClr>
              <a:buFont typeface="Arial"/>
              <a:buNone/>
              <a:defRPr sz="900" b="0" i="0" u="none" strike="noStrike" cap="none">
                <a:solidFill>
                  <a:srgbClr val="595959"/>
                </a:solidFill>
                <a:latin typeface="Arial"/>
                <a:ea typeface="Arial"/>
                <a:cs typeface="Arial"/>
                <a:sym typeface="Arial"/>
              </a:defRPr>
            </a:lvl5pPr>
            <a:lvl6pPr marL="2286000" marR="0" lvl="5"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9pPr>
          </a:lstStyle>
          <a:p>
            <a:endParaRPr/>
          </a:p>
        </p:txBody>
      </p:sp>
      <p:sp>
        <p:nvSpPr>
          <p:cNvPr id="109" name="Shape 109"/>
          <p:cNvSpPr>
            <a:spLocks noGrp="1"/>
          </p:cNvSpPr>
          <p:nvPr>
            <p:ph type="pic" idx="6"/>
          </p:nvPr>
        </p:nvSpPr>
        <p:spPr>
          <a:xfrm>
            <a:off x="1362320" y="3492441"/>
            <a:ext cx="1533279" cy="2108259"/>
          </a:xfrm>
          <a:prstGeom prst="rect">
            <a:avLst/>
          </a:prstGeom>
          <a:solidFill>
            <a:srgbClr val="D8D8D8"/>
          </a:solidFill>
          <a:ln w="73025" cap="flat" cmpd="sng">
            <a:solidFill>
              <a:srgbClr val="002C47"/>
            </a:solidFill>
            <a:prstDash val="solid"/>
            <a:round/>
            <a:headEnd type="none" w="med" len="med"/>
            <a:tailEnd type="none" w="med" len="med"/>
          </a:ln>
          <a:effectLst>
            <a:outerShdw blurRad="139699" dist="38100" dir="8100000" algn="tr" rotWithShape="0">
              <a:srgbClr val="000000">
                <a:alpha val="81960"/>
              </a:srgbClr>
            </a:outerShdw>
          </a:effectLst>
        </p:spPr>
        <p:txBody>
          <a:bodyPr lIns="91425" tIns="91425" rIns="91425" bIns="91425" anchor="ctr" anchorCtr="0"/>
          <a:lstStyle>
            <a:lvl1pPr marL="0" marR="0" lvl="0" indent="0" algn="ctr" rtl="0">
              <a:lnSpc>
                <a:spcPct val="100000"/>
              </a:lnSpc>
              <a:spcBef>
                <a:spcPts val="400"/>
              </a:spcBef>
              <a:spcAft>
                <a:spcPts val="0"/>
              </a:spcAft>
              <a:buClr>
                <a:srgbClr val="752832"/>
              </a:buClr>
              <a:buFont typeface="Noto Sans Symbols"/>
              <a:buNone/>
              <a:defRPr sz="2000" b="0" i="1" u="none" strike="noStrike" cap="none">
                <a:solidFill>
                  <a:srgbClr val="3F3F3F"/>
                </a:solidFill>
                <a:latin typeface="Arial"/>
                <a:ea typeface="Arial"/>
                <a:cs typeface="Arial"/>
                <a:sym typeface="Arial"/>
              </a:defRPr>
            </a:lvl1pPr>
            <a:lvl2pPr marL="742950" marR="0" lvl="1" indent="-120650" algn="l" rtl="0">
              <a:spcBef>
                <a:spcPts val="520"/>
              </a:spcBef>
              <a:buClr>
                <a:srgbClr val="752832"/>
              </a:buClr>
              <a:buSzPct val="100000"/>
              <a:buFont typeface="Arial"/>
              <a:buChar char="•"/>
              <a:defRPr sz="2600" b="0" i="0" u="none" strike="noStrike" cap="none">
                <a:solidFill>
                  <a:srgbClr val="595959"/>
                </a:solidFill>
                <a:latin typeface="Arial"/>
                <a:ea typeface="Arial"/>
                <a:cs typeface="Arial"/>
                <a:sym typeface="Arial"/>
              </a:defRPr>
            </a:lvl2pPr>
            <a:lvl3pPr marL="1143000" marR="0" lvl="2" indent="-88900" algn="l" rtl="0">
              <a:spcBef>
                <a:spcPts val="440"/>
              </a:spcBef>
              <a:buClr>
                <a:srgbClr val="752832"/>
              </a:buClr>
              <a:buSzPct val="100000"/>
              <a:buFont typeface="PT Sans"/>
              <a:buChar char="–"/>
              <a:defRPr sz="2200" b="0" i="0" u="none" strike="noStrike" cap="none">
                <a:solidFill>
                  <a:srgbClr val="595959"/>
                </a:solidFill>
                <a:latin typeface="Arial"/>
                <a:ea typeface="Arial"/>
                <a:cs typeface="Arial"/>
                <a:sym typeface="Arial"/>
              </a:defRPr>
            </a:lvl3pPr>
            <a:lvl4pPr marL="1600200" marR="0" lvl="3" indent="-114300" algn="l" rtl="0">
              <a:spcBef>
                <a:spcPts val="360"/>
              </a:spcBef>
              <a:buClr>
                <a:srgbClr val="752832"/>
              </a:buClr>
              <a:buSzPct val="100000"/>
              <a:buFont typeface="Arial"/>
              <a:buChar char="•"/>
              <a:defRPr sz="1800" b="0" i="0" u="none" strike="noStrike" cap="none">
                <a:solidFill>
                  <a:srgbClr val="595959"/>
                </a:solidFill>
                <a:latin typeface="Arial"/>
                <a:ea typeface="Arial"/>
                <a:cs typeface="Arial"/>
                <a:sym typeface="Arial"/>
              </a:defRPr>
            </a:lvl4pPr>
            <a:lvl5pPr marL="2057400" marR="0" lvl="4" indent="-114300" algn="l" rtl="0">
              <a:spcBef>
                <a:spcPts val="360"/>
              </a:spcBef>
              <a:buClr>
                <a:srgbClr val="752832"/>
              </a:buClr>
              <a:buSzPct val="100000"/>
              <a:buFont typeface="Arial"/>
              <a:buChar char="»"/>
              <a:defRPr sz="1800" b="0" i="0" u="none" strike="noStrike" cap="none">
                <a:solidFill>
                  <a:srgbClr val="595959"/>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110" name="Shape 110"/>
          <p:cNvCxnSpPr/>
          <p:nvPr/>
        </p:nvCxnSpPr>
        <p:spPr>
          <a:xfrm>
            <a:off x="3249613" y="4371125"/>
            <a:ext cx="3303587" cy="0"/>
          </a:xfrm>
          <a:prstGeom prst="straightConnector1">
            <a:avLst/>
          </a:prstGeom>
          <a:noFill/>
          <a:ln w="25400" cap="flat" cmpd="sng">
            <a:solidFill>
              <a:srgbClr val="5585C5"/>
            </a:solidFill>
            <a:prstDash val="solid"/>
            <a:round/>
            <a:headEnd type="none" w="med" len="med"/>
            <a:tailEnd type="none" w="med" len="med"/>
          </a:ln>
        </p:spPr>
      </p:cxnSp>
      <p:sp>
        <p:nvSpPr>
          <p:cNvPr id="111" name="Shape 111"/>
          <p:cNvSpPr txBox="1">
            <a:spLocks noGrp="1"/>
          </p:cNvSpPr>
          <p:nvPr>
            <p:ph type="body" idx="7"/>
          </p:nvPr>
        </p:nvSpPr>
        <p:spPr>
          <a:xfrm>
            <a:off x="3249613" y="4483042"/>
            <a:ext cx="3970337" cy="1117657"/>
          </a:xfrm>
          <a:prstGeom prst="rect">
            <a:avLst/>
          </a:prstGeom>
          <a:noFill/>
          <a:ln>
            <a:noFill/>
          </a:ln>
        </p:spPr>
        <p:txBody>
          <a:bodyPr lIns="91425" tIns="91425" rIns="91425" bIns="91425" anchor="t" anchorCtr="0"/>
          <a:lstStyle>
            <a:lvl1pPr marL="0" marR="0" lvl="0" indent="0" algn="l" rtl="0">
              <a:spcBef>
                <a:spcPts val="360"/>
              </a:spcBef>
              <a:buClr>
                <a:srgbClr val="752832"/>
              </a:buClr>
              <a:buFont typeface="Noto Sans Symbols"/>
              <a:buNone/>
              <a:defRPr sz="1800" b="0" i="0" u="none" strike="noStrike" cap="none">
                <a:solidFill>
                  <a:srgbClr val="3F3F3F"/>
                </a:solidFill>
                <a:latin typeface="Arial"/>
                <a:ea typeface="Arial"/>
                <a:cs typeface="Arial"/>
                <a:sym typeface="Arial"/>
              </a:defRPr>
            </a:lvl1pPr>
            <a:lvl2pPr marL="457200" marR="0" lvl="1" indent="0" algn="l" rtl="0">
              <a:spcBef>
                <a:spcPts val="240"/>
              </a:spcBef>
              <a:buClr>
                <a:srgbClr val="752832"/>
              </a:buClr>
              <a:buFont typeface="Arial"/>
              <a:buNone/>
              <a:defRPr sz="1200" b="0" i="0" u="none" strike="noStrike" cap="none">
                <a:solidFill>
                  <a:srgbClr val="595959"/>
                </a:solidFill>
                <a:latin typeface="Arial"/>
                <a:ea typeface="Arial"/>
                <a:cs typeface="Arial"/>
                <a:sym typeface="Arial"/>
              </a:defRPr>
            </a:lvl2pPr>
            <a:lvl3pPr marL="914400" marR="0" lvl="2" indent="0" algn="l" rtl="0">
              <a:spcBef>
                <a:spcPts val="200"/>
              </a:spcBef>
              <a:buClr>
                <a:srgbClr val="752832"/>
              </a:buClr>
              <a:buFont typeface="PT Sans"/>
              <a:buNone/>
              <a:defRPr sz="1000" b="0" i="0" u="none" strike="noStrike" cap="none">
                <a:solidFill>
                  <a:srgbClr val="595959"/>
                </a:solidFill>
                <a:latin typeface="Arial"/>
                <a:ea typeface="Arial"/>
                <a:cs typeface="Arial"/>
                <a:sym typeface="Arial"/>
              </a:defRPr>
            </a:lvl3pPr>
            <a:lvl4pPr marL="1371600" marR="0" lvl="3" indent="0" algn="l" rtl="0">
              <a:spcBef>
                <a:spcPts val="180"/>
              </a:spcBef>
              <a:buClr>
                <a:srgbClr val="752832"/>
              </a:buClr>
              <a:buFont typeface="Arial"/>
              <a:buNone/>
              <a:defRPr sz="900" b="0" i="0" u="none" strike="noStrike" cap="none">
                <a:solidFill>
                  <a:srgbClr val="595959"/>
                </a:solidFill>
                <a:latin typeface="Arial"/>
                <a:ea typeface="Arial"/>
                <a:cs typeface="Arial"/>
                <a:sym typeface="Arial"/>
              </a:defRPr>
            </a:lvl4pPr>
            <a:lvl5pPr marL="1828800" marR="0" lvl="4" indent="0" algn="l" rtl="0">
              <a:spcBef>
                <a:spcPts val="180"/>
              </a:spcBef>
              <a:buClr>
                <a:srgbClr val="752832"/>
              </a:buClr>
              <a:buFont typeface="Arial"/>
              <a:buNone/>
              <a:defRPr sz="900" b="0" i="0" u="none" strike="noStrike" cap="none">
                <a:solidFill>
                  <a:srgbClr val="595959"/>
                </a:solidFill>
                <a:latin typeface="Arial"/>
                <a:ea typeface="Arial"/>
                <a:cs typeface="Arial"/>
                <a:sym typeface="Arial"/>
              </a:defRPr>
            </a:lvl5pPr>
            <a:lvl6pPr marL="2286000" marR="0" lvl="5"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9pPr>
          </a:lstStyle>
          <a:p>
            <a:endParaRPr/>
          </a:p>
        </p:txBody>
      </p:sp>
      <p:sp>
        <p:nvSpPr>
          <p:cNvPr id="112" name="Shape 112"/>
          <p:cNvSpPr txBox="1"/>
          <p:nvPr/>
        </p:nvSpPr>
        <p:spPr>
          <a:xfrm rot="-4256045">
            <a:off x="6363211" y="4800075"/>
            <a:ext cx="3474685" cy="533399"/>
          </a:xfrm>
          <a:prstGeom prst="rect">
            <a:avLst/>
          </a:prstGeom>
          <a:noFill/>
          <a:ln>
            <a:noFill/>
          </a:ln>
        </p:spPr>
        <p:txBody>
          <a:bodyPr lIns="0" tIns="0" rIns="0" bIns="0" anchor="t" anchorCtr="0">
            <a:noAutofit/>
          </a:bodyPr>
          <a:lstStyle/>
          <a:p>
            <a:pPr marL="0" marR="0" lvl="0" indent="0" algn="ctr" rtl="0">
              <a:lnSpc>
                <a:spcPct val="85000"/>
              </a:lnSpc>
              <a:spcBef>
                <a:spcPts val="0"/>
              </a:spcBef>
              <a:buClr>
                <a:srgbClr val="004874"/>
              </a:buClr>
              <a:buSzPct val="25000"/>
              <a:buFont typeface="Impact"/>
              <a:buNone/>
            </a:pPr>
            <a:r>
              <a:rPr lang="en-US" sz="3500" b="0" i="0" cap="small">
                <a:solidFill>
                  <a:srgbClr val="004874"/>
                </a:solidFill>
                <a:latin typeface="Impact"/>
                <a:ea typeface="Impact"/>
                <a:cs typeface="Impact"/>
                <a:sym typeface="Impact"/>
              </a:rPr>
              <a:t>Today’s Presenters</a:t>
            </a:r>
          </a:p>
        </p:txBody>
      </p:sp>
      <p:pic>
        <p:nvPicPr>
          <p:cNvPr id="113" name="Shape 113" descr="wrfgps-logo.png"/>
          <p:cNvPicPr preferRelativeResize="0"/>
          <p:nvPr/>
        </p:nvPicPr>
        <p:blipFill rotWithShape="1">
          <a:blip r:embed="rId2">
            <a:alphaModFix/>
          </a:blip>
          <a:srcRect/>
          <a:stretch/>
        </p:blipFill>
        <p:spPr>
          <a:xfrm>
            <a:off x="75107" y="6106510"/>
            <a:ext cx="2230783" cy="754552"/>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Questions?">
    <p:spTree>
      <p:nvGrpSpPr>
        <p:cNvPr id="1" name="Shape 152"/>
        <p:cNvGrpSpPr/>
        <p:nvPr/>
      </p:nvGrpSpPr>
      <p:grpSpPr>
        <a:xfrm>
          <a:off x="0" y="0"/>
          <a:ext cx="0" cy="0"/>
          <a:chOff x="0" y="0"/>
          <a:chExt cx="0" cy="0"/>
        </a:xfrm>
      </p:grpSpPr>
      <p:sp>
        <p:nvSpPr>
          <p:cNvPr id="153" name="Shape 153"/>
          <p:cNvSpPr txBox="1"/>
          <p:nvPr/>
        </p:nvSpPr>
        <p:spPr>
          <a:xfrm>
            <a:off x="141880" y="217488"/>
            <a:ext cx="3152320" cy="774491"/>
          </a:xfrm>
          <a:prstGeom prst="rect">
            <a:avLst/>
          </a:prstGeom>
          <a:noFill/>
          <a:ln>
            <a:noFill/>
          </a:ln>
        </p:spPr>
        <p:txBody>
          <a:bodyPr lIns="91425" tIns="45700" rIns="91425" bIns="45700" anchor="ctr" anchorCtr="0">
            <a:noAutofit/>
          </a:bodyPr>
          <a:lstStyle/>
          <a:p>
            <a:pPr marL="0" marR="0" lvl="0" indent="0" algn="l" rtl="0">
              <a:lnSpc>
                <a:spcPct val="85000"/>
              </a:lnSpc>
              <a:spcBef>
                <a:spcPts val="0"/>
              </a:spcBef>
              <a:buClr>
                <a:srgbClr val="004874"/>
              </a:buClr>
              <a:buSzPct val="25000"/>
              <a:buFont typeface="Impact"/>
              <a:buNone/>
            </a:pPr>
            <a:r>
              <a:rPr lang="en-US" sz="3800" b="0" i="0" cap="small">
                <a:solidFill>
                  <a:srgbClr val="004874"/>
                </a:solidFill>
                <a:latin typeface="Impact"/>
                <a:ea typeface="Impact"/>
                <a:cs typeface="Impact"/>
                <a:sym typeface="Impact"/>
              </a:rPr>
              <a:t>Any Questions?</a:t>
            </a:r>
          </a:p>
        </p:txBody>
      </p:sp>
      <p:pic>
        <p:nvPicPr>
          <p:cNvPr id="154" name="Shape 154"/>
          <p:cNvPicPr preferRelativeResize="0"/>
          <p:nvPr/>
        </p:nvPicPr>
        <p:blipFill rotWithShape="1">
          <a:blip r:embed="rId2">
            <a:alphaModFix/>
          </a:blip>
          <a:srcRect/>
          <a:stretch/>
        </p:blipFill>
        <p:spPr>
          <a:xfrm>
            <a:off x="0" y="844029"/>
            <a:ext cx="9144001" cy="5420142"/>
          </a:xfrm>
          <a:prstGeom prst="rect">
            <a:avLst/>
          </a:prstGeom>
          <a:noFill/>
          <a:ln>
            <a:noFill/>
          </a:ln>
        </p:spPr>
      </p:pic>
      <p:pic>
        <p:nvPicPr>
          <p:cNvPr id="155" name="Shape 155" descr="wrfgps-logo.png"/>
          <p:cNvPicPr preferRelativeResize="0"/>
          <p:nvPr/>
        </p:nvPicPr>
        <p:blipFill rotWithShape="1">
          <a:blip r:embed="rId3">
            <a:alphaModFix/>
          </a:blip>
          <a:srcRect/>
          <a:stretch/>
        </p:blipFill>
        <p:spPr>
          <a:xfrm>
            <a:off x="75107" y="6106510"/>
            <a:ext cx="2230783" cy="754552"/>
          </a:xfrm>
          <a:prstGeom prst="rect">
            <a:avLst/>
          </a:prstGeom>
          <a:noFill/>
          <a:ln>
            <a:noFill/>
          </a:ln>
        </p:spPr>
      </p:pic>
      <p:sp>
        <p:nvSpPr>
          <p:cNvPr id="156" name="Shape 156"/>
          <p:cNvSpPr txBox="1"/>
          <p:nvPr/>
        </p:nvSpPr>
        <p:spPr>
          <a:xfrm>
            <a:off x="3026982" y="345650"/>
            <a:ext cx="4903075" cy="646331"/>
          </a:xfrm>
          <a:prstGeom prst="rect">
            <a:avLst/>
          </a:prstGeom>
          <a:noFill/>
          <a:ln>
            <a:noFill/>
          </a:ln>
        </p:spPr>
        <p:txBody>
          <a:bodyPr lIns="91425" tIns="45700" rIns="91425" bIns="45700" anchor="t" anchorCtr="0">
            <a:noAutofit/>
          </a:bodyPr>
          <a:lstStyle/>
          <a:p>
            <a:pPr marL="0" marR="0" lvl="0" indent="0" algn="ctr" rtl="0">
              <a:spcBef>
                <a:spcPts val="0"/>
              </a:spcBef>
              <a:buClr>
                <a:srgbClr val="752832"/>
              </a:buClr>
              <a:buSzPct val="25000"/>
              <a:buFont typeface="Noto Sans Symbols"/>
              <a:buNone/>
            </a:pPr>
            <a:r>
              <a:rPr lang="en-US" sz="2000">
                <a:solidFill>
                  <a:srgbClr val="3F3F3F"/>
                </a:solidFill>
                <a:latin typeface="Arial"/>
                <a:ea typeface="Arial"/>
                <a:cs typeface="Arial"/>
                <a:sym typeface="Arial"/>
              </a:rPr>
              <a:t>Enter your location in the Chat window!</a:t>
            </a:r>
          </a:p>
        </p:txBody>
      </p:sp>
      <p:sp>
        <p:nvSpPr>
          <p:cNvPr id="157" name="Shape 157"/>
          <p:cNvSpPr/>
          <p:nvPr/>
        </p:nvSpPr>
        <p:spPr>
          <a:xfrm>
            <a:off x="3024722" y="347552"/>
            <a:ext cx="150520" cy="450049"/>
          </a:xfrm>
          <a:prstGeom prst="chevron">
            <a:avLst>
              <a:gd name="adj" fmla="val 50000"/>
            </a:avLst>
          </a:prstGeom>
          <a:solidFill>
            <a:srgbClr val="9D1C30"/>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ontact">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772084" y="2600200"/>
            <a:ext cx="5095324" cy="566737"/>
          </a:xfrm>
          <a:prstGeom prst="rect">
            <a:avLst/>
          </a:prstGeom>
          <a:noFill/>
          <a:ln>
            <a:noFill/>
          </a:ln>
        </p:spPr>
        <p:txBody>
          <a:bodyPr lIns="91425" tIns="91425" rIns="91425" bIns="91425" anchor="b" anchorCtr="0"/>
          <a:lstStyle>
            <a:lvl1pPr marL="0" marR="0" lvl="0" indent="0" algn="l" rtl="0">
              <a:lnSpc>
                <a:spcPct val="85000"/>
              </a:lnSpc>
              <a:spcBef>
                <a:spcPts val="0"/>
              </a:spcBef>
              <a:buClr>
                <a:srgbClr val="7A232E"/>
              </a:buClr>
              <a:buFont typeface="Noto Sans Symbols"/>
              <a:buNone/>
              <a:defRPr sz="3600" b="0" i="0" u="none" strike="noStrike" cap="small">
                <a:solidFill>
                  <a:srgbClr val="004874"/>
                </a:solidFill>
                <a:latin typeface="Impact"/>
                <a:ea typeface="Impact"/>
                <a:cs typeface="Impact"/>
                <a:sym typeface="Impact"/>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66" name="Shape 166"/>
          <p:cNvSpPr txBox="1">
            <a:spLocks noGrp="1"/>
          </p:cNvSpPr>
          <p:nvPr>
            <p:ph type="body" idx="1"/>
          </p:nvPr>
        </p:nvSpPr>
        <p:spPr>
          <a:xfrm>
            <a:off x="1772084" y="3202597"/>
            <a:ext cx="5095324" cy="354864"/>
          </a:xfrm>
          <a:prstGeom prst="rect">
            <a:avLst/>
          </a:prstGeom>
          <a:noFill/>
          <a:ln>
            <a:noFill/>
          </a:ln>
        </p:spPr>
        <p:txBody>
          <a:bodyPr lIns="91425" tIns="91425" rIns="91425" bIns="91425" anchor="ctr" anchorCtr="0"/>
          <a:lstStyle>
            <a:lvl1pPr marL="0" marR="0" lvl="0" indent="0" algn="l" rtl="0">
              <a:spcBef>
                <a:spcPts val="480"/>
              </a:spcBef>
              <a:buClr>
                <a:srgbClr val="752832"/>
              </a:buClr>
              <a:buFont typeface="Noto Sans Symbols"/>
              <a:buNone/>
              <a:defRPr sz="2400" b="0" i="1" u="none" strike="noStrike" cap="none">
                <a:solidFill>
                  <a:srgbClr val="3F3F3F"/>
                </a:solidFill>
                <a:latin typeface="Arial"/>
                <a:ea typeface="Arial"/>
                <a:cs typeface="Arial"/>
                <a:sym typeface="Arial"/>
              </a:defRPr>
            </a:lvl1pPr>
            <a:lvl2pPr marL="457200" marR="0" lvl="1" indent="0" algn="l" rtl="0">
              <a:spcBef>
                <a:spcPts val="240"/>
              </a:spcBef>
              <a:buClr>
                <a:srgbClr val="752832"/>
              </a:buClr>
              <a:buFont typeface="Arial"/>
              <a:buNone/>
              <a:defRPr sz="1200" b="0" i="0" u="none" strike="noStrike" cap="none">
                <a:solidFill>
                  <a:srgbClr val="595959"/>
                </a:solidFill>
                <a:latin typeface="Arial"/>
                <a:ea typeface="Arial"/>
                <a:cs typeface="Arial"/>
                <a:sym typeface="Arial"/>
              </a:defRPr>
            </a:lvl2pPr>
            <a:lvl3pPr marL="914400" marR="0" lvl="2" indent="0" algn="l" rtl="0">
              <a:spcBef>
                <a:spcPts val="200"/>
              </a:spcBef>
              <a:buClr>
                <a:srgbClr val="752832"/>
              </a:buClr>
              <a:buFont typeface="PT Sans"/>
              <a:buNone/>
              <a:defRPr sz="1000" b="0" i="0" u="none" strike="noStrike" cap="none">
                <a:solidFill>
                  <a:srgbClr val="595959"/>
                </a:solidFill>
                <a:latin typeface="Arial"/>
                <a:ea typeface="Arial"/>
                <a:cs typeface="Arial"/>
                <a:sym typeface="Arial"/>
              </a:defRPr>
            </a:lvl3pPr>
            <a:lvl4pPr marL="1371600" marR="0" lvl="3" indent="0" algn="l" rtl="0">
              <a:spcBef>
                <a:spcPts val="180"/>
              </a:spcBef>
              <a:buClr>
                <a:srgbClr val="752832"/>
              </a:buClr>
              <a:buFont typeface="Arial"/>
              <a:buNone/>
              <a:defRPr sz="900" b="0" i="0" u="none" strike="noStrike" cap="none">
                <a:solidFill>
                  <a:srgbClr val="595959"/>
                </a:solidFill>
                <a:latin typeface="Arial"/>
                <a:ea typeface="Arial"/>
                <a:cs typeface="Arial"/>
                <a:sym typeface="Arial"/>
              </a:defRPr>
            </a:lvl4pPr>
            <a:lvl5pPr marL="1828800" marR="0" lvl="4" indent="0" algn="l" rtl="0">
              <a:spcBef>
                <a:spcPts val="180"/>
              </a:spcBef>
              <a:buClr>
                <a:srgbClr val="752832"/>
              </a:buClr>
              <a:buFont typeface="Arial"/>
              <a:buNone/>
              <a:defRPr sz="900" b="0" i="0" u="none" strike="noStrike" cap="none">
                <a:solidFill>
                  <a:srgbClr val="595959"/>
                </a:solidFill>
                <a:latin typeface="Arial"/>
                <a:ea typeface="Arial"/>
                <a:cs typeface="Arial"/>
                <a:sym typeface="Arial"/>
              </a:defRPr>
            </a:lvl5pPr>
            <a:lvl6pPr marL="2286000" marR="0" lvl="5"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9pPr>
          </a:lstStyle>
          <a:p>
            <a:endParaRPr/>
          </a:p>
        </p:txBody>
      </p:sp>
      <p:sp>
        <p:nvSpPr>
          <p:cNvPr id="167" name="Shape 167"/>
          <p:cNvSpPr txBox="1">
            <a:spLocks noGrp="1"/>
          </p:cNvSpPr>
          <p:nvPr>
            <p:ph type="body" idx="2"/>
          </p:nvPr>
        </p:nvSpPr>
        <p:spPr>
          <a:xfrm>
            <a:off x="1772084" y="3653875"/>
            <a:ext cx="5095324" cy="354864"/>
          </a:xfrm>
          <a:prstGeom prst="rect">
            <a:avLst/>
          </a:prstGeom>
          <a:noFill/>
          <a:ln>
            <a:noFill/>
          </a:ln>
        </p:spPr>
        <p:txBody>
          <a:bodyPr lIns="91425" tIns="91425" rIns="91425" bIns="91425" anchor="ctr" anchorCtr="0"/>
          <a:lstStyle>
            <a:lvl1pPr marL="0" marR="0" lvl="0" indent="0" algn="l" rtl="0">
              <a:spcBef>
                <a:spcPts val="400"/>
              </a:spcBef>
              <a:buClr>
                <a:srgbClr val="752832"/>
              </a:buClr>
              <a:buFont typeface="Noto Sans Symbols"/>
              <a:buNone/>
              <a:defRPr sz="2000" b="0" i="0" u="none" strike="noStrike" cap="none">
                <a:solidFill>
                  <a:srgbClr val="3F3F3F"/>
                </a:solidFill>
                <a:latin typeface="Arial"/>
                <a:ea typeface="Arial"/>
                <a:cs typeface="Arial"/>
                <a:sym typeface="Arial"/>
              </a:defRPr>
            </a:lvl1pPr>
            <a:lvl2pPr marL="457200" marR="0" lvl="1" indent="0" algn="l" rtl="0">
              <a:spcBef>
                <a:spcPts val="240"/>
              </a:spcBef>
              <a:buClr>
                <a:srgbClr val="752832"/>
              </a:buClr>
              <a:buFont typeface="Arial"/>
              <a:buNone/>
              <a:defRPr sz="1200" b="0" i="0" u="none" strike="noStrike" cap="none">
                <a:solidFill>
                  <a:srgbClr val="595959"/>
                </a:solidFill>
                <a:latin typeface="Arial"/>
                <a:ea typeface="Arial"/>
                <a:cs typeface="Arial"/>
                <a:sym typeface="Arial"/>
              </a:defRPr>
            </a:lvl2pPr>
            <a:lvl3pPr marL="914400" marR="0" lvl="2" indent="0" algn="l" rtl="0">
              <a:spcBef>
                <a:spcPts val="200"/>
              </a:spcBef>
              <a:buClr>
                <a:srgbClr val="752832"/>
              </a:buClr>
              <a:buFont typeface="PT Sans"/>
              <a:buNone/>
              <a:defRPr sz="1000" b="0" i="0" u="none" strike="noStrike" cap="none">
                <a:solidFill>
                  <a:srgbClr val="595959"/>
                </a:solidFill>
                <a:latin typeface="Arial"/>
                <a:ea typeface="Arial"/>
                <a:cs typeface="Arial"/>
                <a:sym typeface="Arial"/>
              </a:defRPr>
            </a:lvl3pPr>
            <a:lvl4pPr marL="1371600" marR="0" lvl="3" indent="0" algn="l" rtl="0">
              <a:spcBef>
                <a:spcPts val="180"/>
              </a:spcBef>
              <a:buClr>
                <a:srgbClr val="752832"/>
              </a:buClr>
              <a:buFont typeface="Arial"/>
              <a:buNone/>
              <a:defRPr sz="900" b="0" i="0" u="none" strike="noStrike" cap="none">
                <a:solidFill>
                  <a:srgbClr val="595959"/>
                </a:solidFill>
                <a:latin typeface="Arial"/>
                <a:ea typeface="Arial"/>
                <a:cs typeface="Arial"/>
                <a:sym typeface="Arial"/>
              </a:defRPr>
            </a:lvl4pPr>
            <a:lvl5pPr marL="1828800" marR="0" lvl="4" indent="0" algn="l" rtl="0">
              <a:spcBef>
                <a:spcPts val="180"/>
              </a:spcBef>
              <a:buClr>
                <a:srgbClr val="752832"/>
              </a:buClr>
              <a:buFont typeface="Arial"/>
              <a:buNone/>
              <a:defRPr sz="900" b="0" i="0" u="none" strike="noStrike" cap="none">
                <a:solidFill>
                  <a:srgbClr val="595959"/>
                </a:solidFill>
                <a:latin typeface="Arial"/>
                <a:ea typeface="Arial"/>
                <a:cs typeface="Arial"/>
                <a:sym typeface="Arial"/>
              </a:defRPr>
            </a:lvl5pPr>
            <a:lvl6pPr marL="2286000" marR="0" lvl="5"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9pPr>
          </a:lstStyle>
          <a:p>
            <a:endParaRPr/>
          </a:p>
        </p:txBody>
      </p:sp>
      <p:sp>
        <p:nvSpPr>
          <p:cNvPr id="168" name="Shape 168"/>
          <p:cNvSpPr txBox="1">
            <a:spLocks noGrp="1"/>
          </p:cNvSpPr>
          <p:nvPr>
            <p:ph type="body" idx="3"/>
          </p:nvPr>
        </p:nvSpPr>
        <p:spPr>
          <a:xfrm>
            <a:off x="1772084" y="3593121"/>
            <a:ext cx="3840479" cy="27431"/>
          </a:xfrm>
          <a:prstGeom prst="rect">
            <a:avLst/>
          </a:prstGeom>
          <a:solidFill>
            <a:srgbClr val="4A7EBB"/>
          </a:solidFill>
          <a:ln>
            <a:noFill/>
          </a:ln>
        </p:spPr>
        <p:txBody>
          <a:bodyPr lIns="91425" tIns="91425" rIns="91425" bIns="91425" anchor="t" anchorCtr="0"/>
          <a:lstStyle>
            <a:lvl1pPr marL="0" marR="0" lvl="0" indent="0" algn="l" rtl="0">
              <a:spcBef>
                <a:spcPts val="20"/>
              </a:spcBef>
              <a:buClr>
                <a:srgbClr val="752832"/>
              </a:buClr>
              <a:buFont typeface="Noto Sans Symbols"/>
              <a:buNone/>
              <a:defRPr sz="100" b="0" i="0" u="none" strike="noStrike" cap="none">
                <a:solidFill>
                  <a:schemeClr val="accent1"/>
                </a:solidFill>
                <a:latin typeface="Arial"/>
                <a:ea typeface="Arial"/>
                <a:cs typeface="Arial"/>
                <a:sym typeface="Arial"/>
              </a:defRPr>
            </a:lvl1pPr>
            <a:lvl2pPr marL="742950" marR="0" lvl="1" indent="-120650" algn="l" rtl="0">
              <a:spcBef>
                <a:spcPts val="520"/>
              </a:spcBef>
              <a:buClr>
                <a:srgbClr val="752832"/>
              </a:buClr>
              <a:buSzPct val="100000"/>
              <a:buFont typeface="Arial"/>
              <a:buChar char="•"/>
              <a:defRPr sz="2600" b="0" i="0" u="none" strike="noStrike" cap="none">
                <a:solidFill>
                  <a:srgbClr val="595959"/>
                </a:solidFill>
                <a:latin typeface="Arial"/>
                <a:ea typeface="Arial"/>
                <a:cs typeface="Arial"/>
                <a:sym typeface="Arial"/>
              </a:defRPr>
            </a:lvl2pPr>
            <a:lvl3pPr marL="1143000" marR="0" lvl="2" indent="-88900" algn="l" rtl="0">
              <a:spcBef>
                <a:spcPts val="440"/>
              </a:spcBef>
              <a:buClr>
                <a:srgbClr val="752832"/>
              </a:buClr>
              <a:buSzPct val="100000"/>
              <a:buFont typeface="PT Sans"/>
              <a:buChar char="–"/>
              <a:defRPr sz="2200" b="0" i="0" u="none" strike="noStrike" cap="none">
                <a:solidFill>
                  <a:srgbClr val="595959"/>
                </a:solidFill>
                <a:latin typeface="Arial"/>
                <a:ea typeface="Arial"/>
                <a:cs typeface="Arial"/>
                <a:sym typeface="Arial"/>
              </a:defRPr>
            </a:lvl3pPr>
            <a:lvl4pPr marL="1600200" marR="0" lvl="3" indent="-114300" algn="l" rtl="0">
              <a:spcBef>
                <a:spcPts val="360"/>
              </a:spcBef>
              <a:buClr>
                <a:srgbClr val="752832"/>
              </a:buClr>
              <a:buSzPct val="100000"/>
              <a:buFont typeface="Arial"/>
              <a:buChar char="•"/>
              <a:defRPr sz="1800" b="0" i="0" u="none" strike="noStrike" cap="none">
                <a:solidFill>
                  <a:srgbClr val="595959"/>
                </a:solidFill>
                <a:latin typeface="Arial"/>
                <a:ea typeface="Arial"/>
                <a:cs typeface="Arial"/>
                <a:sym typeface="Arial"/>
              </a:defRPr>
            </a:lvl4pPr>
            <a:lvl5pPr marL="2057400" marR="0" lvl="4" indent="-114300" algn="l" rtl="0">
              <a:spcBef>
                <a:spcPts val="360"/>
              </a:spcBef>
              <a:buClr>
                <a:srgbClr val="752832"/>
              </a:buClr>
              <a:buSzPct val="100000"/>
              <a:buFont typeface="Arial"/>
              <a:buChar char="»"/>
              <a:defRPr sz="1800" b="0" i="0" u="none" strike="noStrike" cap="none">
                <a:solidFill>
                  <a:srgbClr val="595959"/>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9" name="Shape 169"/>
          <p:cNvSpPr txBox="1">
            <a:spLocks noGrp="1"/>
          </p:cNvSpPr>
          <p:nvPr>
            <p:ph type="body" idx="4"/>
          </p:nvPr>
        </p:nvSpPr>
        <p:spPr>
          <a:xfrm>
            <a:off x="1772084" y="4261387"/>
            <a:ext cx="5095324" cy="354864"/>
          </a:xfrm>
          <a:prstGeom prst="rect">
            <a:avLst/>
          </a:prstGeom>
          <a:noFill/>
          <a:ln>
            <a:noFill/>
          </a:ln>
        </p:spPr>
        <p:txBody>
          <a:bodyPr lIns="91425" tIns="91425" rIns="91425" bIns="91425" anchor="ctr" anchorCtr="0"/>
          <a:lstStyle>
            <a:lvl1pPr marL="0" marR="0" lvl="0" indent="0" algn="l" rtl="0">
              <a:spcBef>
                <a:spcPts val="400"/>
              </a:spcBef>
              <a:buClr>
                <a:srgbClr val="752832"/>
              </a:buClr>
              <a:buFont typeface="Noto Sans Symbols"/>
              <a:buNone/>
              <a:defRPr sz="2000" b="0" i="0" u="none" strike="noStrike" cap="none">
                <a:solidFill>
                  <a:srgbClr val="3F3F3F"/>
                </a:solidFill>
                <a:latin typeface="Arial"/>
                <a:ea typeface="Arial"/>
                <a:cs typeface="Arial"/>
                <a:sym typeface="Arial"/>
              </a:defRPr>
            </a:lvl1pPr>
            <a:lvl2pPr marL="457200" marR="0" lvl="1" indent="0" algn="l" rtl="0">
              <a:spcBef>
                <a:spcPts val="240"/>
              </a:spcBef>
              <a:buClr>
                <a:srgbClr val="752832"/>
              </a:buClr>
              <a:buFont typeface="Arial"/>
              <a:buNone/>
              <a:defRPr sz="1200" b="0" i="0" u="none" strike="noStrike" cap="none">
                <a:solidFill>
                  <a:srgbClr val="595959"/>
                </a:solidFill>
                <a:latin typeface="Arial"/>
                <a:ea typeface="Arial"/>
                <a:cs typeface="Arial"/>
                <a:sym typeface="Arial"/>
              </a:defRPr>
            </a:lvl2pPr>
            <a:lvl3pPr marL="914400" marR="0" lvl="2" indent="0" algn="l" rtl="0">
              <a:spcBef>
                <a:spcPts val="200"/>
              </a:spcBef>
              <a:buClr>
                <a:srgbClr val="752832"/>
              </a:buClr>
              <a:buFont typeface="PT Sans"/>
              <a:buNone/>
              <a:defRPr sz="1000" b="0" i="0" u="none" strike="noStrike" cap="none">
                <a:solidFill>
                  <a:srgbClr val="595959"/>
                </a:solidFill>
                <a:latin typeface="Arial"/>
                <a:ea typeface="Arial"/>
                <a:cs typeface="Arial"/>
                <a:sym typeface="Arial"/>
              </a:defRPr>
            </a:lvl3pPr>
            <a:lvl4pPr marL="1371600" marR="0" lvl="3" indent="0" algn="l" rtl="0">
              <a:spcBef>
                <a:spcPts val="180"/>
              </a:spcBef>
              <a:buClr>
                <a:srgbClr val="752832"/>
              </a:buClr>
              <a:buFont typeface="Arial"/>
              <a:buNone/>
              <a:defRPr sz="900" b="0" i="0" u="none" strike="noStrike" cap="none">
                <a:solidFill>
                  <a:srgbClr val="595959"/>
                </a:solidFill>
                <a:latin typeface="Arial"/>
                <a:ea typeface="Arial"/>
                <a:cs typeface="Arial"/>
                <a:sym typeface="Arial"/>
              </a:defRPr>
            </a:lvl4pPr>
            <a:lvl5pPr marL="1828800" marR="0" lvl="4" indent="0" algn="l" rtl="0">
              <a:spcBef>
                <a:spcPts val="180"/>
              </a:spcBef>
              <a:buClr>
                <a:srgbClr val="752832"/>
              </a:buClr>
              <a:buFont typeface="Arial"/>
              <a:buNone/>
              <a:defRPr sz="900" b="0" i="0" u="none" strike="noStrike" cap="none">
                <a:solidFill>
                  <a:srgbClr val="595959"/>
                </a:solidFill>
                <a:latin typeface="Arial"/>
                <a:ea typeface="Arial"/>
                <a:cs typeface="Arial"/>
                <a:sym typeface="Arial"/>
              </a:defRPr>
            </a:lvl5pPr>
            <a:lvl6pPr marL="2286000" marR="0" lvl="5"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9pPr>
          </a:lstStyle>
          <a:p>
            <a:endParaRPr/>
          </a:p>
        </p:txBody>
      </p:sp>
      <p:pic>
        <p:nvPicPr>
          <p:cNvPr id="170" name="Shape 170"/>
          <p:cNvPicPr preferRelativeResize="0"/>
          <p:nvPr/>
        </p:nvPicPr>
        <p:blipFill rotWithShape="1">
          <a:blip r:embed="rId2">
            <a:alphaModFix/>
          </a:blip>
          <a:srcRect/>
          <a:stretch/>
        </p:blipFill>
        <p:spPr>
          <a:xfrm>
            <a:off x="170921" y="128938"/>
            <a:ext cx="2182188" cy="2304096"/>
          </a:xfrm>
          <a:prstGeom prst="rect">
            <a:avLst/>
          </a:prstGeom>
          <a:noFill/>
          <a:ln>
            <a:noFill/>
          </a:ln>
        </p:spPr>
      </p:pic>
      <p:sp>
        <p:nvSpPr>
          <p:cNvPr id="171" name="Shape 171"/>
          <p:cNvSpPr txBox="1">
            <a:spLocks noGrp="1"/>
          </p:cNvSpPr>
          <p:nvPr>
            <p:ph type="body" idx="5"/>
          </p:nvPr>
        </p:nvSpPr>
        <p:spPr>
          <a:xfrm>
            <a:off x="1772084" y="4680671"/>
            <a:ext cx="5095324" cy="354864"/>
          </a:xfrm>
          <a:prstGeom prst="rect">
            <a:avLst/>
          </a:prstGeom>
          <a:noFill/>
          <a:ln>
            <a:noFill/>
          </a:ln>
        </p:spPr>
        <p:txBody>
          <a:bodyPr lIns="91425" tIns="91425" rIns="91425" bIns="91425" anchor="ctr" anchorCtr="0"/>
          <a:lstStyle>
            <a:lvl1pPr marL="0" marR="0" lvl="0" indent="0" algn="l" rtl="0">
              <a:spcBef>
                <a:spcPts val="400"/>
              </a:spcBef>
              <a:buClr>
                <a:srgbClr val="752832"/>
              </a:buClr>
              <a:buFont typeface="Noto Sans Symbols"/>
              <a:buNone/>
              <a:defRPr sz="2000" b="0" i="0" u="none" strike="noStrike" cap="none">
                <a:solidFill>
                  <a:srgbClr val="3F3F3F"/>
                </a:solidFill>
                <a:latin typeface="Arial"/>
                <a:ea typeface="Arial"/>
                <a:cs typeface="Arial"/>
                <a:sym typeface="Arial"/>
              </a:defRPr>
            </a:lvl1pPr>
            <a:lvl2pPr marL="457200" marR="0" lvl="1" indent="0" algn="l" rtl="0">
              <a:spcBef>
                <a:spcPts val="240"/>
              </a:spcBef>
              <a:buClr>
                <a:srgbClr val="752832"/>
              </a:buClr>
              <a:buFont typeface="Arial"/>
              <a:buNone/>
              <a:defRPr sz="1200" b="0" i="0" u="none" strike="noStrike" cap="none">
                <a:solidFill>
                  <a:srgbClr val="595959"/>
                </a:solidFill>
                <a:latin typeface="Arial"/>
                <a:ea typeface="Arial"/>
                <a:cs typeface="Arial"/>
                <a:sym typeface="Arial"/>
              </a:defRPr>
            </a:lvl2pPr>
            <a:lvl3pPr marL="914400" marR="0" lvl="2" indent="0" algn="l" rtl="0">
              <a:spcBef>
                <a:spcPts val="200"/>
              </a:spcBef>
              <a:buClr>
                <a:srgbClr val="752832"/>
              </a:buClr>
              <a:buFont typeface="PT Sans"/>
              <a:buNone/>
              <a:defRPr sz="1000" b="0" i="0" u="none" strike="noStrike" cap="none">
                <a:solidFill>
                  <a:srgbClr val="595959"/>
                </a:solidFill>
                <a:latin typeface="Arial"/>
                <a:ea typeface="Arial"/>
                <a:cs typeface="Arial"/>
                <a:sym typeface="Arial"/>
              </a:defRPr>
            </a:lvl3pPr>
            <a:lvl4pPr marL="1371600" marR="0" lvl="3" indent="0" algn="l" rtl="0">
              <a:spcBef>
                <a:spcPts val="180"/>
              </a:spcBef>
              <a:buClr>
                <a:srgbClr val="752832"/>
              </a:buClr>
              <a:buFont typeface="Arial"/>
              <a:buNone/>
              <a:defRPr sz="900" b="0" i="0" u="none" strike="noStrike" cap="none">
                <a:solidFill>
                  <a:srgbClr val="595959"/>
                </a:solidFill>
                <a:latin typeface="Arial"/>
                <a:ea typeface="Arial"/>
                <a:cs typeface="Arial"/>
                <a:sym typeface="Arial"/>
              </a:defRPr>
            </a:lvl4pPr>
            <a:lvl5pPr marL="1828800" marR="0" lvl="4" indent="0" algn="l" rtl="0">
              <a:spcBef>
                <a:spcPts val="180"/>
              </a:spcBef>
              <a:buClr>
                <a:srgbClr val="752832"/>
              </a:buClr>
              <a:buFont typeface="Arial"/>
              <a:buNone/>
              <a:defRPr sz="900" b="0" i="0" u="none" strike="noStrike" cap="none">
                <a:solidFill>
                  <a:srgbClr val="595959"/>
                </a:solidFill>
                <a:latin typeface="Arial"/>
                <a:ea typeface="Arial"/>
                <a:cs typeface="Arial"/>
                <a:sym typeface="Arial"/>
              </a:defRPr>
            </a:lvl5pPr>
            <a:lvl6pPr marL="2286000" marR="0" lvl="5"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9pPr>
          </a:lstStyle>
          <a:p>
            <a:endParaRPr/>
          </a:p>
        </p:txBody>
      </p:sp>
      <p:sp>
        <p:nvSpPr>
          <p:cNvPr id="172" name="Shape 172"/>
          <p:cNvSpPr txBox="1"/>
          <p:nvPr/>
        </p:nvSpPr>
        <p:spPr>
          <a:xfrm rot="-4256045">
            <a:off x="6363211" y="4800075"/>
            <a:ext cx="3474685" cy="533399"/>
          </a:xfrm>
          <a:prstGeom prst="rect">
            <a:avLst/>
          </a:prstGeom>
          <a:noFill/>
          <a:ln>
            <a:noFill/>
          </a:ln>
        </p:spPr>
        <p:txBody>
          <a:bodyPr lIns="0" tIns="0" rIns="0" bIns="0" anchor="t" anchorCtr="0">
            <a:noAutofit/>
          </a:bodyPr>
          <a:lstStyle/>
          <a:p>
            <a:pPr marL="0" marR="0" lvl="0" indent="0" algn="ctr" rtl="0">
              <a:lnSpc>
                <a:spcPct val="85000"/>
              </a:lnSpc>
              <a:spcBef>
                <a:spcPts val="0"/>
              </a:spcBef>
              <a:buClr>
                <a:srgbClr val="004874"/>
              </a:buClr>
              <a:buSzPct val="25000"/>
              <a:buFont typeface="Impact"/>
              <a:buNone/>
            </a:pPr>
            <a:r>
              <a:rPr lang="en-US" sz="3500" b="0" i="0" cap="small">
                <a:solidFill>
                  <a:srgbClr val="004874"/>
                </a:solidFill>
                <a:latin typeface="Impact"/>
                <a:ea typeface="Impact"/>
                <a:cs typeface="Impact"/>
                <a:sym typeface="Impact"/>
              </a:rPr>
              <a:t>Contact</a:t>
            </a:r>
          </a:p>
        </p:txBody>
      </p:sp>
      <p:pic>
        <p:nvPicPr>
          <p:cNvPr id="173" name="Shape 173" descr="wrfgps-logo.png"/>
          <p:cNvPicPr preferRelativeResize="0"/>
          <p:nvPr/>
        </p:nvPicPr>
        <p:blipFill rotWithShape="1">
          <a:blip r:embed="rId3">
            <a:alphaModFix/>
          </a:blip>
          <a:srcRect/>
          <a:stretch/>
        </p:blipFill>
        <p:spPr>
          <a:xfrm>
            <a:off x="75107" y="6106510"/>
            <a:ext cx="2230783" cy="754552"/>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hank You">
    <p:spTree>
      <p:nvGrpSpPr>
        <p:cNvPr id="1" name="Shape 174"/>
        <p:cNvGrpSpPr/>
        <p:nvPr/>
      </p:nvGrpSpPr>
      <p:grpSpPr>
        <a:xfrm>
          <a:off x="0" y="0"/>
          <a:ext cx="0" cy="0"/>
          <a:chOff x="0" y="0"/>
          <a:chExt cx="0" cy="0"/>
        </a:xfrm>
      </p:grpSpPr>
      <p:pic>
        <p:nvPicPr>
          <p:cNvPr id="175" name="Shape 175"/>
          <p:cNvPicPr preferRelativeResize="0"/>
          <p:nvPr/>
        </p:nvPicPr>
        <p:blipFill rotWithShape="1">
          <a:blip r:embed="rId2">
            <a:alphaModFix/>
          </a:blip>
          <a:srcRect/>
          <a:stretch/>
        </p:blipFill>
        <p:spPr>
          <a:xfrm>
            <a:off x="15766" y="472966"/>
            <a:ext cx="8655268" cy="6400799"/>
          </a:xfrm>
          <a:prstGeom prst="rect">
            <a:avLst/>
          </a:prstGeom>
          <a:noFill/>
          <a:ln>
            <a:noFill/>
          </a:ln>
        </p:spPr>
      </p:pic>
      <p:pic>
        <p:nvPicPr>
          <p:cNvPr id="176" name="Shape 176" descr="wrfgps-logo.png"/>
          <p:cNvPicPr preferRelativeResize="0"/>
          <p:nvPr/>
        </p:nvPicPr>
        <p:blipFill rotWithShape="1">
          <a:blip r:embed="rId3">
            <a:alphaModFix/>
          </a:blip>
          <a:srcRect/>
          <a:stretch/>
        </p:blipFill>
        <p:spPr>
          <a:xfrm>
            <a:off x="75107" y="6106510"/>
            <a:ext cx="2230783" cy="754552"/>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Shape 10" descr="PPT-Background.png"/>
          <p:cNvPicPr preferRelativeResize="0"/>
          <p:nvPr/>
        </p:nvPicPr>
        <p:blipFill rotWithShape="1">
          <a:blip r:embed="rId20">
            <a:alphaModFix amt="60000"/>
          </a:blip>
          <a:srcRect t="-8" b="2"/>
          <a:stretch/>
        </p:blipFill>
        <p:spPr>
          <a:xfrm>
            <a:off x="0" y="0"/>
            <a:ext cx="9144000" cy="6858000"/>
          </a:xfrm>
          <a:prstGeom prst="rect">
            <a:avLst/>
          </a:prstGeom>
          <a:noFill/>
          <a:ln>
            <a:noFill/>
          </a:ln>
        </p:spPr>
      </p:pic>
      <p:sp>
        <p:nvSpPr>
          <p:cNvPr id="11" name="Shape 11"/>
          <p:cNvSpPr txBox="1">
            <a:spLocks noGrp="1"/>
          </p:cNvSpPr>
          <p:nvPr>
            <p:ph type="title"/>
          </p:nvPr>
        </p:nvSpPr>
        <p:spPr>
          <a:xfrm>
            <a:off x="457200" y="217488"/>
            <a:ext cx="6908799" cy="774491"/>
          </a:xfrm>
          <a:prstGeom prst="rect">
            <a:avLst/>
          </a:prstGeom>
          <a:noFill/>
          <a:ln>
            <a:noFill/>
          </a:ln>
        </p:spPr>
        <p:txBody>
          <a:bodyPr lIns="91425" tIns="91425" rIns="91425" bIns="91425" anchor="ctr" anchorCtr="0"/>
          <a:lstStyle>
            <a:lvl1pPr marL="0" marR="0" lvl="0" indent="0" algn="l" rtl="0">
              <a:lnSpc>
                <a:spcPct val="85000"/>
              </a:lnSpc>
              <a:spcBef>
                <a:spcPts val="0"/>
              </a:spcBef>
              <a:buClr>
                <a:srgbClr val="004874"/>
              </a:buClr>
              <a:buFont typeface="Impact"/>
              <a:buNone/>
              <a:defRPr sz="3800" b="0" i="0" u="none" strike="noStrike" cap="small">
                <a:solidFill>
                  <a:srgbClr val="004874"/>
                </a:solidFill>
                <a:latin typeface="Impact"/>
                <a:ea typeface="Impact"/>
                <a:cs typeface="Impact"/>
                <a:sym typeface="Impact"/>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2" name="Shape 12"/>
          <p:cNvSpPr txBox="1">
            <a:spLocks noGrp="1"/>
          </p:cNvSpPr>
          <p:nvPr>
            <p:ph type="body" idx="1"/>
          </p:nvPr>
        </p:nvSpPr>
        <p:spPr>
          <a:xfrm>
            <a:off x="457200" y="1209470"/>
            <a:ext cx="6908799" cy="4654616"/>
          </a:xfrm>
          <a:prstGeom prst="rect">
            <a:avLst/>
          </a:prstGeom>
          <a:noFill/>
          <a:ln>
            <a:noFill/>
          </a:ln>
        </p:spPr>
        <p:txBody>
          <a:bodyPr lIns="91425" tIns="91425" rIns="91425" bIns="91425" anchor="t" anchorCtr="0"/>
          <a:lstStyle>
            <a:lvl1pPr marL="342900" marR="0" lvl="0" indent="-152400" algn="l" rtl="0">
              <a:spcBef>
                <a:spcPts val="600"/>
              </a:spcBef>
              <a:buClr>
                <a:srgbClr val="752832"/>
              </a:buClr>
              <a:buSzPct val="100000"/>
              <a:buFont typeface="Noto Sans Symbols"/>
              <a:buChar char="➢"/>
              <a:defRPr sz="3000" b="0" i="0" u="none" strike="noStrike" cap="none">
                <a:solidFill>
                  <a:srgbClr val="3F3F3F"/>
                </a:solidFill>
                <a:latin typeface="Arial"/>
                <a:ea typeface="Arial"/>
                <a:cs typeface="Arial"/>
                <a:sym typeface="Arial"/>
              </a:defRPr>
            </a:lvl1pPr>
            <a:lvl2pPr marL="742950" marR="0" lvl="1" indent="-120650" algn="l" rtl="0">
              <a:spcBef>
                <a:spcPts val="520"/>
              </a:spcBef>
              <a:buClr>
                <a:srgbClr val="752832"/>
              </a:buClr>
              <a:buSzPct val="100000"/>
              <a:buFont typeface="Arial"/>
              <a:buChar char="•"/>
              <a:defRPr sz="2600" b="0" i="0" u="none" strike="noStrike" cap="none">
                <a:solidFill>
                  <a:srgbClr val="595959"/>
                </a:solidFill>
                <a:latin typeface="Arial"/>
                <a:ea typeface="Arial"/>
                <a:cs typeface="Arial"/>
                <a:sym typeface="Arial"/>
              </a:defRPr>
            </a:lvl2pPr>
            <a:lvl3pPr marL="1143000" marR="0" lvl="2" indent="-88900" algn="l" rtl="0">
              <a:spcBef>
                <a:spcPts val="440"/>
              </a:spcBef>
              <a:buClr>
                <a:srgbClr val="752832"/>
              </a:buClr>
              <a:buSzPct val="100000"/>
              <a:buFont typeface="PT Sans"/>
              <a:buChar char="–"/>
              <a:defRPr sz="2200" b="0" i="0" u="none" strike="noStrike" cap="none">
                <a:solidFill>
                  <a:srgbClr val="595959"/>
                </a:solidFill>
                <a:latin typeface="Arial"/>
                <a:ea typeface="Arial"/>
                <a:cs typeface="Arial"/>
                <a:sym typeface="Arial"/>
              </a:defRPr>
            </a:lvl3pPr>
            <a:lvl4pPr marL="1600200" marR="0" lvl="3" indent="-114300" algn="l" rtl="0">
              <a:spcBef>
                <a:spcPts val="360"/>
              </a:spcBef>
              <a:buClr>
                <a:srgbClr val="752832"/>
              </a:buClr>
              <a:buSzPct val="100000"/>
              <a:buFont typeface="Arial"/>
              <a:buChar char="•"/>
              <a:defRPr sz="1800" b="0" i="0" u="none" strike="noStrike" cap="none">
                <a:solidFill>
                  <a:srgbClr val="595959"/>
                </a:solidFill>
                <a:latin typeface="Arial"/>
                <a:ea typeface="Arial"/>
                <a:cs typeface="Arial"/>
                <a:sym typeface="Arial"/>
              </a:defRPr>
            </a:lvl4pPr>
            <a:lvl5pPr marL="2057400" marR="0" lvl="4" indent="-114300" algn="l" rtl="0">
              <a:spcBef>
                <a:spcPts val="360"/>
              </a:spcBef>
              <a:buClr>
                <a:srgbClr val="752832"/>
              </a:buClr>
              <a:buSzPct val="100000"/>
              <a:buFont typeface="Arial"/>
              <a:buChar char="»"/>
              <a:defRPr sz="1800" b="0" i="0" u="none" strike="noStrike" cap="none">
                <a:solidFill>
                  <a:srgbClr val="595959"/>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13" name="Shape 13"/>
          <p:cNvPicPr preferRelativeResize="0"/>
          <p:nvPr/>
        </p:nvPicPr>
        <p:blipFill rotWithShape="1">
          <a:blip r:embed="rId21">
            <a:alphaModFix/>
          </a:blip>
          <a:srcRect r="66253"/>
          <a:stretch/>
        </p:blipFill>
        <p:spPr>
          <a:xfrm>
            <a:off x="7498390" y="283"/>
            <a:ext cx="1645609" cy="6857432"/>
          </a:xfrm>
          <a:prstGeom prst="rect">
            <a:avLst/>
          </a:prstGeom>
          <a:noFill/>
          <a:ln>
            <a:noFill/>
          </a:ln>
        </p:spPr>
      </p:pic>
      <p:grpSp>
        <p:nvGrpSpPr>
          <p:cNvPr id="14" name="Shape 14"/>
          <p:cNvGrpSpPr/>
          <p:nvPr/>
        </p:nvGrpSpPr>
        <p:grpSpPr>
          <a:xfrm rot="10800000" flipH="1">
            <a:off x="8515350" y="0"/>
            <a:ext cx="628649" cy="1820427"/>
            <a:chOff x="8515350" y="5037573"/>
            <a:chExt cx="628649" cy="1820427"/>
          </a:xfrm>
        </p:grpSpPr>
        <p:sp>
          <p:nvSpPr>
            <p:cNvPr id="15" name="Shape 15"/>
            <p:cNvSpPr/>
            <p:nvPr/>
          </p:nvSpPr>
          <p:spPr>
            <a:xfrm>
              <a:off x="8515350" y="5037573"/>
              <a:ext cx="628649" cy="1820427"/>
            </a:xfrm>
            <a:prstGeom prst="triangle">
              <a:avLst>
                <a:gd name="adj" fmla="val 100000"/>
              </a:avLst>
            </a:prstGeom>
            <a:solidFill>
              <a:srgbClr val="124D95"/>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dk1"/>
                </a:solidFill>
                <a:latin typeface="Arial"/>
                <a:ea typeface="Arial"/>
                <a:cs typeface="Arial"/>
                <a:sym typeface="Arial"/>
              </a:endParaRPr>
            </a:p>
          </p:txBody>
        </p:sp>
        <p:sp>
          <p:nvSpPr>
            <p:cNvPr id="16" name="Shape 16"/>
            <p:cNvSpPr/>
            <p:nvPr/>
          </p:nvSpPr>
          <p:spPr>
            <a:xfrm>
              <a:off x="8639493" y="5397069"/>
              <a:ext cx="504505" cy="1460929"/>
            </a:xfrm>
            <a:prstGeom prst="triangle">
              <a:avLst>
                <a:gd name="adj" fmla="val 100000"/>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dk1"/>
                </a:solidFill>
                <a:latin typeface="Arial"/>
                <a:ea typeface="Arial"/>
                <a:cs typeface="Arial"/>
                <a:sym typeface="Arial"/>
              </a:endParaRPr>
            </a:p>
          </p:txBody>
        </p:sp>
      </p:grpSp>
      <p:sp>
        <p:nvSpPr>
          <p:cNvPr id="17" name="Shape 17"/>
          <p:cNvSpPr txBox="1"/>
          <p:nvPr/>
        </p:nvSpPr>
        <p:spPr>
          <a:xfrm>
            <a:off x="8410574" y="13772"/>
            <a:ext cx="733425" cy="353943"/>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700" b="0" i="0" u="none" strike="noStrike" cap="none">
                <a:solidFill>
                  <a:srgbClr val="004874"/>
                </a:solidFill>
                <a:latin typeface="Impact"/>
                <a:ea typeface="Impact"/>
                <a:cs typeface="Impact"/>
                <a:sym typeface="Impact"/>
              </a:rPr>
              <a:t>‹#›</a:t>
            </a:fld>
            <a:endParaRPr lang="en-US" sz="1700" b="0" i="0" u="none" strike="noStrike" cap="none">
              <a:solidFill>
                <a:srgbClr val="004874"/>
              </a:solidFill>
              <a:latin typeface="Impact"/>
              <a:ea typeface="Impact"/>
              <a:cs typeface="Impact"/>
              <a:sym typeface="Impact"/>
            </a:endParaRPr>
          </a:p>
        </p:txBody>
      </p:sp>
      <p:grpSp>
        <p:nvGrpSpPr>
          <p:cNvPr id="18" name="Shape 18"/>
          <p:cNvGrpSpPr/>
          <p:nvPr/>
        </p:nvGrpSpPr>
        <p:grpSpPr>
          <a:xfrm>
            <a:off x="8553859" y="5040637"/>
            <a:ext cx="592562" cy="1820427"/>
            <a:chOff x="8515350" y="5037573"/>
            <a:chExt cx="628649" cy="1820427"/>
          </a:xfrm>
        </p:grpSpPr>
        <p:sp>
          <p:nvSpPr>
            <p:cNvPr id="19" name="Shape 19"/>
            <p:cNvSpPr/>
            <p:nvPr/>
          </p:nvSpPr>
          <p:spPr>
            <a:xfrm>
              <a:off x="8515350" y="5037573"/>
              <a:ext cx="628649" cy="1820427"/>
            </a:xfrm>
            <a:prstGeom prst="triangle">
              <a:avLst>
                <a:gd name="adj" fmla="val 100000"/>
              </a:avLst>
            </a:prstGeom>
            <a:solidFill>
              <a:srgbClr val="124D95"/>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dk1"/>
                </a:solidFill>
                <a:latin typeface="Arial"/>
                <a:ea typeface="Arial"/>
                <a:cs typeface="Arial"/>
                <a:sym typeface="Arial"/>
              </a:endParaRPr>
            </a:p>
          </p:txBody>
        </p:sp>
        <p:sp>
          <p:nvSpPr>
            <p:cNvPr id="20" name="Shape 20"/>
            <p:cNvSpPr/>
            <p:nvPr/>
          </p:nvSpPr>
          <p:spPr>
            <a:xfrm>
              <a:off x="8639493" y="5397069"/>
              <a:ext cx="504505" cy="1460929"/>
            </a:xfrm>
            <a:prstGeom prst="triangle">
              <a:avLst>
                <a:gd name="adj" fmla="val 100000"/>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dk1"/>
                </a:solidFill>
                <a:latin typeface="Arial"/>
                <a:ea typeface="Arial"/>
                <a:cs typeface="Arial"/>
                <a:sym typeface="Arial"/>
              </a:endParaRPr>
            </a:p>
          </p:txBody>
        </p:sp>
      </p:gr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8"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 id="2147483671"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0.xml"/><Relationship Id="rId1" Type="http://schemas.openxmlformats.org/officeDocument/2006/relationships/slideLayout" Target="../slideLayouts/slideLayout18.xml"/><Relationship Id="rId5" Type="http://schemas.openxmlformats.org/officeDocument/2006/relationships/image" Target="../media/image18.png"/><Relationship Id="rId4" Type="http://schemas.openxmlformats.org/officeDocument/2006/relationships/image" Target="../media/image20.emf"/></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hyperlink" Target="http://www.doleta.gov/grants"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4.xml"/><Relationship Id="rId1" Type="http://schemas.openxmlformats.org/officeDocument/2006/relationships/tags" Target="../tags/tag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4.xml"/><Relationship Id="rId1" Type="http://schemas.openxmlformats.org/officeDocument/2006/relationships/tags" Target="../tags/tag3.xml"/><Relationship Id="rId4" Type="http://schemas.openxmlformats.org/officeDocument/2006/relationships/image" Target="../media/image25.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hyperlink" Target="mailto:TechHire@dol.gov" TargetMode="External"/><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hyperlink" Target="https://doleta.gov/performance/reporting/eta_default.cfm" TargetMode="External"/><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hyperlink" Target="https://doleta.gov/performance/pfdocs/ETA-9172_DOL%20PIRL_FINAL_V25_062816.pdf"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hyperlink" Target="https://www.doleta.gov/grants/financial_reporting.cfm"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www.doleta.gov/grants/financial_reporting.cfm" TargetMode="External"/><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hyperlink" Target="https://www.doleta.gov/grants/resources.cfm" TargetMode="External"/><Relationship Id="rId5" Type="http://schemas.openxmlformats.org/officeDocument/2006/relationships/hyperlink" Target="http://wdr.doleta.gov/directives/corr_doc.cfm?DOCN=5740" TargetMode="External"/><Relationship Id="rId4" Type="http://schemas.openxmlformats.org/officeDocument/2006/relationships/hyperlink" Target="https://www.doleta.gov/grants/UniformGuidance.cfm" TargetMode="Externa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hyperlink" Target="https://h1bskillstraining.workforcegps.org/" TargetMode="External"/><Relationship Id="rId2" Type="http://schemas.openxmlformats.org/officeDocument/2006/relationships/notesSlide" Target="../notesSlides/notesSlide59.xml"/><Relationship Id="rId1" Type="http://schemas.openxmlformats.org/officeDocument/2006/relationships/slideLayout" Target="../slideLayouts/slideLayout4.xml"/><Relationship Id="rId5" Type="http://schemas.openxmlformats.org/officeDocument/2006/relationships/hyperlink" Target="mailto:RTW@dol.gov" TargetMode="External"/><Relationship Id="rId4" Type="http://schemas.openxmlformats.org/officeDocument/2006/relationships/hyperlink" Target="http://www.doleta.gov/techhire"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hyperlink" Target="http://www.doleta.gov/techhire" TargetMode="External"/><Relationship Id="rId2" Type="http://schemas.openxmlformats.org/officeDocument/2006/relationships/notesSlide" Target="../notesSlides/notesSlide61.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6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2.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6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3.xml"/><Relationship Id="rId1" Type="http://schemas.openxmlformats.org/officeDocument/2006/relationships/slideLayout" Target="../slideLayouts/slideLayout4.xml"/><Relationship Id="rId4" Type="http://schemas.openxmlformats.org/officeDocument/2006/relationships/hyperlink" Target="https://h1bskillstraining.workforcegps.org/"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mailto:RTW@dol.gov" TargetMode="External"/><Relationship Id="rId2" Type="http://schemas.openxmlformats.org/officeDocument/2006/relationships/notesSlide" Target="../notesSlides/notesSlide64.xml"/><Relationship Id="rId1" Type="http://schemas.openxmlformats.org/officeDocument/2006/relationships/slideLayout" Target="../slideLayouts/slideLayout4.xml"/><Relationship Id="rId4" Type="http://schemas.openxmlformats.org/officeDocument/2006/relationships/hyperlink" Target="mailto:EBSS.help@do.gov" TargetMode="Externa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3" Type="http://schemas.openxmlformats.org/officeDocument/2006/relationships/hyperlink" Target="mailto:RTW@dol.gov" TargetMode="External"/><Relationship Id="rId2" Type="http://schemas.openxmlformats.org/officeDocument/2006/relationships/notesSlide" Target="../notesSlides/notesSlide66.xml"/><Relationship Id="rId1" Type="http://schemas.openxmlformats.org/officeDocument/2006/relationships/slideLayout" Target="../slideLayouts/slideLayout4.xml"/><Relationship Id="rId4" Type="http://schemas.openxmlformats.org/officeDocument/2006/relationships/image" Target="../media/image32.jp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8" Type="http://schemas.openxmlformats.org/officeDocument/2006/relationships/hyperlink" Target="https://www.workforcegps.org/resources/2016/03/23/14/50/Personnel_Compensation_Labor_Distribution_and_Payroll_Reports" TargetMode="External"/><Relationship Id="rId3" Type="http://schemas.openxmlformats.org/officeDocument/2006/relationships/hyperlink" Target="https://www.workforcegps.org/events/2016/06/29/14/37/Jumpstarting_your_H-1B_TechHire_Grant_Program-_New_Grantee_Orientation" TargetMode="External"/><Relationship Id="rId7" Type="http://schemas.openxmlformats.org/officeDocument/2006/relationships/hyperlink" Target="https://www.workforcegps.org/resources/2016/03/24/09/34/Procurement_and_Proformance-Based_Contacts" TargetMode="External"/><Relationship Id="rId2" Type="http://schemas.openxmlformats.org/officeDocument/2006/relationships/notesSlide" Target="../notesSlides/notesSlide68.xml"/><Relationship Id="rId1" Type="http://schemas.openxmlformats.org/officeDocument/2006/relationships/slideLayout" Target="../slideLayouts/slideLayout4.xml"/><Relationship Id="rId6" Type="http://schemas.openxmlformats.org/officeDocument/2006/relationships/hyperlink" Target="https://www.workforcegps.org/resources/2016/03/23/14/58/Policies_and_Procedures_for_Federal_Award_Recipients" TargetMode="External"/><Relationship Id="rId5" Type="http://schemas.openxmlformats.org/officeDocument/2006/relationships/hyperlink" Target="https://www.workforcegps.org/resources/2016/03/23/14/07/Indirect_Costs_and_Indirect_Cost_Plans" TargetMode="External"/><Relationship Id="rId4" Type="http://schemas.openxmlformats.org/officeDocument/2006/relationships/hyperlink" Target="https://www.workforcegps.org/resources/2016/03/23/12/52/Cost_Allocation_and_Cost_Allocation_Plans_-CAPs" TargetMode="External"/></Relationships>
</file>

<file path=ppt/slides/_rels/slide69.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9.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8" Type="http://schemas.openxmlformats.org/officeDocument/2006/relationships/hyperlink" Target="https://ina.workforcegps.org/blog/general/2016/07/26/15/30/DOL-Grantee-Orientation-Handbook" TargetMode="External"/><Relationship Id="rId13" Type="http://schemas.openxmlformats.org/officeDocument/2006/relationships/hyperlink" Target="http://www.doleta.gov/grants" TargetMode="External"/><Relationship Id="rId3" Type="http://schemas.openxmlformats.org/officeDocument/2006/relationships/image" Target="../media/image27.png"/><Relationship Id="rId7" Type="http://schemas.openxmlformats.org/officeDocument/2006/relationships/hyperlink" Target="https://doleta.gov/performance/pfdocs/ETA-9172_DOL%20PIRL_FINAL_V25_062816.pdf" TargetMode="External"/><Relationship Id="rId12" Type="http://schemas.openxmlformats.org/officeDocument/2006/relationships/hyperlink" Target="https://www.doleta.gov/grants/resources.cfm" TargetMode="External"/><Relationship Id="rId2" Type="http://schemas.openxmlformats.org/officeDocument/2006/relationships/notesSlide" Target="../notesSlides/notesSlide70.xml"/><Relationship Id="rId1" Type="http://schemas.openxmlformats.org/officeDocument/2006/relationships/slideLayout" Target="../slideLayouts/slideLayout4.xml"/><Relationship Id="rId6" Type="http://schemas.openxmlformats.org/officeDocument/2006/relationships/hyperlink" Target="https://doleta.gov/performance/reporting/eta_default.cfm" TargetMode="External"/><Relationship Id="rId11" Type="http://schemas.openxmlformats.org/officeDocument/2006/relationships/hyperlink" Target="http://wdr.doleta.gov/directives/corr_doc.cfm?DOCN=5740" TargetMode="External"/><Relationship Id="rId5" Type="http://schemas.openxmlformats.org/officeDocument/2006/relationships/hyperlink" Target="https://h1bskillstraining.workforcegps.org/resources" TargetMode="External"/><Relationship Id="rId10" Type="http://schemas.openxmlformats.org/officeDocument/2006/relationships/hyperlink" Target="https://www.doleta.gov/grants/UniformGuidance.cfm" TargetMode="External"/><Relationship Id="rId4" Type="http://schemas.openxmlformats.org/officeDocument/2006/relationships/hyperlink" Target="http://www.doleta.gov/techhire" TargetMode="External"/><Relationship Id="rId9" Type="http://schemas.openxmlformats.org/officeDocument/2006/relationships/hyperlink" Target="https://www.doleta.gov/grants/financial_reporting.cfm" TargetMode="Externa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Shape 297"/>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391400" cy="991979"/>
          </a:xfrm>
        </p:spPr>
        <p:txBody>
          <a:bodyPr/>
          <a:lstStyle/>
          <a:p>
            <a:pPr>
              <a:spcAft>
                <a:spcPts val="600"/>
              </a:spcAft>
            </a:pPr>
            <a:r>
              <a:rPr lang="en-US" sz="3200" b="1" dirty="0">
                <a:latin typeface="Rockwell" panose="02060603020205020403" pitchFamily="18" charset="0"/>
              </a:rPr>
              <a:t>DOL National Office</a:t>
            </a:r>
            <a:br>
              <a:rPr lang="en-US" sz="3200" b="1" dirty="0">
                <a:latin typeface="Rockwell" panose="02060603020205020403" pitchFamily="18" charset="0"/>
              </a:rPr>
            </a:br>
            <a:r>
              <a:rPr lang="en-US" sz="3200" b="1" dirty="0">
                <a:latin typeface="Rockwell" panose="02060603020205020403" pitchFamily="18" charset="0"/>
              </a:rPr>
              <a:t>Technical Assistance</a:t>
            </a:r>
          </a:p>
        </p:txBody>
      </p:sp>
      <p:sp>
        <p:nvSpPr>
          <p:cNvPr id="3" name="Content Placeholder 2"/>
          <p:cNvSpPr>
            <a:spLocks noGrp="1"/>
          </p:cNvSpPr>
          <p:nvPr>
            <p:ph idx="1"/>
          </p:nvPr>
        </p:nvSpPr>
        <p:spPr>
          <a:xfrm>
            <a:off x="457200" y="1295400"/>
            <a:ext cx="7620000" cy="4830763"/>
          </a:xfrm>
        </p:spPr>
        <p:txBody>
          <a:bodyPr>
            <a:normAutofit lnSpcReduction="10000"/>
          </a:bodyPr>
          <a:lstStyle/>
          <a:p>
            <a:pPr marL="0" indent="0">
              <a:spcBef>
                <a:spcPts val="600"/>
              </a:spcBef>
              <a:buNone/>
            </a:pPr>
            <a:r>
              <a:rPr lang="en-US" sz="2600" b="1" dirty="0">
                <a:solidFill>
                  <a:schemeClr val="accent2"/>
                </a:solidFill>
                <a:latin typeface="+mj-lt"/>
                <a:cs typeface="+mn-cs"/>
              </a:rPr>
              <a:t>Technical Assistance (TA) Provision</a:t>
            </a:r>
          </a:p>
          <a:p>
            <a:pPr marL="457200" indent="-457200">
              <a:spcBef>
                <a:spcPts val="600"/>
              </a:spcBef>
              <a:buFont typeface="Wingdings" panose="05000000000000000000" pitchFamily="2" charset="2"/>
              <a:buChar char="Ø"/>
            </a:pPr>
            <a:r>
              <a:rPr lang="en-US" sz="2600" dirty="0">
                <a:solidFill>
                  <a:srgbClr val="4F81BD">
                    <a:lumMod val="50000"/>
                  </a:srgbClr>
                </a:solidFill>
                <a:latin typeface="Calibri"/>
                <a:cs typeface="+mn-cs"/>
              </a:rPr>
              <a:t>DOL will be procuring a TA provider (in addition to TA provided by the National and Regional Offices).</a:t>
            </a:r>
          </a:p>
          <a:p>
            <a:pPr marL="457200" indent="-457200">
              <a:spcBef>
                <a:spcPts val="600"/>
              </a:spcBef>
              <a:buFont typeface="Wingdings" panose="05000000000000000000" pitchFamily="2" charset="2"/>
              <a:buChar char="Ø"/>
            </a:pPr>
            <a:r>
              <a:rPr lang="en-US" sz="2600" dirty="0">
                <a:solidFill>
                  <a:srgbClr val="4F81BD">
                    <a:lumMod val="50000"/>
                  </a:srgbClr>
                </a:solidFill>
                <a:latin typeface="Calibri"/>
                <a:cs typeface="+mn-cs"/>
              </a:rPr>
              <a:t>Functions include: </a:t>
            </a:r>
          </a:p>
          <a:p>
            <a:pPr marL="857250" lvl="1" indent="-457200">
              <a:spcBef>
                <a:spcPts val="600"/>
              </a:spcBef>
              <a:buFont typeface="Wingdings" panose="05000000000000000000" pitchFamily="2" charset="2"/>
              <a:buChar char="§"/>
            </a:pPr>
            <a:r>
              <a:rPr lang="en-US" sz="2400" dirty="0">
                <a:solidFill>
                  <a:srgbClr val="4F81BD">
                    <a:lumMod val="50000"/>
                  </a:srgbClr>
                </a:solidFill>
                <a:latin typeface="Calibri"/>
                <a:cs typeface="+mn-cs"/>
              </a:rPr>
              <a:t>General technical assistance to all grantees on topics such as outreach and recruitment, employer engagement, and job placement.</a:t>
            </a:r>
          </a:p>
          <a:p>
            <a:pPr marL="857250" lvl="1" indent="-457200">
              <a:spcBef>
                <a:spcPts val="600"/>
              </a:spcBef>
              <a:buFont typeface="Wingdings" panose="05000000000000000000" pitchFamily="2" charset="2"/>
              <a:buChar char="§"/>
            </a:pPr>
            <a:r>
              <a:rPr lang="en-US" sz="2400" dirty="0">
                <a:solidFill>
                  <a:srgbClr val="4F81BD">
                    <a:lumMod val="50000"/>
                  </a:srgbClr>
                </a:solidFill>
                <a:latin typeface="Calibri"/>
                <a:cs typeface="+mn-cs"/>
              </a:rPr>
              <a:t>Customized TA, including large and small group, to grantees identified in need of one-on-one support</a:t>
            </a:r>
          </a:p>
          <a:p>
            <a:pPr marL="457200" indent="-457200">
              <a:spcBef>
                <a:spcPts val="600"/>
              </a:spcBef>
              <a:buFont typeface="Wingdings" panose="05000000000000000000" pitchFamily="2" charset="2"/>
              <a:buChar char="Ø"/>
            </a:pPr>
            <a:r>
              <a:rPr lang="en-US" sz="2800" dirty="0">
                <a:solidFill>
                  <a:srgbClr val="4F81BD">
                    <a:lumMod val="50000"/>
                  </a:srgbClr>
                </a:solidFill>
                <a:latin typeface="Calibri"/>
                <a:cs typeface="+mn-cs"/>
              </a:rPr>
              <a:t>Coming Soon!</a:t>
            </a:r>
          </a:p>
          <a:p>
            <a:endParaRPr lang="en-US" dirty="0"/>
          </a:p>
        </p:txBody>
      </p:sp>
    </p:spTree>
    <p:extLst>
      <p:ext uri="{BB962C8B-B14F-4D97-AF65-F5344CB8AC3E}">
        <p14:creationId xmlns:p14="http://schemas.microsoft.com/office/powerpoint/2010/main" val="38113066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1" y="274641"/>
            <a:ext cx="7289799" cy="774491"/>
          </a:xfrm>
        </p:spPr>
        <p:txBody>
          <a:bodyPr/>
          <a:lstStyle/>
          <a:p>
            <a:r>
              <a:rPr lang="en-US" sz="2800" b="1" dirty="0">
                <a:latin typeface="Rockwell" panose="02060603020205020403" pitchFamily="18" charset="0"/>
              </a:rPr>
              <a:t>DOL National Office</a:t>
            </a:r>
            <a:br>
              <a:rPr lang="en-US" sz="2800" b="1" dirty="0">
                <a:latin typeface="Rockwell" panose="02060603020205020403" pitchFamily="18" charset="0"/>
              </a:rPr>
            </a:br>
            <a:r>
              <a:rPr lang="en-US" sz="2800" b="1" dirty="0">
                <a:latin typeface="Rockwell" panose="02060603020205020403" pitchFamily="18" charset="0"/>
              </a:rPr>
              <a:t>Office of Grants Management (OGM) </a:t>
            </a:r>
          </a:p>
        </p:txBody>
      </p:sp>
      <p:sp>
        <p:nvSpPr>
          <p:cNvPr id="3" name="Content Placeholder 2"/>
          <p:cNvSpPr>
            <a:spLocks noGrp="1"/>
          </p:cNvSpPr>
          <p:nvPr>
            <p:ph idx="1"/>
          </p:nvPr>
        </p:nvSpPr>
        <p:spPr>
          <a:xfrm>
            <a:off x="457200" y="1209470"/>
            <a:ext cx="7543800" cy="4886530"/>
          </a:xfrm>
        </p:spPr>
        <p:txBody>
          <a:bodyPr/>
          <a:lstStyle/>
          <a:p>
            <a:pPr marL="0" lvl="0" indent="0">
              <a:buNone/>
              <a:defRPr/>
            </a:pPr>
            <a:r>
              <a:rPr lang="en-US" sz="2800" b="1" dirty="0">
                <a:solidFill>
                  <a:srgbClr val="4F81BD">
                    <a:lumMod val="50000"/>
                  </a:srgbClr>
                </a:solidFill>
                <a:latin typeface="Calibri"/>
                <a:cs typeface="+mn-cs"/>
              </a:rPr>
              <a:t>The </a:t>
            </a:r>
            <a:r>
              <a:rPr lang="en-US" sz="2800" b="1" u="sng" dirty="0">
                <a:solidFill>
                  <a:srgbClr val="4F81BD">
                    <a:lumMod val="50000"/>
                  </a:srgbClr>
                </a:solidFill>
                <a:latin typeface="Calibri"/>
                <a:cs typeface="+mn-cs"/>
              </a:rPr>
              <a:t>Grant Officer</a:t>
            </a:r>
            <a:r>
              <a:rPr lang="en-US" sz="2800" b="1" dirty="0">
                <a:solidFill>
                  <a:srgbClr val="4F81BD">
                    <a:lumMod val="50000"/>
                  </a:srgbClr>
                </a:solidFill>
                <a:latin typeface="Calibri"/>
                <a:cs typeface="+mn-cs"/>
              </a:rPr>
              <a:t> performs official grant duties: </a:t>
            </a:r>
            <a:endParaRPr lang="en-US" sz="4000" b="1" dirty="0">
              <a:solidFill>
                <a:srgbClr val="4F81BD">
                  <a:lumMod val="50000"/>
                </a:srgbClr>
              </a:solidFill>
              <a:latin typeface="Calibri"/>
              <a:cs typeface="+mn-cs"/>
            </a:endParaRPr>
          </a:p>
          <a:p>
            <a:pPr lvl="0" indent="-342900">
              <a:buFont typeface="Wingdings" panose="05000000000000000000" pitchFamily="2" charset="2"/>
              <a:buChar char="Ø"/>
              <a:defRPr/>
            </a:pPr>
            <a:r>
              <a:rPr lang="en-US" sz="2400" dirty="0">
                <a:solidFill>
                  <a:prstClr val="black"/>
                </a:solidFill>
                <a:latin typeface="Calibri"/>
                <a:cs typeface="+mn-cs"/>
              </a:rPr>
              <a:t>Maintains official grant documents such as modifications, no-cost extensions, and other relevant documents</a:t>
            </a:r>
          </a:p>
          <a:p>
            <a:pPr lvl="0" indent="-342900">
              <a:buFont typeface="Wingdings" panose="05000000000000000000" pitchFamily="2" charset="2"/>
              <a:buChar char="Ø"/>
              <a:defRPr/>
            </a:pPr>
            <a:r>
              <a:rPr lang="en-US" sz="2400" dirty="0">
                <a:solidFill>
                  <a:prstClr val="black"/>
                </a:solidFill>
                <a:latin typeface="Calibri"/>
                <a:cs typeface="+mn-cs"/>
              </a:rPr>
              <a:t>Approves all purchases over $5,000</a:t>
            </a:r>
          </a:p>
          <a:p>
            <a:pPr lvl="0" indent="-342900">
              <a:buFont typeface="Wingdings" panose="05000000000000000000" pitchFamily="2" charset="2"/>
              <a:buChar char="Ø"/>
              <a:defRPr/>
            </a:pPr>
            <a:r>
              <a:rPr lang="en-US" sz="2400" dirty="0">
                <a:solidFill>
                  <a:prstClr val="black"/>
                </a:solidFill>
                <a:latin typeface="Calibri"/>
                <a:cs typeface="+mn-cs"/>
              </a:rPr>
              <a:t>ETA Grant Officer: Melissa Abdullah</a:t>
            </a:r>
          </a:p>
          <a:p>
            <a:pPr lvl="0" indent="-342900">
              <a:buFont typeface="Wingdings" panose="05000000000000000000" pitchFamily="2" charset="2"/>
              <a:buChar char="Ø"/>
              <a:defRPr/>
            </a:pPr>
            <a:r>
              <a:rPr lang="en-US" sz="2400" dirty="0">
                <a:solidFill>
                  <a:prstClr val="black"/>
                </a:solidFill>
                <a:latin typeface="Calibri"/>
                <a:cs typeface="+mn-cs"/>
              </a:rPr>
              <a:t>TechHire Specialist: Aiyana Pucci</a:t>
            </a:r>
          </a:p>
          <a:p>
            <a:pPr marL="0" lvl="1" indent="0">
              <a:spcBef>
                <a:spcPct val="20000"/>
              </a:spcBef>
              <a:spcAft>
                <a:spcPts val="0"/>
              </a:spcAft>
              <a:buNone/>
              <a:defRPr/>
            </a:pPr>
            <a:endParaRPr lang="en-US" sz="2400" dirty="0">
              <a:solidFill>
                <a:prstClr val="black"/>
              </a:solidFill>
              <a:latin typeface="Calibri"/>
              <a:cs typeface="+mn-cs"/>
            </a:endParaRPr>
          </a:p>
          <a:p>
            <a:pPr marL="0" lvl="0" indent="0">
              <a:buNone/>
              <a:defRPr/>
            </a:pPr>
            <a:r>
              <a:rPr lang="en-US" sz="2800" b="1" dirty="0">
                <a:solidFill>
                  <a:srgbClr val="4F81BD">
                    <a:lumMod val="50000"/>
                  </a:srgbClr>
                </a:solidFill>
                <a:latin typeface="Calibri"/>
                <a:cs typeface="+mn-cs"/>
              </a:rPr>
              <a:t>The </a:t>
            </a:r>
            <a:r>
              <a:rPr lang="en-US" sz="2800" b="1" u="sng" dirty="0">
                <a:solidFill>
                  <a:srgbClr val="4F81BD">
                    <a:lumMod val="50000"/>
                  </a:srgbClr>
                </a:solidFill>
                <a:latin typeface="Calibri"/>
                <a:cs typeface="+mn-cs"/>
              </a:rPr>
              <a:t>Office of Grants Management (OGM</a:t>
            </a:r>
            <a:r>
              <a:rPr lang="en-US" sz="2800" b="1" dirty="0">
                <a:solidFill>
                  <a:srgbClr val="4F81BD">
                    <a:lumMod val="50000"/>
                  </a:srgbClr>
                </a:solidFill>
                <a:latin typeface="Calibri"/>
                <a:cs typeface="+mn-cs"/>
              </a:rPr>
              <a:t>) also provides guidance on policy issues and training on fiscal and administrative requirements.</a:t>
            </a:r>
          </a:p>
          <a:p>
            <a:endParaRPr lang="en-US" dirty="0"/>
          </a:p>
        </p:txBody>
      </p:sp>
    </p:spTree>
    <p:extLst>
      <p:ext uri="{BB962C8B-B14F-4D97-AF65-F5344CB8AC3E}">
        <p14:creationId xmlns:p14="http://schemas.microsoft.com/office/powerpoint/2010/main" val="7992861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Rockwell" panose="02060603020205020403" pitchFamily="18" charset="0"/>
              </a:rPr>
              <a:t>Regional Office Role</a:t>
            </a:r>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6800"/>
            <a:ext cx="8233500" cy="4965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0668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7772400" cy="990600"/>
          </a:xfrm>
        </p:spPr>
        <p:txBody>
          <a:bodyPr/>
          <a:lstStyle/>
          <a:p>
            <a:r>
              <a:rPr lang="en-US" sz="3200" b="1" dirty="0">
                <a:latin typeface="Rockwell" panose="02060603020205020403" pitchFamily="18" charset="0"/>
              </a:rPr>
              <a:t>DOL Chief Evaluation Office</a:t>
            </a:r>
          </a:p>
        </p:txBody>
      </p:sp>
      <p:sp>
        <p:nvSpPr>
          <p:cNvPr id="3" name="Content Placeholder 2"/>
          <p:cNvSpPr>
            <a:spLocks noGrp="1"/>
          </p:cNvSpPr>
          <p:nvPr>
            <p:ph idx="1"/>
          </p:nvPr>
        </p:nvSpPr>
        <p:spPr>
          <a:xfrm>
            <a:off x="304800" y="1219200"/>
            <a:ext cx="7772400" cy="4953000"/>
          </a:xfrm>
        </p:spPr>
        <p:txBody>
          <a:bodyPr>
            <a:noAutofit/>
          </a:bodyPr>
          <a:lstStyle/>
          <a:p>
            <a:pPr marL="0" lvl="1" indent="0">
              <a:buNone/>
            </a:pPr>
            <a:r>
              <a:rPr lang="en-US" sz="2800" b="1" dirty="0">
                <a:solidFill>
                  <a:srgbClr val="4F81BD">
                    <a:lumMod val="50000"/>
                  </a:srgbClr>
                </a:solidFill>
                <a:latin typeface="+mj-lt"/>
                <a:cs typeface="+mn-cs"/>
              </a:rPr>
              <a:t>Evaluating Successful TechHire Strategies</a:t>
            </a:r>
          </a:p>
          <a:p>
            <a:pPr marL="457200" lvl="1" indent="-457200">
              <a:buFont typeface="Wingdings" panose="05000000000000000000" pitchFamily="2" charset="2"/>
              <a:buChar char="Ø"/>
            </a:pPr>
            <a:r>
              <a:rPr lang="en-US" sz="2800" dirty="0">
                <a:solidFill>
                  <a:srgbClr val="4F81BD">
                    <a:lumMod val="50000"/>
                  </a:srgbClr>
                </a:solidFill>
                <a:latin typeface="Calibri"/>
                <a:cs typeface="+mn-cs"/>
              </a:rPr>
              <a:t>Conduct the TechHire national evaluation</a:t>
            </a:r>
          </a:p>
          <a:p>
            <a:pPr marL="457200" lvl="1" indent="-457200">
              <a:buFont typeface="Wingdings" panose="05000000000000000000" pitchFamily="2" charset="2"/>
              <a:buChar char="Ø"/>
            </a:pPr>
            <a:r>
              <a:rPr lang="en-US" sz="2800" dirty="0">
                <a:solidFill>
                  <a:srgbClr val="4F81BD">
                    <a:lumMod val="50000"/>
                  </a:srgbClr>
                </a:solidFill>
                <a:latin typeface="Calibri"/>
                <a:cs typeface="+mn-cs"/>
              </a:rPr>
              <a:t>Oversight of Evaluation Contractors: Committed to producing strong evidence </a:t>
            </a:r>
          </a:p>
          <a:p>
            <a:pPr marL="190500" indent="0">
              <a:buNone/>
            </a:pPr>
            <a:endParaRPr lang="en-US" sz="2400" b="1" dirty="0">
              <a:solidFill>
                <a:srgbClr val="4F81BD">
                  <a:lumMod val="50000"/>
                </a:srgbClr>
              </a:solidFill>
              <a:latin typeface="Calibri"/>
              <a:cs typeface="+mn-cs"/>
            </a:endParaRPr>
          </a:p>
          <a:p>
            <a:pPr marL="0" indent="0">
              <a:buNone/>
            </a:pPr>
            <a:r>
              <a:rPr lang="en-US" sz="2800" b="1" u="sng" dirty="0">
                <a:solidFill>
                  <a:srgbClr val="4F81BD">
                    <a:lumMod val="50000"/>
                  </a:srgbClr>
                </a:solidFill>
                <a:latin typeface="+mj-lt"/>
                <a:cs typeface="+mn-cs"/>
              </a:rPr>
              <a:t>Next Steps</a:t>
            </a:r>
            <a:r>
              <a:rPr lang="en-US" sz="2800" b="1" dirty="0">
                <a:solidFill>
                  <a:srgbClr val="4F81BD">
                    <a:lumMod val="50000"/>
                  </a:srgbClr>
                </a:solidFill>
                <a:latin typeface="+mj-lt"/>
                <a:cs typeface="+mn-cs"/>
              </a:rPr>
              <a:t>: </a:t>
            </a:r>
          </a:p>
          <a:p>
            <a:pPr marL="0" indent="0">
              <a:buNone/>
            </a:pPr>
            <a:r>
              <a:rPr lang="en-US" sz="2800" dirty="0">
                <a:solidFill>
                  <a:srgbClr val="4F81BD">
                    <a:lumMod val="50000"/>
                  </a:srgbClr>
                </a:solidFill>
                <a:latin typeface="Calibri"/>
                <a:cs typeface="+mn-cs"/>
              </a:rPr>
              <a:t>We will be reaching out to grantees in the near future to tell you more about the evaluation and to learn more about your programs.</a:t>
            </a:r>
          </a:p>
        </p:txBody>
      </p:sp>
    </p:spTree>
    <p:extLst>
      <p:ext uri="{BB962C8B-B14F-4D97-AF65-F5344CB8AC3E}">
        <p14:creationId xmlns:p14="http://schemas.microsoft.com/office/powerpoint/2010/main" val="42502198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Rockwell" panose="02060603020205020403" pitchFamily="18" charset="0"/>
              </a:rPr>
              <a:t>Grantee Polling Question</a:t>
            </a:r>
          </a:p>
        </p:txBody>
      </p:sp>
      <p:graphicFrame>
        <p:nvGraphicFramePr>
          <p:cNvPr id="10" name="Diagram 9"/>
          <p:cNvGraphicFramePr/>
          <p:nvPr>
            <p:extLst>
              <p:ext uri="{D42A27DB-BD31-4B8C-83A1-F6EECF244321}">
                <p14:modId xmlns:p14="http://schemas.microsoft.com/office/powerpoint/2010/main" val="3842795921"/>
              </p:ext>
            </p:extLst>
          </p:nvPr>
        </p:nvGraphicFramePr>
        <p:xfrm>
          <a:off x="304800" y="1219200"/>
          <a:ext cx="7620000" cy="213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762000" y="3810000"/>
            <a:ext cx="6781800" cy="1138773"/>
          </a:xfrm>
          <a:prstGeom prst="rect">
            <a:avLst/>
          </a:prstGeom>
          <a:noFill/>
        </p:spPr>
        <p:txBody>
          <a:bodyPr wrap="square" rtlCol="0">
            <a:spAutoFit/>
          </a:bodyPr>
          <a:lstStyle/>
          <a:p>
            <a:pPr marL="342900" indent="-342900">
              <a:spcAft>
                <a:spcPts val="2400"/>
              </a:spcAft>
              <a:buFont typeface="+mj-lt"/>
              <a:buAutoNum type="arabicPeriod"/>
            </a:pPr>
            <a:r>
              <a:rPr lang="en-US" sz="2400" dirty="0">
                <a:solidFill>
                  <a:schemeClr val="accent1">
                    <a:lumMod val="75000"/>
                  </a:schemeClr>
                </a:solidFill>
                <a:latin typeface="Arial" pitchFamily="34" charset="0"/>
                <a:cs typeface="Arial" pitchFamily="34" charset="0"/>
              </a:rPr>
              <a:t>Yes</a:t>
            </a:r>
          </a:p>
          <a:p>
            <a:pPr marL="342900" indent="-342900">
              <a:spcAft>
                <a:spcPts val="2400"/>
              </a:spcAft>
              <a:buFont typeface="+mj-lt"/>
              <a:buAutoNum type="arabicPeriod"/>
            </a:pPr>
            <a:r>
              <a:rPr lang="en-US" sz="2400" dirty="0">
                <a:solidFill>
                  <a:schemeClr val="accent1">
                    <a:lumMod val="75000"/>
                  </a:schemeClr>
                </a:solidFill>
                <a:latin typeface="Arial" pitchFamily="34" charset="0"/>
                <a:cs typeface="Arial" pitchFamily="34" charset="0"/>
              </a:rPr>
              <a:t>No</a:t>
            </a: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10200" y="3738235"/>
            <a:ext cx="2460953" cy="2293005"/>
          </a:xfrm>
          <a:prstGeom prst="rect">
            <a:avLst/>
          </a:prstGeom>
        </p:spPr>
      </p:pic>
    </p:spTree>
    <p:extLst>
      <p:ext uri="{BB962C8B-B14F-4D97-AF65-F5344CB8AC3E}">
        <p14:creationId xmlns:p14="http://schemas.microsoft.com/office/powerpoint/2010/main" val="40174372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Rockwell" panose="02060603020205020403" pitchFamily="18" charset="0"/>
              </a:rPr>
              <a:t>Grantee Polling Question</a:t>
            </a:r>
          </a:p>
        </p:txBody>
      </p:sp>
      <p:graphicFrame>
        <p:nvGraphicFramePr>
          <p:cNvPr id="10" name="Diagram 9"/>
          <p:cNvGraphicFramePr/>
          <p:nvPr>
            <p:extLst>
              <p:ext uri="{D42A27DB-BD31-4B8C-83A1-F6EECF244321}">
                <p14:modId xmlns:p14="http://schemas.microsoft.com/office/powerpoint/2010/main" val="1825721246"/>
              </p:ext>
            </p:extLst>
          </p:nvPr>
        </p:nvGraphicFramePr>
        <p:xfrm>
          <a:off x="304800" y="1219200"/>
          <a:ext cx="7772400" cy="160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457200" y="2743200"/>
            <a:ext cx="7620000" cy="3170099"/>
          </a:xfrm>
          <a:prstGeom prst="rect">
            <a:avLst/>
          </a:prstGeom>
          <a:noFill/>
        </p:spPr>
        <p:txBody>
          <a:bodyPr wrap="square" rtlCol="0">
            <a:spAutoFit/>
          </a:bodyPr>
          <a:lstStyle/>
          <a:p>
            <a:pPr marL="342900" indent="-342900">
              <a:spcAft>
                <a:spcPts val="600"/>
              </a:spcAft>
              <a:buFont typeface="+mj-lt"/>
              <a:buAutoNum type="arabicPeriod"/>
            </a:pPr>
            <a:r>
              <a:rPr lang="en-US" sz="2000" b="1" dirty="0">
                <a:solidFill>
                  <a:schemeClr val="accent1">
                    <a:lumMod val="75000"/>
                  </a:schemeClr>
                </a:solidFill>
                <a:latin typeface="Arial" pitchFamily="34" charset="0"/>
                <a:cs typeface="Arial" pitchFamily="34" charset="0"/>
              </a:rPr>
              <a:t>H-1B Grants</a:t>
            </a:r>
            <a:r>
              <a:rPr lang="en-US" sz="2000" dirty="0">
                <a:solidFill>
                  <a:schemeClr val="accent1">
                    <a:lumMod val="75000"/>
                  </a:schemeClr>
                </a:solidFill>
                <a:latin typeface="Arial" pitchFamily="34" charset="0"/>
                <a:cs typeface="Arial" pitchFamily="34" charset="0"/>
              </a:rPr>
              <a:t>: TST, Jobs Accelerator, Make it in America, or Ready to Work, Youth </a:t>
            </a:r>
            <a:r>
              <a:rPr lang="en-US" sz="2000" dirty="0" err="1">
                <a:solidFill>
                  <a:schemeClr val="accent1">
                    <a:lumMod val="75000"/>
                  </a:schemeClr>
                </a:solidFill>
                <a:latin typeface="Arial" pitchFamily="34" charset="0"/>
                <a:cs typeface="Arial" pitchFamily="34" charset="0"/>
              </a:rPr>
              <a:t>CareerConnect</a:t>
            </a:r>
            <a:endParaRPr lang="en-US" sz="2000" dirty="0">
              <a:solidFill>
                <a:schemeClr val="accent1">
                  <a:lumMod val="75000"/>
                </a:schemeClr>
              </a:solidFill>
              <a:latin typeface="Arial" pitchFamily="34" charset="0"/>
              <a:cs typeface="Arial" pitchFamily="34" charset="0"/>
            </a:endParaRPr>
          </a:p>
          <a:p>
            <a:pPr marL="342900" indent="-342900">
              <a:spcAft>
                <a:spcPts val="600"/>
              </a:spcAft>
              <a:buFont typeface="+mj-lt"/>
              <a:buAutoNum type="arabicPeriod"/>
            </a:pPr>
            <a:r>
              <a:rPr lang="en-US" sz="2000" b="1" dirty="0">
                <a:solidFill>
                  <a:schemeClr val="accent1">
                    <a:lumMod val="75000"/>
                  </a:schemeClr>
                </a:solidFill>
                <a:latin typeface="Arial" pitchFamily="34" charset="0"/>
                <a:cs typeface="Arial" pitchFamily="34" charset="0"/>
              </a:rPr>
              <a:t>Trade Adjustment Assistance Community College and Career Training (TAACCCT) Grant Program</a:t>
            </a:r>
          </a:p>
          <a:p>
            <a:pPr marL="342900" indent="-342900">
              <a:spcAft>
                <a:spcPts val="600"/>
              </a:spcAft>
              <a:buFont typeface="+mj-lt"/>
              <a:buAutoNum type="arabicPeriod"/>
            </a:pPr>
            <a:r>
              <a:rPr lang="en-US" sz="2000" b="1" dirty="0">
                <a:solidFill>
                  <a:schemeClr val="accent1">
                    <a:lumMod val="75000"/>
                  </a:schemeClr>
                </a:solidFill>
                <a:latin typeface="Arial" pitchFamily="34" charset="0"/>
                <a:cs typeface="Arial" pitchFamily="34" charset="0"/>
              </a:rPr>
              <a:t>American Apprenticeship Grants</a:t>
            </a:r>
          </a:p>
          <a:p>
            <a:pPr marL="342900" indent="-342900">
              <a:spcAft>
                <a:spcPts val="600"/>
              </a:spcAft>
              <a:buFont typeface="+mj-lt"/>
              <a:buAutoNum type="arabicPeriod"/>
            </a:pPr>
            <a:r>
              <a:rPr lang="en-US" sz="2000" b="1" dirty="0" err="1">
                <a:solidFill>
                  <a:schemeClr val="accent1">
                    <a:lumMod val="75000"/>
                  </a:schemeClr>
                </a:solidFill>
                <a:latin typeface="Arial" pitchFamily="34" charset="0"/>
                <a:cs typeface="Arial" pitchFamily="34" charset="0"/>
              </a:rPr>
              <a:t>YouthBuild</a:t>
            </a:r>
            <a:r>
              <a:rPr lang="en-US" sz="2000" b="1" dirty="0">
                <a:solidFill>
                  <a:schemeClr val="accent1">
                    <a:lumMod val="75000"/>
                  </a:schemeClr>
                </a:solidFill>
                <a:latin typeface="Arial" pitchFamily="34" charset="0"/>
                <a:cs typeface="Arial" pitchFamily="34" charset="0"/>
              </a:rPr>
              <a:t> or Other Youth Programs</a:t>
            </a:r>
          </a:p>
          <a:p>
            <a:pPr marL="342900" indent="-342900">
              <a:spcAft>
                <a:spcPts val="600"/>
              </a:spcAft>
              <a:buFont typeface="+mj-lt"/>
              <a:buAutoNum type="arabicPeriod"/>
            </a:pPr>
            <a:r>
              <a:rPr lang="en-US" sz="2000" b="1" dirty="0">
                <a:solidFill>
                  <a:schemeClr val="accent1">
                    <a:lumMod val="75000"/>
                  </a:schemeClr>
                </a:solidFill>
                <a:latin typeface="Arial" pitchFamily="34" charset="0"/>
                <a:cs typeface="Arial" pitchFamily="34" charset="0"/>
              </a:rPr>
              <a:t>Recovery and Reinvestment Act Grants: </a:t>
            </a:r>
            <a:r>
              <a:rPr lang="en-US" sz="2000" dirty="0">
                <a:solidFill>
                  <a:schemeClr val="accent1">
                    <a:lumMod val="75000"/>
                  </a:schemeClr>
                </a:solidFill>
                <a:latin typeface="Arial" pitchFamily="34" charset="0"/>
                <a:cs typeface="Arial" pitchFamily="34" charset="0"/>
              </a:rPr>
              <a:t>State Energy Sector Partnerships, High Wage High Growth, Community Based Job Training Grants</a:t>
            </a: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78246" y="3775353"/>
            <a:ext cx="1230477" cy="1146503"/>
          </a:xfrm>
          <a:prstGeom prst="rect">
            <a:avLst/>
          </a:prstGeom>
        </p:spPr>
      </p:pic>
    </p:spTree>
    <p:extLst>
      <p:ext uri="{BB962C8B-B14F-4D97-AF65-F5344CB8AC3E}">
        <p14:creationId xmlns:p14="http://schemas.microsoft.com/office/powerpoint/2010/main" val="26871783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638800" y="3429000"/>
            <a:ext cx="3048000" cy="2590800"/>
          </a:xfrm>
        </p:spPr>
        <p:txBody>
          <a:bodyPr>
            <a:normAutofit/>
          </a:bodyPr>
          <a:lstStyle/>
          <a:p>
            <a:pPr lvl="0" algn="r" fontAlgn="base">
              <a:lnSpc>
                <a:spcPct val="100000"/>
              </a:lnSpc>
              <a:spcAft>
                <a:spcPct val="0"/>
              </a:spcAft>
            </a:pPr>
            <a:r>
              <a:rPr lang="en-US" sz="2400" cap="none" dirty="0">
                <a:ln>
                  <a:noFill/>
                </a:ln>
                <a:solidFill>
                  <a:schemeClr val="bg1"/>
                </a:solidFill>
                <a:effectLst/>
                <a:latin typeface="Franklin Gothic Medium" panose="020B0603020102020204" pitchFamily="34" charset="0"/>
                <a:ea typeface="+mn-ea"/>
                <a:cs typeface="+mn-cs"/>
              </a:rPr>
              <a:t>Megan Baird </a:t>
            </a:r>
            <a:br>
              <a:rPr lang="en-US" sz="2400" cap="none" dirty="0">
                <a:ln>
                  <a:noFill/>
                </a:ln>
                <a:solidFill>
                  <a:schemeClr val="bg1"/>
                </a:solidFill>
                <a:effectLst/>
                <a:latin typeface="Franklin Gothic Medium" panose="020B0603020102020204" pitchFamily="34" charset="0"/>
                <a:ea typeface="+mn-ea"/>
                <a:cs typeface="+mn-cs"/>
              </a:rPr>
            </a:br>
            <a:r>
              <a:rPr lang="en-US" sz="2400" b="0" cap="none" dirty="0">
                <a:ln>
                  <a:noFill/>
                </a:ln>
                <a:solidFill>
                  <a:schemeClr val="bg1"/>
                </a:solidFill>
                <a:effectLst/>
                <a:latin typeface="Franklin Gothic Medium" panose="020B0603020102020204" pitchFamily="34" charset="0"/>
                <a:ea typeface="+mn-ea"/>
                <a:cs typeface="+mn-cs"/>
              </a:rPr>
              <a:t>Program Manager </a:t>
            </a:r>
            <a:br>
              <a:rPr lang="en-US" sz="2400" b="0" cap="none" dirty="0">
                <a:ln>
                  <a:noFill/>
                </a:ln>
                <a:solidFill>
                  <a:schemeClr val="bg1"/>
                </a:solidFill>
                <a:effectLst/>
                <a:latin typeface="Franklin Gothic Medium" panose="020B0603020102020204" pitchFamily="34" charset="0"/>
                <a:ea typeface="+mn-ea"/>
                <a:cs typeface="+mn-cs"/>
              </a:rPr>
            </a:br>
            <a:r>
              <a:rPr lang="en-US" sz="2400" b="0" cap="none" dirty="0">
                <a:ln>
                  <a:noFill/>
                </a:ln>
                <a:solidFill>
                  <a:schemeClr val="bg1"/>
                </a:solidFill>
                <a:effectLst/>
                <a:latin typeface="Franklin Gothic Medium" panose="020B0603020102020204" pitchFamily="34" charset="0"/>
                <a:ea typeface="+mn-ea"/>
                <a:cs typeface="+mn-cs"/>
              </a:rPr>
              <a:t>H-1B Grants</a:t>
            </a:r>
            <a:endParaRPr lang="en-US" sz="3200" dirty="0">
              <a:solidFill>
                <a:schemeClr val="bg1"/>
              </a:solidFill>
            </a:endParaRPr>
          </a:p>
        </p:txBody>
      </p:sp>
      <p:sp>
        <p:nvSpPr>
          <p:cNvPr id="7" name="Text Placeholder 6"/>
          <p:cNvSpPr>
            <a:spLocks noGrp="1"/>
          </p:cNvSpPr>
          <p:nvPr>
            <p:ph type="body" idx="1"/>
          </p:nvPr>
        </p:nvSpPr>
        <p:spPr>
          <a:xfrm>
            <a:off x="457200" y="2514600"/>
            <a:ext cx="4800600" cy="2057400"/>
          </a:xfrm>
        </p:spPr>
        <p:txBody>
          <a:bodyPr>
            <a:normAutofit/>
          </a:bodyPr>
          <a:lstStyle/>
          <a:p>
            <a:pPr algn="ctr"/>
            <a:r>
              <a:rPr lang="en-US" sz="6000" b="1" dirty="0">
                <a:solidFill>
                  <a:srgbClr val="376092"/>
                </a:solidFill>
                <a:effectLst>
                  <a:outerShdw blurRad="38100" dist="38100" dir="2700000" algn="tl">
                    <a:srgbClr val="000000">
                      <a:alpha val="43137"/>
                    </a:srgbClr>
                  </a:outerShdw>
                </a:effectLst>
              </a:rPr>
              <a:t>Program Overview</a:t>
            </a:r>
          </a:p>
        </p:txBody>
      </p:sp>
    </p:spTree>
    <p:extLst>
      <p:ext uri="{BB962C8B-B14F-4D97-AF65-F5344CB8AC3E}">
        <p14:creationId xmlns:p14="http://schemas.microsoft.com/office/powerpoint/2010/main" val="5103586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7924800" cy="4830763"/>
          </a:xfrm>
        </p:spPr>
        <p:txBody>
          <a:bodyPr/>
          <a:lstStyle/>
          <a:p>
            <a:pPr indent="-342900">
              <a:buFont typeface="Wingdings" panose="05000000000000000000" pitchFamily="2" charset="2"/>
              <a:buChar char="§"/>
            </a:pPr>
            <a:endParaRPr lang="en-US" sz="2400" dirty="0"/>
          </a:p>
          <a:p>
            <a:pPr indent="-342900">
              <a:buFont typeface="Wingdings" panose="05000000000000000000" pitchFamily="2" charset="2"/>
              <a:buChar char="§"/>
            </a:pPr>
            <a:endParaRPr lang="en-US" sz="2400" b="1" dirty="0"/>
          </a:p>
        </p:txBody>
      </p:sp>
      <p:sp>
        <p:nvSpPr>
          <p:cNvPr id="6" name="Content Placeholder 6"/>
          <p:cNvSpPr txBox="1">
            <a:spLocks/>
          </p:cNvSpPr>
          <p:nvPr/>
        </p:nvSpPr>
        <p:spPr>
          <a:xfrm>
            <a:off x="228600" y="1143000"/>
            <a:ext cx="8153400" cy="4678363"/>
          </a:xfrm>
          <a:prstGeom prst="rect">
            <a:avLst/>
          </a:prstGeom>
          <a:noFill/>
          <a:ln>
            <a:noFill/>
          </a:ln>
        </p:spPr>
        <p:txBody>
          <a:bodyPr lIns="91425" tIns="91425" rIns="91425" bIns="91425" anchor="t" anchorCtr="0">
            <a:normAutofit/>
          </a:bodyPr>
          <a:lstStyle>
            <a:defPPr marR="0" lvl="0" algn="l" rtl="0">
              <a:lnSpc>
                <a:spcPct val="100000"/>
              </a:lnSpc>
              <a:spcBef>
                <a:spcPts val="0"/>
              </a:spcBef>
              <a:spcAft>
                <a:spcPts val="0"/>
              </a:spcAft>
            </a:defPPr>
            <a:lvl1pPr marL="342900" marR="0" lvl="0" indent="-152400" algn="l" rtl="0">
              <a:lnSpc>
                <a:spcPct val="100000"/>
              </a:lnSpc>
              <a:spcBef>
                <a:spcPts val="0"/>
              </a:spcBef>
              <a:spcAft>
                <a:spcPts val="600"/>
              </a:spcAft>
              <a:buClr>
                <a:srgbClr val="752832"/>
              </a:buClr>
              <a:buSzPct val="100000"/>
              <a:buFont typeface="Noto Sans Symbols"/>
              <a:buChar char="➢"/>
              <a:defRPr sz="3000" b="0" i="0" u="none" strike="noStrike" cap="none">
                <a:solidFill>
                  <a:srgbClr val="3F3F3F"/>
                </a:solidFill>
                <a:latin typeface="Arial"/>
                <a:ea typeface="Arial"/>
                <a:cs typeface="Arial"/>
                <a:sym typeface="Arial"/>
              </a:defRPr>
            </a:lvl1pPr>
            <a:lvl2pPr marL="742950" marR="0" lvl="1" indent="-120650" algn="l" rtl="0">
              <a:lnSpc>
                <a:spcPct val="100000"/>
              </a:lnSpc>
              <a:spcBef>
                <a:spcPts val="0"/>
              </a:spcBef>
              <a:spcAft>
                <a:spcPts val="600"/>
              </a:spcAft>
              <a:buClr>
                <a:srgbClr val="752832"/>
              </a:buClr>
              <a:buSzPct val="100000"/>
              <a:buFont typeface="Arial"/>
              <a:buChar char="•"/>
              <a:defRPr sz="2600" b="0" i="0" u="none" strike="noStrike" cap="none">
                <a:solidFill>
                  <a:srgbClr val="595959"/>
                </a:solidFill>
                <a:latin typeface="Arial"/>
                <a:ea typeface="Arial"/>
                <a:cs typeface="Arial"/>
                <a:sym typeface="Arial"/>
              </a:defRPr>
            </a:lvl2pPr>
            <a:lvl3pPr marL="1143000" marR="0" lvl="2" indent="-88900" algn="l" rtl="0">
              <a:lnSpc>
                <a:spcPct val="100000"/>
              </a:lnSpc>
              <a:spcBef>
                <a:spcPts val="0"/>
              </a:spcBef>
              <a:spcAft>
                <a:spcPts val="600"/>
              </a:spcAft>
              <a:buClr>
                <a:srgbClr val="752832"/>
              </a:buClr>
              <a:buSzPct val="100000"/>
              <a:buFont typeface="PT Sans"/>
              <a:buChar char="–"/>
              <a:defRPr sz="2200" b="0" i="0" u="none" strike="noStrike" cap="none">
                <a:solidFill>
                  <a:srgbClr val="595959"/>
                </a:solidFill>
                <a:latin typeface="Arial"/>
                <a:ea typeface="Arial"/>
                <a:cs typeface="Arial"/>
                <a:sym typeface="Arial"/>
              </a:defRPr>
            </a:lvl3pPr>
            <a:lvl4pPr marL="1600200" marR="0" lvl="3" indent="-114300" algn="l" rtl="0">
              <a:lnSpc>
                <a:spcPct val="100000"/>
              </a:lnSpc>
              <a:spcBef>
                <a:spcPts val="0"/>
              </a:spcBef>
              <a:spcAft>
                <a:spcPts val="600"/>
              </a:spcAft>
              <a:buClr>
                <a:srgbClr val="752832"/>
              </a:buClr>
              <a:buSzPct val="100000"/>
              <a:buFont typeface="Arial"/>
              <a:buChar char="•"/>
              <a:defRPr sz="1800" b="0" i="0" u="none" strike="noStrike" cap="none">
                <a:solidFill>
                  <a:srgbClr val="595959"/>
                </a:solidFill>
                <a:latin typeface="Arial"/>
                <a:ea typeface="Arial"/>
                <a:cs typeface="Arial"/>
                <a:sym typeface="Arial"/>
              </a:defRPr>
            </a:lvl4pPr>
            <a:lvl5pPr marL="2057400" marR="0" lvl="4" indent="-114300" algn="l" rtl="0">
              <a:lnSpc>
                <a:spcPct val="100000"/>
              </a:lnSpc>
              <a:spcBef>
                <a:spcPts val="360"/>
              </a:spcBef>
              <a:spcAft>
                <a:spcPts val="0"/>
              </a:spcAft>
              <a:buClr>
                <a:srgbClr val="752832"/>
              </a:buClr>
              <a:buSzPct val="100000"/>
              <a:buFont typeface="Arial"/>
              <a:buChar char="»"/>
              <a:defRPr sz="1800" b="0" i="0" u="none" strike="noStrike" cap="none">
                <a:solidFill>
                  <a:srgbClr val="595959"/>
                </a:solidFill>
                <a:latin typeface="Arial"/>
                <a:ea typeface="Arial"/>
                <a:cs typeface="Arial"/>
                <a:sym typeface="Arial"/>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pPr marL="0" indent="0">
              <a:spcBef>
                <a:spcPts val="600"/>
              </a:spcBef>
              <a:buNone/>
            </a:pPr>
            <a:r>
              <a:rPr lang="en-US" sz="3300" b="1" dirty="0">
                <a:solidFill>
                  <a:schemeClr val="accent2"/>
                </a:solidFill>
              </a:rPr>
              <a:t>President’s TechHire Initiative</a:t>
            </a:r>
          </a:p>
          <a:p>
            <a:pPr marL="457200" indent="-457200">
              <a:spcBef>
                <a:spcPts val="600"/>
              </a:spcBef>
              <a:buFont typeface="Wingdings" panose="05000000000000000000" pitchFamily="2" charset="2"/>
              <a:buChar char="Ø"/>
            </a:pPr>
            <a:r>
              <a:rPr lang="en-US" sz="3300" b="1" dirty="0">
                <a:solidFill>
                  <a:schemeClr val="tx1"/>
                </a:solidFill>
                <a:latin typeface="Calibri" panose="020F0502020204030204" pitchFamily="34" charset="0"/>
              </a:rPr>
              <a:t>DOL TechHire Grant Objectives:</a:t>
            </a:r>
          </a:p>
          <a:p>
            <a:pPr marL="857250" lvl="1" indent="-457200">
              <a:spcBef>
                <a:spcPts val="600"/>
              </a:spcBef>
              <a:buFont typeface="Wingdings" panose="05000000000000000000" pitchFamily="2" charset="2"/>
              <a:buChar char="§"/>
            </a:pPr>
            <a:r>
              <a:rPr lang="en-US" sz="2400" kern="1200" dirty="0">
                <a:solidFill>
                  <a:schemeClr val="dk1"/>
                </a:solidFill>
                <a:latin typeface="Calibri" panose="020F0502020204030204" pitchFamily="34" charset="0"/>
                <a:ea typeface="Calibri"/>
                <a:cs typeface="Calibri"/>
                <a:sym typeface="Calibri"/>
              </a:rPr>
              <a:t>Expand access to accelerated learning strategies that provide the fastest paths to good jobs;</a:t>
            </a:r>
          </a:p>
          <a:p>
            <a:pPr marL="857250" lvl="1" indent="-457200">
              <a:spcBef>
                <a:spcPts val="600"/>
              </a:spcBef>
              <a:buFont typeface="Wingdings" panose="05000000000000000000" pitchFamily="2" charset="2"/>
              <a:buChar char="§"/>
            </a:pPr>
            <a:r>
              <a:rPr lang="en-US" sz="2400" kern="1200" dirty="0">
                <a:solidFill>
                  <a:schemeClr val="dk1"/>
                </a:solidFill>
                <a:latin typeface="Calibri" panose="020F0502020204030204" pitchFamily="34" charset="0"/>
                <a:ea typeface="Calibri"/>
                <a:cs typeface="Calibri"/>
                <a:sym typeface="Calibri"/>
              </a:rPr>
              <a:t>Improve the likelihood that the TechHire Target populations complete training and enter employment;</a:t>
            </a:r>
          </a:p>
          <a:p>
            <a:pPr marL="857250" lvl="1" indent="-457200">
              <a:spcBef>
                <a:spcPts val="600"/>
              </a:spcBef>
              <a:buFont typeface="Wingdings" panose="05000000000000000000" pitchFamily="2" charset="2"/>
              <a:buChar char="§"/>
            </a:pPr>
            <a:r>
              <a:rPr lang="en-US" sz="2400" kern="1200" dirty="0">
                <a:solidFill>
                  <a:schemeClr val="dk1"/>
                </a:solidFill>
                <a:latin typeface="Calibri" panose="020F0502020204030204" pitchFamily="34" charset="0"/>
                <a:ea typeface="Calibri"/>
                <a:cs typeface="Calibri"/>
                <a:sym typeface="Calibri"/>
              </a:rPr>
              <a:t>Connect those who received training or have the skills to employment, paid internships, or Registered Apprenticeship opportunities.</a:t>
            </a:r>
            <a:endParaRPr lang="en-US" sz="2400" b="1" dirty="0">
              <a:solidFill>
                <a:schemeClr val="tx1"/>
              </a:solidFill>
              <a:latin typeface="Calibri" panose="020F0502020204030204" pitchFamily="34" charset="0"/>
            </a:endParaRPr>
          </a:p>
          <a:p>
            <a:pPr marL="0" indent="0">
              <a:buFont typeface="Noto Sans Symbols"/>
              <a:buNone/>
            </a:pPr>
            <a:endParaRPr lang="en-US" sz="2800" b="1" dirty="0">
              <a:solidFill>
                <a:schemeClr val="tx1"/>
              </a:solidFill>
            </a:endParaRPr>
          </a:p>
          <a:p>
            <a:pPr lvl="1"/>
            <a:endParaRPr lang="en-US" dirty="0"/>
          </a:p>
          <a:p>
            <a:endParaRPr lang="en-US" dirty="0"/>
          </a:p>
        </p:txBody>
      </p:sp>
      <p:sp>
        <p:nvSpPr>
          <p:cNvPr id="7" name="Title 5"/>
          <p:cNvSpPr txBox="1">
            <a:spLocks/>
          </p:cNvSpPr>
          <p:nvPr/>
        </p:nvSpPr>
        <p:spPr>
          <a:xfrm>
            <a:off x="381000" y="152400"/>
            <a:ext cx="7239000" cy="774491"/>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l" rtl="0">
              <a:lnSpc>
                <a:spcPct val="85000"/>
              </a:lnSpc>
              <a:spcBef>
                <a:spcPts val="0"/>
              </a:spcBef>
              <a:spcAft>
                <a:spcPts val="0"/>
              </a:spcAft>
              <a:buClr>
                <a:srgbClr val="004874"/>
              </a:buClr>
              <a:buFont typeface="Impact"/>
              <a:buNone/>
              <a:defRPr sz="3800" b="0" i="0" u="none" strike="noStrike" cap="small">
                <a:solidFill>
                  <a:srgbClr val="004874"/>
                </a:solidFill>
                <a:latin typeface="Impact"/>
                <a:ea typeface="Impact"/>
                <a:cs typeface="Impact"/>
                <a:sym typeface="Impact"/>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b="1" dirty="0">
                <a:latin typeface="Rockwell" panose="02060603020205020403" pitchFamily="18" charset="0"/>
              </a:rPr>
              <a:t>TechHire Program Overview</a:t>
            </a:r>
          </a:p>
        </p:txBody>
      </p:sp>
    </p:spTree>
    <p:extLst>
      <p:ext uri="{BB962C8B-B14F-4D97-AF65-F5344CB8AC3E}">
        <p14:creationId xmlns:p14="http://schemas.microsoft.com/office/powerpoint/2010/main" val="27981334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228600" y="1143000"/>
            <a:ext cx="8077200" cy="4678363"/>
          </a:xfrm>
        </p:spPr>
        <p:txBody>
          <a:bodyPr>
            <a:normAutofit/>
          </a:bodyPr>
          <a:lstStyle/>
          <a:p>
            <a:pPr marL="0" indent="0">
              <a:spcBef>
                <a:spcPts val="600"/>
              </a:spcBef>
              <a:buNone/>
            </a:pPr>
            <a:r>
              <a:rPr lang="en-US" sz="3300" b="1" dirty="0">
                <a:solidFill>
                  <a:schemeClr val="accent2"/>
                </a:solidFill>
              </a:rPr>
              <a:t>DOL awarded nearly </a:t>
            </a:r>
            <a:r>
              <a:rPr lang="en-US" sz="3300" b="1" dirty="0">
                <a:solidFill>
                  <a:schemeClr val="accent2"/>
                </a:solidFill>
                <a:latin typeface="+mn-lt"/>
              </a:rPr>
              <a:t>$150 million</a:t>
            </a:r>
          </a:p>
          <a:p>
            <a:pPr marL="457200" indent="-457200">
              <a:spcBef>
                <a:spcPts val="600"/>
              </a:spcBef>
              <a:buFont typeface="Wingdings" panose="05000000000000000000" pitchFamily="2" charset="2"/>
              <a:buChar char="Ø"/>
            </a:pPr>
            <a:r>
              <a:rPr lang="en-US" sz="3300" b="1" dirty="0">
                <a:latin typeface="Calibri" panose="020F0502020204030204" pitchFamily="34" charset="0"/>
              </a:rPr>
              <a:t>39 public and private partnerships </a:t>
            </a:r>
          </a:p>
          <a:p>
            <a:pPr marL="857250" lvl="1" indent="-457200">
              <a:spcBef>
                <a:spcPts val="600"/>
              </a:spcBef>
              <a:buFont typeface="Wingdings" panose="05000000000000000000" pitchFamily="2" charset="2"/>
              <a:buChar char="§"/>
            </a:pPr>
            <a:r>
              <a:rPr lang="en-US" sz="2400" dirty="0">
                <a:solidFill>
                  <a:schemeClr val="tx1"/>
                </a:solidFill>
                <a:latin typeface="Calibri" panose="020F0502020204030204" pitchFamily="34" charset="0"/>
              </a:rPr>
              <a:t>Located across </a:t>
            </a:r>
            <a:r>
              <a:rPr lang="en-US" sz="2400" b="1" dirty="0">
                <a:solidFill>
                  <a:schemeClr val="tx1"/>
                </a:solidFill>
                <a:latin typeface="Calibri" panose="020F0502020204030204" pitchFamily="34" charset="0"/>
              </a:rPr>
              <a:t>25 </a:t>
            </a:r>
            <a:r>
              <a:rPr lang="en-US" sz="2400" dirty="0">
                <a:solidFill>
                  <a:schemeClr val="tx1"/>
                </a:solidFill>
                <a:latin typeface="Calibri" panose="020F0502020204030204" pitchFamily="34" charset="0"/>
              </a:rPr>
              <a:t>states, </a:t>
            </a:r>
            <a:r>
              <a:rPr lang="en-US" sz="2400" b="1" dirty="0">
                <a:solidFill>
                  <a:schemeClr val="tx1"/>
                </a:solidFill>
                <a:latin typeface="Calibri" panose="020F0502020204030204" pitchFamily="34" charset="0"/>
              </a:rPr>
              <a:t>4</a:t>
            </a:r>
            <a:r>
              <a:rPr lang="en-US" sz="2400" dirty="0">
                <a:solidFill>
                  <a:schemeClr val="tx1"/>
                </a:solidFill>
                <a:latin typeface="Calibri" panose="020F0502020204030204" pitchFamily="34" charset="0"/>
              </a:rPr>
              <a:t> of these projects are multi-state projects</a:t>
            </a:r>
          </a:p>
          <a:p>
            <a:pPr marL="857250" lvl="1" indent="-457200">
              <a:spcBef>
                <a:spcPts val="600"/>
              </a:spcBef>
              <a:buFont typeface="Wingdings" panose="05000000000000000000" pitchFamily="2" charset="2"/>
              <a:buChar char="§"/>
            </a:pPr>
            <a:r>
              <a:rPr lang="en-US" sz="2400" dirty="0">
                <a:solidFill>
                  <a:schemeClr val="tx1"/>
                </a:solidFill>
                <a:latin typeface="Calibri" panose="020F0502020204030204" pitchFamily="34" charset="0"/>
              </a:rPr>
              <a:t>Awards range from </a:t>
            </a:r>
            <a:r>
              <a:rPr lang="en-US" sz="2400" b="1" dirty="0">
                <a:solidFill>
                  <a:schemeClr val="tx1"/>
                </a:solidFill>
                <a:latin typeface="Calibri" panose="020F0502020204030204" pitchFamily="34" charset="0"/>
              </a:rPr>
              <a:t>$2.1 million </a:t>
            </a:r>
            <a:r>
              <a:rPr lang="en-US" sz="2400" dirty="0">
                <a:solidFill>
                  <a:schemeClr val="tx1"/>
                </a:solidFill>
                <a:latin typeface="Calibri" panose="020F0502020204030204" pitchFamily="34" charset="0"/>
              </a:rPr>
              <a:t>to </a:t>
            </a:r>
            <a:r>
              <a:rPr lang="en-US" sz="2400" b="1" dirty="0">
                <a:solidFill>
                  <a:schemeClr val="tx1"/>
                </a:solidFill>
                <a:latin typeface="Calibri" panose="020F0502020204030204" pitchFamily="34" charset="0"/>
              </a:rPr>
              <a:t>$5 million</a:t>
            </a:r>
            <a:endParaRPr lang="en-US" sz="3600" b="1" dirty="0">
              <a:solidFill>
                <a:schemeClr val="tx1"/>
              </a:solidFill>
              <a:latin typeface="Calibri" panose="020F0502020204030204" pitchFamily="34" charset="0"/>
            </a:endParaRPr>
          </a:p>
          <a:p>
            <a:pPr marL="457200" indent="-457200">
              <a:spcBef>
                <a:spcPts val="600"/>
              </a:spcBef>
              <a:buFont typeface="Wingdings" panose="05000000000000000000" pitchFamily="2" charset="2"/>
              <a:buChar char="Ø"/>
            </a:pPr>
            <a:r>
              <a:rPr lang="en-US" sz="3300" b="1" dirty="0">
                <a:latin typeface="Calibri" panose="020F0502020204030204" pitchFamily="34" charset="0"/>
              </a:rPr>
              <a:t>Period of performance is 48 months</a:t>
            </a:r>
          </a:p>
          <a:p>
            <a:pPr lvl="1" indent="-342900">
              <a:spcBef>
                <a:spcPts val="600"/>
              </a:spcBef>
              <a:buFont typeface="Wingdings" panose="05000000000000000000" pitchFamily="2" charset="2"/>
              <a:buChar char="§"/>
            </a:pPr>
            <a:r>
              <a:rPr lang="en-US" sz="2400" dirty="0">
                <a:solidFill>
                  <a:schemeClr val="tx1"/>
                </a:solidFill>
                <a:latin typeface="Calibri" panose="020F0502020204030204" pitchFamily="34" charset="0"/>
              </a:rPr>
              <a:t>Grant start date: </a:t>
            </a:r>
            <a:r>
              <a:rPr lang="en-US" sz="2400" b="1" dirty="0">
                <a:solidFill>
                  <a:schemeClr val="tx1"/>
                </a:solidFill>
                <a:latin typeface="Calibri" panose="020F0502020204030204" pitchFamily="34" charset="0"/>
              </a:rPr>
              <a:t>July 1, 2016</a:t>
            </a:r>
          </a:p>
          <a:p>
            <a:pPr lvl="1" indent="-342900">
              <a:spcBef>
                <a:spcPts val="600"/>
              </a:spcBef>
              <a:buFont typeface="Wingdings" panose="05000000000000000000" pitchFamily="2" charset="2"/>
              <a:buChar char="§"/>
            </a:pPr>
            <a:r>
              <a:rPr lang="en-US" sz="2400" dirty="0">
                <a:solidFill>
                  <a:schemeClr val="tx1"/>
                </a:solidFill>
                <a:latin typeface="Calibri" panose="020F0502020204030204" pitchFamily="34" charset="0"/>
              </a:rPr>
              <a:t>Grant end date: </a:t>
            </a:r>
            <a:r>
              <a:rPr lang="en-US" sz="2400" b="1" dirty="0">
                <a:solidFill>
                  <a:schemeClr val="tx1"/>
                </a:solidFill>
                <a:latin typeface="Calibri" panose="020F0502020204030204" pitchFamily="34" charset="0"/>
              </a:rPr>
              <a:t>June 30, 2020</a:t>
            </a:r>
          </a:p>
          <a:p>
            <a:pPr marL="0" indent="0">
              <a:buNone/>
            </a:pPr>
            <a:endParaRPr lang="en-US" sz="3200" dirty="0"/>
          </a:p>
          <a:p>
            <a:pPr marL="0" indent="0">
              <a:buNone/>
            </a:pPr>
            <a:endParaRPr lang="en-US" sz="2800" b="1" dirty="0">
              <a:solidFill>
                <a:schemeClr val="tx1"/>
              </a:solidFill>
            </a:endParaRPr>
          </a:p>
          <a:p>
            <a:pPr lvl="1"/>
            <a:endParaRPr lang="en-US" dirty="0"/>
          </a:p>
          <a:p>
            <a:endParaRPr lang="en-US" dirty="0"/>
          </a:p>
        </p:txBody>
      </p:sp>
      <p:sp>
        <p:nvSpPr>
          <p:cNvPr id="8" name="Title 1"/>
          <p:cNvSpPr>
            <a:spLocks noGrp="1"/>
          </p:cNvSpPr>
          <p:nvPr>
            <p:ph type="title"/>
          </p:nvPr>
        </p:nvSpPr>
        <p:spPr>
          <a:xfrm>
            <a:off x="457200" y="217488"/>
            <a:ext cx="6908799" cy="774491"/>
          </a:xfrm>
        </p:spPr>
        <p:txBody>
          <a:bodyPr/>
          <a:lstStyle/>
          <a:p>
            <a:r>
              <a:rPr lang="en-US" b="1" dirty="0">
                <a:latin typeface="Rockwell" panose="02060603020205020403" pitchFamily="18" charset="0"/>
              </a:rPr>
              <a:t>Overview of Grantees</a:t>
            </a:r>
          </a:p>
        </p:txBody>
      </p:sp>
      <p:pic>
        <p:nvPicPr>
          <p:cNvPr id="9" name="Content Placeholder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800" y="4419600"/>
            <a:ext cx="2152650" cy="2286000"/>
          </a:xfrm>
          <a:prstGeom prst="ellipse">
            <a:avLst/>
          </a:prstGeom>
          <a:ln>
            <a:noFill/>
          </a:ln>
          <a:effectLst>
            <a:softEdge rad="112500"/>
          </a:effectLst>
        </p:spPr>
      </p:pic>
    </p:spTree>
    <p:extLst>
      <p:ext uri="{BB962C8B-B14F-4D97-AF65-F5344CB8AC3E}">
        <p14:creationId xmlns:p14="http://schemas.microsoft.com/office/powerpoint/2010/main" val="38364263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1912" y="126558"/>
            <a:ext cx="8153400" cy="711642"/>
          </a:xfrm>
        </p:spPr>
        <p:txBody>
          <a:bodyPr>
            <a:normAutofit/>
          </a:bodyPr>
          <a:lstStyle/>
          <a:p>
            <a:r>
              <a:rPr lang="en-US" sz="2800" b="1" dirty="0">
                <a:latin typeface="Rockwell" panose="02060603020205020403" pitchFamily="18" charset="0"/>
              </a:rPr>
              <a:t>H-1B TechHire Grantees</a:t>
            </a:r>
          </a:p>
        </p:txBody>
      </p:sp>
      <p:pic>
        <p:nvPicPr>
          <p:cNvPr id="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912" y="638658"/>
            <a:ext cx="7776729" cy="5477523"/>
          </a:xfrm>
          <a:prstGeom prst="rect">
            <a:avLst/>
          </a:prstGeom>
          <a:solidFill>
            <a:schemeClr val="tx2">
              <a:lumMod val="75000"/>
            </a:schemeClr>
          </a:solidFill>
          <a:extLst/>
        </p:spPr>
      </p:pic>
      <p:pic>
        <p:nvPicPr>
          <p:cNvPr id="4" name="Picture 3"/>
          <p:cNvPicPr>
            <a:picLocks noChangeAspect="1"/>
          </p:cNvPicPr>
          <p:nvPr/>
        </p:nvPicPr>
        <p:blipFill>
          <a:blip r:embed="rId4"/>
          <a:stretch>
            <a:fillRect/>
          </a:stretch>
        </p:blipFill>
        <p:spPr>
          <a:xfrm>
            <a:off x="76201" y="6121400"/>
            <a:ext cx="2209799" cy="736600"/>
          </a:xfrm>
          <a:prstGeom prst="rect">
            <a:avLst/>
          </a:prstGeom>
        </p:spPr>
      </p:pic>
    </p:spTree>
    <p:extLst>
      <p:ext uri="{BB962C8B-B14F-4D97-AF65-F5344CB8AC3E}">
        <p14:creationId xmlns:p14="http://schemas.microsoft.com/office/powerpoint/2010/main" val="1384378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1" y="721780"/>
            <a:ext cx="7848600" cy="5219006"/>
          </a:xfrm>
          <a:prstGeom prst="rect">
            <a:avLst/>
          </a:prstGeom>
          <a:solidFill>
            <a:schemeClr val="tx2">
              <a:lumMod val="75000"/>
            </a:schemeClr>
          </a:solidFill>
          <a:extLst/>
        </p:spPr>
      </p:pic>
      <p:pic>
        <p:nvPicPr>
          <p:cNvPr id="1025" name="Picture 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1915" b="34878"/>
          <a:stretch/>
        </p:blipFill>
        <p:spPr bwMode="auto">
          <a:xfrm>
            <a:off x="4116212" y="5972883"/>
            <a:ext cx="3444240" cy="739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a:spLocks noGrp="1"/>
          </p:cNvSpPr>
          <p:nvPr>
            <p:ph type="ctrTitle"/>
          </p:nvPr>
        </p:nvSpPr>
        <p:spPr>
          <a:xfrm>
            <a:off x="191912" y="126558"/>
            <a:ext cx="8153400" cy="711642"/>
          </a:xfrm>
        </p:spPr>
        <p:txBody>
          <a:bodyPr>
            <a:normAutofit/>
          </a:bodyPr>
          <a:lstStyle/>
          <a:p>
            <a:r>
              <a:rPr lang="en-US" sz="2800" b="1" dirty="0">
                <a:latin typeface="Rockwell" panose="02060603020205020403" pitchFamily="18" charset="0"/>
              </a:rPr>
              <a:t>H-1B TechHire Grantees and Communities</a:t>
            </a:r>
          </a:p>
        </p:txBody>
      </p:sp>
      <p:pic>
        <p:nvPicPr>
          <p:cNvPr id="2" name="Picture 1"/>
          <p:cNvPicPr>
            <a:picLocks noChangeAspect="1"/>
          </p:cNvPicPr>
          <p:nvPr/>
        </p:nvPicPr>
        <p:blipFill>
          <a:blip r:embed="rId5"/>
          <a:stretch>
            <a:fillRect/>
          </a:stretch>
        </p:blipFill>
        <p:spPr>
          <a:xfrm>
            <a:off x="76201" y="6121400"/>
            <a:ext cx="2209799" cy="736600"/>
          </a:xfrm>
          <a:prstGeom prst="rect">
            <a:avLst/>
          </a:prstGeom>
        </p:spPr>
      </p:pic>
    </p:spTree>
    <p:extLst>
      <p:ext uri="{BB962C8B-B14F-4D97-AF65-F5344CB8AC3E}">
        <p14:creationId xmlns:p14="http://schemas.microsoft.com/office/powerpoint/2010/main" val="8594809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Rockwell" panose="02060603020205020403" pitchFamily="18" charset="0"/>
              </a:rPr>
              <a:t>Overview of Grantees</a:t>
            </a:r>
          </a:p>
        </p:txBody>
      </p:sp>
      <p:graphicFrame>
        <p:nvGraphicFramePr>
          <p:cNvPr id="7" name="Chart 6"/>
          <p:cNvGraphicFramePr>
            <a:graphicFrameLocks/>
          </p:cNvGraphicFramePr>
          <p:nvPr>
            <p:extLst>
              <p:ext uri="{D42A27DB-BD31-4B8C-83A1-F6EECF244321}">
                <p14:modId xmlns:p14="http://schemas.microsoft.com/office/powerpoint/2010/main" val="4174461004"/>
              </p:ext>
            </p:extLst>
          </p:nvPr>
        </p:nvGraphicFramePr>
        <p:xfrm>
          <a:off x="152400" y="1295400"/>
          <a:ext cx="8305800" cy="4648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540426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Rockwell" panose="02060603020205020403" pitchFamily="18" charset="0"/>
              </a:rPr>
              <a:t>Target Populations</a:t>
            </a:r>
          </a:p>
        </p:txBody>
      </p:sp>
      <p:sp>
        <p:nvSpPr>
          <p:cNvPr id="3" name="Content Placeholder 2"/>
          <p:cNvSpPr>
            <a:spLocks noGrp="1"/>
          </p:cNvSpPr>
          <p:nvPr>
            <p:ph idx="1"/>
          </p:nvPr>
        </p:nvSpPr>
        <p:spPr>
          <a:xfrm>
            <a:off x="228600" y="1066800"/>
            <a:ext cx="7924800" cy="5029200"/>
          </a:xfrm>
        </p:spPr>
        <p:txBody>
          <a:bodyPr>
            <a:normAutofit fontScale="92500" lnSpcReduction="10000"/>
          </a:bodyPr>
          <a:lstStyle/>
          <a:p>
            <a:pPr marL="57150" lvl="0" indent="0">
              <a:spcBef>
                <a:spcPts val="600"/>
              </a:spcBef>
              <a:buNone/>
            </a:pPr>
            <a:r>
              <a:rPr lang="en-US" sz="3200" b="1" kern="1200" dirty="0">
                <a:solidFill>
                  <a:schemeClr val="accent2"/>
                </a:solidFill>
                <a:latin typeface="+mj-lt"/>
                <a:ea typeface="Calibri"/>
                <a:cs typeface="Calibri"/>
                <a:sym typeface="Calibri"/>
              </a:rPr>
              <a:t>TechHire Grants will serve</a:t>
            </a:r>
          </a:p>
          <a:p>
            <a:pPr marL="514350" lvl="0" indent="-457200">
              <a:spcBef>
                <a:spcPts val="600"/>
              </a:spcBef>
              <a:buFont typeface="Wingdings" panose="05000000000000000000" pitchFamily="2" charset="2"/>
              <a:buChar char="Ø"/>
            </a:pPr>
            <a:r>
              <a:rPr lang="en-US" sz="2800" b="1" kern="1200" dirty="0">
                <a:solidFill>
                  <a:schemeClr val="dk1"/>
                </a:solidFill>
                <a:latin typeface="Calibri"/>
                <a:ea typeface="Calibri"/>
                <a:cs typeface="Calibri"/>
                <a:sym typeface="Calibri"/>
              </a:rPr>
              <a:t>Youth and young adults, ages 17 – 29, </a:t>
            </a:r>
            <a:r>
              <a:rPr lang="en-US" sz="2800" kern="1200" dirty="0">
                <a:solidFill>
                  <a:schemeClr val="dk1"/>
                </a:solidFill>
                <a:latin typeface="Calibri"/>
                <a:ea typeface="Calibri"/>
                <a:cs typeface="Calibri"/>
                <a:sym typeface="Calibri"/>
              </a:rPr>
              <a:t>with barriers to training and employment</a:t>
            </a:r>
          </a:p>
          <a:p>
            <a:pPr marL="514350" lvl="0" indent="-457200">
              <a:spcBef>
                <a:spcPts val="600"/>
              </a:spcBef>
              <a:buFont typeface="Wingdings" panose="05000000000000000000" pitchFamily="2" charset="2"/>
              <a:buChar char="Ø"/>
            </a:pPr>
            <a:r>
              <a:rPr lang="en-US" sz="2800" kern="1200" dirty="0">
                <a:solidFill>
                  <a:schemeClr val="dk1"/>
                </a:solidFill>
                <a:latin typeface="Calibri"/>
                <a:ea typeface="Calibri"/>
                <a:cs typeface="Calibri"/>
                <a:sym typeface="Calibri"/>
              </a:rPr>
              <a:t>Special populations with barriers to training and employment </a:t>
            </a:r>
          </a:p>
          <a:p>
            <a:pPr marL="914400" lvl="1" indent="-457200">
              <a:spcBef>
                <a:spcPts val="600"/>
              </a:spcBef>
              <a:buFont typeface="Wingdings" panose="05000000000000000000" pitchFamily="2" charset="2"/>
              <a:buChar char="§"/>
            </a:pPr>
            <a:r>
              <a:rPr lang="en-US" sz="2800" b="1" kern="1200" dirty="0">
                <a:solidFill>
                  <a:schemeClr val="dk1"/>
                </a:solidFill>
                <a:latin typeface="Calibri"/>
                <a:ea typeface="Calibri"/>
                <a:cs typeface="Calibri"/>
                <a:sym typeface="Calibri"/>
              </a:rPr>
              <a:t>Individuals with disabilities, </a:t>
            </a:r>
          </a:p>
          <a:p>
            <a:pPr marL="914400" lvl="1" indent="-457200">
              <a:spcBef>
                <a:spcPts val="600"/>
              </a:spcBef>
              <a:buFont typeface="Wingdings" panose="05000000000000000000" pitchFamily="2" charset="2"/>
              <a:buChar char="§"/>
            </a:pPr>
            <a:r>
              <a:rPr lang="en-US" sz="2800" b="1" kern="1200" dirty="0">
                <a:solidFill>
                  <a:schemeClr val="dk1"/>
                </a:solidFill>
                <a:latin typeface="Calibri"/>
                <a:ea typeface="Calibri"/>
                <a:cs typeface="Calibri"/>
                <a:sym typeface="Calibri"/>
              </a:rPr>
              <a:t>Individuals with limited English proficiency, or</a:t>
            </a:r>
          </a:p>
          <a:p>
            <a:pPr marL="914400" lvl="1" indent="-457200">
              <a:spcBef>
                <a:spcPts val="600"/>
              </a:spcBef>
              <a:buFont typeface="Wingdings" panose="05000000000000000000" pitchFamily="2" charset="2"/>
              <a:buChar char="§"/>
            </a:pPr>
            <a:r>
              <a:rPr lang="en-US" sz="2800" b="1" kern="1200" dirty="0">
                <a:solidFill>
                  <a:schemeClr val="dk1"/>
                </a:solidFill>
                <a:latin typeface="Calibri"/>
                <a:ea typeface="Calibri"/>
                <a:cs typeface="Calibri"/>
                <a:sym typeface="Calibri"/>
              </a:rPr>
              <a:t>Individuals with a criminal record.</a:t>
            </a:r>
          </a:p>
          <a:p>
            <a:pPr marL="628650" indent="-571500">
              <a:spcBef>
                <a:spcPts val="600"/>
              </a:spcBef>
              <a:buFont typeface="Wingdings" panose="05000000000000000000" pitchFamily="2" charset="2"/>
              <a:buChar char="Ø"/>
            </a:pPr>
            <a:r>
              <a:rPr lang="en-US" sz="2600" kern="1200" dirty="0">
                <a:solidFill>
                  <a:schemeClr val="dk1"/>
                </a:solidFill>
                <a:latin typeface="Calibri"/>
                <a:ea typeface="Calibri"/>
                <a:cs typeface="Calibri"/>
                <a:sym typeface="Calibri"/>
              </a:rPr>
              <a:t>Also includes individuals who are underemployed, LTU, incumbent workers, with special focus on veterans, women, black and Latino populations</a:t>
            </a:r>
          </a:p>
        </p:txBody>
      </p:sp>
    </p:spTree>
    <p:extLst>
      <p:ext uri="{BB962C8B-B14F-4D97-AF65-F5344CB8AC3E}">
        <p14:creationId xmlns:p14="http://schemas.microsoft.com/office/powerpoint/2010/main" val="12538874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 y="228600"/>
            <a:ext cx="8153400" cy="774491"/>
          </a:xfrm>
        </p:spPr>
        <p:txBody>
          <a:bodyPr/>
          <a:lstStyle/>
          <a:p>
            <a:r>
              <a:rPr lang="en-US" sz="3600" b="1" dirty="0">
                <a:latin typeface="Rockwell" panose="02060603020205020403" pitchFamily="18" charset="0"/>
              </a:rPr>
              <a:t>Target Populations Requirements</a:t>
            </a:r>
          </a:p>
        </p:txBody>
      </p:sp>
      <p:graphicFrame>
        <p:nvGraphicFramePr>
          <p:cNvPr id="4" name="Table 3"/>
          <p:cNvGraphicFramePr>
            <a:graphicFrameLocks noGrp="1"/>
          </p:cNvGraphicFramePr>
          <p:nvPr>
            <p:extLst>
              <p:ext uri="{D42A27DB-BD31-4B8C-83A1-F6EECF244321}">
                <p14:modId xmlns:p14="http://schemas.microsoft.com/office/powerpoint/2010/main" val="2476009818"/>
              </p:ext>
            </p:extLst>
          </p:nvPr>
        </p:nvGraphicFramePr>
        <p:xfrm>
          <a:off x="36534" y="914400"/>
          <a:ext cx="8038369" cy="5149215"/>
        </p:xfrm>
        <a:graphic>
          <a:graphicData uri="http://schemas.openxmlformats.org/drawingml/2006/table">
            <a:tbl>
              <a:tblPr firstRow="1" firstCol="1" bandRow="1">
                <a:tableStyleId>{5C22544A-7EE6-4342-B048-85BDC9FD1C3A}</a:tableStyleId>
              </a:tblPr>
              <a:tblGrid>
                <a:gridCol w="1932907">
                  <a:extLst>
                    <a:ext uri="{9D8B030D-6E8A-4147-A177-3AD203B41FA5}">
                      <a16:colId xmlns:a16="http://schemas.microsoft.com/office/drawing/2014/main" val="20000"/>
                    </a:ext>
                  </a:extLst>
                </a:gridCol>
                <a:gridCol w="1849855">
                  <a:extLst>
                    <a:ext uri="{9D8B030D-6E8A-4147-A177-3AD203B41FA5}">
                      <a16:colId xmlns:a16="http://schemas.microsoft.com/office/drawing/2014/main" val="20001"/>
                    </a:ext>
                  </a:extLst>
                </a:gridCol>
                <a:gridCol w="4255607">
                  <a:extLst>
                    <a:ext uri="{9D8B030D-6E8A-4147-A177-3AD203B41FA5}">
                      <a16:colId xmlns:a16="http://schemas.microsoft.com/office/drawing/2014/main" val="20002"/>
                    </a:ext>
                  </a:extLst>
                </a:gridCol>
              </a:tblGrid>
              <a:tr h="963915">
                <a:tc>
                  <a:txBody>
                    <a:bodyPr/>
                    <a:lstStyle/>
                    <a:p>
                      <a:pPr marL="0" marR="0" algn="ctr">
                        <a:spcBef>
                          <a:spcPts val="0"/>
                        </a:spcBef>
                        <a:spcAft>
                          <a:spcPts val="0"/>
                        </a:spcAft>
                      </a:pPr>
                      <a:r>
                        <a:rPr lang="en-US" sz="1600" dirty="0">
                          <a:effectLst/>
                        </a:rPr>
                        <a:t>Target</a:t>
                      </a:r>
                      <a:endParaRPr lang="en-US" sz="2400" dirty="0">
                        <a:effectLst/>
                      </a:endParaRPr>
                    </a:p>
                    <a:p>
                      <a:pPr marL="0" marR="0" algn="ctr">
                        <a:spcBef>
                          <a:spcPts val="0"/>
                        </a:spcBef>
                        <a:spcAft>
                          <a:spcPts val="0"/>
                        </a:spcAft>
                      </a:pPr>
                      <a:r>
                        <a:rPr lang="en-US" sz="1600" dirty="0">
                          <a:effectLst/>
                        </a:rPr>
                        <a:t>Population</a:t>
                      </a:r>
                      <a:endParaRPr lang="en-US" sz="2400" dirty="0">
                        <a:effectLst/>
                        <a:latin typeface="Times New Roman"/>
                        <a:ea typeface="Times New Roman"/>
                      </a:endParaRPr>
                    </a:p>
                  </a:txBody>
                  <a:tcPr marL="46990" marR="46990" marT="9525" marB="0" anchor="ctr"/>
                </a:tc>
                <a:tc>
                  <a:txBody>
                    <a:bodyPr/>
                    <a:lstStyle/>
                    <a:p>
                      <a:pPr marL="0" marR="0" algn="ctr">
                        <a:spcBef>
                          <a:spcPts val="0"/>
                        </a:spcBef>
                        <a:spcAft>
                          <a:spcPts val="0"/>
                        </a:spcAft>
                      </a:pPr>
                      <a:r>
                        <a:rPr lang="en-US" sz="1600" dirty="0">
                          <a:effectLst/>
                        </a:rPr>
                        <a:t>Percent of Project Participants from the Target Population</a:t>
                      </a:r>
                      <a:endParaRPr lang="en-US" sz="2400" dirty="0">
                        <a:effectLst/>
                        <a:latin typeface="Times New Roman"/>
                        <a:ea typeface="Times New Roman"/>
                      </a:endParaRPr>
                    </a:p>
                  </a:txBody>
                  <a:tcPr marL="46990" marR="46990" marT="9525" marB="0" anchor="ctr"/>
                </a:tc>
                <a:tc>
                  <a:txBody>
                    <a:bodyPr/>
                    <a:lstStyle/>
                    <a:p>
                      <a:pPr marL="0" marR="0" algn="ctr">
                        <a:spcBef>
                          <a:spcPts val="0"/>
                        </a:spcBef>
                        <a:spcAft>
                          <a:spcPts val="0"/>
                        </a:spcAft>
                      </a:pPr>
                      <a:r>
                        <a:rPr lang="en-US" sz="1600" dirty="0">
                          <a:effectLst/>
                        </a:rPr>
                        <a:t>Percent of Project Participants from Other Populations</a:t>
                      </a:r>
                      <a:endParaRPr lang="en-US" sz="2400" dirty="0">
                        <a:effectLst/>
                        <a:latin typeface="Times New Roman"/>
                        <a:ea typeface="Times New Roman"/>
                      </a:endParaRPr>
                    </a:p>
                  </a:txBody>
                  <a:tcPr marL="46990" marR="46990" marT="9525" marB="0" anchor="ctr"/>
                </a:tc>
                <a:extLst>
                  <a:ext uri="{0D108BD9-81ED-4DB2-BD59-A6C34878D82A}">
                    <a16:rowId xmlns:a16="http://schemas.microsoft.com/office/drawing/2014/main" val="10000"/>
                  </a:ext>
                </a:extLst>
              </a:tr>
              <a:tr h="1799183">
                <a:tc>
                  <a:txBody>
                    <a:bodyPr/>
                    <a:lstStyle/>
                    <a:p>
                      <a:pPr marL="0" marR="0" algn="l">
                        <a:spcBef>
                          <a:spcPts val="0"/>
                        </a:spcBef>
                        <a:spcAft>
                          <a:spcPts val="0"/>
                        </a:spcAft>
                      </a:pPr>
                      <a:r>
                        <a:rPr lang="en-US" sz="1600" dirty="0">
                          <a:effectLst/>
                        </a:rPr>
                        <a:t>1.  Youth and Young Adults with Barriers to Training and Employment</a:t>
                      </a:r>
                      <a:endParaRPr lang="en-US" sz="2400" dirty="0">
                        <a:effectLst/>
                      </a:endParaRPr>
                    </a:p>
                    <a:p>
                      <a:pPr marL="0" marR="0" algn="l">
                        <a:spcBef>
                          <a:spcPts val="0"/>
                        </a:spcBef>
                        <a:spcAft>
                          <a:spcPts val="0"/>
                        </a:spcAft>
                      </a:pPr>
                      <a:r>
                        <a:rPr lang="en-US" sz="1600" dirty="0">
                          <a:effectLst/>
                        </a:rPr>
                        <a:t>(ages 17-29)</a:t>
                      </a:r>
                      <a:endParaRPr lang="en-US" sz="2400" dirty="0">
                        <a:effectLst/>
                        <a:latin typeface="Times New Roman"/>
                        <a:ea typeface="Times New Roman"/>
                      </a:endParaRPr>
                    </a:p>
                  </a:txBody>
                  <a:tcPr marL="46990" marR="46990" marT="9525" marB="0" anchor="ctr"/>
                </a:tc>
                <a:tc>
                  <a:txBody>
                    <a:bodyPr/>
                    <a:lstStyle/>
                    <a:p>
                      <a:pPr marL="0" marR="0" algn="ctr">
                        <a:spcBef>
                          <a:spcPts val="0"/>
                        </a:spcBef>
                        <a:spcAft>
                          <a:spcPts val="0"/>
                        </a:spcAft>
                      </a:pPr>
                      <a:r>
                        <a:rPr lang="en-US" sz="1600" b="1" dirty="0">
                          <a:effectLst/>
                        </a:rPr>
                        <a:t> </a:t>
                      </a:r>
                      <a:endParaRPr lang="en-US" sz="2400" b="1" dirty="0">
                        <a:effectLst/>
                      </a:endParaRPr>
                    </a:p>
                    <a:p>
                      <a:pPr marL="0" marR="0" algn="ctr">
                        <a:spcBef>
                          <a:spcPts val="0"/>
                        </a:spcBef>
                        <a:spcAft>
                          <a:spcPts val="0"/>
                        </a:spcAft>
                      </a:pPr>
                      <a:r>
                        <a:rPr lang="en-US" sz="1600" b="1" dirty="0">
                          <a:effectLst/>
                        </a:rPr>
                        <a:t>75%</a:t>
                      </a:r>
                      <a:endParaRPr lang="en-US" sz="2400" b="1" dirty="0">
                        <a:effectLst/>
                      </a:endParaRPr>
                    </a:p>
                    <a:p>
                      <a:pPr marL="0" marR="0" algn="ctr">
                        <a:spcBef>
                          <a:spcPts val="0"/>
                        </a:spcBef>
                        <a:spcAft>
                          <a:spcPts val="0"/>
                        </a:spcAft>
                      </a:pPr>
                      <a:r>
                        <a:rPr lang="en-US" sz="1600" b="1" dirty="0">
                          <a:effectLst/>
                        </a:rPr>
                        <a:t>Required</a:t>
                      </a:r>
                      <a:endParaRPr lang="en-US" sz="2400" b="1" dirty="0">
                        <a:effectLst/>
                        <a:latin typeface="Times New Roman"/>
                        <a:ea typeface="Times New Roman"/>
                      </a:endParaRPr>
                    </a:p>
                  </a:txBody>
                  <a:tcPr marL="46990" marR="46990" marT="9525" marB="0" anchor="ctr"/>
                </a:tc>
                <a:tc>
                  <a:txBody>
                    <a:bodyPr/>
                    <a:lstStyle/>
                    <a:p>
                      <a:pPr marL="0" marR="0" algn="l">
                        <a:spcBef>
                          <a:spcPts val="0"/>
                        </a:spcBef>
                        <a:spcAft>
                          <a:spcPts val="0"/>
                        </a:spcAft>
                      </a:pPr>
                      <a:r>
                        <a:rPr lang="en-US" sz="1600" b="1" dirty="0">
                          <a:effectLst/>
                        </a:rPr>
                        <a:t>25% may be:</a:t>
                      </a:r>
                      <a:endParaRPr lang="en-US" sz="2400" b="1" dirty="0">
                        <a:effectLst/>
                      </a:endParaRPr>
                    </a:p>
                    <a:p>
                      <a:pPr marL="342900" marR="0" lvl="0" indent="-342900" algn="l">
                        <a:spcBef>
                          <a:spcPts val="0"/>
                        </a:spcBef>
                        <a:spcAft>
                          <a:spcPts val="0"/>
                        </a:spcAft>
                        <a:buFont typeface="Arial"/>
                        <a:buChar char="•"/>
                        <a:tabLst>
                          <a:tab pos="457200" algn="l"/>
                        </a:tabLst>
                      </a:pPr>
                      <a:r>
                        <a:rPr lang="en-US" sz="1600" dirty="0">
                          <a:effectLst/>
                        </a:rPr>
                        <a:t>other unemployed and underemployed workers who can benefit from the services offered, and/or</a:t>
                      </a:r>
                      <a:endParaRPr lang="en-US" sz="2400" dirty="0">
                        <a:effectLst/>
                      </a:endParaRPr>
                    </a:p>
                    <a:p>
                      <a:pPr marL="342900" marR="0" lvl="0" indent="-342900" algn="l">
                        <a:spcBef>
                          <a:spcPts val="0"/>
                        </a:spcBef>
                        <a:spcAft>
                          <a:spcPts val="0"/>
                        </a:spcAft>
                        <a:buFont typeface="Arial"/>
                        <a:buChar char="•"/>
                        <a:tabLst>
                          <a:tab pos="457200" algn="l"/>
                        </a:tabLst>
                      </a:pPr>
                      <a:r>
                        <a:rPr lang="en-US" sz="1600" dirty="0">
                          <a:effectLst/>
                        </a:rPr>
                        <a:t>incumbent workers, particularly </a:t>
                      </a:r>
                      <a:r>
                        <a:rPr lang="en-US" sz="2400" dirty="0">
                          <a:effectLst/>
                        </a:rPr>
                        <a:t> </a:t>
                      </a:r>
                      <a:r>
                        <a:rPr lang="en-US" sz="1600" dirty="0">
                          <a:effectLst/>
                        </a:rPr>
                        <a:t>front-line, lower-skilled, and  lower-wage workers who need training to upgrade their skills</a:t>
                      </a:r>
                      <a:endParaRPr lang="en-US" sz="2400" dirty="0">
                        <a:effectLst/>
                        <a:latin typeface="Times New Roman"/>
                        <a:ea typeface="Times New Roman"/>
                        <a:cs typeface="Times New Roman"/>
                      </a:endParaRPr>
                    </a:p>
                  </a:txBody>
                  <a:tcPr marL="46990" marR="46990" marT="9525" marB="0" anchor="ctr"/>
                </a:tc>
                <a:extLst>
                  <a:ext uri="{0D108BD9-81ED-4DB2-BD59-A6C34878D82A}">
                    <a16:rowId xmlns:a16="http://schemas.microsoft.com/office/drawing/2014/main" val="10001"/>
                  </a:ext>
                </a:extLst>
              </a:tr>
              <a:tr h="2276479">
                <a:tc>
                  <a:txBody>
                    <a:bodyPr/>
                    <a:lstStyle/>
                    <a:p>
                      <a:pPr marL="0" marR="0" algn="l">
                        <a:spcBef>
                          <a:spcPts val="0"/>
                        </a:spcBef>
                        <a:spcAft>
                          <a:spcPts val="0"/>
                        </a:spcAft>
                      </a:pPr>
                      <a:r>
                        <a:rPr lang="en-US" sz="1600" dirty="0">
                          <a:effectLst/>
                        </a:rPr>
                        <a:t>2. Special Populations with</a:t>
                      </a:r>
                      <a:endParaRPr lang="en-US" sz="2400" dirty="0">
                        <a:effectLst/>
                      </a:endParaRPr>
                    </a:p>
                    <a:p>
                      <a:pPr marL="0" marR="0" algn="l">
                        <a:spcBef>
                          <a:spcPts val="0"/>
                        </a:spcBef>
                        <a:spcAft>
                          <a:spcPts val="0"/>
                        </a:spcAft>
                      </a:pPr>
                      <a:r>
                        <a:rPr lang="en-US" sz="1600" dirty="0">
                          <a:effectLst/>
                        </a:rPr>
                        <a:t>Barriers to</a:t>
                      </a:r>
                      <a:endParaRPr lang="en-US" sz="2400" dirty="0">
                        <a:effectLst/>
                      </a:endParaRPr>
                    </a:p>
                    <a:p>
                      <a:pPr marL="0" marR="0" algn="l">
                        <a:spcBef>
                          <a:spcPts val="0"/>
                        </a:spcBef>
                        <a:spcAft>
                          <a:spcPts val="0"/>
                        </a:spcAft>
                      </a:pPr>
                      <a:r>
                        <a:rPr lang="en-US" sz="1600" dirty="0">
                          <a:effectLst/>
                        </a:rPr>
                        <a:t>Training and Employment</a:t>
                      </a:r>
                      <a:endParaRPr lang="en-US" sz="2400" dirty="0">
                        <a:effectLst/>
                        <a:latin typeface="Times New Roman"/>
                        <a:ea typeface="Times New Roman"/>
                      </a:endParaRPr>
                    </a:p>
                  </a:txBody>
                  <a:tcPr marL="46990" marR="46990" marT="9525" marB="0" anchor="ctr"/>
                </a:tc>
                <a:tc>
                  <a:txBody>
                    <a:bodyPr/>
                    <a:lstStyle/>
                    <a:p>
                      <a:pPr marL="0" marR="0" algn="ctr">
                        <a:spcBef>
                          <a:spcPts val="0"/>
                        </a:spcBef>
                        <a:spcAft>
                          <a:spcPts val="0"/>
                        </a:spcAft>
                      </a:pPr>
                      <a:r>
                        <a:rPr lang="en-US" sz="1600" b="1" dirty="0">
                          <a:effectLst/>
                        </a:rPr>
                        <a:t>50%</a:t>
                      </a:r>
                      <a:endParaRPr lang="en-US" sz="2400" b="1" dirty="0">
                        <a:effectLst/>
                      </a:endParaRPr>
                    </a:p>
                    <a:p>
                      <a:pPr marL="0" marR="0" algn="ctr">
                        <a:spcBef>
                          <a:spcPts val="0"/>
                        </a:spcBef>
                        <a:spcAft>
                          <a:spcPts val="0"/>
                        </a:spcAft>
                      </a:pPr>
                      <a:r>
                        <a:rPr lang="en-US" sz="1600" b="1" dirty="0">
                          <a:effectLst/>
                        </a:rPr>
                        <a:t>Required</a:t>
                      </a:r>
                      <a:endParaRPr lang="en-US" sz="2400" b="1" dirty="0">
                        <a:effectLst/>
                        <a:latin typeface="Times New Roman"/>
                        <a:ea typeface="Times New Roman"/>
                      </a:endParaRPr>
                    </a:p>
                  </a:txBody>
                  <a:tcPr marL="46990" marR="46990" marT="9525" marB="0" anchor="ctr"/>
                </a:tc>
                <a:tc>
                  <a:txBody>
                    <a:bodyPr/>
                    <a:lstStyle/>
                    <a:p>
                      <a:pPr marL="0" marR="0" algn="l">
                        <a:spcBef>
                          <a:spcPts val="0"/>
                        </a:spcBef>
                        <a:spcAft>
                          <a:spcPts val="0"/>
                        </a:spcAft>
                      </a:pPr>
                      <a:r>
                        <a:rPr lang="en-US" sz="1600" b="1" dirty="0">
                          <a:effectLst/>
                        </a:rPr>
                        <a:t>50% may be:</a:t>
                      </a:r>
                      <a:endParaRPr lang="en-US" sz="2400" b="1" dirty="0">
                        <a:effectLst/>
                      </a:endParaRPr>
                    </a:p>
                    <a:p>
                      <a:pPr marL="342900" marR="0" lvl="0" indent="-342900" algn="l">
                        <a:spcBef>
                          <a:spcPts val="0"/>
                        </a:spcBef>
                        <a:spcAft>
                          <a:spcPts val="0"/>
                        </a:spcAft>
                        <a:buFont typeface="Arial"/>
                        <a:buChar char="•"/>
                        <a:tabLst>
                          <a:tab pos="457200" algn="l"/>
                        </a:tabLst>
                      </a:pPr>
                      <a:r>
                        <a:rPr lang="en-US" sz="1600" dirty="0">
                          <a:effectLst/>
                        </a:rPr>
                        <a:t>unemployed and underemployed workers in need of employment and training assistance, or</a:t>
                      </a:r>
                      <a:endParaRPr lang="en-US" sz="2400" dirty="0">
                        <a:effectLst/>
                      </a:endParaRPr>
                    </a:p>
                    <a:p>
                      <a:pPr marL="342900" marR="0" lvl="0" indent="-342900" algn="l">
                        <a:spcBef>
                          <a:spcPts val="0"/>
                        </a:spcBef>
                        <a:spcAft>
                          <a:spcPts val="0"/>
                        </a:spcAft>
                        <a:buFont typeface="Arial"/>
                        <a:buChar char="•"/>
                        <a:tabLst>
                          <a:tab pos="457200" algn="l"/>
                        </a:tabLst>
                      </a:pPr>
                      <a:r>
                        <a:rPr lang="en-US" sz="1600" dirty="0">
                          <a:effectLst/>
                        </a:rPr>
                        <a:t>incumbent workers, </a:t>
                      </a:r>
                      <a:r>
                        <a:rPr lang="en-US" sz="2400" dirty="0">
                          <a:effectLst/>
                        </a:rPr>
                        <a:t> </a:t>
                      </a:r>
                      <a:r>
                        <a:rPr lang="en-US" sz="1600" dirty="0">
                          <a:effectLst/>
                        </a:rPr>
                        <a:t>particularly front-line, lower-skilled, and  lower-wage workers who need training to upgrade their skills </a:t>
                      </a:r>
                      <a:endParaRPr lang="en-US" sz="2400" dirty="0">
                        <a:effectLst/>
                      </a:endParaRPr>
                    </a:p>
                    <a:p>
                      <a:pPr marL="0" marR="0" algn="l">
                        <a:spcBef>
                          <a:spcPts val="0"/>
                        </a:spcBef>
                        <a:spcAft>
                          <a:spcPts val="0"/>
                        </a:spcAft>
                      </a:pPr>
                      <a:r>
                        <a:rPr lang="en-US" sz="1600" b="1" dirty="0">
                          <a:effectLst/>
                        </a:rPr>
                        <a:t>No more than 25% </a:t>
                      </a:r>
                      <a:r>
                        <a:rPr lang="en-US" sz="1600" dirty="0">
                          <a:effectLst/>
                        </a:rPr>
                        <a:t>of the participants served may be incumbent front-line workers</a:t>
                      </a:r>
                      <a:endParaRPr lang="en-US" sz="2400" dirty="0">
                        <a:effectLst/>
                        <a:latin typeface="Times New Roman"/>
                        <a:ea typeface="Times New Roman"/>
                      </a:endParaRPr>
                    </a:p>
                  </a:txBody>
                  <a:tcPr marL="46990" marR="46990" marT="9525" marB="0"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9525079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Rockwell" panose="02060603020205020403" pitchFamily="18" charset="0"/>
              </a:rPr>
              <a:t>Grantee Polling Question</a:t>
            </a:r>
          </a:p>
        </p:txBody>
      </p:sp>
      <p:graphicFrame>
        <p:nvGraphicFramePr>
          <p:cNvPr id="10" name="Diagram 9"/>
          <p:cNvGraphicFramePr/>
          <p:nvPr>
            <p:extLst>
              <p:ext uri="{D42A27DB-BD31-4B8C-83A1-F6EECF244321}">
                <p14:modId xmlns:p14="http://schemas.microsoft.com/office/powerpoint/2010/main" val="3771924855"/>
              </p:ext>
            </p:extLst>
          </p:nvPr>
        </p:nvGraphicFramePr>
        <p:xfrm>
          <a:off x="304800" y="1219200"/>
          <a:ext cx="7620000" cy="213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609600" y="3809999"/>
            <a:ext cx="7391400" cy="2308324"/>
          </a:xfrm>
          <a:prstGeom prst="rect">
            <a:avLst/>
          </a:prstGeom>
          <a:noFill/>
        </p:spPr>
        <p:txBody>
          <a:bodyPr wrap="square" rtlCol="0">
            <a:spAutoFit/>
          </a:bodyPr>
          <a:lstStyle/>
          <a:p>
            <a:pPr marL="457200" indent="-457200">
              <a:buAutoNum type="arabicPeriod"/>
            </a:pPr>
            <a:r>
              <a:rPr lang="en-US" sz="2000" dirty="0">
                <a:latin typeface="+mn-lt"/>
              </a:rPr>
              <a:t>Youth and Young Adults (ages 17-29) with Barriers to Training and Employment</a:t>
            </a:r>
          </a:p>
          <a:p>
            <a:pPr marL="457200" indent="-457200">
              <a:buAutoNum type="arabicPeriod"/>
            </a:pPr>
            <a:r>
              <a:rPr lang="en-US" sz="2000" dirty="0">
                <a:latin typeface="+mn-lt"/>
              </a:rPr>
              <a:t>Special Population: Individuals with Limited English Proficiency</a:t>
            </a:r>
          </a:p>
          <a:p>
            <a:pPr marL="457200" indent="-457200">
              <a:buAutoNum type="arabicPeriod"/>
            </a:pPr>
            <a:r>
              <a:rPr lang="en-US" sz="2000" dirty="0">
                <a:latin typeface="+mn-lt"/>
                <a:ea typeface="Times New Roman"/>
              </a:rPr>
              <a:t>Special Population: Individuals with Disabilities</a:t>
            </a:r>
          </a:p>
          <a:p>
            <a:pPr marL="457200" indent="-457200">
              <a:buAutoNum type="arabicPeriod"/>
            </a:pPr>
            <a:r>
              <a:rPr lang="en-US" sz="2000" dirty="0">
                <a:latin typeface="+mn-lt"/>
                <a:ea typeface="Times New Roman"/>
              </a:rPr>
              <a:t>Special Population: Individuals with Prior Criminal Records </a:t>
            </a:r>
            <a:endParaRPr lang="en-US" sz="2400" dirty="0">
              <a:solidFill>
                <a:schemeClr val="accent1">
                  <a:lumMod val="75000"/>
                </a:schemeClr>
              </a:solidFill>
              <a:latin typeface="Arial" pitchFamily="34" charset="0"/>
              <a:cs typeface="Arial" pitchFamily="34" charset="0"/>
            </a:endParaRPr>
          </a:p>
          <a:p>
            <a:endParaRPr lang="en-US" sz="2400" dirty="0">
              <a:solidFill>
                <a:schemeClr val="accent1">
                  <a:lumMod val="75000"/>
                </a:schemeClr>
              </a:solidFill>
              <a:latin typeface="Arial" pitchFamily="34" charset="0"/>
              <a:cs typeface="Arial" pitchFamily="34" charset="0"/>
            </a:endParaRP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10400" y="4191000"/>
            <a:ext cx="1063155" cy="990600"/>
          </a:xfrm>
          <a:prstGeom prst="rect">
            <a:avLst/>
          </a:prstGeom>
        </p:spPr>
      </p:pic>
    </p:spTree>
    <p:extLst>
      <p:ext uri="{BB962C8B-B14F-4D97-AF65-F5344CB8AC3E}">
        <p14:creationId xmlns:p14="http://schemas.microsoft.com/office/powerpoint/2010/main" val="33467277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Rockwell" panose="02060603020205020403" pitchFamily="18" charset="0"/>
              </a:rPr>
              <a:t>Program Overview</a:t>
            </a:r>
          </a:p>
        </p:txBody>
      </p:sp>
      <p:sp>
        <p:nvSpPr>
          <p:cNvPr id="6" name="Content Placeholder 2"/>
          <p:cNvSpPr txBox="1">
            <a:spLocks/>
          </p:cNvSpPr>
          <p:nvPr/>
        </p:nvSpPr>
        <p:spPr>
          <a:xfrm>
            <a:off x="228600" y="1325880"/>
            <a:ext cx="7924800" cy="5029200"/>
          </a:xfrm>
          <a:prstGeom prst="rect">
            <a:avLst/>
          </a:prstGeom>
          <a:noFill/>
          <a:ln>
            <a:noFill/>
          </a:ln>
        </p:spPr>
        <p:txBody>
          <a:bodyPr lIns="91425" tIns="91425" rIns="91425" bIns="91425" anchor="t" anchorCtr="0">
            <a:normAutofit/>
          </a:bodyPr>
          <a:lstStyle>
            <a:defPPr marR="0" lvl="0" algn="l" rtl="0">
              <a:lnSpc>
                <a:spcPct val="100000"/>
              </a:lnSpc>
              <a:spcBef>
                <a:spcPts val="0"/>
              </a:spcBef>
              <a:spcAft>
                <a:spcPts val="0"/>
              </a:spcAft>
            </a:defPPr>
            <a:lvl1pPr marL="342900" marR="0" lvl="0" indent="-152400" algn="l" rtl="0">
              <a:lnSpc>
                <a:spcPct val="100000"/>
              </a:lnSpc>
              <a:spcBef>
                <a:spcPts val="0"/>
              </a:spcBef>
              <a:spcAft>
                <a:spcPts val="600"/>
              </a:spcAft>
              <a:buClr>
                <a:srgbClr val="752832"/>
              </a:buClr>
              <a:buSzPct val="100000"/>
              <a:buFont typeface="Noto Sans Symbols"/>
              <a:buChar char="➢"/>
              <a:defRPr sz="3000" b="0" i="0" u="none" strike="noStrike" cap="none">
                <a:solidFill>
                  <a:srgbClr val="3F3F3F"/>
                </a:solidFill>
                <a:latin typeface="Arial"/>
                <a:ea typeface="Arial"/>
                <a:cs typeface="Arial"/>
                <a:sym typeface="Arial"/>
              </a:defRPr>
            </a:lvl1pPr>
            <a:lvl2pPr marL="742950" marR="0" lvl="1" indent="-120650" algn="l" rtl="0">
              <a:lnSpc>
                <a:spcPct val="100000"/>
              </a:lnSpc>
              <a:spcBef>
                <a:spcPts val="0"/>
              </a:spcBef>
              <a:spcAft>
                <a:spcPts val="600"/>
              </a:spcAft>
              <a:buClr>
                <a:srgbClr val="752832"/>
              </a:buClr>
              <a:buSzPct val="100000"/>
              <a:buFont typeface="Arial"/>
              <a:buChar char="•"/>
              <a:defRPr sz="2600" b="0" i="0" u="none" strike="noStrike" cap="none">
                <a:solidFill>
                  <a:srgbClr val="595959"/>
                </a:solidFill>
                <a:latin typeface="Arial"/>
                <a:ea typeface="Arial"/>
                <a:cs typeface="Arial"/>
                <a:sym typeface="Arial"/>
              </a:defRPr>
            </a:lvl2pPr>
            <a:lvl3pPr marL="1143000" marR="0" lvl="2" indent="-88900" algn="l" rtl="0">
              <a:lnSpc>
                <a:spcPct val="100000"/>
              </a:lnSpc>
              <a:spcBef>
                <a:spcPts val="0"/>
              </a:spcBef>
              <a:spcAft>
                <a:spcPts val="600"/>
              </a:spcAft>
              <a:buClr>
                <a:srgbClr val="752832"/>
              </a:buClr>
              <a:buSzPct val="100000"/>
              <a:buFont typeface="PT Sans"/>
              <a:buChar char="–"/>
              <a:defRPr sz="2200" b="0" i="0" u="none" strike="noStrike" cap="none">
                <a:solidFill>
                  <a:srgbClr val="595959"/>
                </a:solidFill>
                <a:latin typeface="Arial"/>
                <a:ea typeface="Arial"/>
                <a:cs typeface="Arial"/>
                <a:sym typeface="Arial"/>
              </a:defRPr>
            </a:lvl3pPr>
            <a:lvl4pPr marL="1600200" marR="0" lvl="3" indent="-114300" algn="l" rtl="0">
              <a:lnSpc>
                <a:spcPct val="100000"/>
              </a:lnSpc>
              <a:spcBef>
                <a:spcPts val="0"/>
              </a:spcBef>
              <a:spcAft>
                <a:spcPts val="600"/>
              </a:spcAft>
              <a:buClr>
                <a:srgbClr val="752832"/>
              </a:buClr>
              <a:buSzPct val="100000"/>
              <a:buFont typeface="Arial"/>
              <a:buChar char="•"/>
              <a:defRPr sz="1800" b="0" i="0" u="none" strike="noStrike" cap="none">
                <a:solidFill>
                  <a:srgbClr val="595959"/>
                </a:solidFill>
                <a:latin typeface="Arial"/>
                <a:ea typeface="Arial"/>
                <a:cs typeface="Arial"/>
                <a:sym typeface="Arial"/>
              </a:defRPr>
            </a:lvl4pPr>
            <a:lvl5pPr marL="2057400" marR="0" lvl="4" indent="-114300" algn="l" rtl="0">
              <a:lnSpc>
                <a:spcPct val="100000"/>
              </a:lnSpc>
              <a:spcBef>
                <a:spcPts val="360"/>
              </a:spcBef>
              <a:spcAft>
                <a:spcPts val="0"/>
              </a:spcAft>
              <a:buClr>
                <a:srgbClr val="752832"/>
              </a:buClr>
              <a:buSzPct val="100000"/>
              <a:buFont typeface="Arial"/>
              <a:buChar char="»"/>
              <a:defRPr sz="1800" b="0" i="0" u="none" strike="noStrike" cap="none">
                <a:solidFill>
                  <a:srgbClr val="595959"/>
                </a:solidFill>
                <a:latin typeface="Arial"/>
                <a:ea typeface="Arial"/>
                <a:cs typeface="Arial"/>
                <a:sym typeface="Arial"/>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pPr marL="57150" indent="0">
              <a:spcBef>
                <a:spcPts val="600"/>
              </a:spcBef>
              <a:buNone/>
            </a:pPr>
            <a:r>
              <a:rPr lang="en-US" sz="3200" b="1" kern="1200" dirty="0">
                <a:solidFill>
                  <a:schemeClr val="accent2"/>
                </a:solidFill>
                <a:latin typeface="+mj-lt"/>
                <a:ea typeface="Calibri"/>
                <a:cs typeface="Calibri"/>
                <a:sym typeface="Calibri"/>
              </a:rPr>
              <a:t>TechHire Training Strategies</a:t>
            </a:r>
          </a:p>
          <a:p>
            <a:pPr marL="514350" indent="-457200">
              <a:spcBef>
                <a:spcPts val="600"/>
              </a:spcBef>
              <a:buFont typeface="Wingdings" panose="05000000000000000000" pitchFamily="2" charset="2"/>
              <a:buChar char="Ø"/>
            </a:pPr>
            <a:r>
              <a:rPr lang="en-US" sz="2800" b="1" kern="1200" dirty="0">
                <a:solidFill>
                  <a:schemeClr val="dk1"/>
                </a:solidFill>
                <a:latin typeface="Calibri"/>
                <a:ea typeface="Calibri"/>
                <a:cs typeface="Calibri"/>
                <a:sym typeface="Calibri"/>
              </a:rPr>
              <a:t>On-the-Job Training (OJT) (19) </a:t>
            </a:r>
          </a:p>
          <a:p>
            <a:pPr marL="514350" indent="-457200">
              <a:spcBef>
                <a:spcPts val="600"/>
              </a:spcBef>
              <a:buFont typeface="Wingdings" panose="05000000000000000000" pitchFamily="2" charset="2"/>
              <a:buChar char="Ø"/>
            </a:pPr>
            <a:r>
              <a:rPr lang="en-US" sz="2800" b="1" kern="1200" dirty="0">
                <a:solidFill>
                  <a:schemeClr val="dk1"/>
                </a:solidFill>
                <a:latin typeface="Calibri"/>
                <a:ea typeface="Calibri"/>
                <a:cs typeface="Calibri"/>
                <a:sym typeface="Calibri"/>
              </a:rPr>
              <a:t>Paid Work Experience and Internships (22) </a:t>
            </a:r>
          </a:p>
          <a:p>
            <a:pPr marL="514350" indent="-457200">
              <a:spcBef>
                <a:spcPts val="600"/>
              </a:spcBef>
              <a:buFont typeface="Wingdings" panose="05000000000000000000" pitchFamily="2" charset="2"/>
              <a:buChar char="Ø"/>
            </a:pPr>
            <a:r>
              <a:rPr lang="en-US" sz="2800" b="1" kern="1200" dirty="0" err="1">
                <a:solidFill>
                  <a:schemeClr val="dk1"/>
                </a:solidFill>
                <a:latin typeface="Calibri"/>
                <a:ea typeface="Calibri"/>
                <a:cs typeface="Calibri"/>
                <a:sym typeface="Calibri"/>
              </a:rPr>
              <a:t>Bootcamps</a:t>
            </a:r>
            <a:r>
              <a:rPr lang="en-US" sz="2800" b="1" kern="1200" dirty="0">
                <a:solidFill>
                  <a:schemeClr val="dk1"/>
                </a:solidFill>
                <a:latin typeface="Calibri"/>
                <a:ea typeface="Calibri"/>
                <a:cs typeface="Calibri"/>
                <a:sym typeface="Calibri"/>
              </a:rPr>
              <a:t> (19) </a:t>
            </a:r>
          </a:p>
          <a:p>
            <a:pPr marL="514350" indent="-457200">
              <a:spcBef>
                <a:spcPts val="600"/>
              </a:spcBef>
              <a:buFont typeface="Wingdings" panose="05000000000000000000" pitchFamily="2" charset="2"/>
              <a:buChar char="Ø"/>
            </a:pPr>
            <a:r>
              <a:rPr lang="en-US" sz="2800" b="1" kern="1200" dirty="0">
                <a:solidFill>
                  <a:schemeClr val="dk1"/>
                </a:solidFill>
                <a:latin typeface="Calibri"/>
                <a:ea typeface="Calibri"/>
                <a:cs typeface="Calibri"/>
                <a:sym typeface="Calibri"/>
              </a:rPr>
              <a:t>Registered Apprenticeships (5)</a:t>
            </a:r>
          </a:p>
          <a:p>
            <a:pPr marL="514350" indent="-457200">
              <a:spcBef>
                <a:spcPts val="600"/>
              </a:spcBef>
              <a:buFont typeface="Wingdings" panose="05000000000000000000" pitchFamily="2" charset="2"/>
              <a:buChar char="Ø"/>
            </a:pPr>
            <a:r>
              <a:rPr lang="en-US" sz="2800" b="1" kern="1200" dirty="0">
                <a:solidFill>
                  <a:schemeClr val="dk1"/>
                </a:solidFill>
                <a:latin typeface="Calibri"/>
                <a:ea typeface="Calibri"/>
                <a:cs typeface="Calibri"/>
                <a:sym typeface="Calibri"/>
              </a:rPr>
              <a:t>Incumbent Worker Training</a:t>
            </a:r>
          </a:p>
        </p:txBody>
      </p:sp>
    </p:spTree>
    <p:extLst>
      <p:ext uri="{BB962C8B-B14F-4D97-AF65-F5344CB8AC3E}">
        <p14:creationId xmlns:p14="http://schemas.microsoft.com/office/powerpoint/2010/main" val="24549198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Rockwell" panose="02060603020205020403" pitchFamily="18" charset="0"/>
              </a:rPr>
              <a:t>Grantee Polling Question</a:t>
            </a:r>
          </a:p>
        </p:txBody>
      </p:sp>
      <p:graphicFrame>
        <p:nvGraphicFramePr>
          <p:cNvPr id="10" name="Diagram 9"/>
          <p:cNvGraphicFramePr/>
          <p:nvPr>
            <p:extLst>
              <p:ext uri="{D42A27DB-BD31-4B8C-83A1-F6EECF244321}">
                <p14:modId xmlns:p14="http://schemas.microsoft.com/office/powerpoint/2010/main" val="983231663"/>
              </p:ext>
            </p:extLst>
          </p:nvPr>
        </p:nvGraphicFramePr>
        <p:xfrm>
          <a:off x="304800" y="1219200"/>
          <a:ext cx="7620000" cy="213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579120" y="3603278"/>
            <a:ext cx="7391400" cy="2246769"/>
          </a:xfrm>
          <a:prstGeom prst="rect">
            <a:avLst/>
          </a:prstGeom>
          <a:noFill/>
        </p:spPr>
        <p:txBody>
          <a:bodyPr wrap="square" rtlCol="0">
            <a:spAutoFit/>
          </a:bodyPr>
          <a:lstStyle/>
          <a:p>
            <a:pPr marL="457200" indent="-457200">
              <a:buAutoNum type="arabicPeriod"/>
            </a:pPr>
            <a:r>
              <a:rPr lang="en-US" sz="2800" dirty="0">
                <a:solidFill>
                  <a:schemeClr val="accent1">
                    <a:lumMod val="75000"/>
                  </a:schemeClr>
                </a:solidFill>
                <a:latin typeface="Calibri" panose="020F0502020204030204" pitchFamily="34" charset="0"/>
                <a:cs typeface="Arial" pitchFamily="34" charset="0"/>
              </a:rPr>
              <a:t>Community College or Technical College Partner</a:t>
            </a:r>
          </a:p>
          <a:p>
            <a:pPr marL="457200" indent="-457200">
              <a:buAutoNum type="arabicPeriod"/>
            </a:pPr>
            <a:r>
              <a:rPr lang="en-US" sz="2800" dirty="0">
                <a:solidFill>
                  <a:schemeClr val="accent1">
                    <a:lumMod val="75000"/>
                  </a:schemeClr>
                </a:solidFill>
                <a:latin typeface="Calibri" panose="020F0502020204030204" pitchFamily="34" charset="0"/>
                <a:cs typeface="Arial" pitchFamily="34" charset="0"/>
              </a:rPr>
              <a:t>Tech Industry-based Training Provider</a:t>
            </a:r>
          </a:p>
          <a:p>
            <a:pPr marL="457200" indent="-457200">
              <a:buAutoNum type="arabicPeriod"/>
            </a:pPr>
            <a:r>
              <a:rPr lang="en-US" sz="2800" dirty="0">
                <a:solidFill>
                  <a:schemeClr val="accent1">
                    <a:lumMod val="75000"/>
                  </a:schemeClr>
                </a:solidFill>
                <a:latin typeface="Calibri" panose="020F0502020204030204" pitchFamily="34" charset="0"/>
                <a:cs typeface="Arial" pitchFamily="34" charset="0"/>
              </a:rPr>
              <a:t>Manufacturing Industry-based Training Provider</a:t>
            </a:r>
            <a:endParaRPr lang="en-US" sz="2400" dirty="0">
              <a:solidFill>
                <a:schemeClr val="accent1">
                  <a:lumMod val="75000"/>
                </a:schemeClr>
              </a:solidFill>
              <a:latin typeface="Arial" pitchFamily="34" charset="0"/>
              <a:cs typeface="Arial" pitchFamily="34" charset="0"/>
            </a:endParaRP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10400" y="4114800"/>
            <a:ext cx="1112520" cy="1036596"/>
          </a:xfrm>
          <a:prstGeom prst="rect">
            <a:avLst/>
          </a:prstGeom>
        </p:spPr>
      </p:pic>
    </p:spTree>
    <p:extLst>
      <p:ext uri="{BB962C8B-B14F-4D97-AF65-F5344CB8AC3E}">
        <p14:creationId xmlns:p14="http://schemas.microsoft.com/office/powerpoint/2010/main" val="33553696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Rockwell" panose="02060603020205020403" pitchFamily="18" charset="0"/>
              </a:rPr>
              <a:t>Program Overview</a:t>
            </a:r>
          </a:p>
        </p:txBody>
      </p:sp>
      <p:sp>
        <p:nvSpPr>
          <p:cNvPr id="3" name="Content Placeholder 2"/>
          <p:cNvSpPr>
            <a:spLocks noGrp="1"/>
          </p:cNvSpPr>
          <p:nvPr>
            <p:ph idx="1"/>
          </p:nvPr>
        </p:nvSpPr>
        <p:spPr>
          <a:xfrm>
            <a:off x="228600" y="1295400"/>
            <a:ext cx="8153400" cy="4830763"/>
          </a:xfrm>
        </p:spPr>
        <p:txBody>
          <a:bodyPr>
            <a:normAutofit/>
          </a:bodyPr>
          <a:lstStyle/>
          <a:p>
            <a:pPr marL="57150" indent="0">
              <a:spcBef>
                <a:spcPts val="600"/>
              </a:spcBef>
              <a:buNone/>
            </a:pPr>
            <a:r>
              <a:rPr lang="en-US" sz="2800" b="1" kern="1200" dirty="0">
                <a:solidFill>
                  <a:schemeClr val="accent2"/>
                </a:solidFill>
                <a:ea typeface="Calibri"/>
                <a:cs typeface="Calibri"/>
                <a:sym typeface="Calibri"/>
              </a:rPr>
              <a:t>TechHire Activities and Service Strategies</a:t>
            </a:r>
          </a:p>
          <a:p>
            <a:pPr marL="514350" indent="-457200">
              <a:spcBef>
                <a:spcPts val="600"/>
              </a:spcBef>
              <a:buFont typeface="Wingdings" panose="05000000000000000000" pitchFamily="2" charset="2"/>
              <a:buChar char="Ø"/>
            </a:pPr>
            <a:r>
              <a:rPr lang="en-US" sz="2400" b="1" kern="1200" dirty="0">
                <a:solidFill>
                  <a:schemeClr val="dk1"/>
                </a:solidFill>
                <a:latin typeface="Calibri" panose="020F0502020204030204" pitchFamily="34" charset="0"/>
                <a:ea typeface="Calibri"/>
                <a:cs typeface="Calibri"/>
                <a:sym typeface="Calibri"/>
              </a:rPr>
              <a:t>Supportive Services</a:t>
            </a:r>
          </a:p>
          <a:p>
            <a:pPr marL="914400" lvl="1" indent="-457200">
              <a:spcBef>
                <a:spcPts val="600"/>
              </a:spcBef>
              <a:buFont typeface="Wingdings" panose="05000000000000000000" pitchFamily="2" charset="2"/>
              <a:buChar char="§"/>
            </a:pPr>
            <a:r>
              <a:rPr lang="en-US" sz="2400" dirty="0">
                <a:latin typeface="Calibri" panose="020F0502020204030204" pitchFamily="34" charset="0"/>
              </a:rPr>
              <a:t>Activities that will allow individuals to participate in the training provided through the grant.</a:t>
            </a:r>
            <a:endParaRPr lang="en-US" sz="2400" b="1" kern="1200" dirty="0">
              <a:solidFill>
                <a:schemeClr val="dk1"/>
              </a:solidFill>
              <a:latin typeface="Calibri" panose="020F0502020204030204" pitchFamily="34" charset="0"/>
              <a:ea typeface="Calibri"/>
              <a:cs typeface="Calibri"/>
              <a:sym typeface="Calibri"/>
            </a:endParaRPr>
          </a:p>
          <a:p>
            <a:pPr marL="514350" indent="-457200">
              <a:spcBef>
                <a:spcPts val="600"/>
              </a:spcBef>
              <a:buFont typeface="Wingdings" panose="05000000000000000000" pitchFamily="2" charset="2"/>
              <a:buChar char="Ø"/>
            </a:pPr>
            <a:r>
              <a:rPr lang="en-US" sz="2400" b="1" kern="1200" dirty="0">
                <a:solidFill>
                  <a:schemeClr val="dk1"/>
                </a:solidFill>
                <a:latin typeface="Calibri" panose="020F0502020204030204" pitchFamily="34" charset="0"/>
                <a:ea typeface="Calibri"/>
                <a:cs typeface="Calibri"/>
                <a:sym typeface="Calibri"/>
              </a:rPr>
              <a:t>Specialized Services</a:t>
            </a:r>
          </a:p>
          <a:p>
            <a:pPr marL="914400" lvl="1" indent="-457200">
              <a:spcBef>
                <a:spcPts val="600"/>
              </a:spcBef>
              <a:buFont typeface="Wingdings" panose="05000000000000000000" pitchFamily="2" charset="2"/>
              <a:buChar char="§"/>
            </a:pPr>
            <a:r>
              <a:rPr lang="en-US" sz="2400" dirty="0">
                <a:latin typeface="Calibri" panose="020F0502020204030204" pitchFamily="34" charset="0"/>
              </a:rPr>
              <a:t>Activities that will facilitate successful completion of education/training activities and job placement to become employed.</a:t>
            </a:r>
            <a:endParaRPr lang="en-US" sz="2400" b="1" kern="1200" dirty="0">
              <a:solidFill>
                <a:schemeClr val="dk1"/>
              </a:solidFill>
              <a:latin typeface="Calibri" panose="020F0502020204030204" pitchFamily="34" charset="0"/>
              <a:sym typeface="Calibri"/>
            </a:endParaRPr>
          </a:p>
          <a:p>
            <a:pPr marL="57150" indent="0">
              <a:spcBef>
                <a:spcPts val="600"/>
              </a:spcBef>
              <a:buNone/>
            </a:pPr>
            <a:r>
              <a:rPr lang="en-US" sz="2400" b="1" kern="1200" dirty="0">
                <a:solidFill>
                  <a:schemeClr val="accent2"/>
                </a:solidFill>
                <a:latin typeface="Calibri" panose="020F0502020204030204" pitchFamily="34" charset="0"/>
                <a:ea typeface="Calibri"/>
                <a:cs typeface="Calibri"/>
                <a:sym typeface="Calibri"/>
              </a:rPr>
              <a:t>Question! Can participants receive a combination of services while enrolled in the grant-funded training?</a:t>
            </a:r>
            <a:endParaRPr lang="en-US" sz="2400" b="1" kern="1200" dirty="0">
              <a:solidFill>
                <a:schemeClr val="accent2"/>
              </a:solidFill>
              <a:latin typeface="Calibri"/>
              <a:ea typeface="Calibri"/>
              <a:cs typeface="Calibri"/>
              <a:sym typeface="Calibri"/>
            </a:endParaRPr>
          </a:p>
        </p:txBody>
      </p:sp>
    </p:spTree>
    <p:extLst>
      <p:ext uri="{BB962C8B-B14F-4D97-AF65-F5344CB8AC3E}">
        <p14:creationId xmlns:p14="http://schemas.microsoft.com/office/powerpoint/2010/main" val="6939561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Rockwell" panose="02060603020205020403" pitchFamily="18" charset="0"/>
              </a:rPr>
              <a:t>Grantee Polling Question</a:t>
            </a:r>
          </a:p>
        </p:txBody>
      </p:sp>
      <p:graphicFrame>
        <p:nvGraphicFramePr>
          <p:cNvPr id="10" name="Diagram 9"/>
          <p:cNvGraphicFramePr/>
          <p:nvPr>
            <p:extLst>
              <p:ext uri="{D42A27DB-BD31-4B8C-83A1-F6EECF244321}">
                <p14:modId xmlns:p14="http://schemas.microsoft.com/office/powerpoint/2010/main" val="4218250338"/>
              </p:ext>
            </p:extLst>
          </p:nvPr>
        </p:nvGraphicFramePr>
        <p:xfrm>
          <a:off x="304800" y="1219200"/>
          <a:ext cx="7620000" cy="213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493852" y="3564791"/>
            <a:ext cx="7391400" cy="2246769"/>
          </a:xfrm>
          <a:prstGeom prst="rect">
            <a:avLst/>
          </a:prstGeom>
          <a:noFill/>
        </p:spPr>
        <p:txBody>
          <a:bodyPr wrap="square" rtlCol="0">
            <a:spAutoFit/>
          </a:bodyPr>
          <a:lstStyle/>
          <a:p>
            <a:pPr marL="457200" indent="-457200">
              <a:buAutoNum type="arabicPeriod"/>
            </a:pPr>
            <a:r>
              <a:rPr lang="en-US" sz="2000" dirty="0">
                <a:solidFill>
                  <a:schemeClr val="accent1">
                    <a:lumMod val="75000"/>
                  </a:schemeClr>
                </a:solidFill>
                <a:latin typeface="+mn-lt"/>
                <a:cs typeface="Arial" pitchFamily="34" charset="0"/>
              </a:rPr>
              <a:t>Networking and Industry Events</a:t>
            </a:r>
          </a:p>
          <a:p>
            <a:pPr marL="457200" indent="-457200">
              <a:buAutoNum type="arabicPeriod"/>
            </a:pPr>
            <a:r>
              <a:rPr lang="en-US" sz="2000" dirty="0">
                <a:solidFill>
                  <a:schemeClr val="accent1">
                    <a:lumMod val="75000"/>
                  </a:schemeClr>
                </a:solidFill>
                <a:latin typeface="+mn-lt"/>
                <a:cs typeface="Arial" pitchFamily="34" charset="0"/>
              </a:rPr>
              <a:t>Mentoring, Job Coaching and Job Search Assistance </a:t>
            </a:r>
          </a:p>
          <a:p>
            <a:pPr marL="457200" indent="-457200">
              <a:buAutoNum type="arabicPeriod"/>
            </a:pPr>
            <a:r>
              <a:rPr lang="en-US" sz="2000" dirty="0">
                <a:solidFill>
                  <a:schemeClr val="accent1">
                    <a:lumMod val="75000"/>
                  </a:schemeClr>
                </a:solidFill>
                <a:cs typeface="Arial" pitchFamily="34" charset="0"/>
              </a:rPr>
              <a:t>Financial Counseling</a:t>
            </a:r>
          </a:p>
          <a:p>
            <a:pPr marL="457200" indent="-457200">
              <a:buAutoNum type="arabicPeriod"/>
            </a:pPr>
            <a:r>
              <a:rPr lang="en-US" sz="2000" dirty="0">
                <a:solidFill>
                  <a:schemeClr val="accent1">
                    <a:lumMod val="75000"/>
                  </a:schemeClr>
                </a:solidFill>
                <a:cs typeface="Arial" pitchFamily="34" charset="0"/>
              </a:rPr>
              <a:t>Mental Health Counseling </a:t>
            </a:r>
          </a:p>
          <a:p>
            <a:pPr marL="457200" indent="-457200">
              <a:buFontTx/>
              <a:buAutoNum type="arabicPeriod"/>
            </a:pPr>
            <a:r>
              <a:rPr lang="en-US" sz="2000" dirty="0">
                <a:solidFill>
                  <a:schemeClr val="accent1">
                    <a:lumMod val="75000"/>
                  </a:schemeClr>
                </a:solidFill>
                <a:cs typeface="Arial" pitchFamily="34" charset="0"/>
              </a:rPr>
              <a:t>Housing Assistance or Relocation Assistance </a:t>
            </a:r>
          </a:p>
          <a:p>
            <a:pPr marL="457200" indent="-457200">
              <a:buFontTx/>
              <a:buAutoNum type="arabicPeriod"/>
            </a:pPr>
            <a:r>
              <a:rPr lang="en-US" sz="2000" dirty="0">
                <a:solidFill>
                  <a:schemeClr val="accent1">
                    <a:lumMod val="75000"/>
                  </a:schemeClr>
                </a:solidFill>
                <a:cs typeface="Arial" pitchFamily="34" charset="0"/>
              </a:rPr>
              <a:t>Child Care or Dependent Care </a:t>
            </a:r>
          </a:p>
          <a:p>
            <a:pPr marL="457200" indent="-457200">
              <a:buAutoNum type="arabicPeriod"/>
            </a:pPr>
            <a:r>
              <a:rPr lang="en-US" sz="2000" dirty="0">
                <a:solidFill>
                  <a:schemeClr val="accent1">
                    <a:lumMod val="75000"/>
                  </a:schemeClr>
                </a:solidFill>
                <a:cs typeface="Arial" pitchFamily="34" charset="0"/>
              </a:rPr>
              <a:t>Transportation</a:t>
            </a:r>
            <a:endParaRPr lang="en-US" sz="2000" dirty="0">
              <a:solidFill>
                <a:schemeClr val="accent1">
                  <a:lumMod val="75000"/>
                </a:schemeClr>
              </a:solidFill>
              <a:latin typeface="+mn-lt"/>
              <a:cs typeface="Arial" pitchFamily="34" charset="0"/>
            </a:endParaRP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38366" y="4419600"/>
            <a:ext cx="1493914" cy="1391960"/>
          </a:xfrm>
          <a:prstGeom prst="rect">
            <a:avLst/>
          </a:prstGeom>
        </p:spPr>
      </p:pic>
    </p:spTree>
    <p:extLst>
      <p:ext uri="{BB962C8B-B14F-4D97-AF65-F5344CB8AC3E}">
        <p14:creationId xmlns:p14="http://schemas.microsoft.com/office/powerpoint/2010/main" val="23212101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Tree>
    <p:extLst>
      <p:ext uri="{BB962C8B-B14F-4D97-AF65-F5344CB8AC3E}">
        <p14:creationId xmlns:p14="http://schemas.microsoft.com/office/powerpoint/2010/main" val="18748048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TechHire Grantees</a:t>
            </a:r>
          </a:p>
        </p:txBody>
      </p:sp>
      <p:sp>
        <p:nvSpPr>
          <p:cNvPr id="3" name="Content Placeholder 2"/>
          <p:cNvSpPr>
            <a:spLocks noGrp="1"/>
          </p:cNvSpPr>
          <p:nvPr>
            <p:ph idx="1"/>
          </p:nvPr>
        </p:nvSpPr>
        <p:spPr/>
        <p:txBody>
          <a:bodyPr/>
          <a:lstStyle/>
          <a:p>
            <a:pPr marL="0" indent="0">
              <a:buNone/>
            </a:pPr>
            <a:r>
              <a:rPr lang="en-US" dirty="0"/>
              <a:t>Create a virtual name tag…</a:t>
            </a:r>
          </a:p>
          <a:p>
            <a:pPr marL="0" indent="0">
              <a:buNone/>
            </a:pP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9055" y="1965960"/>
            <a:ext cx="6102350" cy="398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87275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562600" y="4114800"/>
            <a:ext cx="3276600" cy="1971675"/>
          </a:xfrm>
        </p:spPr>
        <p:txBody>
          <a:bodyPr>
            <a:noAutofit/>
          </a:bodyPr>
          <a:lstStyle/>
          <a:p>
            <a:pPr lvl="0" algn="r" fontAlgn="base">
              <a:spcBef>
                <a:spcPts val="0"/>
              </a:spcBef>
              <a:spcAft>
                <a:spcPct val="0"/>
              </a:spcAft>
            </a:pPr>
            <a:r>
              <a:rPr lang="en-US" sz="2400" cap="none" dirty="0">
                <a:ln>
                  <a:noFill/>
                </a:ln>
                <a:solidFill>
                  <a:schemeClr val="bg1"/>
                </a:solidFill>
                <a:effectLst/>
                <a:latin typeface="Franklin Gothic Medium" panose="020B0603020102020204" pitchFamily="34" charset="0"/>
                <a:ea typeface="+mn-ea"/>
                <a:cs typeface="+mn-cs"/>
              </a:rPr>
              <a:t>Melissa Abdullah, Grant Officer and Aiyana Pucci, Grant Specialist  </a:t>
            </a:r>
            <a:br>
              <a:rPr lang="en-US" sz="2400" cap="none" dirty="0">
                <a:ln>
                  <a:noFill/>
                </a:ln>
                <a:solidFill>
                  <a:schemeClr val="bg1"/>
                </a:solidFill>
                <a:effectLst/>
                <a:latin typeface="Franklin Gothic Medium" panose="020B0603020102020204" pitchFamily="34" charset="0"/>
                <a:ea typeface="+mn-ea"/>
                <a:cs typeface="+mn-cs"/>
              </a:rPr>
            </a:br>
            <a:r>
              <a:rPr lang="en-US" sz="2400" b="0" cap="none" dirty="0">
                <a:ln>
                  <a:noFill/>
                </a:ln>
                <a:solidFill>
                  <a:schemeClr val="bg1"/>
                </a:solidFill>
                <a:effectLst/>
                <a:latin typeface="Franklin Gothic Medium" panose="020B0603020102020204" pitchFamily="34" charset="0"/>
                <a:ea typeface="+mn-ea"/>
                <a:cs typeface="+mn-cs"/>
              </a:rPr>
              <a:t>ETA Office of Grants Management</a:t>
            </a:r>
            <a:endParaRPr lang="en-US" sz="4400" dirty="0">
              <a:solidFill>
                <a:schemeClr val="bg1"/>
              </a:solidFill>
            </a:endParaRPr>
          </a:p>
        </p:txBody>
      </p:sp>
      <p:sp>
        <p:nvSpPr>
          <p:cNvPr id="7" name="Text Placeholder 6"/>
          <p:cNvSpPr>
            <a:spLocks noGrp="1"/>
          </p:cNvSpPr>
          <p:nvPr>
            <p:ph type="body" idx="1"/>
          </p:nvPr>
        </p:nvSpPr>
        <p:spPr>
          <a:xfrm>
            <a:off x="762000" y="2362200"/>
            <a:ext cx="3962400" cy="1905000"/>
          </a:xfrm>
        </p:spPr>
        <p:txBody>
          <a:bodyPr>
            <a:normAutofit fontScale="77500" lnSpcReduction="20000"/>
          </a:bodyPr>
          <a:lstStyle/>
          <a:p>
            <a:pPr algn="ctr"/>
            <a:r>
              <a:rPr lang="en-US" sz="6000" b="1" dirty="0">
                <a:solidFill>
                  <a:srgbClr val="376092"/>
                </a:solidFill>
                <a:effectLst>
                  <a:outerShdw blurRad="38100" dist="38100" dir="2700000" algn="tl">
                    <a:srgbClr val="000000">
                      <a:alpha val="43137"/>
                    </a:srgbClr>
                  </a:outerShdw>
                </a:effectLst>
              </a:rPr>
              <a:t>Grant Award Package</a:t>
            </a:r>
          </a:p>
        </p:txBody>
      </p:sp>
    </p:spTree>
    <p:extLst>
      <p:ext uri="{BB962C8B-B14F-4D97-AF65-F5344CB8AC3E}">
        <p14:creationId xmlns:p14="http://schemas.microsoft.com/office/powerpoint/2010/main" val="35711092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Documents and Settings\Sunderlin.Sarah\Local Settings\Temporary Internet Files\Content.IE5\BZX04FOX\MP900309645[1].jpg"/>
          <p:cNvPicPr>
            <a:picLocks noChangeAspect="1" noChangeArrowheads="1"/>
          </p:cNvPicPr>
          <p:nvPr/>
        </p:nvPicPr>
        <p:blipFill>
          <a:blip r:embed="rId3" cstate="print"/>
          <a:srcRect/>
          <a:stretch>
            <a:fillRect/>
          </a:stretch>
        </p:blipFill>
        <p:spPr bwMode="auto">
          <a:xfrm>
            <a:off x="7010400" y="152400"/>
            <a:ext cx="1676400" cy="12250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p:txBody>
          <a:bodyPr rtlCol="0"/>
          <a:lstStyle/>
          <a:p>
            <a:pPr fontAlgn="auto">
              <a:spcAft>
                <a:spcPts val="0"/>
              </a:spcAft>
              <a:defRPr/>
            </a:pPr>
            <a:r>
              <a:rPr lang="en-US" dirty="0"/>
              <a:t>The Grant Award</a:t>
            </a:r>
          </a:p>
        </p:txBody>
      </p:sp>
      <p:sp>
        <p:nvSpPr>
          <p:cNvPr id="3" name="Content Placeholder 2"/>
          <p:cNvSpPr>
            <a:spLocks noGrp="1"/>
          </p:cNvSpPr>
          <p:nvPr>
            <p:ph idx="1"/>
          </p:nvPr>
        </p:nvSpPr>
        <p:spPr/>
        <p:txBody>
          <a:bodyPr rtlCol="0"/>
          <a:lstStyle/>
          <a:p>
            <a:pPr fontAlgn="auto">
              <a:spcBef>
                <a:spcPts val="0"/>
              </a:spcBef>
              <a:spcAft>
                <a:spcPts val="600"/>
              </a:spcAft>
              <a:buFont typeface="Arial" pitchFamily="34" charset="0"/>
              <a:buNone/>
              <a:defRPr/>
            </a:pPr>
            <a:r>
              <a:rPr lang="en-US" sz="2400" dirty="0"/>
              <a:t>Grant Award Letter</a:t>
            </a:r>
          </a:p>
          <a:p>
            <a:pPr fontAlgn="auto">
              <a:spcBef>
                <a:spcPts val="0"/>
              </a:spcBef>
              <a:spcAft>
                <a:spcPts val="600"/>
              </a:spcAft>
              <a:buFont typeface="Arial" pitchFamily="34" charset="0"/>
              <a:buNone/>
              <a:defRPr/>
            </a:pPr>
            <a:r>
              <a:rPr lang="en-US" sz="2400" dirty="0"/>
              <a:t>Grant Agreement -</a:t>
            </a:r>
          </a:p>
          <a:p>
            <a:pPr marL="457200" indent="-457200" fontAlgn="auto">
              <a:spcAft>
                <a:spcPts val="0"/>
              </a:spcAft>
              <a:buFont typeface="Arial" panose="020B0604020202020204" pitchFamily="34" charset="0"/>
              <a:buChar char="•"/>
              <a:defRPr/>
            </a:pPr>
            <a:r>
              <a:rPr lang="en-US" sz="2400" b="0" dirty="0"/>
              <a:t>Signature Page / Notice of Obligation (NOO)</a:t>
            </a:r>
          </a:p>
          <a:p>
            <a:pPr marL="457200" indent="-457200" fontAlgn="auto">
              <a:spcAft>
                <a:spcPts val="0"/>
              </a:spcAft>
              <a:buFont typeface="Arial" panose="020B0604020202020204" pitchFamily="34" charset="0"/>
              <a:buChar char="•"/>
              <a:defRPr/>
            </a:pPr>
            <a:r>
              <a:rPr lang="en-US" sz="2400" b="0" dirty="0"/>
              <a:t>Condition of Award Page</a:t>
            </a:r>
          </a:p>
          <a:p>
            <a:pPr marL="457200" indent="-457200" fontAlgn="auto">
              <a:spcAft>
                <a:spcPts val="0"/>
              </a:spcAft>
              <a:buFont typeface="Arial" panose="020B0604020202020204" pitchFamily="34" charset="0"/>
              <a:buChar char="•"/>
              <a:defRPr/>
            </a:pPr>
            <a:r>
              <a:rPr lang="en-US" sz="2400" b="0" dirty="0"/>
              <a:t>Terms and Conditions</a:t>
            </a:r>
          </a:p>
          <a:p>
            <a:pPr marL="457200" indent="-457200" fontAlgn="auto">
              <a:spcAft>
                <a:spcPts val="0"/>
              </a:spcAft>
              <a:buFont typeface="Arial" panose="020B0604020202020204" pitchFamily="34" charset="0"/>
              <a:buChar char="•"/>
              <a:defRPr/>
            </a:pPr>
            <a:r>
              <a:rPr lang="en-US" sz="2400" b="0" dirty="0"/>
              <a:t>Application for Federal Assistance</a:t>
            </a:r>
          </a:p>
          <a:p>
            <a:pPr marL="457200" indent="-457200" fontAlgn="auto">
              <a:spcAft>
                <a:spcPts val="0"/>
              </a:spcAft>
              <a:buFont typeface="Arial" panose="020B0604020202020204" pitchFamily="34" charset="0"/>
              <a:buChar char="•"/>
              <a:defRPr/>
            </a:pPr>
            <a:r>
              <a:rPr lang="en-US" sz="2400" b="0" dirty="0"/>
              <a:t>Budget</a:t>
            </a:r>
          </a:p>
          <a:p>
            <a:pPr marL="457200" indent="-457200" fontAlgn="auto">
              <a:spcAft>
                <a:spcPts val="0"/>
              </a:spcAft>
              <a:buFont typeface="Arial" panose="020B0604020202020204" pitchFamily="34" charset="0"/>
              <a:buChar char="•"/>
              <a:defRPr/>
            </a:pPr>
            <a:r>
              <a:rPr lang="en-US" sz="2400" b="0" dirty="0"/>
              <a:t>Statement of Work (SOW)</a:t>
            </a:r>
          </a:p>
          <a:p>
            <a:pPr marL="457200" indent="-457200" fontAlgn="auto">
              <a:spcAft>
                <a:spcPts val="0"/>
              </a:spcAft>
              <a:buFont typeface="Arial" panose="020B0604020202020204" pitchFamily="34" charset="0"/>
              <a:buChar char="•"/>
              <a:defRPr/>
            </a:pPr>
            <a:r>
              <a:rPr lang="en-US" sz="2400" b="0" dirty="0"/>
              <a:t>Indirect Cost Rate Agreement (if applicable)</a:t>
            </a:r>
          </a:p>
          <a:p>
            <a:pPr marL="457200" indent="-457200" fontAlgn="auto">
              <a:spcAft>
                <a:spcPts val="0"/>
              </a:spcAft>
              <a:buFont typeface="Arial" panose="020B0604020202020204" pitchFamily="34" charset="0"/>
              <a:buChar char="•"/>
              <a:defRPr/>
            </a:pPr>
            <a:endParaRPr lang="en-US" dirty="0"/>
          </a:p>
        </p:txBody>
      </p:sp>
    </p:spTree>
    <p:extLst>
      <p:ext uri="{BB962C8B-B14F-4D97-AF65-F5344CB8AC3E}">
        <p14:creationId xmlns:p14="http://schemas.microsoft.com/office/powerpoint/2010/main" val="41548410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fontAlgn="auto">
              <a:spcAft>
                <a:spcPts val="0"/>
              </a:spcAft>
              <a:defRPr/>
            </a:pPr>
            <a:r>
              <a:rPr lang="en-US" dirty="0"/>
              <a:t>Grant Award Letter</a:t>
            </a:r>
          </a:p>
        </p:txBody>
      </p:sp>
      <p:sp>
        <p:nvSpPr>
          <p:cNvPr id="3" name="Content Placeholder 2"/>
          <p:cNvSpPr>
            <a:spLocks noGrp="1"/>
          </p:cNvSpPr>
          <p:nvPr>
            <p:ph idx="1"/>
          </p:nvPr>
        </p:nvSpPr>
        <p:spPr>
          <a:xfrm>
            <a:off x="228600" y="1219200"/>
            <a:ext cx="7924800" cy="4830763"/>
          </a:xfrm>
        </p:spPr>
        <p:txBody>
          <a:bodyPr rtlCol="0">
            <a:normAutofit fontScale="92500" lnSpcReduction="10000"/>
          </a:bodyPr>
          <a:lstStyle/>
          <a:p>
            <a:pPr fontAlgn="auto">
              <a:spcAft>
                <a:spcPts val="0"/>
              </a:spcAft>
              <a:buFont typeface="Arial" pitchFamily="34" charset="0"/>
              <a:buNone/>
              <a:defRPr/>
            </a:pPr>
            <a:r>
              <a:rPr lang="en-US" sz="2400" b="1" dirty="0"/>
              <a:t>Acknowledgements of Award</a:t>
            </a:r>
          </a:p>
          <a:p>
            <a:pPr fontAlgn="auto">
              <a:spcAft>
                <a:spcPts val="0"/>
              </a:spcAft>
              <a:buFont typeface="Arial" pitchFamily="34" charset="0"/>
              <a:buNone/>
              <a:defRPr/>
            </a:pPr>
            <a:r>
              <a:rPr lang="en-US" sz="2400" b="1" dirty="0"/>
              <a:t>Payment Management System</a:t>
            </a:r>
          </a:p>
          <a:p>
            <a:pPr lvl="1" fontAlgn="auto">
              <a:spcAft>
                <a:spcPts val="0"/>
              </a:spcAft>
              <a:buFont typeface="Arial" pitchFamily="34" charset="0"/>
              <a:buChar char="–"/>
              <a:defRPr/>
            </a:pPr>
            <a:r>
              <a:rPr lang="en-US" dirty="0"/>
              <a:t>Information and forms on </a:t>
            </a:r>
            <a:r>
              <a:rPr lang="en-US" u="sng" dirty="0">
                <a:hlinkClick r:id="rId3"/>
              </a:rPr>
              <a:t>www.doleta.gov/grants</a:t>
            </a:r>
            <a:r>
              <a:rPr lang="en-US" dirty="0"/>
              <a:t> under Payment Information</a:t>
            </a:r>
          </a:p>
          <a:p>
            <a:pPr fontAlgn="auto">
              <a:spcAft>
                <a:spcPts val="0"/>
              </a:spcAft>
              <a:buFont typeface="Arial" pitchFamily="34" charset="0"/>
              <a:buNone/>
              <a:defRPr/>
            </a:pPr>
            <a:endParaRPr lang="en-US" sz="2400" b="1" dirty="0"/>
          </a:p>
          <a:p>
            <a:pPr fontAlgn="auto">
              <a:spcAft>
                <a:spcPts val="0"/>
              </a:spcAft>
              <a:buFont typeface="Arial" pitchFamily="34" charset="0"/>
              <a:buNone/>
              <a:defRPr/>
            </a:pPr>
            <a:r>
              <a:rPr lang="en-US" sz="2400" b="1" dirty="0"/>
              <a:t>ETA’s on-line Grantee Fiscal Reporting System </a:t>
            </a:r>
          </a:p>
          <a:p>
            <a:pPr lvl="1" fontAlgn="auto">
              <a:spcAft>
                <a:spcPts val="0"/>
              </a:spcAft>
              <a:buFont typeface="Arial" pitchFamily="34" charset="0"/>
              <a:buChar char="–"/>
              <a:defRPr/>
            </a:pPr>
            <a:r>
              <a:rPr lang="en-US" dirty="0"/>
              <a:t>ETA 9130</a:t>
            </a:r>
          </a:p>
          <a:p>
            <a:pPr lvl="1" fontAlgn="auto">
              <a:spcAft>
                <a:spcPts val="0"/>
              </a:spcAft>
              <a:buFont typeface="Arial" pitchFamily="34" charset="0"/>
              <a:buChar char="–"/>
              <a:defRPr/>
            </a:pPr>
            <a:r>
              <a:rPr lang="en-US" dirty="0"/>
              <a:t>Information to access system on </a:t>
            </a:r>
            <a:r>
              <a:rPr lang="en-US" u="sng" dirty="0">
                <a:hlinkClick r:id="rId3"/>
              </a:rPr>
              <a:t>www.doleta.gov/grants</a:t>
            </a:r>
            <a:r>
              <a:rPr lang="en-US" dirty="0"/>
              <a:t> under Financial Reporting</a:t>
            </a:r>
          </a:p>
          <a:p>
            <a:pPr marL="0" indent="0" fontAlgn="auto">
              <a:spcAft>
                <a:spcPts val="0"/>
              </a:spcAft>
              <a:buFont typeface="Arial" pitchFamily="34" charset="0"/>
              <a:buNone/>
              <a:defRPr/>
            </a:pPr>
            <a:endParaRPr lang="en-US" sz="2400" dirty="0"/>
          </a:p>
          <a:p>
            <a:pPr marL="0" indent="0" fontAlgn="auto">
              <a:spcAft>
                <a:spcPts val="0"/>
              </a:spcAft>
              <a:buFont typeface="Arial" pitchFamily="34" charset="0"/>
              <a:buNone/>
              <a:defRPr/>
            </a:pPr>
            <a:r>
              <a:rPr lang="en-US" sz="2400" b="1" dirty="0"/>
              <a:t>Passwords/PINs are sent separately after supplying the necessary information </a:t>
            </a:r>
          </a:p>
          <a:p>
            <a:pPr algn="ctr" fontAlgn="auto">
              <a:spcAft>
                <a:spcPts val="0"/>
              </a:spcAft>
              <a:buFont typeface="Arial" pitchFamily="34" charset="0"/>
              <a:buNone/>
              <a:defRPr/>
            </a:pPr>
            <a:r>
              <a:rPr lang="en-US" b="1" u="sng" dirty="0">
                <a:solidFill>
                  <a:srgbClr val="C00000"/>
                </a:solidFill>
              </a:rPr>
              <a:t>Once you receive this please DO NOT LOSE IT!</a:t>
            </a:r>
          </a:p>
          <a:p>
            <a:pPr fontAlgn="auto">
              <a:spcAft>
                <a:spcPts val="0"/>
              </a:spcAft>
              <a:buFont typeface="Arial" pitchFamily="34" charset="0"/>
              <a:buNone/>
              <a:defRPr/>
            </a:pPr>
            <a:endParaRPr lang="en-US" sz="2400" dirty="0"/>
          </a:p>
        </p:txBody>
      </p:sp>
      <p:pic>
        <p:nvPicPr>
          <p:cNvPr id="52227" name="Picture 2" descr="C:\Documents and Settings\Sunderlin.Sarah\Local Settings\Temporary Internet Files\Content.IE5\ZC7ZI7M3\MC900442168[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00" y="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8615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a:t>Grant Agreement Notice of Award (NOA)</a:t>
            </a:r>
          </a:p>
        </p:txBody>
      </p:sp>
      <p:sp>
        <p:nvSpPr>
          <p:cNvPr id="3" name="Content Placeholder 2"/>
          <p:cNvSpPr>
            <a:spLocks noGrp="1"/>
          </p:cNvSpPr>
          <p:nvPr>
            <p:ph idx="1"/>
          </p:nvPr>
        </p:nvSpPr>
        <p:spPr>
          <a:xfrm>
            <a:off x="457200" y="1295400"/>
            <a:ext cx="7924800" cy="4830763"/>
          </a:xfrm>
        </p:spPr>
        <p:txBody>
          <a:bodyPr rtlCol="0">
            <a:normAutofit fontScale="85000" lnSpcReduction="20000"/>
          </a:bodyPr>
          <a:lstStyle/>
          <a:p>
            <a:pPr fontAlgn="auto">
              <a:spcBef>
                <a:spcPts val="0"/>
              </a:spcBef>
              <a:spcAft>
                <a:spcPts val="600"/>
              </a:spcAft>
              <a:buFont typeface="Arial" pitchFamily="34" charset="0"/>
              <a:buNone/>
              <a:defRPr/>
            </a:pPr>
            <a:r>
              <a:rPr lang="en-US" sz="2400" b="1" dirty="0"/>
              <a:t>Grant Program </a:t>
            </a:r>
            <a:r>
              <a:rPr lang="en-US" sz="2400" dirty="0"/>
              <a:t>– </a:t>
            </a:r>
            <a:r>
              <a:rPr lang="en-US" sz="2400" i="1" dirty="0">
                <a:solidFill>
                  <a:schemeClr val="bg2"/>
                </a:solidFill>
              </a:rPr>
              <a:t>H-1B </a:t>
            </a:r>
            <a:r>
              <a:rPr lang="en-US" sz="2400" i="1" dirty="0" err="1">
                <a:solidFill>
                  <a:schemeClr val="accent1">
                    <a:lumMod val="75000"/>
                  </a:schemeClr>
                </a:solidFill>
              </a:rPr>
              <a:t>TechHire</a:t>
            </a:r>
            <a:r>
              <a:rPr lang="en-US" sz="2400" i="1" dirty="0">
                <a:solidFill>
                  <a:schemeClr val="accent1">
                    <a:lumMod val="75000"/>
                  </a:schemeClr>
                </a:solidFill>
              </a:rPr>
              <a:t> Partnership Grants</a:t>
            </a:r>
          </a:p>
          <a:p>
            <a:pPr fontAlgn="auto">
              <a:spcBef>
                <a:spcPts val="0"/>
              </a:spcBef>
              <a:spcAft>
                <a:spcPts val="600"/>
              </a:spcAft>
              <a:buFont typeface="Arial" pitchFamily="34" charset="0"/>
              <a:buNone/>
              <a:defRPr/>
            </a:pPr>
            <a:endParaRPr lang="en-US" sz="2400" b="1" dirty="0"/>
          </a:p>
          <a:p>
            <a:pPr fontAlgn="auto">
              <a:spcBef>
                <a:spcPts val="0"/>
              </a:spcBef>
              <a:spcAft>
                <a:spcPts val="600"/>
              </a:spcAft>
              <a:buFont typeface="Arial" pitchFamily="34" charset="0"/>
              <a:buNone/>
              <a:defRPr/>
            </a:pPr>
            <a:r>
              <a:rPr lang="en-US" sz="2400" b="1" dirty="0"/>
              <a:t>Grant Awardees' Identifying Information </a:t>
            </a:r>
            <a:endParaRPr lang="en-US" sz="3600" b="1" dirty="0"/>
          </a:p>
          <a:p>
            <a:pPr fontAlgn="auto">
              <a:spcBef>
                <a:spcPts val="0"/>
              </a:spcBef>
              <a:spcAft>
                <a:spcPts val="600"/>
              </a:spcAft>
              <a:buFont typeface="Arial" pitchFamily="34" charset="0"/>
              <a:buNone/>
              <a:defRPr/>
            </a:pPr>
            <a:endParaRPr lang="en-US" sz="2400" b="1" dirty="0"/>
          </a:p>
          <a:p>
            <a:pPr fontAlgn="auto">
              <a:spcBef>
                <a:spcPts val="0"/>
              </a:spcBef>
              <a:spcAft>
                <a:spcPts val="600"/>
              </a:spcAft>
              <a:buFont typeface="Arial" pitchFamily="34" charset="0"/>
              <a:buNone/>
              <a:defRPr/>
            </a:pPr>
            <a:r>
              <a:rPr lang="en-US" sz="2400" b="1" dirty="0"/>
              <a:t>DOL Identifying Information </a:t>
            </a:r>
            <a:endParaRPr lang="en-US" sz="3600" b="1" dirty="0"/>
          </a:p>
          <a:p>
            <a:pPr lvl="1" fontAlgn="auto">
              <a:spcBef>
                <a:spcPts val="0"/>
              </a:spcBef>
              <a:spcAft>
                <a:spcPts val="600"/>
              </a:spcAft>
              <a:buFont typeface="Arial" pitchFamily="34" charset="0"/>
              <a:buChar char="–"/>
              <a:defRPr/>
            </a:pPr>
            <a:r>
              <a:rPr lang="en-US" sz="2200" dirty="0"/>
              <a:t>Agreement # HG-293XX-16-60-A-XX</a:t>
            </a:r>
          </a:p>
          <a:p>
            <a:pPr fontAlgn="auto">
              <a:spcBef>
                <a:spcPts val="0"/>
              </a:spcBef>
              <a:spcAft>
                <a:spcPts val="600"/>
              </a:spcAft>
              <a:buFont typeface="Arial" pitchFamily="34" charset="0"/>
              <a:buNone/>
              <a:defRPr/>
            </a:pPr>
            <a:endParaRPr lang="en-US" sz="2400" b="1" dirty="0"/>
          </a:p>
          <a:p>
            <a:pPr fontAlgn="auto">
              <a:spcBef>
                <a:spcPts val="0"/>
              </a:spcBef>
              <a:spcAft>
                <a:spcPts val="600"/>
              </a:spcAft>
              <a:buFont typeface="Arial" pitchFamily="34" charset="0"/>
              <a:buNone/>
              <a:defRPr/>
            </a:pPr>
            <a:r>
              <a:rPr lang="en-US" sz="2400" b="1" dirty="0"/>
              <a:t>Period of Performance</a:t>
            </a:r>
            <a:endParaRPr lang="en-US" sz="3600" b="1" dirty="0"/>
          </a:p>
          <a:p>
            <a:pPr fontAlgn="auto">
              <a:spcBef>
                <a:spcPts val="0"/>
              </a:spcBef>
              <a:spcAft>
                <a:spcPts val="600"/>
              </a:spcAft>
              <a:buFont typeface="Arial" pitchFamily="34" charset="0"/>
              <a:buNone/>
              <a:defRPr/>
            </a:pPr>
            <a:endParaRPr lang="en-US" sz="2400" b="1" dirty="0"/>
          </a:p>
          <a:p>
            <a:pPr fontAlgn="auto">
              <a:spcBef>
                <a:spcPts val="0"/>
              </a:spcBef>
              <a:spcAft>
                <a:spcPts val="600"/>
              </a:spcAft>
              <a:buFont typeface="Arial" pitchFamily="34" charset="0"/>
              <a:buNone/>
              <a:defRPr/>
            </a:pPr>
            <a:r>
              <a:rPr lang="en-US" sz="2400" b="1" dirty="0"/>
              <a:t>Award Amount</a:t>
            </a:r>
            <a:endParaRPr lang="en-US" sz="3600" b="1" dirty="0"/>
          </a:p>
          <a:p>
            <a:pPr fontAlgn="auto">
              <a:spcBef>
                <a:spcPts val="0"/>
              </a:spcBef>
              <a:spcAft>
                <a:spcPts val="600"/>
              </a:spcAft>
              <a:buFont typeface="Arial" pitchFamily="34" charset="0"/>
              <a:buNone/>
              <a:defRPr/>
            </a:pPr>
            <a:endParaRPr lang="en-US" sz="2400" b="1" dirty="0"/>
          </a:p>
          <a:p>
            <a:pPr fontAlgn="auto">
              <a:spcBef>
                <a:spcPts val="0"/>
              </a:spcBef>
              <a:spcAft>
                <a:spcPts val="600"/>
              </a:spcAft>
              <a:buFont typeface="Arial" pitchFamily="34" charset="0"/>
              <a:buNone/>
              <a:defRPr/>
            </a:pPr>
            <a:r>
              <a:rPr lang="en-US" sz="2400" b="1" dirty="0"/>
              <a:t>Regulations and Cost Principles </a:t>
            </a:r>
            <a:endParaRPr lang="en-US" sz="3600" b="1" dirty="0"/>
          </a:p>
          <a:p>
            <a:pPr fontAlgn="auto">
              <a:spcBef>
                <a:spcPts val="0"/>
              </a:spcBef>
              <a:spcAft>
                <a:spcPts val="600"/>
              </a:spcAft>
              <a:buFont typeface="Arial" pitchFamily="34" charset="0"/>
              <a:buNone/>
              <a:defRPr/>
            </a:pPr>
            <a:endParaRPr lang="en-US" sz="2400" b="1" dirty="0"/>
          </a:p>
          <a:p>
            <a:pPr fontAlgn="auto">
              <a:spcBef>
                <a:spcPts val="0"/>
              </a:spcBef>
              <a:spcAft>
                <a:spcPts val="600"/>
              </a:spcAft>
              <a:buFont typeface="Arial" pitchFamily="34" charset="0"/>
              <a:buNone/>
              <a:defRPr/>
            </a:pPr>
            <a:r>
              <a:rPr lang="en-US" sz="2400" b="1" dirty="0"/>
              <a:t>Signatures</a:t>
            </a:r>
            <a:endParaRPr lang="en-US" sz="3600" b="1" dirty="0"/>
          </a:p>
        </p:txBody>
      </p:sp>
    </p:spTree>
    <p:extLst>
      <p:ext uri="{BB962C8B-B14F-4D97-AF65-F5344CB8AC3E}">
        <p14:creationId xmlns:p14="http://schemas.microsoft.com/office/powerpoint/2010/main" val="41667742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7488"/>
            <a:ext cx="8382000" cy="774491"/>
          </a:xfrm>
        </p:spPr>
        <p:txBody>
          <a:bodyPr rtlCol="0">
            <a:normAutofit fontScale="90000"/>
          </a:bodyPr>
          <a:lstStyle/>
          <a:p>
            <a:pPr fontAlgn="auto">
              <a:spcAft>
                <a:spcPts val="0"/>
              </a:spcAft>
              <a:defRPr/>
            </a:pPr>
            <a:r>
              <a:rPr lang="en-US" dirty="0"/>
              <a:t>Notice of Award</a:t>
            </a:r>
            <a:br>
              <a:rPr lang="en-US" dirty="0"/>
            </a:br>
            <a:r>
              <a:rPr lang="en-US" dirty="0"/>
              <a:t>Cost Principles and Administrative Requirements</a:t>
            </a:r>
          </a:p>
        </p:txBody>
      </p:sp>
      <p:sp>
        <p:nvSpPr>
          <p:cNvPr id="3" name="Content Placeholder 2"/>
          <p:cNvSpPr>
            <a:spLocks noGrp="1"/>
          </p:cNvSpPr>
          <p:nvPr>
            <p:ph idx="1"/>
          </p:nvPr>
        </p:nvSpPr>
        <p:spPr>
          <a:xfrm>
            <a:off x="304800" y="1265237"/>
            <a:ext cx="8839200" cy="5059363"/>
          </a:xfrm>
        </p:spPr>
        <p:txBody>
          <a:bodyPr rtlCol="0">
            <a:normAutofit/>
          </a:bodyPr>
          <a:lstStyle/>
          <a:p>
            <a:pPr fontAlgn="auto">
              <a:spcAft>
                <a:spcPts val="0"/>
              </a:spcAft>
              <a:buFont typeface="Arial" pitchFamily="34" charset="0"/>
              <a:buNone/>
              <a:defRPr/>
            </a:pPr>
            <a:r>
              <a:rPr lang="en-US" dirty="0"/>
              <a:t>2 CFR Part 200</a:t>
            </a:r>
          </a:p>
          <a:p>
            <a:pPr lvl="1">
              <a:spcAft>
                <a:spcPts val="0"/>
              </a:spcAft>
              <a:buFont typeface="Courier New" panose="02070309020205020404" pitchFamily="49" charset="0"/>
              <a:buChar char="o"/>
              <a:defRPr/>
            </a:pPr>
            <a:r>
              <a:rPr lang="en-US" dirty="0"/>
              <a:t> Cost Principles</a:t>
            </a:r>
          </a:p>
          <a:p>
            <a:pPr lvl="1">
              <a:spcAft>
                <a:spcPts val="0"/>
              </a:spcAft>
              <a:buFont typeface="Courier New" panose="02070309020205020404" pitchFamily="49" charset="0"/>
              <a:buChar char="o"/>
              <a:defRPr/>
            </a:pPr>
            <a:r>
              <a:rPr lang="en-US" dirty="0"/>
              <a:t> Uniform Administrative Requirements </a:t>
            </a:r>
          </a:p>
          <a:p>
            <a:pPr fontAlgn="auto">
              <a:spcAft>
                <a:spcPts val="0"/>
              </a:spcAft>
              <a:buFont typeface="Arial" pitchFamily="34" charset="0"/>
              <a:buNone/>
              <a:defRPr/>
            </a:pPr>
            <a:endParaRPr lang="en-US" dirty="0"/>
          </a:p>
          <a:p>
            <a:pPr fontAlgn="auto">
              <a:spcAft>
                <a:spcPts val="0"/>
              </a:spcAft>
              <a:buFont typeface="Arial" pitchFamily="34" charset="0"/>
              <a:buNone/>
              <a:defRPr/>
            </a:pPr>
            <a:r>
              <a:rPr lang="en-US" dirty="0"/>
              <a:t>2 CFR Part 2900</a:t>
            </a:r>
          </a:p>
          <a:p>
            <a:pPr lvl="1">
              <a:spcAft>
                <a:spcPts val="0"/>
              </a:spcAft>
              <a:buFont typeface="Courier New" panose="02070309020205020404" pitchFamily="49" charset="0"/>
              <a:buChar char="o"/>
              <a:defRPr/>
            </a:pPr>
            <a:r>
              <a:rPr lang="en-US" dirty="0"/>
              <a:t> DOL Exceptions</a:t>
            </a:r>
          </a:p>
          <a:p>
            <a:pPr marL="190500" indent="0">
              <a:spcAft>
                <a:spcPts val="0"/>
              </a:spcAft>
              <a:buNone/>
              <a:defRPr/>
            </a:pPr>
            <a:endParaRPr lang="en-US" dirty="0"/>
          </a:p>
          <a:p>
            <a:pPr marL="190500" indent="0">
              <a:spcAft>
                <a:spcPts val="0"/>
              </a:spcAft>
              <a:buNone/>
              <a:defRPr/>
            </a:pPr>
            <a:r>
              <a:rPr lang="en-US" dirty="0"/>
              <a:t>Other Requirements in the NOA</a:t>
            </a:r>
          </a:p>
          <a:p>
            <a:pPr lvl="1">
              <a:spcAft>
                <a:spcPts val="0"/>
              </a:spcAft>
              <a:buFont typeface="Courier New" panose="02070309020205020404" pitchFamily="49" charset="0"/>
              <a:buChar char="o"/>
              <a:defRPr/>
            </a:pPr>
            <a:r>
              <a:rPr lang="en-US" dirty="0"/>
              <a:t> Condition of Award</a:t>
            </a:r>
          </a:p>
          <a:p>
            <a:pPr lvl="1">
              <a:spcAft>
                <a:spcPts val="0"/>
              </a:spcAft>
              <a:buFont typeface="Courier New" panose="02070309020205020404" pitchFamily="49" charset="0"/>
              <a:buChar char="o"/>
              <a:defRPr/>
            </a:pPr>
            <a:r>
              <a:rPr lang="en-US" dirty="0"/>
              <a:t> Federal Award Terms</a:t>
            </a:r>
          </a:p>
        </p:txBody>
      </p:sp>
    </p:spTree>
    <p:extLst>
      <p:ext uri="{BB962C8B-B14F-4D97-AF65-F5344CB8AC3E}">
        <p14:creationId xmlns:p14="http://schemas.microsoft.com/office/powerpoint/2010/main" val="22863718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fontAlgn="auto">
              <a:spcAft>
                <a:spcPts val="0"/>
              </a:spcAft>
              <a:defRPr/>
            </a:pPr>
            <a:r>
              <a:rPr lang="en-US" sz="2800" dirty="0"/>
              <a:t>Grant Agreement</a:t>
            </a:r>
            <a:br>
              <a:rPr lang="en-US" sz="2800" dirty="0"/>
            </a:br>
            <a:r>
              <a:rPr lang="en-US" sz="2800" dirty="0"/>
              <a:t>Condition of Award &amp; Terms and Conditions</a:t>
            </a:r>
          </a:p>
        </p:txBody>
      </p:sp>
      <p:sp>
        <p:nvSpPr>
          <p:cNvPr id="3" name="Content Placeholder 2"/>
          <p:cNvSpPr>
            <a:spLocks noGrp="1"/>
          </p:cNvSpPr>
          <p:nvPr>
            <p:ph idx="1"/>
          </p:nvPr>
        </p:nvSpPr>
        <p:spPr>
          <a:xfrm>
            <a:off x="457200" y="1219200"/>
            <a:ext cx="5181600" cy="4754563"/>
          </a:xfrm>
        </p:spPr>
        <p:txBody>
          <a:bodyPr rtlCol="0">
            <a:normAutofit/>
          </a:bodyPr>
          <a:lstStyle/>
          <a:p>
            <a:pPr fontAlgn="auto">
              <a:spcAft>
                <a:spcPts val="0"/>
              </a:spcAft>
              <a:buFont typeface="Arial" pitchFamily="34" charset="0"/>
              <a:buNone/>
              <a:defRPr/>
            </a:pPr>
            <a:r>
              <a:rPr lang="en-US" sz="2400" b="1" dirty="0"/>
              <a:t>Condition of Award</a:t>
            </a:r>
          </a:p>
          <a:p>
            <a:pPr marL="457200" indent="-457200" fontAlgn="auto">
              <a:spcAft>
                <a:spcPts val="0"/>
              </a:spcAft>
              <a:buFont typeface="Arial" panose="020B0604020202020204" pitchFamily="34" charset="0"/>
              <a:buChar char="•"/>
              <a:defRPr/>
            </a:pPr>
            <a:r>
              <a:rPr lang="en-US" sz="2400" b="0" dirty="0"/>
              <a:t>All have the first conditions with additional conditions as needed</a:t>
            </a:r>
          </a:p>
          <a:p>
            <a:pPr fontAlgn="auto">
              <a:spcAft>
                <a:spcPts val="0"/>
              </a:spcAft>
              <a:buFont typeface="Arial" pitchFamily="34" charset="0"/>
              <a:buNone/>
              <a:defRPr/>
            </a:pPr>
            <a:endParaRPr lang="en-US" sz="2400" dirty="0"/>
          </a:p>
          <a:p>
            <a:pPr fontAlgn="auto">
              <a:spcAft>
                <a:spcPts val="0"/>
              </a:spcAft>
              <a:buFont typeface="Arial" pitchFamily="34" charset="0"/>
              <a:buNone/>
              <a:defRPr/>
            </a:pPr>
            <a:r>
              <a:rPr lang="en-US" sz="2400" b="1" dirty="0"/>
              <a:t>Terms and Conditions</a:t>
            </a:r>
          </a:p>
          <a:p>
            <a:pPr marL="457200" indent="-457200" fontAlgn="auto">
              <a:spcAft>
                <a:spcPts val="0"/>
              </a:spcAft>
              <a:buFont typeface="Arial" panose="020B0604020202020204" pitchFamily="34" charset="0"/>
              <a:buChar char="•"/>
              <a:defRPr/>
            </a:pPr>
            <a:r>
              <a:rPr lang="en-US" sz="2400" b="0" dirty="0"/>
              <a:t>Order of Precedence</a:t>
            </a:r>
          </a:p>
          <a:p>
            <a:pPr marL="457200" indent="-457200" fontAlgn="auto">
              <a:spcAft>
                <a:spcPts val="0"/>
              </a:spcAft>
              <a:buFont typeface="Arial" panose="020B0604020202020204" pitchFamily="34" charset="0"/>
              <a:buChar char="•"/>
              <a:defRPr/>
            </a:pPr>
            <a:r>
              <a:rPr lang="en-US" sz="2400" b="0" dirty="0"/>
              <a:t>Funding Opportunity Announcement (FOA) and Amendments (incorporated by reference)</a:t>
            </a:r>
          </a:p>
        </p:txBody>
      </p:sp>
      <p:pic>
        <p:nvPicPr>
          <p:cNvPr id="5" name="Picture 4" descr="p2"/>
          <p:cNvPicPr/>
          <p:nvPr/>
        </p:nvPicPr>
        <p:blipFill>
          <a:blip r:embed="rId3" cstate="print"/>
          <a:srcRect/>
          <a:stretch>
            <a:fillRect/>
          </a:stretch>
        </p:blipFill>
        <p:spPr bwMode="auto">
          <a:xfrm rot="690449">
            <a:off x="6145512" y="2634950"/>
            <a:ext cx="1424976" cy="216780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6" name="Picture 6" descr="p1"/>
          <p:cNvPicPr>
            <a:picLocks noChangeAspect="1" noChangeArrowheads="1"/>
          </p:cNvPicPr>
          <p:nvPr/>
        </p:nvPicPr>
        <p:blipFill>
          <a:blip r:embed="rId4" cstate="print"/>
          <a:srcRect/>
          <a:stretch>
            <a:fillRect/>
          </a:stretch>
        </p:blipFill>
        <p:spPr bwMode="auto">
          <a:xfrm rot="689509">
            <a:off x="6980811" y="2275066"/>
            <a:ext cx="1637745" cy="216261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9533459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a:t>Grant Agreement Terms and Conditions</a:t>
            </a:r>
          </a:p>
        </p:txBody>
      </p:sp>
      <p:sp>
        <p:nvSpPr>
          <p:cNvPr id="3" name="Content Placeholder 2"/>
          <p:cNvSpPr>
            <a:spLocks noGrp="1"/>
          </p:cNvSpPr>
          <p:nvPr>
            <p:ph idx="1"/>
          </p:nvPr>
        </p:nvSpPr>
        <p:spPr>
          <a:xfrm>
            <a:off x="457200" y="1219200"/>
            <a:ext cx="5181600" cy="5410200"/>
          </a:xfrm>
        </p:spPr>
        <p:txBody>
          <a:bodyPr rtlCol="0">
            <a:normAutofit/>
          </a:bodyPr>
          <a:lstStyle/>
          <a:p>
            <a:pPr marL="457200" indent="-457200" fontAlgn="auto">
              <a:spcAft>
                <a:spcPts val="0"/>
              </a:spcAft>
              <a:buFont typeface="Arial" panose="020B0604020202020204" pitchFamily="34" charset="0"/>
              <a:buChar char="•"/>
              <a:defRPr/>
            </a:pPr>
            <a:r>
              <a:rPr lang="en-US" b="0" dirty="0"/>
              <a:t>Indirect Cost Rates</a:t>
            </a:r>
          </a:p>
          <a:p>
            <a:pPr marL="457200" indent="-457200" fontAlgn="auto">
              <a:spcAft>
                <a:spcPts val="0"/>
              </a:spcAft>
              <a:buFont typeface="Arial" panose="020B0604020202020204" pitchFamily="34" charset="0"/>
              <a:buChar char="•"/>
              <a:defRPr/>
            </a:pPr>
            <a:r>
              <a:rPr lang="en-US" b="0" dirty="0"/>
              <a:t>FPO Contact Information</a:t>
            </a:r>
          </a:p>
          <a:p>
            <a:pPr marL="457200" indent="-457200" fontAlgn="auto">
              <a:spcAft>
                <a:spcPts val="0"/>
              </a:spcAft>
              <a:buFont typeface="Arial" panose="020B0604020202020204" pitchFamily="34" charset="0"/>
              <a:buChar char="•"/>
              <a:defRPr/>
            </a:pPr>
            <a:r>
              <a:rPr lang="en-US" b="0" dirty="0"/>
              <a:t>Equipment Requirements</a:t>
            </a:r>
          </a:p>
          <a:p>
            <a:pPr marL="457200" indent="-457200" fontAlgn="auto">
              <a:spcAft>
                <a:spcPts val="0"/>
              </a:spcAft>
              <a:buFont typeface="Arial" panose="020B0604020202020204" pitchFamily="34" charset="0"/>
              <a:buChar char="•"/>
              <a:defRPr/>
            </a:pPr>
            <a:r>
              <a:rPr lang="en-US" b="0" dirty="0"/>
              <a:t>Pre-Award Costs</a:t>
            </a:r>
          </a:p>
          <a:p>
            <a:pPr marL="457200" indent="-457200" fontAlgn="auto">
              <a:spcAft>
                <a:spcPts val="0"/>
              </a:spcAft>
              <a:buFont typeface="Arial" panose="020B0604020202020204" pitchFamily="34" charset="0"/>
              <a:buChar char="•"/>
              <a:defRPr/>
            </a:pPr>
            <a:r>
              <a:rPr lang="en-US" b="0" dirty="0"/>
              <a:t>Reporting Requirements</a:t>
            </a:r>
          </a:p>
          <a:p>
            <a:pPr marL="457200" indent="-457200" fontAlgn="auto">
              <a:spcAft>
                <a:spcPts val="0"/>
              </a:spcAft>
              <a:buFont typeface="Arial" panose="020B0604020202020204" pitchFamily="34" charset="0"/>
              <a:buChar char="•"/>
              <a:defRPr/>
            </a:pPr>
            <a:r>
              <a:rPr lang="en-US" b="0" dirty="0"/>
              <a:t>Consultant Fees</a:t>
            </a:r>
          </a:p>
          <a:p>
            <a:pPr marL="457200" indent="-457200" fontAlgn="auto">
              <a:spcAft>
                <a:spcPts val="0"/>
              </a:spcAft>
              <a:buFont typeface="Arial" panose="020B0604020202020204" pitchFamily="34" charset="0"/>
              <a:buChar char="•"/>
              <a:defRPr/>
            </a:pPr>
            <a:r>
              <a:rPr lang="en-US" b="0" dirty="0"/>
              <a:t>Publicity</a:t>
            </a:r>
          </a:p>
          <a:p>
            <a:pPr marL="457200" indent="-457200" fontAlgn="auto">
              <a:spcAft>
                <a:spcPts val="0"/>
              </a:spcAft>
              <a:buFont typeface="Arial" panose="020B0604020202020204" pitchFamily="34" charset="0"/>
              <a:buChar char="•"/>
              <a:defRPr/>
            </a:pPr>
            <a:r>
              <a:rPr lang="en-US" b="0" dirty="0"/>
              <a:t>Procurement</a:t>
            </a:r>
          </a:p>
          <a:p>
            <a:pPr marL="457200" indent="-457200" fontAlgn="auto">
              <a:spcAft>
                <a:spcPts val="0"/>
              </a:spcAft>
              <a:buFont typeface="Arial" panose="020B0604020202020204" pitchFamily="34" charset="0"/>
              <a:buChar char="•"/>
              <a:defRPr/>
            </a:pPr>
            <a:r>
              <a:rPr lang="en-US" b="0" dirty="0"/>
              <a:t>Audit Requirements</a:t>
            </a:r>
          </a:p>
          <a:p>
            <a:pPr marL="457200" indent="-457200" fontAlgn="auto">
              <a:spcAft>
                <a:spcPts val="0"/>
              </a:spcAft>
              <a:buFont typeface="Arial" panose="020B0604020202020204" pitchFamily="34" charset="0"/>
              <a:buChar char="•"/>
              <a:defRPr/>
            </a:pPr>
            <a:r>
              <a:rPr lang="en-US" b="0" dirty="0"/>
              <a:t>Intellectual Property</a:t>
            </a:r>
          </a:p>
        </p:txBody>
      </p:sp>
      <p:pic>
        <p:nvPicPr>
          <p:cNvPr id="5" name="Picture 4" descr="p2"/>
          <p:cNvPicPr/>
          <p:nvPr/>
        </p:nvPicPr>
        <p:blipFill>
          <a:blip r:embed="rId3" cstate="print"/>
          <a:srcRect/>
          <a:stretch>
            <a:fillRect/>
          </a:stretch>
        </p:blipFill>
        <p:spPr bwMode="auto">
          <a:xfrm rot="690449">
            <a:off x="6145512" y="2634950"/>
            <a:ext cx="1424976" cy="216780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6" name="Picture 6" descr="p1"/>
          <p:cNvPicPr>
            <a:picLocks noChangeAspect="1" noChangeArrowheads="1"/>
          </p:cNvPicPr>
          <p:nvPr/>
        </p:nvPicPr>
        <p:blipFill>
          <a:blip r:embed="rId4" cstate="print"/>
          <a:srcRect/>
          <a:stretch>
            <a:fillRect/>
          </a:stretch>
        </p:blipFill>
        <p:spPr bwMode="auto">
          <a:xfrm rot="689509">
            <a:off x="6980811" y="2275066"/>
            <a:ext cx="1637745" cy="216261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7184197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a:t>Terms and Conditions – Equipment Purchases</a:t>
            </a:r>
          </a:p>
        </p:txBody>
      </p:sp>
      <p:sp>
        <p:nvSpPr>
          <p:cNvPr id="3" name="Content Placeholder 2"/>
          <p:cNvSpPr>
            <a:spLocks noGrp="1"/>
          </p:cNvSpPr>
          <p:nvPr>
            <p:ph idx="1"/>
          </p:nvPr>
        </p:nvSpPr>
        <p:spPr>
          <a:xfrm>
            <a:off x="442686" y="1190172"/>
            <a:ext cx="8229600" cy="4754563"/>
          </a:xfrm>
        </p:spPr>
        <p:txBody>
          <a:bodyPr rtlCol="0"/>
          <a:lstStyle/>
          <a:p>
            <a:pPr marL="342900" lvl="1" indent="-342900" fontAlgn="auto">
              <a:spcBef>
                <a:spcPts val="0"/>
              </a:spcBef>
              <a:spcAft>
                <a:spcPts val="1200"/>
              </a:spcAft>
              <a:buFont typeface="Arial" pitchFamily="34" charset="0"/>
              <a:buChar char="–"/>
              <a:defRPr/>
            </a:pPr>
            <a:r>
              <a:rPr lang="en-US" sz="2200" dirty="0"/>
              <a:t>Equipment purchases  with a per unit acquisition cost of $5,000 or more, and a useful life of more than one year need prior approval from Grant Officer.</a:t>
            </a:r>
          </a:p>
          <a:p>
            <a:pPr marL="342900" lvl="1" indent="-342900" fontAlgn="auto">
              <a:spcBef>
                <a:spcPts val="0"/>
              </a:spcBef>
              <a:spcAft>
                <a:spcPts val="1200"/>
              </a:spcAft>
              <a:buFont typeface="Arial" pitchFamily="34" charset="0"/>
              <a:buChar char="–"/>
              <a:defRPr/>
            </a:pPr>
            <a:r>
              <a:rPr lang="en-US" sz="2200" dirty="0"/>
              <a:t>Submit a detailed equipment purchase list with descriptions of each item to your Federal Project Officer (FPO) for review.  We encourage you to submit this request as early as possible in the period of performance, with as many planned pieces of equipment as possible.</a:t>
            </a:r>
          </a:p>
          <a:p>
            <a:pPr marL="342900" lvl="1" indent="-342900" fontAlgn="auto">
              <a:spcBef>
                <a:spcPts val="0"/>
              </a:spcBef>
              <a:spcAft>
                <a:spcPts val="1200"/>
              </a:spcAft>
              <a:buFont typeface="Arial" pitchFamily="34" charset="0"/>
              <a:buChar char="–"/>
              <a:defRPr/>
            </a:pPr>
            <a:r>
              <a:rPr lang="en-US" sz="2200" dirty="0"/>
              <a:t>Your FPO will review the items and submit the list for approval.  A modification to your grant will be processed approving the equipment purchases. </a:t>
            </a:r>
          </a:p>
          <a:p>
            <a:pPr fontAlgn="auto">
              <a:spcAft>
                <a:spcPts val="0"/>
              </a:spcAft>
              <a:buFont typeface="Arial" pitchFamily="34" charset="0"/>
              <a:buNone/>
              <a:defRPr/>
            </a:pPr>
            <a:endParaRPr lang="en-US" dirty="0"/>
          </a:p>
        </p:txBody>
      </p:sp>
    </p:spTree>
    <p:extLst>
      <p:ext uri="{BB962C8B-B14F-4D97-AF65-F5344CB8AC3E}">
        <p14:creationId xmlns:p14="http://schemas.microsoft.com/office/powerpoint/2010/main" val="31840590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US" dirty="0"/>
              <a:t>Grant Agreement Attachments</a:t>
            </a:r>
          </a:p>
        </p:txBody>
      </p:sp>
      <p:sp>
        <p:nvSpPr>
          <p:cNvPr id="3" name="Content Placeholder 2"/>
          <p:cNvSpPr>
            <a:spLocks noGrp="1"/>
          </p:cNvSpPr>
          <p:nvPr>
            <p:ph idx="1"/>
          </p:nvPr>
        </p:nvSpPr>
        <p:spPr>
          <a:xfrm>
            <a:off x="457200" y="1219200"/>
            <a:ext cx="5181600" cy="4754563"/>
          </a:xfrm>
        </p:spPr>
        <p:txBody>
          <a:bodyPr rtlCol="0">
            <a:normAutofit/>
          </a:bodyPr>
          <a:lstStyle/>
          <a:p>
            <a:pPr marL="0" indent="0" eaLnBrk="1" hangingPunct="1">
              <a:spcBef>
                <a:spcPct val="45000"/>
              </a:spcBef>
              <a:spcAft>
                <a:spcPts val="600"/>
              </a:spcAft>
              <a:buNone/>
              <a:defRPr/>
            </a:pPr>
            <a:r>
              <a:rPr lang="en-US" sz="2400" b="1" dirty="0"/>
              <a:t>Attachment A</a:t>
            </a:r>
            <a:r>
              <a:rPr lang="en-US" sz="2400" b="0" dirty="0"/>
              <a:t>: SF-424</a:t>
            </a:r>
          </a:p>
          <a:p>
            <a:pPr marL="0" indent="0" eaLnBrk="1" hangingPunct="1">
              <a:spcBef>
                <a:spcPct val="45000"/>
              </a:spcBef>
              <a:spcAft>
                <a:spcPts val="600"/>
              </a:spcAft>
              <a:buNone/>
              <a:defRPr/>
            </a:pPr>
            <a:r>
              <a:rPr lang="en-US" sz="2400" b="1" dirty="0"/>
              <a:t>Attachment B</a:t>
            </a:r>
            <a:r>
              <a:rPr lang="en-US" sz="2400" b="0" dirty="0"/>
              <a:t>: SF-424A</a:t>
            </a:r>
          </a:p>
          <a:p>
            <a:pPr marL="0" indent="0" eaLnBrk="1" hangingPunct="1">
              <a:spcBef>
                <a:spcPct val="45000"/>
              </a:spcBef>
              <a:spcAft>
                <a:spcPts val="600"/>
              </a:spcAft>
              <a:buNone/>
              <a:defRPr/>
            </a:pPr>
            <a:r>
              <a:rPr lang="en-US" sz="2400" b="1" dirty="0"/>
              <a:t>Attachment C</a:t>
            </a:r>
            <a:r>
              <a:rPr lang="en-US" sz="2400" b="0" dirty="0"/>
              <a:t>: Budget Narrative</a:t>
            </a:r>
          </a:p>
          <a:p>
            <a:pPr marL="0" indent="0" eaLnBrk="1" hangingPunct="1">
              <a:spcBef>
                <a:spcPct val="45000"/>
              </a:spcBef>
              <a:spcAft>
                <a:spcPts val="600"/>
              </a:spcAft>
              <a:buNone/>
              <a:defRPr/>
            </a:pPr>
            <a:r>
              <a:rPr lang="en-US" sz="2400" b="1" dirty="0"/>
              <a:t>Attachment D</a:t>
            </a:r>
            <a:r>
              <a:rPr lang="en-US" sz="2400" b="0" dirty="0"/>
              <a:t>: Statement of Work</a:t>
            </a:r>
          </a:p>
          <a:p>
            <a:pPr marL="0" indent="0" eaLnBrk="1" hangingPunct="1">
              <a:spcBef>
                <a:spcPct val="45000"/>
              </a:spcBef>
              <a:spcAft>
                <a:spcPts val="600"/>
              </a:spcAft>
              <a:buNone/>
              <a:defRPr/>
            </a:pPr>
            <a:r>
              <a:rPr lang="en-US" sz="2400" b="1" dirty="0"/>
              <a:t>Attachment E</a:t>
            </a:r>
            <a:r>
              <a:rPr lang="en-US" sz="2400" b="0" dirty="0"/>
              <a:t>: Indirect Cost Rate Agreement (if applicable)</a:t>
            </a:r>
          </a:p>
          <a:p>
            <a:pPr fontAlgn="auto">
              <a:spcAft>
                <a:spcPts val="0"/>
              </a:spcAft>
              <a:buFont typeface="Arial" pitchFamily="34" charset="0"/>
              <a:buNone/>
              <a:defRPr/>
            </a:pPr>
            <a:endParaRPr lang="en-US" sz="2400" b="0" dirty="0"/>
          </a:p>
        </p:txBody>
      </p:sp>
      <p:pic>
        <p:nvPicPr>
          <p:cNvPr id="5" name="Picture 4" descr="p2"/>
          <p:cNvPicPr/>
          <p:nvPr/>
        </p:nvPicPr>
        <p:blipFill>
          <a:blip r:embed="rId3" cstate="print"/>
          <a:srcRect/>
          <a:stretch>
            <a:fillRect/>
          </a:stretch>
        </p:blipFill>
        <p:spPr bwMode="auto">
          <a:xfrm rot="690449">
            <a:off x="6145512" y="2634950"/>
            <a:ext cx="1424976" cy="216780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6" name="Picture 6" descr="p1"/>
          <p:cNvPicPr>
            <a:picLocks noChangeAspect="1" noChangeArrowheads="1"/>
          </p:cNvPicPr>
          <p:nvPr/>
        </p:nvPicPr>
        <p:blipFill>
          <a:blip r:embed="rId4" cstate="print"/>
          <a:srcRect/>
          <a:stretch>
            <a:fillRect/>
          </a:stretch>
        </p:blipFill>
        <p:spPr bwMode="auto">
          <a:xfrm rot="689509">
            <a:off x="6980811" y="2275066"/>
            <a:ext cx="1637745" cy="216261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5007399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US" dirty="0"/>
              <a:t>Budget and Statement of Work</a:t>
            </a:r>
          </a:p>
        </p:txBody>
      </p:sp>
      <p:sp>
        <p:nvSpPr>
          <p:cNvPr id="3" name="Content Placeholder 2"/>
          <p:cNvSpPr>
            <a:spLocks noGrp="1"/>
          </p:cNvSpPr>
          <p:nvPr>
            <p:ph idx="1"/>
          </p:nvPr>
        </p:nvSpPr>
        <p:spPr>
          <a:xfrm>
            <a:off x="457200" y="1219200"/>
            <a:ext cx="7924800" cy="4906963"/>
          </a:xfrm>
        </p:spPr>
        <p:txBody>
          <a:bodyPr rtlCol="0">
            <a:normAutofit fontScale="92500" lnSpcReduction="10000"/>
          </a:bodyPr>
          <a:lstStyle/>
          <a:p>
            <a:pPr marL="0" indent="0" fontAlgn="auto">
              <a:spcAft>
                <a:spcPts val="0"/>
              </a:spcAft>
              <a:buNone/>
              <a:defRPr/>
            </a:pPr>
            <a:r>
              <a:rPr lang="en-US" b="1" dirty="0"/>
              <a:t>Budget Information</a:t>
            </a:r>
          </a:p>
          <a:p>
            <a:pPr lvl="1" fontAlgn="auto">
              <a:spcAft>
                <a:spcPts val="0"/>
              </a:spcAft>
              <a:buFont typeface="Arial" pitchFamily="34" charset="0"/>
              <a:buChar char="–"/>
              <a:defRPr/>
            </a:pPr>
            <a:r>
              <a:rPr lang="en-US" dirty="0">
                <a:ea typeface="Arial Unicode MS" panose="020B0604020202020204" pitchFamily="34" charset="-128"/>
                <a:cs typeface="Arial Unicode MS" panose="020B0604020202020204" pitchFamily="34" charset="-128"/>
              </a:rPr>
              <a:t>SF-424A</a:t>
            </a:r>
          </a:p>
          <a:p>
            <a:pPr lvl="1" fontAlgn="auto">
              <a:spcAft>
                <a:spcPts val="0"/>
              </a:spcAft>
              <a:buFont typeface="Arial" pitchFamily="34" charset="0"/>
              <a:buChar char="–"/>
              <a:defRPr/>
            </a:pPr>
            <a:r>
              <a:rPr lang="en-US" dirty="0">
                <a:ea typeface="Arial Unicode MS" panose="020B0604020202020204" pitchFamily="34" charset="-128"/>
                <a:cs typeface="Arial Unicode MS" panose="020B0604020202020204" pitchFamily="34" charset="-128"/>
              </a:rPr>
              <a:t>Budget Narrative</a:t>
            </a:r>
          </a:p>
          <a:p>
            <a:pPr lvl="1" fontAlgn="auto">
              <a:spcAft>
                <a:spcPts val="0"/>
              </a:spcAft>
              <a:buFont typeface="Arial" pitchFamily="34" charset="0"/>
              <a:buChar char="–"/>
              <a:defRPr/>
            </a:pPr>
            <a:endParaRPr lang="en-US" dirty="0">
              <a:ea typeface="Arial Unicode MS" panose="020B0604020202020204" pitchFamily="34" charset="-128"/>
              <a:cs typeface="Arial Unicode MS" panose="020B0604020202020204" pitchFamily="34" charset="-128"/>
            </a:endParaRPr>
          </a:p>
          <a:p>
            <a:pPr fontAlgn="auto">
              <a:spcAft>
                <a:spcPts val="0"/>
              </a:spcAft>
              <a:buFont typeface="Arial" pitchFamily="34" charset="0"/>
              <a:buNone/>
              <a:defRPr/>
            </a:pPr>
            <a:r>
              <a:rPr lang="en-US" b="1" dirty="0"/>
              <a:t>Grantee’s original proposal </a:t>
            </a:r>
          </a:p>
          <a:p>
            <a:pPr lvl="1" fontAlgn="auto">
              <a:spcAft>
                <a:spcPts val="0"/>
              </a:spcAft>
              <a:buFont typeface="Arial" pitchFamily="34" charset="0"/>
              <a:buChar char="–"/>
              <a:defRPr/>
            </a:pPr>
            <a:r>
              <a:rPr lang="en-US" dirty="0">
                <a:ea typeface="Arial Unicode MS" panose="020B0604020202020204" pitchFamily="34" charset="-128"/>
                <a:cs typeface="Arial Unicode MS" panose="020B0604020202020204" pitchFamily="34" charset="-128"/>
              </a:rPr>
              <a:t>Technical Proposal</a:t>
            </a:r>
          </a:p>
          <a:p>
            <a:pPr lvl="1" fontAlgn="auto">
              <a:spcAft>
                <a:spcPts val="0"/>
              </a:spcAft>
              <a:buFont typeface="Arial" pitchFamily="34" charset="0"/>
              <a:buChar char="–"/>
              <a:defRPr/>
            </a:pPr>
            <a:r>
              <a:rPr lang="en-US" dirty="0">
                <a:ea typeface="Arial Unicode MS" panose="020B0604020202020204" pitchFamily="34" charset="-128"/>
                <a:cs typeface="Arial Unicode MS" panose="020B0604020202020204" pitchFamily="34" charset="-128"/>
              </a:rPr>
              <a:t>Abstract</a:t>
            </a:r>
          </a:p>
          <a:p>
            <a:pPr lvl="1" fontAlgn="auto">
              <a:spcAft>
                <a:spcPts val="0"/>
              </a:spcAft>
              <a:buFont typeface="Arial" pitchFamily="34" charset="0"/>
              <a:buChar char="–"/>
              <a:defRPr/>
            </a:pPr>
            <a:r>
              <a:rPr lang="en-US" dirty="0">
                <a:ea typeface="Arial Unicode MS" panose="020B0604020202020204" pitchFamily="34" charset="-128"/>
                <a:cs typeface="Arial Unicode MS" panose="020B0604020202020204" pitchFamily="34" charset="-128"/>
              </a:rPr>
              <a:t>Documentation of Employer Commitment</a:t>
            </a:r>
          </a:p>
          <a:p>
            <a:pPr lvl="1">
              <a:spcAft>
                <a:spcPts val="0"/>
              </a:spcAft>
              <a:buFont typeface="Arial" pitchFamily="34" charset="0"/>
              <a:buChar char="–"/>
              <a:defRPr/>
            </a:pPr>
            <a:r>
              <a:rPr lang="en-US" dirty="0">
                <a:ea typeface="Arial Unicode MS" panose="020B0604020202020204" pitchFamily="34" charset="-128"/>
                <a:cs typeface="Arial Unicode MS" panose="020B0604020202020204" pitchFamily="34" charset="-128"/>
              </a:rPr>
              <a:t>Performance Outcomes Table</a:t>
            </a:r>
            <a:endParaRPr lang="en-US" dirty="0"/>
          </a:p>
          <a:p>
            <a:pPr lvl="1" fontAlgn="auto">
              <a:spcAft>
                <a:spcPts val="0"/>
              </a:spcAft>
              <a:buFont typeface="Arial" pitchFamily="34" charset="0"/>
              <a:buChar char="–"/>
              <a:defRPr/>
            </a:pPr>
            <a:r>
              <a:rPr lang="en-US" dirty="0">
                <a:ea typeface="Arial Unicode MS" panose="020B0604020202020204" pitchFamily="34" charset="-128"/>
                <a:cs typeface="Arial Unicode MS" panose="020B0604020202020204" pitchFamily="34" charset="-128"/>
              </a:rPr>
              <a:t>Documentation of Commitment to Participate in an Evaluation</a:t>
            </a:r>
          </a:p>
          <a:p>
            <a:pPr lvl="1" fontAlgn="auto">
              <a:spcAft>
                <a:spcPts val="0"/>
              </a:spcAft>
              <a:buFont typeface="Arial" pitchFamily="34" charset="0"/>
              <a:buChar char="–"/>
              <a:defRPr/>
            </a:pPr>
            <a:r>
              <a:rPr lang="en-US" dirty="0">
                <a:ea typeface="Arial Unicode MS" panose="020B0604020202020204" pitchFamily="34" charset="-128"/>
                <a:cs typeface="Arial Unicode MS" panose="020B0604020202020204" pitchFamily="34" charset="-128"/>
              </a:rPr>
              <a:t>Organization Chart</a:t>
            </a:r>
          </a:p>
          <a:p>
            <a:pPr lvl="1" fontAlgn="auto">
              <a:spcAft>
                <a:spcPts val="0"/>
              </a:spcAft>
              <a:buFont typeface="Arial" pitchFamily="34" charset="0"/>
              <a:buChar char="–"/>
              <a:defRPr/>
            </a:pPr>
            <a:r>
              <a:rPr lang="en-US" dirty="0">
                <a:ea typeface="Arial Unicode MS" panose="020B0604020202020204" pitchFamily="34" charset="-128"/>
                <a:cs typeface="Arial Unicode MS" panose="020B0604020202020204" pitchFamily="34" charset="-128"/>
              </a:rPr>
              <a:t>Evidence of Program Design (above $ million)</a:t>
            </a:r>
          </a:p>
          <a:p>
            <a:pPr lvl="1" fontAlgn="auto">
              <a:spcAft>
                <a:spcPts val="0"/>
              </a:spcAft>
              <a:buFont typeface="Arial" pitchFamily="34" charset="0"/>
              <a:buChar char="–"/>
              <a:defRPr/>
            </a:pPr>
            <a:r>
              <a:rPr lang="en-US" dirty="0">
                <a:ea typeface="Arial Unicode MS" panose="020B0604020202020204" pitchFamily="34" charset="-128"/>
                <a:cs typeface="Arial Unicode MS" panose="020B0604020202020204" pitchFamily="34" charset="-128"/>
              </a:rPr>
              <a:t>Career Pathways Overview</a:t>
            </a:r>
          </a:p>
          <a:p>
            <a:pPr fontAlgn="auto">
              <a:spcAft>
                <a:spcPts val="0"/>
              </a:spcAft>
              <a:buFont typeface="Arial" pitchFamily="34" charset="0"/>
              <a:buNone/>
              <a:defRPr/>
            </a:pPr>
            <a:endParaRPr lang="en-US" dirty="0"/>
          </a:p>
        </p:txBody>
      </p:sp>
    </p:spTree>
    <p:extLst>
      <p:ext uri="{BB962C8B-B14F-4D97-AF65-F5344CB8AC3E}">
        <p14:creationId xmlns:p14="http://schemas.microsoft.com/office/powerpoint/2010/main" val="3702849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Shape 303"/>
          <p:cNvSpPr txBox="1">
            <a:spLocks noGrp="1"/>
          </p:cNvSpPr>
          <p:nvPr>
            <p:ph type="ctrTitle"/>
          </p:nvPr>
        </p:nvSpPr>
        <p:spPr>
          <a:xfrm>
            <a:off x="474870" y="1280050"/>
            <a:ext cx="5697330" cy="2148949"/>
          </a:xfrm>
          <a:prstGeom prst="rect">
            <a:avLst/>
          </a:prstGeom>
          <a:noFill/>
          <a:ln>
            <a:noFill/>
          </a:ln>
        </p:spPr>
        <p:txBody>
          <a:bodyPr lIns="91425" tIns="45700" rIns="91425" bIns="45700" anchor="ctr" anchorCtr="0">
            <a:noAutofit/>
          </a:bodyPr>
          <a:lstStyle/>
          <a:p>
            <a:pPr marL="0" marR="0" lvl="0" indent="0" algn="l" rtl="0">
              <a:lnSpc>
                <a:spcPct val="80000"/>
              </a:lnSpc>
              <a:spcBef>
                <a:spcPts val="0"/>
              </a:spcBef>
              <a:buClr>
                <a:srgbClr val="004874"/>
              </a:buClr>
              <a:buSzPct val="25000"/>
              <a:buFont typeface="Impact"/>
              <a:buNone/>
            </a:pPr>
            <a:r>
              <a:rPr lang="en-US" sz="4800" b="1" i="0" u="none" strike="noStrike" cap="small" dirty="0">
                <a:solidFill>
                  <a:srgbClr val="004874"/>
                </a:solidFill>
                <a:latin typeface="Rockwell" panose="02060603020205020403" pitchFamily="18" charset="0"/>
                <a:sym typeface="Impact"/>
              </a:rPr>
              <a:t>H1-B TechHire Partnership Grants</a:t>
            </a:r>
          </a:p>
        </p:txBody>
      </p:sp>
      <p:sp>
        <p:nvSpPr>
          <p:cNvPr id="304" name="Shape 304"/>
          <p:cNvSpPr txBox="1">
            <a:spLocks noGrp="1"/>
          </p:cNvSpPr>
          <p:nvPr>
            <p:ph type="subTitle" idx="1"/>
          </p:nvPr>
        </p:nvSpPr>
        <p:spPr>
          <a:prstGeom prst="rect">
            <a:avLst/>
          </a:prstGeom>
          <a:noFill/>
          <a:ln>
            <a:noFill/>
          </a:ln>
        </p:spPr>
        <p:txBody>
          <a:bodyPr lIns="91425" tIns="45700" rIns="91425" bIns="45700" anchor="t" anchorCtr="0">
            <a:noAutofit/>
          </a:bodyPr>
          <a:lstStyle/>
          <a:p>
            <a:r>
              <a:rPr lang="en-US" sz="2400" b="1" dirty="0"/>
              <a:t>Jumpstarting your H-1B TechHire Grant Program: Grantee Orientation Webinar</a:t>
            </a:r>
            <a:endParaRPr lang="en-US" sz="2400" dirty="0"/>
          </a:p>
        </p:txBody>
      </p:sp>
      <p:sp>
        <p:nvSpPr>
          <p:cNvPr id="305" name="Shape 305"/>
          <p:cNvSpPr txBox="1">
            <a:spLocks noGrp="1"/>
          </p:cNvSpPr>
          <p:nvPr>
            <p:ph type="body" idx="2"/>
          </p:nvPr>
        </p:nvSpPr>
        <p:spPr>
          <a:xfrm>
            <a:off x="5654469" y="5730973"/>
            <a:ext cx="3418782" cy="1127027"/>
          </a:xfrm>
          <a:prstGeom prst="rect">
            <a:avLst/>
          </a:prstGeom>
          <a:noFill/>
          <a:ln>
            <a:noFill/>
          </a:ln>
        </p:spPr>
        <p:txBody>
          <a:bodyPr lIns="0" tIns="0" rIns="0" bIns="0" anchor="t" anchorCtr="0">
            <a:noAutofit/>
          </a:bodyPr>
          <a:lstStyle/>
          <a:p>
            <a:pPr marL="0" marR="0" lvl="0" indent="0" algn="ctr" rtl="0">
              <a:spcBef>
                <a:spcPts val="0"/>
              </a:spcBef>
              <a:buClr>
                <a:srgbClr val="752832"/>
              </a:buClr>
              <a:buSzPct val="25000"/>
              <a:buFont typeface="Noto Sans Symbols"/>
              <a:buNone/>
            </a:pPr>
            <a:r>
              <a:rPr lang="en-US" dirty="0"/>
              <a:t>DOL ETA  </a:t>
            </a:r>
          </a:p>
          <a:p>
            <a:pPr marL="0" marR="0" lvl="0" indent="0" algn="ctr" rtl="0">
              <a:spcBef>
                <a:spcPts val="0"/>
              </a:spcBef>
              <a:buClr>
                <a:srgbClr val="752832"/>
              </a:buClr>
              <a:buSzPct val="25000"/>
              <a:buFont typeface="Noto Sans Symbols"/>
              <a:buNone/>
            </a:pPr>
            <a:r>
              <a:rPr lang="en-US" sz="2300" b="0" i="0" u="none" strike="noStrike" cap="none" dirty="0">
                <a:solidFill>
                  <a:schemeClr val="lt1"/>
                </a:solidFill>
                <a:latin typeface="Impact"/>
                <a:ea typeface="Impact"/>
                <a:cs typeface="Impact"/>
                <a:sym typeface="Impact"/>
              </a:rPr>
              <a:t>Division of Strategic Investments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fontAlgn="auto">
              <a:spcAft>
                <a:spcPts val="0"/>
              </a:spcAft>
              <a:defRPr/>
            </a:pPr>
            <a:r>
              <a:rPr lang="en-US" dirty="0"/>
              <a:t>Indirect Cost Rate Agreement</a:t>
            </a:r>
          </a:p>
        </p:txBody>
      </p:sp>
      <p:sp>
        <p:nvSpPr>
          <p:cNvPr id="3" name="Content Placeholder 2"/>
          <p:cNvSpPr>
            <a:spLocks noGrp="1"/>
          </p:cNvSpPr>
          <p:nvPr>
            <p:ph idx="1"/>
          </p:nvPr>
        </p:nvSpPr>
        <p:spPr/>
        <p:txBody>
          <a:bodyPr rtlCol="0">
            <a:normAutofit fontScale="92500" lnSpcReduction="10000"/>
          </a:bodyPr>
          <a:lstStyle/>
          <a:p>
            <a:pPr marL="457200" indent="-457200" fontAlgn="auto">
              <a:spcBef>
                <a:spcPts val="0"/>
              </a:spcBef>
              <a:spcAft>
                <a:spcPts val="0"/>
              </a:spcAft>
              <a:buFont typeface="Arial" panose="020B0604020202020204" pitchFamily="34" charset="0"/>
              <a:buChar char="•"/>
              <a:defRPr/>
            </a:pPr>
            <a:r>
              <a:rPr lang="en-US" sz="2400" dirty="0"/>
              <a:t>Only applicable to those claiming indirect costs</a:t>
            </a:r>
          </a:p>
          <a:p>
            <a:pPr marL="457200" indent="-457200" fontAlgn="auto">
              <a:spcBef>
                <a:spcPts val="0"/>
              </a:spcBef>
              <a:spcAft>
                <a:spcPts val="0"/>
              </a:spcAft>
              <a:buFont typeface="Arial" panose="020B0604020202020204" pitchFamily="34" charset="0"/>
              <a:buChar char="•"/>
              <a:defRPr/>
            </a:pPr>
            <a:endParaRPr lang="en-US" sz="2400" dirty="0"/>
          </a:p>
          <a:p>
            <a:pPr marL="457200" indent="-457200" fontAlgn="auto">
              <a:spcBef>
                <a:spcPts val="0"/>
              </a:spcBef>
              <a:spcAft>
                <a:spcPts val="0"/>
              </a:spcAft>
              <a:buFont typeface="Arial" panose="020B0604020202020204" pitchFamily="34" charset="0"/>
              <a:buChar char="•"/>
              <a:defRPr/>
            </a:pPr>
            <a:r>
              <a:rPr lang="en-US" sz="2400" dirty="0"/>
              <a:t>If grantee is claiming indirect costs but did not provide agreement, placed on 90-day temporary rate</a:t>
            </a:r>
          </a:p>
          <a:p>
            <a:pPr marL="0" indent="0" fontAlgn="auto">
              <a:spcBef>
                <a:spcPts val="0"/>
              </a:spcBef>
              <a:spcAft>
                <a:spcPts val="0"/>
              </a:spcAft>
              <a:defRPr/>
            </a:pPr>
            <a:endParaRPr lang="en-US" sz="2400" dirty="0"/>
          </a:p>
          <a:p>
            <a:pPr marL="457200" indent="-457200" fontAlgn="auto">
              <a:spcBef>
                <a:spcPts val="0"/>
              </a:spcBef>
              <a:spcAft>
                <a:spcPts val="0"/>
              </a:spcAft>
              <a:buFont typeface="Arial" panose="020B0604020202020204" pitchFamily="34" charset="0"/>
              <a:buChar char="•"/>
              <a:defRPr/>
            </a:pPr>
            <a:r>
              <a:rPr lang="en-US" sz="2400" dirty="0"/>
              <a:t>Indirect cost spending limited to lesser of either 10% of total Personnel budget or total claimed indirect costs</a:t>
            </a:r>
          </a:p>
          <a:p>
            <a:pPr marL="0" indent="0" fontAlgn="auto">
              <a:spcBef>
                <a:spcPts val="0"/>
              </a:spcBef>
              <a:spcAft>
                <a:spcPts val="0"/>
              </a:spcAft>
              <a:buNone/>
              <a:defRPr/>
            </a:pPr>
            <a:endParaRPr lang="en-US" sz="2400" dirty="0"/>
          </a:p>
          <a:p>
            <a:pPr marL="457200" indent="-457200" fontAlgn="auto">
              <a:spcBef>
                <a:spcPts val="0"/>
              </a:spcBef>
              <a:spcAft>
                <a:spcPts val="0"/>
              </a:spcAft>
              <a:buFont typeface="Arial" panose="020B0604020202020204" pitchFamily="34" charset="0"/>
              <a:buChar char="•"/>
              <a:defRPr/>
            </a:pPr>
            <a:r>
              <a:rPr lang="en-US" sz="2400" dirty="0"/>
              <a:t>Organizations that have never received a NICRA can use the de </a:t>
            </a:r>
            <a:r>
              <a:rPr lang="en-US" sz="2400" dirty="0" err="1"/>
              <a:t>minimis</a:t>
            </a:r>
            <a:r>
              <a:rPr lang="en-US" sz="2400" dirty="0"/>
              <a:t> rate</a:t>
            </a:r>
          </a:p>
          <a:p>
            <a:pPr marL="857250" lvl="1" indent="-457200">
              <a:spcAft>
                <a:spcPts val="0"/>
              </a:spcAft>
              <a:buFont typeface="Arial" panose="020B0604020202020204" pitchFamily="34" charset="0"/>
              <a:buChar char="•"/>
              <a:defRPr/>
            </a:pPr>
            <a:r>
              <a:rPr lang="en-US" sz="2000" dirty="0"/>
              <a:t>10% of Modified Total Direct Costs (MTDC) defined at  2 CFR 200.68</a:t>
            </a:r>
          </a:p>
          <a:p>
            <a:pPr marL="457200" indent="-457200" fontAlgn="auto">
              <a:spcBef>
                <a:spcPts val="0"/>
              </a:spcBef>
              <a:spcAft>
                <a:spcPts val="0"/>
              </a:spcAft>
              <a:buFont typeface="Arial" panose="020B0604020202020204" pitchFamily="34" charset="0"/>
              <a:buChar char="•"/>
              <a:defRPr/>
            </a:pPr>
            <a:endParaRPr lang="en-US" sz="2400" dirty="0"/>
          </a:p>
          <a:p>
            <a:pPr fontAlgn="auto">
              <a:spcAft>
                <a:spcPts val="0"/>
              </a:spcAft>
              <a:buFont typeface="Arial" pitchFamily="34" charset="0"/>
              <a:buNone/>
              <a:defRPr/>
            </a:pPr>
            <a:endParaRPr lang="en-US" b="0" dirty="0"/>
          </a:p>
        </p:txBody>
      </p:sp>
    </p:spTree>
    <p:extLst>
      <p:ext uri="{BB962C8B-B14F-4D97-AF65-F5344CB8AC3E}">
        <p14:creationId xmlns:p14="http://schemas.microsoft.com/office/powerpoint/2010/main" val="32487818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fontAlgn="auto">
              <a:spcAft>
                <a:spcPts val="0"/>
              </a:spcAft>
              <a:defRPr/>
            </a:pPr>
            <a:r>
              <a:rPr lang="en-US" dirty="0"/>
              <a:t>SOW Review</a:t>
            </a:r>
          </a:p>
        </p:txBody>
      </p:sp>
      <p:sp>
        <p:nvSpPr>
          <p:cNvPr id="3" name="Content Placeholder 2"/>
          <p:cNvSpPr>
            <a:spLocks noGrp="1"/>
          </p:cNvSpPr>
          <p:nvPr>
            <p:ph idx="1"/>
          </p:nvPr>
        </p:nvSpPr>
        <p:spPr>
          <a:xfrm>
            <a:off x="457200" y="1371600"/>
            <a:ext cx="7924800" cy="4754563"/>
          </a:xfrm>
        </p:spPr>
        <p:txBody>
          <a:bodyPr rtlCol="0">
            <a:normAutofit/>
          </a:bodyPr>
          <a:lstStyle/>
          <a:p>
            <a:pPr marL="342900" lvl="1" indent="-342900" fontAlgn="auto">
              <a:spcBef>
                <a:spcPts val="600"/>
              </a:spcBef>
              <a:spcAft>
                <a:spcPts val="600"/>
              </a:spcAft>
              <a:buFont typeface="Arial" pitchFamily="34" charset="0"/>
              <a:buNone/>
              <a:defRPr/>
            </a:pPr>
            <a:r>
              <a:rPr lang="en-US" b="1" dirty="0" err="1"/>
              <a:t>TechHire</a:t>
            </a:r>
            <a:r>
              <a:rPr lang="en-US" b="1" dirty="0"/>
              <a:t> grantees</a:t>
            </a:r>
          </a:p>
          <a:p>
            <a:pPr marL="0" lvl="1" indent="0" fontAlgn="auto">
              <a:spcBef>
                <a:spcPts val="0"/>
              </a:spcBef>
              <a:spcAft>
                <a:spcPts val="600"/>
              </a:spcAft>
              <a:buFont typeface="Arial" pitchFamily="34" charset="0"/>
              <a:buNone/>
              <a:defRPr/>
            </a:pPr>
            <a:r>
              <a:rPr lang="en-US" sz="2200" dirty="0"/>
              <a:t>Conditions detailing potential issues in your SOW are included in your grant package</a:t>
            </a:r>
          </a:p>
          <a:p>
            <a:pPr fontAlgn="auto">
              <a:spcBef>
                <a:spcPts val="1200"/>
              </a:spcBef>
              <a:spcAft>
                <a:spcPts val="0"/>
              </a:spcAft>
              <a:buFont typeface="Arial" panose="020B0604020202020204" pitchFamily="34" charset="0"/>
              <a:buChar char="•"/>
              <a:defRPr/>
            </a:pPr>
            <a:r>
              <a:rPr lang="en-US" sz="2400" b="1" dirty="0"/>
              <a:t>Review of SOW, budgets, other attachments</a:t>
            </a:r>
          </a:p>
          <a:p>
            <a:pPr lvl="1" fontAlgn="auto">
              <a:lnSpc>
                <a:spcPct val="110000"/>
              </a:lnSpc>
              <a:spcBef>
                <a:spcPts val="0"/>
              </a:spcBef>
              <a:spcAft>
                <a:spcPts val="0"/>
              </a:spcAft>
              <a:buFontTx/>
              <a:buChar char="-"/>
              <a:defRPr/>
            </a:pPr>
            <a:r>
              <a:rPr lang="en-US" sz="2200" dirty="0"/>
              <a:t>45 days to respond</a:t>
            </a:r>
          </a:p>
          <a:p>
            <a:pPr lvl="1" fontAlgn="auto">
              <a:lnSpc>
                <a:spcPct val="110000"/>
              </a:lnSpc>
              <a:spcBef>
                <a:spcPts val="0"/>
              </a:spcBef>
              <a:spcAft>
                <a:spcPts val="0"/>
              </a:spcAft>
              <a:buFontTx/>
              <a:buChar char="-"/>
              <a:defRPr/>
            </a:pPr>
            <a:r>
              <a:rPr lang="en-US" sz="2200" dirty="0"/>
              <a:t>Assistance from FPO, DSI, and OGM</a:t>
            </a:r>
          </a:p>
          <a:p>
            <a:pPr fontAlgn="auto">
              <a:spcBef>
                <a:spcPts val="1200"/>
              </a:spcBef>
              <a:spcAft>
                <a:spcPts val="0"/>
              </a:spcAft>
              <a:buFont typeface="Arial" panose="020B0604020202020204" pitchFamily="34" charset="0"/>
              <a:buChar char="•"/>
              <a:defRPr/>
            </a:pPr>
            <a:r>
              <a:rPr lang="en-US" sz="2400" b="1" dirty="0"/>
              <a:t>Review of Program Outcomes</a:t>
            </a:r>
          </a:p>
          <a:p>
            <a:pPr lvl="1" fontAlgn="auto">
              <a:lnSpc>
                <a:spcPct val="110000"/>
              </a:lnSpc>
              <a:spcBef>
                <a:spcPts val="0"/>
              </a:spcBef>
              <a:spcAft>
                <a:spcPts val="0"/>
              </a:spcAft>
              <a:buFontTx/>
              <a:buChar char="-"/>
              <a:defRPr/>
            </a:pPr>
            <a:r>
              <a:rPr lang="en-US" sz="2200" dirty="0"/>
              <a:t>Mathematical accuracy and benchmarks for years 1-4</a:t>
            </a:r>
          </a:p>
          <a:p>
            <a:pPr lvl="1" fontAlgn="auto">
              <a:lnSpc>
                <a:spcPct val="110000"/>
              </a:lnSpc>
              <a:spcBef>
                <a:spcPts val="0"/>
              </a:spcBef>
              <a:spcAft>
                <a:spcPts val="0"/>
              </a:spcAft>
              <a:buFontTx/>
              <a:buChar char="-"/>
              <a:defRPr/>
            </a:pPr>
            <a:r>
              <a:rPr lang="en-US" sz="2200" dirty="0"/>
              <a:t>45 days to respond</a:t>
            </a:r>
          </a:p>
          <a:p>
            <a:pPr lvl="1" fontAlgn="auto">
              <a:lnSpc>
                <a:spcPct val="110000"/>
              </a:lnSpc>
              <a:spcBef>
                <a:spcPts val="0"/>
              </a:spcBef>
              <a:spcAft>
                <a:spcPts val="0"/>
              </a:spcAft>
              <a:buFontTx/>
              <a:buChar char="-"/>
              <a:defRPr/>
            </a:pPr>
            <a:r>
              <a:rPr lang="en-US" sz="2200" dirty="0"/>
              <a:t>Assistance from FPO and DSI</a:t>
            </a:r>
          </a:p>
        </p:txBody>
      </p:sp>
    </p:spTree>
    <p:extLst>
      <p:ext uri="{BB962C8B-B14F-4D97-AF65-F5344CB8AC3E}">
        <p14:creationId xmlns:p14="http://schemas.microsoft.com/office/powerpoint/2010/main" val="36550956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Grant Modifications</a:t>
            </a:r>
          </a:p>
        </p:txBody>
      </p:sp>
      <p:sp>
        <p:nvSpPr>
          <p:cNvPr id="3" name="Text Placeholder 2"/>
          <p:cNvSpPr>
            <a:spLocks noGrp="1"/>
          </p:cNvSpPr>
          <p:nvPr>
            <p:ph type="body" idx="1"/>
          </p:nvPr>
        </p:nvSpPr>
        <p:spPr/>
        <p:txBody>
          <a:bodyPr/>
          <a:lstStyle/>
          <a:p>
            <a:r>
              <a:rPr lang="en-US" dirty="0"/>
              <a:t>What is a modification</a:t>
            </a:r>
          </a:p>
          <a:p>
            <a:r>
              <a:rPr lang="en-US" dirty="0"/>
              <a:t>Why requires a modification</a:t>
            </a:r>
          </a:p>
          <a:p>
            <a:r>
              <a:rPr lang="en-US" dirty="0"/>
              <a:t>Modification Analysis</a:t>
            </a:r>
          </a:p>
          <a:p>
            <a:pPr lvl="1"/>
            <a:r>
              <a:rPr lang="en-US" dirty="0"/>
              <a:t>Reasonable</a:t>
            </a:r>
          </a:p>
          <a:p>
            <a:pPr lvl="1"/>
            <a:r>
              <a:rPr lang="en-US" dirty="0"/>
              <a:t>Performance</a:t>
            </a:r>
          </a:p>
          <a:p>
            <a:pPr lvl="1"/>
            <a:r>
              <a:rPr lang="en-US" dirty="0"/>
              <a:t>Best Interest of the Government</a:t>
            </a:r>
          </a:p>
        </p:txBody>
      </p:sp>
    </p:spTree>
    <p:extLst>
      <p:ext uri="{BB962C8B-B14F-4D97-AF65-F5344CB8AC3E}">
        <p14:creationId xmlns:p14="http://schemas.microsoft.com/office/powerpoint/2010/main" val="31588676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modification?</a:t>
            </a:r>
          </a:p>
        </p:txBody>
      </p:sp>
      <p:sp>
        <p:nvSpPr>
          <p:cNvPr id="3" name="Text Placeholder 2"/>
          <p:cNvSpPr>
            <a:spLocks noGrp="1"/>
          </p:cNvSpPr>
          <p:nvPr>
            <p:ph type="body" idx="1"/>
          </p:nvPr>
        </p:nvSpPr>
        <p:spPr/>
        <p:txBody>
          <a:bodyPr/>
          <a:lstStyle/>
          <a:p>
            <a:r>
              <a:rPr lang="en-US" dirty="0"/>
              <a:t>A change to your grant agreement requires a modification</a:t>
            </a:r>
          </a:p>
          <a:p>
            <a:r>
              <a:rPr lang="en-US" dirty="0"/>
              <a:t>What requires a modification:</a:t>
            </a:r>
          </a:p>
          <a:p>
            <a:pPr lvl="1"/>
            <a:r>
              <a:rPr lang="en-US" dirty="0"/>
              <a:t>Change to SOW</a:t>
            </a:r>
          </a:p>
          <a:p>
            <a:pPr lvl="1"/>
            <a:r>
              <a:rPr lang="en-US" dirty="0"/>
              <a:t>Budget Realignment</a:t>
            </a:r>
          </a:p>
          <a:p>
            <a:pPr lvl="1"/>
            <a:r>
              <a:rPr lang="en-US" dirty="0"/>
              <a:t>Change in Authorized Signatory or Address</a:t>
            </a:r>
          </a:p>
          <a:p>
            <a:pPr lvl="1"/>
            <a:r>
              <a:rPr lang="en-US" dirty="0"/>
              <a:t>Changes to ICRA/incorporation of ICRA</a:t>
            </a:r>
          </a:p>
          <a:p>
            <a:pPr lvl="1"/>
            <a:r>
              <a:rPr lang="en-US" dirty="0"/>
              <a:t>Period of Performance Extension</a:t>
            </a:r>
          </a:p>
          <a:p>
            <a:pPr lvl="1"/>
            <a:r>
              <a:rPr lang="en-US" dirty="0"/>
              <a:t>Purchase of Equipment</a:t>
            </a:r>
          </a:p>
        </p:txBody>
      </p:sp>
    </p:spTree>
    <p:extLst>
      <p:ext uri="{BB962C8B-B14F-4D97-AF65-F5344CB8AC3E}">
        <p14:creationId xmlns:p14="http://schemas.microsoft.com/office/powerpoint/2010/main" val="32547665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Modification Process</a:t>
            </a:r>
          </a:p>
        </p:txBody>
      </p:sp>
      <p:sp>
        <p:nvSpPr>
          <p:cNvPr id="3" name="Text Placeholder 2"/>
          <p:cNvSpPr>
            <a:spLocks noGrp="1"/>
          </p:cNvSpPr>
          <p:nvPr>
            <p:ph type="body" idx="1"/>
          </p:nvPr>
        </p:nvSpPr>
        <p:spPr/>
        <p:txBody>
          <a:bodyPr/>
          <a:lstStyle/>
          <a:p>
            <a:r>
              <a:rPr lang="en-US" dirty="0"/>
              <a:t>Formal letter of request addressed to your Grant Officer</a:t>
            </a:r>
          </a:p>
          <a:p>
            <a:pPr lvl="1"/>
            <a:r>
              <a:rPr lang="en-US" dirty="0"/>
              <a:t>Should include modification type, grant name and number, and justification for requested modification</a:t>
            </a:r>
          </a:p>
          <a:p>
            <a:pPr lvl="1"/>
            <a:r>
              <a:rPr lang="en-US" dirty="0"/>
              <a:t>Send a draft to your FPO</a:t>
            </a:r>
          </a:p>
          <a:p>
            <a:pPr lvl="1"/>
            <a:r>
              <a:rPr lang="en-US" dirty="0"/>
              <a:t>FPO will review and provide feedback</a:t>
            </a:r>
          </a:p>
          <a:p>
            <a:r>
              <a:rPr lang="en-US" dirty="0"/>
              <a:t>Submit final letter, signed by your signatory to FPO	</a:t>
            </a:r>
          </a:p>
          <a:p>
            <a:pPr lvl="1"/>
            <a:r>
              <a:rPr lang="en-US" dirty="0"/>
              <a:t>FPO will forward to Grant Officer</a:t>
            </a:r>
          </a:p>
        </p:txBody>
      </p:sp>
    </p:spTree>
    <p:extLst>
      <p:ext uri="{BB962C8B-B14F-4D97-AF65-F5344CB8AC3E}">
        <p14:creationId xmlns:p14="http://schemas.microsoft.com/office/powerpoint/2010/main" val="5987148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Modification Analysis	</a:t>
            </a:r>
          </a:p>
        </p:txBody>
      </p:sp>
      <p:sp>
        <p:nvSpPr>
          <p:cNvPr id="3" name="Text Placeholder 2"/>
          <p:cNvSpPr>
            <a:spLocks noGrp="1"/>
          </p:cNvSpPr>
          <p:nvPr>
            <p:ph type="body" idx="1"/>
          </p:nvPr>
        </p:nvSpPr>
        <p:spPr/>
        <p:txBody>
          <a:bodyPr/>
          <a:lstStyle/>
          <a:p>
            <a:r>
              <a:rPr lang="en-US" dirty="0"/>
              <a:t>FPOs review modifications</a:t>
            </a:r>
          </a:p>
          <a:p>
            <a:pPr lvl="1"/>
            <a:r>
              <a:rPr lang="en-US" dirty="0"/>
              <a:t>Regional management team approves and sends to Grant Officer for final review</a:t>
            </a:r>
          </a:p>
          <a:p>
            <a:r>
              <a:rPr lang="en-US" dirty="0"/>
              <a:t>Certain SOW modifications require review by Program Office</a:t>
            </a:r>
          </a:p>
          <a:p>
            <a:r>
              <a:rPr lang="en-US" dirty="0"/>
              <a:t>Grant Officer gives final approval</a:t>
            </a:r>
          </a:p>
          <a:p>
            <a:pPr lvl="1"/>
            <a:r>
              <a:rPr lang="en-US" dirty="0"/>
              <a:t>Grantee receives copy of modification signed by Grant Officer</a:t>
            </a:r>
          </a:p>
          <a:p>
            <a:endParaRPr lang="en-US" dirty="0"/>
          </a:p>
        </p:txBody>
      </p:sp>
    </p:spTree>
    <p:extLst>
      <p:ext uri="{BB962C8B-B14F-4D97-AF65-F5344CB8AC3E}">
        <p14:creationId xmlns:p14="http://schemas.microsoft.com/office/powerpoint/2010/main" val="39925974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Tree>
    <p:extLst>
      <p:ext uri="{BB962C8B-B14F-4D97-AF65-F5344CB8AC3E}">
        <p14:creationId xmlns:p14="http://schemas.microsoft.com/office/powerpoint/2010/main" val="18748048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715000" y="3352800"/>
            <a:ext cx="3124200" cy="2733675"/>
          </a:xfrm>
        </p:spPr>
        <p:txBody>
          <a:bodyPr>
            <a:normAutofit/>
          </a:bodyPr>
          <a:lstStyle/>
          <a:p>
            <a:pPr lvl="0" algn="r" fontAlgn="base">
              <a:spcBef>
                <a:spcPts val="0"/>
              </a:spcBef>
              <a:spcAft>
                <a:spcPct val="0"/>
              </a:spcAft>
            </a:pPr>
            <a:r>
              <a:rPr lang="en-US" sz="2000" cap="none" dirty="0">
                <a:ln>
                  <a:noFill/>
                </a:ln>
                <a:solidFill>
                  <a:schemeClr val="bg1"/>
                </a:solidFill>
                <a:effectLst/>
                <a:latin typeface="Franklin Gothic Medium" panose="020B0603020102020204" pitchFamily="34" charset="0"/>
                <a:ea typeface="+mn-ea"/>
                <a:cs typeface="+mn-cs"/>
              </a:rPr>
              <a:t>Ayreen Cadwallader </a:t>
            </a:r>
            <a:br>
              <a:rPr lang="en-US" sz="2000" cap="none" dirty="0">
                <a:ln>
                  <a:noFill/>
                </a:ln>
                <a:solidFill>
                  <a:schemeClr val="bg1"/>
                </a:solidFill>
                <a:effectLst/>
                <a:latin typeface="Franklin Gothic Medium" panose="020B0603020102020204" pitchFamily="34" charset="0"/>
                <a:ea typeface="+mn-ea"/>
                <a:cs typeface="+mn-cs"/>
              </a:rPr>
            </a:br>
            <a:r>
              <a:rPr lang="en-US" sz="2000" b="0" cap="none" dirty="0">
                <a:ln>
                  <a:noFill/>
                </a:ln>
                <a:solidFill>
                  <a:schemeClr val="bg1"/>
                </a:solidFill>
                <a:effectLst/>
                <a:latin typeface="Franklin Gothic Medium" panose="020B0603020102020204" pitchFamily="34" charset="0"/>
                <a:ea typeface="+mn-ea"/>
                <a:cs typeface="+mn-cs"/>
              </a:rPr>
              <a:t>Division of Strategic Investments</a:t>
            </a:r>
            <a:br>
              <a:rPr lang="en-US" sz="2000" b="0" cap="none" dirty="0">
                <a:ln>
                  <a:noFill/>
                </a:ln>
                <a:solidFill>
                  <a:schemeClr val="bg1"/>
                </a:solidFill>
                <a:effectLst/>
                <a:latin typeface="Franklin Gothic Medium" panose="020B0603020102020204" pitchFamily="34" charset="0"/>
                <a:ea typeface="+mn-ea"/>
                <a:cs typeface="+mn-cs"/>
              </a:rPr>
            </a:br>
            <a:r>
              <a:rPr lang="en-US" sz="2000" b="0" cap="none" dirty="0">
                <a:ln>
                  <a:noFill/>
                </a:ln>
                <a:solidFill>
                  <a:schemeClr val="bg1"/>
                </a:solidFill>
                <a:effectLst/>
                <a:latin typeface="Franklin Gothic Medium" panose="020B0603020102020204" pitchFamily="34" charset="0"/>
                <a:ea typeface="+mn-ea"/>
                <a:cs typeface="+mn-cs"/>
              </a:rPr>
              <a:t>ETA Office of Workforce Investments</a:t>
            </a:r>
            <a:r>
              <a:rPr lang="en-US" sz="2000" cap="none" dirty="0">
                <a:solidFill>
                  <a:schemeClr val="bg1"/>
                </a:solidFill>
                <a:latin typeface="Franklin Gothic Medium" panose="020B0603020102020204" pitchFamily="34" charset="0"/>
                <a:ea typeface="+mn-ea"/>
                <a:cs typeface="+mn-cs"/>
              </a:rPr>
              <a:t> </a:t>
            </a:r>
            <a:endParaRPr lang="en-US" dirty="0">
              <a:solidFill>
                <a:schemeClr val="bg1"/>
              </a:solidFill>
            </a:endParaRPr>
          </a:p>
        </p:txBody>
      </p:sp>
      <p:sp>
        <p:nvSpPr>
          <p:cNvPr id="7" name="Text Placeholder 6"/>
          <p:cNvSpPr>
            <a:spLocks noGrp="1"/>
          </p:cNvSpPr>
          <p:nvPr>
            <p:ph type="body" idx="1"/>
          </p:nvPr>
        </p:nvSpPr>
        <p:spPr>
          <a:xfrm>
            <a:off x="685800" y="2133600"/>
            <a:ext cx="4876800" cy="1524000"/>
          </a:xfrm>
        </p:spPr>
        <p:txBody>
          <a:bodyPr>
            <a:normAutofit fontScale="85000" lnSpcReduction="20000"/>
          </a:bodyPr>
          <a:lstStyle/>
          <a:p>
            <a:pPr algn="ctr"/>
            <a:r>
              <a:rPr lang="en-US" sz="6000" b="1" dirty="0">
                <a:solidFill>
                  <a:srgbClr val="376092"/>
                </a:solidFill>
                <a:effectLst>
                  <a:outerShdw blurRad="38100" dist="38100" dir="2700000" algn="tl">
                    <a:srgbClr val="000000">
                      <a:alpha val="43137"/>
                    </a:srgbClr>
                  </a:outerShdw>
                </a:effectLst>
                <a:latin typeface="Rockwell" panose="02060603020205020403" pitchFamily="18" charset="0"/>
              </a:rPr>
              <a:t>Reporting Requirements</a:t>
            </a:r>
          </a:p>
        </p:txBody>
      </p:sp>
    </p:spTree>
    <p:extLst>
      <p:ext uri="{BB962C8B-B14F-4D97-AF65-F5344CB8AC3E}">
        <p14:creationId xmlns:p14="http://schemas.microsoft.com/office/powerpoint/2010/main" val="17854453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0210" name="Rectangle 2"/>
          <p:cNvSpPr>
            <a:spLocks noGrp="1" noChangeArrowheads="1"/>
          </p:cNvSpPr>
          <p:nvPr>
            <p:ph type="title"/>
          </p:nvPr>
        </p:nvSpPr>
        <p:spPr>
          <a:xfrm>
            <a:off x="152400" y="0"/>
            <a:ext cx="7367588" cy="947737"/>
          </a:xfrm>
        </p:spPr>
        <p:txBody>
          <a:bodyPr>
            <a:noAutofit/>
          </a:bodyPr>
          <a:lstStyle/>
          <a:p>
            <a:pPr eaLnBrk="1" hangingPunct="1">
              <a:lnSpc>
                <a:spcPct val="90000"/>
              </a:lnSpc>
              <a:spcBef>
                <a:spcPct val="30000"/>
              </a:spcBef>
              <a:defRPr/>
            </a:pPr>
            <a:r>
              <a:rPr lang="en-US" sz="3200" b="1" kern="1200" dirty="0">
                <a:latin typeface="Rockwell" panose="02060603020205020403" pitchFamily="18" charset="0"/>
                <a:ea typeface="+mn-ea"/>
                <a:cs typeface="+mn-cs"/>
              </a:rPr>
              <a:t>The Value of Performance Reporting</a:t>
            </a:r>
          </a:p>
        </p:txBody>
      </p:sp>
      <p:sp>
        <p:nvSpPr>
          <p:cNvPr id="990211" name="Rectangle 3"/>
          <p:cNvSpPr>
            <a:spLocks noGrp="1" noChangeArrowheads="1"/>
          </p:cNvSpPr>
          <p:nvPr>
            <p:ph idx="1"/>
          </p:nvPr>
        </p:nvSpPr>
        <p:spPr>
          <a:xfrm>
            <a:off x="187036" y="1295400"/>
            <a:ext cx="8780462" cy="3581400"/>
          </a:xfrm>
        </p:spPr>
        <p:txBody>
          <a:bodyPr>
            <a:normAutofit lnSpcReduction="10000"/>
          </a:bodyPr>
          <a:lstStyle/>
          <a:p>
            <a:pPr marL="0" indent="0" eaLnBrk="1" hangingPunct="1">
              <a:spcBef>
                <a:spcPts val="0"/>
              </a:spcBef>
              <a:spcAft>
                <a:spcPts val="1200"/>
              </a:spcAft>
              <a:buNone/>
            </a:pPr>
            <a:r>
              <a:rPr lang="en-US" b="1" dirty="0">
                <a:latin typeface="+mj-lt"/>
              </a:rPr>
              <a:t>Performance data is used to</a:t>
            </a:r>
          </a:p>
          <a:p>
            <a:pPr eaLnBrk="1" hangingPunct="1">
              <a:spcBef>
                <a:spcPts val="0"/>
              </a:spcBef>
              <a:spcAft>
                <a:spcPts val="1200"/>
              </a:spcAft>
              <a:buFont typeface="Wingdings" pitchFamily="2" charset="2"/>
              <a:buChar char="Ø"/>
            </a:pPr>
            <a:r>
              <a:rPr lang="en-US" dirty="0">
                <a:latin typeface="Calibri" panose="020F0502020204030204" pitchFamily="34" charset="0"/>
              </a:rPr>
              <a:t>Illustrate Success </a:t>
            </a:r>
          </a:p>
          <a:p>
            <a:pPr eaLnBrk="1" hangingPunct="1">
              <a:spcBef>
                <a:spcPts val="0"/>
              </a:spcBef>
              <a:spcAft>
                <a:spcPts val="1200"/>
              </a:spcAft>
              <a:buFont typeface="Wingdings" pitchFamily="2" charset="2"/>
              <a:buChar char="Ø"/>
            </a:pPr>
            <a:r>
              <a:rPr lang="en-US" dirty="0">
                <a:latin typeface="Calibri" panose="020F0502020204030204" pitchFamily="34" charset="0"/>
              </a:rPr>
              <a:t>Ensure Sustainability and Evaluate Effectiveness</a:t>
            </a:r>
          </a:p>
          <a:p>
            <a:pPr>
              <a:spcBef>
                <a:spcPts val="0"/>
              </a:spcBef>
              <a:spcAft>
                <a:spcPts val="1200"/>
              </a:spcAft>
              <a:buFont typeface="Wingdings" pitchFamily="2" charset="2"/>
              <a:buChar char="Ø"/>
            </a:pPr>
            <a:r>
              <a:rPr lang="en-US" dirty="0">
                <a:latin typeface="Calibri" panose="020F0502020204030204" pitchFamily="34" charset="0"/>
              </a:rPr>
              <a:t>Continuous improvement</a:t>
            </a:r>
          </a:p>
          <a:p>
            <a:pPr eaLnBrk="1" hangingPunct="1">
              <a:spcBef>
                <a:spcPts val="0"/>
              </a:spcBef>
              <a:spcAft>
                <a:spcPts val="1200"/>
              </a:spcAft>
              <a:buFont typeface="Wingdings" pitchFamily="2" charset="2"/>
              <a:buChar char="Ø"/>
            </a:pPr>
            <a:r>
              <a:rPr lang="en-US" dirty="0">
                <a:latin typeface="Calibri" panose="020F0502020204030204" pitchFamily="34" charset="0"/>
              </a:rPr>
              <a:t>Identify Areas for Opportunity</a:t>
            </a:r>
          </a:p>
          <a:p>
            <a:pPr eaLnBrk="1" hangingPunct="1">
              <a:spcBef>
                <a:spcPts val="0"/>
              </a:spcBef>
              <a:spcAft>
                <a:spcPts val="1200"/>
              </a:spcAft>
              <a:buFont typeface="Wingdings" pitchFamily="2" charset="2"/>
              <a:buChar char="Ø"/>
            </a:pPr>
            <a:r>
              <a:rPr lang="en-US" dirty="0">
                <a:latin typeface="Calibri" panose="020F0502020204030204" pitchFamily="34" charset="0"/>
              </a:rPr>
              <a:t>Identify Areas for Technical Assistance</a:t>
            </a:r>
          </a:p>
        </p:txBody>
      </p:sp>
      <p:sp>
        <p:nvSpPr>
          <p:cNvPr id="5" name="Content Placeholder 2"/>
          <p:cNvSpPr txBox="1">
            <a:spLocks/>
          </p:cNvSpPr>
          <p:nvPr/>
        </p:nvSpPr>
        <p:spPr>
          <a:xfrm>
            <a:off x="152400" y="4876800"/>
            <a:ext cx="7924800" cy="1066799"/>
          </a:xfrm>
          <a:prstGeom prst="rect">
            <a:avLst/>
          </a:prstGeom>
        </p:spPr>
        <p:txBody>
          <a:bodyPr vert="horz" lIns="91440" tIns="45720" rIns="91440" bIns="45720" rtlCol="0">
            <a:noAutofit/>
          </a:bodyPr>
          <a:lstStyle>
            <a:lvl1pPr marL="342900" indent="-342900" algn="l" defTabSz="914400" rtl="0" eaLnBrk="1" latinLnBrk="0" hangingPunct="1">
              <a:spcBef>
                <a:spcPts val="600"/>
              </a:spcBef>
              <a:spcAft>
                <a:spcPts val="600"/>
              </a:spcAft>
              <a:buFont typeface="Arial" pitchFamily="34" charset="0"/>
              <a:buChar char="•"/>
              <a:defRPr sz="3200" kern="1200">
                <a:solidFill>
                  <a:schemeClr val="tx2"/>
                </a:solidFill>
                <a:latin typeface="Arial" pitchFamily="34" charset="0"/>
                <a:ea typeface="+mn-ea"/>
                <a:cs typeface="Arial" pitchFamily="34" charset="0"/>
              </a:defRPr>
            </a:lvl1pPr>
            <a:lvl2pPr marL="742950" indent="-285750" algn="l" defTabSz="914400" rtl="0" eaLnBrk="1" latinLnBrk="0" hangingPunct="1">
              <a:spcBef>
                <a:spcPts val="600"/>
              </a:spcBef>
              <a:spcAft>
                <a:spcPts val="600"/>
              </a:spcAft>
              <a:buFont typeface="Arial" pitchFamily="34" charset="0"/>
              <a:buChar char="–"/>
              <a:defRPr sz="2800" kern="1200">
                <a:solidFill>
                  <a:schemeClr val="tx2"/>
                </a:solidFill>
                <a:latin typeface="Arial" pitchFamily="34" charset="0"/>
                <a:ea typeface="+mn-ea"/>
                <a:cs typeface="Arial" pitchFamily="34" charset="0"/>
              </a:defRPr>
            </a:lvl2pPr>
            <a:lvl3pPr marL="1143000" indent="-228600" algn="l" defTabSz="914400" rtl="0" eaLnBrk="1" latinLnBrk="0" hangingPunct="1">
              <a:spcBef>
                <a:spcPts val="600"/>
              </a:spcBef>
              <a:spcAft>
                <a:spcPts val="600"/>
              </a:spcAft>
              <a:buFont typeface="Arial" pitchFamily="34" charset="0"/>
              <a:buChar char="•"/>
              <a:defRPr sz="2400" kern="1200">
                <a:solidFill>
                  <a:schemeClr val="tx2"/>
                </a:solidFill>
                <a:latin typeface="Arial" pitchFamily="34" charset="0"/>
                <a:ea typeface="+mn-ea"/>
                <a:cs typeface="Arial" pitchFamily="34" charset="0"/>
              </a:defRPr>
            </a:lvl3pPr>
            <a:lvl4pPr marL="1600200" indent="-228600" algn="l" defTabSz="914400" rtl="0" eaLnBrk="1" latinLnBrk="0" hangingPunct="1">
              <a:spcBef>
                <a:spcPts val="600"/>
              </a:spcBef>
              <a:spcAft>
                <a:spcPts val="600"/>
              </a:spcAft>
              <a:buFont typeface="Arial" pitchFamily="34" charset="0"/>
              <a:buChar char="–"/>
              <a:defRPr sz="2000" kern="1200">
                <a:solidFill>
                  <a:schemeClr val="tx2"/>
                </a:solidFill>
                <a:latin typeface="Arial" pitchFamily="34" charset="0"/>
                <a:ea typeface="+mn-ea"/>
                <a:cs typeface="Arial" pitchFamily="34" charset="0"/>
              </a:defRPr>
            </a:lvl4pPr>
            <a:lvl5pPr marL="2057400" indent="-228600" algn="l" defTabSz="914400" rtl="0" eaLnBrk="1" latinLnBrk="0" hangingPunct="1">
              <a:spcBef>
                <a:spcPts val="600"/>
              </a:spcBef>
              <a:spcAft>
                <a:spcPts val="600"/>
              </a:spcAft>
              <a:buFont typeface="Arial" pitchFamily="34" charset="0"/>
              <a:buChar char="»"/>
              <a:defRPr sz="2000" kern="1200">
                <a:solidFill>
                  <a:schemeClr val="tx2"/>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800" b="1" dirty="0">
                <a:solidFill>
                  <a:schemeClr val="accent2">
                    <a:lumMod val="75000"/>
                  </a:schemeClr>
                </a:solidFill>
                <a:latin typeface="Candara" pitchFamily="34" charset="0"/>
              </a:rPr>
              <a:t>Great Programs</a:t>
            </a:r>
            <a:r>
              <a:rPr lang="en-US" sz="2800" dirty="0">
                <a:solidFill>
                  <a:schemeClr val="tx1"/>
                </a:solidFill>
                <a:latin typeface="Candara" pitchFamily="34" charset="0"/>
              </a:rPr>
              <a:t> + </a:t>
            </a:r>
            <a:r>
              <a:rPr lang="en-US" sz="2800" b="1" dirty="0">
                <a:solidFill>
                  <a:schemeClr val="accent2">
                    <a:lumMod val="75000"/>
                  </a:schemeClr>
                </a:solidFill>
                <a:latin typeface="Candara" pitchFamily="34" charset="0"/>
              </a:rPr>
              <a:t>Great Data</a:t>
            </a:r>
            <a:r>
              <a:rPr lang="en-US" sz="2800" dirty="0">
                <a:solidFill>
                  <a:schemeClr val="tx1"/>
                </a:solidFill>
                <a:latin typeface="Candara" pitchFamily="34" charset="0"/>
              </a:rPr>
              <a:t> + </a:t>
            </a:r>
            <a:r>
              <a:rPr lang="en-US" sz="2800" b="1" dirty="0">
                <a:solidFill>
                  <a:schemeClr val="accent2">
                    <a:lumMod val="75000"/>
                  </a:schemeClr>
                </a:solidFill>
                <a:latin typeface="Candara" pitchFamily="34" charset="0"/>
              </a:rPr>
              <a:t>Great   Outcomes</a:t>
            </a:r>
            <a:r>
              <a:rPr lang="en-US" sz="2800" dirty="0">
                <a:solidFill>
                  <a:schemeClr val="accent2">
                    <a:lumMod val="75000"/>
                  </a:schemeClr>
                </a:solidFill>
                <a:latin typeface="Candara" pitchFamily="34" charset="0"/>
              </a:rPr>
              <a:t> </a:t>
            </a:r>
            <a:r>
              <a:rPr lang="en-US" sz="2800" dirty="0">
                <a:latin typeface="Candara" pitchFamily="34" charset="0"/>
              </a:rPr>
              <a:t>= </a:t>
            </a:r>
          </a:p>
          <a:p>
            <a:pPr marL="0" indent="0" algn="ctr">
              <a:buFont typeface="Arial" pitchFamily="34" charset="0"/>
              <a:buNone/>
            </a:pPr>
            <a:r>
              <a:rPr lang="en-US" sz="2800" b="1" dirty="0">
                <a:solidFill>
                  <a:schemeClr val="accent2">
                    <a:lumMod val="60000"/>
                    <a:lumOff val="40000"/>
                  </a:schemeClr>
                </a:solidFill>
                <a:latin typeface="Candara" pitchFamily="34" charset="0"/>
              </a:rPr>
              <a:t>Greater Success for American  Workers!</a:t>
            </a:r>
          </a:p>
        </p:txBody>
      </p:sp>
    </p:spTree>
    <p:custDataLst>
      <p:tags r:id="rId1"/>
    </p:custDataLst>
    <p:extLst>
      <p:ext uri="{BB962C8B-B14F-4D97-AF65-F5344CB8AC3E}">
        <p14:creationId xmlns:p14="http://schemas.microsoft.com/office/powerpoint/2010/main" val="270701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90211">
                                            <p:txEl>
                                              <p:pRg st="1" end="1"/>
                                            </p:txEl>
                                          </p:spTgt>
                                        </p:tgtEl>
                                        <p:attrNameLst>
                                          <p:attrName>style.visibility</p:attrName>
                                        </p:attrNameLst>
                                      </p:cBhvr>
                                      <p:to>
                                        <p:strVal val="visible"/>
                                      </p:to>
                                    </p:set>
                                    <p:animEffect transition="in" filter="fade">
                                      <p:cBhvr>
                                        <p:cTn id="7" dur="2000"/>
                                        <p:tgtEl>
                                          <p:spTgt spid="9902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90211">
                                            <p:txEl>
                                              <p:pRg st="2" end="2"/>
                                            </p:txEl>
                                          </p:spTgt>
                                        </p:tgtEl>
                                        <p:attrNameLst>
                                          <p:attrName>style.visibility</p:attrName>
                                        </p:attrNameLst>
                                      </p:cBhvr>
                                      <p:to>
                                        <p:strVal val="visible"/>
                                      </p:to>
                                    </p:set>
                                    <p:animEffect transition="in" filter="fade">
                                      <p:cBhvr>
                                        <p:cTn id="12" dur="2000"/>
                                        <p:tgtEl>
                                          <p:spTgt spid="9902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90211">
                                            <p:txEl>
                                              <p:pRg st="3" end="3"/>
                                            </p:txEl>
                                          </p:spTgt>
                                        </p:tgtEl>
                                        <p:attrNameLst>
                                          <p:attrName>style.visibility</p:attrName>
                                        </p:attrNameLst>
                                      </p:cBhvr>
                                      <p:to>
                                        <p:strVal val="visible"/>
                                      </p:to>
                                    </p:set>
                                    <p:animEffect transition="in" filter="fade">
                                      <p:cBhvr>
                                        <p:cTn id="17" dur="2000"/>
                                        <p:tgtEl>
                                          <p:spTgt spid="99021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90211">
                                            <p:txEl>
                                              <p:pRg st="4" end="4"/>
                                            </p:txEl>
                                          </p:spTgt>
                                        </p:tgtEl>
                                        <p:attrNameLst>
                                          <p:attrName>style.visibility</p:attrName>
                                        </p:attrNameLst>
                                      </p:cBhvr>
                                      <p:to>
                                        <p:strVal val="visible"/>
                                      </p:to>
                                    </p:set>
                                    <p:animEffect transition="in" filter="fade">
                                      <p:cBhvr>
                                        <p:cTn id="22" dur="2000"/>
                                        <p:tgtEl>
                                          <p:spTgt spid="99021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90211">
                                            <p:txEl>
                                              <p:pRg st="5" end="5"/>
                                            </p:txEl>
                                          </p:spTgt>
                                        </p:tgtEl>
                                        <p:attrNameLst>
                                          <p:attrName>style.visibility</p:attrName>
                                        </p:attrNameLst>
                                      </p:cBhvr>
                                      <p:to>
                                        <p:strVal val="visible"/>
                                      </p:to>
                                    </p:set>
                                    <p:animEffect transition="in" filter="fade">
                                      <p:cBhvr>
                                        <p:cTn id="27" dur="2000"/>
                                        <p:tgtEl>
                                          <p:spTgt spid="99021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1000" fill="hold"/>
                                        <p:tgtEl>
                                          <p:spTgt spid="5"/>
                                        </p:tgtEl>
                                        <p:attrNameLst>
                                          <p:attrName>ppt_x</p:attrName>
                                        </p:attrNameLst>
                                      </p:cBhvr>
                                      <p:tavLst>
                                        <p:tav tm="0">
                                          <p:val>
                                            <p:strVal val="0-#ppt_w/2"/>
                                          </p:val>
                                        </p:tav>
                                        <p:tav tm="100000">
                                          <p:val>
                                            <p:strVal val="#ppt_x"/>
                                          </p:val>
                                        </p:tav>
                                      </p:tavLst>
                                    </p:anim>
                                    <p:anim calcmode="lin" valueType="num">
                                      <p:cBhvr additive="base">
                                        <p:cTn id="33"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0211" grpId="0" build="p"/>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228600" y="0"/>
            <a:ext cx="7239000" cy="1100137"/>
          </a:xfrm>
        </p:spPr>
        <p:txBody>
          <a:bodyPr>
            <a:noAutofit/>
          </a:bodyPr>
          <a:lstStyle/>
          <a:p>
            <a:pPr eaLnBrk="1" hangingPunct="1">
              <a:lnSpc>
                <a:spcPct val="90000"/>
              </a:lnSpc>
              <a:spcBef>
                <a:spcPct val="30000"/>
              </a:spcBef>
              <a:defRPr/>
            </a:pPr>
            <a:r>
              <a:rPr lang="en-US" sz="3600" b="1" dirty="0">
                <a:latin typeface="Rockwell" panose="02060603020205020403" pitchFamily="18" charset="0"/>
              </a:rPr>
              <a:t>H-1B Reporting Requirements</a:t>
            </a:r>
          </a:p>
        </p:txBody>
      </p:sp>
      <p:sp>
        <p:nvSpPr>
          <p:cNvPr id="67586" name="Rectangle 3"/>
          <p:cNvSpPr>
            <a:spLocks noGrp="1" noChangeArrowheads="1"/>
          </p:cNvSpPr>
          <p:nvPr>
            <p:ph idx="1"/>
          </p:nvPr>
        </p:nvSpPr>
        <p:spPr>
          <a:xfrm>
            <a:off x="249238" y="1219200"/>
            <a:ext cx="7751762" cy="5257800"/>
          </a:xfrm>
        </p:spPr>
        <p:txBody>
          <a:bodyPr>
            <a:normAutofit/>
          </a:bodyPr>
          <a:lstStyle/>
          <a:p>
            <a:pPr marL="0" indent="0">
              <a:spcBef>
                <a:spcPts val="600"/>
              </a:spcBef>
              <a:buNone/>
            </a:pPr>
            <a:r>
              <a:rPr lang="en-US" b="1" dirty="0">
                <a:solidFill>
                  <a:schemeClr val="accent2"/>
                </a:solidFill>
                <a:latin typeface="+mn-lt"/>
              </a:rPr>
              <a:t>TechHire grantees are required to submit quarterly reports ETA:</a:t>
            </a:r>
          </a:p>
          <a:p>
            <a:pPr marL="457200" indent="-457200" eaLnBrk="1" hangingPunct="1">
              <a:spcBef>
                <a:spcPts val="600"/>
              </a:spcBef>
              <a:spcAft>
                <a:spcPts val="600"/>
              </a:spcAft>
              <a:buFont typeface="Wingdings" panose="05000000000000000000" pitchFamily="2" charset="2"/>
              <a:buChar char="Ø"/>
            </a:pPr>
            <a:r>
              <a:rPr lang="en-US" sz="3200" b="1" dirty="0">
                <a:latin typeface="Calibri" panose="020F0502020204030204" pitchFamily="34" charset="0"/>
              </a:rPr>
              <a:t>Quarterly Financial Reports</a:t>
            </a:r>
          </a:p>
          <a:p>
            <a:pPr marL="457200" indent="-457200" eaLnBrk="1" hangingPunct="1">
              <a:spcBef>
                <a:spcPts val="600"/>
              </a:spcBef>
              <a:spcAft>
                <a:spcPts val="600"/>
              </a:spcAft>
              <a:buFont typeface="Wingdings" panose="05000000000000000000" pitchFamily="2" charset="2"/>
              <a:buChar char="Ø"/>
            </a:pPr>
            <a:r>
              <a:rPr lang="en-US" sz="3200" b="1" dirty="0">
                <a:solidFill>
                  <a:schemeClr val="accent6"/>
                </a:solidFill>
                <a:latin typeface="Calibri" panose="020F0502020204030204" pitchFamily="34" charset="0"/>
              </a:rPr>
              <a:t>Quarterly Progress Reports</a:t>
            </a:r>
          </a:p>
          <a:p>
            <a:pPr marL="857250" lvl="1" indent="-457200">
              <a:spcBef>
                <a:spcPts val="600"/>
              </a:spcBef>
              <a:buFont typeface="Wingdings" panose="05000000000000000000" pitchFamily="2" charset="2"/>
              <a:buChar char="§"/>
            </a:pPr>
            <a:r>
              <a:rPr lang="en-US" dirty="0">
                <a:solidFill>
                  <a:schemeClr val="tx1"/>
                </a:solidFill>
                <a:latin typeface="Calibri" panose="020F0502020204030204" pitchFamily="34" charset="0"/>
              </a:rPr>
              <a:t>Quarterly Performance Report (QPR)</a:t>
            </a:r>
          </a:p>
          <a:p>
            <a:pPr marL="857250" lvl="1" indent="-457200">
              <a:spcBef>
                <a:spcPts val="600"/>
              </a:spcBef>
              <a:buFont typeface="Wingdings" panose="05000000000000000000" pitchFamily="2" charset="2"/>
              <a:buChar char="§"/>
            </a:pPr>
            <a:r>
              <a:rPr lang="en-US" dirty="0">
                <a:solidFill>
                  <a:schemeClr val="tx1"/>
                </a:solidFill>
                <a:latin typeface="Calibri" panose="020F0502020204030204" pitchFamily="34" charset="0"/>
              </a:rPr>
              <a:t>Quarterly Narrative Report (QNR)</a:t>
            </a:r>
          </a:p>
          <a:p>
            <a:pPr marL="457200" indent="-457200">
              <a:spcBef>
                <a:spcPts val="600"/>
              </a:spcBef>
              <a:buFont typeface="Wingdings" panose="05000000000000000000" pitchFamily="2" charset="2"/>
              <a:buChar char="Ø"/>
            </a:pPr>
            <a:r>
              <a:rPr lang="en-US" b="1" dirty="0">
                <a:latin typeface="Calibri" panose="020F0502020204030204" pitchFamily="34" charset="0"/>
              </a:rPr>
              <a:t>Final Report due at the end of the grant</a:t>
            </a:r>
          </a:p>
        </p:txBody>
      </p:sp>
      <p:pic>
        <p:nvPicPr>
          <p:cNvPr id="1026" name="Picture 2" descr="C:\Documents and Settings\Sunderlin.Sarah\Local Settings\Temporary Internet Files\Content.IE5\1X1BXHSZ\MP900443263[1].jpg"/>
          <p:cNvPicPr>
            <a:picLocks noChangeAspect="1" noChangeArrowheads="1"/>
          </p:cNvPicPr>
          <p:nvPr/>
        </p:nvPicPr>
        <p:blipFill>
          <a:blip r:embed="rId4" cstate="print"/>
          <a:srcRect/>
          <a:stretch>
            <a:fillRect/>
          </a:stretch>
        </p:blipFill>
        <p:spPr bwMode="auto">
          <a:xfrm>
            <a:off x="6477000" y="2073720"/>
            <a:ext cx="1939467" cy="21934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ustDataLst>
      <p:tags r:id="rId1"/>
    </p:custDataLst>
    <p:extLst>
      <p:ext uri="{BB962C8B-B14F-4D97-AF65-F5344CB8AC3E}">
        <p14:creationId xmlns:p14="http://schemas.microsoft.com/office/powerpoint/2010/main" val="41369418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Shape 323"/>
          <p:cNvSpPr txBox="1">
            <a:spLocks noGrp="1"/>
          </p:cNvSpPr>
          <p:nvPr>
            <p:ph type="title"/>
          </p:nvPr>
        </p:nvSpPr>
        <p:spPr>
          <a:xfrm>
            <a:off x="838200" y="533400"/>
            <a:ext cx="5943600" cy="1219200"/>
          </a:xfrm>
          <a:prstGeom prst="rect">
            <a:avLst/>
          </a:prstGeom>
          <a:noFill/>
          <a:ln>
            <a:noFill/>
          </a:ln>
        </p:spPr>
        <p:txBody>
          <a:bodyPr lIns="0" tIns="0" rIns="0" bIns="0" anchor="t" anchorCtr="0">
            <a:noAutofit/>
          </a:bodyPr>
          <a:lstStyle/>
          <a:p>
            <a:pPr marL="0" marR="0" lvl="0" indent="0" algn="ctr" rtl="0">
              <a:lnSpc>
                <a:spcPct val="85000"/>
              </a:lnSpc>
              <a:spcBef>
                <a:spcPts val="0"/>
              </a:spcBef>
              <a:buClr>
                <a:srgbClr val="004874"/>
              </a:buClr>
              <a:buSzPct val="25000"/>
              <a:buFont typeface="Impact"/>
              <a:buNone/>
            </a:pPr>
            <a:r>
              <a:rPr lang="en-US" b="1" dirty="0">
                <a:latin typeface="Rockwell" panose="02060603020205020403" pitchFamily="18" charset="0"/>
              </a:rPr>
              <a:t>Department of Labor </a:t>
            </a:r>
            <a:br>
              <a:rPr lang="en-US" b="1" dirty="0">
                <a:latin typeface="Rockwell" panose="02060603020205020403" pitchFamily="18" charset="0"/>
              </a:rPr>
            </a:br>
            <a:r>
              <a:rPr lang="en-US" b="1" dirty="0">
                <a:latin typeface="Rockwell" panose="02060603020205020403" pitchFamily="18" charset="0"/>
              </a:rPr>
              <a:t>Employment and Training Administration</a:t>
            </a:r>
            <a:endParaRPr lang="en-US" sz="3200" b="1" i="0" u="none" strike="noStrike" cap="small" dirty="0">
              <a:solidFill>
                <a:srgbClr val="004874"/>
              </a:solidFill>
              <a:latin typeface="Rockwell" panose="02060603020205020403" pitchFamily="18" charset="0"/>
              <a:sym typeface="Impact"/>
            </a:endParaRPr>
          </a:p>
        </p:txBody>
      </p:sp>
      <p:sp>
        <p:nvSpPr>
          <p:cNvPr id="324" name="Shape 324"/>
          <p:cNvSpPr txBox="1">
            <a:spLocks noGrp="1"/>
          </p:cNvSpPr>
          <p:nvPr>
            <p:ph type="body" idx="1"/>
          </p:nvPr>
        </p:nvSpPr>
        <p:spPr>
          <a:xfrm>
            <a:off x="838200" y="1752600"/>
            <a:ext cx="5446711" cy="507206"/>
          </a:xfrm>
          <a:prstGeom prst="rect">
            <a:avLst/>
          </a:prstGeom>
          <a:noFill/>
          <a:ln>
            <a:noFill/>
          </a:ln>
        </p:spPr>
        <p:txBody>
          <a:bodyPr lIns="182875" tIns="45700" rIns="91425" bIns="45700" anchor="t" anchorCtr="0">
            <a:noAutofit/>
          </a:bodyPr>
          <a:lstStyle/>
          <a:p>
            <a:pPr lvl="0" algn="ctr">
              <a:lnSpc>
                <a:spcPct val="90000"/>
              </a:lnSpc>
              <a:spcBef>
                <a:spcPts val="0"/>
              </a:spcBef>
              <a:buSzPct val="25000"/>
            </a:pPr>
            <a:r>
              <a:rPr lang="en-US" sz="2400" b="1" dirty="0"/>
              <a:t>Division of Strategic Investments</a:t>
            </a:r>
            <a:endParaRPr lang="en-US" sz="2400" b="1" i="1" u="none" strike="noStrike" cap="none" dirty="0">
              <a:solidFill>
                <a:srgbClr val="3F3F3F"/>
              </a:solidFill>
              <a:sym typeface="Arial"/>
            </a:endParaRPr>
          </a:p>
        </p:txBody>
      </p:sp>
      <p:sp>
        <p:nvSpPr>
          <p:cNvPr id="326" name="Shape 326"/>
          <p:cNvSpPr txBox="1">
            <a:spLocks noGrp="1"/>
          </p:cNvSpPr>
          <p:nvPr>
            <p:ph type="body" idx="3"/>
          </p:nvPr>
        </p:nvSpPr>
        <p:spPr>
          <a:xfrm>
            <a:off x="2362200" y="2905124"/>
            <a:ext cx="5486400" cy="3724276"/>
          </a:xfrm>
          <a:prstGeom prst="rect">
            <a:avLst/>
          </a:prstGeom>
          <a:noFill/>
          <a:ln>
            <a:noFill/>
          </a:ln>
        </p:spPr>
        <p:txBody>
          <a:bodyPr lIns="182875" tIns="45700" rIns="91425" bIns="45700" anchor="t" anchorCtr="0">
            <a:noAutofit/>
          </a:bodyPr>
          <a:lstStyle/>
          <a:p>
            <a:r>
              <a:rPr lang="en-US" sz="2000" b="1" dirty="0"/>
              <a:t>Robin Fernkas</a:t>
            </a:r>
            <a:r>
              <a:rPr lang="en-US" sz="2000" dirty="0"/>
              <a:t>, </a:t>
            </a:r>
            <a:r>
              <a:rPr lang="en-US" sz="1600" dirty="0"/>
              <a:t>Division Chief, U.S. Department of Labor, Employment and Training Administration </a:t>
            </a:r>
          </a:p>
          <a:p>
            <a:endParaRPr lang="en-US" sz="1600" dirty="0"/>
          </a:p>
          <a:p>
            <a:r>
              <a:rPr lang="en-US" sz="2000" b="1" dirty="0"/>
              <a:t>Megan Baird</a:t>
            </a:r>
            <a:r>
              <a:rPr lang="en-US" sz="2000" dirty="0"/>
              <a:t>, </a:t>
            </a:r>
            <a:r>
              <a:rPr lang="en-US" sz="1600" dirty="0"/>
              <a:t>Program Manager H-1B grants, U.S. Department of Labor, Employment and Training Administration </a:t>
            </a:r>
          </a:p>
          <a:p>
            <a:endParaRPr lang="en-US" sz="1600" dirty="0"/>
          </a:p>
          <a:p>
            <a:r>
              <a:rPr lang="en-US" sz="2000" b="1" dirty="0"/>
              <a:t>Caroline Hertel</a:t>
            </a:r>
            <a:r>
              <a:rPr lang="en-US" sz="2000" dirty="0"/>
              <a:t>, </a:t>
            </a:r>
            <a:r>
              <a:rPr lang="en-US" sz="1600" dirty="0"/>
              <a:t>Workforce Analyst, U.S. Department of Labor, Employment and Training Administration </a:t>
            </a:r>
          </a:p>
          <a:p>
            <a:r>
              <a:rPr lang="en-US" sz="1600" b="1" dirty="0"/>
              <a:t>Moderator(s):</a:t>
            </a:r>
            <a:r>
              <a:rPr lang="en-US" sz="1600" dirty="0"/>
              <a:t> </a:t>
            </a:r>
            <a:r>
              <a:rPr lang="en-US" sz="2000" b="1" dirty="0"/>
              <a:t>Ayreen Cadwallader</a:t>
            </a:r>
            <a:r>
              <a:rPr lang="en-US" sz="2000" dirty="0"/>
              <a:t>, </a:t>
            </a:r>
            <a:r>
              <a:rPr lang="en-US" sz="1600" dirty="0"/>
              <a:t>Workforce Analyst, U.S. Department of Labor, Employment and Training Administration</a:t>
            </a:r>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7488"/>
            <a:ext cx="7315200" cy="774491"/>
          </a:xfrm>
        </p:spPr>
        <p:txBody>
          <a:bodyPr/>
          <a:lstStyle/>
          <a:p>
            <a:r>
              <a:rPr lang="en-US" b="1" dirty="0">
                <a:latin typeface="Rockwell" panose="02060603020205020403" pitchFamily="18" charset="0"/>
              </a:rPr>
              <a:t>Quarterly Progress Report</a:t>
            </a:r>
          </a:p>
        </p:txBody>
      </p:sp>
      <p:sp>
        <p:nvSpPr>
          <p:cNvPr id="3" name="Content Placeholder 2"/>
          <p:cNvSpPr>
            <a:spLocks noGrp="1"/>
          </p:cNvSpPr>
          <p:nvPr>
            <p:ph idx="1"/>
          </p:nvPr>
        </p:nvSpPr>
        <p:spPr>
          <a:xfrm>
            <a:off x="244928" y="1066800"/>
            <a:ext cx="7924800" cy="1600200"/>
          </a:xfrm>
        </p:spPr>
        <p:txBody>
          <a:bodyPr>
            <a:normAutofit lnSpcReduction="10000"/>
          </a:bodyPr>
          <a:lstStyle/>
          <a:p>
            <a:pPr marL="0" lvl="0" indent="0">
              <a:lnSpc>
                <a:spcPct val="110000"/>
              </a:lnSpc>
              <a:spcBef>
                <a:spcPts val="0"/>
              </a:spcBef>
              <a:spcAft>
                <a:spcPts val="0"/>
              </a:spcAft>
              <a:buNone/>
              <a:defRPr/>
            </a:pPr>
            <a:r>
              <a:rPr lang="en-US" sz="2600" b="1" dirty="0">
                <a:solidFill>
                  <a:srgbClr val="376092"/>
                </a:solidFill>
                <a:latin typeface="Calibri"/>
                <a:cs typeface="+mn-cs"/>
              </a:rPr>
              <a:t>Each grantee must submit a Quarterly Progress Report</a:t>
            </a:r>
          </a:p>
          <a:p>
            <a:pPr marL="285750" lvl="1">
              <a:lnSpc>
                <a:spcPct val="110000"/>
              </a:lnSpc>
              <a:spcBef>
                <a:spcPts val="1200"/>
              </a:spcBef>
              <a:defRPr/>
            </a:pPr>
            <a:r>
              <a:rPr lang="en-US" sz="2200" dirty="0">
                <a:solidFill>
                  <a:srgbClr val="376092"/>
                </a:solidFill>
                <a:latin typeface="Calibri"/>
                <a:cs typeface="+mn-cs"/>
              </a:rPr>
              <a:t>Due no later than 45 days after the end of a quarter</a:t>
            </a:r>
          </a:p>
          <a:p>
            <a:pPr marL="285750" lvl="1">
              <a:spcBef>
                <a:spcPts val="0"/>
              </a:spcBef>
              <a:defRPr/>
            </a:pPr>
            <a:r>
              <a:rPr lang="en-US" sz="2200" i="1" dirty="0">
                <a:solidFill>
                  <a:srgbClr val="376092"/>
                </a:solidFill>
                <a:latin typeface="Calibri"/>
                <a:cs typeface="+mn-cs"/>
              </a:rPr>
              <a:t>More information and training will be provided</a:t>
            </a:r>
            <a:endParaRPr lang="en-US" sz="2200" b="1" i="1" dirty="0">
              <a:solidFill>
                <a:srgbClr val="376092"/>
              </a:solidFill>
              <a:latin typeface="Calibri"/>
              <a:cs typeface="+mn-cs"/>
            </a:endParaRPr>
          </a:p>
          <a:p>
            <a:endParaRPr lang="en-US" dirty="0"/>
          </a:p>
        </p:txBody>
      </p:sp>
      <p:sp>
        <p:nvSpPr>
          <p:cNvPr id="7" name="Footer Placeholder 3"/>
          <p:cNvSpPr txBox="1">
            <a:spLocks/>
          </p:cNvSpPr>
          <p:nvPr/>
        </p:nvSpPr>
        <p:spPr>
          <a:xfrm>
            <a:off x="380999" y="5410200"/>
            <a:ext cx="7652657" cy="7620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1800" b="1" dirty="0">
                <a:solidFill>
                  <a:srgbClr val="C00000"/>
                </a:solidFill>
              </a:rPr>
              <a:t>Your 1</a:t>
            </a:r>
            <a:r>
              <a:rPr lang="en-US" sz="1800" b="1" baseline="30000" dirty="0">
                <a:solidFill>
                  <a:srgbClr val="C00000"/>
                </a:solidFill>
              </a:rPr>
              <a:t>st</a:t>
            </a:r>
            <a:r>
              <a:rPr lang="en-US" sz="1800" b="1" dirty="0">
                <a:solidFill>
                  <a:srgbClr val="C00000"/>
                </a:solidFill>
              </a:rPr>
              <a:t>  QPR is due no later than November 14, 2016</a:t>
            </a:r>
          </a:p>
          <a:p>
            <a:pPr marL="285750" indent="-285750">
              <a:buFont typeface="Wingdings" panose="05000000000000000000" pitchFamily="2" charset="2"/>
              <a:buChar char="Ø"/>
            </a:pPr>
            <a:r>
              <a:rPr lang="en-US" sz="1800" dirty="0">
                <a:solidFill>
                  <a:srgbClr val="C00000"/>
                </a:solidFill>
              </a:rPr>
              <a:t>Covers activities beginning July 1, 2016  through September 30,2016 </a:t>
            </a:r>
          </a:p>
        </p:txBody>
      </p:sp>
      <p:graphicFrame>
        <p:nvGraphicFramePr>
          <p:cNvPr id="4" name="Table 3"/>
          <p:cNvGraphicFramePr>
            <a:graphicFrameLocks noGrp="1"/>
          </p:cNvGraphicFramePr>
          <p:nvPr>
            <p:extLst>
              <p:ext uri="{D42A27DB-BD31-4B8C-83A1-F6EECF244321}">
                <p14:modId xmlns:p14="http://schemas.microsoft.com/office/powerpoint/2010/main" val="1503803755"/>
              </p:ext>
            </p:extLst>
          </p:nvPr>
        </p:nvGraphicFramePr>
        <p:xfrm>
          <a:off x="380999" y="2743200"/>
          <a:ext cx="7652656" cy="2267904"/>
        </p:xfrm>
        <a:graphic>
          <a:graphicData uri="http://schemas.openxmlformats.org/drawingml/2006/table">
            <a:tbl>
              <a:tblPr firstRow="1" bandRow="1">
                <a:tableStyleId>{5C22544A-7EE6-4342-B048-85BDC9FD1C3A}</a:tableStyleId>
              </a:tblPr>
              <a:tblGrid>
                <a:gridCol w="2093651">
                  <a:extLst>
                    <a:ext uri="{9D8B030D-6E8A-4147-A177-3AD203B41FA5}">
                      <a16:colId xmlns:a16="http://schemas.microsoft.com/office/drawing/2014/main" val="20000"/>
                    </a:ext>
                  </a:extLst>
                </a:gridCol>
                <a:gridCol w="2238042">
                  <a:extLst>
                    <a:ext uri="{9D8B030D-6E8A-4147-A177-3AD203B41FA5}">
                      <a16:colId xmlns:a16="http://schemas.microsoft.com/office/drawing/2014/main" val="20001"/>
                    </a:ext>
                  </a:extLst>
                </a:gridCol>
                <a:gridCol w="3320963">
                  <a:extLst>
                    <a:ext uri="{9D8B030D-6E8A-4147-A177-3AD203B41FA5}">
                      <a16:colId xmlns:a16="http://schemas.microsoft.com/office/drawing/2014/main" val="20002"/>
                    </a:ext>
                  </a:extLst>
                </a:gridCol>
              </a:tblGrid>
              <a:tr h="451168">
                <a:tc>
                  <a:txBody>
                    <a:bodyPr/>
                    <a:lstStyle/>
                    <a:p>
                      <a:r>
                        <a:rPr lang="en-US" sz="1600" b="1" dirty="0"/>
                        <a:t>Quarter End Date</a:t>
                      </a:r>
                    </a:p>
                  </a:txBody>
                  <a:tcPr/>
                </a:tc>
                <a:tc>
                  <a:txBody>
                    <a:bodyPr/>
                    <a:lstStyle/>
                    <a:p>
                      <a:r>
                        <a:rPr lang="en-US" sz="1600" b="1" dirty="0"/>
                        <a:t>Progress</a:t>
                      </a:r>
                      <a:r>
                        <a:rPr lang="en-US" sz="1600" b="1" baseline="0" dirty="0"/>
                        <a:t> Report Due Date</a:t>
                      </a:r>
                      <a:endParaRPr lang="en-US" sz="1600" b="1" dirty="0"/>
                    </a:p>
                  </a:txBody>
                  <a:tcPr/>
                </a:tc>
                <a:tc>
                  <a:txBody>
                    <a:bodyPr/>
                    <a:lstStyle/>
                    <a:p>
                      <a:r>
                        <a:rPr lang="en-US" sz="1600" b="1" dirty="0"/>
                        <a:t>Report Activities Occurring</a:t>
                      </a:r>
                      <a:r>
                        <a:rPr lang="en-US" sz="1600" b="1" baseline="0" dirty="0"/>
                        <a:t> Between</a:t>
                      </a:r>
                      <a:endParaRPr lang="en-US" sz="1600" b="1" dirty="0"/>
                    </a:p>
                  </a:txBody>
                  <a:tcPr/>
                </a:tc>
                <a:extLst>
                  <a:ext uri="{0D108BD9-81ED-4DB2-BD59-A6C34878D82A}">
                    <a16:rowId xmlns:a16="http://schemas.microsoft.com/office/drawing/2014/main" val="10000"/>
                  </a:ext>
                </a:extLst>
              </a:tr>
              <a:tr h="451168">
                <a:tc>
                  <a:txBody>
                    <a:bodyPr/>
                    <a:lstStyle/>
                    <a:p>
                      <a:r>
                        <a:rPr lang="en-US" sz="1600" b="1" dirty="0">
                          <a:solidFill>
                            <a:schemeClr val="accent2"/>
                          </a:solidFill>
                        </a:rPr>
                        <a:t>September 30, 2016</a:t>
                      </a:r>
                    </a:p>
                  </a:txBody>
                  <a:tcPr/>
                </a:tc>
                <a:tc>
                  <a:txBody>
                    <a:bodyPr/>
                    <a:lstStyle/>
                    <a:p>
                      <a:r>
                        <a:rPr lang="en-US" sz="1600" b="1" dirty="0">
                          <a:solidFill>
                            <a:schemeClr val="accent2"/>
                          </a:solidFill>
                        </a:rPr>
                        <a:t>November</a:t>
                      </a:r>
                      <a:r>
                        <a:rPr lang="en-US" sz="1600" b="1" baseline="0" dirty="0">
                          <a:solidFill>
                            <a:schemeClr val="accent2"/>
                          </a:solidFill>
                        </a:rPr>
                        <a:t> 14, 2016</a:t>
                      </a:r>
                      <a:endParaRPr lang="en-US" sz="1600" b="1" dirty="0">
                        <a:solidFill>
                          <a:schemeClr val="accent2"/>
                        </a:solidFill>
                      </a:endParaRPr>
                    </a:p>
                  </a:txBody>
                  <a:tcPr/>
                </a:tc>
                <a:tc>
                  <a:txBody>
                    <a:bodyPr/>
                    <a:lstStyle/>
                    <a:p>
                      <a:r>
                        <a:rPr lang="en-US" sz="1600" b="1" dirty="0">
                          <a:solidFill>
                            <a:schemeClr val="accent2"/>
                          </a:solidFill>
                        </a:rPr>
                        <a:t>July 1 – September 30, 2016</a:t>
                      </a:r>
                    </a:p>
                  </a:txBody>
                  <a:tcPr/>
                </a:tc>
                <a:extLst>
                  <a:ext uri="{0D108BD9-81ED-4DB2-BD59-A6C34878D82A}">
                    <a16:rowId xmlns:a16="http://schemas.microsoft.com/office/drawing/2014/main" val="10001"/>
                  </a:ext>
                </a:extLst>
              </a:tr>
              <a:tr h="451168">
                <a:tc>
                  <a:txBody>
                    <a:bodyPr/>
                    <a:lstStyle/>
                    <a:p>
                      <a:r>
                        <a:rPr lang="en-US" sz="1600" dirty="0"/>
                        <a:t>December 31, 2016</a:t>
                      </a:r>
                    </a:p>
                  </a:txBody>
                  <a:tcPr/>
                </a:tc>
                <a:tc>
                  <a:txBody>
                    <a:bodyPr/>
                    <a:lstStyle/>
                    <a:p>
                      <a:r>
                        <a:rPr lang="en-US" sz="1600" dirty="0"/>
                        <a:t>February 14, 2017</a:t>
                      </a:r>
                    </a:p>
                  </a:txBody>
                  <a:tcPr/>
                </a:tc>
                <a:tc>
                  <a:txBody>
                    <a:bodyPr/>
                    <a:lstStyle/>
                    <a:p>
                      <a:r>
                        <a:rPr lang="en-US" sz="1600" dirty="0"/>
                        <a:t>October</a:t>
                      </a:r>
                      <a:r>
                        <a:rPr lang="en-US" sz="1600" baseline="0" dirty="0"/>
                        <a:t> 1 – December 31, 2016</a:t>
                      </a:r>
                      <a:endParaRPr lang="en-US" sz="1600" dirty="0"/>
                    </a:p>
                  </a:txBody>
                  <a:tcPr/>
                </a:tc>
                <a:extLst>
                  <a:ext uri="{0D108BD9-81ED-4DB2-BD59-A6C34878D82A}">
                    <a16:rowId xmlns:a16="http://schemas.microsoft.com/office/drawing/2014/main" val="10002"/>
                  </a:ext>
                </a:extLst>
              </a:tr>
              <a:tr h="451168">
                <a:tc>
                  <a:txBody>
                    <a:bodyPr/>
                    <a:lstStyle/>
                    <a:p>
                      <a:r>
                        <a:rPr lang="en-US" sz="1600" dirty="0"/>
                        <a:t>March 31, 2017</a:t>
                      </a:r>
                    </a:p>
                  </a:txBody>
                  <a:tcPr/>
                </a:tc>
                <a:tc>
                  <a:txBody>
                    <a:bodyPr/>
                    <a:lstStyle/>
                    <a:p>
                      <a:r>
                        <a:rPr lang="en-US" sz="1600" dirty="0"/>
                        <a:t>May 15, 2017</a:t>
                      </a:r>
                    </a:p>
                  </a:txBody>
                  <a:tcPr/>
                </a:tc>
                <a:tc>
                  <a:txBody>
                    <a:bodyPr/>
                    <a:lstStyle/>
                    <a:p>
                      <a:r>
                        <a:rPr lang="en-US" sz="1600" dirty="0"/>
                        <a:t>January</a:t>
                      </a:r>
                      <a:r>
                        <a:rPr lang="en-US" sz="1600" baseline="0" dirty="0"/>
                        <a:t> 1 – March 31, 2017</a:t>
                      </a:r>
                      <a:endParaRPr lang="en-US" sz="1600" dirty="0"/>
                    </a:p>
                  </a:txBody>
                  <a:tcPr/>
                </a:tc>
                <a:extLst>
                  <a:ext uri="{0D108BD9-81ED-4DB2-BD59-A6C34878D82A}">
                    <a16:rowId xmlns:a16="http://schemas.microsoft.com/office/drawing/2014/main" val="10003"/>
                  </a:ext>
                </a:extLst>
              </a:tr>
              <a:tr h="322895">
                <a:tc>
                  <a:txBody>
                    <a:bodyPr/>
                    <a:lstStyle/>
                    <a:p>
                      <a:r>
                        <a:rPr lang="en-US" sz="1600" dirty="0"/>
                        <a:t>June 30, 2017</a:t>
                      </a:r>
                    </a:p>
                  </a:txBody>
                  <a:tcPr/>
                </a:tc>
                <a:tc>
                  <a:txBody>
                    <a:bodyPr/>
                    <a:lstStyle/>
                    <a:p>
                      <a:r>
                        <a:rPr lang="en-US" sz="1600" dirty="0"/>
                        <a:t>August 14,</a:t>
                      </a:r>
                      <a:r>
                        <a:rPr lang="en-US" sz="1600" baseline="0" dirty="0"/>
                        <a:t> 2017</a:t>
                      </a:r>
                      <a:endParaRPr lang="en-US" sz="1600" dirty="0"/>
                    </a:p>
                  </a:txBody>
                  <a:tcPr/>
                </a:tc>
                <a:tc>
                  <a:txBody>
                    <a:bodyPr/>
                    <a:lstStyle/>
                    <a:p>
                      <a:r>
                        <a:rPr lang="en-US" sz="1600" dirty="0"/>
                        <a:t>April 1 – June 30, 2017</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458516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7488"/>
            <a:ext cx="7315200" cy="774491"/>
          </a:xfrm>
        </p:spPr>
        <p:txBody>
          <a:bodyPr/>
          <a:lstStyle/>
          <a:p>
            <a:r>
              <a:rPr lang="en-US" b="1" dirty="0">
                <a:latin typeface="Rockwell" panose="02060603020205020403" pitchFamily="18" charset="0"/>
              </a:rPr>
              <a:t>Quarterly Progress Reports</a:t>
            </a:r>
          </a:p>
        </p:txBody>
      </p:sp>
      <p:sp>
        <p:nvSpPr>
          <p:cNvPr id="3" name="Content Placeholder 2"/>
          <p:cNvSpPr>
            <a:spLocks noGrp="1"/>
          </p:cNvSpPr>
          <p:nvPr>
            <p:ph idx="1"/>
          </p:nvPr>
        </p:nvSpPr>
        <p:spPr>
          <a:xfrm>
            <a:off x="457200" y="1219200"/>
            <a:ext cx="7924800" cy="4906963"/>
          </a:xfrm>
        </p:spPr>
        <p:txBody>
          <a:bodyPr>
            <a:noAutofit/>
          </a:bodyPr>
          <a:lstStyle/>
          <a:p>
            <a:pPr marL="0" indent="0">
              <a:lnSpc>
                <a:spcPct val="110000"/>
              </a:lnSpc>
              <a:spcBef>
                <a:spcPts val="0"/>
              </a:spcBef>
              <a:buNone/>
              <a:defRPr/>
            </a:pPr>
            <a:r>
              <a:rPr lang="en-US" sz="2800" b="1" dirty="0">
                <a:solidFill>
                  <a:schemeClr val="accent2"/>
                </a:solidFill>
                <a:latin typeface="+mj-lt"/>
                <a:cs typeface="+mn-cs"/>
              </a:rPr>
              <a:t>Submitting Progress Reports to ETA</a:t>
            </a:r>
          </a:p>
          <a:p>
            <a:pPr indent="-342900">
              <a:lnSpc>
                <a:spcPct val="110000"/>
              </a:lnSpc>
              <a:spcBef>
                <a:spcPts val="0"/>
              </a:spcBef>
              <a:buFont typeface="Wingdings" panose="05000000000000000000" pitchFamily="2" charset="2"/>
              <a:buChar char="Ø"/>
              <a:defRPr/>
            </a:pPr>
            <a:r>
              <a:rPr lang="en-US" sz="2400" dirty="0">
                <a:solidFill>
                  <a:schemeClr val="tx1"/>
                </a:solidFill>
                <a:latin typeface="Calibri"/>
                <a:cs typeface="+mn-cs"/>
              </a:rPr>
              <a:t>Submitted through a web-based reporting system</a:t>
            </a:r>
          </a:p>
          <a:p>
            <a:pPr indent="-342900">
              <a:lnSpc>
                <a:spcPct val="110000"/>
              </a:lnSpc>
              <a:spcBef>
                <a:spcPts val="0"/>
              </a:spcBef>
              <a:buFont typeface="Wingdings" panose="05000000000000000000" pitchFamily="2" charset="2"/>
              <a:buChar char="Ø"/>
              <a:defRPr/>
            </a:pPr>
            <a:r>
              <a:rPr lang="en-US" sz="2400" dirty="0">
                <a:solidFill>
                  <a:schemeClr val="tx1"/>
                </a:solidFill>
                <a:latin typeface="Calibri"/>
                <a:cs typeface="+mn-cs"/>
              </a:rPr>
              <a:t>In preparation, grantees should prepare to collect and track participant-level data on demographic information, services and training received, credential outcomes, and employment and employment retention information.</a:t>
            </a:r>
          </a:p>
          <a:p>
            <a:pPr lvl="1" indent="-342900">
              <a:lnSpc>
                <a:spcPct val="110000"/>
              </a:lnSpc>
              <a:buFont typeface="Wingdings" panose="05000000000000000000" pitchFamily="2" charset="2"/>
              <a:buChar char="§"/>
              <a:defRPr/>
            </a:pPr>
            <a:r>
              <a:rPr lang="en-US" sz="2400" dirty="0">
                <a:solidFill>
                  <a:schemeClr val="tx1"/>
                </a:solidFill>
                <a:latin typeface="Calibri"/>
                <a:cs typeface="+mn-cs"/>
              </a:rPr>
              <a:t>This includes providing participant SSNs, which will be used by ETA to track and report long-term employment outcome measures (ETA Common Measures)</a:t>
            </a:r>
          </a:p>
          <a:p>
            <a:pPr lvl="1" indent="-342900">
              <a:lnSpc>
                <a:spcPct val="110000"/>
              </a:lnSpc>
              <a:buFont typeface="Wingdings" panose="05000000000000000000" pitchFamily="2" charset="2"/>
              <a:buChar char="§"/>
              <a:defRPr/>
            </a:pPr>
            <a:r>
              <a:rPr lang="en-US" sz="2400" dirty="0">
                <a:solidFill>
                  <a:schemeClr val="tx1"/>
                </a:solidFill>
                <a:latin typeface="Calibri"/>
                <a:cs typeface="+mn-cs"/>
              </a:rPr>
              <a:t>Please ensure you follow PII protocol. </a:t>
            </a:r>
          </a:p>
        </p:txBody>
      </p:sp>
    </p:spTree>
    <p:extLst>
      <p:ext uri="{BB962C8B-B14F-4D97-AF65-F5344CB8AC3E}">
        <p14:creationId xmlns:p14="http://schemas.microsoft.com/office/powerpoint/2010/main" val="40120527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001000" cy="774491"/>
          </a:xfrm>
        </p:spPr>
        <p:txBody>
          <a:bodyPr>
            <a:normAutofit fontScale="90000"/>
          </a:bodyPr>
          <a:lstStyle/>
          <a:p>
            <a:r>
              <a:rPr lang="en-US" b="1" dirty="0">
                <a:latin typeface="Rockwell" panose="02060603020205020403" pitchFamily="18" charset="0"/>
              </a:rPr>
              <a:t>Interim Reporting Process: Submitting 9.30.2016 QPRs to ETA</a:t>
            </a:r>
          </a:p>
        </p:txBody>
      </p:sp>
      <p:sp>
        <p:nvSpPr>
          <p:cNvPr id="3" name="Content Placeholder 2"/>
          <p:cNvSpPr>
            <a:spLocks noGrp="1"/>
          </p:cNvSpPr>
          <p:nvPr>
            <p:ph idx="1"/>
          </p:nvPr>
        </p:nvSpPr>
        <p:spPr>
          <a:xfrm>
            <a:off x="152400" y="990600"/>
            <a:ext cx="8229600" cy="5410200"/>
          </a:xfrm>
        </p:spPr>
        <p:txBody>
          <a:bodyPr>
            <a:noAutofit/>
          </a:bodyPr>
          <a:lstStyle/>
          <a:p>
            <a:pPr indent="-342900">
              <a:lnSpc>
                <a:spcPct val="110000"/>
              </a:lnSpc>
              <a:spcBef>
                <a:spcPts val="0"/>
              </a:spcBef>
              <a:buFont typeface="Wingdings" panose="05000000000000000000" pitchFamily="2" charset="2"/>
              <a:buChar char="Ø"/>
              <a:defRPr/>
            </a:pPr>
            <a:r>
              <a:rPr lang="en-US" sz="2000" b="1" dirty="0">
                <a:solidFill>
                  <a:schemeClr val="tx1"/>
                </a:solidFill>
                <a:latin typeface="+mn-lt"/>
                <a:cs typeface="+mn-cs"/>
              </a:rPr>
              <a:t>Until the ETA reporting system is completed, grantees will follow an interim reporting process.  </a:t>
            </a:r>
          </a:p>
          <a:p>
            <a:pPr lvl="1" indent="-342900">
              <a:lnSpc>
                <a:spcPct val="110000"/>
              </a:lnSpc>
              <a:buFont typeface="Wingdings" panose="05000000000000000000" pitchFamily="2" charset="2"/>
              <a:buChar char="§"/>
              <a:defRPr/>
            </a:pPr>
            <a:r>
              <a:rPr lang="en-US" sz="1600" dirty="0">
                <a:solidFill>
                  <a:schemeClr val="tx1"/>
                </a:solidFill>
                <a:latin typeface="+mn-lt"/>
                <a:cs typeface="+mn-cs"/>
              </a:rPr>
              <a:t>This process applies to your first QPR, for the quarter ending September 30, 2016</a:t>
            </a:r>
          </a:p>
          <a:p>
            <a:pPr lvl="1" indent="-342900">
              <a:lnSpc>
                <a:spcPct val="110000"/>
              </a:lnSpc>
              <a:buFont typeface="Wingdings" panose="05000000000000000000" pitchFamily="2" charset="2"/>
              <a:buChar char="§"/>
              <a:defRPr/>
            </a:pPr>
            <a:r>
              <a:rPr lang="en-US" sz="1600" dirty="0">
                <a:solidFill>
                  <a:schemeClr val="tx1"/>
                </a:solidFill>
                <a:latin typeface="+mn-lt"/>
                <a:cs typeface="+mn-cs"/>
              </a:rPr>
              <a:t>We anticipate the ETA reporting system will be available for grantees to submit participant-level data to ETA beginning with the QPR due for the quarter ending 12.31.2016.</a:t>
            </a:r>
          </a:p>
          <a:p>
            <a:pPr marL="457200" indent="-457200">
              <a:lnSpc>
                <a:spcPct val="110000"/>
              </a:lnSpc>
              <a:buFont typeface="Wingdings" panose="05000000000000000000" pitchFamily="2" charset="2"/>
              <a:buChar char="Ø"/>
              <a:defRPr/>
            </a:pPr>
            <a:r>
              <a:rPr lang="en-US" sz="1800" b="1" dirty="0">
                <a:solidFill>
                  <a:schemeClr val="tx1"/>
                </a:solidFill>
                <a:latin typeface="+mn-lt"/>
                <a:cs typeface="+mn-cs"/>
              </a:rPr>
              <a:t>Grantees will NOT submit participant data to ETA</a:t>
            </a:r>
          </a:p>
          <a:p>
            <a:pPr marL="857250" lvl="1" indent="-457200">
              <a:lnSpc>
                <a:spcPct val="110000"/>
              </a:lnSpc>
              <a:buFont typeface="Wingdings" panose="05000000000000000000" pitchFamily="2" charset="2"/>
              <a:buChar char="§"/>
              <a:defRPr/>
            </a:pPr>
            <a:r>
              <a:rPr lang="en-US" sz="1600" dirty="0">
                <a:solidFill>
                  <a:schemeClr val="tx1"/>
                </a:solidFill>
                <a:latin typeface="+mn-lt"/>
                <a:cs typeface="+mn-cs"/>
              </a:rPr>
              <a:t>However, grantees must still collect participant-level data as it aligns with the required reporting elements for all participants served as of the start of the grant.  Grantee will report cumulative data for all participants served once the reporting system is available. </a:t>
            </a:r>
          </a:p>
          <a:p>
            <a:pPr marL="457200" indent="-457200">
              <a:lnSpc>
                <a:spcPct val="110000"/>
              </a:lnSpc>
              <a:buFont typeface="Wingdings" panose="05000000000000000000" pitchFamily="2" charset="2"/>
              <a:buChar char="Ø"/>
              <a:defRPr/>
            </a:pPr>
            <a:r>
              <a:rPr lang="en-US" sz="1800" b="1" dirty="0">
                <a:solidFill>
                  <a:schemeClr val="tx1"/>
                </a:solidFill>
                <a:latin typeface="+mn-lt"/>
                <a:cs typeface="+mn-cs"/>
              </a:rPr>
              <a:t>Grantees will submit a quarterly Narrative Report (QNR) to ETA, via email</a:t>
            </a:r>
          </a:p>
          <a:p>
            <a:pPr marL="685800" lvl="1" indent="-285750">
              <a:lnSpc>
                <a:spcPct val="110000"/>
              </a:lnSpc>
              <a:buFont typeface="Wingdings" panose="05000000000000000000" pitchFamily="2" charset="2"/>
              <a:buChar char="§"/>
              <a:defRPr/>
            </a:pPr>
            <a:r>
              <a:rPr lang="en-US" sz="1400" dirty="0">
                <a:solidFill>
                  <a:schemeClr val="tx1"/>
                </a:solidFill>
                <a:latin typeface="+mn-lt"/>
                <a:cs typeface="+mn-cs"/>
              </a:rPr>
              <a:t>QNRs should be email to your FPO with a cc to </a:t>
            </a:r>
            <a:r>
              <a:rPr lang="en-US" sz="1400" dirty="0">
                <a:solidFill>
                  <a:schemeClr val="tx1"/>
                </a:solidFill>
                <a:latin typeface="+mn-lt"/>
                <a:cs typeface="+mn-cs"/>
                <a:hlinkClick r:id="rId3"/>
              </a:rPr>
              <a:t>TechHire@dol.gov</a:t>
            </a:r>
            <a:r>
              <a:rPr lang="en-US" sz="1400" dirty="0">
                <a:solidFill>
                  <a:schemeClr val="tx1"/>
                </a:solidFill>
                <a:latin typeface="+mn-lt"/>
                <a:cs typeface="+mn-cs"/>
              </a:rPr>
              <a:t>, no later that the reporting deadline of November 14, 2016</a:t>
            </a:r>
          </a:p>
          <a:p>
            <a:pPr marL="457200" lvl="1" indent="0">
              <a:lnSpc>
                <a:spcPct val="110000"/>
              </a:lnSpc>
              <a:spcBef>
                <a:spcPts val="0"/>
              </a:spcBef>
              <a:buNone/>
              <a:defRPr/>
            </a:pPr>
            <a:endParaRPr lang="en-US" sz="2200" b="1" dirty="0">
              <a:solidFill>
                <a:srgbClr val="376092"/>
              </a:solidFill>
              <a:latin typeface="Calibri"/>
              <a:cs typeface="+mn-cs"/>
            </a:endParaRPr>
          </a:p>
        </p:txBody>
      </p:sp>
    </p:spTree>
    <p:extLst>
      <p:ext uri="{BB962C8B-B14F-4D97-AF65-F5344CB8AC3E}">
        <p14:creationId xmlns:p14="http://schemas.microsoft.com/office/powerpoint/2010/main" val="32079231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7488"/>
            <a:ext cx="7467600" cy="774491"/>
          </a:xfrm>
        </p:spPr>
        <p:txBody>
          <a:bodyPr/>
          <a:lstStyle/>
          <a:p>
            <a:r>
              <a:rPr lang="en-US" sz="3700" b="1" dirty="0">
                <a:latin typeface="Rockwell" panose="02060603020205020403" pitchFamily="18" charset="0"/>
              </a:rPr>
              <a:t>Important Links to DOL Performance Reporting</a:t>
            </a:r>
          </a:p>
        </p:txBody>
      </p:sp>
      <p:sp>
        <p:nvSpPr>
          <p:cNvPr id="4" name="Content Placeholder 2"/>
          <p:cNvSpPr txBox="1">
            <a:spLocks/>
          </p:cNvSpPr>
          <p:nvPr/>
        </p:nvSpPr>
        <p:spPr>
          <a:xfrm>
            <a:off x="304800" y="1066800"/>
            <a:ext cx="7924800" cy="30480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52400" algn="l" rtl="0">
              <a:lnSpc>
                <a:spcPct val="100000"/>
              </a:lnSpc>
              <a:spcBef>
                <a:spcPts val="0"/>
              </a:spcBef>
              <a:spcAft>
                <a:spcPts val="600"/>
              </a:spcAft>
              <a:buClr>
                <a:srgbClr val="752832"/>
              </a:buClr>
              <a:buSzPct val="100000"/>
              <a:buFont typeface="Noto Sans Symbols"/>
              <a:buChar char="➢"/>
              <a:defRPr sz="3000" b="0" i="0" u="none" strike="noStrike" cap="none">
                <a:solidFill>
                  <a:srgbClr val="3F3F3F"/>
                </a:solidFill>
                <a:latin typeface="Arial"/>
                <a:ea typeface="Arial"/>
                <a:cs typeface="Arial"/>
                <a:sym typeface="Arial"/>
              </a:defRPr>
            </a:lvl1pPr>
            <a:lvl2pPr marL="742950" marR="0" lvl="1" indent="-120650" algn="l" rtl="0">
              <a:lnSpc>
                <a:spcPct val="100000"/>
              </a:lnSpc>
              <a:spcBef>
                <a:spcPts val="0"/>
              </a:spcBef>
              <a:spcAft>
                <a:spcPts val="600"/>
              </a:spcAft>
              <a:buClr>
                <a:srgbClr val="752832"/>
              </a:buClr>
              <a:buSzPct val="100000"/>
              <a:buFont typeface="Arial"/>
              <a:buChar char="•"/>
              <a:defRPr sz="2600" b="0" i="0" u="none" strike="noStrike" cap="none">
                <a:solidFill>
                  <a:srgbClr val="595959"/>
                </a:solidFill>
                <a:latin typeface="Arial"/>
                <a:ea typeface="Arial"/>
                <a:cs typeface="Arial"/>
                <a:sym typeface="Arial"/>
              </a:defRPr>
            </a:lvl2pPr>
            <a:lvl3pPr marL="1143000" marR="0" lvl="2" indent="-88900" algn="l" rtl="0">
              <a:lnSpc>
                <a:spcPct val="100000"/>
              </a:lnSpc>
              <a:spcBef>
                <a:spcPts val="0"/>
              </a:spcBef>
              <a:spcAft>
                <a:spcPts val="600"/>
              </a:spcAft>
              <a:buClr>
                <a:srgbClr val="752832"/>
              </a:buClr>
              <a:buSzPct val="100000"/>
              <a:buFont typeface="PT Sans"/>
              <a:buChar char="–"/>
              <a:defRPr sz="2200" b="0" i="0" u="none" strike="noStrike" cap="none">
                <a:solidFill>
                  <a:srgbClr val="595959"/>
                </a:solidFill>
                <a:latin typeface="Arial"/>
                <a:ea typeface="Arial"/>
                <a:cs typeface="Arial"/>
                <a:sym typeface="Arial"/>
              </a:defRPr>
            </a:lvl3pPr>
            <a:lvl4pPr marL="1600200" marR="0" lvl="3" indent="-114300" algn="l" rtl="0">
              <a:lnSpc>
                <a:spcPct val="100000"/>
              </a:lnSpc>
              <a:spcBef>
                <a:spcPts val="0"/>
              </a:spcBef>
              <a:spcAft>
                <a:spcPts val="600"/>
              </a:spcAft>
              <a:buClr>
                <a:srgbClr val="752832"/>
              </a:buClr>
              <a:buSzPct val="100000"/>
              <a:buFont typeface="Arial"/>
              <a:buChar char="•"/>
              <a:defRPr sz="1800" b="0" i="0" u="none" strike="noStrike" cap="none">
                <a:solidFill>
                  <a:srgbClr val="595959"/>
                </a:solidFill>
                <a:latin typeface="Arial"/>
                <a:ea typeface="Arial"/>
                <a:cs typeface="Arial"/>
                <a:sym typeface="Arial"/>
              </a:defRPr>
            </a:lvl4pPr>
            <a:lvl5pPr marL="2057400" marR="0" lvl="4" indent="-114300" algn="l" rtl="0">
              <a:lnSpc>
                <a:spcPct val="100000"/>
              </a:lnSpc>
              <a:spcBef>
                <a:spcPts val="360"/>
              </a:spcBef>
              <a:spcAft>
                <a:spcPts val="0"/>
              </a:spcAft>
              <a:buClr>
                <a:srgbClr val="752832"/>
              </a:buClr>
              <a:buSzPct val="100000"/>
              <a:buFont typeface="Arial"/>
              <a:buChar char="»"/>
              <a:defRPr sz="1800" b="0" i="0" u="none" strike="noStrike" cap="none">
                <a:solidFill>
                  <a:srgbClr val="595959"/>
                </a:solidFill>
                <a:latin typeface="Arial"/>
                <a:ea typeface="Arial"/>
                <a:cs typeface="Arial"/>
                <a:sym typeface="Arial"/>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pPr indent="-342900">
              <a:spcBef>
                <a:spcPts val="600"/>
              </a:spcBef>
              <a:buFont typeface="Wingdings" panose="05000000000000000000" pitchFamily="2" charset="2"/>
              <a:buChar char="Ø"/>
              <a:defRPr/>
            </a:pPr>
            <a:r>
              <a:rPr lang="en-US" sz="2400" b="1" dirty="0">
                <a:solidFill>
                  <a:schemeClr val="tx1"/>
                </a:solidFill>
                <a:latin typeface="Calibri"/>
                <a:cs typeface="+mn-cs"/>
              </a:rPr>
              <a:t>DOL ETA Performance Reporting Website</a:t>
            </a:r>
          </a:p>
          <a:p>
            <a:pPr marL="0" indent="0">
              <a:spcBef>
                <a:spcPts val="600"/>
              </a:spcBef>
              <a:buNone/>
              <a:defRPr/>
            </a:pPr>
            <a:r>
              <a:rPr lang="en-US" sz="2000" dirty="0">
                <a:solidFill>
                  <a:schemeClr val="tx1"/>
                </a:solidFill>
                <a:latin typeface="Calibri"/>
                <a:cs typeface="+mn-cs"/>
                <a:hlinkClick r:id="rId3"/>
              </a:rPr>
              <a:t>https://doleta.gov/performance/reporting/eta_default.cfm</a:t>
            </a:r>
            <a:endParaRPr lang="en-US" sz="2000" dirty="0">
              <a:solidFill>
                <a:schemeClr val="tx1"/>
              </a:solidFill>
              <a:latin typeface="Calibri"/>
              <a:cs typeface="+mn-cs"/>
            </a:endParaRPr>
          </a:p>
          <a:p>
            <a:pPr marL="457200" indent="-457200">
              <a:spcBef>
                <a:spcPts val="600"/>
              </a:spcBef>
              <a:buFont typeface="Wingdings" panose="05000000000000000000" pitchFamily="2" charset="2"/>
              <a:buChar char="Ø"/>
              <a:defRPr/>
            </a:pPr>
            <a:r>
              <a:rPr lang="en-US" sz="2400" b="1" dirty="0">
                <a:solidFill>
                  <a:schemeClr val="tx1"/>
                </a:solidFill>
                <a:latin typeface="Calibri"/>
                <a:cs typeface="+mn-cs"/>
              </a:rPr>
              <a:t>DOL-only Performance Accountability, Information, and Reporting System - OMB Control No. 1205-0521</a:t>
            </a:r>
          </a:p>
          <a:p>
            <a:pPr lvl="1" indent="-342900">
              <a:spcBef>
                <a:spcPts val="600"/>
              </a:spcBef>
              <a:buFont typeface="Wingdings" panose="05000000000000000000" pitchFamily="2" charset="2"/>
              <a:buChar char="§"/>
              <a:defRPr/>
            </a:pPr>
            <a:r>
              <a:rPr lang="en-US" sz="1800" b="1" dirty="0">
                <a:solidFill>
                  <a:schemeClr val="tx1"/>
                </a:solidFill>
                <a:latin typeface="Calibri"/>
              </a:rPr>
              <a:t>(PIRL): H-1B Data Elements for participant level data collection and tracking is provided here: </a:t>
            </a:r>
            <a:r>
              <a:rPr lang="en-US" sz="1800" dirty="0">
                <a:solidFill>
                  <a:schemeClr val="tx1"/>
                </a:solidFill>
                <a:latin typeface="Calibri"/>
                <a:cs typeface="+mn-cs"/>
                <a:hlinkClick r:id="rId4"/>
              </a:rPr>
              <a:t>https://doleta.gov/performance/pfdocs/ETA-9172_DOL%20PIRL_FINAL_V25_062816.pdf</a:t>
            </a:r>
            <a:r>
              <a:rPr lang="en-US" sz="1800" dirty="0">
                <a:solidFill>
                  <a:schemeClr val="tx1"/>
                </a:solidFill>
                <a:latin typeface="Calibri"/>
                <a:cs typeface="+mn-cs"/>
              </a:rPr>
              <a:t> </a:t>
            </a:r>
          </a:p>
        </p:txBody>
      </p:sp>
      <p:sp>
        <p:nvSpPr>
          <p:cNvPr id="3" name="TextBox 2"/>
          <p:cNvSpPr txBox="1"/>
          <p:nvPr/>
        </p:nvSpPr>
        <p:spPr>
          <a:xfrm>
            <a:off x="838200" y="3977640"/>
            <a:ext cx="6553200" cy="1938992"/>
          </a:xfrm>
          <a:prstGeom prst="rect">
            <a:avLst/>
          </a:prstGeom>
          <a:noFill/>
          <a:ln w="28575">
            <a:solidFill>
              <a:schemeClr val="bg2"/>
            </a:solidFill>
          </a:ln>
        </p:spPr>
        <p:txBody>
          <a:bodyPr wrap="square" rtlCol="0">
            <a:spAutoFit/>
          </a:bodyPr>
          <a:lstStyle/>
          <a:p>
            <a:r>
              <a:rPr lang="en-US" sz="2400" b="1" dirty="0">
                <a:solidFill>
                  <a:schemeClr val="accent2"/>
                </a:solidFill>
              </a:rPr>
              <a:t>More to Come!</a:t>
            </a:r>
          </a:p>
          <a:p>
            <a:pPr marL="342900" indent="-342900">
              <a:buFont typeface="Wingdings" panose="05000000000000000000" pitchFamily="2" charset="2"/>
              <a:buChar char="Ø"/>
            </a:pPr>
            <a:r>
              <a:rPr lang="en-US" sz="2400" b="1" dirty="0"/>
              <a:t>Detailed Interim Reporting Guidance</a:t>
            </a:r>
          </a:p>
          <a:p>
            <a:pPr marL="342900" indent="-342900">
              <a:buFont typeface="Wingdings" panose="05000000000000000000" pitchFamily="2" charset="2"/>
              <a:buChar char="Ø"/>
            </a:pPr>
            <a:endParaRPr lang="en-US" sz="2400" b="1" dirty="0"/>
          </a:p>
          <a:p>
            <a:pPr marL="342900" indent="-342900">
              <a:buFont typeface="Wingdings" panose="05000000000000000000" pitchFamily="2" charset="2"/>
              <a:buChar char="Ø"/>
            </a:pPr>
            <a:r>
              <a:rPr lang="en-US" sz="2400" b="1" dirty="0"/>
              <a:t>H-1B Performance Reporting Technical Assistance</a:t>
            </a:r>
          </a:p>
        </p:txBody>
      </p:sp>
    </p:spTree>
    <p:extLst>
      <p:ext uri="{BB962C8B-B14F-4D97-AF65-F5344CB8AC3E}">
        <p14:creationId xmlns:p14="http://schemas.microsoft.com/office/powerpoint/2010/main" val="29635219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7"/>
          <p:cNvSpPr>
            <a:spLocks noGrp="1" noChangeArrowheads="1"/>
          </p:cNvSpPr>
          <p:nvPr>
            <p:ph type="title"/>
          </p:nvPr>
        </p:nvSpPr>
        <p:spPr>
          <a:xfrm>
            <a:off x="457200" y="217488"/>
            <a:ext cx="7467600" cy="774491"/>
          </a:xfrm>
        </p:spPr>
        <p:txBody>
          <a:bodyPr rtlCol="0"/>
          <a:lstStyle/>
          <a:p>
            <a:pPr fontAlgn="auto">
              <a:spcAft>
                <a:spcPts val="0"/>
              </a:spcAft>
              <a:defRPr/>
            </a:pPr>
            <a:r>
              <a:rPr lang="en-US" b="1" dirty="0">
                <a:latin typeface="Rockwell" panose="02060603020205020403" pitchFamily="18" charset="0"/>
              </a:rPr>
              <a:t>DOL Quarterly Financial Report</a:t>
            </a:r>
          </a:p>
        </p:txBody>
      </p:sp>
      <p:sp>
        <p:nvSpPr>
          <p:cNvPr id="20484" name="Rectangle 8"/>
          <p:cNvSpPr>
            <a:spLocks noGrp="1" noChangeArrowheads="1"/>
          </p:cNvSpPr>
          <p:nvPr>
            <p:ph idx="1"/>
          </p:nvPr>
        </p:nvSpPr>
        <p:spPr>
          <a:xfrm>
            <a:off x="304800" y="1066800"/>
            <a:ext cx="7924800" cy="1295400"/>
          </a:xfrm>
        </p:spPr>
        <p:txBody>
          <a:bodyPr rtlCol="0">
            <a:normAutofit/>
          </a:bodyPr>
          <a:lstStyle/>
          <a:p>
            <a:pPr marL="0" indent="0" fontAlgn="auto">
              <a:lnSpc>
                <a:spcPct val="110000"/>
              </a:lnSpc>
              <a:spcAft>
                <a:spcPts val="0"/>
              </a:spcAft>
              <a:buNone/>
              <a:defRPr/>
            </a:pPr>
            <a:r>
              <a:rPr lang="en-US" sz="1800" b="1" dirty="0"/>
              <a:t>Each grantee must submit a Quarterly Financial Report (ETA 9130) </a:t>
            </a:r>
          </a:p>
          <a:p>
            <a:pPr marL="285750" indent="-285750">
              <a:lnSpc>
                <a:spcPct val="110000"/>
              </a:lnSpc>
              <a:spcAft>
                <a:spcPts val="0"/>
              </a:spcAft>
              <a:defRPr/>
            </a:pPr>
            <a:r>
              <a:rPr lang="en-US" sz="1800" dirty="0"/>
              <a:t>Financial reporting system different than performance reporting system</a:t>
            </a:r>
          </a:p>
          <a:p>
            <a:pPr marL="285750" indent="-285750">
              <a:lnSpc>
                <a:spcPct val="110000"/>
              </a:lnSpc>
              <a:spcAft>
                <a:spcPts val="0"/>
              </a:spcAft>
              <a:defRPr/>
            </a:pPr>
            <a:r>
              <a:rPr lang="en-US" sz="1800" dirty="0"/>
              <a:t>Due no later than 45 days after the end of a quarter</a:t>
            </a:r>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0694" t="13777" r="962" b="30444"/>
          <a:stretch/>
        </p:blipFill>
        <p:spPr bwMode="auto">
          <a:xfrm>
            <a:off x="838200" y="2209800"/>
            <a:ext cx="6705600" cy="3205915"/>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p:cNvSpPr/>
          <p:nvPr/>
        </p:nvSpPr>
        <p:spPr>
          <a:xfrm>
            <a:off x="457200" y="5562600"/>
            <a:ext cx="7467600" cy="400110"/>
          </a:xfrm>
          <a:prstGeom prst="rect">
            <a:avLst/>
          </a:prstGeom>
        </p:spPr>
        <p:txBody>
          <a:bodyPr wrap="square">
            <a:spAutoFit/>
          </a:bodyPr>
          <a:lstStyle/>
          <a:p>
            <a:pPr algn="ctr"/>
            <a:r>
              <a:rPr lang="en-US" sz="2000" b="1" dirty="0">
                <a:hlinkClick r:id="rId4"/>
              </a:rPr>
              <a:t>https://www.doleta.gov/grants/financial_reporting.cfm</a:t>
            </a:r>
            <a:r>
              <a:rPr lang="en-US" sz="2000" b="1" dirty="0"/>
              <a:t> </a:t>
            </a:r>
          </a:p>
        </p:txBody>
      </p:sp>
      <p:sp>
        <p:nvSpPr>
          <p:cNvPr id="9" name="Footer Placeholder 3"/>
          <p:cNvSpPr txBox="1">
            <a:spLocks/>
          </p:cNvSpPr>
          <p:nvPr/>
        </p:nvSpPr>
        <p:spPr>
          <a:xfrm>
            <a:off x="2514600" y="6172200"/>
            <a:ext cx="5181600" cy="533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dirty="0">
                <a:solidFill>
                  <a:srgbClr val="C00000"/>
                </a:solidFill>
              </a:rPr>
              <a:t>Your 1</a:t>
            </a:r>
            <a:r>
              <a:rPr lang="en-US" baseline="30000" dirty="0">
                <a:solidFill>
                  <a:srgbClr val="C00000"/>
                </a:solidFill>
              </a:rPr>
              <a:t>st</a:t>
            </a:r>
            <a:r>
              <a:rPr lang="en-US" dirty="0">
                <a:solidFill>
                  <a:srgbClr val="C00000"/>
                </a:solidFill>
              </a:rPr>
              <a:t>  9130 is due no later than </a:t>
            </a:r>
            <a:r>
              <a:rPr lang="en-US" b="1" dirty="0">
                <a:solidFill>
                  <a:srgbClr val="C00000"/>
                </a:solidFill>
              </a:rPr>
              <a:t>Nov. 14, 2016 </a:t>
            </a:r>
            <a:r>
              <a:rPr lang="en-US" dirty="0">
                <a:solidFill>
                  <a:srgbClr val="C00000"/>
                </a:solidFill>
              </a:rPr>
              <a:t>and covers activities beginning </a:t>
            </a:r>
            <a:r>
              <a:rPr lang="en-US" b="1" dirty="0">
                <a:solidFill>
                  <a:srgbClr val="C00000"/>
                </a:solidFill>
              </a:rPr>
              <a:t>July 1 through September 30,  2016.</a:t>
            </a:r>
          </a:p>
        </p:txBody>
      </p:sp>
    </p:spTree>
    <p:extLst>
      <p:ext uri="{BB962C8B-B14F-4D97-AF65-F5344CB8AC3E}">
        <p14:creationId xmlns:p14="http://schemas.microsoft.com/office/powerpoint/2010/main" val="21703667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7488"/>
            <a:ext cx="7772400" cy="774491"/>
          </a:xfrm>
        </p:spPr>
        <p:txBody>
          <a:bodyPr/>
          <a:lstStyle/>
          <a:p>
            <a:r>
              <a:rPr lang="en-US" sz="3600" b="1" dirty="0">
                <a:latin typeface="Rockwell" panose="02060603020205020403" pitchFamily="18" charset="0"/>
              </a:rPr>
              <a:t>Important Links to DOL Financial Reporting Resources</a:t>
            </a:r>
          </a:p>
        </p:txBody>
      </p:sp>
      <p:sp>
        <p:nvSpPr>
          <p:cNvPr id="4" name="Content Placeholder 2"/>
          <p:cNvSpPr txBox="1">
            <a:spLocks/>
          </p:cNvSpPr>
          <p:nvPr/>
        </p:nvSpPr>
        <p:spPr>
          <a:xfrm>
            <a:off x="457200" y="1219200"/>
            <a:ext cx="7924800" cy="4906963"/>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52400" algn="l" rtl="0">
              <a:lnSpc>
                <a:spcPct val="100000"/>
              </a:lnSpc>
              <a:spcBef>
                <a:spcPts val="0"/>
              </a:spcBef>
              <a:spcAft>
                <a:spcPts val="600"/>
              </a:spcAft>
              <a:buClr>
                <a:srgbClr val="752832"/>
              </a:buClr>
              <a:buSzPct val="100000"/>
              <a:buFont typeface="Noto Sans Symbols"/>
              <a:buChar char="➢"/>
              <a:defRPr sz="3000" b="0" i="0" u="none" strike="noStrike" cap="none">
                <a:solidFill>
                  <a:srgbClr val="3F3F3F"/>
                </a:solidFill>
                <a:latin typeface="Arial"/>
                <a:ea typeface="Arial"/>
                <a:cs typeface="Arial"/>
                <a:sym typeface="Arial"/>
              </a:defRPr>
            </a:lvl1pPr>
            <a:lvl2pPr marL="742950" marR="0" lvl="1" indent="-120650" algn="l" rtl="0">
              <a:lnSpc>
                <a:spcPct val="100000"/>
              </a:lnSpc>
              <a:spcBef>
                <a:spcPts val="0"/>
              </a:spcBef>
              <a:spcAft>
                <a:spcPts val="600"/>
              </a:spcAft>
              <a:buClr>
                <a:srgbClr val="752832"/>
              </a:buClr>
              <a:buSzPct val="100000"/>
              <a:buFont typeface="Arial"/>
              <a:buChar char="•"/>
              <a:defRPr sz="2600" b="0" i="0" u="none" strike="noStrike" cap="none">
                <a:solidFill>
                  <a:srgbClr val="595959"/>
                </a:solidFill>
                <a:latin typeface="Arial"/>
                <a:ea typeface="Arial"/>
                <a:cs typeface="Arial"/>
                <a:sym typeface="Arial"/>
              </a:defRPr>
            </a:lvl2pPr>
            <a:lvl3pPr marL="1143000" marR="0" lvl="2" indent="-88900" algn="l" rtl="0">
              <a:lnSpc>
                <a:spcPct val="100000"/>
              </a:lnSpc>
              <a:spcBef>
                <a:spcPts val="0"/>
              </a:spcBef>
              <a:spcAft>
                <a:spcPts val="600"/>
              </a:spcAft>
              <a:buClr>
                <a:srgbClr val="752832"/>
              </a:buClr>
              <a:buSzPct val="100000"/>
              <a:buFont typeface="PT Sans"/>
              <a:buChar char="–"/>
              <a:defRPr sz="2200" b="0" i="0" u="none" strike="noStrike" cap="none">
                <a:solidFill>
                  <a:srgbClr val="595959"/>
                </a:solidFill>
                <a:latin typeface="Arial"/>
                <a:ea typeface="Arial"/>
                <a:cs typeface="Arial"/>
                <a:sym typeface="Arial"/>
              </a:defRPr>
            </a:lvl3pPr>
            <a:lvl4pPr marL="1600200" marR="0" lvl="3" indent="-114300" algn="l" rtl="0">
              <a:lnSpc>
                <a:spcPct val="100000"/>
              </a:lnSpc>
              <a:spcBef>
                <a:spcPts val="0"/>
              </a:spcBef>
              <a:spcAft>
                <a:spcPts val="600"/>
              </a:spcAft>
              <a:buClr>
                <a:srgbClr val="752832"/>
              </a:buClr>
              <a:buSzPct val="100000"/>
              <a:buFont typeface="Arial"/>
              <a:buChar char="•"/>
              <a:defRPr sz="1800" b="0" i="0" u="none" strike="noStrike" cap="none">
                <a:solidFill>
                  <a:srgbClr val="595959"/>
                </a:solidFill>
                <a:latin typeface="Arial"/>
                <a:ea typeface="Arial"/>
                <a:cs typeface="Arial"/>
                <a:sym typeface="Arial"/>
              </a:defRPr>
            </a:lvl4pPr>
            <a:lvl5pPr marL="2057400" marR="0" lvl="4" indent="-114300" algn="l" rtl="0">
              <a:lnSpc>
                <a:spcPct val="100000"/>
              </a:lnSpc>
              <a:spcBef>
                <a:spcPts val="360"/>
              </a:spcBef>
              <a:spcAft>
                <a:spcPts val="0"/>
              </a:spcAft>
              <a:buClr>
                <a:srgbClr val="752832"/>
              </a:buClr>
              <a:buSzPct val="100000"/>
              <a:buFont typeface="Arial"/>
              <a:buChar char="»"/>
              <a:defRPr sz="1800" b="0" i="0" u="none" strike="noStrike" cap="none">
                <a:solidFill>
                  <a:srgbClr val="595959"/>
                </a:solidFill>
                <a:latin typeface="Arial"/>
                <a:ea typeface="Arial"/>
                <a:cs typeface="Arial"/>
                <a:sym typeface="Arial"/>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pPr marL="0" indent="0">
              <a:spcBef>
                <a:spcPts val="600"/>
              </a:spcBef>
              <a:buFont typeface="Wingdings" panose="05000000000000000000" pitchFamily="2" charset="2"/>
              <a:buChar char="Ø"/>
              <a:defRPr/>
            </a:pPr>
            <a:r>
              <a:rPr lang="en-US" sz="2800" b="1" dirty="0">
                <a:solidFill>
                  <a:schemeClr val="tx1"/>
                </a:solidFill>
                <a:latin typeface="Calibri"/>
                <a:cs typeface="+mn-cs"/>
              </a:rPr>
              <a:t>DOL ETA Financial Reporting Website</a:t>
            </a:r>
          </a:p>
          <a:p>
            <a:pPr marL="0" indent="0">
              <a:spcBef>
                <a:spcPts val="600"/>
              </a:spcBef>
              <a:buNone/>
              <a:defRPr/>
            </a:pPr>
            <a:r>
              <a:rPr lang="en-US" sz="2400" dirty="0">
                <a:solidFill>
                  <a:schemeClr val="tx1"/>
                </a:solidFill>
                <a:latin typeface="Calibri"/>
                <a:cs typeface="+mn-cs"/>
                <a:hlinkClick r:id="rId3"/>
              </a:rPr>
              <a:t>https://www.doleta.gov/grants/financial_reporting.cfm</a:t>
            </a:r>
            <a:r>
              <a:rPr lang="en-US" sz="2400" dirty="0">
                <a:solidFill>
                  <a:schemeClr val="tx1"/>
                </a:solidFill>
                <a:latin typeface="Calibri"/>
                <a:cs typeface="+mn-cs"/>
              </a:rPr>
              <a:t>  </a:t>
            </a:r>
          </a:p>
          <a:p>
            <a:pPr indent="-342900">
              <a:spcBef>
                <a:spcPts val="600"/>
              </a:spcBef>
              <a:buFont typeface="Wingdings" panose="05000000000000000000" pitchFamily="2" charset="2"/>
              <a:buChar char="Ø"/>
              <a:defRPr/>
            </a:pPr>
            <a:r>
              <a:rPr lang="en-US" sz="2800" b="1" dirty="0">
                <a:solidFill>
                  <a:schemeClr val="tx1"/>
                </a:solidFill>
                <a:latin typeface="Calibri"/>
                <a:cs typeface="+mn-cs"/>
              </a:rPr>
              <a:t>Uniform Administrative Requirements</a:t>
            </a:r>
          </a:p>
          <a:p>
            <a:pPr marL="0" indent="0">
              <a:spcBef>
                <a:spcPts val="600"/>
              </a:spcBef>
              <a:buNone/>
              <a:defRPr/>
            </a:pPr>
            <a:r>
              <a:rPr lang="en-US" sz="2400" dirty="0">
                <a:solidFill>
                  <a:schemeClr val="tx1"/>
                </a:solidFill>
                <a:latin typeface="Calibri"/>
                <a:cs typeface="+mn-cs"/>
                <a:hlinkClick r:id="rId4"/>
              </a:rPr>
              <a:t>https://www.doleta.gov/grants/UniformGuidance.cfm</a:t>
            </a:r>
            <a:endParaRPr lang="en-US" sz="2400" dirty="0">
              <a:solidFill>
                <a:schemeClr val="tx1"/>
              </a:solidFill>
              <a:latin typeface="Calibri"/>
              <a:cs typeface="+mn-cs"/>
            </a:endParaRPr>
          </a:p>
          <a:p>
            <a:pPr indent="-342900">
              <a:spcBef>
                <a:spcPts val="600"/>
              </a:spcBef>
              <a:buFont typeface="Wingdings" panose="05000000000000000000" pitchFamily="2" charset="2"/>
              <a:buChar char="Ø"/>
              <a:defRPr/>
            </a:pPr>
            <a:r>
              <a:rPr lang="en-US" sz="2400" b="1" dirty="0">
                <a:solidFill>
                  <a:schemeClr val="tx1"/>
                </a:solidFill>
                <a:latin typeface="Calibri" panose="020F0502020204030204" pitchFamily="34" charset="0"/>
              </a:rPr>
              <a:t>TRAINING AND EMPLOYMENT GUIDANCE LETTER No. 15-14: ETA Implementation of New Uniform Guidance</a:t>
            </a:r>
          </a:p>
          <a:p>
            <a:pPr marL="0" indent="0">
              <a:spcBef>
                <a:spcPts val="600"/>
              </a:spcBef>
              <a:buNone/>
              <a:defRPr/>
            </a:pPr>
            <a:r>
              <a:rPr lang="en-US" sz="2400" u="sng" dirty="0">
                <a:latin typeface="Calibri" panose="020F0502020204030204" pitchFamily="34" charset="0"/>
                <a:hlinkClick r:id="rId5"/>
              </a:rPr>
              <a:t>http://wdr.doleta.gov/directives/corr_doc.cfm?DOCN=5740</a:t>
            </a:r>
            <a:r>
              <a:rPr lang="en-US" sz="2400" dirty="0">
                <a:latin typeface="Calibri" panose="020F0502020204030204" pitchFamily="34" charset="0"/>
              </a:rPr>
              <a:t> </a:t>
            </a:r>
          </a:p>
          <a:p>
            <a:pPr indent="-342900">
              <a:lnSpc>
                <a:spcPct val="110000"/>
              </a:lnSpc>
              <a:buFont typeface="Wingdings" panose="05000000000000000000" pitchFamily="2" charset="2"/>
              <a:buChar char="Ø"/>
              <a:defRPr/>
            </a:pPr>
            <a:r>
              <a:rPr lang="en-US" sz="2800" b="1" dirty="0">
                <a:solidFill>
                  <a:schemeClr val="tx1"/>
                </a:solidFill>
                <a:latin typeface="Calibri" panose="020F0502020204030204" pitchFamily="34" charset="0"/>
              </a:rPr>
              <a:t>DOL ETA Grant Resources</a:t>
            </a:r>
          </a:p>
          <a:p>
            <a:pPr marL="0" indent="0">
              <a:lnSpc>
                <a:spcPct val="110000"/>
              </a:lnSpc>
              <a:buNone/>
              <a:defRPr/>
            </a:pPr>
            <a:r>
              <a:rPr lang="en-US" sz="2400" u="sng" dirty="0">
                <a:latin typeface="Calibri" panose="020F0502020204030204" pitchFamily="34" charset="0"/>
                <a:hlinkClick r:id="rId6"/>
              </a:rPr>
              <a:t>https://www.doleta.gov/grants/resources.cfm</a:t>
            </a:r>
            <a:r>
              <a:rPr lang="en-US" sz="2400" dirty="0">
                <a:latin typeface="Calibri" panose="020F0502020204030204" pitchFamily="34" charset="0"/>
              </a:rPr>
              <a:t> </a:t>
            </a:r>
          </a:p>
          <a:p>
            <a:pPr marL="0" indent="0">
              <a:lnSpc>
                <a:spcPct val="110000"/>
              </a:lnSpc>
              <a:buNone/>
              <a:defRPr/>
            </a:pPr>
            <a:endParaRPr lang="en-US" sz="2400" dirty="0">
              <a:solidFill>
                <a:schemeClr val="tx1"/>
              </a:solidFill>
              <a:latin typeface="Calibri"/>
              <a:cs typeface="+mn-cs"/>
            </a:endParaRPr>
          </a:p>
        </p:txBody>
      </p:sp>
    </p:spTree>
    <p:extLst>
      <p:ext uri="{BB962C8B-B14F-4D97-AF65-F5344CB8AC3E}">
        <p14:creationId xmlns:p14="http://schemas.microsoft.com/office/powerpoint/2010/main" val="4710345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rtlCol="0"/>
          <a:lstStyle/>
          <a:p>
            <a:pPr fontAlgn="auto">
              <a:spcAft>
                <a:spcPts val="0"/>
              </a:spcAft>
              <a:defRPr/>
            </a:pPr>
            <a:r>
              <a:rPr lang="en-US" dirty="0"/>
              <a:t>Key Dates</a:t>
            </a:r>
          </a:p>
        </p:txBody>
      </p:sp>
      <p:sp>
        <p:nvSpPr>
          <p:cNvPr id="23555" name="Rectangle 3"/>
          <p:cNvSpPr>
            <a:spLocks noGrp="1" noChangeArrowheads="1"/>
          </p:cNvSpPr>
          <p:nvPr>
            <p:ph idx="1"/>
          </p:nvPr>
        </p:nvSpPr>
        <p:spPr/>
        <p:txBody>
          <a:bodyPr rtlCol="0">
            <a:normAutofit/>
          </a:bodyPr>
          <a:lstStyle/>
          <a:p>
            <a:pPr marL="293688" lvl="1" fontAlgn="auto">
              <a:spcBef>
                <a:spcPts val="0"/>
              </a:spcBef>
              <a:spcAft>
                <a:spcPts val="1200"/>
              </a:spcAft>
              <a:buNone/>
              <a:defRPr/>
            </a:pPr>
            <a:r>
              <a:rPr lang="en-US" sz="2200" dirty="0"/>
              <a:t>		</a:t>
            </a:r>
            <a:endParaRPr lang="en-US" sz="2400" dirty="0"/>
          </a:p>
        </p:txBody>
      </p:sp>
      <p:graphicFrame>
        <p:nvGraphicFramePr>
          <p:cNvPr id="5" name="Table 4"/>
          <p:cNvGraphicFramePr>
            <a:graphicFrameLocks noGrp="1"/>
          </p:cNvGraphicFramePr>
          <p:nvPr>
            <p:extLst>
              <p:ext uri="{D42A27DB-BD31-4B8C-83A1-F6EECF244321}">
                <p14:modId xmlns:p14="http://schemas.microsoft.com/office/powerpoint/2010/main" val="1782212355"/>
              </p:ext>
            </p:extLst>
          </p:nvPr>
        </p:nvGraphicFramePr>
        <p:xfrm>
          <a:off x="152400" y="1524000"/>
          <a:ext cx="8077200" cy="3654399"/>
        </p:xfrm>
        <a:graphic>
          <a:graphicData uri="http://schemas.openxmlformats.org/drawingml/2006/table">
            <a:tbl>
              <a:tblPr firstRow="1" bandRow="1">
                <a:tableStyleId>{8A107856-5554-42FB-B03E-39F5DBC370BA}</a:tableStyleId>
              </a:tblPr>
              <a:tblGrid>
                <a:gridCol w="51054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tblGrid>
              <a:tr h="814353">
                <a:tc>
                  <a:txBody>
                    <a:bodyPr/>
                    <a:lstStyle/>
                    <a:p>
                      <a:r>
                        <a:rPr lang="en-US" sz="2400" dirty="0"/>
                        <a:t>Grant Start Date</a:t>
                      </a:r>
                      <a:endParaRPr lang="en-US" sz="2400" b="1" dirty="0"/>
                    </a:p>
                  </a:txBody>
                  <a:tcPr/>
                </a:tc>
                <a:tc>
                  <a:txBody>
                    <a:bodyPr/>
                    <a:lstStyle/>
                    <a:p>
                      <a:r>
                        <a:rPr lang="en-US" sz="2400" b="1" dirty="0"/>
                        <a:t>July 1, 2016 </a:t>
                      </a:r>
                    </a:p>
                  </a:txBody>
                  <a:tcPr/>
                </a:tc>
                <a:extLst>
                  <a:ext uri="{0D108BD9-81ED-4DB2-BD59-A6C34878D82A}">
                    <a16:rowId xmlns:a16="http://schemas.microsoft.com/office/drawing/2014/main" val="10000"/>
                  </a:ext>
                </a:extLst>
              </a:tr>
              <a:tr h="825663">
                <a:tc>
                  <a:txBody>
                    <a:bodyPr/>
                    <a:lstStyle/>
                    <a:p>
                      <a:r>
                        <a:rPr lang="en-US" sz="2400" b="1" dirty="0"/>
                        <a:t>1</a:t>
                      </a:r>
                      <a:r>
                        <a:rPr lang="en-US" sz="2400" b="1" baseline="30000" dirty="0"/>
                        <a:t>st</a:t>
                      </a:r>
                      <a:r>
                        <a:rPr lang="en-US" sz="2400" b="1" dirty="0"/>
                        <a:t> Progress</a:t>
                      </a:r>
                      <a:r>
                        <a:rPr lang="en-US" sz="2400" b="1" baseline="0" dirty="0"/>
                        <a:t> Report</a:t>
                      </a:r>
                      <a:r>
                        <a:rPr lang="en-US" sz="2400" b="1" dirty="0"/>
                        <a:t> Due Date</a:t>
                      </a:r>
                    </a:p>
                    <a:p>
                      <a:pPr marL="285750" indent="-285750">
                        <a:buFont typeface="Wingdings" panose="05000000000000000000" pitchFamily="2" charset="2"/>
                        <a:buChar char="Ø"/>
                      </a:pPr>
                      <a:r>
                        <a:rPr lang="en-US" sz="2400" b="0" i="1" dirty="0"/>
                        <a:t>Performance</a:t>
                      </a:r>
                      <a:r>
                        <a:rPr lang="en-US" sz="2400" b="0" i="1" baseline="0" dirty="0"/>
                        <a:t> report and narrative</a:t>
                      </a:r>
                      <a:endParaRPr lang="en-US" sz="2400" b="0" i="1" dirty="0"/>
                    </a:p>
                  </a:txBody>
                  <a:tcPr/>
                </a:tc>
                <a:tc>
                  <a:txBody>
                    <a:bodyPr/>
                    <a:lstStyle/>
                    <a:p>
                      <a:r>
                        <a:rPr lang="en-US" sz="2400" b="1" dirty="0">
                          <a:solidFill>
                            <a:srgbClr val="C00000"/>
                          </a:solidFill>
                        </a:rPr>
                        <a:t>November 14, 2016</a:t>
                      </a:r>
                      <a:r>
                        <a:rPr lang="en-US" sz="2400" b="1" baseline="0" dirty="0">
                          <a:solidFill>
                            <a:srgbClr val="C00000"/>
                          </a:solidFill>
                        </a:rPr>
                        <a:t> </a:t>
                      </a:r>
                      <a:endParaRPr lang="en-US" sz="2400" b="1" dirty="0">
                        <a:solidFill>
                          <a:srgbClr val="C00000"/>
                        </a:solidFill>
                      </a:endParaRPr>
                    </a:p>
                  </a:txBody>
                  <a:tcPr/>
                </a:tc>
                <a:extLst>
                  <a:ext uri="{0D108BD9-81ED-4DB2-BD59-A6C34878D82A}">
                    <a16:rowId xmlns:a16="http://schemas.microsoft.com/office/drawing/2014/main" val="10001"/>
                  </a:ext>
                </a:extLst>
              </a:tr>
              <a:tr h="963320">
                <a:tc>
                  <a:txBody>
                    <a:bodyPr/>
                    <a:lstStyle/>
                    <a:p>
                      <a:r>
                        <a:rPr lang="en-US" sz="2400" b="1" dirty="0"/>
                        <a:t>1</a:t>
                      </a:r>
                      <a:r>
                        <a:rPr lang="en-US" sz="2400" b="1" baseline="30000" dirty="0"/>
                        <a:t>st</a:t>
                      </a:r>
                      <a:r>
                        <a:rPr lang="en-US" sz="2400" b="1" dirty="0"/>
                        <a:t> ETA Financial Report</a:t>
                      </a:r>
                      <a:r>
                        <a:rPr lang="en-US" sz="2400" b="1" baseline="0" dirty="0"/>
                        <a:t> Due Date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1" u="none" strike="noStrike" kern="1200" cap="none" spc="0" normalizeH="0" baseline="0" noProof="0" dirty="0">
                          <a:ln>
                            <a:noFill/>
                          </a:ln>
                          <a:solidFill>
                            <a:prstClr val="black"/>
                          </a:solidFill>
                          <a:effectLst/>
                          <a:uLnTx/>
                          <a:uFillTx/>
                          <a:latin typeface="+mn-lt"/>
                          <a:ea typeface="+mn-ea"/>
                          <a:cs typeface="+mn-cs"/>
                        </a:rPr>
                        <a:t>Financial report (9130)</a:t>
                      </a:r>
                    </a:p>
                    <a:p>
                      <a:endParaRPr lang="en-US" sz="2400" b="1" dirty="0"/>
                    </a:p>
                  </a:txBody>
                  <a:tcPr/>
                </a:tc>
                <a:tc>
                  <a:txBody>
                    <a:bodyPr/>
                    <a:lstStyle/>
                    <a:p>
                      <a:r>
                        <a:rPr lang="en-US" sz="2400" b="1" dirty="0">
                          <a:solidFill>
                            <a:srgbClr val="C00000"/>
                          </a:solidFill>
                        </a:rPr>
                        <a:t>November 14, 2016 </a:t>
                      </a:r>
                    </a:p>
                  </a:txBody>
                  <a:tcPr/>
                </a:tc>
                <a:extLst>
                  <a:ext uri="{0D108BD9-81ED-4DB2-BD59-A6C34878D82A}">
                    <a16:rowId xmlns:a16="http://schemas.microsoft.com/office/drawing/2014/main" val="10002"/>
                  </a:ext>
                </a:extLst>
              </a:tr>
              <a:tr h="825663">
                <a:tc>
                  <a:txBody>
                    <a:bodyPr/>
                    <a:lstStyle/>
                    <a:p>
                      <a:r>
                        <a:rPr lang="en-US" sz="2400" b="1" dirty="0"/>
                        <a:t>Grant End Date</a:t>
                      </a:r>
                    </a:p>
                  </a:txBody>
                  <a:tcPr/>
                </a:tc>
                <a:tc>
                  <a:txBody>
                    <a:bodyPr/>
                    <a:lstStyle/>
                    <a:p>
                      <a:r>
                        <a:rPr lang="en-US" sz="2400" b="1" baseline="0" dirty="0"/>
                        <a:t>June 30, 2020</a:t>
                      </a:r>
                      <a:endParaRPr lang="en-US" sz="2400" b="1" dirty="0"/>
                    </a:p>
                  </a:txBody>
                  <a:tcPr/>
                </a:tc>
                <a:extLst>
                  <a:ext uri="{0D108BD9-81ED-4DB2-BD59-A6C34878D82A}">
                    <a16:rowId xmlns:a16="http://schemas.microsoft.com/office/drawing/2014/main" val="10003"/>
                  </a:ext>
                </a:extLst>
              </a:tr>
            </a:tbl>
          </a:graphicData>
        </a:graphic>
      </p:graphicFrame>
    </p:spTree>
    <p:custDataLst>
      <p:tags r:id="rId1"/>
    </p:custDataLst>
    <p:extLst>
      <p:ext uri="{BB962C8B-B14F-4D97-AF65-F5344CB8AC3E}">
        <p14:creationId xmlns:p14="http://schemas.microsoft.com/office/powerpoint/2010/main" val="17104466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Tree>
    <p:extLst>
      <p:ext uri="{BB962C8B-B14F-4D97-AF65-F5344CB8AC3E}">
        <p14:creationId xmlns:p14="http://schemas.microsoft.com/office/powerpoint/2010/main" val="21981083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019800" y="3505200"/>
            <a:ext cx="2590800" cy="2581275"/>
          </a:xfrm>
        </p:spPr>
        <p:txBody>
          <a:bodyPr>
            <a:normAutofit/>
          </a:bodyPr>
          <a:lstStyle/>
          <a:p>
            <a:pPr lvl="0" algn="r" fontAlgn="base">
              <a:spcBef>
                <a:spcPts val="0"/>
              </a:spcBef>
              <a:spcAft>
                <a:spcPct val="0"/>
              </a:spcAft>
            </a:pPr>
            <a:r>
              <a:rPr lang="en-US" sz="2000" cap="none" dirty="0">
                <a:ln>
                  <a:noFill/>
                </a:ln>
                <a:solidFill>
                  <a:schemeClr val="bg1"/>
                </a:solidFill>
                <a:effectLst/>
                <a:latin typeface="Franklin Gothic Medium" panose="020B0603020102020204" pitchFamily="34" charset="0"/>
                <a:ea typeface="+mn-ea"/>
                <a:cs typeface="+mn-cs"/>
              </a:rPr>
              <a:t>Caroline Hertel </a:t>
            </a:r>
            <a:r>
              <a:rPr lang="en-US" sz="2000" b="0" cap="none" dirty="0">
                <a:ln>
                  <a:noFill/>
                </a:ln>
                <a:solidFill>
                  <a:schemeClr val="bg1"/>
                </a:solidFill>
                <a:effectLst/>
                <a:latin typeface="Franklin Gothic Medium" panose="020B0603020102020204" pitchFamily="34" charset="0"/>
                <a:ea typeface="+mn-ea"/>
                <a:cs typeface="+mn-cs"/>
              </a:rPr>
              <a:t>Division of Strategic Investments</a:t>
            </a:r>
            <a:br>
              <a:rPr lang="en-US" sz="2000" b="0" cap="none" dirty="0">
                <a:ln>
                  <a:noFill/>
                </a:ln>
                <a:solidFill>
                  <a:schemeClr val="bg1"/>
                </a:solidFill>
                <a:effectLst/>
                <a:latin typeface="Franklin Gothic Medium" panose="020B0603020102020204" pitchFamily="34" charset="0"/>
                <a:ea typeface="+mn-ea"/>
                <a:cs typeface="+mn-cs"/>
              </a:rPr>
            </a:br>
            <a:r>
              <a:rPr lang="en-US" sz="2000" b="0" cap="none" dirty="0">
                <a:ln>
                  <a:noFill/>
                </a:ln>
                <a:solidFill>
                  <a:schemeClr val="bg1"/>
                </a:solidFill>
                <a:effectLst/>
                <a:latin typeface="Franklin Gothic Medium" panose="020B0603020102020204" pitchFamily="34" charset="0"/>
                <a:ea typeface="+mn-ea"/>
                <a:cs typeface="+mn-cs"/>
              </a:rPr>
              <a:t>ETA Office of Workforce Investments</a:t>
            </a:r>
            <a:endParaRPr lang="en-US" dirty="0">
              <a:solidFill>
                <a:schemeClr val="bg1"/>
              </a:solidFill>
            </a:endParaRPr>
          </a:p>
        </p:txBody>
      </p:sp>
      <p:sp>
        <p:nvSpPr>
          <p:cNvPr id="7" name="Text Placeholder 6"/>
          <p:cNvSpPr>
            <a:spLocks noGrp="1"/>
          </p:cNvSpPr>
          <p:nvPr>
            <p:ph type="body" idx="1"/>
          </p:nvPr>
        </p:nvSpPr>
        <p:spPr>
          <a:xfrm>
            <a:off x="381000" y="2362200"/>
            <a:ext cx="5105400" cy="1905000"/>
          </a:xfrm>
        </p:spPr>
        <p:txBody>
          <a:bodyPr>
            <a:normAutofit/>
          </a:bodyPr>
          <a:lstStyle/>
          <a:p>
            <a:pPr algn="ctr"/>
            <a:r>
              <a:rPr lang="en-US" sz="4400" b="1" dirty="0">
                <a:solidFill>
                  <a:srgbClr val="376092"/>
                </a:solidFill>
                <a:effectLst>
                  <a:outerShdw blurRad="38100" dist="38100" dir="2700000" algn="tl">
                    <a:srgbClr val="000000">
                      <a:alpha val="43137"/>
                    </a:srgbClr>
                  </a:outerShdw>
                </a:effectLst>
                <a:latin typeface="Rockwell" panose="02060603020205020403" pitchFamily="18" charset="0"/>
              </a:rPr>
              <a:t>Communication Plan</a:t>
            </a:r>
          </a:p>
        </p:txBody>
      </p:sp>
    </p:spTree>
    <p:extLst>
      <p:ext uri="{BB962C8B-B14F-4D97-AF65-F5344CB8AC3E}">
        <p14:creationId xmlns:p14="http://schemas.microsoft.com/office/powerpoint/2010/main" val="17029254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latin typeface="Rockwell" panose="02060603020205020403" pitchFamily="18" charset="0"/>
              </a:rPr>
              <a:t>Communication Plan</a:t>
            </a:r>
          </a:p>
        </p:txBody>
      </p:sp>
      <p:sp>
        <p:nvSpPr>
          <p:cNvPr id="7" name="Content Placeholder 6"/>
          <p:cNvSpPr>
            <a:spLocks noGrp="1"/>
          </p:cNvSpPr>
          <p:nvPr>
            <p:ph idx="1"/>
          </p:nvPr>
        </p:nvSpPr>
        <p:spPr>
          <a:xfrm>
            <a:off x="152400" y="1143000"/>
            <a:ext cx="8610600" cy="5105400"/>
          </a:xfrm>
        </p:spPr>
        <p:txBody>
          <a:bodyPr>
            <a:normAutofit/>
          </a:bodyPr>
          <a:lstStyle/>
          <a:p>
            <a:pPr marL="0" lvl="0" indent="0">
              <a:spcBef>
                <a:spcPts val="0"/>
              </a:spcBef>
              <a:spcAft>
                <a:spcPts val="0"/>
              </a:spcAft>
              <a:buNone/>
              <a:defRPr/>
            </a:pPr>
            <a:r>
              <a:rPr lang="en-US" sz="2000" b="1" u="sng" dirty="0">
                <a:solidFill>
                  <a:srgbClr val="4F81BD">
                    <a:lumMod val="50000"/>
                  </a:srgbClr>
                </a:solidFill>
                <a:latin typeface="+mj-lt"/>
                <a:cs typeface="+mn-cs"/>
              </a:rPr>
              <a:t>From: ETA, To: You</a:t>
            </a:r>
          </a:p>
          <a:p>
            <a:pPr lvl="0" indent="-342900">
              <a:spcBef>
                <a:spcPts val="0"/>
              </a:spcBef>
              <a:spcAft>
                <a:spcPts val="0"/>
              </a:spcAft>
              <a:buFont typeface="Wingdings" panose="05000000000000000000" pitchFamily="2" charset="2"/>
              <a:buChar char="Ø"/>
              <a:defRPr/>
            </a:pPr>
            <a:r>
              <a:rPr lang="en-US" sz="2000" dirty="0">
                <a:solidFill>
                  <a:prstClr val="black"/>
                </a:solidFill>
                <a:latin typeface="Calibri" panose="020F0502020204030204" pitchFamily="34" charset="0"/>
                <a:cs typeface="+mn-cs"/>
              </a:rPr>
              <a:t>Usually through your FPO for specific requests and information</a:t>
            </a:r>
          </a:p>
          <a:p>
            <a:pPr lvl="0" indent="-342900">
              <a:spcBef>
                <a:spcPts val="0"/>
              </a:spcBef>
              <a:spcAft>
                <a:spcPts val="0"/>
              </a:spcAft>
              <a:buFont typeface="Wingdings" panose="05000000000000000000" pitchFamily="2" charset="2"/>
              <a:buChar char="Ø"/>
              <a:defRPr/>
            </a:pPr>
            <a:r>
              <a:rPr lang="en-US" sz="2000" dirty="0">
                <a:solidFill>
                  <a:prstClr val="black"/>
                </a:solidFill>
                <a:latin typeface="Calibri" panose="020F0502020204030204" pitchFamily="34" charset="0"/>
                <a:cs typeface="+mn-cs"/>
              </a:rPr>
              <a:t>TechHire mailbox for general requests and information</a:t>
            </a:r>
          </a:p>
          <a:p>
            <a:pPr lvl="0" indent="-342900">
              <a:spcAft>
                <a:spcPts val="0"/>
              </a:spcAft>
              <a:buFont typeface="Wingdings" panose="05000000000000000000" pitchFamily="2" charset="2"/>
              <a:buChar char="Ø"/>
              <a:defRPr/>
            </a:pPr>
            <a:r>
              <a:rPr lang="en-US" sz="2000" dirty="0">
                <a:solidFill>
                  <a:prstClr val="black"/>
                </a:solidFill>
                <a:latin typeface="Calibri" panose="020F0502020204030204" pitchFamily="34" charset="0"/>
                <a:cs typeface="+mn-cs"/>
              </a:rPr>
              <a:t>WGPS Community of Practice: </a:t>
            </a:r>
            <a:r>
              <a:rPr lang="en-US" sz="2000" dirty="0">
                <a:solidFill>
                  <a:prstClr val="black"/>
                </a:solidFill>
                <a:latin typeface="Calibri" panose="020F0502020204030204" pitchFamily="34" charset="0"/>
                <a:cs typeface="+mn-cs"/>
                <a:hlinkClick r:id="rId3"/>
              </a:rPr>
              <a:t>https://h1bskillstraining.workforcegps.org/</a:t>
            </a:r>
            <a:r>
              <a:rPr lang="en-US" sz="2000" dirty="0">
                <a:solidFill>
                  <a:prstClr val="black"/>
                </a:solidFill>
                <a:latin typeface="Calibri" panose="020F0502020204030204" pitchFamily="34" charset="0"/>
                <a:cs typeface="+mn-cs"/>
              </a:rPr>
              <a:t> </a:t>
            </a:r>
          </a:p>
          <a:p>
            <a:pPr lvl="0" indent="-342900">
              <a:spcBef>
                <a:spcPts val="0"/>
              </a:spcBef>
              <a:spcAft>
                <a:spcPts val="0"/>
              </a:spcAft>
              <a:buFont typeface="Wingdings" panose="05000000000000000000" pitchFamily="2" charset="2"/>
              <a:buChar char="Ø"/>
              <a:defRPr/>
            </a:pPr>
            <a:r>
              <a:rPr lang="en-US" sz="2000" dirty="0">
                <a:solidFill>
                  <a:prstClr val="black"/>
                </a:solidFill>
                <a:latin typeface="Calibri" panose="020F0502020204030204" pitchFamily="34" charset="0"/>
                <a:cs typeface="+mn-cs"/>
              </a:rPr>
              <a:t>ETA Website:  </a:t>
            </a:r>
            <a:r>
              <a:rPr lang="en-US" sz="2000" dirty="0">
                <a:solidFill>
                  <a:prstClr val="black"/>
                </a:solidFill>
                <a:latin typeface="Calibri" panose="020F0502020204030204" pitchFamily="34" charset="0"/>
                <a:cs typeface="+mn-cs"/>
                <a:hlinkClick r:id="rId4"/>
              </a:rPr>
              <a:t>www.doleta.gov/techhire</a:t>
            </a:r>
            <a:r>
              <a:rPr lang="en-US" sz="2000" dirty="0">
                <a:solidFill>
                  <a:prstClr val="black"/>
                </a:solidFill>
                <a:latin typeface="Calibri" panose="020F0502020204030204" pitchFamily="34" charset="0"/>
                <a:cs typeface="+mn-cs"/>
              </a:rPr>
              <a:t> </a:t>
            </a:r>
          </a:p>
          <a:p>
            <a:pPr marL="0" lvl="0" indent="0">
              <a:spcBef>
                <a:spcPts val="0"/>
              </a:spcBef>
              <a:spcAft>
                <a:spcPts val="0"/>
              </a:spcAft>
              <a:buNone/>
              <a:defRPr/>
            </a:pPr>
            <a:endParaRPr lang="en-US" sz="2200" dirty="0">
              <a:solidFill>
                <a:prstClr val="black"/>
              </a:solidFill>
              <a:latin typeface="Calibri"/>
            </a:endParaRPr>
          </a:p>
          <a:p>
            <a:pPr marL="0" lvl="0" indent="0">
              <a:spcBef>
                <a:spcPts val="0"/>
              </a:spcBef>
              <a:spcAft>
                <a:spcPts val="0"/>
              </a:spcAft>
              <a:buNone/>
              <a:defRPr/>
            </a:pPr>
            <a:r>
              <a:rPr lang="en-US" sz="2000" b="1" u="sng" dirty="0">
                <a:solidFill>
                  <a:srgbClr val="4F81BD">
                    <a:lumMod val="50000"/>
                  </a:srgbClr>
                </a:solidFill>
                <a:latin typeface="+mj-lt"/>
                <a:cs typeface="+mn-cs"/>
              </a:rPr>
              <a:t>From: You, To: ETA (National Office)</a:t>
            </a:r>
          </a:p>
          <a:p>
            <a:pPr lvl="0" indent="-342900">
              <a:spcBef>
                <a:spcPts val="0"/>
              </a:spcBef>
              <a:spcAft>
                <a:spcPts val="0"/>
              </a:spcAft>
              <a:buFont typeface="Wingdings" panose="05000000000000000000" pitchFamily="2" charset="2"/>
              <a:buChar char="Ø"/>
              <a:defRPr/>
            </a:pPr>
            <a:r>
              <a:rPr lang="en-US" sz="2200" dirty="0">
                <a:solidFill>
                  <a:prstClr val="black"/>
                </a:solidFill>
                <a:latin typeface="Calibri"/>
                <a:cs typeface="+mn-cs"/>
              </a:rPr>
              <a:t>Contact your FPO first</a:t>
            </a:r>
          </a:p>
          <a:p>
            <a:pPr lvl="0" indent="-342900">
              <a:spcBef>
                <a:spcPts val="0"/>
              </a:spcBef>
              <a:spcAft>
                <a:spcPts val="0"/>
              </a:spcAft>
              <a:buFont typeface="Wingdings" panose="05000000000000000000" pitchFamily="2" charset="2"/>
              <a:buChar char="Ø"/>
              <a:defRPr/>
            </a:pPr>
            <a:r>
              <a:rPr lang="en-US" sz="2200" dirty="0">
                <a:solidFill>
                  <a:prstClr val="black"/>
                </a:solidFill>
                <a:latin typeface="Calibri"/>
                <a:cs typeface="+mn-cs"/>
              </a:rPr>
              <a:t>Copy the TechHire Mailbox: </a:t>
            </a:r>
            <a:r>
              <a:rPr lang="en-US" sz="2200" dirty="0">
                <a:solidFill>
                  <a:prstClr val="black"/>
                </a:solidFill>
                <a:latin typeface="Calibri"/>
                <a:cs typeface="+mn-cs"/>
                <a:hlinkClick r:id="rId5"/>
              </a:rPr>
              <a:t>TechHire@dol.gov</a:t>
            </a:r>
            <a:r>
              <a:rPr lang="en-US" sz="2200" dirty="0">
                <a:solidFill>
                  <a:prstClr val="black"/>
                </a:solidFill>
                <a:latin typeface="Calibri"/>
                <a:cs typeface="+mn-cs"/>
              </a:rPr>
              <a:t>, if appropriate</a:t>
            </a:r>
          </a:p>
          <a:p>
            <a:pPr marL="0" lvl="0" indent="0">
              <a:spcBef>
                <a:spcPts val="0"/>
              </a:spcBef>
              <a:spcAft>
                <a:spcPts val="0"/>
              </a:spcAft>
              <a:buNone/>
              <a:defRPr/>
            </a:pPr>
            <a:endParaRPr lang="en-US" sz="2200" b="1" dirty="0">
              <a:solidFill>
                <a:prstClr val="black"/>
              </a:solidFill>
              <a:latin typeface="Calibri"/>
            </a:endParaRPr>
          </a:p>
          <a:p>
            <a:pPr marL="0" lvl="0" indent="0">
              <a:spcBef>
                <a:spcPts val="0"/>
              </a:spcBef>
              <a:spcAft>
                <a:spcPts val="0"/>
              </a:spcAft>
              <a:buNone/>
              <a:defRPr/>
            </a:pPr>
            <a:r>
              <a:rPr lang="en-US" sz="2000" b="1" u="sng" dirty="0">
                <a:solidFill>
                  <a:srgbClr val="4F81BD">
                    <a:lumMod val="50000"/>
                  </a:srgbClr>
                </a:solidFill>
                <a:latin typeface="+mj-lt"/>
                <a:cs typeface="+mn-cs"/>
              </a:rPr>
              <a:t>Remember</a:t>
            </a:r>
          </a:p>
          <a:p>
            <a:pPr lvl="0" indent="-342900">
              <a:spcBef>
                <a:spcPts val="0"/>
              </a:spcBef>
              <a:spcAft>
                <a:spcPts val="0"/>
              </a:spcAft>
              <a:buFont typeface="Wingdings" panose="05000000000000000000" pitchFamily="2" charset="2"/>
              <a:buChar char="Ø"/>
              <a:defRPr/>
            </a:pPr>
            <a:r>
              <a:rPr lang="en-US" sz="2200" dirty="0">
                <a:solidFill>
                  <a:prstClr val="black"/>
                </a:solidFill>
                <a:latin typeface="Calibri"/>
                <a:cs typeface="+mn-cs"/>
              </a:rPr>
              <a:t>Include your grant number and lead grantee organization name</a:t>
            </a:r>
          </a:p>
          <a:p>
            <a:pPr lvl="0" indent="-342900">
              <a:spcBef>
                <a:spcPts val="0"/>
              </a:spcBef>
              <a:spcAft>
                <a:spcPts val="0"/>
              </a:spcAft>
              <a:buFont typeface="Wingdings" panose="05000000000000000000" pitchFamily="2" charset="2"/>
              <a:buChar char="Ø"/>
              <a:defRPr/>
            </a:pPr>
            <a:r>
              <a:rPr lang="en-US" sz="2200" dirty="0">
                <a:solidFill>
                  <a:prstClr val="black"/>
                </a:solidFill>
                <a:latin typeface="Calibri"/>
                <a:cs typeface="+mn-cs"/>
              </a:rPr>
              <a:t>Describe your question/issue as specifically as possible</a:t>
            </a:r>
          </a:p>
          <a:p>
            <a:pPr lvl="0" indent="-342900">
              <a:spcBef>
                <a:spcPts val="0"/>
              </a:spcBef>
              <a:spcAft>
                <a:spcPts val="0"/>
              </a:spcAft>
              <a:buFont typeface="Wingdings" panose="05000000000000000000" pitchFamily="2" charset="2"/>
              <a:buChar char="Ø"/>
              <a:defRPr/>
            </a:pPr>
            <a:r>
              <a:rPr lang="en-US" sz="2200" dirty="0">
                <a:solidFill>
                  <a:prstClr val="black"/>
                </a:solidFill>
                <a:latin typeface="Calibri"/>
                <a:cs typeface="+mn-cs"/>
              </a:rPr>
              <a:t>Please be patient!</a:t>
            </a:r>
          </a:p>
          <a:p>
            <a:endParaRPr lang="en-US" dirty="0"/>
          </a:p>
        </p:txBody>
      </p:sp>
    </p:spTree>
    <p:extLst>
      <p:ext uri="{BB962C8B-B14F-4D97-AF65-F5344CB8AC3E}">
        <p14:creationId xmlns:p14="http://schemas.microsoft.com/office/powerpoint/2010/main" val="129717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Shape 333"/>
          <p:cNvSpPr txBox="1">
            <a:spLocks noGrp="1"/>
          </p:cNvSpPr>
          <p:nvPr>
            <p:ph type="body" idx="1"/>
          </p:nvPr>
        </p:nvSpPr>
        <p:spPr>
          <a:xfrm>
            <a:off x="3249611" y="3454341"/>
            <a:ext cx="3970337" cy="457200"/>
          </a:xfrm>
          <a:prstGeom prst="rect">
            <a:avLst/>
          </a:prstGeom>
          <a:noFill/>
          <a:ln>
            <a:noFill/>
          </a:ln>
        </p:spPr>
        <p:txBody>
          <a:bodyPr lIns="0" tIns="0" rIns="0" bIns="0" anchor="t" anchorCtr="0">
            <a:noAutofit/>
          </a:bodyPr>
          <a:lstStyle/>
          <a:p>
            <a:pPr marL="0" marR="0" lvl="0" indent="0" algn="l" rtl="0">
              <a:lnSpc>
                <a:spcPct val="85000"/>
              </a:lnSpc>
              <a:spcBef>
                <a:spcPts val="0"/>
              </a:spcBef>
              <a:buClr>
                <a:srgbClr val="752832"/>
              </a:buClr>
              <a:buSzPct val="25000"/>
              <a:buFont typeface="Noto Sans Symbols"/>
              <a:buNone/>
            </a:pPr>
            <a:r>
              <a:rPr lang="en-US" sz="3100" b="1" i="0" u="none" strike="noStrike" cap="small" dirty="0">
                <a:solidFill>
                  <a:srgbClr val="004874"/>
                </a:solidFill>
                <a:latin typeface="Rockwell" panose="02060603020205020403" pitchFamily="18" charset="0"/>
                <a:sym typeface="Impact"/>
              </a:rPr>
              <a:t>Adrian Barrett</a:t>
            </a:r>
          </a:p>
        </p:txBody>
      </p:sp>
      <p:sp>
        <p:nvSpPr>
          <p:cNvPr id="334" name="Shape 334"/>
          <p:cNvSpPr txBox="1">
            <a:spLocks noGrp="1"/>
          </p:cNvSpPr>
          <p:nvPr>
            <p:ph type="title"/>
          </p:nvPr>
        </p:nvSpPr>
        <p:spPr>
          <a:xfrm>
            <a:off x="3249613" y="541737"/>
            <a:ext cx="3970337" cy="457200"/>
          </a:xfrm>
          <a:prstGeom prst="rect">
            <a:avLst/>
          </a:prstGeom>
          <a:noFill/>
          <a:ln>
            <a:noFill/>
          </a:ln>
        </p:spPr>
        <p:txBody>
          <a:bodyPr lIns="0" tIns="0" rIns="0" bIns="0" anchor="t" anchorCtr="0">
            <a:noAutofit/>
          </a:bodyPr>
          <a:lstStyle/>
          <a:p>
            <a:pPr marL="0" marR="0" lvl="0" indent="0" algn="l" rtl="0">
              <a:lnSpc>
                <a:spcPct val="85000"/>
              </a:lnSpc>
              <a:spcBef>
                <a:spcPts val="0"/>
              </a:spcBef>
              <a:buClr>
                <a:srgbClr val="004874"/>
              </a:buClr>
              <a:buSzPct val="25000"/>
              <a:buFont typeface="Impact"/>
              <a:buNone/>
            </a:pPr>
            <a:r>
              <a:rPr lang="en-US" sz="3100" b="1" i="0" u="none" strike="noStrike" cap="small" dirty="0">
                <a:solidFill>
                  <a:srgbClr val="004874"/>
                </a:solidFill>
                <a:latin typeface="Rockwell" panose="02060603020205020403" pitchFamily="18" charset="0"/>
                <a:sym typeface="Impact"/>
              </a:rPr>
              <a:t>Meliss</a:t>
            </a:r>
            <a:r>
              <a:rPr lang="en-US" b="1" dirty="0">
                <a:latin typeface="Rockwell" panose="02060603020205020403" pitchFamily="18" charset="0"/>
              </a:rPr>
              <a:t>a Abdullah</a:t>
            </a:r>
            <a:endParaRPr lang="en-US" sz="3100" b="1" i="0" u="none" strike="noStrike" cap="small" dirty="0">
              <a:solidFill>
                <a:srgbClr val="004874"/>
              </a:solidFill>
              <a:latin typeface="Rockwell" panose="02060603020205020403" pitchFamily="18" charset="0"/>
              <a:sym typeface="Impact"/>
            </a:endParaRPr>
          </a:p>
        </p:txBody>
      </p:sp>
      <p:sp>
        <p:nvSpPr>
          <p:cNvPr id="335" name="Shape 335"/>
          <p:cNvSpPr txBox="1">
            <a:spLocks noGrp="1"/>
          </p:cNvSpPr>
          <p:nvPr>
            <p:ph type="body" idx="2"/>
          </p:nvPr>
        </p:nvSpPr>
        <p:spPr>
          <a:xfrm>
            <a:off x="3249611" y="1208060"/>
            <a:ext cx="3970337" cy="354806"/>
          </a:xfrm>
          <a:prstGeom prst="rect">
            <a:avLst/>
          </a:prstGeom>
          <a:noFill/>
          <a:ln>
            <a:noFill/>
          </a:ln>
        </p:spPr>
        <p:txBody>
          <a:bodyPr lIns="182875" tIns="45700" rIns="91425" bIns="45700" anchor="t" anchorCtr="0">
            <a:noAutofit/>
          </a:bodyPr>
          <a:lstStyle/>
          <a:p>
            <a:pPr marL="0" marR="0" lvl="0" indent="0" algn="l" rtl="0">
              <a:spcBef>
                <a:spcPts val="0"/>
              </a:spcBef>
              <a:buClr>
                <a:srgbClr val="752832"/>
              </a:buClr>
              <a:buSzPct val="25000"/>
              <a:buFont typeface="Noto Sans Symbols"/>
              <a:buNone/>
            </a:pPr>
            <a:r>
              <a:rPr lang="en-US" sz="1900" b="0" i="1" u="none" strike="noStrike" cap="none" dirty="0">
                <a:solidFill>
                  <a:srgbClr val="3F3F3F"/>
                </a:solidFill>
                <a:latin typeface="Arial"/>
                <a:ea typeface="Arial"/>
                <a:cs typeface="Arial"/>
                <a:sym typeface="Arial"/>
              </a:rPr>
              <a:t>Grant Officer, U.S. Dept. of Labor</a:t>
            </a:r>
          </a:p>
        </p:txBody>
      </p:sp>
      <p:sp>
        <p:nvSpPr>
          <p:cNvPr id="336" name="Shape 336"/>
          <p:cNvSpPr txBox="1">
            <a:spLocks noGrp="1"/>
          </p:cNvSpPr>
          <p:nvPr>
            <p:ph type="body" idx="4"/>
          </p:nvPr>
        </p:nvSpPr>
        <p:spPr>
          <a:xfrm>
            <a:off x="3249611" y="1722410"/>
            <a:ext cx="4302070" cy="1061215"/>
          </a:xfrm>
          <a:prstGeom prst="rect">
            <a:avLst/>
          </a:prstGeom>
          <a:noFill/>
          <a:ln>
            <a:noFill/>
          </a:ln>
        </p:spPr>
        <p:txBody>
          <a:bodyPr lIns="182875" tIns="45700" rIns="91425" bIns="45700" anchor="t" anchorCtr="0">
            <a:noAutofit/>
          </a:bodyPr>
          <a:lstStyle/>
          <a:p>
            <a:r>
              <a:rPr lang="en-US" b="1" dirty="0"/>
              <a:t>Aiyana Pucci</a:t>
            </a:r>
            <a:r>
              <a:rPr lang="en-US" dirty="0"/>
              <a:t>, Grants Specialist, U.S. Department of Labor, Employment and Training Administration </a:t>
            </a:r>
          </a:p>
        </p:txBody>
      </p:sp>
      <p:sp>
        <p:nvSpPr>
          <p:cNvPr id="337" name="Shape 337"/>
          <p:cNvSpPr txBox="1">
            <a:spLocks noGrp="1"/>
          </p:cNvSpPr>
          <p:nvPr>
            <p:ph type="body" idx="5"/>
          </p:nvPr>
        </p:nvSpPr>
        <p:spPr>
          <a:xfrm>
            <a:off x="3249611" y="4038600"/>
            <a:ext cx="3970337" cy="354806"/>
          </a:xfrm>
          <a:prstGeom prst="rect">
            <a:avLst/>
          </a:prstGeom>
          <a:noFill/>
          <a:ln>
            <a:noFill/>
          </a:ln>
        </p:spPr>
        <p:txBody>
          <a:bodyPr lIns="182875" tIns="45700" rIns="91425" bIns="45700" anchor="t" anchorCtr="0">
            <a:noAutofit/>
          </a:bodyPr>
          <a:lstStyle/>
          <a:p>
            <a:pPr marL="0" marR="0" lvl="0" indent="0" algn="l" rtl="0">
              <a:spcBef>
                <a:spcPts val="0"/>
              </a:spcBef>
              <a:buClr>
                <a:srgbClr val="752832"/>
              </a:buClr>
              <a:buSzPct val="25000"/>
              <a:buFont typeface="Noto Sans Symbols"/>
              <a:buNone/>
            </a:pPr>
            <a:r>
              <a:rPr lang="en-US" sz="1900" b="0" i="1" u="none" strike="noStrike" cap="none" dirty="0">
                <a:solidFill>
                  <a:srgbClr val="3F3F3F"/>
                </a:solidFill>
                <a:latin typeface="Arial"/>
                <a:ea typeface="Arial"/>
                <a:cs typeface="Arial"/>
                <a:sym typeface="Arial"/>
              </a:rPr>
              <a:t>Federal Project Officer</a:t>
            </a:r>
          </a:p>
          <a:p>
            <a:pPr marL="0" marR="0" lvl="0" indent="0" algn="l" rtl="0">
              <a:spcBef>
                <a:spcPts val="0"/>
              </a:spcBef>
              <a:buClr>
                <a:srgbClr val="752832"/>
              </a:buClr>
              <a:buSzPct val="25000"/>
              <a:buFont typeface="Noto Sans Symbols"/>
              <a:buNone/>
            </a:pPr>
            <a:r>
              <a:rPr lang="en-US" dirty="0"/>
              <a:t>ETA Region 3 - Atlanta</a:t>
            </a:r>
            <a:endParaRPr lang="en-US" sz="1900" b="0" i="1" u="none" strike="noStrike" cap="none" dirty="0">
              <a:solidFill>
                <a:srgbClr val="3F3F3F"/>
              </a:solidFill>
              <a:latin typeface="Arial"/>
              <a:ea typeface="Arial"/>
              <a:cs typeface="Arial"/>
              <a:sym typeface="Arial"/>
            </a:endParaRPr>
          </a:p>
          <a:p>
            <a:pPr marL="0" marR="0" lvl="0" indent="0" algn="l" rtl="0">
              <a:spcBef>
                <a:spcPts val="0"/>
              </a:spcBef>
              <a:buClr>
                <a:srgbClr val="752832"/>
              </a:buClr>
              <a:buSzPct val="25000"/>
              <a:buFont typeface="Noto Sans Symbols"/>
              <a:buNone/>
            </a:pPr>
            <a:endParaRPr lang="en-US" sz="1900" b="0" i="1" u="none" strike="noStrike" cap="none" dirty="0">
              <a:solidFill>
                <a:srgbClr val="3F3F3F"/>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0480"/>
            <a:ext cx="7543800" cy="991979"/>
          </a:xfrm>
        </p:spPr>
        <p:txBody>
          <a:bodyPr/>
          <a:lstStyle/>
          <a:p>
            <a:r>
              <a:rPr lang="en-US" sz="3600" b="1" dirty="0">
                <a:latin typeface="Rockwell" panose="02060603020205020403" pitchFamily="18" charset="0"/>
              </a:rPr>
              <a:t>Grantee Team Communications &amp; Support</a:t>
            </a:r>
          </a:p>
        </p:txBody>
      </p:sp>
      <p:sp>
        <p:nvSpPr>
          <p:cNvPr id="3" name="Content Placeholder 2"/>
          <p:cNvSpPr>
            <a:spLocks noGrp="1"/>
          </p:cNvSpPr>
          <p:nvPr>
            <p:ph idx="1"/>
          </p:nvPr>
        </p:nvSpPr>
        <p:spPr>
          <a:xfrm>
            <a:off x="457200" y="1209470"/>
            <a:ext cx="6908799" cy="5038930"/>
          </a:xfrm>
        </p:spPr>
        <p:txBody>
          <a:bodyPr/>
          <a:lstStyle/>
          <a:p>
            <a:pPr marL="0" indent="0">
              <a:spcBef>
                <a:spcPts val="0"/>
              </a:spcBef>
              <a:spcAft>
                <a:spcPts val="0"/>
              </a:spcAft>
              <a:buNone/>
              <a:defRPr/>
            </a:pPr>
            <a:r>
              <a:rPr lang="en-US" sz="2800" b="1" u="sng" dirty="0">
                <a:solidFill>
                  <a:srgbClr val="4F81BD">
                    <a:lumMod val="50000"/>
                  </a:srgbClr>
                </a:solidFill>
                <a:latin typeface="Calibri"/>
                <a:cs typeface="+mn-cs"/>
              </a:rPr>
              <a:t>Main Point of Contact (POC)</a:t>
            </a:r>
          </a:p>
          <a:p>
            <a:pPr indent="-342900">
              <a:spcBef>
                <a:spcPts val="0"/>
              </a:spcBef>
              <a:spcAft>
                <a:spcPts val="0"/>
              </a:spcAft>
              <a:buFont typeface="Wingdings" panose="05000000000000000000" pitchFamily="2" charset="2"/>
              <a:buChar char="Ø"/>
              <a:defRPr/>
            </a:pPr>
            <a:r>
              <a:rPr lang="en-US" sz="2800" dirty="0">
                <a:solidFill>
                  <a:srgbClr val="4F81BD">
                    <a:lumMod val="50000"/>
                  </a:srgbClr>
                </a:solidFill>
                <a:latin typeface="Calibri"/>
                <a:cs typeface="+mn-cs"/>
              </a:rPr>
              <a:t>Receives communication from ETA</a:t>
            </a:r>
          </a:p>
          <a:p>
            <a:pPr indent="-342900">
              <a:spcBef>
                <a:spcPts val="0"/>
              </a:spcBef>
              <a:spcAft>
                <a:spcPts val="0"/>
              </a:spcAft>
              <a:buFont typeface="Wingdings" panose="05000000000000000000" pitchFamily="2" charset="2"/>
              <a:buChar char="Ø"/>
              <a:defRPr/>
            </a:pPr>
            <a:r>
              <a:rPr lang="en-US" sz="2800" dirty="0">
                <a:solidFill>
                  <a:srgbClr val="4F81BD">
                    <a:lumMod val="50000"/>
                  </a:srgbClr>
                </a:solidFill>
                <a:latin typeface="Calibri"/>
                <a:cs typeface="+mn-cs"/>
              </a:rPr>
              <a:t>Responsible for sharing information with project team and consortium members </a:t>
            </a:r>
          </a:p>
          <a:p>
            <a:pPr indent="-342900">
              <a:spcBef>
                <a:spcPts val="0"/>
              </a:spcBef>
              <a:spcAft>
                <a:spcPts val="0"/>
              </a:spcAft>
              <a:buFont typeface="Wingdings" panose="05000000000000000000" pitchFamily="2" charset="2"/>
              <a:buChar char="Ø"/>
              <a:defRPr/>
            </a:pPr>
            <a:r>
              <a:rPr lang="en-US" sz="2800" dirty="0">
                <a:solidFill>
                  <a:srgbClr val="4F81BD">
                    <a:lumMod val="50000"/>
                  </a:srgbClr>
                </a:solidFill>
                <a:latin typeface="Calibri"/>
                <a:cs typeface="+mn-cs"/>
              </a:rPr>
              <a:t>Any time the main point of contact for your grant changes, please remember to alert your Federal Project Officer (FPO) and National Office staff </a:t>
            </a:r>
          </a:p>
          <a:p>
            <a:pPr marL="6350" indent="0" fontAlgn="auto">
              <a:spcBef>
                <a:spcPts val="0"/>
              </a:spcBef>
              <a:spcAft>
                <a:spcPts val="0"/>
              </a:spcAft>
              <a:buNone/>
              <a:defRPr/>
            </a:pPr>
            <a:endParaRPr lang="en-US" sz="2800" b="1" u="sng" dirty="0">
              <a:solidFill>
                <a:srgbClr val="4F81BD">
                  <a:lumMod val="50000"/>
                </a:srgbClr>
              </a:solidFill>
              <a:latin typeface="Calibri"/>
              <a:cs typeface="+mn-cs"/>
            </a:endParaRPr>
          </a:p>
          <a:p>
            <a:pPr marL="6350" indent="0" fontAlgn="auto">
              <a:spcBef>
                <a:spcPts val="0"/>
              </a:spcBef>
              <a:spcAft>
                <a:spcPts val="0"/>
              </a:spcAft>
              <a:buNone/>
              <a:defRPr/>
            </a:pPr>
            <a:r>
              <a:rPr lang="en-US" sz="2800" b="1" i="1" dirty="0">
                <a:solidFill>
                  <a:srgbClr val="4F81BD">
                    <a:lumMod val="50000"/>
                  </a:srgbClr>
                </a:solidFill>
                <a:latin typeface="Calibri"/>
                <a:cs typeface="+mn-cs"/>
              </a:rPr>
              <a:t>Note</a:t>
            </a:r>
            <a:r>
              <a:rPr lang="en-US" sz="2800" dirty="0">
                <a:solidFill>
                  <a:srgbClr val="4F81BD">
                    <a:lumMod val="50000"/>
                  </a:srgbClr>
                </a:solidFill>
                <a:latin typeface="Calibri"/>
                <a:cs typeface="+mn-cs"/>
              </a:rPr>
              <a:t>: Changing signature authority requires a formal grant modification</a:t>
            </a:r>
          </a:p>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7520" y="4495800"/>
            <a:ext cx="2286000" cy="2232153"/>
          </a:xfrm>
          <a:prstGeom prst="rect">
            <a:avLst/>
          </a:prstGeom>
        </p:spPr>
      </p:pic>
    </p:spTree>
    <p:extLst>
      <p:ext uri="{BB962C8B-B14F-4D97-AF65-F5344CB8AC3E}">
        <p14:creationId xmlns:p14="http://schemas.microsoft.com/office/powerpoint/2010/main" val="11239766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6908799" cy="774491"/>
          </a:xfrm>
        </p:spPr>
        <p:txBody>
          <a:bodyPr/>
          <a:lstStyle/>
          <a:p>
            <a:r>
              <a:rPr lang="en-US" b="1" dirty="0">
                <a:latin typeface="Rockwell" panose="02060603020205020403" pitchFamily="18" charset="0"/>
              </a:rPr>
              <a:t>TechHire Webpage</a:t>
            </a:r>
          </a:p>
        </p:txBody>
      </p:sp>
      <p:sp>
        <p:nvSpPr>
          <p:cNvPr id="3" name="Content Placeholder 2"/>
          <p:cNvSpPr>
            <a:spLocks noGrp="1"/>
          </p:cNvSpPr>
          <p:nvPr>
            <p:ph idx="1"/>
          </p:nvPr>
        </p:nvSpPr>
        <p:spPr>
          <a:xfrm>
            <a:off x="304800" y="1166019"/>
            <a:ext cx="8382000" cy="1851502"/>
          </a:xfrm>
        </p:spPr>
        <p:txBody>
          <a:bodyPr/>
          <a:lstStyle/>
          <a:p>
            <a:pPr marL="0" indent="0">
              <a:buNone/>
            </a:pPr>
            <a:r>
              <a:rPr lang="en-US" sz="2400" b="1" dirty="0"/>
              <a:t>TechHire webpage</a:t>
            </a:r>
            <a:r>
              <a:rPr lang="en-US" sz="2400" dirty="0"/>
              <a:t>:  </a:t>
            </a:r>
            <a:r>
              <a:rPr lang="en-US" sz="2400" b="1" dirty="0">
                <a:hlinkClick r:id="rId3"/>
              </a:rPr>
              <a:t>www.doleta.gov/techhire</a:t>
            </a:r>
            <a:r>
              <a:rPr lang="en-US" sz="2400" dirty="0"/>
              <a:t> </a:t>
            </a:r>
          </a:p>
          <a:p>
            <a:pPr indent="-342900">
              <a:buFont typeface="Wingdings" panose="05000000000000000000" pitchFamily="2" charset="2"/>
              <a:buChar char="Ø"/>
            </a:pPr>
            <a:r>
              <a:rPr lang="en-US" sz="2000" dirty="0"/>
              <a:t>SGA and Amendments</a:t>
            </a:r>
          </a:p>
          <a:p>
            <a:pPr indent="-342900">
              <a:buFont typeface="Wingdings" panose="05000000000000000000" pitchFamily="2" charset="2"/>
              <a:buChar char="Ø"/>
            </a:pPr>
            <a:r>
              <a:rPr lang="en-US" sz="2000" dirty="0"/>
              <a:t>Abstracts</a:t>
            </a:r>
          </a:p>
          <a:p>
            <a:pPr indent="-342900">
              <a:buFont typeface="Wingdings" panose="05000000000000000000" pitchFamily="2" charset="2"/>
              <a:buChar char="Ø"/>
            </a:pPr>
            <a:r>
              <a:rPr lang="en-US" sz="2000" dirty="0"/>
              <a:t>Resources</a:t>
            </a: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1789" r="4102" b="54445"/>
          <a:stretch/>
        </p:blipFill>
        <p:spPr bwMode="auto">
          <a:xfrm>
            <a:off x="457200" y="2834640"/>
            <a:ext cx="7772400"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41299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31" y="304800"/>
            <a:ext cx="6908799" cy="774491"/>
          </a:xfrm>
        </p:spPr>
        <p:txBody>
          <a:bodyPr/>
          <a:lstStyle/>
          <a:p>
            <a:r>
              <a:rPr lang="en-US" b="1" dirty="0">
                <a:latin typeface="Rockwell" panose="02060603020205020403" pitchFamily="18" charset="0"/>
              </a:rPr>
              <a:t>TechHire Webpage</a:t>
            </a:r>
          </a:p>
        </p:txBody>
      </p:sp>
      <p:sp>
        <p:nvSpPr>
          <p:cNvPr id="3" name="Content Placeholder 2"/>
          <p:cNvSpPr>
            <a:spLocks noGrp="1"/>
          </p:cNvSpPr>
          <p:nvPr>
            <p:ph idx="1"/>
          </p:nvPr>
        </p:nvSpPr>
        <p:spPr>
          <a:xfrm>
            <a:off x="46091" y="4343400"/>
            <a:ext cx="2114448" cy="1295400"/>
          </a:xfrm>
        </p:spPr>
        <p:txBody>
          <a:bodyPr>
            <a:normAutofit/>
          </a:bodyPr>
          <a:lstStyle/>
          <a:p>
            <a:pPr marL="0" indent="0" algn="ctr">
              <a:buNone/>
            </a:pPr>
            <a:r>
              <a:rPr lang="en-US" sz="2000" i="1" dirty="0">
                <a:solidFill>
                  <a:srgbClr val="FF0000"/>
                </a:solidFill>
              </a:rPr>
              <a:t>Check out your fellow TechHire grantees ! </a:t>
            </a:r>
          </a:p>
        </p:txBody>
      </p:sp>
      <p:sp>
        <p:nvSpPr>
          <p:cNvPr id="14" name="Striped Right Arrow 13"/>
          <p:cNvSpPr/>
          <p:nvPr/>
        </p:nvSpPr>
        <p:spPr>
          <a:xfrm>
            <a:off x="78610" y="2130685"/>
            <a:ext cx="740641" cy="216323"/>
          </a:xfrm>
          <a:prstGeom prst="stripedRightArrow">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2228" r="4102" b="58794"/>
          <a:stretch/>
        </p:blipFill>
        <p:spPr bwMode="auto">
          <a:xfrm>
            <a:off x="990600" y="1088805"/>
            <a:ext cx="6897465" cy="2684142"/>
          </a:xfrm>
          <a:prstGeom prst="rect">
            <a:avLst/>
          </a:prstGeom>
          <a:solidFill>
            <a:schemeClr val="bg2"/>
          </a:solidFill>
          <a:ln w="28575">
            <a:solidFill>
              <a:schemeClr val="tx1"/>
            </a:solidFill>
          </a:ln>
        </p:spPr>
      </p:pic>
      <p:pic>
        <p:nvPicPr>
          <p:cNvPr id="2054"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68071" t="24444" r="4540" b="41333"/>
          <a:stretch/>
        </p:blipFill>
        <p:spPr bwMode="auto">
          <a:xfrm>
            <a:off x="2321506" y="3886201"/>
            <a:ext cx="5566559" cy="2286000"/>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490272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err="1">
                <a:latin typeface="Rockwell" panose="02060603020205020403" pitchFamily="18" charset="0"/>
              </a:rPr>
              <a:t>WorkforceGPS</a:t>
            </a:r>
            <a:r>
              <a:rPr lang="en-US" sz="3200" b="1" dirty="0">
                <a:latin typeface="Rockwell" panose="02060603020205020403" pitchFamily="18" charset="0"/>
              </a:rPr>
              <a:t> Collection Site</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0840" b="36666"/>
          <a:stretch/>
        </p:blipFill>
        <p:spPr bwMode="auto">
          <a:xfrm>
            <a:off x="76200" y="1733776"/>
            <a:ext cx="8171180" cy="4343400"/>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Rectangle 6"/>
          <p:cNvSpPr/>
          <p:nvPr/>
        </p:nvSpPr>
        <p:spPr>
          <a:xfrm>
            <a:off x="304800" y="990600"/>
            <a:ext cx="5181600" cy="646331"/>
          </a:xfrm>
          <a:prstGeom prst="rect">
            <a:avLst/>
          </a:prstGeom>
        </p:spPr>
        <p:txBody>
          <a:bodyPr wrap="square">
            <a:spAutoFit/>
          </a:bodyPr>
          <a:lstStyle/>
          <a:p>
            <a:r>
              <a:rPr lang="en-US" sz="1800" b="1" dirty="0"/>
              <a:t>H-1B Skills Training Collection Site</a:t>
            </a:r>
          </a:p>
          <a:p>
            <a:r>
              <a:rPr lang="en-US" sz="1800" dirty="0">
                <a:hlinkClick r:id="rId4"/>
              </a:rPr>
              <a:t>https://h1bskillstraining.workforcegps.org</a:t>
            </a:r>
            <a:endParaRPr lang="en-US" sz="1800" dirty="0"/>
          </a:p>
        </p:txBody>
      </p:sp>
    </p:spTree>
    <p:extLst>
      <p:ext uri="{BB962C8B-B14F-4D97-AF65-F5344CB8AC3E}">
        <p14:creationId xmlns:p14="http://schemas.microsoft.com/office/powerpoint/2010/main" val="21500066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 Plan</a:t>
            </a:r>
          </a:p>
        </p:txBody>
      </p:sp>
      <p:sp>
        <p:nvSpPr>
          <p:cNvPr id="3" name="Content Placeholder 2"/>
          <p:cNvSpPr>
            <a:spLocks noGrp="1"/>
          </p:cNvSpPr>
          <p:nvPr>
            <p:ph idx="1"/>
          </p:nvPr>
        </p:nvSpPr>
        <p:spPr>
          <a:xfrm>
            <a:off x="0" y="1295399"/>
            <a:ext cx="7924800" cy="4830763"/>
          </a:xfrm>
        </p:spPr>
        <p:txBody>
          <a:bodyPr/>
          <a:lstStyle/>
          <a:p>
            <a:pPr lvl="0" algn="ctr">
              <a:spcBef>
                <a:spcPts val="0"/>
              </a:spcBef>
              <a:spcAft>
                <a:spcPts val="0"/>
              </a:spcAft>
              <a:buNone/>
              <a:defRPr/>
            </a:pPr>
            <a:r>
              <a:rPr lang="en-US" sz="2400" b="1" dirty="0">
                <a:solidFill>
                  <a:srgbClr val="C00000"/>
                </a:solidFill>
                <a:latin typeface="Calibri"/>
                <a:cs typeface="+mn-cs"/>
              </a:rPr>
              <a:t>Always contact your FPO first if you have questions!</a:t>
            </a:r>
            <a:endParaRPr lang="en-US" sz="2200" b="1" dirty="0">
              <a:solidFill>
                <a:srgbClr val="4F81BD">
                  <a:lumMod val="50000"/>
                </a:srgbClr>
              </a:solidFill>
              <a:latin typeface="Calibri"/>
              <a:cs typeface="+mn-cs"/>
            </a:endParaRPr>
          </a:p>
          <a:p>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989510541"/>
              </p:ext>
            </p:extLst>
          </p:nvPr>
        </p:nvGraphicFramePr>
        <p:xfrm>
          <a:off x="228600" y="1907381"/>
          <a:ext cx="7772400" cy="3606800"/>
        </p:xfrm>
        <a:graphic>
          <a:graphicData uri="http://schemas.openxmlformats.org/drawingml/2006/table">
            <a:tbl>
              <a:tblPr firstRow="1" bandRow="1">
                <a:tableStyleId>{793D81CF-94F2-401A-BA57-92F5A7B2D0C5}</a:tableStyleId>
              </a:tblPr>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320040">
                <a:tc>
                  <a:txBody>
                    <a:bodyPr/>
                    <a:lstStyle/>
                    <a:p>
                      <a:r>
                        <a:rPr lang="en-US" sz="2000" dirty="0"/>
                        <a:t>If you…</a:t>
                      </a:r>
                    </a:p>
                  </a:txBody>
                  <a:tcPr/>
                </a:tc>
                <a:tc>
                  <a:txBody>
                    <a:bodyPr/>
                    <a:lstStyle/>
                    <a:p>
                      <a:r>
                        <a:rPr lang="en-US" sz="2000" dirty="0"/>
                        <a:t>Contact:</a:t>
                      </a:r>
                      <a:endParaRPr lang="en-US" dirty="0"/>
                    </a:p>
                  </a:txBody>
                  <a:tcPr/>
                </a:tc>
                <a:extLst>
                  <a:ext uri="{0D108BD9-81ED-4DB2-BD59-A6C34878D82A}">
                    <a16:rowId xmlns:a16="http://schemas.microsoft.com/office/drawing/2014/main" val="10000"/>
                  </a:ext>
                </a:extLst>
              </a:tr>
              <a:tr h="370840">
                <a:tc>
                  <a:txBody>
                    <a:bodyPr/>
                    <a:lstStyle/>
                    <a:p>
                      <a:r>
                        <a:rPr lang="en-US" sz="1800" dirty="0"/>
                        <a:t>Are the</a:t>
                      </a:r>
                      <a:r>
                        <a:rPr lang="en-US" sz="1800" baseline="0" dirty="0"/>
                        <a:t> grant lead</a:t>
                      </a:r>
                      <a:endParaRPr lang="en-US"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a:t>FPO</a:t>
                      </a:r>
                    </a:p>
                  </a:txBody>
                  <a:tcPr/>
                </a:tc>
                <a:extLst>
                  <a:ext uri="{0D108BD9-81ED-4DB2-BD59-A6C34878D82A}">
                    <a16:rowId xmlns:a16="http://schemas.microsoft.com/office/drawing/2014/main" val="10001"/>
                  </a:ext>
                </a:extLst>
              </a:tr>
              <a:tr h="370840">
                <a:tc>
                  <a:txBody>
                    <a:bodyPr/>
                    <a:lstStyle/>
                    <a:p>
                      <a:r>
                        <a:rPr lang="en-US" sz="1800" dirty="0"/>
                        <a:t>Are a member of a grant project</a:t>
                      </a:r>
                      <a:endParaRPr lang="en-US" dirty="0"/>
                    </a:p>
                  </a:txBody>
                  <a:tcPr/>
                </a:tc>
                <a:tc>
                  <a:txBody>
                    <a:bodyPr/>
                    <a:lstStyle/>
                    <a:p>
                      <a:r>
                        <a:rPr lang="en-US" sz="1800" dirty="0"/>
                        <a:t>The </a:t>
                      </a:r>
                      <a:r>
                        <a:rPr lang="en-US" sz="1800" baseline="0" dirty="0"/>
                        <a:t>lead for your grant</a:t>
                      </a:r>
                      <a:endParaRPr lang="en-US" sz="1800" dirty="0"/>
                    </a:p>
                  </a:txBody>
                  <a:tcPr/>
                </a:tc>
                <a:extLst>
                  <a:ext uri="{0D108BD9-81ED-4DB2-BD59-A6C34878D82A}">
                    <a16:rowId xmlns:a16="http://schemas.microsoft.com/office/drawing/2014/main" val="10002"/>
                  </a:ext>
                </a:extLst>
              </a:tr>
              <a:tr h="370840">
                <a:tc>
                  <a:txBody>
                    <a:bodyPr/>
                    <a:lstStyle/>
                    <a:p>
                      <a:r>
                        <a:rPr lang="en-US" sz="1800" dirty="0"/>
                        <a:t>Have questions or difficulty accessing the </a:t>
                      </a:r>
                      <a:r>
                        <a:rPr lang="en-US" sz="1800" u="sng" dirty="0"/>
                        <a:t>performance</a:t>
                      </a:r>
                      <a:r>
                        <a:rPr lang="en-US" sz="1800" dirty="0"/>
                        <a:t> reporting system</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hlinkClick r:id="rId3"/>
                        </a:rPr>
                        <a:t>TechHire@dol.gov</a:t>
                      </a:r>
                      <a:r>
                        <a:rPr lang="en-US" sz="1800" dirty="0"/>
                        <a:t> with a copy to your FPO</a:t>
                      </a:r>
                      <a:endParaRPr lang="en-US" sz="1800" b="0" dirty="0"/>
                    </a:p>
                  </a:txBody>
                  <a:tcPr/>
                </a:tc>
                <a:extLst>
                  <a:ext uri="{0D108BD9-81ED-4DB2-BD59-A6C34878D82A}">
                    <a16:rowId xmlns:a16="http://schemas.microsoft.com/office/drawing/2014/main" val="10003"/>
                  </a:ext>
                </a:extLst>
              </a:tr>
              <a:tr h="370840">
                <a:tc>
                  <a:txBody>
                    <a:bodyPr/>
                    <a:lstStyle/>
                    <a:p>
                      <a:r>
                        <a:rPr lang="en-US" sz="1800" dirty="0"/>
                        <a:t>Have questions or difficulty accessing the </a:t>
                      </a:r>
                      <a:r>
                        <a:rPr lang="en-US" sz="1800" u="sng" dirty="0"/>
                        <a:t>financial</a:t>
                      </a:r>
                      <a:r>
                        <a:rPr lang="en-US" sz="1800" dirty="0"/>
                        <a:t> reporting system</a:t>
                      </a:r>
                      <a:endParaRPr lang="en-US" dirty="0"/>
                    </a:p>
                  </a:txBody>
                  <a:tcPr/>
                </a:tc>
                <a:tc>
                  <a:txBody>
                    <a:bodyPr/>
                    <a:lstStyle/>
                    <a:p>
                      <a:r>
                        <a:rPr lang="en-US" sz="1800" dirty="0">
                          <a:hlinkClick r:id="rId4"/>
                        </a:rPr>
                        <a:t>EBSS.help@dov.gov</a:t>
                      </a:r>
                      <a:r>
                        <a:rPr lang="en-US" sz="1800" dirty="0"/>
                        <a:t>, with a copy to your FPO and </a:t>
                      </a:r>
                      <a:r>
                        <a:rPr lang="en-US" sz="1800" dirty="0">
                          <a:hlinkClick r:id="rId3"/>
                        </a:rPr>
                        <a:t>TechHire@dol.gov</a:t>
                      </a:r>
                      <a:r>
                        <a:rPr lang="en-US" sz="1800" dirty="0"/>
                        <a:t> </a:t>
                      </a:r>
                      <a:endParaRPr lang="en-US" dirty="0"/>
                    </a:p>
                  </a:txBody>
                  <a:tcPr/>
                </a:tc>
                <a:extLst>
                  <a:ext uri="{0D108BD9-81ED-4DB2-BD59-A6C34878D82A}">
                    <a16:rowId xmlns:a16="http://schemas.microsoft.com/office/drawing/2014/main" val="10004"/>
                  </a:ext>
                </a:extLst>
              </a:tr>
              <a:tr h="370840">
                <a:tc>
                  <a:txBody>
                    <a:bodyPr/>
                    <a:lstStyle/>
                    <a:p>
                      <a:r>
                        <a:rPr lang="en-US" sz="1800" dirty="0"/>
                        <a:t>Have questions about evaluations</a:t>
                      </a:r>
                      <a:endParaRPr lang="en-US" dirty="0"/>
                    </a:p>
                  </a:txBody>
                  <a:tcPr/>
                </a:tc>
                <a:tc>
                  <a:txBody>
                    <a:bodyPr/>
                    <a:lstStyle/>
                    <a:p>
                      <a:r>
                        <a:rPr lang="en-US" sz="1800" dirty="0">
                          <a:hlinkClick r:id="rId3"/>
                        </a:rPr>
                        <a:t>TechHire@dol.gov</a:t>
                      </a:r>
                      <a:r>
                        <a:rPr lang="en-US" sz="1800" dirty="0"/>
                        <a:t> with a copy to your FPO</a:t>
                      </a:r>
                      <a:endParaRPr lang="en-US"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1449635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791200" y="3581400"/>
            <a:ext cx="2819400" cy="2505075"/>
          </a:xfrm>
        </p:spPr>
        <p:txBody>
          <a:bodyPr>
            <a:normAutofit/>
          </a:bodyPr>
          <a:lstStyle/>
          <a:p>
            <a:pPr lvl="0" algn="r" fontAlgn="base">
              <a:spcBef>
                <a:spcPts val="0"/>
              </a:spcBef>
              <a:spcAft>
                <a:spcPct val="0"/>
              </a:spcAft>
            </a:pPr>
            <a:r>
              <a:rPr lang="en-US" sz="2000" cap="none" dirty="0">
                <a:ln>
                  <a:noFill/>
                </a:ln>
                <a:solidFill>
                  <a:schemeClr val="bg1"/>
                </a:solidFill>
                <a:effectLst/>
                <a:latin typeface="Franklin Gothic Medium" panose="020B0603020102020204" pitchFamily="34" charset="0"/>
                <a:ea typeface="+mn-ea"/>
                <a:cs typeface="+mn-cs"/>
              </a:rPr>
              <a:t>Megan Baird</a:t>
            </a:r>
            <a:br>
              <a:rPr lang="en-US" sz="2000" cap="none" dirty="0">
                <a:ln>
                  <a:noFill/>
                </a:ln>
                <a:solidFill>
                  <a:schemeClr val="bg1"/>
                </a:solidFill>
                <a:effectLst/>
                <a:latin typeface="Franklin Gothic Medium" panose="020B0603020102020204" pitchFamily="34" charset="0"/>
                <a:ea typeface="+mn-ea"/>
                <a:cs typeface="+mn-cs"/>
              </a:rPr>
            </a:br>
            <a:r>
              <a:rPr lang="en-US" sz="2000" b="0" cap="none" dirty="0">
                <a:ln>
                  <a:noFill/>
                </a:ln>
                <a:solidFill>
                  <a:schemeClr val="bg1"/>
                </a:solidFill>
                <a:effectLst/>
                <a:latin typeface="Franklin Gothic Medium" panose="020B0603020102020204" pitchFamily="34" charset="0"/>
                <a:ea typeface="+mn-ea"/>
                <a:cs typeface="+mn-cs"/>
              </a:rPr>
              <a:t>Division of Strategic Investments</a:t>
            </a:r>
            <a:br>
              <a:rPr lang="en-US" sz="2000" b="0" cap="none" dirty="0">
                <a:ln>
                  <a:noFill/>
                </a:ln>
                <a:solidFill>
                  <a:schemeClr val="bg1"/>
                </a:solidFill>
                <a:effectLst/>
                <a:latin typeface="Franklin Gothic Medium" panose="020B0603020102020204" pitchFamily="34" charset="0"/>
                <a:ea typeface="+mn-ea"/>
                <a:cs typeface="+mn-cs"/>
              </a:rPr>
            </a:br>
            <a:r>
              <a:rPr lang="en-US" sz="2000" b="0" cap="none" dirty="0">
                <a:ln>
                  <a:noFill/>
                </a:ln>
                <a:solidFill>
                  <a:schemeClr val="bg1"/>
                </a:solidFill>
                <a:effectLst/>
                <a:latin typeface="Franklin Gothic Medium" panose="020B0603020102020204" pitchFamily="34" charset="0"/>
                <a:ea typeface="+mn-ea"/>
                <a:cs typeface="+mn-cs"/>
              </a:rPr>
              <a:t>ETA Office of Workforce Investments</a:t>
            </a:r>
            <a:endParaRPr lang="en-US" dirty="0">
              <a:solidFill>
                <a:schemeClr val="bg1"/>
              </a:solidFill>
            </a:endParaRPr>
          </a:p>
        </p:txBody>
      </p:sp>
      <p:sp>
        <p:nvSpPr>
          <p:cNvPr id="7" name="Text Placeholder 6"/>
          <p:cNvSpPr>
            <a:spLocks noGrp="1"/>
          </p:cNvSpPr>
          <p:nvPr>
            <p:ph type="body" idx="1"/>
          </p:nvPr>
        </p:nvSpPr>
        <p:spPr>
          <a:xfrm>
            <a:off x="762000" y="2362200"/>
            <a:ext cx="4495800" cy="1500187"/>
          </a:xfrm>
        </p:spPr>
        <p:txBody>
          <a:bodyPr>
            <a:normAutofit/>
          </a:bodyPr>
          <a:lstStyle/>
          <a:p>
            <a:pPr algn="ctr"/>
            <a:r>
              <a:rPr lang="en-US" sz="6000" b="1" dirty="0">
                <a:solidFill>
                  <a:srgbClr val="376092"/>
                </a:solidFill>
                <a:effectLst>
                  <a:outerShdw blurRad="38100" dist="38100" dir="2700000" algn="tl">
                    <a:srgbClr val="000000">
                      <a:alpha val="43137"/>
                    </a:srgbClr>
                  </a:outerShdw>
                </a:effectLst>
                <a:latin typeface="Rockwell" panose="02060603020205020403" pitchFamily="18" charset="0"/>
              </a:rPr>
              <a:t>Next Steps</a:t>
            </a:r>
          </a:p>
        </p:txBody>
      </p:sp>
    </p:spTree>
    <p:extLst>
      <p:ext uri="{BB962C8B-B14F-4D97-AF65-F5344CB8AC3E}">
        <p14:creationId xmlns:p14="http://schemas.microsoft.com/office/powerpoint/2010/main" val="5142664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fontAlgn="auto">
              <a:spcAft>
                <a:spcPts val="0"/>
              </a:spcAft>
              <a:defRPr/>
            </a:pPr>
            <a:r>
              <a:rPr lang="en-US" dirty="0"/>
              <a:t>Immediate Next Steps</a:t>
            </a:r>
          </a:p>
        </p:txBody>
      </p:sp>
      <p:sp>
        <p:nvSpPr>
          <p:cNvPr id="3" name="Content Placeholder 2"/>
          <p:cNvSpPr>
            <a:spLocks noGrp="1"/>
          </p:cNvSpPr>
          <p:nvPr>
            <p:ph idx="1"/>
          </p:nvPr>
        </p:nvSpPr>
        <p:spPr>
          <a:xfrm>
            <a:off x="228600" y="1219200"/>
            <a:ext cx="7924800" cy="4754563"/>
          </a:xfrm>
        </p:spPr>
        <p:txBody>
          <a:bodyPr rtlCol="0"/>
          <a:lstStyle/>
          <a:p>
            <a:pPr indent="-342900" fontAlgn="auto">
              <a:spcAft>
                <a:spcPts val="0"/>
              </a:spcAft>
              <a:buFont typeface="Wingdings" panose="05000000000000000000" pitchFamily="2" charset="2"/>
              <a:buChar char="Ø"/>
              <a:defRPr/>
            </a:pPr>
            <a:r>
              <a:rPr lang="en-US" sz="2400" b="1" dirty="0"/>
              <a:t>Redacted Technical Proposals</a:t>
            </a:r>
          </a:p>
          <a:p>
            <a:pPr marL="0" indent="0" fontAlgn="auto">
              <a:spcAft>
                <a:spcPts val="0"/>
              </a:spcAft>
              <a:buNone/>
              <a:defRPr/>
            </a:pPr>
            <a:endParaRPr lang="en-US" sz="2200" dirty="0"/>
          </a:p>
          <a:p>
            <a:pPr indent="-342900" fontAlgn="auto">
              <a:spcAft>
                <a:spcPts val="0"/>
              </a:spcAft>
              <a:buFont typeface="Wingdings" panose="05000000000000000000" pitchFamily="2" charset="2"/>
              <a:buChar char="Ø"/>
              <a:defRPr/>
            </a:pPr>
            <a:r>
              <a:rPr lang="en-US" sz="2400" b="1" dirty="0"/>
              <a:t>Respond to Special Conditions in your Grant Award Package, as appropriate</a:t>
            </a:r>
          </a:p>
          <a:p>
            <a:pPr marL="685800" lvl="1" indent="-285750">
              <a:spcAft>
                <a:spcPts val="0"/>
              </a:spcAft>
              <a:buFont typeface="Wingdings" panose="05000000000000000000" pitchFamily="2" charset="2"/>
              <a:buChar char="§"/>
              <a:defRPr/>
            </a:pPr>
            <a:r>
              <a:rPr lang="en-US" sz="1800" dirty="0"/>
              <a:t>Please send updated Contact Staff, your Redacted Technical Proposals (if applicable), and your Special Conditions Response to </a:t>
            </a:r>
            <a:r>
              <a:rPr lang="en-US" sz="1800" dirty="0">
                <a:hlinkClick r:id="rId3"/>
              </a:rPr>
              <a:t>TechHire@dol.gov</a:t>
            </a:r>
            <a:r>
              <a:rPr lang="en-US" sz="1800" dirty="0"/>
              <a:t> </a:t>
            </a:r>
          </a:p>
          <a:p>
            <a:pPr marL="0" indent="0" fontAlgn="auto">
              <a:spcAft>
                <a:spcPts val="0"/>
              </a:spcAft>
              <a:buNone/>
              <a:defRPr/>
            </a:pPr>
            <a:endParaRPr lang="en-US" sz="2400" dirty="0"/>
          </a:p>
          <a:p>
            <a:pPr indent="-342900">
              <a:spcAft>
                <a:spcPts val="0"/>
              </a:spcAft>
              <a:buFont typeface="Wingdings" panose="05000000000000000000" pitchFamily="2" charset="2"/>
              <a:buChar char="Ø"/>
              <a:defRPr/>
            </a:pPr>
            <a:r>
              <a:rPr lang="en-US" sz="2400" b="1" dirty="0"/>
              <a:t>Program Staff Contact Information</a:t>
            </a:r>
          </a:p>
          <a:p>
            <a:pPr indent="-342900">
              <a:spcAft>
                <a:spcPts val="0"/>
              </a:spcAft>
              <a:buFont typeface="Wingdings" panose="05000000000000000000" pitchFamily="2" charset="2"/>
              <a:buChar char="Ø"/>
              <a:defRPr/>
            </a:pPr>
            <a:endParaRPr lang="en-US" sz="2400" b="1" dirty="0"/>
          </a:p>
          <a:p>
            <a:pPr indent="-342900">
              <a:spcAft>
                <a:spcPts val="0"/>
              </a:spcAft>
              <a:buFont typeface="Wingdings" panose="05000000000000000000" pitchFamily="2" charset="2"/>
              <a:buChar char="Ø"/>
              <a:defRPr/>
            </a:pPr>
            <a:r>
              <a:rPr lang="en-US" sz="2400" b="1" dirty="0"/>
              <a:t>Get started on DOL Fiscal Training Tutorials! </a:t>
            </a:r>
          </a:p>
          <a:p>
            <a:pPr marL="0" indent="0" fontAlgn="auto">
              <a:spcAft>
                <a:spcPts val="0"/>
              </a:spcAft>
              <a:buNone/>
              <a:defRPr/>
            </a:pPr>
            <a:endParaRPr lang="en-US" sz="2400" b="1" dirty="0"/>
          </a:p>
          <a:p>
            <a:pPr indent="-342900" fontAlgn="auto">
              <a:spcAft>
                <a:spcPts val="0"/>
              </a:spcAft>
              <a:buFont typeface="Wingdings" panose="05000000000000000000" pitchFamily="2" charset="2"/>
              <a:buChar char="Ø"/>
              <a:defRPr/>
            </a:pPr>
            <a:r>
              <a:rPr lang="en-US" sz="2400" b="1" dirty="0"/>
              <a:t>Get up to speed on DOL Performance Reporting</a:t>
            </a:r>
          </a:p>
          <a:p>
            <a:pPr indent="-342900" fontAlgn="auto">
              <a:spcAft>
                <a:spcPts val="0"/>
              </a:spcAft>
              <a:buFont typeface="Wingdings" panose="05000000000000000000" pitchFamily="2" charset="2"/>
              <a:buChar char="Ø"/>
              <a:defRPr/>
            </a:pPr>
            <a:endParaRPr lang="en-US" sz="2400" dirty="0"/>
          </a:p>
          <a:p>
            <a:pPr marL="914400" lvl="1" indent="-457200" fontAlgn="auto">
              <a:spcAft>
                <a:spcPts val="0"/>
              </a:spcAft>
              <a:buFont typeface="+mj-lt"/>
              <a:buAutoNum type="arabicPeriod"/>
              <a:defRPr/>
            </a:pPr>
            <a:endParaRPr lang="en-US" dirty="0"/>
          </a:p>
          <a:p>
            <a:pPr marL="514350" indent="-514350" fontAlgn="auto">
              <a:spcAft>
                <a:spcPts val="0"/>
              </a:spcAft>
              <a:buFont typeface="+mj-lt"/>
              <a:buAutoNum type="arabicPeriod"/>
              <a:defRPr/>
            </a:pP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3658" y="533400"/>
            <a:ext cx="1474937" cy="2209800"/>
          </a:xfrm>
          <a:prstGeom prst="rect">
            <a:avLst/>
          </a:prstGeom>
        </p:spPr>
      </p:pic>
    </p:spTree>
    <p:extLst>
      <p:ext uri="{BB962C8B-B14F-4D97-AF65-F5344CB8AC3E}">
        <p14:creationId xmlns:p14="http://schemas.microsoft.com/office/powerpoint/2010/main" val="6755065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7488"/>
            <a:ext cx="7543800" cy="774491"/>
          </a:xfrm>
        </p:spPr>
        <p:txBody>
          <a:bodyPr/>
          <a:lstStyle/>
          <a:p>
            <a:r>
              <a:rPr lang="en-US" sz="3600" b="1" dirty="0">
                <a:latin typeface="Rockwell" panose="02060603020205020403" pitchFamily="18" charset="0"/>
              </a:rPr>
              <a:t>Next Steps – Upcoming Technical Assistance</a:t>
            </a:r>
          </a:p>
        </p:txBody>
      </p:sp>
      <p:sp>
        <p:nvSpPr>
          <p:cNvPr id="3" name="Content Placeholder 2"/>
          <p:cNvSpPr>
            <a:spLocks noGrp="1"/>
          </p:cNvSpPr>
          <p:nvPr>
            <p:ph idx="1"/>
          </p:nvPr>
        </p:nvSpPr>
        <p:spPr>
          <a:xfrm>
            <a:off x="456156" y="991979"/>
            <a:ext cx="7924800" cy="4906963"/>
          </a:xfrm>
        </p:spPr>
        <p:txBody>
          <a:bodyPr>
            <a:noAutofit/>
          </a:bodyPr>
          <a:lstStyle/>
          <a:p>
            <a:pPr marL="6350" lvl="3" indent="0" fontAlgn="auto">
              <a:spcBef>
                <a:spcPts val="600"/>
              </a:spcBef>
              <a:buNone/>
              <a:defRPr/>
            </a:pPr>
            <a:r>
              <a:rPr lang="en-US" sz="2000" b="1" dirty="0">
                <a:latin typeface="+mj-lt"/>
              </a:rPr>
              <a:t>Fiscal/Admin - </a:t>
            </a:r>
            <a:r>
              <a:rPr lang="en-US" sz="2000" dirty="0">
                <a:solidFill>
                  <a:schemeClr val="accent1">
                    <a:lumMod val="50000"/>
                  </a:schemeClr>
                </a:solidFill>
                <a:latin typeface="+mj-lt"/>
              </a:rPr>
              <a:t>SAVE THE DATE! September 15, 2016</a:t>
            </a:r>
          </a:p>
          <a:p>
            <a:pPr marL="463550" lvl="3" indent="-457200" fontAlgn="auto">
              <a:spcBef>
                <a:spcPts val="600"/>
              </a:spcBef>
              <a:buFont typeface="Wingdings" panose="05000000000000000000" pitchFamily="2" charset="2"/>
              <a:buChar char="Ø"/>
              <a:defRPr/>
            </a:pPr>
            <a:r>
              <a:rPr lang="en-US" sz="2000" b="1" dirty="0">
                <a:solidFill>
                  <a:schemeClr val="accent1">
                    <a:lumMod val="50000"/>
                  </a:schemeClr>
                </a:solidFill>
                <a:latin typeface="Calibri" panose="020F0502020204030204" pitchFamily="34" charset="0"/>
              </a:rPr>
              <a:t>Webinar: </a:t>
            </a:r>
            <a:r>
              <a:rPr lang="en-US" sz="2000" b="1" i="1" dirty="0">
                <a:solidFill>
                  <a:schemeClr val="accent2"/>
                </a:solidFill>
                <a:latin typeface="Calibri" panose="020F0502020204030204" pitchFamily="34" charset="0"/>
              </a:rPr>
              <a:t>Overview of the Revised ETA-9130 Financial Reports and Instructions for Discretionary Grantees</a:t>
            </a:r>
          </a:p>
          <a:p>
            <a:pPr marL="920750" lvl="4" indent="-457200">
              <a:spcBef>
                <a:spcPts val="600"/>
              </a:spcBef>
              <a:spcAft>
                <a:spcPts val="600"/>
              </a:spcAft>
              <a:buFont typeface="Wingdings" panose="05000000000000000000" pitchFamily="2" charset="2"/>
              <a:buChar char="§"/>
              <a:defRPr/>
            </a:pPr>
            <a:r>
              <a:rPr lang="en-US" sz="2000" dirty="0">
                <a:solidFill>
                  <a:schemeClr val="accent1">
                    <a:lumMod val="50000"/>
                  </a:schemeClr>
                </a:solidFill>
                <a:latin typeface="Calibri" panose="020F0502020204030204" pitchFamily="34" charset="0"/>
              </a:rPr>
              <a:t>Covers the Basic  ETA 9130 Form, which will be the form used by TechHire grantees.  </a:t>
            </a:r>
          </a:p>
          <a:p>
            <a:pPr marL="920750" lvl="4" indent="-457200">
              <a:spcBef>
                <a:spcPts val="600"/>
              </a:spcBef>
              <a:spcAft>
                <a:spcPts val="600"/>
              </a:spcAft>
              <a:buFont typeface="Wingdings" panose="05000000000000000000" pitchFamily="2" charset="2"/>
              <a:buChar char="§"/>
              <a:defRPr/>
            </a:pPr>
            <a:r>
              <a:rPr lang="en-US" sz="2000" dirty="0">
                <a:solidFill>
                  <a:schemeClr val="accent1">
                    <a:lumMod val="50000"/>
                  </a:schemeClr>
                </a:solidFill>
                <a:latin typeface="Calibri" panose="020F0502020204030204" pitchFamily="34" charset="0"/>
              </a:rPr>
              <a:t>An email from </a:t>
            </a:r>
            <a:r>
              <a:rPr lang="en-US" sz="2000" dirty="0" err="1">
                <a:solidFill>
                  <a:schemeClr val="accent1">
                    <a:lumMod val="50000"/>
                  </a:schemeClr>
                </a:solidFill>
                <a:latin typeface="Calibri" panose="020F0502020204030204" pitchFamily="34" charset="0"/>
              </a:rPr>
              <a:t>WorkforceGPS</a:t>
            </a:r>
            <a:r>
              <a:rPr lang="en-US" sz="2000" dirty="0">
                <a:solidFill>
                  <a:schemeClr val="accent1">
                    <a:lumMod val="50000"/>
                  </a:schemeClr>
                </a:solidFill>
                <a:latin typeface="Calibri" panose="020F0502020204030204" pitchFamily="34" charset="0"/>
              </a:rPr>
              <a:t> should be coming out in the near future to register to attend this live Webinar event! </a:t>
            </a:r>
            <a:endParaRPr lang="en-US" sz="2000" dirty="0">
              <a:latin typeface="Calibri" panose="020F0502020204030204" pitchFamily="34" charset="0"/>
            </a:endParaRPr>
          </a:p>
          <a:p>
            <a:pPr marL="6350" lvl="3" indent="0" fontAlgn="auto">
              <a:spcBef>
                <a:spcPts val="600"/>
              </a:spcBef>
              <a:buNone/>
              <a:defRPr/>
            </a:pPr>
            <a:r>
              <a:rPr lang="en-US" sz="2000" b="1" dirty="0">
                <a:latin typeface="+mj-lt"/>
              </a:rPr>
              <a:t>Performance Reporting – </a:t>
            </a:r>
            <a:r>
              <a:rPr lang="en-US" sz="2000" i="1" dirty="0">
                <a:latin typeface="+mj-lt"/>
              </a:rPr>
              <a:t>coming soon!</a:t>
            </a:r>
          </a:p>
          <a:p>
            <a:pPr marL="349250" lvl="3" indent="-342900">
              <a:spcBef>
                <a:spcPts val="600"/>
              </a:spcBef>
              <a:buFont typeface="Wingdings" panose="05000000000000000000" pitchFamily="2" charset="2"/>
              <a:buChar char="Ø"/>
              <a:defRPr/>
            </a:pPr>
            <a:r>
              <a:rPr lang="en-US" sz="2000" b="1" i="1" dirty="0">
                <a:solidFill>
                  <a:schemeClr val="accent2"/>
                </a:solidFill>
                <a:latin typeface="Calibri" panose="020F0502020204030204" pitchFamily="34" charset="0"/>
              </a:rPr>
              <a:t>Live</a:t>
            </a:r>
            <a:r>
              <a:rPr lang="en-US" sz="2000" b="1" dirty="0">
                <a:solidFill>
                  <a:schemeClr val="accent2"/>
                </a:solidFill>
                <a:latin typeface="Calibri" panose="020F0502020204030204" pitchFamily="34" charset="0"/>
              </a:rPr>
              <a:t> </a:t>
            </a:r>
            <a:r>
              <a:rPr lang="en-US" sz="2000" dirty="0">
                <a:latin typeface="Calibri" panose="020F0502020204030204" pitchFamily="34" charset="0"/>
              </a:rPr>
              <a:t>Performance Reporting Overview and Quarterly Progress Report Training , including QPR Reporting System Orientation and Q&amp;A</a:t>
            </a:r>
          </a:p>
          <a:p>
            <a:pPr marL="6350" lvl="3" indent="0">
              <a:spcBef>
                <a:spcPts val="600"/>
              </a:spcBef>
              <a:buNone/>
              <a:defRPr/>
            </a:pPr>
            <a:r>
              <a:rPr lang="en-US" sz="2000" b="1" dirty="0">
                <a:latin typeface="+mj-lt"/>
              </a:rPr>
              <a:t>Evaluation </a:t>
            </a:r>
            <a:r>
              <a:rPr lang="en-US" sz="2000" b="1" dirty="0" err="1">
                <a:latin typeface="+mj-lt"/>
              </a:rPr>
              <a:t>Orientatio</a:t>
            </a:r>
            <a:r>
              <a:rPr lang="en-US" sz="2000" b="1" dirty="0">
                <a:latin typeface="+mj-lt"/>
              </a:rPr>
              <a:t> – </a:t>
            </a:r>
            <a:r>
              <a:rPr lang="en-US" sz="2000" i="1" dirty="0"/>
              <a:t>coming soon!</a:t>
            </a:r>
          </a:p>
          <a:p>
            <a:pPr marL="6350" lvl="3" indent="0">
              <a:spcBef>
                <a:spcPts val="600"/>
              </a:spcBef>
              <a:buNone/>
              <a:defRPr/>
            </a:pPr>
            <a:r>
              <a:rPr lang="en-US" sz="2000" b="1" dirty="0">
                <a:latin typeface="+mj-lt"/>
              </a:rPr>
              <a:t>Programmatic Technical Assistance &amp; Grantee Convening – </a:t>
            </a:r>
            <a:r>
              <a:rPr lang="en-US" sz="2000" i="1" dirty="0"/>
              <a:t>coming soon!</a:t>
            </a:r>
          </a:p>
          <a:p>
            <a:pPr marL="6350" lvl="3" indent="0" fontAlgn="auto">
              <a:spcBef>
                <a:spcPts val="600"/>
              </a:spcBef>
              <a:buNone/>
              <a:defRPr/>
            </a:pPr>
            <a:endParaRPr lang="en-US" sz="2000" b="1" dirty="0">
              <a:latin typeface="+mj-lt"/>
            </a:endParaRPr>
          </a:p>
        </p:txBody>
      </p:sp>
    </p:spTree>
    <p:extLst>
      <p:ext uri="{BB962C8B-B14F-4D97-AF65-F5344CB8AC3E}">
        <p14:creationId xmlns:p14="http://schemas.microsoft.com/office/powerpoint/2010/main" val="4956430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91290"/>
            <a:ext cx="7696200" cy="990600"/>
          </a:xfrm>
        </p:spPr>
        <p:txBody>
          <a:bodyPr rtlCol="0">
            <a:normAutofit/>
          </a:bodyPr>
          <a:lstStyle/>
          <a:p>
            <a:pPr marL="0" indent="0" algn="ctr" fontAlgn="auto">
              <a:spcAft>
                <a:spcPts val="0"/>
              </a:spcAft>
              <a:buFont typeface="Arial" pitchFamily="34" charset="0"/>
              <a:buNone/>
              <a:defRPr/>
            </a:pPr>
            <a:r>
              <a:rPr lang="en-US" sz="2400" b="1" dirty="0">
                <a:solidFill>
                  <a:schemeClr val="accent2"/>
                </a:solidFill>
              </a:rPr>
              <a:t>HOMEWORK! Get Started On Your Fiscal/Admin Online Training Series – Due Sept. 15!</a:t>
            </a:r>
          </a:p>
          <a:p>
            <a:pPr marL="457200" lvl="3" indent="0" fontAlgn="auto">
              <a:spcAft>
                <a:spcPts val="0"/>
              </a:spcAft>
              <a:buFont typeface="Arial" pitchFamily="34" charset="0"/>
              <a:buChar char="–"/>
              <a:defRPr/>
            </a:pPr>
            <a:endParaRPr lang="en-US" sz="2400" dirty="0">
              <a:solidFill>
                <a:schemeClr val="accent2"/>
              </a:solidFill>
            </a:endParaRPr>
          </a:p>
          <a:p>
            <a:pPr marL="0" indent="0" fontAlgn="auto">
              <a:spcAft>
                <a:spcPts val="0"/>
              </a:spcAft>
              <a:buFont typeface="Arial" pitchFamily="34" charset="0"/>
              <a:buNone/>
              <a:defRPr/>
            </a:pPr>
            <a:endParaRPr lang="en-US" sz="2000" dirty="0">
              <a:solidFill>
                <a:schemeClr val="accent2"/>
              </a:solidFill>
            </a:endParaRPr>
          </a:p>
          <a:p>
            <a:pPr marL="914400" lvl="1" indent="-457200" fontAlgn="auto">
              <a:spcAft>
                <a:spcPts val="0"/>
              </a:spcAft>
              <a:buFont typeface="+mj-lt"/>
              <a:buAutoNum type="arabicPeriod"/>
              <a:defRPr/>
            </a:pPr>
            <a:endParaRPr lang="en-US" dirty="0">
              <a:solidFill>
                <a:schemeClr val="accent2"/>
              </a:solidFill>
            </a:endParaRPr>
          </a:p>
          <a:p>
            <a:pPr marL="514350" indent="-514350" fontAlgn="auto">
              <a:spcAft>
                <a:spcPts val="0"/>
              </a:spcAft>
              <a:buFont typeface="+mj-lt"/>
              <a:buAutoNum type="arabicPeriod"/>
              <a:defRPr/>
            </a:pPr>
            <a:endParaRPr lang="en-US" dirty="0">
              <a:solidFill>
                <a:schemeClr val="accent2"/>
              </a:solidFill>
            </a:endParaRPr>
          </a:p>
        </p:txBody>
      </p:sp>
      <p:sp>
        <p:nvSpPr>
          <p:cNvPr id="8" name="Title 1"/>
          <p:cNvSpPr>
            <a:spLocks noGrp="1"/>
          </p:cNvSpPr>
          <p:nvPr>
            <p:ph type="title"/>
          </p:nvPr>
        </p:nvSpPr>
        <p:spPr>
          <a:xfrm>
            <a:off x="457200" y="217488"/>
            <a:ext cx="7543800" cy="774491"/>
          </a:xfrm>
        </p:spPr>
        <p:txBody>
          <a:bodyPr/>
          <a:lstStyle/>
          <a:p>
            <a:r>
              <a:rPr lang="en-US" sz="3600" b="1" dirty="0">
                <a:latin typeface="Rockwell" panose="02060603020205020403" pitchFamily="18" charset="0"/>
              </a:rPr>
              <a:t>Next Steps – Upcoming Technical Assistance</a:t>
            </a:r>
          </a:p>
        </p:txBody>
      </p:sp>
      <p:graphicFrame>
        <p:nvGraphicFramePr>
          <p:cNvPr id="5" name="Table 4"/>
          <p:cNvGraphicFramePr>
            <a:graphicFrameLocks noGrp="1"/>
          </p:cNvGraphicFramePr>
          <p:nvPr>
            <p:extLst>
              <p:ext uri="{D42A27DB-BD31-4B8C-83A1-F6EECF244321}">
                <p14:modId xmlns:p14="http://schemas.microsoft.com/office/powerpoint/2010/main" val="3325611439"/>
              </p:ext>
            </p:extLst>
          </p:nvPr>
        </p:nvGraphicFramePr>
        <p:xfrm>
          <a:off x="-7307" y="1828800"/>
          <a:ext cx="8886173" cy="4363853"/>
        </p:xfrm>
        <a:graphic>
          <a:graphicData uri="http://schemas.openxmlformats.org/drawingml/2006/table">
            <a:tbl>
              <a:tblPr firstRow="1" firstCol="1" bandRow="1"/>
              <a:tblGrid>
                <a:gridCol w="250838">
                  <a:extLst>
                    <a:ext uri="{9D8B030D-6E8A-4147-A177-3AD203B41FA5}">
                      <a16:colId xmlns:a16="http://schemas.microsoft.com/office/drawing/2014/main" val="20000"/>
                    </a:ext>
                  </a:extLst>
                </a:gridCol>
                <a:gridCol w="1008037">
                  <a:extLst>
                    <a:ext uri="{9D8B030D-6E8A-4147-A177-3AD203B41FA5}">
                      <a16:colId xmlns:a16="http://schemas.microsoft.com/office/drawing/2014/main" val="20001"/>
                    </a:ext>
                  </a:extLst>
                </a:gridCol>
                <a:gridCol w="2082638">
                  <a:extLst>
                    <a:ext uri="{9D8B030D-6E8A-4147-A177-3AD203B41FA5}">
                      <a16:colId xmlns:a16="http://schemas.microsoft.com/office/drawing/2014/main" val="20002"/>
                    </a:ext>
                  </a:extLst>
                </a:gridCol>
                <a:gridCol w="806264">
                  <a:extLst>
                    <a:ext uri="{9D8B030D-6E8A-4147-A177-3AD203B41FA5}">
                      <a16:colId xmlns:a16="http://schemas.microsoft.com/office/drawing/2014/main" val="20003"/>
                    </a:ext>
                  </a:extLst>
                </a:gridCol>
                <a:gridCol w="3800956">
                  <a:extLst>
                    <a:ext uri="{9D8B030D-6E8A-4147-A177-3AD203B41FA5}">
                      <a16:colId xmlns:a16="http://schemas.microsoft.com/office/drawing/2014/main" val="20004"/>
                    </a:ext>
                  </a:extLst>
                </a:gridCol>
                <a:gridCol w="937440">
                  <a:extLst>
                    <a:ext uri="{9D8B030D-6E8A-4147-A177-3AD203B41FA5}">
                      <a16:colId xmlns:a16="http://schemas.microsoft.com/office/drawing/2014/main" val="20005"/>
                    </a:ext>
                  </a:extLst>
                </a:gridCol>
              </a:tblGrid>
              <a:tr h="356375">
                <a:tc>
                  <a:txBody>
                    <a:bodyPr/>
                    <a:lstStyle/>
                    <a:p>
                      <a:pPr marL="0" marR="0">
                        <a:lnSpc>
                          <a:spcPct val="105000"/>
                        </a:lnSpc>
                        <a:spcBef>
                          <a:spcPts val="0"/>
                        </a:spcBef>
                        <a:spcAft>
                          <a:spcPts val="0"/>
                        </a:spcAft>
                      </a:pPr>
                      <a:r>
                        <a:rPr lang="en-US" sz="1200" b="1" dirty="0">
                          <a:solidFill>
                            <a:srgbClr val="FFFFFF"/>
                          </a:solidFill>
                          <a:effectLst/>
                          <a:latin typeface="Calibri" panose="020F0502020204030204" pitchFamily="34" charset="0"/>
                          <a:ea typeface="Times New Roman"/>
                          <a:cs typeface="Calibri"/>
                        </a:rPr>
                        <a:t>ID</a:t>
                      </a:r>
                      <a:endParaRPr lang="en-US" sz="1200" dirty="0">
                        <a:effectLst/>
                        <a:latin typeface="Calibri" panose="020F0502020204030204" pitchFamily="34" charset="0"/>
                        <a:ea typeface="Times New Roman"/>
                        <a:cs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7365D"/>
                    </a:solidFill>
                  </a:tcPr>
                </a:tc>
                <a:tc>
                  <a:txBody>
                    <a:bodyPr/>
                    <a:lstStyle/>
                    <a:p>
                      <a:pPr marL="0" marR="0">
                        <a:lnSpc>
                          <a:spcPct val="105000"/>
                        </a:lnSpc>
                        <a:spcBef>
                          <a:spcPts val="0"/>
                        </a:spcBef>
                        <a:spcAft>
                          <a:spcPts val="0"/>
                        </a:spcAft>
                      </a:pPr>
                      <a:r>
                        <a:rPr lang="en-US" sz="1200" b="1">
                          <a:solidFill>
                            <a:srgbClr val="FFFFFF"/>
                          </a:solidFill>
                          <a:effectLst/>
                          <a:latin typeface="Calibri" panose="020F0502020204030204" pitchFamily="34" charset="0"/>
                          <a:ea typeface="Times New Roman"/>
                          <a:cs typeface="Calibri"/>
                        </a:rPr>
                        <a:t>Topic</a:t>
                      </a:r>
                      <a:endParaRPr lang="en-US" sz="1200">
                        <a:effectLst/>
                        <a:latin typeface="Calibri" panose="020F0502020204030204" pitchFamily="34" charset="0"/>
                        <a:ea typeface="Times New Roman"/>
                        <a:cs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7365D"/>
                    </a:solidFill>
                  </a:tcPr>
                </a:tc>
                <a:tc>
                  <a:txBody>
                    <a:bodyPr/>
                    <a:lstStyle/>
                    <a:p>
                      <a:pPr marL="0" marR="0">
                        <a:lnSpc>
                          <a:spcPct val="105000"/>
                        </a:lnSpc>
                        <a:spcBef>
                          <a:spcPts val="0"/>
                        </a:spcBef>
                        <a:spcAft>
                          <a:spcPts val="0"/>
                        </a:spcAft>
                      </a:pPr>
                      <a:r>
                        <a:rPr lang="en-US" sz="1200" b="1" dirty="0">
                          <a:solidFill>
                            <a:srgbClr val="FFFFFF"/>
                          </a:solidFill>
                          <a:effectLst/>
                          <a:latin typeface="Calibri" panose="020F0502020204030204" pitchFamily="34" charset="0"/>
                          <a:ea typeface="Times New Roman"/>
                          <a:cs typeface="Calibri"/>
                        </a:rPr>
                        <a:t>Title</a:t>
                      </a:r>
                      <a:endParaRPr lang="en-US" sz="1200" dirty="0">
                        <a:effectLst/>
                        <a:latin typeface="Calibri" panose="020F0502020204030204" pitchFamily="34" charset="0"/>
                        <a:ea typeface="Times New Roman"/>
                        <a:cs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7365D"/>
                    </a:solidFill>
                  </a:tcPr>
                </a:tc>
                <a:tc>
                  <a:txBody>
                    <a:bodyPr/>
                    <a:lstStyle/>
                    <a:p>
                      <a:pPr marL="0" marR="0">
                        <a:lnSpc>
                          <a:spcPct val="105000"/>
                        </a:lnSpc>
                        <a:spcBef>
                          <a:spcPts val="0"/>
                        </a:spcBef>
                        <a:spcAft>
                          <a:spcPts val="0"/>
                        </a:spcAft>
                      </a:pPr>
                      <a:r>
                        <a:rPr lang="en-US" sz="1200" b="1">
                          <a:solidFill>
                            <a:srgbClr val="FFFFFF"/>
                          </a:solidFill>
                          <a:effectLst/>
                          <a:latin typeface="Calibri" panose="020F0502020204030204" pitchFamily="34" charset="0"/>
                          <a:ea typeface="Times New Roman"/>
                          <a:cs typeface="Calibri"/>
                        </a:rPr>
                        <a:t>Event type</a:t>
                      </a:r>
                      <a:endParaRPr lang="en-US" sz="1200">
                        <a:effectLst/>
                        <a:latin typeface="Calibri" panose="020F0502020204030204" pitchFamily="34" charset="0"/>
                        <a:ea typeface="Times New Roman"/>
                        <a:cs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7365D"/>
                    </a:solidFill>
                  </a:tcPr>
                </a:tc>
                <a:tc>
                  <a:txBody>
                    <a:bodyPr/>
                    <a:lstStyle/>
                    <a:p>
                      <a:pPr marL="0" marR="0">
                        <a:lnSpc>
                          <a:spcPct val="105000"/>
                        </a:lnSpc>
                        <a:spcBef>
                          <a:spcPts val="0"/>
                        </a:spcBef>
                        <a:spcAft>
                          <a:spcPts val="0"/>
                        </a:spcAft>
                      </a:pPr>
                      <a:r>
                        <a:rPr lang="en-US" sz="1200" b="1">
                          <a:solidFill>
                            <a:srgbClr val="FFFFFF"/>
                          </a:solidFill>
                          <a:effectLst/>
                          <a:latin typeface="Calibri" panose="020F0502020204030204" pitchFamily="34" charset="0"/>
                          <a:ea typeface="Times New Roman"/>
                          <a:cs typeface="Calibri"/>
                        </a:rPr>
                        <a:t>Link</a:t>
                      </a:r>
                      <a:endParaRPr lang="en-US" sz="1200">
                        <a:effectLst/>
                        <a:latin typeface="Calibri" panose="020F0502020204030204" pitchFamily="34" charset="0"/>
                        <a:ea typeface="Times New Roman"/>
                        <a:cs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7365D"/>
                    </a:solidFill>
                  </a:tcPr>
                </a:tc>
                <a:tc>
                  <a:txBody>
                    <a:bodyPr/>
                    <a:lstStyle/>
                    <a:p>
                      <a:pPr marL="0" marR="0">
                        <a:lnSpc>
                          <a:spcPct val="105000"/>
                        </a:lnSpc>
                        <a:spcBef>
                          <a:spcPts val="0"/>
                        </a:spcBef>
                        <a:spcAft>
                          <a:spcPts val="0"/>
                        </a:spcAft>
                      </a:pPr>
                      <a:r>
                        <a:rPr lang="en-US" sz="1200" b="1">
                          <a:solidFill>
                            <a:srgbClr val="FFFFFF"/>
                          </a:solidFill>
                          <a:effectLst/>
                          <a:latin typeface="Calibri" panose="020F0502020204030204" pitchFamily="34" charset="0"/>
                          <a:ea typeface="Times New Roman"/>
                          <a:cs typeface="Calibri"/>
                        </a:rPr>
                        <a:t>Review By Date</a:t>
                      </a:r>
                      <a:endParaRPr lang="en-US" sz="1200">
                        <a:effectLst/>
                        <a:latin typeface="Calibri" panose="020F0502020204030204" pitchFamily="34" charset="0"/>
                        <a:ea typeface="Times New Roman"/>
                        <a:cs typeface="Times New Roman"/>
                      </a:endParaRPr>
                    </a:p>
                  </a:txBody>
                  <a:tcPr marL="53137" marR="531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7365D"/>
                    </a:solidFill>
                  </a:tcPr>
                </a:tc>
                <a:extLst>
                  <a:ext uri="{0D108BD9-81ED-4DB2-BD59-A6C34878D82A}">
                    <a16:rowId xmlns:a16="http://schemas.microsoft.com/office/drawing/2014/main" val="10000"/>
                  </a:ext>
                </a:extLst>
              </a:tr>
              <a:tr h="772252">
                <a:tc>
                  <a:txBody>
                    <a:bodyPr/>
                    <a:lstStyle/>
                    <a:p>
                      <a:pPr marL="0" marR="0">
                        <a:lnSpc>
                          <a:spcPct val="105000"/>
                        </a:lnSpc>
                        <a:spcBef>
                          <a:spcPts val="0"/>
                        </a:spcBef>
                        <a:spcAft>
                          <a:spcPts val="0"/>
                        </a:spcAft>
                      </a:pPr>
                      <a:r>
                        <a:rPr lang="en-US" sz="1200" b="1">
                          <a:effectLst/>
                          <a:latin typeface="Calibri" panose="020F0502020204030204" pitchFamily="34" charset="0"/>
                          <a:ea typeface="Times New Roman"/>
                          <a:cs typeface="Calibri"/>
                        </a:rPr>
                        <a:t>1</a:t>
                      </a:r>
                      <a:endParaRPr lang="en-US" sz="1200">
                        <a:effectLst/>
                        <a:latin typeface="Calibri" panose="020F0502020204030204" pitchFamily="34" charset="0"/>
                        <a:ea typeface="Times New Roman"/>
                        <a:cs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5000"/>
                        </a:lnSpc>
                        <a:spcBef>
                          <a:spcPts val="0"/>
                        </a:spcBef>
                        <a:spcAft>
                          <a:spcPts val="0"/>
                        </a:spcAft>
                      </a:pPr>
                      <a:r>
                        <a:rPr lang="en-US" sz="1200" dirty="0">
                          <a:solidFill>
                            <a:srgbClr val="000000"/>
                          </a:solidFill>
                          <a:effectLst/>
                          <a:latin typeface="Calibri" panose="020F0502020204030204" pitchFamily="34" charset="0"/>
                          <a:ea typeface="Times New Roman"/>
                          <a:cs typeface="Calibri"/>
                        </a:rPr>
                        <a:t>Program Orientation</a:t>
                      </a:r>
                      <a:endParaRPr lang="en-US" sz="1200" dirty="0">
                        <a:effectLst/>
                        <a:latin typeface="Calibri" panose="020F0502020204030204" pitchFamily="34" charset="0"/>
                        <a:ea typeface="Times New Roman"/>
                        <a:cs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nSpc>
                          <a:spcPct val="105000"/>
                        </a:lnSpc>
                        <a:spcBef>
                          <a:spcPts val="0"/>
                        </a:spcBef>
                        <a:spcAft>
                          <a:spcPts val="0"/>
                        </a:spcAft>
                      </a:pPr>
                      <a:r>
                        <a:rPr lang="en-US" sz="1200">
                          <a:solidFill>
                            <a:srgbClr val="000000"/>
                          </a:solidFill>
                          <a:effectLst/>
                          <a:latin typeface="Calibri" panose="020F0502020204030204" pitchFamily="34" charset="0"/>
                          <a:ea typeface="Times New Roman"/>
                          <a:cs typeface="Calibri"/>
                        </a:rPr>
                        <a:t>TechHire New Grantee Orientation “Jumpstarting your H-1B TechHire Grant Program: New Grantee Orientation”</a:t>
                      </a:r>
                      <a:endParaRPr lang="en-US" sz="1200">
                        <a:effectLst/>
                        <a:latin typeface="Calibri" panose="020F0502020204030204" pitchFamily="34" charset="0"/>
                        <a:ea typeface="Times New Roman"/>
                        <a:cs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nSpc>
                          <a:spcPct val="105000"/>
                        </a:lnSpc>
                        <a:spcBef>
                          <a:spcPts val="0"/>
                        </a:spcBef>
                        <a:spcAft>
                          <a:spcPts val="0"/>
                        </a:spcAft>
                      </a:pPr>
                      <a:r>
                        <a:rPr lang="en-US" sz="1200" dirty="0">
                          <a:solidFill>
                            <a:srgbClr val="000000"/>
                          </a:solidFill>
                          <a:effectLst/>
                          <a:latin typeface="Calibri" panose="020F0502020204030204" pitchFamily="34" charset="0"/>
                          <a:ea typeface="Times New Roman"/>
                          <a:cs typeface="Calibri"/>
                        </a:rPr>
                        <a:t>Live Webinar</a:t>
                      </a:r>
                      <a:endParaRPr lang="en-US" sz="1200" dirty="0">
                        <a:effectLst/>
                        <a:latin typeface="Calibri" panose="020F0502020204030204" pitchFamily="34" charset="0"/>
                        <a:ea typeface="Times New Roman"/>
                        <a:cs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nSpc>
                          <a:spcPct val="105000"/>
                        </a:lnSpc>
                        <a:spcBef>
                          <a:spcPts val="0"/>
                        </a:spcBef>
                        <a:spcAft>
                          <a:spcPts val="0"/>
                        </a:spcAft>
                      </a:pPr>
                      <a:r>
                        <a:rPr lang="en-US" sz="1200">
                          <a:effectLst/>
                          <a:latin typeface="Calibri" panose="020F0502020204030204" pitchFamily="34" charset="0"/>
                          <a:ea typeface="Times New Roman"/>
                          <a:cs typeface="Calibri"/>
                        </a:rPr>
                        <a:t>Webinar Platform: </a:t>
                      </a:r>
                      <a:r>
                        <a:rPr lang="en-US" sz="1200" u="sng">
                          <a:solidFill>
                            <a:srgbClr val="0000FF"/>
                          </a:solidFill>
                          <a:effectLst/>
                          <a:latin typeface="Calibri" panose="020F0502020204030204" pitchFamily="34" charset="0"/>
                          <a:ea typeface="Times New Roman"/>
                          <a:cs typeface="Calibri"/>
                          <a:hlinkClick r:id="rId3"/>
                        </a:rPr>
                        <a:t>https://www.workforcegps.org/events/2016/06/29/14/37/Jumpstarting_your_H-1B_TechHire_Grant_Program-_New_Grantee_Orientation</a:t>
                      </a:r>
                      <a:r>
                        <a:rPr lang="en-US" sz="1200">
                          <a:effectLst/>
                          <a:latin typeface="Calibri" panose="020F0502020204030204" pitchFamily="34" charset="0"/>
                          <a:ea typeface="Times New Roman"/>
                          <a:cs typeface="Calibri"/>
                        </a:rPr>
                        <a:t> </a:t>
                      </a:r>
                      <a:endParaRPr lang="en-US" sz="1200">
                        <a:effectLst/>
                        <a:latin typeface="Calibri" panose="020F0502020204030204" pitchFamily="34" charset="0"/>
                        <a:ea typeface="Times New Roman"/>
                        <a:cs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ctr">
                        <a:lnSpc>
                          <a:spcPct val="105000"/>
                        </a:lnSpc>
                        <a:spcBef>
                          <a:spcPts val="0"/>
                        </a:spcBef>
                        <a:spcAft>
                          <a:spcPts val="0"/>
                        </a:spcAft>
                      </a:pPr>
                      <a:r>
                        <a:rPr lang="en-US" sz="1200">
                          <a:effectLst/>
                          <a:latin typeface="Calibri" panose="020F0502020204030204" pitchFamily="34" charset="0"/>
                          <a:ea typeface="Times New Roman"/>
                          <a:cs typeface="Calibri"/>
                        </a:rPr>
                        <a:t>August 30, 2016</a:t>
                      </a:r>
                      <a:endParaRPr lang="en-US" sz="1200">
                        <a:effectLst/>
                        <a:latin typeface="Calibri" panose="020F0502020204030204" pitchFamily="34" charset="0"/>
                        <a:ea typeface="Times New Roman"/>
                        <a:cs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01"/>
                  </a:ext>
                </a:extLst>
              </a:tr>
              <a:tr h="178188">
                <a:tc>
                  <a:txBody>
                    <a:bodyPr/>
                    <a:lstStyle/>
                    <a:p>
                      <a:pPr marL="0" marR="0">
                        <a:lnSpc>
                          <a:spcPct val="105000"/>
                        </a:lnSpc>
                        <a:spcBef>
                          <a:spcPts val="0"/>
                        </a:spcBef>
                        <a:spcAft>
                          <a:spcPts val="0"/>
                        </a:spcAft>
                      </a:pPr>
                      <a:r>
                        <a:rPr lang="en-US" sz="1200" b="1" dirty="0">
                          <a:effectLst/>
                          <a:latin typeface="Calibri" panose="020F0502020204030204" pitchFamily="34" charset="0"/>
                          <a:ea typeface="Times New Roman"/>
                          <a:cs typeface="Calibri"/>
                        </a:rPr>
                        <a:t> </a:t>
                      </a:r>
                      <a:endParaRPr lang="en-US" sz="1200" dirty="0">
                        <a:effectLst/>
                        <a:latin typeface="Calibri" panose="020F0502020204030204" pitchFamily="34" charset="0"/>
                        <a:ea typeface="Times New Roman"/>
                        <a:cs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97D"/>
                    </a:solidFill>
                  </a:tcPr>
                </a:tc>
                <a:tc>
                  <a:txBody>
                    <a:bodyPr/>
                    <a:lstStyle/>
                    <a:p>
                      <a:pPr marL="0" marR="0">
                        <a:lnSpc>
                          <a:spcPct val="105000"/>
                        </a:lnSpc>
                        <a:spcBef>
                          <a:spcPts val="0"/>
                        </a:spcBef>
                        <a:spcAft>
                          <a:spcPts val="0"/>
                        </a:spcAft>
                      </a:pPr>
                      <a:r>
                        <a:rPr lang="en-US" sz="1200">
                          <a:solidFill>
                            <a:srgbClr val="000000"/>
                          </a:solidFill>
                          <a:effectLst/>
                          <a:latin typeface="Calibri" panose="020F0502020204030204" pitchFamily="34" charset="0"/>
                          <a:ea typeface="Times New Roman"/>
                          <a:cs typeface="Calibri"/>
                        </a:rPr>
                        <a:t> </a:t>
                      </a:r>
                      <a:endParaRPr lang="en-US" sz="1200">
                        <a:effectLst/>
                        <a:latin typeface="Calibri" panose="020F0502020204030204" pitchFamily="34" charset="0"/>
                        <a:ea typeface="Times New Roman"/>
                        <a:cs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97D"/>
                    </a:solidFill>
                  </a:tcPr>
                </a:tc>
                <a:tc>
                  <a:txBody>
                    <a:bodyPr/>
                    <a:lstStyle/>
                    <a:p>
                      <a:pPr marL="0" marR="0">
                        <a:lnSpc>
                          <a:spcPct val="105000"/>
                        </a:lnSpc>
                        <a:spcBef>
                          <a:spcPts val="0"/>
                        </a:spcBef>
                        <a:spcAft>
                          <a:spcPts val="0"/>
                        </a:spcAft>
                      </a:pPr>
                      <a:r>
                        <a:rPr lang="en-US" sz="1200">
                          <a:solidFill>
                            <a:srgbClr val="000000"/>
                          </a:solidFill>
                          <a:effectLst/>
                          <a:latin typeface="Calibri" panose="020F0502020204030204" pitchFamily="34" charset="0"/>
                          <a:ea typeface="Times New Roman"/>
                          <a:cs typeface="Calibri"/>
                        </a:rPr>
                        <a:t> </a:t>
                      </a:r>
                      <a:endParaRPr lang="en-US" sz="1200">
                        <a:effectLst/>
                        <a:latin typeface="Calibri" panose="020F0502020204030204" pitchFamily="34" charset="0"/>
                        <a:ea typeface="Times New Roman"/>
                        <a:cs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97D"/>
                    </a:solidFill>
                  </a:tcPr>
                </a:tc>
                <a:tc>
                  <a:txBody>
                    <a:bodyPr/>
                    <a:lstStyle/>
                    <a:p>
                      <a:pPr marL="0" marR="0">
                        <a:lnSpc>
                          <a:spcPct val="105000"/>
                        </a:lnSpc>
                        <a:spcBef>
                          <a:spcPts val="0"/>
                        </a:spcBef>
                        <a:spcAft>
                          <a:spcPts val="0"/>
                        </a:spcAft>
                      </a:pPr>
                      <a:r>
                        <a:rPr lang="en-US" sz="1200">
                          <a:solidFill>
                            <a:srgbClr val="000000"/>
                          </a:solidFill>
                          <a:effectLst/>
                          <a:latin typeface="Calibri" panose="020F0502020204030204" pitchFamily="34" charset="0"/>
                          <a:ea typeface="Times New Roman"/>
                          <a:cs typeface="Calibri"/>
                        </a:rPr>
                        <a:t> </a:t>
                      </a:r>
                      <a:endParaRPr lang="en-US" sz="1200">
                        <a:effectLst/>
                        <a:latin typeface="Calibri" panose="020F0502020204030204" pitchFamily="34" charset="0"/>
                        <a:ea typeface="Times New Roman"/>
                        <a:cs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97D"/>
                    </a:solidFill>
                  </a:tcPr>
                </a:tc>
                <a:tc>
                  <a:txBody>
                    <a:bodyPr/>
                    <a:lstStyle/>
                    <a:p>
                      <a:pPr marL="0" marR="0">
                        <a:lnSpc>
                          <a:spcPct val="105000"/>
                        </a:lnSpc>
                        <a:spcBef>
                          <a:spcPts val="0"/>
                        </a:spcBef>
                        <a:spcAft>
                          <a:spcPts val="0"/>
                        </a:spcAft>
                      </a:pPr>
                      <a:r>
                        <a:rPr lang="en-US" sz="1200">
                          <a:effectLst/>
                          <a:latin typeface="Calibri" panose="020F0502020204030204" pitchFamily="34" charset="0"/>
                          <a:ea typeface="Times New Roman"/>
                          <a:cs typeface="Calibri"/>
                        </a:rPr>
                        <a:t> </a:t>
                      </a:r>
                      <a:endParaRPr lang="en-US" sz="1200">
                        <a:effectLst/>
                        <a:latin typeface="Calibri" panose="020F0502020204030204" pitchFamily="34" charset="0"/>
                        <a:ea typeface="Times New Roman"/>
                        <a:cs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97D"/>
                    </a:solidFill>
                  </a:tcPr>
                </a:tc>
                <a:tc>
                  <a:txBody>
                    <a:bodyPr/>
                    <a:lstStyle/>
                    <a:p>
                      <a:pPr marL="0" marR="0" algn="ctr">
                        <a:lnSpc>
                          <a:spcPct val="105000"/>
                        </a:lnSpc>
                        <a:spcBef>
                          <a:spcPts val="0"/>
                        </a:spcBef>
                        <a:spcAft>
                          <a:spcPts val="0"/>
                        </a:spcAft>
                      </a:pPr>
                      <a:r>
                        <a:rPr lang="en-US" sz="1200">
                          <a:effectLst/>
                          <a:latin typeface="Calibri" panose="020F0502020204030204" pitchFamily="34" charset="0"/>
                          <a:ea typeface="Times New Roman"/>
                          <a:cs typeface="Calibri"/>
                        </a:rPr>
                        <a:t> </a:t>
                      </a:r>
                      <a:endParaRPr lang="en-US" sz="1200">
                        <a:effectLst/>
                        <a:latin typeface="Calibri" panose="020F0502020204030204" pitchFamily="34" charset="0"/>
                        <a:ea typeface="Times New Roman"/>
                        <a:cs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97D"/>
                    </a:solidFill>
                  </a:tcPr>
                </a:tc>
                <a:extLst>
                  <a:ext uri="{0D108BD9-81ED-4DB2-BD59-A6C34878D82A}">
                    <a16:rowId xmlns:a16="http://schemas.microsoft.com/office/drawing/2014/main" val="10002"/>
                  </a:ext>
                </a:extLst>
              </a:tr>
              <a:tr h="534563">
                <a:tc>
                  <a:txBody>
                    <a:bodyPr/>
                    <a:lstStyle/>
                    <a:p>
                      <a:pPr marL="0" marR="0">
                        <a:lnSpc>
                          <a:spcPct val="105000"/>
                        </a:lnSpc>
                        <a:spcBef>
                          <a:spcPts val="0"/>
                        </a:spcBef>
                        <a:spcAft>
                          <a:spcPts val="0"/>
                        </a:spcAft>
                      </a:pPr>
                      <a:r>
                        <a:rPr lang="en-US" sz="1200" b="1">
                          <a:effectLst/>
                          <a:latin typeface="Calibri" panose="020F0502020204030204" pitchFamily="34" charset="0"/>
                          <a:ea typeface="Times New Roman"/>
                          <a:cs typeface="Calibri"/>
                        </a:rPr>
                        <a:t>4</a:t>
                      </a:r>
                      <a:endParaRPr lang="en-US" sz="1200">
                        <a:effectLst/>
                        <a:latin typeface="Calibri" panose="020F0502020204030204" pitchFamily="34" charset="0"/>
                        <a:ea typeface="Times New Roman"/>
                        <a:cs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5000"/>
                        </a:lnSpc>
                        <a:spcBef>
                          <a:spcPts val="0"/>
                        </a:spcBef>
                        <a:spcAft>
                          <a:spcPts val="0"/>
                        </a:spcAft>
                      </a:pPr>
                      <a:r>
                        <a:rPr lang="en-US" sz="1200">
                          <a:solidFill>
                            <a:srgbClr val="000000"/>
                          </a:solidFill>
                          <a:effectLst/>
                          <a:latin typeface="Calibri" panose="020F0502020204030204" pitchFamily="34" charset="0"/>
                          <a:ea typeface="Times New Roman"/>
                          <a:cs typeface="Calibri"/>
                        </a:rPr>
                        <a:t>Fiscal/Admin</a:t>
                      </a:r>
                      <a:endParaRPr lang="en-US" sz="1200">
                        <a:effectLst/>
                        <a:latin typeface="Calibri" panose="020F0502020204030204" pitchFamily="34" charset="0"/>
                        <a:ea typeface="Times New Roman"/>
                        <a:cs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marL="0" marR="0">
                        <a:lnSpc>
                          <a:spcPct val="105000"/>
                        </a:lnSpc>
                        <a:spcBef>
                          <a:spcPts val="0"/>
                        </a:spcBef>
                        <a:spcAft>
                          <a:spcPts val="0"/>
                        </a:spcAft>
                      </a:pPr>
                      <a:r>
                        <a:rPr lang="en-US" sz="1200" dirty="0">
                          <a:solidFill>
                            <a:srgbClr val="000000"/>
                          </a:solidFill>
                          <a:effectLst/>
                          <a:latin typeface="Calibri" panose="020F0502020204030204" pitchFamily="34" charset="0"/>
                          <a:ea typeface="Times New Roman"/>
                          <a:cs typeface="Calibri"/>
                        </a:rPr>
                        <a:t>Cost Allocation and Cost Allocation Plans (CAPs)</a:t>
                      </a:r>
                      <a:endParaRPr lang="en-US" sz="1200" dirty="0">
                        <a:effectLst/>
                        <a:latin typeface="Calibri" panose="020F0502020204030204" pitchFamily="34" charset="0"/>
                        <a:ea typeface="Times New Roman"/>
                        <a:cs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marL="0" marR="0">
                        <a:lnSpc>
                          <a:spcPct val="105000"/>
                        </a:lnSpc>
                        <a:spcBef>
                          <a:spcPts val="0"/>
                        </a:spcBef>
                        <a:spcAft>
                          <a:spcPts val="0"/>
                        </a:spcAft>
                      </a:pPr>
                      <a:r>
                        <a:rPr lang="en-US" sz="1200">
                          <a:solidFill>
                            <a:srgbClr val="000000"/>
                          </a:solidFill>
                          <a:effectLst/>
                          <a:latin typeface="Calibri" panose="020F0502020204030204" pitchFamily="34" charset="0"/>
                          <a:ea typeface="Times New Roman"/>
                          <a:cs typeface="Calibri"/>
                        </a:rPr>
                        <a:t>Pre-Recorded Tutorial</a:t>
                      </a:r>
                      <a:endParaRPr lang="en-US" sz="1200">
                        <a:effectLst/>
                        <a:latin typeface="Calibri" panose="020F0502020204030204" pitchFamily="34" charset="0"/>
                        <a:ea typeface="Times New Roman"/>
                        <a:cs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marL="0" marR="0">
                        <a:lnSpc>
                          <a:spcPct val="105000"/>
                        </a:lnSpc>
                        <a:spcBef>
                          <a:spcPts val="0"/>
                        </a:spcBef>
                        <a:spcAft>
                          <a:spcPts val="0"/>
                        </a:spcAft>
                      </a:pPr>
                      <a:r>
                        <a:rPr lang="en-US" sz="1200" u="sng">
                          <a:solidFill>
                            <a:srgbClr val="0000FF"/>
                          </a:solidFill>
                          <a:effectLst/>
                          <a:latin typeface="Calibri" panose="020F0502020204030204" pitchFamily="34" charset="0"/>
                          <a:ea typeface="Times New Roman"/>
                          <a:cs typeface="Calibri"/>
                          <a:hlinkClick r:id="rId4"/>
                        </a:rPr>
                        <a:t>https://www.workforcegps.org/resources/2016/03/23/12/52/Cost_Allocation_and_Cost_Allocation_Plans_-CAPs</a:t>
                      </a:r>
                      <a:r>
                        <a:rPr lang="en-US" sz="1200">
                          <a:effectLst/>
                          <a:latin typeface="Calibri" panose="020F0502020204030204" pitchFamily="34" charset="0"/>
                          <a:ea typeface="Times New Roman"/>
                          <a:cs typeface="Calibri"/>
                        </a:rPr>
                        <a:t> </a:t>
                      </a:r>
                      <a:endParaRPr lang="en-US" sz="1200">
                        <a:effectLst/>
                        <a:latin typeface="Calibri" panose="020F0502020204030204" pitchFamily="34" charset="0"/>
                        <a:ea typeface="Times New Roman"/>
                        <a:cs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marL="0" marR="0" algn="ctr">
                        <a:lnSpc>
                          <a:spcPct val="105000"/>
                        </a:lnSpc>
                        <a:spcBef>
                          <a:spcPts val="0"/>
                        </a:spcBef>
                        <a:spcAft>
                          <a:spcPts val="0"/>
                        </a:spcAft>
                      </a:pPr>
                      <a:r>
                        <a:rPr lang="en-US" sz="1200">
                          <a:effectLst/>
                          <a:latin typeface="Calibri" panose="020F0502020204030204" pitchFamily="34" charset="0"/>
                          <a:ea typeface="Times New Roman"/>
                          <a:cs typeface="Calibri"/>
                        </a:rPr>
                        <a:t>September 15, 2016</a:t>
                      </a:r>
                      <a:endParaRPr lang="en-US" sz="1200">
                        <a:effectLst/>
                        <a:latin typeface="Calibri" panose="020F0502020204030204" pitchFamily="34" charset="0"/>
                        <a:ea typeface="Times New Roman"/>
                        <a:cs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extLst>
                  <a:ext uri="{0D108BD9-81ED-4DB2-BD59-A6C34878D82A}">
                    <a16:rowId xmlns:a16="http://schemas.microsoft.com/office/drawing/2014/main" val="10003"/>
                  </a:ext>
                </a:extLst>
              </a:tr>
              <a:tr h="534563">
                <a:tc>
                  <a:txBody>
                    <a:bodyPr/>
                    <a:lstStyle/>
                    <a:p>
                      <a:pPr marL="0" marR="0">
                        <a:lnSpc>
                          <a:spcPct val="105000"/>
                        </a:lnSpc>
                        <a:spcBef>
                          <a:spcPts val="0"/>
                        </a:spcBef>
                        <a:spcAft>
                          <a:spcPts val="0"/>
                        </a:spcAft>
                      </a:pPr>
                      <a:r>
                        <a:rPr lang="en-US" sz="1200" b="1">
                          <a:effectLst/>
                          <a:latin typeface="Calibri" panose="020F0502020204030204" pitchFamily="34" charset="0"/>
                          <a:ea typeface="Times New Roman"/>
                          <a:cs typeface="Calibri"/>
                        </a:rPr>
                        <a:t>5</a:t>
                      </a:r>
                      <a:endParaRPr lang="en-US" sz="1200">
                        <a:effectLst/>
                        <a:latin typeface="Calibri" panose="020F0502020204030204" pitchFamily="34" charset="0"/>
                        <a:ea typeface="Times New Roman"/>
                        <a:cs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5000"/>
                        </a:lnSpc>
                        <a:spcBef>
                          <a:spcPts val="0"/>
                        </a:spcBef>
                        <a:spcAft>
                          <a:spcPts val="0"/>
                        </a:spcAft>
                      </a:pPr>
                      <a:r>
                        <a:rPr lang="en-US" sz="1200">
                          <a:solidFill>
                            <a:srgbClr val="000000"/>
                          </a:solidFill>
                          <a:effectLst/>
                          <a:latin typeface="Calibri" panose="020F0502020204030204" pitchFamily="34" charset="0"/>
                          <a:ea typeface="Times New Roman"/>
                          <a:cs typeface="Calibri"/>
                        </a:rPr>
                        <a:t>Fiscal/Admin</a:t>
                      </a:r>
                      <a:endParaRPr lang="en-US" sz="1200">
                        <a:effectLst/>
                        <a:latin typeface="Calibri" panose="020F0502020204030204" pitchFamily="34" charset="0"/>
                        <a:ea typeface="Times New Roman"/>
                        <a:cs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marL="0" marR="0">
                        <a:lnSpc>
                          <a:spcPct val="105000"/>
                        </a:lnSpc>
                        <a:spcBef>
                          <a:spcPts val="0"/>
                        </a:spcBef>
                        <a:spcAft>
                          <a:spcPts val="0"/>
                        </a:spcAft>
                      </a:pPr>
                      <a:r>
                        <a:rPr lang="en-US" sz="1200" dirty="0">
                          <a:solidFill>
                            <a:srgbClr val="000000"/>
                          </a:solidFill>
                          <a:effectLst/>
                          <a:latin typeface="Calibri" panose="020F0502020204030204" pitchFamily="34" charset="0"/>
                          <a:ea typeface="Times New Roman"/>
                          <a:cs typeface="Calibri"/>
                        </a:rPr>
                        <a:t>Indirect Costs and Indirect Cost Plans</a:t>
                      </a:r>
                      <a:endParaRPr lang="en-US" sz="1200" dirty="0">
                        <a:effectLst/>
                        <a:latin typeface="Calibri" panose="020F0502020204030204" pitchFamily="34" charset="0"/>
                        <a:ea typeface="Times New Roman"/>
                        <a:cs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marL="0" marR="0">
                        <a:lnSpc>
                          <a:spcPct val="105000"/>
                        </a:lnSpc>
                        <a:spcBef>
                          <a:spcPts val="0"/>
                        </a:spcBef>
                        <a:spcAft>
                          <a:spcPts val="0"/>
                        </a:spcAft>
                      </a:pPr>
                      <a:r>
                        <a:rPr lang="en-US" sz="1200" dirty="0">
                          <a:solidFill>
                            <a:srgbClr val="000000"/>
                          </a:solidFill>
                          <a:effectLst/>
                          <a:latin typeface="Calibri" panose="020F0502020204030204" pitchFamily="34" charset="0"/>
                          <a:ea typeface="Times New Roman"/>
                          <a:cs typeface="Calibri"/>
                        </a:rPr>
                        <a:t>Pre-Recorded Tutorial</a:t>
                      </a:r>
                      <a:endParaRPr lang="en-US" sz="1200" dirty="0">
                        <a:effectLst/>
                        <a:latin typeface="Calibri" panose="020F0502020204030204" pitchFamily="34" charset="0"/>
                        <a:ea typeface="Times New Roman"/>
                        <a:cs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marL="0" marR="0">
                        <a:lnSpc>
                          <a:spcPct val="105000"/>
                        </a:lnSpc>
                        <a:spcBef>
                          <a:spcPts val="0"/>
                        </a:spcBef>
                        <a:spcAft>
                          <a:spcPts val="0"/>
                        </a:spcAft>
                      </a:pPr>
                      <a:r>
                        <a:rPr lang="en-US" sz="1200" u="sng">
                          <a:solidFill>
                            <a:srgbClr val="0000FF"/>
                          </a:solidFill>
                          <a:effectLst/>
                          <a:latin typeface="Calibri" panose="020F0502020204030204" pitchFamily="34" charset="0"/>
                          <a:ea typeface="Times New Roman"/>
                          <a:cs typeface="Calibri"/>
                          <a:hlinkClick r:id="rId5"/>
                        </a:rPr>
                        <a:t>https://www.workforcegps.org/resources/2016/03/23/14/07/Indirect_Costs_and_Indirect_Cost_Plans</a:t>
                      </a:r>
                      <a:r>
                        <a:rPr lang="en-US" sz="1200">
                          <a:effectLst/>
                          <a:latin typeface="Calibri" panose="020F0502020204030204" pitchFamily="34" charset="0"/>
                          <a:ea typeface="Times New Roman"/>
                          <a:cs typeface="Calibri"/>
                        </a:rPr>
                        <a:t>     </a:t>
                      </a:r>
                      <a:endParaRPr lang="en-US" sz="1200">
                        <a:effectLst/>
                        <a:latin typeface="Calibri" panose="020F0502020204030204" pitchFamily="34" charset="0"/>
                        <a:ea typeface="Times New Roman"/>
                        <a:cs typeface="Times New Roman"/>
                      </a:endParaRPr>
                    </a:p>
                    <a:p>
                      <a:pPr marL="0" marR="0">
                        <a:lnSpc>
                          <a:spcPct val="105000"/>
                        </a:lnSpc>
                        <a:spcBef>
                          <a:spcPts val="0"/>
                        </a:spcBef>
                        <a:spcAft>
                          <a:spcPts val="0"/>
                        </a:spcAft>
                      </a:pPr>
                      <a:r>
                        <a:rPr lang="en-US" sz="1200">
                          <a:effectLst/>
                          <a:latin typeface="Calibri" panose="020F0502020204030204" pitchFamily="34" charset="0"/>
                          <a:ea typeface="Times New Roman"/>
                          <a:cs typeface="Calibri"/>
                        </a:rPr>
                        <a:t> </a:t>
                      </a:r>
                      <a:endParaRPr lang="en-US" sz="1200">
                        <a:effectLst/>
                        <a:latin typeface="Calibri" panose="020F0502020204030204" pitchFamily="34" charset="0"/>
                        <a:ea typeface="Times New Roman"/>
                        <a:cs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marL="0" marR="0" algn="ctr">
                        <a:lnSpc>
                          <a:spcPct val="105000"/>
                        </a:lnSpc>
                        <a:spcBef>
                          <a:spcPts val="0"/>
                        </a:spcBef>
                        <a:spcAft>
                          <a:spcPts val="0"/>
                        </a:spcAft>
                      </a:pPr>
                      <a:r>
                        <a:rPr lang="en-US" sz="1200">
                          <a:effectLst/>
                          <a:latin typeface="Calibri" panose="020F0502020204030204" pitchFamily="34" charset="0"/>
                          <a:ea typeface="Times New Roman"/>
                          <a:cs typeface="Calibri"/>
                        </a:rPr>
                        <a:t>September 15, 2016</a:t>
                      </a:r>
                      <a:endParaRPr lang="en-US" sz="1200">
                        <a:effectLst/>
                        <a:latin typeface="Calibri" panose="020F0502020204030204" pitchFamily="34" charset="0"/>
                        <a:ea typeface="Times New Roman"/>
                        <a:cs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extLst>
                  <a:ext uri="{0D108BD9-81ED-4DB2-BD59-A6C34878D82A}">
                    <a16:rowId xmlns:a16="http://schemas.microsoft.com/office/drawing/2014/main" val="10004"/>
                  </a:ext>
                </a:extLst>
              </a:tr>
              <a:tr h="534563">
                <a:tc>
                  <a:txBody>
                    <a:bodyPr/>
                    <a:lstStyle/>
                    <a:p>
                      <a:pPr marL="0" marR="0">
                        <a:lnSpc>
                          <a:spcPct val="105000"/>
                        </a:lnSpc>
                        <a:spcBef>
                          <a:spcPts val="0"/>
                        </a:spcBef>
                        <a:spcAft>
                          <a:spcPts val="0"/>
                        </a:spcAft>
                      </a:pPr>
                      <a:r>
                        <a:rPr lang="en-US" sz="1200" b="1">
                          <a:effectLst/>
                          <a:latin typeface="Calibri" panose="020F0502020204030204" pitchFamily="34" charset="0"/>
                          <a:ea typeface="Times New Roman"/>
                          <a:cs typeface="Calibri"/>
                        </a:rPr>
                        <a:t>6</a:t>
                      </a:r>
                      <a:endParaRPr lang="en-US" sz="1200">
                        <a:effectLst/>
                        <a:latin typeface="Calibri" panose="020F0502020204030204" pitchFamily="34" charset="0"/>
                        <a:ea typeface="Times New Roman"/>
                        <a:cs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5000"/>
                        </a:lnSpc>
                        <a:spcBef>
                          <a:spcPts val="0"/>
                        </a:spcBef>
                        <a:spcAft>
                          <a:spcPts val="0"/>
                        </a:spcAft>
                      </a:pPr>
                      <a:r>
                        <a:rPr lang="en-US" sz="1200">
                          <a:solidFill>
                            <a:srgbClr val="000000"/>
                          </a:solidFill>
                          <a:effectLst/>
                          <a:latin typeface="Calibri" panose="020F0502020204030204" pitchFamily="34" charset="0"/>
                          <a:ea typeface="Times New Roman"/>
                          <a:cs typeface="Calibri"/>
                        </a:rPr>
                        <a:t>Fiscal/Admin</a:t>
                      </a:r>
                      <a:endParaRPr lang="en-US" sz="1200">
                        <a:effectLst/>
                        <a:latin typeface="Calibri" panose="020F0502020204030204" pitchFamily="34" charset="0"/>
                        <a:ea typeface="Times New Roman"/>
                        <a:cs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marL="0" marR="0">
                        <a:lnSpc>
                          <a:spcPct val="105000"/>
                        </a:lnSpc>
                        <a:spcBef>
                          <a:spcPts val="0"/>
                        </a:spcBef>
                        <a:spcAft>
                          <a:spcPts val="0"/>
                        </a:spcAft>
                      </a:pPr>
                      <a:r>
                        <a:rPr lang="en-US" sz="1200">
                          <a:effectLst/>
                          <a:latin typeface="Calibri" panose="020F0502020204030204" pitchFamily="34" charset="0"/>
                          <a:ea typeface="Times New Roman"/>
                          <a:cs typeface="Calibri"/>
                        </a:rPr>
                        <a:t>Policies and Procedures for Federal Award Recipients</a:t>
                      </a:r>
                      <a:endParaRPr lang="en-US" sz="1200">
                        <a:effectLst/>
                        <a:latin typeface="Calibri" panose="020F0502020204030204" pitchFamily="34" charset="0"/>
                        <a:ea typeface="Times New Roman"/>
                        <a:cs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marL="0" marR="0">
                        <a:lnSpc>
                          <a:spcPct val="105000"/>
                        </a:lnSpc>
                        <a:spcBef>
                          <a:spcPts val="0"/>
                        </a:spcBef>
                        <a:spcAft>
                          <a:spcPts val="0"/>
                        </a:spcAft>
                      </a:pPr>
                      <a:r>
                        <a:rPr lang="en-US" sz="1200">
                          <a:solidFill>
                            <a:srgbClr val="000000"/>
                          </a:solidFill>
                          <a:effectLst/>
                          <a:latin typeface="Calibri" panose="020F0502020204030204" pitchFamily="34" charset="0"/>
                          <a:ea typeface="Times New Roman"/>
                          <a:cs typeface="Calibri"/>
                        </a:rPr>
                        <a:t>Pre-Recorded Tutorial</a:t>
                      </a:r>
                      <a:endParaRPr lang="en-US" sz="1200">
                        <a:effectLst/>
                        <a:latin typeface="Calibri" panose="020F0502020204030204" pitchFamily="34" charset="0"/>
                        <a:ea typeface="Times New Roman"/>
                        <a:cs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marL="0" marR="0">
                        <a:lnSpc>
                          <a:spcPct val="105000"/>
                        </a:lnSpc>
                        <a:spcBef>
                          <a:spcPts val="0"/>
                        </a:spcBef>
                        <a:spcAft>
                          <a:spcPts val="0"/>
                        </a:spcAft>
                      </a:pPr>
                      <a:r>
                        <a:rPr lang="en-US" sz="1200" u="sng" dirty="0">
                          <a:solidFill>
                            <a:srgbClr val="0000FF"/>
                          </a:solidFill>
                          <a:effectLst/>
                          <a:latin typeface="Calibri" panose="020F0502020204030204" pitchFamily="34" charset="0"/>
                          <a:ea typeface="Times New Roman"/>
                          <a:cs typeface="Calibri"/>
                          <a:hlinkClick r:id="rId6"/>
                        </a:rPr>
                        <a:t>https://www.workforcegps.org/resources/2016/03/23/14/58/Policies_and_Procedures_for_Federal_Award_Recipients</a:t>
                      </a:r>
                      <a:r>
                        <a:rPr lang="en-US" sz="1200" dirty="0">
                          <a:effectLst/>
                          <a:latin typeface="Calibri" panose="020F0502020204030204" pitchFamily="34" charset="0"/>
                          <a:ea typeface="Times New Roman"/>
                          <a:cs typeface="Calibri"/>
                        </a:rPr>
                        <a:t> </a:t>
                      </a:r>
                      <a:endParaRPr lang="en-US" sz="1200" dirty="0">
                        <a:effectLst/>
                        <a:latin typeface="Calibri" panose="020F0502020204030204" pitchFamily="34" charset="0"/>
                        <a:ea typeface="Times New Roman"/>
                        <a:cs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marL="0" marR="0" algn="ctr">
                        <a:lnSpc>
                          <a:spcPct val="105000"/>
                        </a:lnSpc>
                        <a:spcBef>
                          <a:spcPts val="0"/>
                        </a:spcBef>
                        <a:spcAft>
                          <a:spcPts val="0"/>
                        </a:spcAft>
                      </a:pPr>
                      <a:r>
                        <a:rPr lang="en-US" sz="1200" dirty="0">
                          <a:effectLst/>
                          <a:latin typeface="Calibri" panose="020F0502020204030204" pitchFamily="34" charset="0"/>
                          <a:ea typeface="Times New Roman"/>
                          <a:cs typeface="Calibri"/>
                        </a:rPr>
                        <a:t>September 15, 2016</a:t>
                      </a:r>
                      <a:endParaRPr lang="en-US" sz="1200" dirty="0">
                        <a:effectLst/>
                        <a:latin typeface="Calibri" panose="020F0502020204030204" pitchFamily="34" charset="0"/>
                        <a:ea typeface="Times New Roman"/>
                        <a:cs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extLst>
                  <a:ext uri="{0D108BD9-81ED-4DB2-BD59-A6C34878D82A}">
                    <a16:rowId xmlns:a16="http://schemas.microsoft.com/office/drawing/2014/main" val="10005"/>
                  </a:ext>
                </a:extLst>
              </a:tr>
              <a:tr h="534563">
                <a:tc>
                  <a:txBody>
                    <a:bodyPr/>
                    <a:lstStyle/>
                    <a:p>
                      <a:pPr marL="0" marR="0">
                        <a:lnSpc>
                          <a:spcPct val="105000"/>
                        </a:lnSpc>
                        <a:spcBef>
                          <a:spcPts val="0"/>
                        </a:spcBef>
                        <a:spcAft>
                          <a:spcPts val="0"/>
                        </a:spcAft>
                      </a:pPr>
                      <a:r>
                        <a:rPr lang="en-US" sz="1200" b="1">
                          <a:effectLst/>
                          <a:latin typeface="Calibri" panose="020F0502020204030204" pitchFamily="34" charset="0"/>
                          <a:ea typeface="Times New Roman"/>
                          <a:cs typeface="Calibri"/>
                        </a:rPr>
                        <a:t>7</a:t>
                      </a:r>
                      <a:endParaRPr lang="en-US" sz="1200">
                        <a:effectLst/>
                        <a:latin typeface="Calibri" panose="020F0502020204030204" pitchFamily="34" charset="0"/>
                        <a:ea typeface="Times New Roman"/>
                        <a:cs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5000"/>
                        </a:lnSpc>
                        <a:spcBef>
                          <a:spcPts val="0"/>
                        </a:spcBef>
                        <a:spcAft>
                          <a:spcPts val="0"/>
                        </a:spcAft>
                      </a:pPr>
                      <a:r>
                        <a:rPr lang="en-US" sz="1200">
                          <a:solidFill>
                            <a:srgbClr val="000000"/>
                          </a:solidFill>
                          <a:effectLst/>
                          <a:latin typeface="Calibri" panose="020F0502020204030204" pitchFamily="34" charset="0"/>
                          <a:ea typeface="Times New Roman"/>
                          <a:cs typeface="Calibri"/>
                        </a:rPr>
                        <a:t>Fiscal/Admin</a:t>
                      </a:r>
                      <a:endParaRPr lang="en-US" sz="1200">
                        <a:effectLst/>
                        <a:latin typeface="Calibri" panose="020F0502020204030204" pitchFamily="34" charset="0"/>
                        <a:ea typeface="Times New Roman"/>
                        <a:cs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marL="0" marR="0">
                        <a:lnSpc>
                          <a:spcPct val="105000"/>
                        </a:lnSpc>
                        <a:spcBef>
                          <a:spcPts val="0"/>
                        </a:spcBef>
                        <a:spcAft>
                          <a:spcPts val="0"/>
                        </a:spcAft>
                      </a:pPr>
                      <a:r>
                        <a:rPr lang="en-US" sz="1200">
                          <a:effectLst/>
                          <a:latin typeface="Calibri" panose="020F0502020204030204" pitchFamily="34" charset="0"/>
                          <a:ea typeface="Times New Roman"/>
                          <a:cs typeface="Calibri"/>
                        </a:rPr>
                        <a:t>Procurement and Performance-Based Contracts</a:t>
                      </a:r>
                      <a:endParaRPr lang="en-US" sz="1200">
                        <a:effectLst/>
                        <a:latin typeface="Calibri" panose="020F0502020204030204" pitchFamily="34" charset="0"/>
                        <a:ea typeface="Times New Roman"/>
                        <a:cs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marL="0" marR="0">
                        <a:lnSpc>
                          <a:spcPct val="105000"/>
                        </a:lnSpc>
                        <a:spcBef>
                          <a:spcPts val="0"/>
                        </a:spcBef>
                        <a:spcAft>
                          <a:spcPts val="0"/>
                        </a:spcAft>
                      </a:pPr>
                      <a:r>
                        <a:rPr lang="en-US" sz="1200" dirty="0">
                          <a:solidFill>
                            <a:srgbClr val="000000"/>
                          </a:solidFill>
                          <a:effectLst/>
                          <a:latin typeface="Calibri" panose="020F0502020204030204" pitchFamily="34" charset="0"/>
                          <a:ea typeface="Times New Roman"/>
                          <a:cs typeface="Calibri"/>
                        </a:rPr>
                        <a:t>Pre-Recorded Tutorial</a:t>
                      </a:r>
                      <a:endParaRPr lang="en-US" sz="1200" dirty="0">
                        <a:effectLst/>
                        <a:latin typeface="Calibri" panose="020F0502020204030204" pitchFamily="34" charset="0"/>
                        <a:ea typeface="Times New Roman"/>
                        <a:cs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marL="0" marR="0">
                        <a:lnSpc>
                          <a:spcPct val="105000"/>
                        </a:lnSpc>
                        <a:spcBef>
                          <a:spcPts val="0"/>
                        </a:spcBef>
                        <a:spcAft>
                          <a:spcPts val="0"/>
                        </a:spcAft>
                      </a:pPr>
                      <a:r>
                        <a:rPr lang="en-US" sz="1200" u="sng" dirty="0">
                          <a:solidFill>
                            <a:srgbClr val="0000FF"/>
                          </a:solidFill>
                          <a:effectLst/>
                          <a:latin typeface="Calibri" panose="020F0502020204030204" pitchFamily="34" charset="0"/>
                          <a:ea typeface="Times New Roman"/>
                          <a:cs typeface="Calibri"/>
                          <a:hlinkClick r:id="rId7"/>
                        </a:rPr>
                        <a:t>https://www.workforcegps.org/resources/2016/03/24/09/34/Procurement_and_Proformance-Based_Contacts</a:t>
                      </a:r>
                      <a:r>
                        <a:rPr lang="en-US" sz="1200" dirty="0">
                          <a:effectLst/>
                          <a:latin typeface="Calibri" panose="020F0502020204030204" pitchFamily="34" charset="0"/>
                          <a:ea typeface="Times New Roman"/>
                          <a:cs typeface="Calibri"/>
                        </a:rPr>
                        <a:t> </a:t>
                      </a:r>
                      <a:endParaRPr lang="en-US" sz="1200" dirty="0">
                        <a:effectLst/>
                        <a:latin typeface="Calibri" panose="020F0502020204030204" pitchFamily="34" charset="0"/>
                        <a:ea typeface="Times New Roman"/>
                        <a:cs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marL="0" marR="0" algn="ctr">
                        <a:lnSpc>
                          <a:spcPct val="105000"/>
                        </a:lnSpc>
                        <a:spcBef>
                          <a:spcPts val="0"/>
                        </a:spcBef>
                        <a:spcAft>
                          <a:spcPts val="0"/>
                        </a:spcAft>
                      </a:pPr>
                      <a:r>
                        <a:rPr lang="en-US" sz="1200">
                          <a:effectLst/>
                          <a:latin typeface="Calibri" panose="020F0502020204030204" pitchFamily="34" charset="0"/>
                          <a:ea typeface="Times New Roman"/>
                          <a:cs typeface="Calibri"/>
                        </a:rPr>
                        <a:t>September 15, 2016</a:t>
                      </a:r>
                      <a:endParaRPr lang="en-US" sz="1200">
                        <a:effectLst/>
                        <a:latin typeface="Calibri" panose="020F0502020204030204" pitchFamily="34" charset="0"/>
                        <a:ea typeface="Times New Roman"/>
                        <a:cs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extLst>
                  <a:ext uri="{0D108BD9-81ED-4DB2-BD59-A6C34878D82A}">
                    <a16:rowId xmlns:a16="http://schemas.microsoft.com/office/drawing/2014/main" val="10006"/>
                  </a:ext>
                </a:extLst>
              </a:tr>
              <a:tr h="534563">
                <a:tc>
                  <a:txBody>
                    <a:bodyPr/>
                    <a:lstStyle/>
                    <a:p>
                      <a:pPr marL="0" marR="0">
                        <a:lnSpc>
                          <a:spcPct val="105000"/>
                        </a:lnSpc>
                        <a:spcBef>
                          <a:spcPts val="0"/>
                        </a:spcBef>
                        <a:spcAft>
                          <a:spcPts val="0"/>
                        </a:spcAft>
                      </a:pPr>
                      <a:r>
                        <a:rPr lang="en-US" sz="1200" b="1">
                          <a:effectLst/>
                          <a:latin typeface="Calibri" panose="020F0502020204030204" pitchFamily="34" charset="0"/>
                          <a:ea typeface="Times New Roman"/>
                          <a:cs typeface="Calibri"/>
                        </a:rPr>
                        <a:t>8</a:t>
                      </a:r>
                      <a:endParaRPr lang="en-US" sz="1200">
                        <a:effectLst/>
                        <a:latin typeface="Calibri" panose="020F0502020204030204" pitchFamily="34" charset="0"/>
                        <a:ea typeface="Times New Roman"/>
                        <a:cs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5000"/>
                        </a:lnSpc>
                        <a:spcBef>
                          <a:spcPts val="0"/>
                        </a:spcBef>
                        <a:spcAft>
                          <a:spcPts val="0"/>
                        </a:spcAft>
                      </a:pPr>
                      <a:r>
                        <a:rPr lang="en-US" sz="1200">
                          <a:solidFill>
                            <a:srgbClr val="000000"/>
                          </a:solidFill>
                          <a:effectLst/>
                          <a:latin typeface="Calibri" panose="020F0502020204030204" pitchFamily="34" charset="0"/>
                          <a:ea typeface="Times New Roman"/>
                          <a:cs typeface="Calibri"/>
                        </a:rPr>
                        <a:t>Fiscal/Admin</a:t>
                      </a:r>
                      <a:endParaRPr lang="en-US" sz="1200">
                        <a:effectLst/>
                        <a:latin typeface="Calibri" panose="020F0502020204030204" pitchFamily="34" charset="0"/>
                        <a:ea typeface="Times New Roman"/>
                        <a:cs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marL="0" marR="0">
                        <a:lnSpc>
                          <a:spcPct val="105000"/>
                        </a:lnSpc>
                        <a:spcBef>
                          <a:spcPts val="0"/>
                        </a:spcBef>
                        <a:spcAft>
                          <a:spcPts val="0"/>
                        </a:spcAft>
                      </a:pPr>
                      <a:r>
                        <a:rPr lang="en-US" sz="1200">
                          <a:effectLst/>
                          <a:latin typeface="Calibri" panose="020F0502020204030204" pitchFamily="34" charset="0"/>
                          <a:ea typeface="Times New Roman"/>
                          <a:cs typeface="Calibri"/>
                        </a:rPr>
                        <a:t>Personnel Compensation, Labor Distribution, and Payroll Reports</a:t>
                      </a:r>
                      <a:endParaRPr lang="en-US" sz="1200">
                        <a:effectLst/>
                        <a:latin typeface="Calibri" panose="020F0502020204030204" pitchFamily="34" charset="0"/>
                        <a:ea typeface="Times New Roman"/>
                        <a:cs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marL="0" marR="0" indent="0" algn="l" defTabSz="914400" rtl="0" eaLnBrk="1" fontAlgn="auto" latinLnBrk="0" hangingPunct="1">
                        <a:lnSpc>
                          <a:spcPct val="105000"/>
                        </a:lnSpc>
                        <a:spcBef>
                          <a:spcPts val="0"/>
                        </a:spcBef>
                        <a:spcAft>
                          <a:spcPts val="0"/>
                        </a:spcAft>
                        <a:buClrTx/>
                        <a:buSzTx/>
                        <a:buFontTx/>
                        <a:buNone/>
                        <a:tabLst/>
                        <a:defRPr/>
                      </a:pPr>
                      <a:r>
                        <a:rPr lang="en-US" sz="1200" dirty="0">
                          <a:effectLst/>
                          <a:latin typeface="Calibri" panose="020F0502020204030204" pitchFamily="34" charset="0"/>
                          <a:ea typeface="Times New Roman"/>
                          <a:cs typeface="Calibri"/>
                        </a:rPr>
                        <a:t> </a:t>
                      </a:r>
                      <a:r>
                        <a:rPr lang="en-US" sz="1200" dirty="0">
                          <a:solidFill>
                            <a:srgbClr val="000000"/>
                          </a:solidFill>
                          <a:effectLst/>
                          <a:latin typeface="Calibri" panose="020F0502020204030204" pitchFamily="34" charset="0"/>
                          <a:ea typeface="Times New Roman"/>
                          <a:cs typeface="Calibri"/>
                        </a:rPr>
                        <a:t>Pre-Recorded Tutorial</a:t>
                      </a:r>
                      <a:endParaRPr lang="en-US" sz="1200" dirty="0">
                        <a:effectLst/>
                        <a:latin typeface="Calibri" panose="020F0502020204030204" pitchFamily="34" charset="0"/>
                        <a:ea typeface="Times New Roman"/>
                        <a:cs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marL="0" marR="0">
                        <a:lnSpc>
                          <a:spcPct val="105000"/>
                        </a:lnSpc>
                        <a:spcBef>
                          <a:spcPts val="0"/>
                        </a:spcBef>
                        <a:spcAft>
                          <a:spcPts val="0"/>
                        </a:spcAft>
                      </a:pPr>
                      <a:r>
                        <a:rPr lang="en-US" sz="1200" u="sng" dirty="0">
                          <a:solidFill>
                            <a:srgbClr val="0000FF"/>
                          </a:solidFill>
                          <a:effectLst/>
                          <a:latin typeface="Calibri" panose="020F0502020204030204" pitchFamily="34" charset="0"/>
                          <a:ea typeface="Times New Roman"/>
                          <a:cs typeface="Calibri"/>
                          <a:hlinkClick r:id="rId8"/>
                        </a:rPr>
                        <a:t>https://www.workforcegps.org/resources/2016/03/23/14/50/Personnel_Compensation_Labor_Distribution_and_Payroll_Reports</a:t>
                      </a:r>
                      <a:r>
                        <a:rPr lang="en-US" sz="1200" dirty="0">
                          <a:effectLst/>
                          <a:latin typeface="Calibri" panose="020F0502020204030204" pitchFamily="34" charset="0"/>
                          <a:ea typeface="Times New Roman"/>
                          <a:cs typeface="Calibri"/>
                        </a:rPr>
                        <a:t> </a:t>
                      </a:r>
                      <a:endParaRPr lang="en-US" sz="1200" dirty="0">
                        <a:effectLst/>
                        <a:latin typeface="Calibri" panose="020F0502020204030204" pitchFamily="34" charset="0"/>
                        <a:ea typeface="Times New Roman"/>
                        <a:cs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marL="0" marR="0" algn="ctr">
                        <a:lnSpc>
                          <a:spcPct val="105000"/>
                        </a:lnSpc>
                        <a:spcBef>
                          <a:spcPts val="0"/>
                        </a:spcBef>
                        <a:spcAft>
                          <a:spcPts val="0"/>
                        </a:spcAft>
                      </a:pPr>
                      <a:r>
                        <a:rPr lang="en-US" sz="1200">
                          <a:effectLst/>
                          <a:latin typeface="Calibri" panose="020F0502020204030204" pitchFamily="34" charset="0"/>
                          <a:ea typeface="Times New Roman"/>
                          <a:cs typeface="Calibri"/>
                        </a:rPr>
                        <a:t>September 15, 2016</a:t>
                      </a:r>
                      <a:endParaRPr lang="en-US" sz="1200">
                        <a:effectLst/>
                        <a:latin typeface="Calibri" panose="020F0502020204030204" pitchFamily="34" charset="0"/>
                        <a:ea typeface="Times New Roman"/>
                        <a:cs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extLst>
                  <a:ext uri="{0D108BD9-81ED-4DB2-BD59-A6C34878D82A}">
                    <a16:rowId xmlns:a16="http://schemas.microsoft.com/office/drawing/2014/main" val="10007"/>
                  </a:ext>
                </a:extLst>
              </a:tr>
              <a:tr h="135169">
                <a:tc>
                  <a:txBody>
                    <a:bodyPr/>
                    <a:lstStyle/>
                    <a:p>
                      <a:pPr marL="0" marR="0">
                        <a:lnSpc>
                          <a:spcPct val="105000"/>
                        </a:lnSpc>
                        <a:spcBef>
                          <a:spcPts val="0"/>
                        </a:spcBef>
                        <a:spcAft>
                          <a:spcPts val="0"/>
                        </a:spcAft>
                      </a:pPr>
                      <a:r>
                        <a:rPr lang="en-US" sz="600" b="1" dirty="0">
                          <a:effectLst/>
                          <a:latin typeface="Calibri"/>
                          <a:ea typeface="Times New Roman"/>
                          <a:cs typeface="Calibri"/>
                        </a:rPr>
                        <a:t> </a:t>
                      </a:r>
                      <a:endParaRPr lang="en-US" sz="800" dirty="0">
                        <a:effectLst/>
                        <a:latin typeface="Cambria"/>
                        <a:ea typeface="Times New Roman"/>
                        <a:cs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5000"/>
                        </a:lnSpc>
                        <a:spcBef>
                          <a:spcPts val="0"/>
                        </a:spcBef>
                        <a:spcAft>
                          <a:spcPts val="0"/>
                        </a:spcAft>
                      </a:pPr>
                      <a:r>
                        <a:rPr lang="en-US" sz="600">
                          <a:solidFill>
                            <a:srgbClr val="000000"/>
                          </a:solidFill>
                          <a:effectLst/>
                          <a:latin typeface="Calibri"/>
                          <a:ea typeface="Times New Roman"/>
                          <a:cs typeface="Calibri"/>
                        </a:rPr>
                        <a:t> </a:t>
                      </a:r>
                      <a:endParaRPr lang="en-US" sz="800">
                        <a:effectLst/>
                        <a:latin typeface="Cambria"/>
                        <a:ea typeface="Times New Roman"/>
                        <a:cs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5000"/>
                        </a:lnSpc>
                        <a:spcBef>
                          <a:spcPts val="0"/>
                        </a:spcBef>
                        <a:spcAft>
                          <a:spcPts val="0"/>
                        </a:spcAft>
                      </a:pPr>
                      <a:r>
                        <a:rPr lang="en-US" sz="600">
                          <a:effectLst/>
                          <a:latin typeface="Calibri"/>
                          <a:ea typeface="Times New Roman"/>
                          <a:cs typeface="Calibri"/>
                        </a:rPr>
                        <a:t> </a:t>
                      </a:r>
                      <a:endParaRPr lang="en-US" sz="800">
                        <a:effectLst/>
                        <a:latin typeface="Cambria"/>
                        <a:ea typeface="Times New Roman"/>
                        <a:cs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5000"/>
                        </a:lnSpc>
                        <a:spcBef>
                          <a:spcPts val="0"/>
                        </a:spcBef>
                        <a:spcAft>
                          <a:spcPts val="0"/>
                        </a:spcAft>
                      </a:pPr>
                      <a:r>
                        <a:rPr lang="en-US" sz="600" dirty="0">
                          <a:effectLst/>
                          <a:latin typeface="Calibri"/>
                          <a:ea typeface="Times New Roman"/>
                          <a:cs typeface="Calibri"/>
                        </a:rPr>
                        <a:t> </a:t>
                      </a:r>
                      <a:endParaRPr lang="en-US" sz="800" dirty="0">
                        <a:effectLst/>
                        <a:latin typeface="Cambria"/>
                        <a:ea typeface="Times New Roman"/>
                        <a:cs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5000"/>
                        </a:lnSpc>
                        <a:spcBef>
                          <a:spcPts val="0"/>
                        </a:spcBef>
                        <a:spcAft>
                          <a:spcPts val="0"/>
                        </a:spcAft>
                      </a:pPr>
                      <a:endParaRPr lang="en-US" sz="800" dirty="0">
                        <a:effectLst/>
                        <a:latin typeface="Cambria"/>
                        <a:ea typeface="Times New Roman"/>
                        <a:cs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5000"/>
                        </a:lnSpc>
                        <a:spcBef>
                          <a:spcPts val="0"/>
                        </a:spcBef>
                        <a:spcAft>
                          <a:spcPts val="0"/>
                        </a:spcAft>
                      </a:pPr>
                      <a:r>
                        <a:rPr lang="en-US" sz="800" dirty="0">
                          <a:effectLst/>
                          <a:latin typeface="Cambria"/>
                          <a:ea typeface="Times New Roman"/>
                          <a:cs typeface="Times New Roman"/>
                        </a:rPr>
                        <a:t> </a:t>
                      </a: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7269732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Rockwell" panose="02060603020205020403" pitchFamily="18" charset="0"/>
              </a:rPr>
              <a:t>Grantee Polling Question</a:t>
            </a:r>
          </a:p>
        </p:txBody>
      </p:sp>
      <p:graphicFrame>
        <p:nvGraphicFramePr>
          <p:cNvPr id="10" name="Diagram 9"/>
          <p:cNvGraphicFramePr/>
          <p:nvPr>
            <p:extLst>
              <p:ext uri="{D42A27DB-BD31-4B8C-83A1-F6EECF244321}">
                <p14:modId xmlns:p14="http://schemas.microsoft.com/office/powerpoint/2010/main" val="2714288902"/>
              </p:ext>
            </p:extLst>
          </p:nvPr>
        </p:nvGraphicFramePr>
        <p:xfrm>
          <a:off x="304800" y="1219200"/>
          <a:ext cx="8382000" cy="175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533400" y="2973457"/>
            <a:ext cx="6953631" cy="2554545"/>
          </a:xfrm>
          <a:prstGeom prst="rect">
            <a:avLst/>
          </a:prstGeom>
          <a:noFill/>
        </p:spPr>
        <p:txBody>
          <a:bodyPr wrap="square" rtlCol="0">
            <a:spAutoFit/>
          </a:bodyPr>
          <a:lstStyle/>
          <a:p>
            <a:pPr marL="342900" indent="-342900">
              <a:spcAft>
                <a:spcPts val="2400"/>
              </a:spcAft>
              <a:buFont typeface="+mj-lt"/>
              <a:buAutoNum type="arabicPeriod"/>
            </a:pPr>
            <a:r>
              <a:rPr lang="en-US" sz="2400" dirty="0">
                <a:solidFill>
                  <a:schemeClr val="accent1">
                    <a:lumMod val="75000"/>
                  </a:schemeClr>
                </a:solidFill>
                <a:latin typeface="Arial" pitchFamily="34" charset="0"/>
                <a:cs typeface="Arial" pitchFamily="34" charset="0"/>
              </a:rPr>
              <a:t>Geronimo! We are ready to jumpstart our program!</a:t>
            </a:r>
          </a:p>
          <a:p>
            <a:pPr marL="342900" indent="-342900">
              <a:spcAft>
                <a:spcPts val="2400"/>
              </a:spcAft>
              <a:buFont typeface="+mj-lt"/>
              <a:buAutoNum type="arabicPeriod"/>
            </a:pPr>
            <a:r>
              <a:rPr lang="en-US" sz="2400" dirty="0">
                <a:solidFill>
                  <a:schemeClr val="accent1">
                    <a:lumMod val="75000"/>
                  </a:schemeClr>
                </a:solidFill>
                <a:latin typeface="Arial" pitchFamily="34" charset="0"/>
                <a:cs typeface="Arial" pitchFamily="34" charset="0"/>
              </a:rPr>
              <a:t>TechHire What?!…We still have a few more questions!</a:t>
            </a:r>
          </a:p>
          <a:p>
            <a:pPr marL="342900" indent="-342900">
              <a:spcAft>
                <a:spcPts val="2400"/>
              </a:spcAft>
              <a:buFont typeface="+mj-lt"/>
              <a:buAutoNum type="arabicPeriod"/>
            </a:pPr>
            <a:r>
              <a:rPr lang="en-US" sz="2400" dirty="0">
                <a:solidFill>
                  <a:schemeClr val="accent1">
                    <a:lumMod val="75000"/>
                  </a:schemeClr>
                </a:solidFill>
                <a:latin typeface="Arial" pitchFamily="34" charset="0"/>
                <a:cs typeface="Arial" pitchFamily="34" charset="0"/>
              </a:rPr>
              <a:t>A little overwhelmed, but excited!</a:t>
            </a: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49468" y="4648200"/>
            <a:ext cx="1888485" cy="1759605"/>
          </a:xfrm>
          <a:prstGeom prst="rect">
            <a:avLst/>
          </a:prstGeom>
        </p:spPr>
      </p:pic>
    </p:spTree>
    <p:extLst>
      <p:ext uri="{BB962C8B-B14F-4D97-AF65-F5344CB8AC3E}">
        <p14:creationId xmlns:p14="http://schemas.microsoft.com/office/powerpoint/2010/main" val="1732680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699" y="164674"/>
            <a:ext cx="6908799" cy="774491"/>
          </a:xfrm>
        </p:spPr>
        <p:txBody>
          <a:bodyPr/>
          <a:lstStyle/>
          <a:p>
            <a:r>
              <a:rPr lang="en-US" b="1" dirty="0">
                <a:latin typeface="Rockwell" panose="02060603020205020403" pitchFamily="18" charset="0"/>
              </a:rPr>
              <a:t>Today’s Agenda</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00" y="152400"/>
            <a:ext cx="2420815" cy="157353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8" name="TextBox 7"/>
          <p:cNvSpPr txBox="1"/>
          <p:nvPr/>
        </p:nvSpPr>
        <p:spPr>
          <a:xfrm>
            <a:off x="1066799" y="1295400"/>
            <a:ext cx="5562601" cy="4524315"/>
          </a:xfrm>
          <a:prstGeom prst="rect">
            <a:avLst/>
          </a:prstGeom>
          <a:noFill/>
        </p:spPr>
        <p:txBody>
          <a:bodyPr wrap="square" rtlCol="0">
            <a:spAutoFit/>
          </a:bodyPr>
          <a:lstStyle/>
          <a:p>
            <a:pPr marL="514350" indent="-514350">
              <a:spcBef>
                <a:spcPts val="1200"/>
              </a:spcBef>
              <a:spcAft>
                <a:spcPts val="1200"/>
              </a:spcAft>
              <a:buFont typeface="+mj-lt"/>
              <a:buAutoNum type="romanUcPeriod"/>
            </a:pPr>
            <a:r>
              <a:rPr lang="en-US" sz="2400" b="1" dirty="0">
                <a:solidFill>
                  <a:schemeClr val="accent1">
                    <a:lumMod val="75000"/>
                  </a:schemeClr>
                </a:solidFill>
                <a:latin typeface="Arial" pitchFamily="34" charset="0"/>
                <a:cs typeface="Arial" pitchFamily="34" charset="0"/>
              </a:rPr>
              <a:t>Welcome to ETA!</a:t>
            </a:r>
          </a:p>
          <a:p>
            <a:pPr marL="514350" indent="-514350">
              <a:spcBef>
                <a:spcPts val="1200"/>
              </a:spcBef>
              <a:spcAft>
                <a:spcPts val="1200"/>
              </a:spcAft>
              <a:buFont typeface="+mj-lt"/>
              <a:buAutoNum type="romanUcPeriod"/>
            </a:pPr>
            <a:r>
              <a:rPr lang="en-US" sz="2400" b="1" dirty="0">
                <a:solidFill>
                  <a:schemeClr val="accent1">
                    <a:lumMod val="75000"/>
                  </a:schemeClr>
                </a:solidFill>
                <a:latin typeface="Arial" pitchFamily="34" charset="0"/>
                <a:cs typeface="Arial" pitchFamily="34" charset="0"/>
              </a:rPr>
              <a:t>Introductions</a:t>
            </a:r>
          </a:p>
          <a:p>
            <a:pPr marL="514350" indent="-514350">
              <a:spcBef>
                <a:spcPts val="1200"/>
              </a:spcBef>
              <a:spcAft>
                <a:spcPts val="1200"/>
              </a:spcAft>
              <a:buFont typeface="+mj-lt"/>
              <a:buAutoNum type="romanUcPeriod"/>
            </a:pPr>
            <a:r>
              <a:rPr lang="en-US" sz="2400" b="1" dirty="0">
                <a:solidFill>
                  <a:schemeClr val="accent1">
                    <a:lumMod val="75000"/>
                  </a:schemeClr>
                </a:solidFill>
                <a:latin typeface="Arial" pitchFamily="34" charset="0"/>
                <a:cs typeface="Arial" pitchFamily="34" charset="0"/>
              </a:rPr>
              <a:t>Program Overview</a:t>
            </a:r>
          </a:p>
          <a:p>
            <a:pPr marL="514350" indent="-514350">
              <a:spcBef>
                <a:spcPts val="1200"/>
              </a:spcBef>
              <a:spcAft>
                <a:spcPts val="1200"/>
              </a:spcAft>
              <a:buFont typeface="+mj-lt"/>
              <a:buAutoNum type="romanUcPeriod"/>
            </a:pPr>
            <a:r>
              <a:rPr lang="en-US" sz="2400" b="1" dirty="0">
                <a:solidFill>
                  <a:schemeClr val="accent1">
                    <a:lumMod val="75000"/>
                  </a:schemeClr>
                </a:solidFill>
                <a:latin typeface="Arial" pitchFamily="34" charset="0"/>
                <a:cs typeface="Arial" pitchFamily="34" charset="0"/>
              </a:rPr>
              <a:t>Grant Package</a:t>
            </a:r>
          </a:p>
          <a:p>
            <a:pPr marL="514350" indent="-514350">
              <a:spcBef>
                <a:spcPts val="1200"/>
              </a:spcBef>
              <a:spcAft>
                <a:spcPts val="1200"/>
              </a:spcAft>
              <a:buFont typeface="+mj-lt"/>
              <a:buAutoNum type="romanUcPeriod"/>
            </a:pPr>
            <a:r>
              <a:rPr lang="en-US" sz="2400" b="1" dirty="0">
                <a:solidFill>
                  <a:schemeClr val="accent1">
                    <a:lumMod val="75000"/>
                  </a:schemeClr>
                </a:solidFill>
                <a:latin typeface="Arial" pitchFamily="34" charset="0"/>
                <a:cs typeface="Arial" pitchFamily="34" charset="0"/>
              </a:rPr>
              <a:t>Communication Plan</a:t>
            </a:r>
          </a:p>
          <a:p>
            <a:pPr marL="514350" indent="-514350">
              <a:spcBef>
                <a:spcPts val="1200"/>
              </a:spcBef>
              <a:spcAft>
                <a:spcPts val="1200"/>
              </a:spcAft>
              <a:buFont typeface="+mj-lt"/>
              <a:buAutoNum type="romanUcPeriod"/>
            </a:pPr>
            <a:r>
              <a:rPr lang="en-US" sz="2400" b="1" dirty="0">
                <a:solidFill>
                  <a:schemeClr val="accent1">
                    <a:lumMod val="75000"/>
                  </a:schemeClr>
                </a:solidFill>
                <a:latin typeface="Arial" pitchFamily="34" charset="0"/>
                <a:cs typeface="Arial" pitchFamily="34" charset="0"/>
              </a:rPr>
              <a:t>Reporting Requirements</a:t>
            </a:r>
          </a:p>
          <a:p>
            <a:pPr marL="514350" indent="-514350">
              <a:spcBef>
                <a:spcPts val="1200"/>
              </a:spcBef>
              <a:spcAft>
                <a:spcPts val="1200"/>
              </a:spcAft>
              <a:buFont typeface="+mj-lt"/>
              <a:buAutoNum type="romanUcPeriod"/>
            </a:pPr>
            <a:r>
              <a:rPr lang="en-US" sz="2400" b="1" dirty="0">
                <a:solidFill>
                  <a:schemeClr val="accent1">
                    <a:lumMod val="75000"/>
                  </a:schemeClr>
                </a:solidFill>
                <a:latin typeface="Arial" pitchFamily="34" charset="0"/>
                <a:cs typeface="Arial" pitchFamily="34" charset="0"/>
              </a:rPr>
              <a:t>Next Steps</a:t>
            </a:r>
          </a:p>
        </p:txBody>
      </p:sp>
    </p:spTree>
    <p:extLst>
      <p:ext uri="{BB962C8B-B14F-4D97-AF65-F5344CB8AC3E}">
        <p14:creationId xmlns:p14="http://schemas.microsoft.com/office/powerpoint/2010/main" val="14314599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Rockwell" panose="02060603020205020403" pitchFamily="18" charset="0"/>
              </a:rPr>
              <a:t>Resources</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400" y="533400"/>
            <a:ext cx="1600200" cy="1562508"/>
          </a:xfrm>
          <a:prstGeom prst="rect">
            <a:avLst/>
          </a:prstGeom>
        </p:spPr>
      </p:pic>
      <p:sp>
        <p:nvSpPr>
          <p:cNvPr id="14" name="Content Placeholder 13"/>
          <p:cNvSpPr>
            <a:spLocks noGrp="1"/>
          </p:cNvSpPr>
          <p:nvPr>
            <p:ph idx="1"/>
          </p:nvPr>
        </p:nvSpPr>
        <p:spPr>
          <a:xfrm>
            <a:off x="25400" y="990600"/>
            <a:ext cx="8204200" cy="5257800"/>
          </a:xfrm>
        </p:spPr>
        <p:txBody>
          <a:bodyPr>
            <a:noAutofit/>
          </a:bodyPr>
          <a:lstStyle/>
          <a:p>
            <a:pPr marL="0" indent="0">
              <a:spcBef>
                <a:spcPts val="600"/>
              </a:spcBef>
              <a:spcAft>
                <a:spcPts val="0"/>
              </a:spcAft>
              <a:buFont typeface="Wingdings" panose="05000000000000000000" pitchFamily="2" charset="2"/>
              <a:buChar char="Ø"/>
            </a:pPr>
            <a:r>
              <a:rPr lang="en-US" sz="1600" b="1" dirty="0">
                <a:solidFill>
                  <a:schemeClr val="tx1"/>
                </a:solidFill>
                <a:latin typeface="Calibri" panose="020F0502020204030204" pitchFamily="34" charset="0"/>
              </a:rPr>
              <a:t>TechHire webpage</a:t>
            </a:r>
            <a:r>
              <a:rPr lang="en-US" sz="1600" b="1" dirty="0">
                <a:latin typeface="Calibri" panose="020F0502020204030204" pitchFamily="34" charset="0"/>
              </a:rPr>
              <a:t>: </a:t>
            </a:r>
            <a:r>
              <a:rPr lang="en-US" sz="1600" dirty="0">
                <a:latin typeface="Calibri" panose="020F0502020204030204" pitchFamily="34" charset="0"/>
                <a:hlinkClick r:id="rId4"/>
              </a:rPr>
              <a:t>www.doleta.gov/techhire</a:t>
            </a:r>
            <a:r>
              <a:rPr lang="en-US" sz="1600" dirty="0">
                <a:latin typeface="Calibri" panose="020F0502020204030204" pitchFamily="34" charset="0"/>
              </a:rPr>
              <a:t>  </a:t>
            </a:r>
            <a:endParaRPr lang="en-US" sz="1600" b="1" dirty="0">
              <a:latin typeface="Calibri" panose="020F0502020204030204" pitchFamily="34" charset="0"/>
            </a:endParaRPr>
          </a:p>
          <a:p>
            <a:pPr marL="0" indent="0">
              <a:spcBef>
                <a:spcPts val="600"/>
              </a:spcBef>
              <a:spcAft>
                <a:spcPts val="0"/>
              </a:spcAft>
              <a:buFont typeface="Wingdings" panose="05000000000000000000" pitchFamily="2" charset="2"/>
              <a:buChar char="Ø"/>
            </a:pPr>
            <a:r>
              <a:rPr lang="en-US" sz="1600" b="1" dirty="0">
                <a:solidFill>
                  <a:schemeClr val="tx1"/>
                </a:solidFill>
                <a:latin typeface="Calibri" panose="020F0502020204030204" pitchFamily="34" charset="0"/>
              </a:rPr>
              <a:t>Workforce GPS: H-1B Skills Training Collection Site: </a:t>
            </a:r>
            <a:r>
              <a:rPr lang="en-US" sz="1600" i="1" dirty="0">
                <a:latin typeface="Calibri" panose="020F0502020204030204" pitchFamily="34" charset="0"/>
                <a:hlinkClick r:id="rId5"/>
              </a:rPr>
              <a:t>https://h1bskillstraining.workforcegps.org/resources</a:t>
            </a:r>
            <a:endParaRPr lang="en-US" sz="1600" dirty="0">
              <a:solidFill>
                <a:schemeClr val="tx1"/>
              </a:solidFill>
              <a:latin typeface="Calibri" panose="020F0502020204030204" pitchFamily="34" charset="0"/>
            </a:endParaRPr>
          </a:p>
          <a:p>
            <a:pPr marL="0" indent="0">
              <a:spcBef>
                <a:spcPts val="600"/>
              </a:spcBef>
              <a:spcAft>
                <a:spcPts val="0"/>
              </a:spcAft>
              <a:buFont typeface="Wingdings" panose="05000000000000000000" pitchFamily="2" charset="2"/>
              <a:buChar char="Ø"/>
              <a:defRPr/>
            </a:pPr>
            <a:r>
              <a:rPr lang="en-US" sz="1600" b="1" dirty="0">
                <a:solidFill>
                  <a:schemeClr val="tx1"/>
                </a:solidFill>
                <a:latin typeface="Calibri" panose="020F0502020204030204" pitchFamily="34" charset="0"/>
              </a:rPr>
              <a:t>DOL ETA Performance Reporting Website: </a:t>
            </a:r>
            <a:r>
              <a:rPr lang="en-US" sz="1600" dirty="0">
                <a:solidFill>
                  <a:schemeClr val="tx1"/>
                </a:solidFill>
                <a:latin typeface="Calibri" panose="020F0502020204030204" pitchFamily="34" charset="0"/>
                <a:hlinkClick r:id="rId6"/>
              </a:rPr>
              <a:t>https://doleta.gov/performance/reporting/eta_default.cfm</a:t>
            </a:r>
            <a:endParaRPr lang="en-US" sz="1600" dirty="0">
              <a:solidFill>
                <a:schemeClr val="tx1"/>
              </a:solidFill>
              <a:latin typeface="Calibri" panose="020F0502020204030204" pitchFamily="34" charset="0"/>
            </a:endParaRPr>
          </a:p>
          <a:p>
            <a:pPr marL="0" indent="0">
              <a:spcBef>
                <a:spcPts val="600"/>
              </a:spcBef>
              <a:spcAft>
                <a:spcPts val="0"/>
              </a:spcAft>
              <a:buFont typeface="Wingdings" panose="05000000000000000000" pitchFamily="2" charset="2"/>
              <a:buChar char="Ø"/>
              <a:defRPr/>
            </a:pPr>
            <a:r>
              <a:rPr lang="en-US" sz="1600" b="1" dirty="0">
                <a:solidFill>
                  <a:schemeClr val="tx1"/>
                </a:solidFill>
                <a:latin typeface="Calibri" panose="020F0502020204030204" pitchFamily="34" charset="0"/>
              </a:rPr>
              <a:t>DOL-only Performance Accountability, Information, and Reporting System - OMB Control No. 1205-0521 (PIRL): H-1B Data Elements for participant level data collection and tracking: </a:t>
            </a:r>
            <a:r>
              <a:rPr lang="en-US" sz="1600" dirty="0">
                <a:solidFill>
                  <a:schemeClr val="tx1"/>
                </a:solidFill>
                <a:latin typeface="Calibri" panose="020F0502020204030204" pitchFamily="34" charset="0"/>
                <a:hlinkClick r:id="rId7"/>
              </a:rPr>
              <a:t>https://doleta.gov/performance/pfdocs/ETA-9172_DOL%20PIRL_FINAL_V25_062816.pdf</a:t>
            </a:r>
            <a:r>
              <a:rPr lang="en-US" sz="1600" dirty="0">
                <a:solidFill>
                  <a:schemeClr val="tx1"/>
                </a:solidFill>
                <a:latin typeface="Calibri" panose="020F0502020204030204" pitchFamily="34" charset="0"/>
              </a:rPr>
              <a:t> </a:t>
            </a:r>
          </a:p>
          <a:p>
            <a:pPr marL="0" indent="0">
              <a:spcBef>
                <a:spcPts val="600"/>
              </a:spcBef>
              <a:spcAft>
                <a:spcPts val="0"/>
              </a:spcAft>
              <a:buFont typeface="Wingdings" panose="05000000000000000000" pitchFamily="2" charset="2"/>
              <a:buChar char="Ø"/>
            </a:pPr>
            <a:r>
              <a:rPr lang="en-US" sz="1600" b="1" dirty="0">
                <a:solidFill>
                  <a:schemeClr val="tx1"/>
                </a:solidFill>
                <a:latin typeface="Calibri" panose="020F0502020204030204" pitchFamily="34" charset="0"/>
              </a:rPr>
              <a:t>Grantee Orientation Handbook</a:t>
            </a:r>
            <a:r>
              <a:rPr lang="en-US" sz="1600" dirty="0">
                <a:solidFill>
                  <a:schemeClr val="tx1"/>
                </a:solidFill>
                <a:latin typeface="Calibri" panose="020F0502020204030204" pitchFamily="34" charset="0"/>
              </a:rPr>
              <a:t> </a:t>
            </a:r>
            <a:r>
              <a:rPr lang="en-US" sz="1600" u="sng" dirty="0">
                <a:latin typeface="Calibri" panose="020F0502020204030204" pitchFamily="34" charset="0"/>
                <a:hlinkClick r:id="rId8"/>
              </a:rPr>
              <a:t>https://ina.workforcegps.org/blog/general/2016/07/26/15/30/DOL-Grantee-Orientation-Handbook</a:t>
            </a:r>
            <a:r>
              <a:rPr lang="en-US" sz="1600" dirty="0">
                <a:latin typeface="Calibri" panose="020F0502020204030204" pitchFamily="34" charset="0"/>
              </a:rPr>
              <a:t> </a:t>
            </a:r>
          </a:p>
          <a:p>
            <a:pPr marL="0" indent="0">
              <a:spcBef>
                <a:spcPts val="600"/>
              </a:spcBef>
              <a:spcAft>
                <a:spcPts val="0"/>
              </a:spcAft>
              <a:buFont typeface="Wingdings" panose="05000000000000000000" pitchFamily="2" charset="2"/>
              <a:buChar char="Ø"/>
            </a:pPr>
            <a:r>
              <a:rPr lang="en-US" sz="1600" b="1" dirty="0">
                <a:solidFill>
                  <a:schemeClr val="tx1"/>
                </a:solidFill>
                <a:latin typeface="Calibri" panose="020F0502020204030204" pitchFamily="34" charset="0"/>
              </a:rPr>
              <a:t>DOL ETA Financial Reporting Website: </a:t>
            </a:r>
            <a:r>
              <a:rPr lang="en-US" sz="1600" dirty="0">
                <a:solidFill>
                  <a:schemeClr val="tx1"/>
                </a:solidFill>
                <a:latin typeface="Calibri" panose="020F0502020204030204" pitchFamily="34" charset="0"/>
                <a:hlinkClick r:id="rId9"/>
              </a:rPr>
              <a:t>https://www.doleta.gov/grants/financial_reporting.cfm</a:t>
            </a:r>
            <a:r>
              <a:rPr lang="en-US" sz="1600" dirty="0">
                <a:solidFill>
                  <a:schemeClr val="tx1"/>
                </a:solidFill>
                <a:latin typeface="Calibri" panose="020F0502020204030204" pitchFamily="34" charset="0"/>
              </a:rPr>
              <a:t>  </a:t>
            </a:r>
          </a:p>
          <a:p>
            <a:pPr marL="0" indent="0">
              <a:spcBef>
                <a:spcPts val="600"/>
              </a:spcBef>
              <a:spcAft>
                <a:spcPts val="0"/>
              </a:spcAft>
              <a:buFont typeface="Wingdings" panose="05000000000000000000" pitchFamily="2" charset="2"/>
              <a:buChar char="Ø"/>
              <a:defRPr/>
            </a:pPr>
            <a:r>
              <a:rPr lang="en-US" sz="1600" b="1" dirty="0">
                <a:solidFill>
                  <a:schemeClr val="tx1"/>
                </a:solidFill>
                <a:latin typeface="Calibri" panose="020F0502020204030204" pitchFamily="34" charset="0"/>
              </a:rPr>
              <a:t>Uniform Administrative Requirements: </a:t>
            </a:r>
            <a:r>
              <a:rPr lang="en-US" sz="1600" dirty="0">
                <a:solidFill>
                  <a:schemeClr val="tx1"/>
                </a:solidFill>
                <a:latin typeface="Calibri" panose="020F0502020204030204" pitchFamily="34" charset="0"/>
                <a:hlinkClick r:id="rId10"/>
              </a:rPr>
              <a:t>https://www.doleta.gov/grants/UniformGuidance.cfm</a:t>
            </a:r>
            <a:endParaRPr lang="en-US" sz="1600" dirty="0">
              <a:solidFill>
                <a:schemeClr val="tx1"/>
              </a:solidFill>
              <a:latin typeface="Calibri" panose="020F0502020204030204" pitchFamily="34" charset="0"/>
            </a:endParaRPr>
          </a:p>
          <a:p>
            <a:pPr marL="0" indent="0">
              <a:spcBef>
                <a:spcPts val="600"/>
              </a:spcBef>
              <a:spcAft>
                <a:spcPts val="0"/>
              </a:spcAft>
              <a:buFont typeface="Wingdings" panose="05000000000000000000" pitchFamily="2" charset="2"/>
              <a:buChar char="Ø"/>
              <a:defRPr/>
            </a:pPr>
            <a:r>
              <a:rPr lang="en-US" sz="1600" b="1" dirty="0">
                <a:solidFill>
                  <a:schemeClr val="tx1"/>
                </a:solidFill>
                <a:latin typeface="Calibri" panose="020F0502020204030204" pitchFamily="34" charset="0"/>
              </a:rPr>
              <a:t>TRAINING AND EMPLOYMENT GUIDANCE LETTER No. 15-14: ETA Implementation of New Uniform Guidance: </a:t>
            </a:r>
            <a:r>
              <a:rPr lang="en-US" sz="1600" u="sng" dirty="0">
                <a:latin typeface="Calibri" panose="020F0502020204030204" pitchFamily="34" charset="0"/>
                <a:hlinkClick r:id="rId11"/>
              </a:rPr>
              <a:t>http://wdr.doleta.gov/directives/corr_doc.cfm?DOCN=5740</a:t>
            </a:r>
            <a:r>
              <a:rPr lang="en-US" sz="1600" dirty="0">
                <a:latin typeface="Calibri" panose="020F0502020204030204" pitchFamily="34" charset="0"/>
              </a:rPr>
              <a:t> </a:t>
            </a:r>
          </a:p>
          <a:p>
            <a:pPr marL="0" indent="0">
              <a:lnSpc>
                <a:spcPct val="110000"/>
              </a:lnSpc>
              <a:spcBef>
                <a:spcPts val="600"/>
              </a:spcBef>
              <a:spcAft>
                <a:spcPts val="0"/>
              </a:spcAft>
              <a:buFont typeface="Wingdings" panose="05000000000000000000" pitchFamily="2" charset="2"/>
              <a:buChar char="Ø"/>
              <a:defRPr/>
            </a:pPr>
            <a:r>
              <a:rPr lang="en-US" sz="1600" b="1" dirty="0">
                <a:solidFill>
                  <a:schemeClr val="tx1"/>
                </a:solidFill>
                <a:latin typeface="Calibri" panose="020F0502020204030204" pitchFamily="34" charset="0"/>
              </a:rPr>
              <a:t>DOL ETA Grant Resources: </a:t>
            </a:r>
            <a:r>
              <a:rPr lang="en-US" sz="1600" u="sng" dirty="0">
                <a:latin typeface="Calibri" panose="020F0502020204030204" pitchFamily="34" charset="0"/>
                <a:hlinkClick r:id="rId12"/>
              </a:rPr>
              <a:t>https://www.doleta.gov/grants/resources.cfm</a:t>
            </a:r>
            <a:r>
              <a:rPr lang="en-US" sz="1600" dirty="0">
                <a:latin typeface="Calibri" panose="020F0502020204030204" pitchFamily="34" charset="0"/>
              </a:rPr>
              <a:t> </a:t>
            </a:r>
          </a:p>
          <a:p>
            <a:pPr marL="0" indent="0">
              <a:lnSpc>
                <a:spcPct val="110000"/>
              </a:lnSpc>
              <a:spcBef>
                <a:spcPts val="600"/>
              </a:spcBef>
              <a:spcAft>
                <a:spcPts val="0"/>
              </a:spcAft>
              <a:buFont typeface="Wingdings" panose="05000000000000000000" pitchFamily="2" charset="2"/>
              <a:buChar char="Ø"/>
              <a:defRPr/>
            </a:pPr>
            <a:r>
              <a:rPr lang="en-US" sz="1600" b="1" dirty="0">
                <a:solidFill>
                  <a:schemeClr val="tx1"/>
                </a:solidFill>
                <a:latin typeface="Calibri" panose="020F0502020204030204" pitchFamily="34" charset="0"/>
              </a:rPr>
              <a:t>ETA’s on-line Grantee Fiscal Reporting System</a:t>
            </a:r>
            <a:r>
              <a:rPr lang="en-US" sz="1600" dirty="0">
                <a:solidFill>
                  <a:schemeClr val="tx1"/>
                </a:solidFill>
                <a:latin typeface="Calibri" panose="020F0502020204030204" pitchFamily="34" charset="0"/>
              </a:rPr>
              <a:t> (ETA 9130 Information): </a:t>
            </a:r>
            <a:r>
              <a:rPr lang="en-US" sz="1600" dirty="0">
                <a:solidFill>
                  <a:schemeClr val="tx1"/>
                </a:solidFill>
                <a:latin typeface="Calibri" panose="020F0502020204030204" pitchFamily="34" charset="0"/>
                <a:hlinkClick r:id="rId13"/>
              </a:rPr>
              <a:t>www.doleta.gov/grants</a:t>
            </a:r>
            <a:endParaRPr lang="en-US" sz="1600" dirty="0">
              <a:latin typeface="Calibri" panose="020F0502020204030204" pitchFamily="34" charset="0"/>
            </a:endParaRPr>
          </a:p>
        </p:txBody>
      </p:sp>
    </p:spTree>
    <p:extLst>
      <p:ext uri="{BB962C8B-B14F-4D97-AF65-F5344CB8AC3E}">
        <p14:creationId xmlns:p14="http://schemas.microsoft.com/office/powerpoint/2010/main" val="20107216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Shape 546"/>
          <p:cNvSpPr txBox="1">
            <a:spLocks noGrp="1"/>
          </p:cNvSpPr>
          <p:nvPr>
            <p:ph type="title"/>
          </p:nvPr>
        </p:nvSpPr>
        <p:spPr>
          <a:xfrm>
            <a:off x="508000" y="2565400"/>
            <a:ext cx="7073899" cy="3187699"/>
          </a:xfrm>
          <a:prstGeom prst="rect">
            <a:avLst/>
          </a:prstGeom>
          <a:noFill/>
          <a:ln>
            <a:noFill/>
          </a:ln>
        </p:spPr>
        <p:txBody>
          <a:bodyPr lIns="91425" tIns="45700" rIns="91425" bIns="45700" anchor="b" anchorCtr="0">
            <a:noAutofit/>
          </a:bodyPr>
          <a:lstStyle/>
          <a:p>
            <a:pPr marL="0" marR="0" lvl="0" indent="0" algn="ctr" rtl="0">
              <a:lnSpc>
                <a:spcPct val="85000"/>
              </a:lnSpc>
              <a:spcBef>
                <a:spcPts val="0"/>
              </a:spcBef>
              <a:buClr>
                <a:srgbClr val="7A232E"/>
              </a:buClr>
              <a:buSzPct val="25000"/>
              <a:buFont typeface="Noto Sans Symbols"/>
              <a:buNone/>
            </a:pPr>
            <a:r>
              <a:rPr lang="en-US" sz="3600" b="0" i="0" u="none" strike="noStrike" cap="small" dirty="0">
                <a:solidFill>
                  <a:srgbClr val="004874"/>
                </a:solidFill>
                <a:latin typeface="Impact"/>
                <a:ea typeface="Impact"/>
                <a:cs typeface="Impact"/>
                <a:sym typeface="Impact"/>
              </a:rPr>
              <a:t>TechHire Grantee Mailbox</a:t>
            </a:r>
            <a:br>
              <a:rPr lang="en-US" sz="3600" b="0" i="0" u="none" strike="noStrike" cap="small" dirty="0">
                <a:solidFill>
                  <a:srgbClr val="004874"/>
                </a:solidFill>
                <a:latin typeface="Impact"/>
                <a:ea typeface="Impact"/>
                <a:cs typeface="Impact"/>
                <a:sym typeface="Impact"/>
              </a:rPr>
            </a:br>
            <a:r>
              <a:rPr lang="en-US" sz="3600" b="0" i="0" u="none" strike="noStrike" cap="small" dirty="0">
                <a:solidFill>
                  <a:srgbClr val="004874"/>
                </a:solidFill>
                <a:latin typeface="Impact"/>
                <a:ea typeface="Impact"/>
                <a:cs typeface="Impact"/>
                <a:sym typeface="Impact"/>
              </a:rPr>
              <a:t>TechHire@dol.gov </a:t>
            </a:r>
            <a:br>
              <a:rPr lang="en-US" sz="3600" b="0" i="0" u="none" strike="noStrike" cap="small" dirty="0">
                <a:solidFill>
                  <a:srgbClr val="004874"/>
                </a:solidFill>
                <a:latin typeface="Impact"/>
                <a:ea typeface="Impact"/>
                <a:cs typeface="Impact"/>
                <a:sym typeface="Impact"/>
              </a:rPr>
            </a:br>
            <a:br>
              <a:rPr lang="en-US" sz="3600" b="0" i="0" u="none" strike="noStrike" cap="small" dirty="0">
                <a:solidFill>
                  <a:srgbClr val="004874"/>
                </a:solidFill>
                <a:latin typeface="Impact"/>
                <a:ea typeface="Impact"/>
                <a:cs typeface="Impact"/>
                <a:sym typeface="Impact"/>
              </a:rPr>
            </a:br>
            <a:r>
              <a:rPr lang="en-US" sz="3600" b="0" i="0" u="none" strike="noStrike" cap="small" dirty="0">
                <a:solidFill>
                  <a:srgbClr val="004874"/>
                </a:solidFill>
                <a:latin typeface="Impact"/>
                <a:ea typeface="Impact"/>
                <a:cs typeface="Impact"/>
                <a:sym typeface="Impact"/>
              </a:rPr>
              <a:t>To Reach your Federal Project Officer, DOL National Office and Technical Assistance Providers</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2" name="TextBox 1"/>
          <p:cNvSpPr txBox="1"/>
          <p:nvPr/>
        </p:nvSpPr>
        <p:spPr>
          <a:xfrm>
            <a:off x="762000" y="4876800"/>
            <a:ext cx="7543800" cy="1754326"/>
          </a:xfrm>
          <a:prstGeom prst="rect">
            <a:avLst/>
          </a:prstGeom>
          <a:solidFill>
            <a:schemeClr val="lt1">
              <a:alpha val="86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800" b="1" i="1" dirty="0">
                <a:solidFill>
                  <a:schemeClr val="accent2"/>
                </a:solidFill>
              </a:rPr>
              <a:t>“These partnerships are clearing important pathways for communities to develop talent and facilitate growth. And it is especially heartening to see these resources being leveraged to create opportunities for at-risk and disadvantaged youth and other special populations.” </a:t>
            </a:r>
          </a:p>
          <a:p>
            <a:pPr algn="r"/>
            <a:r>
              <a:rPr lang="en-US" sz="1800" b="1" i="1" dirty="0">
                <a:solidFill>
                  <a:schemeClr val="accent2"/>
                </a:solidFill>
              </a:rPr>
              <a:t>				- President Barack Obama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latin typeface="Rockwell" panose="02060603020205020403" pitchFamily="18" charset="0"/>
              </a:rPr>
              <a:t>Introductions</a:t>
            </a:r>
          </a:p>
        </p:txBody>
      </p:sp>
      <p:sp>
        <p:nvSpPr>
          <p:cNvPr id="3" name="Content Placeholder 2"/>
          <p:cNvSpPr>
            <a:spLocks noGrp="1"/>
          </p:cNvSpPr>
          <p:nvPr>
            <p:ph idx="1"/>
          </p:nvPr>
        </p:nvSpPr>
        <p:spPr>
          <a:xfrm>
            <a:off x="228600" y="1219200"/>
            <a:ext cx="7848600" cy="4876800"/>
          </a:xfrm>
        </p:spPr>
        <p:txBody>
          <a:bodyPr/>
          <a:lstStyle/>
          <a:p>
            <a:pPr marL="0" lvl="0" indent="0">
              <a:spcBef>
                <a:spcPts val="600"/>
              </a:spcBef>
              <a:buNone/>
              <a:defRPr/>
            </a:pPr>
            <a:r>
              <a:rPr lang="en-US" sz="2400" b="1" dirty="0">
                <a:solidFill>
                  <a:schemeClr val="accent2"/>
                </a:solidFill>
                <a:latin typeface="+mj-lt"/>
                <a:cs typeface="+mn-cs"/>
              </a:rPr>
              <a:t>Department of Labor, Employment and Training Administration (ETA)</a:t>
            </a:r>
          </a:p>
          <a:p>
            <a:pPr marL="457200" lvl="0" indent="-457200">
              <a:spcBef>
                <a:spcPts val="600"/>
              </a:spcBef>
              <a:buFont typeface="Wingdings" panose="05000000000000000000" pitchFamily="2" charset="2"/>
              <a:buChar char="Ø"/>
              <a:defRPr/>
            </a:pPr>
            <a:r>
              <a:rPr lang="en-US" sz="2800" b="1" u="sng" dirty="0">
                <a:solidFill>
                  <a:srgbClr val="4F81BD">
                    <a:lumMod val="50000"/>
                  </a:srgbClr>
                </a:solidFill>
                <a:latin typeface="Calibri"/>
                <a:cs typeface="+mn-cs"/>
              </a:rPr>
              <a:t>National Office</a:t>
            </a:r>
          </a:p>
          <a:p>
            <a:pPr marL="857250" lvl="1" indent="-457200">
              <a:spcBef>
                <a:spcPts val="600"/>
              </a:spcBef>
              <a:buFont typeface="Wingdings" panose="05000000000000000000" pitchFamily="2" charset="2"/>
              <a:buChar char="§"/>
              <a:defRPr/>
            </a:pPr>
            <a:r>
              <a:rPr lang="en-US" sz="2400" b="1" dirty="0">
                <a:solidFill>
                  <a:srgbClr val="4F81BD">
                    <a:lumMod val="50000"/>
                  </a:srgbClr>
                </a:solidFill>
                <a:latin typeface="Calibri"/>
                <a:cs typeface="+mn-cs"/>
              </a:rPr>
              <a:t>Program Office</a:t>
            </a:r>
            <a:r>
              <a:rPr lang="en-US" sz="2400" dirty="0">
                <a:solidFill>
                  <a:srgbClr val="4F81BD">
                    <a:lumMod val="50000"/>
                  </a:srgbClr>
                </a:solidFill>
                <a:latin typeface="Calibri"/>
                <a:cs typeface="+mn-cs"/>
              </a:rPr>
              <a:t> – Division of Strategic Investments (DSI)</a:t>
            </a:r>
          </a:p>
          <a:p>
            <a:pPr marL="857250" lvl="1" indent="-457200">
              <a:spcBef>
                <a:spcPts val="600"/>
              </a:spcBef>
              <a:buFont typeface="Wingdings" panose="05000000000000000000" pitchFamily="2" charset="2"/>
              <a:buChar char="§"/>
              <a:defRPr/>
            </a:pPr>
            <a:r>
              <a:rPr lang="en-US" sz="2400" b="1" dirty="0">
                <a:solidFill>
                  <a:srgbClr val="4F81BD">
                    <a:lumMod val="50000"/>
                  </a:srgbClr>
                </a:solidFill>
                <a:latin typeface="Calibri"/>
                <a:cs typeface="+mn-cs"/>
              </a:rPr>
              <a:t>Grant Office</a:t>
            </a:r>
            <a:r>
              <a:rPr lang="en-US" sz="2400" dirty="0">
                <a:solidFill>
                  <a:srgbClr val="4F81BD">
                    <a:lumMod val="50000"/>
                  </a:srgbClr>
                </a:solidFill>
                <a:latin typeface="Calibri"/>
                <a:cs typeface="+mn-cs"/>
              </a:rPr>
              <a:t> – Office of Grants Management (OGM)</a:t>
            </a:r>
          </a:p>
          <a:p>
            <a:pPr marL="857250" lvl="1" indent="-457200">
              <a:spcBef>
                <a:spcPts val="600"/>
              </a:spcBef>
              <a:buFont typeface="Wingdings" panose="05000000000000000000" pitchFamily="2" charset="2"/>
              <a:buChar char="§"/>
              <a:defRPr/>
            </a:pPr>
            <a:r>
              <a:rPr lang="en-US" sz="2400" b="1" dirty="0">
                <a:solidFill>
                  <a:srgbClr val="4F81BD">
                    <a:lumMod val="50000"/>
                  </a:srgbClr>
                </a:solidFill>
                <a:latin typeface="Calibri"/>
                <a:cs typeface="+mn-cs"/>
              </a:rPr>
              <a:t>Chief Evaluation Office</a:t>
            </a:r>
            <a:r>
              <a:rPr lang="en-US" sz="2400" dirty="0">
                <a:solidFill>
                  <a:srgbClr val="4F81BD">
                    <a:lumMod val="50000"/>
                  </a:srgbClr>
                </a:solidFill>
                <a:latin typeface="Calibri"/>
                <a:cs typeface="+mn-cs"/>
              </a:rPr>
              <a:t> (CEO)</a:t>
            </a:r>
            <a:endParaRPr lang="en-US" sz="2400" b="1" u="sng" dirty="0">
              <a:solidFill>
                <a:srgbClr val="4F81BD">
                  <a:lumMod val="50000"/>
                </a:srgbClr>
              </a:solidFill>
              <a:latin typeface="Calibri"/>
              <a:cs typeface="+mn-cs"/>
            </a:endParaRPr>
          </a:p>
          <a:p>
            <a:pPr marL="457200" lvl="0" indent="-457200">
              <a:spcBef>
                <a:spcPts val="600"/>
              </a:spcBef>
              <a:buFont typeface="Wingdings" panose="05000000000000000000" pitchFamily="2" charset="2"/>
              <a:buChar char="Ø"/>
              <a:defRPr/>
            </a:pPr>
            <a:r>
              <a:rPr lang="en-US" sz="2800" b="1" u="sng" dirty="0">
                <a:solidFill>
                  <a:srgbClr val="4F81BD">
                    <a:lumMod val="50000"/>
                  </a:srgbClr>
                </a:solidFill>
                <a:latin typeface="Calibri"/>
                <a:cs typeface="+mn-cs"/>
              </a:rPr>
              <a:t>Regional Office</a:t>
            </a:r>
          </a:p>
          <a:p>
            <a:pPr marL="857250" lvl="1" indent="-457200">
              <a:spcBef>
                <a:spcPts val="600"/>
              </a:spcBef>
              <a:buFont typeface="Wingdings" panose="05000000000000000000" pitchFamily="2" charset="2"/>
              <a:buChar char="§"/>
              <a:defRPr/>
            </a:pPr>
            <a:r>
              <a:rPr lang="en-US" sz="2400" dirty="0">
                <a:solidFill>
                  <a:srgbClr val="4F81BD">
                    <a:lumMod val="50000"/>
                  </a:srgbClr>
                </a:solidFill>
                <a:latin typeface="Calibri"/>
                <a:cs typeface="+mn-cs"/>
              </a:rPr>
              <a:t>Federal Project Officer (FPO)</a:t>
            </a:r>
          </a:p>
        </p:txBody>
      </p:sp>
    </p:spTree>
    <p:extLst>
      <p:ext uri="{BB962C8B-B14F-4D97-AF65-F5344CB8AC3E}">
        <p14:creationId xmlns:p14="http://schemas.microsoft.com/office/powerpoint/2010/main" val="3877128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7543800" cy="1066800"/>
          </a:xfrm>
        </p:spPr>
        <p:txBody>
          <a:bodyPr/>
          <a:lstStyle/>
          <a:p>
            <a:r>
              <a:rPr lang="en-US" sz="2800" b="1" dirty="0">
                <a:latin typeface="Rockwell" panose="02060603020205020403" pitchFamily="18" charset="0"/>
              </a:rPr>
              <a:t>DOL National Office: </a:t>
            </a:r>
            <a:br>
              <a:rPr lang="en-US" sz="2800" b="1" dirty="0">
                <a:latin typeface="Rockwell" panose="02060603020205020403" pitchFamily="18" charset="0"/>
              </a:rPr>
            </a:br>
            <a:r>
              <a:rPr lang="en-US" sz="2800" b="1" dirty="0">
                <a:latin typeface="Rockwell" panose="02060603020205020403" pitchFamily="18" charset="0"/>
              </a:rPr>
              <a:t>Division of Strategic Investments (DSI) </a:t>
            </a:r>
          </a:p>
        </p:txBody>
      </p:sp>
      <p:sp>
        <p:nvSpPr>
          <p:cNvPr id="3" name="Content Placeholder 2"/>
          <p:cNvSpPr>
            <a:spLocks noGrp="1"/>
          </p:cNvSpPr>
          <p:nvPr>
            <p:ph idx="1"/>
          </p:nvPr>
        </p:nvSpPr>
        <p:spPr>
          <a:xfrm>
            <a:off x="304800" y="1066800"/>
            <a:ext cx="7924800" cy="5334000"/>
          </a:xfrm>
        </p:spPr>
        <p:txBody>
          <a:bodyPr>
            <a:normAutofit/>
          </a:bodyPr>
          <a:lstStyle/>
          <a:p>
            <a:pPr marL="0" lvl="0" indent="0">
              <a:buNone/>
              <a:defRPr/>
            </a:pPr>
            <a:r>
              <a:rPr lang="en-US" sz="2800" b="1" dirty="0">
                <a:solidFill>
                  <a:schemeClr val="accent2"/>
                </a:solidFill>
                <a:latin typeface="+mj-lt"/>
                <a:cs typeface="+mn-cs"/>
              </a:rPr>
              <a:t>The </a:t>
            </a:r>
            <a:r>
              <a:rPr lang="en-US" sz="2800" b="1" u="sng" dirty="0">
                <a:solidFill>
                  <a:schemeClr val="accent2"/>
                </a:solidFill>
                <a:latin typeface="+mj-lt"/>
                <a:cs typeface="+mn-cs"/>
              </a:rPr>
              <a:t>Program Office</a:t>
            </a:r>
            <a:r>
              <a:rPr lang="en-US" sz="2800" b="1" dirty="0">
                <a:solidFill>
                  <a:schemeClr val="accent2"/>
                </a:solidFill>
                <a:latin typeface="+mj-lt"/>
                <a:cs typeface="+mn-cs"/>
              </a:rPr>
              <a:t> has several functions:</a:t>
            </a:r>
          </a:p>
          <a:p>
            <a:pPr marL="342900" lvl="1" indent="-342900">
              <a:spcBef>
                <a:spcPct val="20000"/>
              </a:spcBef>
              <a:spcAft>
                <a:spcPts val="0"/>
              </a:spcAft>
              <a:buFont typeface="Wingdings" panose="05000000000000000000" pitchFamily="2" charset="2"/>
              <a:buChar char="Ø"/>
              <a:defRPr/>
            </a:pPr>
            <a:r>
              <a:rPr lang="en-US" sz="2800" dirty="0">
                <a:solidFill>
                  <a:prstClr val="black"/>
                </a:solidFill>
                <a:latin typeface="Calibri"/>
                <a:cs typeface="+mn-cs"/>
              </a:rPr>
              <a:t>Supports Federal Project Officers (FPOs)</a:t>
            </a:r>
          </a:p>
          <a:p>
            <a:pPr marL="342900" lvl="1" indent="-342900">
              <a:spcBef>
                <a:spcPct val="20000"/>
              </a:spcBef>
              <a:spcAft>
                <a:spcPts val="0"/>
              </a:spcAft>
              <a:buFont typeface="Wingdings" panose="05000000000000000000" pitchFamily="2" charset="2"/>
              <a:buChar char="Ø"/>
              <a:defRPr/>
            </a:pPr>
            <a:r>
              <a:rPr lang="en-US" sz="2800" dirty="0">
                <a:solidFill>
                  <a:prstClr val="black"/>
                </a:solidFill>
                <a:latin typeface="Calibri"/>
                <a:cs typeface="+mn-cs"/>
              </a:rPr>
              <a:t>Provides Policy Clarification and Guidance</a:t>
            </a:r>
          </a:p>
          <a:p>
            <a:pPr marL="342900" lvl="1" indent="-342900">
              <a:spcBef>
                <a:spcPct val="20000"/>
              </a:spcBef>
              <a:spcAft>
                <a:spcPts val="0"/>
              </a:spcAft>
              <a:buFont typeface="Wingdings" panose="05000000000000000000" pitchFamily="2" charset="2"/>
              <a:buChar char="Ø"/>
              <a:defRPr/>
            </a:pPr>
            <a:r>
              <a:rPr lang="en-US" sz="2800" dirty="0">
                <a:solidFill>
                  <a:prstClr val="black"/>
                </a:solidFill>
                <a:latin typeface="Calibri"/>
                <a:cs typeface="+mn-cs"/>
              </a:rPr>
              <a:t>Provides Technical Assistance (“TA”)</a:t>
            </a:r>
          </a:p>
          <a:p>
            <a:pPr marL="758825" lvl="3" indent="-285750">
              <a:spcBef>
                <a:spcPct val="20000"/>
              </a:spcBef>
              <a:spcAft>
                <a:spcPts val="0"/>
              </a:spcAft>
              <a:buFont typeface="Wingdings" panose="05000000000000000000" pitchFamily="2" charset="2"/>
              <a:buChar char="§"/>
              <a:defRPr/>
            </a:pPr>
            <a:r>
              <a:rPr lang="en-US" sz="2000" i="1" dirty="0">
                <a:solidFill>
                  <a:schemeClr val="tx1"/>
                </a:solidFill>
                <a:latin typeface="Calibri"/>
                <a:cs typeface="+mn-cs"/>
              </a:rPr>
              <a:t>Together with an external TA provider</a:t>
            </a:r>
          </a:p>
          <a:p>
            <a:pPr marL="342900" lvl="1" indent="-342900">
              <a:spcBef>
                <a:spcPct val="20000"/>
              </a:spcBef>
              <a:spcAft>
                <a:spcPts val="0"/>
              </a:spcAft>
              <a:buFont typeface="Wingdings" panose="05000000000000000000" pitchFamily="2" charset="2"/>
              <a:buChar char="Ø"/>
              <a:defRPr/>
            </a:pPr>
            <a:r>
              <a:rPr lang="en-US" sz="2800" dirty="0">
                <a:solidFill>
                  <a:prstClr val="black"/>
                </a:solidFill>
                <a:latin typeface="Calibri"/>
                <a:cs typeface="+mn-cs"/>
              </a:rPr>
              <a:t>Creates peer learning opportunities</a:t>
            </a:r>
          </a:p>
          <a:p>
            <a:pPr marL="342900" lvl="1" indent="-342900">
              <a:spcBef>
                <a:spcPct val="20000"/>
              </a:spcBef>
              <a:spcAft>
                <a:spcPts val="0"/>
              </a:spcAft>
              <a:buFont typeface="Wingdings" panose="05000000000000000000" pitchFamily="2" charset="2"/>
              <a:buChar char="Ø"/>
              <a:defRPr/>
            </a:pPr>
            <a:r>
              <a:rPr lang="en-US" sz="2800" dirty="0">
                <a:solidFill>
                  <a:prstClr val="black"/>
                </a:solidFill>
                <a:latin typeface="Calibri"/>
                <a:cs typeface="+mn-cs"/>
              </a:rPr>
              <a:t>Collects performance data</a:t>
            </a:r>
          </a:p>
          <a:p>
            <a:pPr marL="342900" lvl="1" indent="-342900">
              <a:spcBef>
                <a:spcPct val="20000"/>
              </a:spcBef>
              <a:spcAft>
                <a:spcPts val="0"/>
              </a:spcAft>
              <a:buFont typeface="Wingdings" panose="05000000000000000000" pitchFamily="2" charset="2"/>
              <a:buChar char="Ø"/>
              <a:defRPr/>
            </a:pPr>
            <a:r>
              <a:rPr lang="en-US" sz="2800" dirty="0">
                <a:solidFill>
                  <a:prstClr val="black"/>
                </a:solidFill>
                <a:latin typeface="Calibri"/>
                <a:cs typeface="+mn-cs"/>
              </a:rPr>
              <a:t>Reviews some grant modifications</a:t>
            </a:r>
          </a:p>
          <a:p>
            <a:pPr marL="342900" lvl="1" indent="-342900">
              <a:spcBef>
                <a:spcPct val="20000"/>
              </a:spcBef>
              <a:spcAft>
                <a:spcPts val="0"/>
              </a:spcAft>
              <a:buFont typeface="Wingdings" panose="05000000000000000000" pitchFamily="2" charset="2"/>
              <a:buChar char="Ø"/>
              <a:defRPr/>
            </a:pPr>
            <a:r>
              <a:rPr lang="en-US" sz="2800" dirty="0">
                <a:solidFill>
                  <a:prstClr val="black"/>
                </a:solidFill>
                <a:latin typeface="Calibri"/>
                <a:cs typeface="+mn-cs"/>
              </a:rPr>
              <a:t>Periodically requests additional information about your grant</a:t>
            </a:r>
          </a:p>
          <a:p>
            <a:endParaRPr lang="en-US" dirty="0"/>
          </a:p>
        </p:txBody>
      </p:sp>
    </p:spTree>
    <p:extLst>
      <p:ext uri="{BB962C8B-B14F-4D97-AF65-F5344CB8AC3E}">
        <p14:creationId xmlns:p14="http://schemas.microsoft.com/office/powerpoint/2010/main" val="321091410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9.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8&quot;/&gt;&lt;/object&gt;&lt;object type=&quot;3&quot; unique_id=&quot;10005&quot;&gt;&lt;property id=&quot;20148&quot; value=&quot;5&quot;/&gt;&lt;property id=&quot;20300&quot; value=&quot;Slide 3 - &amp;quot;TechHire Grantees&amp;quot;&quot;/&gt;&lt;property id=&quot;20307&quot; value=&quot;296&quot;/&gt;&lt;/object&gt;&lt;object type=&quot;3&quot; unique_id=&quot;10006&quot;&gt;&lt;property id=&quot;20148&quot; value=&quot;5&quot;/&gt;&lt;property id=&quot;20300&quot; value=&quot;Slide 4 - &amp;quot;H1-B TechHire Partnership Grants&amp;quot;&quot;/&gt;&lt;property id=&quot;20307&quot; value=&quot;257&quot;/&gt;&lt;/object&gt;&lt;object type=&quot;3&quot; unique_id=&quot;10007&quot;&gt;&lt;property id=&quot;20148&quot; value=&quot;5&quot;/&gt;&lt;property id=&quot;20300&quot; value=&quot;Slide 5 - &amp;quot;Department of Labor  Employment and Training Administration&amp;quot;&quot;/&gt;&lt;property id=&quot;20307&quot; value=&quot;260&quot;/&gt;&lt;/object&gt;&lt;object type=&quot;3&quot; unique_id=&quot;10008&quot;&gt;&lt;property id=&quot;20148&quot; value=&quot;5&quot;/&gt;&lt;property id=&quot;20300&quot; value=&quot;Slide 6 - &amp;quot;Melissa Abdullah&amp;quot;&quot;/&gt;&lt;property id=&quot;20307&quot; value=&quot;261&quot;/&gt;&lt;/object&gt;&lt;object type=&quot;3&quot; unique_id=&quot;10009&quot;&gt;&lt;property id=&quot;20148&quot; value=&quot;5&quot;/&gt;&lt;property id=&quot;20300&quot; value=&quot;Slide 7 - &amp;quot;Today’s Agenda&amp;quot;&quot;/&gt;&lt;property id=&quot;20307&quot; value=&quot;289&quot;/&gt;&lt;/object&gt;&lt;object type=&quot;3&quot; unique_id=&quot;10010&quot;&gt;&lt;property id=&quot;20148&quot; value=&quot;5&quot;/&gt;&lt;property id=&quot;20300&quot; value=&quot;Slide 8 - &amp;quot;Introductions&amp;quot;&quot;/&gt;&lt;property id=&quot;20307&quot; value=&quot;290&quot;/&gt;&lt;/object&gt;&lt;object type=&quot;3&quot; unique_id=&quot;10011&quot;&gt;&lt;property id=&quot;20148&quot; value=&quot;5&quot;/&gt;&lt;property id=&quot;20300&quot; value=&quot;Slide 9 - &amp;quot;DOL National Office:  Division of Strategic Investments (DSI) &amp;quot;&quot;/&gt;&lt;property id=&quot;20307&quot; value=&quot;291&quot;/&gt;&lt;/object&gt;&lt;object type=&quot;3&quot; unique_id=&quot;10012&quot;&gt;&lt;property id=&quot;20148&quot; value=&quot;5&quot;/&gt;&lt;property id=&quot;20300&quot; value=&quot;Slide 10 - &amp;quot;DOL National Office Technical Assistance&amp;quot;&quot;/&gt;&lt;property id=&quot;20307&quot; value=&quot;292&quot;/&gt;&lt;/object&gt;&lt;object type=&quot;3&quot; unique_id=&quot;10013&quot;&gt;&lt;property id=&quot;20148&quot; value=&quot;5&quot;/&gt;&lt;property id=&quot;20300&quot; value=&quot;Slide 11 - &amp;quot;DOL National Office Office of Grants Management (OGM) &amp;quot;&quot;/&gt;&lt;property id=&quot;20307&quot; value=&quot;293&quot;/&gt;&lt;/object&gt;&lt;object type=&quot;3&quot; unique_id=&quot;10014&quot;&gt;&lt;property id=&quot;20148&quot; value=&quot;5&quot;/&gt;&lt;property id=&quot;20300&quot; value=&quot;Slide 12 - &amp;quot;Regional Office Role&amp;quot;&quot;/&gt;&lt;property id=&quot;20307&quot; value=&quot;294&quot;/&gt;&lt;/object&gt;&lt;object type=&quot;3&quot; unique_id=&quot;10015&quot;&gt;&lt;property id=&quot;20148&quot; value=&quot;5&quot;/&gt;&lt;property id=&quot;20300&quot; value=&quot;Slide 13 - &amp;quot;DOL Chief Evaluation Office&amp;quot;&quot;/&gt;&lt;property id=&quot;20307&quot; value=&quot;295&quot;/&gt;&lt;/object&gt;&lt;object type=&quot;3&quot; unique_id=&quot;10016&quot;&gt;&lt;property id=&quot;20148&quot; value=&quot;5&quot;/&gt;&lt;property id=&quot;20300&quot; value=&quot;Slide 14 - &amp;quot;Grantee Polling Question&amp;quot;&quot;/&gt;&lt;property id=&quot;20307&quot; value=&quot;297&quot;/&gt;&lt;/object&gt;&lt;object type=&quot;3&quot; unique_id=&quot;10017&quot;&gt;&lt;property id=&quot;20148&quot; value=&quot;5&quot;/&gt;&lt;property id=&quot;20300&quot; value=&quot;Slide 15 - &amp;quot;Grantee Polling Question&amp;quot;&quot;/&gt;&lt;property id=&quot;20307&quot; value=&quot;339&quot;/&gt;&lt;/object&gt;&lt;object type=&quot;3&quot; unique_id=&quot;10018&quot;&gt;&lt;property id=&quot;20148&quot; value=&quot;5&quot;/&gt;&lt;property id=&quot;20300&quot; value=&quot;Slide 16 - &amp;quot;Megan Baird  Program Manager  H-1B Grants&amp;quot;&quot;/&gt;&lt;property id=&quot;20307&quot; value=&quot;298&quot;/&gt;&lt;/object&gt;&lt;object type=&quot;3&quot; unique_id=&quot;10019&quot;&gt;&lt;property id=&quot;20148&quot; value=&quot;5&quot;/&gt;&lt;property id=&quot;20300&quot; value=&quot;Slide 17&quot;/&gt;&lt;property id=&quot;20307&quot; value=&quot;300&quot;/&gt;&lt;/object&gt;&lt;object type=&quot;3&quot; unique_id=&quot;10020&quot;&gt;&lt;property id=&quot;20148&quot; value=&quot;5&quot;/&gt;&lt;property id=&quot;20300&quot; value=&quot;Slide 18 - &amp;quot;Overview of Grantees&amp;quot;&quot;/&gt;&lt;property id=&quot;20307&quot; value=&quot;299&quot;/&gt;&lt;/object&gt;&lt;object type=&quot;3&quot; unique_id=&quot;10021&quot;&gt;&lt;property id=&quot;20148&quot; value=&quot;5&quot;/&gt;&lt;property id=&quot;20300&quot; value=&quot;Slide 19 - &amp;quot;H-1B TechHire Grantees&amp;quot;&quot;/&gt;&lt;property id=&quot;20307&quot; value=&quot;385&quot;/&gt;&lt;/object&gt;&lt;object type=&quot;3&quot; unique_id=&quot;10022&quot;&gt;&lt;property id=&quot;20148&quot; value=&quot;5&quot;/&gt;&lt;property id=&quot;20300&quot; value=&quot;Slide 20 - &amp;quot;H-1B TechHire Grantees and Communities&amp;quot;&quot;/&gt;&lt;property id=&quot;20307&quot; value=&quot;387&quot;/&gt;&lt;/object&gt;&lt;object type=&quot;3&quot; unique_id=&quot;10023&quot;&gt;&lt;property id=&quot;20148&quot; value=&quot;5&quot;/&gt;&lt;property id=&quot;20300&quot; value=&quot;Slide 21 - &amp;quot;Overview of Grantees&amp;quot;&quot;/&gt;&lt;property id=&quot;20307&quot; value=&quot;302&quot;/&gt;&lt;/object&gt;&lt;object type=&quot;3&quot; unique_id=&quot;10024&quot;&gt;&lt;property id=&quot;20148&quot; value=&quot;5&quot;/&gt;&lt;property id=&quot;20300&quot; value=&quot;Slide 22 - &amp;quot;Target Populations&amp;quot;&quot;/&gt;&lt;property id=&quot;20307&quot; value=&quot;303&quot;/&gt;&lt;/object&gt;&lt;object type=&quot;3&quot; unique_id=&quot;10025&quot;&gt;&lt;property id=&quot;20148&quot; value=&quot;5&quot;/&gt;&lt;property id=&quot;20300&quot; value=&quot;Slide 23 - &amp;quot;Target Populations Requirements&amp;quot;&quot;/&gt;&lt;property id=&quot;20307&quot; value=&quot;340&quot;/&gt;&lt;/object&gt;&lt;object type=&quot;3&quot; unique_id=&quot;10026&quot;&gt;&lt;property id=&quot;20148&quot; value=&quot;5&quot;/&gt;&lt;property id=&quot;20300&quot; value=&quot;Slide 24 - &amp;quot;Grantee Polling Question&amp;quot;&quot;/&gt;&lt;property id=&quot;20307&quot; value=&quot;342&quot;/&gt;&lt;/object&gt;&lt;object type=&quot;3&quot; unique_id=&quot;10027&quot;&gt;&lt;property id=&quot;20148&quot; value=&quot;5&quot;/&gt;&lt;property id=&quot;20300&quot; value=&quot;Slide 25 - &amp;quot;Program Overview&amp;quot;&quot;/&gt;&lt;property id=&quot;20307&quot; value=&quot;305&quot;/&gt;&lt;/object&gt;&lt;object type=&quot;3&quot; unique_id=&quot;10028&quot;&gt;&lt;property id=&quot;20148&quot; value=&quot;5&quot;/&gt;&lt;property id=&quot;20300&quot; value=&quot;Slide 26 - &amp;quot;Grantee Polling Question&amp;quot;&quot;/&gt;&lt;property id=&quot;20307&quot; value=&quot;343&quot;/&gt;&lt;/object&gt;&lt;object type=&quot;3&quot; unique_id=&quot;10029&quot;&gt;&lt;property id=&quot;20148&quot; value=&quot;5&quot;/&gt;&lt;property id=&quot;20300&quot; value=&quot;Slide 27 - &amp;quot;Program Overview&amp;quot;&quot;/&gt;&lt;property id=&quot;20307&quot; value=&quot;304&quot;/&gt;&lt;/object&gt;&lt;object type=&quot;3&quot; unique_id=&quot;10030&quot;&gt;&lt;property id=&quot;20148&quot; value=&quot;5&quot;/&gt;&lt;property id=&quot;20300&quot; value=&quot;Slide 28 - &amp;quot;Grantee Polling Question&amp;quot;&quot;/&gt;&lt;property id=&quot;20307&quot; value=&quot;344&quot;/&gt;&lt;/object&gt;&lt;object type=&quot;3&quot; unique_id=&quot;10031&quot;&gt;&lt;property id=&quot;20148&quot; value=&quot;5&quot;/&gt;&lt;property id=&quot;20300&quot; value=&quot;Slide 29&quot;/&gt;&lt;property id=&quot;20307&quot; value=&quot;353&quot;/&gt;&lt;/object&gt;&lt;object type=&quot;3&quot; unique_id=&quot;10032&quot;&gt;&lt;property id=&quot;20148&quot; value=&quot;5&quot;/&gt;&lt;property id=&quot;20300&quot; value=&quot;Slide 30 - &amp;quot;Melissa Abdullah, Grant Officer and Aiyana Pucci, Grant Specialist   ETA Office of Grants Management&amp;quot;&quot;/&gt;&lt;property id=&quot;20307&quot; value=&quot;320&quot;/&gt;&lt;/object&gt;&lt;object type=&quot;3&quot; unique_id=&quot;10033&quot;&gt;&lt;property id=&quot;20148&quot; value=&quot;5&quot;/&gt;&lt;property id=&quot;20300&quot; value=&quot;Slide 31 - &amp;quot;The Grant Award&amp;quot;&quot;/&gt;&lt;property id=&quot;20307&quot; value=&quot;370&quot;/&gt;&lt;/object&gt;&lt;object type=&quot;3&quot; unique_id=&quot;10034&quot;&gt;&lt;property id=&quot;20148&quot; value=&quot;5&quot;/&gt;&lt;property id=&quot;20300&quot; value=&quot;Slide 32 - &amp;quot;Grant Award Letter&amp;quot;&quot;/&gt;&lt;property id=&quot;20307&quot; value=&quot;371&quot;/&gt;&lt;/object&gt;&lt;object type=&quot;3&quot; unique_id=&quot;10035&quot;&gt;&lt;property id=&quot;20148&quot; value=&quot;5&quot;/&gt;&lt;property id=&quot;20300&quot; value=&quot;Slide 33 - &amp;quot;Grant Agreement Notice of Award (NOA)&amp;quot;&quot;/&gt;&lt;property id=&quot;20307&quot; value=&quot;372&quot;/&gt;&lt;/object&gt;&lt;object type=&quot;3&quot; unique_id=&quot;10036&quot;&gt;&lt;property id=&quot;20148&quot; value=&quot;5&quot;/&gt;&lt;property id=&quot;20300&quot; value=&quot;Slide 34 - &amp;quot;Notice of Award Cost Principles and Administrative Requirements&amp;quot;&quot;/&gt;&lt;property id=&quot;20307&quot; value=&quot;373&quot;/&gt;&lt;/object&gt;&lt;object type=&quot;3&quot; unique_id=&quot;10037&quot;&gt;&lt;property id=&quot;20148&quot; value=&quot;5&quot;/&gt;&lt;property id=&quot;20300&quot; value=&quot;Slide 35 - &amp;quot;Grant Agreement Condition of Award &amp;amp; Terms and Conditions&amp;quot;&quot;/&gt;&lt;property id=&quot;20307&quot; value=&quot;374&quot;/&gt;&lt;/object&gt;&lt;object type=&quot;3&quot; unique_id=&quot;10038&quot;&gt;&lt;property id=&quot;20148&quot; value=&quot;5&quot;/&gt;&lt;property id=&quot;20300&quot; value=&quot;Slide 36 - &amp;quot;Grant Agreement Terms and Conditions&amp;quot;&quot;/&gt;&lt;property id=&quot;20307&quot; value=&quot;375&quot;/&gt;&lt;/object&gt;&lt;object type=&quot;3&quot; unique_id=&quot;10039&quot;&gt;&lt;property id=&quot;20148&quot; value=&quot;5&quot;/&gt;&lt;property id=&quot;20300&quot; value=&quot;Slide 37 - &amp;quot;Terms and Conditions – Equipment Purchases&amp;quot;&quot;/&gt;&lt;property id=&quot;20307&quot; value=&quot;376&quot;/&gt;&lt;/object&gt;&lt;object type=&quot;3&quot; unique_id=&quot;10040&quot;&gt;&lt;property id=&quot;20148&quot; value=&quot;5&quot;/&gt;&lt;property id=&quot;20300&quot; value=&quot;Slide 38 - &amp;quot;Grant Agreement Attachments&amp;quot;&quot;/&gt;&lt;property id=&quot;20307&quot; value=&quot;377&quot;/&gt;&lt;/object&gt;&lt;object type=&quot;3&quot; unique_id=&quot;10041&quot;&gt;&lt;property id=&quot;20148&quot; value=&quot;5&quot;/&gt;&lt;property id=&quot;20300&quot; value=&quot;Slide 39 - &amp;quot;Budget and Statement of Work&amp;quot;&quot;/&gt;&lt;property id=&quot;20307&quot; value=&quot;378&quot;/&gt;&lt;/object&gt;&lt;object type=&quot;3&quot; unique_id=&quot;10042&quot;&gt;&lt;property id=&quot;20148&quot; value=&quot;5&quot;/&gt;&lt;property id=&quot;20300&quot; value=&quot;Slide 40 - &amp;quot;Indirect Cost Rate Agreement&amp;quot;&quot;/&gt;&lt;property id=&quot;20307&quot; value=&quot;379&quot;/&gt;&lt;/object&gt;&lt;object type=&quot;3&quot; unique_id=&quot;10043&quot;&gt;&lt;property id=&quot;20148&quot; value=&quot;5&quot;/&gt;&lt;property id=&quot;20300&quot; value=&quot;Slide 41 - &amp;quot;SOW Review&amp;quot;&quot;/&gt;&lt;property id=&quot;20307&quot; value=&quot;380&quot;/&gt;&lt;/object&gt;&lt;object type=&quot;3&quot; unique_id=&quot;10044&quot;&gt;&lt;property id=&quot;20148&quot; value=&quot;5&quot;/&gt;&lt;property id=&quot;20300&quot; value=&quot;Slide 42 - &amp;quot;Grant Modifications&amp;quot;&quot;/&gt;&lt;property id=&quot;20307&quot; value=&quot;381&quot;/&gt;&lt;/object&gt;&lt;object type=&quot;3&quot; unique_id=&quot;10045&quot;&gt;&lt;property id=&quot;20148&quot; value=&quot;5&quot;/&gt;&lt;property id=&quot;20300&quot; value=&quot;Slide 43 - &amp;quot;What is a modification?&amp;quot;&quot;/&gt;&lt;property id=&quot;20307&quot; value=&quot;382&quot;/&gt;&lt;/object&gt;&lt;object type=&quot;3&quot; unique_id=&quot;10046&quot;&gt;&lt;property id=&quot;20148&quot; value=&quot;5&quot;/&gt;&lt;property id=&quot;20300&quot; value=&quot;Slide 44 - &amp;quot;Modification Process&amp;quot;&quot;/&gt;&lt;property id=&quot;20307&quot; value=&quot;383&quot;/&gt;&lt;/object&gt;&lt;object type=&quot;3&quot; unique_id=&quot;10047&quot;&gt;&lt;property id=&quot;20148&quot; value=&quot;5&quot;/&gt;&lt;property id=&quot;20300&quot; value=&quot;Slide 45 - &amp;quot;Modification Analysis&amp;amp;#x09;&amp;quot;&quot;/&gt;&lt;property id=&quot;20307&quot; value=&quot;384&quot;/&gt;&lt;/object&gt;&lt;object type=&quot;3&quot; unique_id=&quot;10048&quot;&gt;&lt;property id=&quot;20148&quot; value=&quot;5&quot;/&gt;&lt;property id=&quot;20300&quot; value=&quot;Slide 46&quot;/&gt;&lt;property id=&quot;20307&quot; value=&quot;355&quot;/&gt;&lt;/object&gt;&lt;object type=&quot;3&quot; unique_id=&quot;10049&quot;&gt;&lt;property id=&quot;20148&quot; value=&quot;5&quot;/&gt;&lt;property id=&quot;20300&quot; value=&quot;Slide 47 - &amp;quot;Ayreen Cadwallader  Division of Strategic Investments ETA Office of Workforce Investments &amp;quot;&quot;/&gt;&lt;property id=&quot;20307&quot; value=&quot;356&quot;/&gt;&lt;/object&gt;&lt;object type=&quot;3&quot; unique_id=&quot;10050&quot;&gt;&lt;property id=&quot;20148&quot; value=&quot;5&quot;/&gt;&lt;property id=&quot;20300&quot; value=&quot;Slide 48 - &amp;quot;The Value of Performance Reporting&amp;quot;&quot;/&gt;&lt;property id=&quot;20307&quot; value=&quot;368&quot;/&gt;&lt;/object&gt;&lt;object type=&quot;3&quot; unique_id=&quot;10051&quot;&gt;&lt;property id=&quot;20148&quot; value=&quot;5&quot;/&gt;&lt;property id=&quot;20300&quot; value=&quot;Slide 49 - &amp;quot;H-1B Reporting Requirements&amp;quot;&quot;/&gt;&lt;property id=&quot;20307&quot; value=&quot;369&quot;/&gt;&lt;/object&gt;&lt;object type=&quot;3&quot; unique_id=&quot;10052&quot;&gt;&lt;property id=&quot;20148&quot; value=&quot;5&quot;/&gt;&lt;property id=&quot;20300&quot; value=&quot;Slide 50 - &amp;quot;Quarterly Progress Report&amp;quot;&quot;/&gt;&lt;property id=&quot;20307&quot; value=&quot;359&quot;/&gt;&lt;/object&gt;&lt;object type=&quot;3&quot; unique_id=&quot;10053&quot;&gt;&lt;property id=&quot;20148&quot; value=&quot;5&quot;/&gt;&lt;property id=&quot;20300&quot; value=&quot;Slide 51 - &amp;quot;Quarterly Progress Reports&amp;quot;&quot;/&gt;&lt;property id=&quot;20307&quot; value=&quot;360&quot;/&gt;&lt;/object&gt;&lt;object type=&quot;3&quot; unique_id=&quot;10054&quot;&gt;&lt;property id=&quot;20148&quot; value=&quot;5&quot;/&gt;&lt;property id=&quot;20300&quot; value=&quot;Slide 52 - &amp;quot;Interim Reporting Process: Submitting 9.30.2016 QPRs to ETA&amp;quot;&quot;/&gt;&lt;property id=&quot;20307&quot; value=&quot;364&quot;/&gt;&lt;/object&gt;&lt;object type=&quot;3&quot; unique_id=&quot;10055&quot;&gt;&lt;property id=&quot;20148&quot; value=&quot;5&quot;/&gt;&lt;property id=&quot;20300&quot; value=&quot;Slide 53 - &amp;quot;Important Links to DOL Performance Reporting&amp;quot;&quot;/&gt;&lt;property id=&quot;20307&quot; value=&quot;367&quot;/&gt;&lt;/object&gt;&lt;object type=&quot;3&quot; unique_id=&quot;10056&quot;&gt;&lt;property id=&quot;20148&quot; value=&quot;5&quot;/&gt;&lt;property id=&quot;20300&quot; value=&quot;Slide 54 - &amp;quot;DOL Quarterly Financial Report&amp;quot;&quot;/&gt;&lt;property id=&quot;20307&quot; value=&quot;361&quot;/&gt;&lt;/object&gt;&lt;object type=&quot;3&quot; unique_id=&quot;10057&quot;&gt;&lt;property id=&quot;20148&quot; value=&quot;5&quot;/&gt;&lt;property id=&quot;20300&quot; value=&quot;Slide 55 - &amp;quot;Important Links to DOL Financial Reporting Resources&amp;quot;&quot;/&gt;&lt;property id=&quot;20307&quot; value=&quot;366&quot;/&gt;&lt;/object&gt;&lt;object type=&quot;3&quot; unique_id=&quot;10058&quot;&gt;&lt;property id=&quot;20148&quot; value=&quot;5&quot;/&gt;&lt;property id=&quot;20300&quot; value=&quot;Slide 56 - &amp;quot;Key Dates&amp;quot;&quot;/&gt;&lt;property id=&quot;20307&quot; value=&quot;365&quot;/&gt;&lt;/object&gt;&lt;object type=&quot;3&quot; unique_id=&quot;10059&quot;&gt;&lt;property id=&quot;20148&quot; value=&quot;5&quot;/&gt;&lt;property id=&quot;20300&quot; value=&quot;Slide 57&quot;/&gt;&lt;property id=&quot;20307&quot; value=&quot;363&quot;/&gt;&lt;/object&gt;&lt;object type=&quot;3&quot; unique_id=&quot;10060&quot;&gt;&lt;property id=&quot;20148&quot; value=&quot;5&quot;/&gt;&lt;property id=&quot;20300&quot; value=&quot;Slide 58 - &amp;quot;Caroline Hertel Division of Strategic Investments ETA Office of Workforce Investments&amp;quot;&quot;/&gt;&lt;property id=&quot;20307&quot; value=&quot;345&quot;/&gt;&lt;/object&gt;&lt;object type=&quot;3&quot; unique_id=&quot;10061&quot;&gt;&lt;property id=&quot;20148&quot; value=&quot;5&quot;/&gt;&lt;property id=&quot;20300&quot; value=&quot;Slide 59 - &amp;quot;Communication Plan&amp;quot;&quot;/&gt;&lt;property id=&quot;20307&quot; value=&quot;346&quot;/&gt;&lt;/object&gt;&lt;object type=&quot;3&quot; unique_id=&quot;10062&quot;&gt;&lt;property id=&quot;20148&quot; value=&quot;5&quot;/&gt;&lt;property id=&quot;20300&quot; value=&quot;Slide 60 - &amp;quot;Grantee Team Communications &amp;amp; Support&amp;quot;&quot;/&gt;&lt;property id=&quot;20307&quot; value=&quot;347&quot;/&gt;&lt;/object&gt;&lt;object type=&quot;3&quot; unique_id=&quot;10063&quot;&gt;&lt;property id=&quot;20148&quot; value=&quot;5&quot;/&gt;&lt;property id=&quot;20300&quot; value=&quot;Slide 61 - &amp;quot;TechHire Webpage&amp;quot;&quot;/&gt;&lt;property id=&quot;20307&quot; value=&quot;348&quot;/&gt;&lt;/object&gt;&lt;object type=&quot;3&quot; unique_id=&quot;10064&quot;&gt;&lt;property id=&quot;20148&quot; value=&quot;5&quot;/&gt;&lt;property id=&quot;20300&quot; value=&quot;Slide 62 - &amp;quot;TechHire Webpage&amp;quot;&quot;/&gt;&lt;property id=&quot;20307&quot; value=&quot;349&quot;/&gt;&lt;/object&gt;&lt;object type=&quot;3&quot; unique_id=&quot;10065&quot;&gt;&lt;property id=&quot;20148&quot; value=&quot;5&quot;/&gt;&lt;property id=&quot;20300&quot; value=&quot;Slide 63 - &amp;quot;WorkforceGPS Collection Site&amp;quot;&quot;/&gt;&lt;property id=&quot;20307&quot; value=&quot;350&quot;/&gt;&lt;/object&gt;&lt;object type=&quot;3&quot; unique_id=&quot;10066&quot;&gt;&lt;property id=&quot;20148&quot; value=&quot;5&quot;/&gt;&lt;property id=&quot;20300&quot; value=&quot;Slide 64 - &amp;quot;Communication Plan&amp;quot;&quot;/&gt;&lt;property id=&quot;20307&quot; value=&quot;352&quot;/&gt;&lt;/object&gt;&lt;object type=&quot;3&quot; unique_id=&quot;10067&quot;&gt;&lt;property id=&quot;20148&quot; value=&quot;5&quot;/&gt;&lt;property id=&quot;20300&quot; value=&quot;Slide 65 - &amp;quot;Megan Baird Division of Strategic Investments ETA Office of Workforce Investments&amp;quot;&quot;/&gt;&lt;property id=&quot;20307&quot; value=&quot;332&quot;/&gt;&lt;/object&gt;&lt;object type=&quot;3&quot; unique_id=&quot;10068&quot;&gt;&lt;property id=&quot;20148&quot; value=&quot;5&quot;/&gt;&lt;property id=&quot;20300&quot; value=&quot;Slide 66 - &amp;quot;Immediate Next Steps&amp;quot;&quot;/&gt;&lt;property id=&quot;20307&quot; value=&quot;333&quot;/&gt;&lt;/object&gt;&lt;object type=&quot;3&quot; unique_id=&quot;10069&quot;&gt;&lt;property id=&quot;20148&quot; value=&quot;5&quot;/&gt;&lt;property id=&quot;20300&quot; value=&quot;Slide 67 - &amp;quot;Next Steps – Upcoming Technical Assistance&amp;quot;&quot;/&gt;&lt;property id=&quot;20307&quot; value=&quot;335&quot;/&gt;&lt;/object&gt;&lt;object type=&quot;3&quot; unique_id=&quot;10070&quot;&gt;&lt;property id=&quot;20148&quot; value=&quot;5&quot;/&gt;&lt;property id=&quot;20300&quot; value=&quot;Slide 68 - &amp;quot;Next Steps – Upcoming Technical Assistance&amp;quot;&quot;/&gt;&lt;property id=&quot;20307&quot; value=&quot;334&quot;/&gt;&lt;/object&gt;&lt;object type=&quot;3&quot; unique_id=&quot;10071&quot;&gt;&lt;property id=&quot;20148&quot; value=&quot;5&quot;/&gt;&lt;property id=&quot;20300&quot; value=&quot;Slide 69 - &amp;quot;Grantee Polling Question&amp;quot;&quot;/&gt;&lt;property id=&quot;20307&quot; value=&quot;337&quot;/&gt;&lt;/object&gt;&lt;object type=&quot;3&quot; unique_id=&quot;10072&quot;&gt;&lt;property id=&quot;20148&quot; value=&quot;5&quot;/&gt;&lt;property id=&quot;20300&quot; value=&quot;Slide 70 - &amp;quot;Resources&amp;quot;&quot;/&gt;&lt;property id=&quot;20307&quot; value=&quot;338&quot;/&gt;&lt;/object&gt;&lt;object type=&quot;3&quot; unique_id=&quot;10073&quot;&gt;&lt;property id=&quot;20148&quot; value=&quot;5&quot;/&gt;&lt;property id=&quot;20300&quot; value=&quot;Slide 71 - &amp;quot;TechHire Grantee Mailbox TechHire@dol.gov   To Reach your Federal Project Officer, DOL National Office and Technic&quot;/&gt;&lt;property id=&quot;20307&quot; value=&quot;286&quot;/&gt;&lt;/object&gt;&lt;object type=&quot;3&quot; unique_id=&quot;10074&quot;&gt;&lt;property id=&quot;20148&quot; value=&quot;5&quot;/&gt;&lt;property id=&quot;20300&quot; value=&quot;Slide 72&quot;/&gt;&lt;property id=&quot;20307&quot; value=&quot;284&quot;/&gt;&lt;/object&gt;&lt;object type=&quot;3&quot; unique_id=&quot;10075&quot;&gt;&lt;property id=&quot;20148&quot; value=&quot;5&quot;/&gt;&lt;property id=&quot;20300&quot; value=&quot;Slide 73&quot;/&gt;&lt;property id=&quot;20307&quot; value=&quot;288&quot;/&gt;&lt;/object&gt;&lt;/object&gt;&lt;object type=&quot;8&quot; unique_id=&quot;10150&quot;&gt;&lt;/object&gt;&lt;/object&gt;&lt;/database&gt;"/>
  <p:tag name="MMPROD_NEXTUNIQUEID" val="10009"/>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PROPS" val="U:\users\Chad\CBJTG_July2010_TA\audio\finalaudio\slide40_megan.mp3"/>
  <p:tag name="PPSNARRATION" val="41,-923750053,U:\users\Chad\CBJTG_July2010_TA\Breeze_CBJTG_Round5_20100809.ppc"/>
</p:tagLst>
</file>

<file path=ppt/tags/tag3.xml><?xml version="1.0" encoding="utf-8"?>
<p:tagLst xmlns:a="http://schemas.openxmlformats.org/drawingml/2006/main" xmlns:r="http://schemas.openxmlformats.org/officeDocument/2006/relationships" xmlns:p="http://schemas.openxmlformats.org/presentationml/2006/main">
  <p:tag name="PPSNARRATIONPROPS" val="U:\users\Chad\CBJTG_July2010_TA\audio\finalaudio\slide41_megan.mp3"/>
  <p:tag name="PPSNARRATION" val="42,-923750053,U:\users\Chad\CBJTG_July2010_TA\Breeze_CBJTG_Round5_20100809.ppc"/>
</p:tagLst>
</file>

<file path=ppt/tags/tag4.xml><?xml version="1.0" encoding="utf-8"?>
<p:tagLst xmlns:a="http://schemas.openxmlformats.org/drawingml/2006/main" xmlns:r="http://schemas.openxmlformats.org/officeDocument/2006/relationships" xmlns:p="http://schemas.openxmlformats.org/presentationml/2006/main">
  <p:tag name="PPSNARRATIONPROPS" val="U:\users\Chad\CBJTG_July2010_TA\audio\finalaudio\slide10_Tom.mp3"/>
  <p:tag name="PPSNARRATION" val="11,-923750053,U:\users\Chad\CBJTG_July2010_TA\Breeze_CBJTG_Round5_20100809.ppc"/>
</p:tagLst>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2832</TotalTime>
  <Words>3429</Words>
  <Application>Microsoft Office PowerPoint</Application>
  <PresentationFormat>On-screen Show (4:3)</PresentationFormat>
  <Paragraphs>618</Paragraphs>
  <Slides>73</Slides>
  <Notes>73</Notes>
  <HiddenSlides>1</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73</vt:i4>
      </vt:variant>
    </vt:vector>
  </HeadingPairs>
  <TitlesOfParts>
    <vt:vector size="88" baseType="lpstr">
      <vt:lpstr>Arial Unicode MS</vt:lpstr>
      <vt:lpstr>Arial</vt:lpstr>
      <vt:lpstr>Calibri</vt:lpstr>
      <vt:lpstr>Cambria</vt:lpstr>
      <vt:lpstr>Candara</vt:lpstr>
      <vt:lpstr>Courier New</vt:lpstr>
      <vt:lpstr>Franklin Gothic Medium</vt:lpstr>
      <vt:lpstr>Impact</vt:lpstr>
      <vt:lpstr>Noto Sans Symbols</vt:lpstr>
      <vt:lpstr>PT Sans</vt:lpstr>
      <vt:lpstr>Rockwell</vt:lpstr>
      <vt:lpstr>Tahoma</vt:lpstr>
      <vt:lpstr>Times New Roman</vt:lpstr>
      <vt:lpstr>Wingdings</vt:lpstr>
      <vt:lpstr>Office Theme</vt:lpstr>
      <vt:lpstr>PowerPoint Presentation</vt:lpstr>
      <vt:lpstr>PowerPoint Presentation</vt:lpstr>
      <vt:lpstr>TechHire Grantees</vt:lpstr>
      <vt:lpstr>H1-B TechHire Partnership Grants</vt:lpstr>
      <vt:lpstr>Department of Labor  Employment and Training Administration</vt:lpstr>
      <vt:lpstr>Melissa Abdullah</vt:lpstr>
      <vt:lpstr>Today’s Agenda</vt:lpstr>
      <vt:lpstr>Introductions</vt:lpstr>
      <vt:lpstr>DOL National Office:  Division of Strategic Investments (DSI) </vt:lpstr>
      <vt:lpstr>DOL National Office Technical Assistance</vt:lpstr>
      <vt:lpstr>DOL National Office Office of Grants Management (OGM) </vt:lpstr>
      <vt:lpstr>Regional Office Role</vt:lpstr>
      <vt:lpstr>DOL Chief Evaluation Office</vt:lpstr>
      <vt:lpstr>Grantee Polling Question</vt:lpstr>
      <vt:lpstr>Grantee Polling Question</vt:lpstr>
      <vt:lpstr>Megan Baird  Program Manager  H-1B Grants</vt:lpstr>
      <vt:lpstr>PowerPoint Presentation</vt:lpstr>
      <vt:lpstr>Overview of Grantees</vt:lpstr>
      <vt:lpstr>H-1B TechHire Grantees</vt:lpstr>
      <vt:lpstr>H-1B TechHire Grantees and Communities</vt:lpstr>
      <vt:lpstr>Overview of Grantees</vt:lpstr>
      <vt:lpstr>Target Populations</vt:lpstr>
      <vt:lpstr>Target Populations Requirements</vt:lpstr>
      <vt:lpstr>Grantee Polling Question</vt:lpstr>
      <vt:lpstr>Program Overview</vt:lpstr>
      <vt:lpstr>Grantee Polling Question</vt:lpstr>
      <vt:lpstr>Program Overview</vt:lpstr>
      <vt:lpstr>Grantee Polling Question</vt:lpstr>
      <vt:lpstr>PowerPoint Presentation</vt:lpstr>
      <vt:lpstr>Melissa Abdullah, Grant Officer and Aiyana Pucci, Grant Specialist   ETA Office of Grants Management</vt:lpstr>
      <vt:lpstr>The Grant Award</vt:lpstr>
      <vt:lpstr>Grant Award Letter</vt:lpstr>
      <vt:lpstr>Grant Agreement Notice of Award (NOA)</vt:lpstr>
      <vt:lpstr>Notice of Award Cost Principles and Administrative Requirements</vt:lpstr>
      <vt:lpstr>Grant Agreement Condition of Award &amp; Terms and Conditions</vt:lpstr>
      <vt:lpstr>Grant Agreement Terms and Conditions</vt:lpstr>
      <vt:lpstr>Terms and Conditions – Equipment Purchases</vt:lpstr>
      <vt:lpstr>Grant Agreement Attachments</vt:lpstr>
      <vt:lpstr>Budget and Statement of Work</vt:lpstr>
      <vt:lpstr>Indirect Cost Rate Agreement</vt:lpstr>
      <vt:lpstr>SOW Review</vt:lpstr>
      <vt:lpstr>Grant Modifications</vt:lpstr>
      <vt:lpstr>What is a modification?</vt:lpstr>
      <vt:lpstr>Modification Process</vt:lpstr>
      <vt:lpstr>Modification Analysis </vt:lpstr>
      <vt:lpstr>PowerPoint Presentation</vt:lpstr>
      <vt:lpstr>Ayreen Cadwallader  Division of Strategic Investments ETA Office of Workforce Investments </vt:lpstr>
      <vt:lpstr>The Value of Performance Reporting</vt:lpstr>
      <vt:lpstr>H-1B Reporting Requirements</vt:lpstr>
      <vt:lpstr>Quarterly Progress Report</vt:lpstr>
      <vt:lpstr>Quarterly Progress Reports</vt:lpstr>
      <vt:lpstr>Interim Reporting Process: Submitting 9.30.2016 QPRs to ETA</vt:lpstr>
      <vt:lpstr>Important Links to DOL Performance Reporting</vt:lpstr>
      <vt:lpstr>DOL Quarterly Financial Report</vt:lpstr>
      <vt:lpstr>Important Links to DOL Financial Reporting Resources</vt:lpstr>
      <vt:lpstr>Key Dates</vt:lpstr>
      <vt:lpstr>PowerPoint Presentation</vt:lpstr>
      <vt:lpstr>Caroline Hertel Division of Strategic Investments ETA Office of Workforce Investments</vt:lpstr>
      <vt:lpstr>Communication Plan</vt:lpstr>
      <vt:lpstr>Grantee Team Communications &amp; Support</vt:lpstr>
      <vt:lpstr>TechHire Webpage</vt:lpstr>
      <vt:lpstr>TechHire Webpage</vt:lpstr>
      <vt:lpstr>WorkforceGPS Collection Site</vt:lpstr>
      <vt:lpstr>Communication Plan</vt:lpstr>
      <vt:lpstr>Megan Baird Division of Strategic Investments ETA Office of Workforce Investments</vt:lpstr>
      <vt:lpstr>Immediate Next Steps</vt:lpstr>
      <vt:lpstr>Next Steps – Upcoming Technical Assistance</vt:lpstr>
      <vt:lpstr>Next Steps – Upcoming Technical Assistance</vt:lpstr>
      <vt:lpstr>Grantee Polling Question</vt:lpstr>
      <vt:lpstr>Resources</vt:lpstr>
      <vt:lpstr>TechHire Grantee Mailbox TechHire@dol.gov   To Reach your Federal Project Officer, DOL National Office and Technical Assistance Providers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Harlins, Angel Y - ETA CTR</dc:creator>
  <cp:lastModifiedBy>Laura Casertano</cp:lastModifiedBy>
  <cp:revision>135</cp:revision>
  <cp:lastPrinted>2016-08-10T17:28:44Z</cp:lastPrinted>
  <dcterms:modified xsi:type="dcterms:W3CDTF">2016-08-15T19:27:23Z</dcterms:modified>
</cp:coreProperties>
</file>