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9" r:id="rId3"/>
    <p:sldMasterId id="2147483681" r:id="rId4"/>
    <p:sldMasterId id="2147483693" r:id="rId5"/>
    <p:sldMasterId id="2147483705" r:id="rId6"/>
    <p:sldMasterId id="2147483717" r:id="rId7"/>
    <p:sldMasterId id="2147483729" r:id="rId8"/>
    <p:sldMasterId id="2147483741" r:id="rId9"/>
    <p:sldMasterId id="2147483753" r:id="rId10"/>
    <p:sldMasterId id="2147483765" r:id="rId11"/>
    <p:sldMasterId id="2147483777" r:id="rId12"/>
    <p:sldMasterId id="2147483789" r:id="rId13"/>
    <p:sldMasterId id="2147483801" r:id="rId14"/>
    <p:sldMasterId id="2147483813" r:id="rId15"/>
    <p:sldMasterId id="2147483817" r:id="rId16"/>
  </p:sldMasterIdLst>
  <p:notesMasterIdLst>
    <p:notesMasterId r:id="rId71"/>
  </p:notesMasterIdLst>
  <p:handoutMasterIdLst>
    <p:handoutMasterId r:id="rId72"/>
  </p:handoutMasterIdLst>
  <p:sldIdLst>
    <p:sldId id="381" r:id="rId17"/>
    <p:sldId id="259" r:id="rId18"/>
    <p:sldId id="369" r:id="rId19"/>
    <p:sldId id="418" r:id="rId20"/>
    <p:sldId id="360" r:id="rId21"/>
    <p:sldId id="361" r:id="rId22"/>
    <p:sldId id="370"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9" r:id="rId57"/>
    <p:sldId id="460" r:id="rId58"/>
    <p:sldId id="461" r:id="rId59"/>
    <p:sldId id="462" r:id="rId60"/>
    <p:sldId id="463" r:id="rId61"/>
    <p:sldId id="457" r:id="rId62"/>
    <p:sldId id="458" r:id="rId63"/>
    <p:sldId id="419" r:id="rId64"/>
    <p:sldId id="422" r:id="rId65"/>
    <p:sldId id="423" r:id="rId66"/>
    <p:sldId id="420" r:id="rId67"/>
    <p:sldId id="421" r:id="rId68"/>
    <p:sldId id="379" r:id="rId69"/>
    <p:sldId id="310" r:id="rId70"/>
  </p:sldIdLst>
  <p:sldSz cx="9144000" cy="6858000" type="screen4x3"/>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Acev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4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3481" autoAdjust="0"/>
  </p:normalViewPr>
  <p:slideViewPr>
    <p:cSldViewPr snapToGrid="0" snapToObjects="1">
      <p:cViewPr varScale="1">
        <p:scale>
          <a:sx n="58" d="100"/>
          <a:sy n="58" d="100"/>
        </p:scale>
        <p:origin x="8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dirty="0">
              <a:latin typeface="Arial"/>
              <a:cs typeface="Arial"/>
            </a:rPr>
            <a:t>U.S. Department of Labor, Employment &amp; Training Administration</a:t>
          </a:r>
        </a:p>
        <a:p>
          <a:r>
            <a:rPr lang="en-US" dirty="0">
              <a:latin typeface="Arial"/>
              <a:cs typeface="Arial"/>
            </a:rPr>
            <a:t>(National)</a:t>
          </a: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dirty="0">
              <a:latin typeface="Arial"/>
              <a:cs typeface="Arial"/>
            </a:rPr>
            <a:t>Jobs for the Future</a:t>
          </a: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dirty="0">
              <a:latin typeface="Arial"/>
              <a:cs typeface="Arial"/>
            </a:rPr>
            <a:t>CalState/Merlot</a:t>
          </a: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dirty="0">
              <a:latin typeface="Arial"/>
              <a:cs typeface="Arial"/>
            </a:rPr>
            <a:t>Maher &amp; Maher </a:t>
          </a: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753F5683-D125-1745-B0B8-1CD860D8BF34}">
      <dgm:prSet/>
      <dgm:spPr>
        <a:ln>
          <a:solidFill>
            <a:schemeClr val="tx2">
              <a:lumMod val="75000"/>
            </a:schemeClr>
          </a:solidFill>
        </a:ln>
      </dgm:spPr>
      <dgm:t>
        <a:bodyPr/>
        <a:lstStyle/>
        <a:p>
          <a:r>
            <a:rPr lang="en-US" dirty="0">
              <a:latin typeface="Arial"/>
              <a:cs typeface="Arial"/>
            </a:rPr>
            <a:t>American Association of Community Colleges</a:t>
          </a:r>
        </a:p>
      </dgm:t>
    </dgm:pt>
    <dgm:pt modelId="{36D2DD83-68FB-C240-924B-E53FB664BB4E}" type="parTrans" cxnId="{C1FF95B4-E4DC-AA4B-9EF3-4AF243CFF51C}">
      <dgm:prSet/>
      <dgm:spPr>
        <a:ln w="12700">
          <a:solidFill>
            <a:schemeClr val="tx2">
              <a:lumMod val="75000"/>
            </a:schemeClr>
          </a:solidFill>
        </a:ln>
      </dgm:spPr>
      <dgm:t>
        <a:bodyPr/>
        <a:lstStyle/>
        <a:p>
          <a:endParaRPr lang="en-US">
            <a:latin typeface="Arial"/>
            <a:cs typeface="Arial"/>
          </a:endParaRPr>
        </a:p>
      </dgm:t>
    </dgm:pt>
    <dgm:pt modelId="{79F04441-1C88-1849-B00C-3C72638C23F4}" type="sibTrans" cxnId="{C1FF95B4-E4DC-AA4B-9EF3-4AF243CFF51C}">
      <dgm:prSet/>
      <dgm:spPr/>
      <dgm:t>
        <a:bodyPr/>
        <a:lstStyle/>
        <a:p>
          <a:endParaRPr lang="en-US">
            <a:latin typeface="Arial"/>
            <a:cs typeface="Arial"/>
          </a:endParaRPr>
        </a:p>
      </dgm:t>
    </dgm:pt>
    <dgm:pt modelId="{A9C14472-D648-1E4E-93C1-1B7ED9FB14CB}">
      <dgm:prSet/>
      <dgm:spPr>
        <a:ln>
          <a:solidFill>
            <a:schemeClr val="tx2">
              <a:lumMod val="75000"/>
            </a:schemeClr>
          </a:solidFill>
        </a:ln>
      </dgm:spPr>
      <dgm:t>
        <a:bodyPr/>
        <a:lstStyle/>
        <a:p>
          <a:r>
            <a:rPr lang="en-US" dirty="0">
              <a:latin typeface="Arial"/>
              <a:cs typeface="Arial"/>
            </a:rPr>
            <a:t>U.S. National Science Foundation</a:t>
          </a:r>
        </a:p>
      </dgm:t>
    </dgm:pt>
    <dgm:pt modelId="{C28AFA86-DA72-D148-8BA6-CDE66A22ADD7}" type="parTrans" cxnId="{D986B12A-8A55-FD4B-A0E9-8319BE8E7C2F}">
      <dgm:prSet/>
      <dgm:spPr/>
      <dgm:t>
        <a:bodyPr/>
        <a:lstStyle/>
        <a:p>
          <a:endParaRPr lang="en-US">
            <a:latin typeface="Arial"/>
            <a:cs typeface="Arial"/>
          </a:endParaRPr>
        </a:p>
      </dgm:t>
    </dgm:pt>
    <dgm:pt modelId="{3C7C4805-A7D9-0E4C-BA4D-11BEC16A39B1}" type="sibTrans" cxnId="{D986B12A-8A55-FD4B-A0E9-8319BE8E7C2F}">
      <dgm:prSet/>
      <dgm:spPr/>
      <dgm:t>
        <a:bodyPr/>
        <a:lstStyle/>
        <a:p>
          <a:endParaRPr lang="en-US">
            <a:latin typeface="Arial"/>
            <a:cs typeface="Arial"/>
          </a:endParaRPr>
        </a:p>
      </dgm:t>
    </dgm:pt>
    <dgm:pt modelId="{4037DDB7-9DFB-2F42-BD74-0FCCD1F41ED7}">
      <dgm:prSet/>
      <dgm:spPr>
        <a:ln>
          <a:solidFill>
            <a:schemeClr val="tx2">
              <a:lumMod val="75000"/>
            </a:schemeClr>
          </a:solidFill>
        </a:ln>
      </dgm:spPr>
      <dgm:t>
        <a:bodyPr/>
        <a:lstStyle/>
        <a:p>
          <a:r>
            <a:rPr lang="en-US" dirty="0">
              <a:latin typeface="Arial"/>
              <a:cs typeface="Arial"/>
            </a:rPr>
            <a:t>ATE Centers</a:t>
          </a:r>
        </a:p>
      </dgm:t>
    </dgm:pt>
    <dgm:pt modelId="{A540A28C-5C8C-0547-9B97-A77B409D9B33}" type="parTrans" cxnId="{93A9B619-78AE-6C45-90F5-A9899870EE5A}">
      <dgm:prSet/>
      <dgm:spPr>
        <a:ln w="12700">
          <a:solidFill>
            <a:schemeClr val="tx2">
              <a:lumMod val="75000"/>
            </a:schemeClr>
          </a:solidFill>
        </a:ln>
      </dgm:spPr>
      <dgm:t>
        <a:bodyPr/>
        <a:lstStyle/>
        <a:p>
          <a:endParaRPr lang="en-US">
            <a:latin typeface="Arial"/>
            <a:cs typeface="Arial"/>
          </a:endParaRPr>
        </a:p>
      </dgm:t>
    </dgm:pt>
    <dgm:pt modelId="{3E9BFF95-E0AE-0C40-BE6B-2A6D56B5E341}" type="sibTrans" cxnId="{93A9B619-78AE-6C45-90F5-A9899870EE5A}">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2"/>
      <dgm:spPr>
        <a:solidFill>
          <a:schemeClr val="tx2">
            <a:lumMod val="75000"/>
          </a:schemeClr>
        </a:solidFill>
        <a:effectLst/>
      </dgm:spPr>
    </dgm:pt>
    <dgm:pt modelId="{9A4F00F8-6A67-5C4B-9E84-0DC5D6ECE23B}" type="pres">
      <dgm:prSet presAssocID="{BBD68C50-D3B4-1848-8EA9-4FFB00864135}" presName="text" presStyleLbl="fgAcc0" presStyleIdx="0" presStyleCnt="2" custScaleX="113597" custScaleY="109950" custLinFactNeighborX="-52844" custLinFactNeighborY="-1482">
        <dgm:presLayoutVars>
          <dgm:chPref val="3"/>
        </dgm:presLayoutVars>
      </dgm:prSet>
      <dgm:spPr/>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3"/>
      <dgm:spPr/>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3"/>
      <dgm:spPr>
        <a:solidFill>
          <a:schemeClr val="tx2">
            <a:lumMod val="75000"/>
          </a:schemeClr>
        </a:solidFill>
        <a:effectLst/>
      </dgm:spPr>
    </dgm:pt>
    <dgm:pt modelId="{6E50DDCC-9308-574D-9786-08EE1640B632}" type="pres">
      <dgm:prSet presAssocID="{08A164DB-0700-5F46-B9A1-B027F1405942}" presName="text2" presStyleLbl="fgAcc2" presStyleIdx="0" presStyleCnt="3" custLinFactNeighborX="-36939" custLinFactNeighborY="-1265">
        <dgm:presLayoutVars>
          <dgm:chPref val="3"/>
        </dgm:presLayoutVars>
      </dgm:prSet>
      <dgm:spPr/>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2"/>
      <dgm:spPr/>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2"/>
      <dgm:spPr>
        <a:solidFill>
          <a:schemeClr val="tx2">
            <a:lumMod val="75000"/>
          </a:schemeClr>
        </a:solidFill>
        <a:effectLst/>
      </dgm:spPr>
    </dgm:pt>
    <dgm:pt modelId="{55779194-4F51-174B-9273-E67853468299}" type="pres">
      <dgm:prSet presAssocID="{04C027A2-CDF1-4642-90C9-E6FADE5C1CFB}" presName="text3" presStyleLbl="fgAcc3" presStyleIdx="0" presStyleCnt="2">
        <dgm:presLayoutVars>
          <dgm:chPref val="3"/>
        </dgm:presLayoutVars>
      </dgm:prSet>
      <dgm:spPr/>
    </dgm:pt>
    <dgm:pt modelId="{7AA7BB12-1E7F-7D43-A01E-E1F19278C76C}" type="pres">
      <dgm:prSet presAssocID="{04C027A2-CDF1-4642-90C9-E6FADE5C1CFB}" presName="hierChild4" presStyleCnt="0"/>
      <dgm:spPr/>
    </dgm:pt>
    <dgm:pt modelId="{80EC68D4-94F4-744A-A03B-1EB6E5866716}" type="pres">
      <dgm:prSet presAssocID="{36D2DD83-68FB-C240-924B-E53FB664BB4E}" presName="Name17" presStyleLbl="parChTrans1D3" presStyleIdx="1" presStyleCnt="2"/>
      <dgm:spPr/>
    </dgm:pt>
    <dgm:pt modelId="{34BC33A0-ED39-DE4F-8A9F-338B5DB527DD}" type="pres">
      <dgm:prSet presAssocID="{753F5683-D125-1745-B0B8-1CD860D8BF34}" presName="hierRoot3" presStyleCnt="0"/>
      <dgm:spPr/>
    </dgm:pt>
    <dgm:pt modelId="{C879E55B-7DBC-0A46-B6DA-7A7E7A671055}" type="pres">
      <dgm:prSet presAssocID="{753F5683-D125-1745-B0B8-1CD860D8BF34}" presName="composite3" presStyleCnt="0"/>
      <dgm:spPr/>
    </dgm:pt>
    <dgm:pt modelId="{58E25500-82D6-5146-A221-84A9B541C842}" type="pres">
      <dgm:prSet presAssocID="{753F5683-D125-1745-B0B8-1CD860D8BF34}" presName="background3" presStyleLbl="node3" presStyleIdx="1" presStyleCnt="2"/>
      <dgm:spPr>
        <a:solidFill>
          <a:schemeClr val="tx2">
            <a:lumMod val="75000"/>
          </a:schemeClr>
        </a:solidFill>
      </dgm:spPr>
    </dgm:pt>
    <dgm:pt modelId="{6CA8EF98-5A7C-8443-99AC-2F342BF4CC08}" type="pres">
      <dgm:prSet presAssocID="{753F5683-D125-1745-B0B8-1CD860D8BF34}" presName="text3" presStyleLbl="fgAcc3" presStyleIdx="1" presStyleCnt="2">
        <dgm:presLayoutVars>
          <dgm:chPref val="3"/>
        </dgm:presLayoutVars>
      </dgm:prSet>
      <dgm:spPr/>
    </dgm:pt>
    <dgm:pt modelId="{5AFB516C-8B19-1347-A340-BD44FA087715}" type="pres">
      <dgm:prSet presAssocID="{753F5683-D125-1745-B0B8-1CD860D8BF34}" presName="hierChild4" presStyleCnt="0"/>
      <dgm:spPr/>
    </dgm:pt>
    <dgm:pt modelId="{7D21B660-304A-0C45-8362-25E82F2E7D1A}" type="pres">
      <dgm:prSet presAssocID="{BF72FF2E-35B7-4846-8E6D-4DE70B77A411}" presName="Name10" presStyleLbl="parChTrans1D2" presStyleIdx="1" presStyleCnt="3"/>
      <dgm:spPr/>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3"/>
      <dgm:spPr>
        <a:solidFill>
          <a:schemeClr val="tx2">
            <a:lumMod val="75000"/>
          </a:schemeClr>
        </a:solidFill>
        <a:effectLst/>
      </dgm:spPr>
    </dgm:pt>
    <dgm:pt modelId="{29CED845-19D1-E94E-8929-4CD240F70DCF}" type="pres">
      <dgm:prSet presAssocID="{C16ADBA1-3329-D64D-A923-73E71D12330C}" presName="text2" presStyleLbl="fgAcc2" presStyleIdx="1" presStyleCnt="3" custLinFactNeighborX="-33727" custLinFactNeighborY="-3794">
        <dgm:presLayoutVars>
          <dgm:chPref val="3"/>
        </dgm:presLayoutVars>
      </dgm:prSet>
      <dgm:spPr/>
    </dgm:pt>
    <dgm:pt modelId="{19852B07-4D31-214F-9301-B80B7570A269}" type="pres">
      <dgm:prSet presAssocID="{C16ADBA1-3329-D64D-A923-73E71D12330C}" presName="hierChild3" presStyleCnt="0"/>
      <dgm:spPr/>
    </dgm:pt>
    <dgm:pt modelId="{F8E47508-4D92-4841-B7F5-2B43DF9D01CA}" type="pres">
      <dgm:prSet presAssocID="{A9C14472-D648-1E4E-93C1-1B7ED9FB14CB}" presName="hierRoot1" presStyleCnt="0"/>
      <dgm:spPr/>
    </dgm:pt>
    <dgm:pt modelId="{B2BA61A3-B21F-2F4F-A27F-1E993EFF1F4B}" type="pres">
      <dgm:prSet presAssocID="{A9C14472-D648-1E4E-93C1-1B7ED9FB14CB}" presName="composite" presStyleCnt="0"/>
      <dgm:spPr/>
    </dgm:pt>
    <dgm:pt modelId="{EF2F118D-C820-304A-83D6-27A1A959A5FB}" type="pres">
      <dgm:prSet presAssocID="{A9C14472-D648-1E4E-93C1-1B7ED9FB14CB}" presName="background" presStyleLbl="node0" presStyleIdx="1" presStyleCnt="2"/>
      <dgm:spPr>
        <a:solidFill>
          <a:schemeClr val="tx2">
            <a:lumMod val="75000"/>
          </a:schemeClr>
        </a:solidFill>
        <a:effectLst/>
      </dgm:spPr>
    </dgm:pt>
    <dgm:pt modelId="{A8C405E2-5814-1346-B374-16BF34682930}" type="pres">
      <dgm:prSet presAssocID="{A9C14472-D648-1E4E-93C1-1B7ED9FB14CB}" presName="text" presStyleLbl="fgAcc0" presStyleIdx="1" presStyleCnt="2" custLinFactNeighborX="-66651" custLinFactNeighborY="2529">
        <dgm:presLayoutVars>
          <dgm:chPref val="3"/>
        </dgm:presLayoutVars>
      </dgm:prSet>
      <dgm:spPr/>
    </dgm:pt>
    <dgm:pt modelId="{62A3ED94-654E-E941-A0F8-294D22630DC7}" type="pres">
      <dgm:prSet presAssocID="{A9C14472-D648-1E4E-93C1-1B7ED9FB14CB}" presName="hierChild2" presStyleCnt="0"/>
      <dgm:spPr/>
    </dgm:pt>
    <dgm:pt modelId="{B4C3B5E3-D81B-994D-BB40-67475EE41359}" type="pres">
      <dgm:prSet presAssocID="{A540A28C-5C8C-0547-9B97-A77B409D9B33}" presName="Name10" presStyleLbl="parChTrans1D2" presStyleIdx="2" presStyleCnt="3"/>
      <dgm:spPr/>
    </dgm:pt>
    <dgm:pt modelId="{6300A319-EE00-0344-9BFC-D6F49AE21F3F}" type="pres">
      <dgm:prSet presAssocID="{4037DDB7-9DFB-2F42-BD74-0FCCD1F41ED7}" presName="hierRoot2" presStyleCnt="0"/>
      <dgm:spPr/>
    </dgm:pt>
    <dgm:pt modelId="{2995CDD1-F185-AC4D-9E55-C1A4942C1989}" type="pres">
      <dgm:prSet presAssocID="{4037DDB7-9DFB-2F42-BD74-0FCCD1F41ED7}" presName="composite2" presStyleCnt="0"/>
      <dgm:spPr/>
    </dgm:pt>
    <dgm:pt modelId="{BC6575E1-2812-5C43-951F-E9EB66CF75F5}" type="pres">
      <dgm:prSet presAssocID="{4037DDB7-9DFB-2F42-BD74-0FCCD1F41ED7}" presName="background2" presStyleLbl="node2" presStyleIdx="2" presStyleCnt="3"/>
      <dgm:spPr>
        <a:solidFill>
          <a:schemeClr val="tx2">
            <a:lumMod val="75000"/>
          </a:schemeClr>
        </a:solidFill>
        <a:effectLst/>
      </dgm:spPr>
    </dgm:pt>
    <dgm:pt modelId="{8D17BB9B-4AAD-8940-806B-57018B5F9E40}" type="pres">
      <dgm:prSet presAssocID="{4037DDB7-9DFB-2F42-BD74-0FCCD1F41ED7}" presName="text2" presStyleLbl="fgAcc2" presStyleIdx="2" presStyleCnt="3" custLinFactNeighborX="-8030" custLinFactNeighborY="68288">
        <dgm:presLayoutVars>
          <dgm:chPref val="3"/>
        </dgm:presLayoutVars>
      </dgm:prSet>
      <dgm:spPr/>
    </dgm:pt>
    <dgm:pt modelId="{44084721-95C0-2C40-A650-52AF1ECC7A56}" type="pres">
      <dgm:prSet presAssocID="{4037DDB7-9DFB-2F42-BD74-0FCCD1F41ED7}" presName="hierChild3" presStyleCnt="0"/>
      <dgm:spPr/>
    </dgm:pt>
  </dgm:ptLst>
  <dgm:cxnLst>
    <dgm:cxn modelId="{CD52C7BF-2284-F546-9156-38B5E3C4E86B}" type="presOf" srcId="{BF72FF2E-35B7-4846-8E6D-4DE70B77A411}" destId="{7D21B660-304A-0C45-8362-25E82F2E7D1A}" srcOrd="0" destOrd="0" presId="urn:microsoft.com/office/officeart/2005/8/layout/hierarchy1"/>
    <dgm:cxn modelId="{14D4DF38-B1B8-8148-A13C-D46B02BBEE1D}" type="presOf" srcId="{04C027A2-CDF1-4642-90C9-E6FADE5C1CFB}" destId="{55779194-4F51-174B-9273-E67853468299}"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E7EAA99E-C5BC-A14B-84D7-4EE1ACB6067F}" type="presOf" srcId="{36D2DD83-68FB-C240-924B-E53FB664BB4E}" destId="{80EC68D4-94F4-744A-A03B-1EB6E5866716}" srcOrd="0" destOrd="0" presId="urn:microsoft.com/office/officeart/2005/8/layout/hierarchy1"/>
    <dgm:cxn modelId="{26460935-C77D-3B40-95A8-17377EA9B292}" type="presOf" srcId="{BBD68C50-D3B4-1848-8EA9-4FFB00864135}" destId="{9A4F00F8-6A67-5C4B-9E84-0DC5D6ECE23B}" srcOrd="0" destOrd="0" presId="urn:microsoft.com/office/officeart/2005/8/layout/hierarchy1"/>
    <dgm:cxn modelId="{C1FF95B4-E4DC-AA4B-9EF3-4AF243CFF51C}" srcId="{08A164DB-0700-5F46-B9A1-B027F1405942}" destId="{753F5683-D125-1745-B0B8-1CD860D8BF34}" srcOrd="1" destOrd="0" parTransId="{36D2DD83-68FB-C240-924B-E53FB664BB4E}" sibTransId="{79F04441-1C88-1849-B00C-3C72638C23F4}"/>
    <dgm:cxn modelId="{CC519851-4EB6-BB47-8138-A5A064C8D546}" type="presOf" srcId="{E7BD5B4E-AF1C-5942-BF7B-D719F1B71C54}" destId="{730BCF91-5994-2044-81BC-E029013DA0AA}" srcOrd="0" destOrd="0" presId="urn:microsoft.com/office/officeart/2005/8/layout/hierarchy1"/>
    <dgm:cxn modelId="{C88E7DE7-FA97-8749-A52B-4FABFCCB1DB1}" type="presOf" srcId="{A540A28C-5C8C-0547-9B97-A77B409D9B33}" destId="{B4C3B5E3-D81B-994D-BB40-67475EE41359}"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524DC614-0EBD-A44F-A552-9AEFEBDE5A29}" srcId="{BBD68C50-D3B4-1848-8EA9-4FFB00864135}" destId="{C16ADBA1-3329-D64D-A923-73E71D12330C}" srcOrd="1" destOrd="0" parTransId="{BF72FF2E-35B7-4846-8E6D-4DE70B77A411}" sibTransId="{F805A922-6147-2E46-942F-8B580B8F2F52}"/>
    <dgm:cxn modelId="{17CC1940-9E47-3247-8396-8CAFEA7B478F}" type="presOf" srcId="{4037DDB7-9DFB-2F42-BD74-0FCCD1F41ED7}" destId="{8D17BB9B-4AAD-8940-806B-57018B5F9E40}" srcOrd="0" destOrd="0" presId="urn:microsoft.com/office/officeart/2005/8/layout/hierarchy1"/>
    <dgm:cxn modelId="{0FDAE8F9-CDC2-5248-9844-D54C0180BB2C}" type="presOf" srcId="{C16ADBA1-3329-D64D-A923-73E71D12330C}" destId="{29CED845-19D1-E94E-8929-4CD240F70DCF}" srcOrd="0" destOrd="0" presId="urn:microsoft.com/office/officeart/2005/8/layout/hierarchy1"/>
    <dgm:cxn modelId="{F81D6D7F-A086-FC43-A6DD-4F6A675C5A20}" type="presOf" srcId="{08A164DB-0700-5F46-B9A1-B027F1405942}" destId="{6E50DDCC-9308-574D-9786-08EE1640B632}"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D986B12A-8A55-FD4B-A0E9-8319BE8E7C2F}" srcId="{00BC296F-6B08-0D44-A9B2-B6811D05F4DF}" destId="{A9C14472-D648-1E4E-93C1-1B7ED9FB14CB}" srcOrd="1" destOrd="0" parTransId="{C28AFA86-DA72-D148-8BA6-CDE66A22ADD7}" sibTransId="{3C7C4805-A7D9-0E4C-BA4D-11BEC16A39B1}"/>
    <dgm:cxn modelId="{5395606A-F140-5F43-9375-7459A666CACA}" type="presOf" srcId="{0178B1F8-C721-3C49-BCE7-F32F860131AA}" destId="{11F25EAC-EF1F-0A41-A139-8A007967E6A7}" srcOrd="0" destOrd="0" presId="urn:microsoft.com/office/officeart/2005/8/layout/hierarchy1"/>
    <dgm:cxn modelId="{113B9F05-6859-AB44-8222-7DE66EF98E92}" type="presOf" srcId="{00BC296F-6B08-0D44-A9B2-B6811D05F4DF}" destId="{3442899B-68FA-A643-8DAB-214E62BD7585}" srcOrd="0" destOrd="0" presId="urn:microsoft.com/office/officeart/2005/8/layout/hierarchy1"/>
    <dgm:cxn modelId="{93A9B619-78AE-6C45-90F5-A9899870EE5A}" srcId="{A9C14472-D648-1E4E-93C1-1B7ED9FB14CB}" destId="{4037DDB7-9DFB-2F42-BD74-0FCCD1F41ED7}" srcOrd="0" destOrd="0" parTransId="{A540A28C-5C8C-0547-9B97-A77B409D9B33}" sibTransId="{3E9BFF95-E0AE-0C40-BE6B-2A6D56B5E341}"/>
    <dgm:cxn modelId="{4536A86B-8E3E-C64C-969C-D1BE93762EA6}" type="presOf" srcId="{A9C14472-D648-1E4E-93C1-1B7ED9FB14CB}" destId="{A8C405E2-5814-1346-B374-16BF34682930}" srcOrd="0" destOrd="0" presId="urn:microsoft.com/office/officeart/2005/8/layout/hierarchy1"/>
    <dgm:cxn modelId="{7B31FCC4-3CDE-664E-ABD3-992D96CEF154}" type="presOf" srcId="{753F5683-D125-1745-B0B8-1CD860D8BF34}" destId="{6CA8EF98-5A7C-8443-99AC-2F342BF4CC08}" srcOrd="0" destOrd="0" presId="urn:microsoft.com/office/officeart/2005/8/layout/hierarchy1"/>
    <dgm:cxn modelId="{584BA30C-0926-1647-8B4C-68A744C8CD98}" type="presParOf" srcId="{3442899B-68FA-A643-8DAB-214E62BD7585}" destId="{F4946BA7-3CE5-114A-B785-C8F3E1B4DA49}" srcOrd="0" destOrd="0" presId="urn:microsoft.com/office/officeart/2005/8/layout/hierarchy1"/>
    <dgm:cxn modelId="{F9456A73-173B-EE40-BF70-9680D8F3B4A4}" type="presParOf" srcId="{F4946BA7-3CE5-114A-B785-C8F3E1B4DA49}" destId="{FC73F032-B618-114B-BB16-4A4C1BCF590B}" srcOrd="0" destOrd="0" presId="urn:microsoft.com/office/officeart/2005/8/layout/hierarchy1"/>
    <dgm:cxn modelId="{955CFC57-D0F1-E640-A95A-F7EF59C9BB7D}" type="presParOf" srcId="{FC73F032-B618-114B-BB16-4A4C1BCF590B}" destId="{5C1FE5D2-DC51-E14D-8544-A3E28AE58614}" srcOrd="0" destOrd="0" presId="urn:microsoft.com/office/officeart/2005/8/layout/hierarchy1"/>
    <dgm:cxn modelId="{E87C31D3-9CC2-F448-8CF7-DABEA8A72F8E}" type="presParOf" srcId="{FC73F032-B618-114B-BB16-4A4C1BCF590B}" destId="{9A4F00F8-6A67-5C4B-9E84-0DC5D6ECE23B}" srcOrd="1" destOrd="0" presId="urn:microsoft.com/office/officeart/2005/8/layout/hierarchy1"/>
    <dgm:cxn modelId="{4A54D9A5-4FDA-6D42-844A-1A8FEB3EA7A5}" type="presParOf" srcId="{F4946BA7-3CE5-114A-B785-C8F3E1B4DA49}" destId="{6649ABFA-C967-9C42-B010-A9C274257A25}" srcOrd="1" destOrd="0" presId="urn:microsoft.com/office/officeart/2005/8/layout/hierarchy1"/>
    <dgm:cxn modelId="{83A20607-3A81-B143-A7D5-B48327837C70}" type="presParOf" srcId="{6649ABFA-C967-9C42-B010-A9C274257A25}" destId="{11F25EAC-EF1F-0A41-A139-8A007967E6A7}" srcOrd="0" destOrd="0" presId="urn:microsoft.com/office/officeart/2005/8/layout/hierarchy1"/>
    <dgm:cxn modelId="{8D956CF8-B0C8-EF4D-A6E5-A91472E0649F}" type="presParOf" srcId="{6649ABFA-C967-9C42-B010-A9C274257A25}" destId="{04491E9E-CE1E-5344-887E-292CA6D9A973}" srcOrd="1" destOrd="0" presId="urn:microsoft.com/office/officeart/2005/8/layout/hierarchy1"/>
    <dgm:cxn modelId="{CB5BFAB1-F0BA-ED41-944A-1BC97CE7ED16}" type="presParOf" srcId="{04491E9E-CE1E-5344-887E-292CA6D9A973}" destId="{69A53F18-03FD-0740-8D9D-0514558B4A06}" srcOrd="0" destOrd="0" presId="urn:microsoft.com/office/officeart/2005/8/layout/hierarchy1"/>
    <dgm:cxn modelId="{46CBC582-AAB7-054F-B0EC-E86CB07D1FDB}" type="presParOf" srcId="{69A53F18-03FD-0740-8D9D-0514558B4A06}" destId="{783A5137-820A-D847-B8CC-B414AB8AF267}" srcOrd="0" destOrd="0" presId="urn:microsoft.com/office/officeart/2005/8/layout/hierarchy1"/>
    <dgm:cxn modelId="{F960B56A-14FC-2245-804F-AEE4C74CFB46}" type="presParOf" srcId="{69A53F18-03FD-0740-8D9D-0514558B4A06}" destId="{6E50DDCC-9308-574D-9786-08EE1640B632}" srcOrd="1" destOrd="0" presId="urn:microsoft.com/office/officeart/2005/8/layout/hierarchy1"/>
    <dgm:cxn modelId="{FFB4C5FC-B3B7-B94B-B5B1-3F6272FCFEC3}" type="presParOf" srcId="{04491E9E-CE1E-5344-887E-292CA6D9A973}" destId="{57859B20-A491-C14E-8B47-262AD3FB3C9C}" srcOrd="1" destOrd="0" presId="urn:microsoft.com/office/officeart/2005/8/layout/hierarchy1"/>
    <dgm:cxn modelId="{B6F98FD3-1BE4-E145-A6FC-E6BAB51726CC}" type="presParOf" srcId="{57859B20-A491-C14E-8B47-262AD3FB3C9C}" destId="{730BCF91-5994-2044-81BC-E029013DA0AA}" srcOrd="0" destOrd="0" presId="urn:microsoft.com/office/officeart/2005/8/layout/hierarchy1"/>
    <dgm:cxn modelId="{17FD3486-F983-8B40-9587-913D1681AB0B}" type="presParOf" srcId="{57859B20-A491-C14E-8B47-262AD3FB3C9C}" destId="{8BDEB65C-7C86-7645-A3A3-D94EBA93D6FD}" srcOrd="1" destOrd="0" presId="urn:microsoft.com/office/officeart/2005/8/layout/hierarchy1"/>
    <dgm:cxn modelId="{648761D2-A808-134F-8B14-A2C30C310331}" type="presParOf" srcId="{8BDEB65C-7C86-7645-A3A3-D94EBA93D6FD}" destId="{15A826FD-21B7-714F-A8CA-0CACF4907DED}" srcOrd="0" destOrd="0" presId="urn:microsoft.com/office/officeart/2005/8/layout/hierarchy1"/>
    <dgm:cxn modelId="{4F935A07-46A9-404E-B524-FCA0831BE80C}" type="presParOf" srcId="{15A826FD-21B7-714F-A8CA-0CACF4907DED}" destId="{D841183A-AE99-E34F-AEEC-BFDDDA6B149E}" srcOrd="0" destOrd="0" presId="urn:microsoft.com/office/officeart/2005/8/layout/hierarchy1"/>
    <dgm:cxn modelId="{4EFF3510-DEE7-BC4C-A8CC-51271B8E80FD}" type="presParOf" srcId="{15A826FD-21B7-714F-A8CA-0CACF4907DED}" destId="{55779194-4F51-174B-9273-E67853468299}" srcOrd="1" destOrd="0" presId="urn:microsoft.com/office/officeart/2005/8/layout/hierarchy1"/>
    <dgm:cxn modelId="{9C722DAC-B284-D246-88EB-ECB3428AE47A}" type="presParOf" srcId="{8BDEB65C-7C86-7645-A3A3-D94EBA93D6FD}" destId="{7AA7BB12-1E7F-7D43-A01E-E1F19278C76C}" srcOrd="1" destOrd="0" presId="urn:microsoft.com/office/officeart/2005/8/layout/hierarchy1"/>
    <dgm:cxn modelId="{7540F83F-50B3-E940-9B76-DC41F0188E31}" type="presParOf" srcId="{57859B20-A491-C14E-8B47-262AD3FB3C9C}" destId="{80EC68D4-94F4-744A-A03B-1EB6E5866716}" srcOrd="2" destOrd="0" presId="urn:microsoft.com/office/officeart/2005/8/layout/hierarchy1"/>
    <dgm:cxn modelId="{341E1F7C-6DBE-0042-9E7D-347CE20D8FCA}" type="presParOf" srcId="{57859B20-A491-C14E-8B47-262AD3FB3C9C}" destId="{34BC33A0-ED39-DE4F-8A9F-338B5DB527DD}" srcOrd="3" destOrd="0" presId="urn:microsoft.com/office/officeart/2005/8/layout/hierarchy1"/>
    <dgm:cxn modelId="{6F05F899-ADA4-1F4D-B337-08A5FC5B9A8D}" type="presParOf" srcId="{34BC33A0-ED39-DE4F-8A9F-338B5DB527DD}" destId="{C879E55B-7DBC-0A46-B6DA-7A7E7A671055}" srcOrd="0" destOrd="0" presId="urn:microsoft.com/office/officeart/2005/8/layout/hierarchy1"/>
    <dgm:cxn modelId="{C15EC9D8-703D-FF4D-973E-9E4C5A32E57D}" type="presParOf" srcId="{C879E55B-7DBC-0A46-B6DA-7A7E7A671055}" destId="{58E25500-82D6-5146-A221-84A9B541C842}" srcOrd="0" destOrd="0" presId="urn:microsoft.com/office/officeart/2005/8/layout/hierarchy1"/>
    <dgm:cxn modelId="{C5AB7C71-8174-304E-B860-EFCF3B6D99A9}" type="presParOf" srcId="{C879E55B-7DBC-0A46-B6DA-7A7E7A671055}" destId="{6CA8EF98-5A7C-8443-99AC-2F342BF4CC08}" srcOrd="1" destOrd="0" presId="urn:microsoft.com/office/officeart/2005/8/layout/hierarchy1"/>
    <dgm:cxn modelId="{64761EF2-6819-BC45-B81E-504C464D71CA}" type="presParOf" srcId="{34BC33A0-ED39-DE4F-8A9F-338B5DB527DD}" destId="{5AFB516C-8B19-1347-A340-BD44FA087715}" srcOrd="1" destOrd="0" presId="urn:microsoft.com/office/officeart/2005/8/layout/hierarchy1"/>
    <dgm:cxn modelId="{C586E1A0-E37B-6D41-8A05-8E0D84535174}" type="presParOf" srcId="{6649ABFA-C967-9C42-B010-A9C274257A25}" destId="{7D21B660-304A-0C45-8362-25E82F2E7D1A}" srcOrd="2" destOrd="0" presId="urn:microsoft.com/office/officeart/2005/8/layout/hierarchy1"/>
    <dgm:cxn modelId="{316D79A2-F3D7-9846-9A6B-3AC6715EBB0F}" type="presParOf" srcId="{6649ABFA-C967-9C42-B010-A9C274257A25}" destId="{387C680B-E952-F04F-8840-6329408C4FF2}" srcOrd="3" destOrd="0" presId="urn:microsoft.com/office/officeart/2005/8/layout/hierarchy1"/>
    <dgm:cxn modelId="{B81ED175-BCC8-3D4C-88B9-85A66ED6F5AC}" type="presParOf" srcId="{387C680B-E952-F04F-8840-6329408C4FF2}" destId="{14AE68B9-FE25-6547-9774-6FB5767EC7AF}" srcOrd="0" destOrd="0" presId="urn:microsoft.com/office/officeart/2005/8/layout/hierarchy1"/>
    <dgm:cxn modelId="{65C42DE5-F6C1-EA4E-AEFE-45C2C59D736F}" type="presParOf" srcId="{14AE68B9-FE25-6547-9774-6FB5767EC7AF}" destId="{646F3537-73EB-B949-918D-3B7B930AA6F5}" srcOrd="0" destOrd="0" presId="urn:microsoft.com/office/officeart/2005/8/layout/hierarchy1"/>
    <dgm:cxn modelId="{34E74E2A-D5AF-4D4A-A62E-F633B13AFAE3}" type="presParOf" srcId="{14AE68B9-FE25-6547-9774-6FB5767EC7AF}" destId="{29CED845-19D1-E94E-8929-4CD240F70DCF}" srcOrd="1" destOrd="0" presId="urn:microsoft.com/office/officeart/2005/8/layout/hierarchy1"/>
    <dgm:cxn modelId="{BBD10E41-5F23-164F-A230-FDE31EDC5D86}" type="presParOf" srcId="{387C680B-E952-F04F-8840-6329408C4FF2}" destId="{19852B07-4D31-214F-9301-B80B7570A269}" srcOrd="1" destOrd="0" presId="urn:microsoft.com/office/officeart/2005/8/layout/hierarchy1"/>
    <dgm:cxn modelId="{2A67CAAC-4470-9B40-ACAE-D37563D427BF}" type="presParOf" srcId="{3442899B-68FA-A643-8DAB-214E62BD7585}" destId="{F8E47508-4D92-4841-B7F5-2B43DF9D01CA}" srcOrd="1" destOrd="0" presId="urn:microsoft.com/office/officeart/2005/8/layout/hierarchy1"/>
    <dgm:cxn modelId="{89623301-7F23-AC45-8B41-531106BE605D}" type="presParOf" srcId="{F8E47508-4D92-4841-B7F5-2B43DF9D01CA}" destId="{B2BA61A3-B21F-2F4F-A27F-1E993EFF1F4B}" srcOrd="0" destOrd="0" presId="urn:microsoft.com/office/officeart/2005/8/layout/hierarchy1"/>
    <dgm:cxn modelId="{49689739-C735-A94C-9D08-E99D49E8DE67}" type="presParOf" srcId="{B2BA61A3-B21F-2F4F-A27F-1E993EFF1F4B}" destId="{EF2F118D-C820-304A-83D6-27A1A959A5FB}" srcOrd="0" destOrd="0" presId="urn:microsoft.com/office/officeart/2005/8/layout/hierarchy1"/>
    <dgm:cxn modelId="{1A19E9DB-8D15-2349-AC25-AA271DC40449}" type="presParOf" srcId="{B2BA61A3-B21F-2F4F-A27F-1E993EFF1F4B}" destId="{A8C405E2-5814-1346-B374-16BF34682930}" srcOrd="1" destOrd="0" presId="urn:microsoft.com/office/officeart/2005/8/layout/hierarchy1"/>
    <dgm:cxn modelId="{D162BA30-D601-2B45-BFE0-D216E37FD2C4}" type="presParOf" srcId="{F8E47508-4D92-4841-B7F5-2B43DF9D01CA}" destId="{62A3ED94-654E-E941-A0F8-294D22630DC7}" srcOrd="1" destOrd="0" presId="urn:microsoft.com/office/officeart/2005/8/layout/hierarchy1"/>
    <dgm:cxn modelId="{77057997-4E33-2C4F-A66F-CF2A9115A7F0}" type="presParOf" srcId="{62A3ED94-654E-E941-A0F8-294D22630DC7}" destId="{B4C3B5E3-D81B-994D-BB40-67475EE41359}" srcOrd="0" destOrd="0" presId="urn:microsoft.com/office/officeart/2005/8/layout/hierarchy1"/>
    <dgm:cxn modelId="{887B838B-4A22-634F-9A6D-7F6A8CFD42E5}" type="presParOf" srcId="{62A3ED94-654E-E941-A0F8-294D22630DC7}" destId="{6300A319-EE00-0344-9BFC-D6F49AE21F3F}" srcOrd="1" destOrd="0" presId="urn:microsoft.com/office/officeart/2005/8/layout/hierarchy1"/>
    <dgm:cxn modelId="{731D7951-E0D5-234E-8FBF-DD5F89FC3C1D}" type="presParOf" srcId="{6300A319-EE00-0344-9BFC-D6F49AE21F3F}" destId="{2995CDD1-F185-AC4D-9E55-C1A4942C1989}" srcOrd="0" destOrd="0" presId="urn:microsoft.com/office/officeart/2005/8/layout/hierarchy1"/>
    <dgm:cxn modelId="{AF2C5B24-B868-C044-A395-1BB04A4CA7F6}" type="presParOf" srcId="{2995CDD1-F185-AC4D-9E55-C1A4942C1989}" destId="{BC6575E1-2812-5C43-951F-E9EB66CF75F5}" srcOrd="0" destOrd="0" presId="urn:microsoft.com/office/officeart/2005/8/layout/hierarchy1"/>
    <dgm:cxn modelId="{1BDB9A6F-F192-6643-B7DA-579E31C5DFD9}" type="presParOf" srcId="{2995CDD1-F185-AC4D-9E55-C1A4942C1989}" destId="{8D17BB9B-4AAD-8940-806B-57018B5F9E40}" srcOrd="1" destOrd="0" presId="urn:microsoft.com/office/officeart/2005/8/layout/hierarchy1"/>
    <dgm:cxn modelId="{CBCA37FF-5A23-2E45-8019-DF21E914A5E4}" type="presParOf" srcId="{6300A319-EE00-0344-9BFC-D6F49AE21F3F}" destId="{44084721-95C0-2C40-A650-52AF1ECC7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3B5E3-D81B-994D-BB40-67475EE41359}">
      <dsp:nvSpPr>
        <dsp:cNvPr id="0" name=""/>
        <dsp:cNvSpPr/>
      </dsp:nvSpPr>
      <dsp:spPr>
        <a:xfrm>
          <a:off x="4569904" y="1444471"/>
          <a:ext cx="927106" cy="1120357"/>
        </a:xfrm>
        <a:custGeom>
          <a:avLst/>
          <a:gdLst/>
          <a:ahLst/>
          <a:cxnLst/>
          <a:rect l="0" t="0" r="0" b="0"/>
          <a:pathLst>
            <a:path>
              <a:moveTo>
                <a:pt x="0" y="0"/>
              </a:moveTo>
              <a:lnTo>
                <a:pt x="0" y="973846"/>
              </a:lnTo>
              <a:lnTo>
                <a:pt x="927106" y="973846"/>
              </a:lnTo>
              <a:lnTo>
                <a:pt x="927106" y="1120357"/>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D21B660-304A-0C45-8362-25E82F2E7D1A}">
      <dsp:nvSpPr>
        <dsp:cNvPr id="0" name=""/>
        <dsp:cNvSpPr/>
      </dsp:nvSpPr>
      <dsp:spPr>
        <a:xfrm>
          <a:off x="1888801" y="1504114"/>
          <a:ext cx="1268828" cy="436741"/>
        </a:xfrm>
        <a:custGeom>
          <a:avLst/>
          <a:gdLst/>
          <a:ahLst/>
          <a:cxnLst/>
          <a:rect l="0" t="0" r="0" b="0"/>
          <a:pathLst>
            <a:path>
              <a:moveTo>
                <a:pt x="0" y="0"/>
              </a:moveTo>
              <a:lnTo>
                <a:pt x="0" y="290230"/>
              </a:lnTo>
              <a:lnTo>
                <a:pt x="1268828" y="290230"/>
              </a:lnTo>
              <a:lnTo>
                <a:pt x="1268828" y="436741"/>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80EC68D4-94F4-744A-A03B-1EB6E5866716}">
      <dsp:nvSpPr>
        <dsp:cNvPr id="0" name=""/>
        <dsp:cNvSpPr/>
      </dsp:nvSpPr>
      <dsp:spPr>
        <a:xfrm>
          <a:off x="1173855" y="2970523"/>
          <a:ext cx="1550687" cy="472664"/>
        </a:xfrm>
        <a:custGeom>
          <a:avLst/>
          <a:gdLst/>
          <a:ahLst/>
          <a:cxnLst/>
          <a:rect l="0" t="0" r="0" b="0"/>
          <a:pathLst>
            <a:path>
              <a:moveTo>
                <a:pt x="0" y="0"/>
              </a:moveTo>
              <a:lnTo>
                <a:pt x="0" y="326153"/>
              </a:lnTo>
              <a:lnTo>
                <a:pt x="1550687" y="326153"/>
              </a:lnTo>
              <a:lnTo>
                <a:pt x="1550687"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91567" y="2970523"/>
          <a:ext cx="382288" cy="472664"/>
        </a:xfrm>
        <a:custGeom>
          <a:avLst/>
          <a:gdLst/>
          <a:ahLst/>
          <a:cxnLst/>
          <a:rect l="0" t="0" r="0" b="0"/>
          <a:pathLst>
            <a:path>
              <a:moveTo>
                <a:pt x="382288" y="0"/>
              </a:moveTo>
              <a:lnTo>
                <a:pt x="382288" y="326153"/>
              </a:lnTo>
              <a:lnTo>
                <a:pt x="0" y="326153"/>
              </a:lnTo>
              <a:lnTo>
                <a:pt x="0"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1173855" y="1504114"/>
          <a:ext cx="714946" cy="462139"/>
        </a:xfrm>
        <a:custGeom>
          <a:avLst/>
          <a:gdLst/>
          <a:ahLst/>
          <a:cxnLst/>
          <a:rect l="0" t="0" r="0" b="0"/>
          <a:pathLst>
            <a:path>
              <a:moveTo>
                <a:pt x="714946" y="0"/>
              </a:moveTo>
              <a:lnTo>
                <a:pt x="714946" y="315628"/>
              </a:lnTo>
              <a:lnTo>
                <a:pt x="0" y="315628"/>
              </a:lnTo>
              <a:lnTo>
                <a:pt x="0" y="462139"/>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990519" y="399921"/>
          <a:ext cx="1796565" cy="110419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166244" y="566860"/>
          <a:ext cx="1796565" cy="110419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Department of Labor, Employment &amp; Training Administration</a:t>
          </a:r>
        </a:p>
        <a:p>
          <a:pPr marL="0" lvl="0" indent="0" algn="ctr" defTabSz="577850">
            <a:lnSpc>
              <a:spcPct val="90000"/>
            </a:lnSpc>
            <a:spcBef>
              <a:spcPct val="0"/>
            </a:spcBef>
            <a:spcAft>
              <a:spcPct val="35000"/>
            </a:spcAft>
            <a:buNone/>
          </a:pPr>
          <a:r>
            <a:rPr lang="en-US" sz="1300" kern="1200" dirty="0">
              <a:latin typeface="Arial"/>
              <a:cs typeface="Arial"/>
            </a:rPr>
            <a:t>(National)</a:t>
          </a:r>
        </a:p>
      </dsp:txBody>
      <dsp:txXfrm>
        <a:off x="1198585" y="599201"/>
        <a:ext cx="1731883" cy="1039511"/>
      </dsp:txXfrm>
    </dsp:sp>
    <dsp:sp modelId="{783A5137-820A-D847-B8CC-B414AB8AF267}">
      <dsp:nvSpPr>
        <dsp:cNvPr id="0" name=""/>
        <dsp:cNvSpPr/>
      </dsp:nvSpPr>
      <dsp:spPr>
        <a:xfrm>
          <a:off x="383092" y="1966254"/>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558817" y="2133193"/>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Jobs for the Future</a:t>
          </a:r>
        </a:p>
      </dsp:txBody>
      <dsp:txXfrm>
        <a:off x="588231" y="2162607"/>
        <a:ext cx="1522697" cy="945440"/>
      </dsp:txXfrm>
    </dsp:sp>
    <dsp:sp modelId="{D841183A-AE99-E34F-AEEC-BFDDDA6B149E}">
      <dsp:nvSpPr>
        <dsp:cNvPr id="0" name=""/>
        <dsp:cNvSpPr/>
      </dsp:nvSpPr>
      <dsp:spPr>
        <a:xfrm>
          <a:off x="804" y="3443187"/>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76529"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Maher &amp; Maher </a:t>
          </a:r>
        </a:p>
      </dsp:txBody>
      <dsp:txXfrm>
        <a:off x="205943" y="3639540"/>
        <a:ext cx="1522697" cy="945440"/>
      </dsp:txXfrm>
    </dsp:sp>
    <dsp:sp modelId="{58E25500-82D6-5146-A221-84A9B541C842}">
      <dsp:nvSpPr>
        <dsp:cNvPr id="0" name=""/>
        <dsp:cNvSpPr/>
      </dsp:nvSpPr>
      <dsp:spPr>
        <a:xfrm>
          <a:off x="1933780" y="3443187"/>
          <a:ext cx="1581525" cy="1004268"/>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8EF98-5A7C-8443-99AC-2F342BF4CC08}">
      <dsp:nvSpPr>
        <dsp:cNvPr id="0" name=""/>
        <dsp:cNvSpPr/>
      </dsp:nvSpPr>
      <dsp:spPr>
        <a:xfrm>
          <a:off x="2109505"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American Association of Community Colleges</a:t>
          </a:r>
        </a:p>
      </dsp:txBody>
      <dsp:txXfrm>
        <a:off x="2138919" y="3639540"/>
        <a:ext cx="1522697" cy="945440"/>
      </dsp:txXfrm>
    </dsp:sp>
    <dsp:sp modelId="{646F3537-73EB-B949-918D-3B7B930AA6F5}">
      <dsp:nvSpPr>
        <dsp:cNvPr id="0" name=""/>
        <dsp:cNvSpPr/>
      </dsp:nvSpPr>
      <dsp:spPr>
        <a:xfrm>
          <a:off x="2366867" y="1940856"/>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542592" y="2107795"/>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CalState/Merlot</a:t>
          </a:r>
        </a:p>
      </dsp:txBody>
      <dsp:txXfrm>
        <a:off x="2572006" y="2137209"/>
        <a:ext cx="1522697" cy="945440"/>
      </dsp:txXfrm>
    </dsp:sp>
    <dsp:sp modelId="{EF2F118D-C820-304A-83D6-27A1A959A5FB}">
      <dsp:nvSpPr>
        <dsp:cNvPr id="0" name=""/>
        <dsp:cNvSpPr/>
      </dsp:nvSpPr>
      <dsp:spPr>
        <a:xfrm>
          <a:off x="3779141" y="440202"/>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C405E2-5814-1346-B374-16BF34682930}">
      <dsp:nvSpPr>
        <dsp:cNvPr id="0" name=""/>
        <dsp:cNvSpPr/>
      </dsp:nvSpPr>
      <dsp:spPr>
        <a:xfrm>
          <a:off x="3954866" y="607141"/>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National Science Foundation</a:t>
          </a:r>
        </a:p>
      </dsp:txBody>
      <dsp:txXfrm>
        <a:off x="3984280" y="636555"/>
        <a:ext cx="1522697" cy="945440"/>
      </dsp:txXfrm>
    </dsp:sp>
    <dsp:sp modelId="{BC6575E1-2812-5C43-951F-E9EB66CF75F5}">
      <dsp:nvSpPr>
        <dsp:cNvPr id="0" name=""/>
        <dsp:cNvSpPr/>
      </dsp:nvSpPr>
      <dsp:spPr>
        <a:xfrm>
          <a:off x="4706247" y="2564828"/>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8D17BB9B-4AAD-8940-806B-57018B5F9E40}">
      <dsp:nvSpPr>
        <dsp:cNvPr id="0" name=""/>
        <dsp:cNvSpPr/>
      </dsp:nvSpPr>
      <dsp:spPr>
        <a:xfrm>
          <a:off x="4881973" y="2731767"/>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ATE Centers</a:t>
          </a:r>
        </a:p>
      </dsp:txBody>
      <dsp:txXfrm>
        <a:off x="4911387" y="2761181"/>
        <a:ext cx="1522697" cy="945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12/16/2016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12/16/2016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420173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334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9617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7414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9716-E375-4D82-9CFE-B0826B6434A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6715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9B57432E-5D6F-D247-82CB-FFD44F4426F2}" type="slidenum">
              <a:rPr lang="en-US" altLang="en-US">
                <a:solidFill>
                  <a:prstClr val="black"/>
                </a:solidFill>
              </a:rPr>
              <a:pPr/>
              <a:t>37</a:t>
            </a:fld>
            <a:endParaRPr lang="en-US" altLang="en-US">
              <a:solidFill>
                <a:prstClr val="black"/>
              </a:solidFill>
            </a:endParaRPr>
          </a:p>
        </p:txBody>
      </p:sp>
    </p:spTree>
    <p:extLst>
      <p:ext uri="{BB962C8B-B14F-4D97-AF65-F5344CB8AC3E}">
        <p14:creationId xmlns:p14="http://schemas.microsoft.com/office/powerpoint/2010/main" val="49383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F32B427E-7662-404F-89A4-B7E9C7108E8A}" type="slidenum">
              <a:rPr lang="en-US" altLang="en-US">
                <a:solidFill>
                  <a:prstClr val="black"/>
                </a:solidFill>
              </a:rPr>
              <a:pPr/>
              <a:t>38</a:t>
            </a:fld>
            <a:endParaRPr lang="en-US" altLang="en-US">
              <a:solidFill>
                <a:prstClr val="black"/>
              </a:solidFill>
            </a:endParaRPr>
          </a:p>
        </p:txBody>
      </p:sp>
    </p:spTree>
    <p:extLst>
      <p:ext uri="{BB962C8B-B14F-4D97-AF65-F5344CB8AC3E}">
        <p14:creationId xmlns:p14="http://schemas.microsoft.com/office/powerpoint/2010/main" val="21563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48</a:t>
            </a:fld>
            <a:endParaRPr lang="en-US"/>
          </a:p>
        </p:txBody>
      </p:sp>
    </p:spTree>
    <p:extLst>
      <p:ext uri="{BB962C8B-B14F-4D97-AF65-F5344CB8AC3E}">
        <p14:creationId xmlns:p14="http://schemas.microsoft.com/office/powerpoint/2010/main" val="78582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49</a:t>
            </a:fld>
            <a:endParaRPr lang="en-US"/>
          </a:p>
        </p:txBody>
      </p:sp>
    </p:spTree>
    <p:extLst>
      <p:ext uri="{BB962C8B-B14F-4D97-AF65-F5344CB8AC3E}">
        <p14:creationId xmlns:p14="http://schemas.microsoft.com/office/powerpoint/2010/main" val="31797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50</a:t>
            </a:fld>
            <a:endParaRPr lang="en-US"/>
          </a:p>
        </p:txBody>
      </p:sp>
    </p:spTree>
    <p:extLst>
      <p:ext uri="{BB962C8B-B14F-4D97-AF65-F5344CB8AC3E}">
        <p14:creationId xmlns:p14="http://schemas.microsoft.com/office/powerpoint/2010/main" val="1414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51</a:t>
            </a:fld>
            <a:endParaRPr lang="en-US"/>
          </a:p>
        </p:txBody>
      </p:sp>
    </p:spTree>
    <p:extLst>
      <p:ext uri="{BB962C8B-B14F-4D97-AF65-F5344CB8AC3E}">
        <p14:creationId xmlns:p14="http://schemas.microsoft.com/office/powerpoint/2010/main" val="1678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13425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52</a:t>
            </a:fld>
            <a:endParaRPr lang="en-US"/>
          </a:p>
        </p:txBody>
      </p:sp>
    </p:spTree>
    <p:extLst>
      <p:ext uri="{BB962C8B-B14F-4D97-AF65-F5344CB8AC3E}">
        <p14:creationId xmlns:p14="http://schemas.microsoft.com/office/powerpoint/2010/main" val="86270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54</a:t>
            </a:fld>
            <a:endParaRPr lang="en-US"/>
          </a:p>
        </p:txBody>
      </p:sp>
    </p:spTree>
    <p:extLst>
      <p:ext uri="{BB962C8B-B14F-4D97-AF65-F5344CB8AC3E}">
        <p14:creationId xmlns:p14="http://schemas.microsoft.com/office/powerpoint/2010/main" val="58795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a:t>
            </a:fld>
            <a:endParaRPr lang="en-US"/>
          </a:p>
        </p:txBody>
      </p:sp>
    </p:spTree>
    <p:extLst>
      <p:ext uri="{BB962C8B-B14F-4D97-AF65-F5344CB8AC3E}">
        <p14:creationId xmlns:p14="http://schemas.microsoft.com/office/powerpoint/2010/main" val="21210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190060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6</a:t>
            </a:fld>
            <a:endParaRPr lang="en-US"/>
          </a:p>
        </p:txBody>
      </p:sp>
    </p:spTree>
    <p:extLst>
      <p:ext uri="{BB962C8B-B14F-4D97-AF65-F5344CB8AC3E}">
        <p14:creationId xmlns:p14="http://schemas.microsoft.com/office/powerpoint/2010/main" val="93145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7</a:t>
            </a:fld>
            <a:endParaRPr lang="en-US"/>
          </a:p>
        </p:txBody>
      </p:sp>
    </p:spTree>
    <p:extLst>
      <p:ext uri="{BB962C8B-B14F-4D97-AF65-F5344CB8AC3E}">
        <p14:creationId xmlns:p14="http://schemas.microsoft.com/office/powerpoint/2010/main" val="75531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059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88028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4590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923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21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109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3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6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363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871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01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65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373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8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33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077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1631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7121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199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3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0486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15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24D8A-9392-4F4D-B9F1-416CE4E0BB8C}"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CC1D5-8FB3-47B8-9C6E-A0DCF7BF9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7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1AFD483-109E-674A-964B-2F03023E250C}" type="datetimeFigureOut">
              <a:rPr lang="en-US" altLang="en-US"/>
              <a:pPr>
                <a:defRPr/>
              </a:pPr>
              <a:t>12/16/2016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32BD4-1883-524B-8CDE-F4DAB15B9F6D}" type="slidenum">
              <a:rPr lang="en-US" altLang="en-US"/>
              <a:pPr>
                <a:defRPr/>
              </a:pPr>
              <a:t>‹#›</a:t>
            </a:fld>
            <a:endParaRPr lang="en-US" altLang="en-US"/>
          </a:p>
        </p:txBody>
      </p:sp>
    </p:spTree>
    <p:extLst>
      <p:ext uri="{BB962C8B-B14F-4D97-AF65-F5344CB8AC3E}">
        <p14:creationId xmlns:p14="http://schemas.microsoft.com/office/powerpoint/2010/main" val="1723581757"/>
      </p:ext>
    </p:extLst>
  </p:cSld>
  <p:clrMapOvr>
    <a:masterClrMapping/>
  </p:clrMapOvr>
  <p:transition spd="slow" advTm="400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E514B3-A2C8-7044-9468-E45F422783FD}" type="datetimeFigureOut">
              <a:rPr lang="en-US" altLang="en-US"/>
              <a:pPr>
                <a:defRPr/>
              </a:pPr>
              <a:t>12/16/2016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463B3-9FA2-2445-9E98-4B414997563B}" type="slidenum">
              <a:rPr lang="en-US" altLang="en-US"/>
              <a:pPr>
                <a:defRPr/>
              </a:pPr>
              <a:t>‹#›</a:t>
            </a:fld>
            <a:endParaRPr lang="en-US" altLang="en-US"/>
          </a:p>
        </p:txBody>
      </p:sp>
    </p:spTree>
    <p:extLst>
      <p:ext uri="{BB962C8B-B14F-4D97-AF65-F5344CB8AC3E}">
        <p14:creationId xmlns:p14="http://schemas.microsoft.com/office/powerpoint/2010/main" val="2146822736"/>
      </p:ext>
    </p:extLst>
  </p:cSld>
  <p:clrMapOvr>
    <a:masterClrMapping/>
  </p:clrMapOvr>
  <p:transition spd="slow"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4098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FBB0CD6-8878-F443-BD07-2B7489DF22AF}" type="datetimeFigureOut">
              <a:rPr lang="en-US" altLang="en-US"/>
              <a:pPr>
                <a:defRPr/>
              </a:pPr>
              <a:t>12/16/2016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D2845D-B40F-EB44-B908-A4E27A58C57E}" type="slidenum">
              <a:rPr lang="en-US" altLang="en-US"/>
              <a:pPr>
                <a:defRPr/>
              </a:pPr>
              <a:t>‹#›</a:t>
            </a:fld>
            <a:endParaRPr lang="en-US" altLang="en-US"/>
          </a:p>
        </p:txBody>
      </p:sp>
    </p:spTree>
    <p:extLst>
      <p:ext uri="{BB962C8B-B14F-4D97-AF65-F5344CB8AC3E}">
        <p14:creationId xmlns:p14="http://schemas.microsoft.com/office/powerpoint/2010/main" val="491560106"/>
      </p:ext>
    </p:extLst>
  </p:cSld>
  <p:clrMapOvr>
    <a:masterClrMapping/>
  </p:clrMapOvr>
  <p:transition spd="slow" advTm="400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4884B01-038D-874A-B1C4-D0CB45EE847A}" type="datetimeFigureOut">
              <a:rPr lang="en-US" altLang="en-US"/>
              <a:pPr>
                <a:defRPr/>
              </a:pPr>
              <a:t>12/16/2016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57930-E3F2-4B4C-BD9A-A57D5A12B777}" type="slidenum">
              <a:rPr lang="en-US" altLang="en-US"/>
              <a:pPr>
                <a:defRPr/>
              </a:pPr>
              <a:t>‹#›</a:t>
            </a:fld>
            <a:endParaRPr lang="en-US" altLang="en-US"/>
          </a:p>
        </p:txBody>
      </p:sp>
    </p:spTree>
    <p:extLst>
      <p:ext uri="{BB962C8B-B14F-4D97-AF65-F5344CB8AC3E}">
        <p14:creationId xmlns:p14="http://schemas.microsoft.com/office/powerpoint/2010/main" val="177511731"/>
      </p:ext>
    </p:extLst>
  </p:cSld>
  <p:clrMapOvr>
    <a:masterClrMapping/>
  </p:clrMapOvr>
  <p:transition spd="slow" advTm="400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B0447D-D05B-284F-AC55-2ED30788F5ED}" type="datetimeFigureOut">
              <a:rPr lang="en-US" altLang="en-US"/>
              <a:pPr>
                <a:defRPr/>
              </a:pPr>
              <a:t>12/16/2016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2CDD35-0240-4B48-B584-BA38A4F46FF6}" type="slidenum">
              <a:rPr lang="en-US" altLang="en-US"/>
              <a:pPr>
                <a:defRPr/>
              </a:pPr>
              <a:t>‹#›</a:t>
            </a:fld>
            <a:endParaRPr lang="en-US" altLang="en-US"/>
          </a:p>
        </p:txBody>
      </p:sp>
    </p:spTree>
    <p:extLst>
      <p:ext uri="{BB962C8B-B14F-4D97-AF65-F5344CB8AC3E}">
        <p14:creationId xmlns:p14="http://schemas.microsoft.com/office/powerpoint/2010/main" val="999019519"/>
      </p:ext>
    </p:extLst>
  </p:cSld>
  <p:clrMapOvr>
    <a:masterClrMapping/>
  </p:clrMapOvr>
  <p:transition spd="slow" advTm="4000">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516F9B-306E-A042-B11F-E94D6863A3D5}" type="datetimeFigureOut">
              <a:rPr lang="en-US" altLang="en-US"/>
              <a:pPr>
                <a:defRPr/>
              </a:pPr>
              <a:t>12/16/2016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B2DC0C-DFE3-A046-85EB-CB7EA9BB465B}" type="slidenum">
              <a:rPr lang="en-US" altLang="en-US"/>
              <a:pPr>
                <a:defRPr/>
              </a:pPr>
              <a:t>‹#›</a:t>
            </a:fld>
            <a:endParaRPr lang="en-US" altLang="en-US"/>
          </a:p>
        </p:txBody>
      </p:sp>
    </p:spTree>
    <p:extLst>
      <p:ext uri="{BB962C8B-B14F-4D97-AF65-F5344CB8AC3E}">
        <p14:creationId xmlns:p14="http://schemas.microsoft.com/office/powerpoint/2010/main" val="1806269632"/>
      </p:ext>
    </p:extLst>
  </p:cSld>
  <p:clrMapOvr>
    <a:masterClrMapping/>
  </p:clrMapOvr>
  <p:transition spd="slow" advTm="4000">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FE81C2-AEF7-8842-9F27-3AF3EED64D3C}" type="datetimeFigureOut">
              <a:rPr lang="en-US" altLang="en-US"/>
              <a:pPr>
                <a:defRPr/>
              </a:pPr>
              <a:t>12/16/2016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080067-BCC8-8745-B2A1-89AE749D5B5E}" type="slidenum">
              <a:rPr lang="en-US" altLang="en-US"/>
              <a:pPr>
                <a:defRPr/>
              </a:pPr>
              <a:t>‹#›</a:t>
            </a:fld>
            <a:endParaRPr lang="en-US" altLang="en-US"/>
          </a:p>
        </p:txBody>
      </p:sp>
    </p:spTree>
    <p:extLst>
      <p:ext uri="{BB962C8B-B14F-4D97-AF65-F5344CB8AC3E}">
        <p14:creationId xmlns:p14="http://schemas.microsoft.com/office/powerpoint/2010/main" val="393957704"/>
      </p:ext>
    </p:extLst>
  </p:cSld>
  <p:clrMapOvr>
    <a:masterClrMapping/>
  </p:clrMapOvr>
  <p:transition spd="slow" advTm="400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7E5ACC-E530-C84E-B86D-9B2FB73D8C1C}" type="datetimeFigureOut">
              <a:rPr lang="en-US" altLang="en-US"/>
              <a:pPr>
                <a:defRPr/>
              </a:pPr>
              <a:t>12/16/2016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DA80D3-302B-B742-A852-1C9E1BE2EA49}" type="slidenum">
              <a:rPr lang="en-US" altLang="en-US"/>
              <a:pPr>
                <a:defRPr/>
              </a:pPr>
              <a:t>‹#›</a:t>
            </a:fld>
            <a:endParaRPr lang="en-US" altLang="en-US"/>
          </a:p>
        </p:txBody>
      </p:sp>
    </p:spTree>
    <p:extLst>
      <p:ext uri="{BB962C8B-B14F-4D97-AF65-F5344CB8AC3E}">
        <p14:creationId xmlns:p14="http://schemas.microsoft.com/office/powerpoint/2010/main" val="13143021"/>
      </p:ext>
    </p:extLst>
  </p:cSld>
  <p:clrMapOvr>
    <a:masterClrMapping/>
  </p:clrMapOvr>
  <p:transition spd="slow" advTm="4000">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086EB7-80A2-0C49-B828-6CEE8DE80F75}" type="datetimeFigureOut">
              <a:rPr lang="en-US" altLang="en-US"/>
              <a:pPr>
                <a:defRPr/>
              </a:pPr>
              <a:t>12/16/2016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45160E-6DF0-1042-B189-52EE4E467039}" type="slidenum">
              <a:rPr lang="en-US" altLang="en-US"/>
              <a:pPr>
                <a:defRPr/>
              </a:pPr>
              <a:t>‹#›</a:t>
            </a:fld>
            <a:endParaRPr lang="en-US" altLang="en-US"/>
          </a:p>
        </p:txBody>
      </p:sp>
    </p:spTree>
    <p:extLst>
      <p:ext uri="{BB962C8B-B14F-4D97-AF65-F5344CB8AC3E}">
        <p14:creationId xmlns:p14="http://schemas.microsoft.com/office/powerpoint/2010/main" val="1958202688"/>
      </p:ext>
    </p:extLst>
  </p:cSld>
  <p:clrMapOvr>
    <a:masterClrMapping/>
  </p:clrMapOvr>
  <p:transition spd="slow" advTm="4000">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687B7E-4A40-4341-A36B-AF7FDB34D510}" type="datetimeFigureOut">
              <a:rPr lang="en-US" altLang="en-US"/>
              <a:pPr>
                <a:defRPr/>
              </a:pPr>
              <a:t>12/16/2016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F0F522-D122-E94F-B161-C1A9827C4365}" type="slidenum">
              <a:rPr lang="en-US" altLang="en-US"/>
              <a:pPr>
                <a:defRPr/>
              </a:pPr>
              <a:t>‹#›</a:t>
            </a:fld>
            <a:endParaRPr lang="en-US" altLang="en-US"/>
          </a:p>
        </p:txBody>
      </p:sp>
    </p:spTree>
    <p:extLst>
      <p:ext uri="{BB962C8B-B14F-4D97-AF65-F5344CB8AC3E}">
        <p14:creationId xmlns:p14="http://schemas.microsoft.com/office/powerpoint/2010/main" val="677579762"/>
      </p:ext>
    </p:extLst>
  </p:cSld>
  <p:clrMapOvr>
    <a:masterClrMapping/>
  </p:clrMapOvr>
  <p:transition spd="slow" advTm="4000">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0E7D92-7DB1-5443-AB95-2324219A5134}" type="datetimeFigureOut">
              <a:rPr lang="en-US" altLang="en-US"/>
              <a:pPr>
                <a:defRPr/>
              </a:pPr>
              <a:t>12/16/2016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11672-75E1-3B4F-8861-226F79200F5C}" type="slidenum">
              <a:rPr lang="en-US" altLang="en-US"/>
              <a:pPr>
                <a:defRPr/>
              </a:pPr>
              <a:t>‹#›</a:t>
            </a:fld>
            <a:endParaRPr lang="en-US" altLang="en-US"/>
          </a:p>
        </p:txBody>
      </p:sp>
    </p:spTree>
    <p:extLst>
      <p:ext uri="{BB962C8B-B14F-4D97-AF65-F5344CB8AC3E}">
        <p14:creationId xmlns:p14="http://schemas.microsoft.com/office/powerpoint/2010/main" val="395250817"/>
      </p:ext>
    </p:extLst>
  </p:cSld>
  <p:clrMapOvr>
    <a:masterClrMapping/>
  </p:clrMapOvr>
  <p:transition spd="slow" advTm="4000">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167EB82-332A-484E-8AE5-BC9D1DBE8B44}" type="datetimeFigureOut">
              <a:rPr lang="en-US"/>
              <a:pPr>
                <a:defRPr/>
              </a:pPr>
              <a:t>12/16/2016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5BB78-4CD1-4B41-8017-2E4388607F57}" type="slidenum">
              <a:rPr lang="en-US" altLang="en-US"/>
              <a:pPr>
                <a:defRPr/>
              </a:pPr>
              <a:t>‹#›</a:t>
            </a:fld>
            <a:endParaRPr lang="en-US" altLang="en-US"/>
          </a:p>
        </p:txBody>
      </p:sp>
    </p:spTree>
    <p:extLst>
      <p:ext uri="{BB962C8B-B14F-4D97-AF65-F5344CB8AC3E}">
        <p14:creationId xmlns:p14="http://schemas.microsoft.com/office/powerpoint/2010/main" val="613821565"/>
      </p:ext>
    </p:extLst>
  </p:cSld>
  <p:clrMapOvr>
    <a:masterClrMapping/>
  </p:clrMapOvr>
  <p:transition spd="slow"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450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DC49C-489A-9B43-BF7F-AC94C7365215}" type="datetimeFigureOut">
              <a:rPr lang="en-US"/>
              <a:pPr>
                <a:defRPr/>
              </a:pPr>
              <a:t>12/16/2016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E47EA-56FD-164A-A3A3-875B58B33EC9}" type="slidenum">
              <a:rPr lang="en-US" altLang="en-US"/>
              <a:pPr>
                <a:defRPr/>
              </a:pPr>
              <a:t>‹#›</a:t>
            </a:fld>
            <a:endParaRPr lang="en-US" altLang="en-US"/>
          </a:p>
        </p:txBody>
      </p:sp>
    </p:spTree>
    <p:extLst>
      <p:ext uri="{BB962C8B-B14F-4D97-AF65-F5344CB8AC3E}">
        <p14:creationId xmlns:p14="http://schemas.microsoft.com/office/powerpoint/2010/main" val="2093102375"/>
      </p:ext>
    </p:extLst>
  </p:cSld>
  <p:clrMapOvr>
    <a:masterClrMapping/>
  </p:clrMapOvr>
  <p:transition spd="slow" advTm="4000">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21A69D-754B-EC48-8022-BA973E627F6F}" type="datetimeFigureOut">
              <a:rPr lang="en-US"/>
              <a:pPr>
                <a:defRPr/>
              </a:pPr>
              <a:t>12/16/2016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6BD2E0-6710-3B4C-8D6C-A7960006C601}" type="slidenum">
              <a:rPr lang="en-US" altLang="en-US"/>
              <a:pPr>
                <a:defRPr/>
              </a:pPr>
              <a:t>‹#›</a:t>
            </a:fld>
            <a:endParaRPr lang="en-US" altLang="en-US"/>
          </a:p>
        </p:txBody>
      </p:sp>
    </p:spTree>
    <p:extLst>
      <p:ext uri="{BB962C8B-B14F-4D97-AF65-F5344CB8AC3E}">
        <p14:creationId xmlns:p14="http://schemas.microsoft.com/office/powerpoint/2010/main" val="1642198143"/>
      </p:ext>
    </p:extLst>
  </p:cSld>
  <p:clrMapOvr>
    <a:masterClrMapping/>
  </p:clrMapOvr>
  <p:transition spd="slow" advTm="4000">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06C5E9D-0CA3-6546-879D-38735DBB028F}" type="datetimeFigureOut">
              <a:rPr lang="en-US"/>
              <a:pPr>
                <a:defRPr/>
              </a:pPr>
              <a:t>12/16/2016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376663-67BA-D74A-981C-C90E48D5F95D}" type="slidenum">
              <a:rPr lang="en-US" altLang="en-US"/>
              <a:pPr>
                <a:defRPr/>
              </a:pPr>
              <a:t>‹#›</a:t>
            </a:fld>
            <a:endParaRPr lang="en-US" altLang="en-US"/>
          </a:p>
        </p:txBody>
      </p:sp>
    </p:spTree>
    <p:extLst>
      <p:ext uri="{BB962C8B-B14F-4D97-AF65-F5344CB8AC3E}">
        <p14:creationId xmlns:p14="http://schemas.microsoft.com/office/powerpoint/2010/main" val="908460790"/>
      </p:ext>
    </p:extLst>
  </p:cSld>
  <p:clrMapOvr>
    <a:masterClrMapping/>
  </p:clrMapOvr>
  <p:transition spd="slow" advTm="4000">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61AE203-ED67-3E48-88B2-28E861663507}" type="datetimeFigureOut">
              <a:rPr lang="en-US"/>
              <a:pPr>
                <a:defRPr/>
              </a:pPr>
              <a:t>12/16/2016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6171E8-A098-CE4C-A7CC-60FCA1926557}" type="slidenum">
              <a:rPr lang="en-US" altLang="en-US"/>
              <a:pPr>
                <a:defRPr/>
              </a:pPr>
              <a:t>‹#›</a:t>
            </a:fld>
            <a:endParaRPr lang="en-US" altLang="en-US"/>
          </a:p>
        </p:txBody>
      </p:sp>
    </p:spTree>
    <p:extLst>
      <p:ext uri="{BB962C8B-B14F-4D97-AF65-F5344CB8AC3E}">
        <p14:creationId xmlns:p14="http://schemas.microsoft.com/office/powerpoint/2010/main" val="2000152176"/>
      </p:ext>
    </p:extLst>
  </p:cSld>
  <p:clrMapOvr>
    <a:masterClrMapping/>
  </p:clrMapOvr>
  <p:transition spd="slow" advTm="4000">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09A3A42-1341-9D44-87E6-39E506A98BA8}" type="datetimeFigureOut">
              <a:rPr lang="en-US"/>
              <a:pPr>
                <a:defRPr/>
              </a:pPr>
              <a:t>12/16/2016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F25181-DFE9-BB4A-8138-97F29C430326}" type="slidenum">
              <a:rPr lang="en-US" altLang="en-US"/>
              <a:pPr>
                <a:defRPr/>
              </a:pPr>
              <a:t>‹#›</a:t>
            </a:fld>
            <a:endParaRPr lang="en-US" altLang="en-US"/>
          </a:p>
        </p:txBody>
      </p:sp>
    </p:spTree>
    <p:extLst>
      <p:ext uri="{BB962C8B-B14F-4D97-AF65-F5344CB8AC3E}">
        <p14:creationId xmlns:p14="http://schemas.microsoft.com/office/powerpoint/2010/main" val="388224153"/>
      </p:ext>
    </p:extLst>
  </p:cSld>
  <p:clrMapOvr>
    <a:masterClrMapping/>
  </p:clrMapOvr>
  <p:transition spd="slow" advTm="4000">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63C26-58F7-5C4D-83AC-C4C212190813}" type="datetimeFigureOut">
              <a:rPr lang="en-US"/>
              <a:pPr>
                <a:defRPr/>
              </a:pPr>
              <a:t>12/16/2016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7CD0DB-8003-5D47-AFAA-46A72A4A74A5}" type="slidenum">
              <a:rPr lang="en-US" altLang="en-US"/>
              <a:pPr>
                <a:defRPr/>
              </a:pPr>
              <a:t>‹#›</a:t>
            </a:fld>
            <a:endParaRPr lang="en-US" altLang="en-US"/>
          </a:p>
        </p:txBody>
      </p:sp>
    </p:spTree>
    <p:extLst>
      <p:ext uri="{BB962C8B-B14F-4D97-AF65-F5344CB8AC3E}">
        <p14:creationId xmlns:p14="http://schemas.microsoft.com/office/powerpoint/2010/main" val="836174635"/>
      </p:ext>
    </p:extLst>
  </p:cSld>
  <p:clrMapOvr>
    <a:masterClrMapping/>
  </p:clrMapOvr>
  <p:transition spd="slow" advTm="4000">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9F5D52-7A0E-E645-AE24-E7E03559C587}" type="datetimeFigureOut">
              <a:rPr lang="en-US"/>
              <a:pPr>
                <a:defRPr/>
              </a:pPr>
              <a:t>12/16/2016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BD5674-64F1-F547-A5C3-6DB8426D854E}" type="slidenum">
              <a:rPr lang="en-US" altLang="en-US"/>
              <a:pPr>
                <a:defRPr/>
              </a:pPr>
              <a:t>‹#›</a:t>
            </a:fld>
            <a:endParaRPr lang="en-US" altLang="en-US"/>
          </a:p>
        </p:txBody>
      </p:sp>
    </p:spTree>
    <p:extLst>
      <p:ext uri="{BB962C8B-B14F-4D97-AF65-F5344CB8AC3E}">
        <p14:creationId xmlns:p14="http://schemas.microsoft.com/office/powerpoint/2010/main" val="2124547148"/>
      </p:ext>
    </p:extLst>
  </p:cSld>
  <p:clrMapOvr>
    <a:masterClrMapping/>
  </p:clrMapOvr>
  <p:transition spd="slow" advTm="4000">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55FFC7-BA22-C94B-86F0-41579E9D76E5}" type="datetimeFigureOut">
              <a:rPr lang="en-US"/>
              <a:pPr>
                <a:defRPr/>
              </a:pPr>
              <a:t>12/16/2016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2136CA-0B4F-E941-A296-91AAE006FA18}" type="slidenum">
              <a:rPr lang="en-US" altLang="en-US"/>
              <a:pPr>
                <a:defRPr/>
              </a:pPr>
              <a:t>‹#›</a:t>
            </a:fld>
            <a:endParaRPr lang="en-US" altLang="en-US"/>
          </a:p>
        </p:txBody>
      </p:sp>
    </p:spTree>
    <p:extLst>
      <p:ext uri="{BB962C8B-B14F-4D97-AF65-F5344CB8AC3E}">
        <p14:creationId xmlns:p14="http://schemas.microsoft.com/office/powerpoint/2010/main" val="1404007748"/>
      </p:ext>
    </p:extLst>
  </p:cSld>
  <p:clrMapOvr>
    <a:masterClrMapping/>
  </p:clrMapOvr>
  <p:transition spd="slow" advTm="4000">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56982B-C9D7-134A-938F-6517E1237167}" type="datetimeFigureOut">
              <a:rPr lang="en-US"/>
              <a:pPr>
                <a:defRPr/>
              </a:pPr>
              <a:t>12/16/2016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189A86-AB33-EE42-8351-7DC3AD02D232}" type="slidenum">
              <a:rPr lang="en-US" altLang="en-US"/>
              <a:pPr>
                <a:defRPr/>
              </a:pPr>
              <a:t>‹#›</a:t>
            </a:fld>
            <a:endParaRPr lang="en-US" altLang="en-US"/>
          </a:p>
        </p:txBody>
      </p:sp>
    </p:spTree>
    <p:extLst>
      <p:ext uri="{BB962C8B-B14F-4D97-AF65-F5344CB8AC3E}">
        <p14:creationId xmlns:p14="http://schemas.microsoft.com/office/powerpoint/2010/main" val="1519963021"/>
      </p:ext>
    </p:extLst>
  </p:cSld>
  <p:clrMapOvr>
    <a:masterClrMapping/>
  </p:clrMapOvr>
  <p:transition spd="slow" advTm="4000">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0C50B0-B61E-C042-9AA2-2346EA9AFAD1}" type="datetimeFigureOut">
              <a:rPr lang="en-US"/>
              <a:pPr>
                <a:defRPr/>
              </a:pPr>
              <a:t>12/16/2016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7A02B-0DA9-2740-B06A-57343400A8C0}" type="slidenum">
              <a:rPr lang="en-US" altLang="en-US"/>
              <a:pPr>
                <a:defRPr/>
              </a:pPr>
              <a:t>‹#›</a:t>
            </a:fld>
            <a:endParaRPr lang="en-US" altLang="en-US"/>
          </a:p>
        </p:txBody>
      </p:sp>
    </p:spTree>
    <p:extLst>
      <p:ext uri="{BB962C8B-B14F-4D97-AF65-F5344CB8AC3E}">
        <p14:creationId xmlns:p14="http://schemas.microsoft.com/office/powerpoint/2010/main" val="1807633498"/>
      </p:ext>
    </p:extLst>
  </p:cSld>
  <p:clrMapOvr>
    <a:masterClrMapping/>
  </p:clrMapOvr>
  <p:transition spd="slow"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3606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740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87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9594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9131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0610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6312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909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5781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363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095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D0F0F-3CCC-4484-AB66-BB8040952CA2}"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2E2A81-A27C-4F95-84D5-9272AC0E5A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9552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44C41244-1A22-4452-B883-34B2050F070D}" type="datetimeFigureOut">
              <a:rPr lang="en-US" smtClean="0">
                <a:solidFill>
                  <a:prstClr val="black"/>
                </a:solidFill>
              </a:rPr>
              <a:pPr defTabSz="914400"/>
              <a:t>12/16/2016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9C90E40F-B0F4-417D-9634-7DE236BA8AA8}"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374479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44C41244-1A22-4452-B883-34B2050F070D}" type="datetimeFigureOut">
              <a:rPr lang="en-US" smtClean="0">
                <a:solidFill>
                  <a:prstClr val="black"/>
                </a:solidFill>
              </a:rPr>
              <a:pPr defTabSz="914400"/>
              <a:t>12/16/2016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9C90E40F-B0F4-417D-9634-7DE236BA8AA8}"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5718615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44C41244-1A22-4452-B883-34B2050F070D}" type="datetimeFigureOut">
              <a:rPr lang="en-US" smtClean="0">
                <a:solidFill>
                  <a:prstClr val="black"/>
                </a:solidFill>
              </a:rPr>
              <a:pPr defTabSz="914400"/>
              <a:t>12/16/2016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9C90E40F-B0F4-417D-9634-7DE236BA8AA8}"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7127223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135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120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297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84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5564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8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78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873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0936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6154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365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74A68-8025-42DE-B55A-BC2549B9221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B4B01A-9845-4283-9F4C-9B6C4FB81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6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0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702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20" name="Footer Placeholder 19"/>
          <p:cNvSpPr>
            <a:spLocks noGrp="1"/>
          </p:cNvSpPr>
          <p:nvPr>
            <p:ph type="ftr" sz="quarter" idx="11"/>
          </p:nvPr>
        </p:nvSpPr>
        <p:spPr/>
        <p:txBody>
          <a:bodyPr/>
          <a:lstStyle/>
          <a:p>
            <a:endParaRPr lang="en-US" dirty="0">
              <a:solidFill>
                <a:srgbClr val="417B84">
                  <a:shade val="50000"/>
                  <a:satMod val="200000"/>
                </a:srgbClr>
              </a:solidFill>
            </a:endParaRPr>
          </a:p>
        </p:txBody>
      </p:sp>
      <p:sp>
        <p:nvSpPr>
          <p:cNvPr id="10" name="Slide Number Placeholder 9"/>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dirty="0">
              <a:solidFill>
                <a:srgbClr val="242852"/>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dirty="0">
              <a:solidFill>
                <a:srgbClr val="242852"/>
              </a:solidFill>
            </a:endParaRPr>
          </a:p>
        </p:txBody>
      </p:sp>
    </p:spTree>
    <p:extLst>
      <p:ext uri="{BB962C8B-B14F-4D97-AF65-F5344CB8AC3E}">
        <p14:creationId xmlns:p14="http://schemas.microsoft.com/office/powerpoint/2010/main" val="84888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417B84">
                  <a:shade val="50000"/>
                  <a:satMod val="200000"/>
                </a:srgbClr>
              </a:solidFill>
            </a:endParaRPr>
          </a:p>
        </p:txBody>
      </p:sp>
      <p:sp>
        <p:nvSpPr>
          <p:cNvPr id="6" name="Slide Number Placeholder 5"/>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78058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417B84">
                  <a:shade val="50000"/>
                  <a:satMod val="200000"/>
                </a:srgbClr>
              </a:solidFill>
            </a:endParaRPr>
          </a:p>
        </p:txBody>
      </p:sp>
      <p:sp>
        <p:nvSpPr>
          <p:cNvPr id="6" name="Slide Number Placeholder 5"/>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dirty="0">
              <a:solidFill>
                <a:srgbClr val="242852"/>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dirty="0">
              <a:solidFill>
                <a:srgbClr val="242852"/>
              </a:solidFill>
            </a:endParaRPr>
          </a:p>
        </p:txBody>
      </p:sp>
    </p:spTree>
    <p:extLst>
      <p:ext uri="{BB962C8B-B14F-4D97-AF65-F5344CB8AC3E}">
        <p14:creationId xmlns:p14="http://schemas.microsoft.com/office/powerpoint/2010/main" val="1155563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417B84">
                  <a:shade val="50000"/>
                  <a:satMod val="200000"/>
                </a:srgbClr>
              </a:solidFill>
            </a:endParaRPr>
          </a:p>
        </p:txBody>
      </p:sp>
      <p:sp>
        <p:nvSpPr>
          <p:cNvPr id="7" name="Slide Number Placeholder 6"/>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1727636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8" name="Footer Placeholder 7"/>
          <p:cNvSpPr>
            <a:spLocks noGrp="1"/>
          </p:cNvSpPr>
          <p:nvPr>
            <p:ph type="ftr" sz="quarter" idx="11"/>
          </p:nvPr>
        </p:nvSpPr>
        <p:spPr/>
        <p:txBody>
          <a:bodyPr/>
          <a:lstStyle/>
          <a:p>
            <a:endParaRPr lang="en-US" dirty="0">
              <a:solidFill>
                <a:srgbClr val="417B84">
                  <a:shade val="50000"/>
                  <a:satMod val="200000"/>
                </a:srgbClr>
              </a:solidFill>
            </a:endParaRPr>
          </a:p>
        </p:txBody>
      </p:sp>
      <p:sp>
        <p:nvSpPr>
          <p:cNvPr id="9" name="Slide Number Placeholder 8"/>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1950337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4" name="Footer Placeholder 3"/>
          <p:cNvSpPr>
            <a:spLocks noGrp="1"/>
          </p:cNvSpPr>
          <p:nvPr>
            <p:ph type="ftr" sz="quarter" idx="11"/>
          </p:nvPr>
        </p:nvSpPr>
        <p:spPr/>
        <p:txBody>
          <a:bodyPr/>
          <a:lstStyle/>
          <a:p>
            <a:endParaRPr lang="en-US" dirty="0">
              <a:solidFill>
                <a:srgbClr val="417B84">
                  <a:shade val="50000"/>
                  <a:satMod val="200000"/>
                </a:srgbClr>
              </a:solidFill>
            </a:endParaRPr>
          </a:p>
        </p:txBody>
      </p:sp>
      <p:sp>
        <p:nvSpPr>
          <p:cNvPr id="5" name="Slide Number Placeholder 4"/>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765623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Date Placeholder 1"/>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3" name="Footer Placeholder 2"/>
          <p:cNvSpPr>
            <a:spLocks noGrp="1"/>
          </p:cNvSpPr>
          <p:nvPr>
            <p:ph type="ftr" sz="quarter" idx="11"/>
          </p:nvPr>
        </p:nvSpPr>
        <p:spPr/>
        <p:txBody>
          <a:bodyPr/>
          <a:lstStyle/>
          <a:p>
            <a:endParaRPr lang="en-US" dirty="0">
              <a:solidFill>
                <a:srgbClr val="417B84">
                  <a:shade val="50000"/>
                  <a:satMod val="200000"/>
                </a:srgbClr>
              </a:solidFill>
            </a:endParaRPr>
          </a:p>
        </p:txBody>
      </p:sp>
      <p:sp>
        <p:nvSpPr>
          <p:cNvPr id="4" name="Slide Number Placeholder 3"/>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1794544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417B84">
                  <a:shade val="50000"/>
                  <a:satMod val="200000"/>
                </a:srgbClr>
              </a:solidFill>
            </a:endParaRPr>
          </a:p>
        </p:txBody>
      </p:sp>
      <p:sp>
        <p:nvSpPr>
          <p:cNvPr id="7" name="Slide Number Placeholder 6"/>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40657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417B84">
                  <a:shade val="50000"/>
                  <a:satMod val="200000"/>
                </a:srgbClr>
              </a:solidFill>
            </a:endParaRPr>
          </a:p>
        </p:txBody>
      </p:sp>
      <p:sp>
        <p:nvSpPr>
          <p:cNvPr id="7" name="Slide Number Placeholder 6"/>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defTabSz="914400">
              <a:lnSpc>
                <a:spcPts val="3000"/>
              </a:lnSpc>
              <a:spcBef>
                <a:spcPts val="600"/>
              </a:spcBef>
              <a:buClr>
                <a:srgbClr val="242852"/>
              </a:buClr>
              <a:buSzPct val="80000"/>
              <a:buFont typeface="Wingdings 2"/>
              <a:buNone/>
            </a:pPr>
            <a:endParaRPr lang="en-US" sz="3200" dirty="0">
              <a:solidFill>
                <a:srgbClr val="242852"/>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2318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417B84">
                  <a:shade val="50000"/>
                  <a:satMod val="200000"/>
                </a:srgbClr>
              </a:solidFill>
            </a:endParaRPr>
          </a:p>
        </p:txBody>
      </p:sp>
      <p:sp>
        <p:nvSpPr>
          <p:cNvPr id="6" name="Slide Number Placeholder 5"/>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42567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834E8-78F7-4E47-A94E-8C978227C6FD}" type="datetimeFigureOut">
              <a:rPr lang="en-US" smtClean="0">
                <a:solidFill>
                  <a:srgbClr val="417B84">
                    <a:shade val="50000"/>
                    <a:satMod val="200000"/>
                  </a:srgbClr>
                </a:solidFill>
              </a:rPr>
              <a:pPr/>
              <a:t>12/16/2016</a:t>
            </a:fld>
            <a:endParaRPr lang="en-US" dirty="0">
              <a:solidFill>
                <a:srgbClr val="417B84">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417B84">
                  <a:shade val="50000"/>
                  <a:satMod val="200000"/>
                </a:srgbClr>
              </a:solidFill>
            </a:endParaRPr>
          </a:p>
        </p:txBody>
      </p:sp>
      <p:sp>
        <p:nvSpPr>
          <p:cNvPr id="6" name="Slide Number Placeholder 5"/>
          <p:cNvSpPr>
            <a:spLocks noGrp="1"/>
          </p:cNvSpPr>
          <p:nvPr>
            <p:ph type="sldNum" sz="quarter" idx="12"/>
          </p:nvPr>
        </p:nvSpPr>
        <p:spPr/>
        <p:txBody>
          <a:bodyPr/>
          <a:lstStyle/>
          <a:p>
            <a:fld id="{FF95BD17-352D-4D65-B1A7-5B3788D68DFD}" type="slidenum">
              <a:rPr lang="en-US" smtClean="0">
                <a:solidFill>
                  <a:srgbClr val="417B84">
                    <a:shade val="50000"/>
                    <a:satMod val="200000"/>
                  </a:srgbClr>
                </a:solidFill>
              </a:rPr>
              <a:pPr/>
              <a:t>‹#›</a:t>
            </a:fld>
            <a:endParaRPr lang="en-US" dirty="0">
              <a:solidFill>
                <a:srgbClr val="417B84">
                  <a:shade val="50000"/>
                  <a:satMod val="200000"/>
                </a:srgbClr>
              </a:solidFill>
            </a:endParaRPr>
          </a:p>
        </p:txBody>
      </p:sp>
    </p:spTree>
    <p:extLst>
      <p:ext uri="{BB962C8B-B14F-4D97-AF65-F5344CB8AC3E}">
        <p14:creationId xmlns:p14="http://schemas.microsoft.com/office/powerpoint/2010/main" val="103169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769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682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417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04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42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74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269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245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376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55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7A3FA-1AFA-4148-98CB-1575458C81A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F68AB2-2732-4A48-86C0-B2A2D1F0D7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556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4"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562" b="1"/>
            </a:lvl1pPr>
            <a:extLst/>
          </a:lstStyle>
          <a:p>
            <a:r>
              <a:rPr kumimoji="0" lang="en-US"/>
              <a:t>Click to edit Master title style</a:t>
            </a:r>
          </a:p>
        </p:txBody>
      </p:sp>
      <p:sp>
        <p:nvSpPr>
          <p:cNvPr id="3" name="Subtitle 2"/>
          <p:cNvSpPr>
            <a:spLocks noGrp="1"/>
          </p:cNvSpPr>
          <p:nvPr>
            <p:ph type="subTitle" idx="1"/>
          </p:nvPr>
        </p:nvSpPr>
        <p:spPr>
          <a:xfrm>
            <a:off x="685800" y="1828801"/>
            <a:ext cx="8077200" cy="1499616"/>
          </a:xfrm>
        </p:spPr>
        <p:txBody>
          <a:bodyPr lIns="118872" tIns="0" rIns="45720" bIns="0" anchor="b"/>
          <a:lstStyle>
            <a:lvl1pPr marL="0" indent="0" algn="l">
              <a:buNone/>
              <a:defRPr sz="1941">
                <a:solidFill>
                  <a:srgbClr val="FFFFFF"/>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818776D-A89E-43DD-A519-82E3F5DA6291}" type="datetimeFigureOut">
              <a:rPr lang="en-US" smtClean="0">
                <a:solidFill>
                  <a:prstClr val="white">
                    <a:tint val="95000"/>
                  </a:prstClr>
                </a:solidFill>
              </a:rPr>
              <a:pPr/>
              <a:t>12/16/2016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870D1F0-C7A7-41D3-AAF3-23CD6BEA1D77}"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Tree>
    <p:extLst>
      <p:ext uri="{BB962C8B-B14F-4D97-AF65-F5344CB8AC3E}">
        <p14:creationId xmlns:p14="http://schemas.microsoft.com/office/powerpoint/2010/main" val="56698461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96538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2" name="Title 1"/>
          <p:cNvSpPr>
            <a:spLocks noGrp="1"/>
          </p:cNvSpPr>
          <p:nvPr>
            <p:ph type="title"/>
          </p:nvPr>
        </p:nvSpPr>
        <p:spPr>
          <a:xfrm>
            <a:off x="749809" y="118873"/>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562"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1941">
                <a:solidFill>
                  <a:srgbClr val="FFFFFF"/>
                </a:solidFill>
              </a:defRPr>
            </a:lvl1pPr>
            <a:lvl2pPr marL="443777" indent="0">
              <a:buNone/>
              <a:defRPr sz="1747">
                <a:solidFill>
                  <a:schemeClr val="tx1">
                    <a:tint val="75000"/>
                  </a:schemeClr>
                </a:solidFill>
              </a:defRPr>
            </a:lvl2pPr>
            <a:lvl3pPr marL="887553" indent="0">
              <a:buNone/>
              <a:defRPr sz="1553">
                <a:solidFill>
                  <a:schemeClr val="tx1">
                    <a:tint val="75000"/>
                  </a:schemeClr>
                </a:solidFill>
              </a:defRPr>
            </a:lvl3pPr>
            <a:lvl4pPr marL="1331330" indent="0">
              <a:buNone/>
              <a:defRPr sz="1359">
                <a:solidFill>
                  <a:schemeClr val="tx1">
                    <a:tint val="75000"/>
                  </a:schemeClr>
                </a:solidFill>
              </a:defRPr>
            </a:lvl4pPr>
            <a:lvl5pPr marL="1775106" indent="0">
              <a:buNone/>
              <a:defRPr sz="1359">
                <a:solidFill>
                  <a:schemeClr val="tx1">
                    <a:tint val="75000"/>
                  </a:schemeClr>
                </a:solidFill>
              </a:defRPr>
            </a:lvl5pPr>
            <a:lvl6pPr marL="2218883" indent="0">
              <a:buNone/>
              <a:defRPr sz="1359">
                <a:solidFill>
                  <a:schemeClr val="tx1">
                    <a:tint val="75000"/>
                  </a:schemeClr>
                </a:solidFill>
              </a:defRPr>
            </a:lvl6pPr>
            <a:lvl7pPr marL="2662660" indent="0">
              <a:buNone/>
              <a:defRPr sz="1359">
                <a:solidFill>
                  <a:schemeClr val="tx1">
                    <a:tint val="75000"/>
                  </a:schemeClr>
                </a:solidFill>
              </a:defRPr>
            </a:lvl7pPr>
            <a:lvl8pPr marL="3106436" indent="0">
              <a:buNone/>
              <a:defRPr sz="1359">
                <a:solidFill>
                  <a:schemeClr val="tx1">
                    <a:tint val="75000"/>
                  </a:schemeClr>
                </a:solidFill>
              </a:defRPr>
            </a:lvl8pPr>
            <a:lvl9pPr marL="3550213" indent="0">
              <a:buNone/>
              <a:defRPr sz="1359">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818776D-A89E-43DD-A519-82E3F5DA6291}" type="datetimeFigureOut">
              <a:rPr lang="en-US" smtClean="0">
                <a:solidFill>
                  <a:prstClr val="white">
                    <a:tint val="95000"/>
                  </a:prstClr>
                </a:solidFill>
              </a:rPr>
              <a:pPr/>
              <a:t>12/16/2016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870D1F0-C7A7-41D3-AAF3-23CD6BEA1D77}"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7595017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7"/>
            <a:ext cx="4038600" cy="4623816"/>
          </a:xfrm>
        </p:spPr>
        <p:txBody>
          <a:bodyPr lIns="91440"/>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7"/>
            <a:ext cx="4038600" cy="4623816"/>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60042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2" y="1698989"/>
            <a:ext cx="4040188" cy="715355"/>
          </a:xfrm>
        </p:spPr>
        <p:txBody>
          <a:bodyPr lIns="146304" anchor="ctr"/>
          <a:lstStyle>
            <a:lvl1pPr marL="0" indent="0">
              <a:buNone/>
              <a:defRPr sz="2232" b="1" cap="all" baseline="0"/>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2" y="2449512"/>
            <a:ext cx="4040188"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8" y="1698989"/>
            <a:ext cx="4041775" cy="715355"/>
          </a:xfrm>
        </p:spPr>
        <p:txBody>
          <a:bodyPr lIns="146304" anchor="ctr"/>
          <a:lstStyle>
            <a:lvl1pPr marL="0" indent="0">
              <a:buNone/>
              <a:defRPr sz="2232" b="1" cap="all" baseline="0"/>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8" y="2449512"/>
            <a:ext cx="4041775" cy="3951288"/>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81287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0590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10449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1941" b="0"/>
            </a:lvl1pPr>
            <a:extLst/>
          </a:lstStyle>
          <a:p>
            <a:r>
              <a:rPr kumimoji="0" lang="en-US"/>
              <a:t>Click to edit Master title style</a:t>
            </a:r>
          </a:p>
        </p:txBody>
      </p:sp>
      <p:sp>
        <p:nvSpPr>
          <p:cNvPr id="3" name="Content Placeholder 2"/>
          <p:cNvSpPr>
            <a:spLocks noGrp="1"/>
          </p:cNvSpPr>
          <p:nvPr>
            <p:ph idx="1"/>
          </p:nvPr>
        </p:nvSpPr>
        <p:spPr>
          <a:xfrm>
            <a:off x="3019379" y="1743136"/>
            <a:ext cx="5920641" cy="455888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1"/>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9" name="Rectangle 8"/>
          <p:cNvSpPr/>
          <p:nvPr/>
        </p:nvSpPr>
        <p:spPr bwMode="invGray">
          <a:xfrm>
            <a:off x="2855737" y="1"/>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Tree>
    <p:extLst>
      <p:ext uri="{BB962C8B-B14F-4D97-AF65-F5344CB8AC3E}">
        <p14:creationId xmlns:p14="http://schemas.microsoft.com/office/powerpoint/2010/main" val="1297702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5" y="155448"/>
            <a:ext cx="2525151" cy="978408"/>
          </a:xfrm>
        </p:spPr>
        <p:txBody>
          <a:bodyPr lIns="73152" bIns="0" anchor="b">
            <a:sp3d prstMaterial="matte"/>
          </a:bodyPr>
          <a:lstStyle>
            <a:lvl1pPr algn="l">
              <a:defRPr sz="1941" b="0"/>
            </a:lvl1pPr>
            <a:extLst/>
          </a:lstStyle>
          <a:p>
            <a:r>
              <a:rPr kumimoji="0" lang="en-US"/>
              <a:t>Click to edit Master title style</a:t>
            </a:r>
          </a:p>
        </p:txBody>
      </p:sp>
      <p:sp>
        <p:nvSpPr>
          <p:cNvPr id="3" name="Picture Placeholder 2"/>
          <p:cNvSpPr>
            <a:spLocks noGrp="1"/>
          </p:cNvSpPr>
          <p:nvPr>
            <p:ph type="pic" idx="1"/>
          </p:nvPr>
        </p:nvSpPr>
        <p:spPr>
          <a:xfrm>
            <a:off x="2903808" y="1484808"/>
            <a:ext cx="6247397" cy="5373192"/>
          </a:xfrm>
          <a:solidFill>
            <a:schemeClr val="bg2">
              <a:shade val="75000"/>
            </a:schemeClr>
          </a:solidFill>
        </p:spPr>
        <p:txBody>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6" name="Footer Placeholder 5"/>
          <p:cNvSpPr>
            <a:spLocks noGrp="1"/>
          </p:cNvSpPr>
          <p:nvPr>
            <p:ph type="ftr" sz="quarter" idx="11"/>
          </p:nvPr>
        </p:nvSpPr>
        <p:spPr>
          <a:xfrm>
            <a:off x="3035809"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490363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8996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8" name="Rectangle 7"/>
          <p:cNvSpPr/>
          <p:nvPr/>
        </p:nvSpPr>
        <p:spPr bwMode="ltGray">
          <a:xfrm>
            <a:off x="6647691"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2" name="Vertical Title 1"/>
          <p:cNvSpPr>
            <a:spLocks noGrp="1"/>
          </p:cNvSpPr>
          <p:nvPr>
            <p:ph type="title" orient="vert"/>
          </p:nvPr>
        </p:nvSpPr>
        <p:spPr>
          <a:xfrm>
            <a:off x="6781800" y="274643"/>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3"/>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18776D-A89E-43DD-A519-82E3F5DA6291}" type="datetimeFigureOut">
              <a:rPr lang="en-US" smtClean="0">
                <a:solidFill>
                  <a:prstClr val="black">
                    <a:tint val="95000"/>
                  </a:prstClr>
                </a:solidFill>
              </a:rPr>
              <a:pPr/>
              <a:t>12/16/2016</a:t>
            </a:fld>
            <a:endParaRPr lang="en-US">
              <a:solidFill>
                <a:prstClr val="black">
                  <a:tint val="95000"/>
                </a:prstClr>
              </a:solidFill>
            </a:endParaRPr>
          </a:p>
        </p:txBody>
      </p:sp>
      <p:sp>
        <p:nvSpPr>
          <p:cNvPr id="5" name="Footer Placeholder 4"/>
          <p:cNvSpPr>
            <a:spLocks noGrp="1"/>
          </p:cNvSpPr>
          <p:nvPr>
            <p:ph type="ftr" sz="quarter" idx="11"/>
          </p:nvPr>
        </p:nvSpPr>
        <p:spPr>
          <a:xfrm>
            <a:off x="2640599" y="6377462"/>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870D1F0-C7A7-41D3-AAF3-23CD6BEA1D77}"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085182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8" name="Date Placeholder 27"/>
          <p:cNvSpPr>
            <a:spLocks noGrp="1"/>
          </p:cNvSpPr>
          <p:nvPr>
            <p:ph type="dt" sz="half" idx="10"/>
          </p:nvPr>
        </p:nvSpPr>
        <p:spPr>
          <a:xfrm>
            <a:off x="6705600" y="4206240"/>
            <a:ext cx="960120" cy="457200"/>
          </a:xfrm>
        </p:spPr>
        <p:txBody>
          <a:bodyPr/>
          <a:lstStyle/>
          <a:p>
            <a:fld id="{4E708F12-96AD-4ED4-8132-A78F5E42C1F5}" type="datetime1">
              <a:rPr lang="en-US" smtClean="0">
                <a:solidFill>
                  <a:srgbClr val="63A537"/>
                </a:solidFill>
              </a:rPr>
              <a:pPr/>
              <a:t>12/16/2016</a:t>
            </a:fld>
            <a:endParaRPr lang="en-US" dirty="0">
              <a:solidFill>
                <a:srgbClr val="63A537"/>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63A537"/>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solidFill>
                  <a:prstClr val="white"/>
                </a:solidFill>
              </a:rPr>
              <a:pPr/>
              <a:t>‹#›</a:t>
            </a:fld>
            <a:endParaRPr lang="en-US" dirty="0">
              <a:solidFill>
                <a:prstClr val="white"/>
              </a:solidFill>
            </a:endParaRPr>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88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solidFill>
                  <a:srgbClr val="63A537"/>
                </a:solidFill>
              </a:rPr>
              <a:pPr/>
              <a:t>12/16/2016</a:t>
            </a:fld>
            <a:endParaRPr lang="en-US" dirty="0">
              <a:solidFill>
                <a:srgbClr val="63A537"/>
              </a:solidFill>
            </a:endParaRPr>
          </a:p>
        </p:txBody>
      </p:sp>
      <p:sp>
        <p:nvSpPr>
          <p:cNvPr id="5" name="Footer Placeholder 4"/>
          <p:cNvSpPr>
            <a:spLocks noGrp="1"/>
          </p:cNvSpPr>
          <p:nvPr>
            <p:ph type="ftr" sz="quarter" idx="11"/>
          </p:nvPr>
        </p:nvSpPr>
        <p:spPr/>
        <p:txBody>
          <a:bodyPr/>
          <a:lstStyle/>
          <a:p>
            <a:endParaRPr lang="en-US" dirty="0">
              <a:solidFill>
                <a:srgbClr val="63A537"/>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52308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solidFill>
                  <a:srgbClr val="63A537"/>
                </a:solidFill>
              </a:rPr>
              <a:pPr/>
              <a:t>12/16/2016</a:t>
            </a:fld>
            <a:endParaRPr lang="en-US" dirty="0">
              <a:solidFill>
                <a:srgbClr val="63A537"/>
              </a:solidFill>
            </a:endParaRPr>
          </a:p>
        </p:txBody>
      </p:sp>
      <p:sp>
        <p:nvSpPr>
          <p:cNvPr id="5" name="Footer Placeholder 4"/>
          <p:cNvSpPr>
            <a:spLocks noGrp="1"/>
          </p:cNvSpPr>
          <p:nvPr>
            <p:ph type="ftr" sz="quarter" idx="11"/>
          </p:nvPr>
        </p:nvSpPr>
        <p:spPr/>
        <p:txBody>
          <a:bodyPr/>
          <a:lstStyle/>
          <a:p>
            <a:endParaRPr lang="en-US" dirty="0">
              <a:solidFill>
                <a:srgbClr val="63A537"/>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13941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solidFill>
                  <a:srgbClr val="63A537"/>
                </a:solidFill>
              </a:rPr>
              <a:pPr/>
              <a:t>12/16/2016</a:t>
            </a:fld>
            <a:endParaRPr lang="en-US" dirty="0">
              <a:solidFill>
                <a:srgbClr val="63A537"/>
              </a:solidFill>
            </a:endParaRPr>
          </a:p>
        </p:txBody>
      </p:sp>
      <p:sp>
        <p:nvSpPr>
          <p:cNvPr id="6" name="Footer Placeholder 5"/>
          <p:cNvSpPr>
            <a:spLocks noGrp="1"/>
          </p:cNvSpPr>
          <p:nvPr>
            <p:ph type="ftr" sz="quarter" idx="11"/>
          </p:nvPr>
        </p:nvSpPr>
        <p:spPr/>
        <p:txBody>
          <a:bodyPr/>
          <a:lstStyle/>
          <a:p>
            <a:endParaRPr lang="en-US" dirty="0">
              <a:solidFill>
                <a:srgbClr val="63A537"/>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4648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944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solidFill>
                  <a:srgbClr val="63A537"/>
                </a:solidFill>
              </a:rPr>
              <a:pPr/>
              <a:t>12/16/2016</a:t>
            </a:fld>
            <a:endParaRPr lang="en-US" dirty="0">
              <a:solidFill>
                <a:srgbClr val="63A537"/>
              </a:solidFill>
            </a:endParaRPr>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63A537"/>
              </a:solidFill>
            </a:endParaRPr>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a:t>Click to edit Master title style</a:t>
            </a:r>
          </a:p>
        </p:txBody>
      </p:sp>
    </p:spTree>
    <p:extLst>
      <p:ext uri="{BB962C8B-B14F-4D97-AF65-F5344CB8AC3E}">
        <p14:creationId xmlns:p14="http://schemas.microsoft.com/office/powerpoint/2010/main" val="2387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83680" y="612648"/>
            <a:ext cx="957264" cy="457200"/>
          </a:xfrm>
        </p:spPr>
        <p:txBody>
          <a:bodyPr/>
          <a:lstStyle/>
          <a:p>
            <a:fld id="{9FA4CAD8-0EA7-4615-B69B-B2F199EF3A93}" type="datetime1">
              <a:rPr lang="en-US" smtClean="0">
                <a:solidFill>
                  <a:srgbClr val="63A537"/>
                </a:solidFill>
              </a:rPr>
              <a:pPr/>
              <a:t>12/16/2016</a:t>
            </a:fld>
            <a:endParaRPr lang="en-US" dirty="0">
              <a:solidFill>
                <a:srgbClr val="63A537"/>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63A537"/>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14895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solidFill>
                  <a:srgbClr val="63A537"/>
                </a:solidFill>
              </a:rPr>
              <a:pPr/>
              <a:t>12/16/2016</a:t>
            </a:fld>
            <a:endParaRPr lang="en-US" dirty="0">
              <a:solidFill>
                <a:srgbClr val="63A537"/>
              </a:solidFill>
            </a:endParaRPr>
          </a:p>
        </p:txBody>
      </p:sp>
      <p:sp>
        <p:nvSpPr>
          <p:cNvPr id="3" name="Footer Placeholder 2"/>
          <p:cNvSpPr>
            <a:spLocks noGrp="1"/>
          </p:cNvSpPr>
          <p:nvPr>
            <p:ph type="ftr" sz="quarter" idx="11"/>
          </p:nvPr>
        </p:nvSpPr>
        <p:spPr/>
        <p:txBody>
          <a:bodyPr/>
          <a:lstStyle/>
          <a:p>
            <a:endParaRPr lang="en-US" dirty="0">
              <a:solidFill>
                <a:srgbClr val="63A537"/>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239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solidFill>
                  <a:srgbClr val="63A537"/>
                </a:solidFill>
              </a:rPr>
              <a:pPr/>
              <a:t>12/16/2016</a:t>
            </a:fld>
            <a:endParaRPr lang="en-US" dirty="0">
              <a:solidFill>
                <a:srgbClr val="63A537"/>
              </a:solidFill>
            </a:endParaRPr>
          </a:p>
        </p:txBody>
      </p:sp>
      <p:sp>
        <p:nvSpPr>
          <p:cNvPr id="6" name="Footer Placeholder 5"/>
          <p:cNvSpPr>
            <a:spLocks noGrp="1"/>
          </p:cNvSpPr>
          <p:nvPr>
            <p:ph type="ftr" sz="quarter" idx="11"/>
          </p:nvPr>
        </p:nvSpPr>
        <p:spPr/>
        <p:txBody>
          <a:bodyPr/>
          <a:lstStyle/>
          <a:p>
            <a:endParaRPr lang="en-US" dirty="0">
              <a:solidFill>
                <a:srgbClr val="63A537"/>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152400" y="776288"/>
            <a:ext cx="5102352" cy="5805083"/>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197539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solidFill>
                  <a:srgbClr val="63A537"/>
                </a:solidFill>
              </a:rPr>
              <a:pPr/>
              <a:t>12/16/2016</a:t>
            </a:fld>
            <a:endParaRPr lang="en-US" dirty="0">
              <a:solidFill>
                <a:srgbClr val="63A537"/>
              </a:solidFill>
            </a:endParaRPr>
          </a:p>
        </p:txBody>
      </p:sp>
      <p:sp>
        <p:nvSpPr>
          <p:cNvPr id="6" name="Footer Placeholder 5"/>
          <p:cNvSpPr>
            <a:spLocks noGrp="1"/>
          </p:cNvSpPr>
          <p:nvPr>
            <p:ph type="ftr" sz="quarter" idx="11"/>
          </p:nvPr>
        </p:nvSpPr>
        <p:spPr/>
        <p:txBody>
          <a:bodyPr/>
          <a:lstStyle/>
          <a:p>
            <a:endParaRPr lang="en-US" dirty="0">
              <a:solidFill>
                <a:srgbClr val="63A537"/>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Tree>
    <p:extLst>
      <p:ext uri="{BB962C8B-B14F-4D97-AF65-F5344CB8AC3E}">
        <p14:creationId xmlns:p14="http://schemas.microsoft.com/office/powerpoint/2010/main" val="15519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solidFill>
                  <a:srgbClr val="63A537"/>
                </a:solidFill>
              </a:rPr>
              <a:pPr/>
              <a:t>12/16/2016</a:t>
            </a:fld>
            <a:endParaRPr lang="en-US" dirty="0">
              <a:solidFill>
                <a:srgbClr val="63A537"/>
              </a:solidFill>
            </a:endParaRPr>
          </a:p>
        </p:txBody>
      </p:sp>
      <p:sp>
        <p:nvSpPr>
          <p:cNvPr id="5" name="Footer Placeholder 4"/>
          <p:cNvSpPr>
            <a:spLocks noGrp="1"/>
          </p:cNvSpPr>
          <p:nvPr>
            <p:ph type="ftr" sz="quarter" idx="11"/>
          </p:nvPr>
        </p:nvSpPr>
        <p:spPr/>
        <p:txBody>
          <a:bodyPr/>
          <a:lstStyle/>
          <a:p>
            <a:endParaRPr lang="en-US" dirty="0">
              <a:solidFill>
                <a:srgbClr val="63A537"/>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71740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solidFill>
                  <a:srgbClr val="63A537"/>
                </a:solidFill>
              </a:rPr>
              <a:pPr/>
              <a:t>12/16/2016</a:t>
            </a:fld>
            <a:endParaRPr lang="en-US" dirty="0">
              <a:solidFill>
                <a:srgbClr val="63A537"/>
              </a:solidFill>
            </a:endParaRPr>
          </a:p>
        </p:txBody>
      </p:sp>
      <p:sp>
        <p:nvSpPr>
          <p:cNvPr id="5" name="Footer Placeholder 4"/>
          <p:cNvSpPr>
            <a:spLocks noGrp="1"/>
          </p:cNvSpPr>
          <p:nvPr>
            <p:ph type="ftr" sz="quarter" idx="11"/>
          </p:nvPr>
        </p:nvSpPr>
        <p:spPr/>
        <p:txBody>
          <a:bodyPr/>
          <a:lstStyle/>
          <a:p>
            <a:endParaRPr lang="en-US" dirty="0">
              <a:solidFill>
                <a:srgbClr val="63A537"/>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457200" y="1143000"/>
            <a:ext cx="6248400" cy="54483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0"/>
            <a:ext cx="1905000" cy="5448300"/>
          </a:xfrm>
        </p:spPr>
        <p:txBody>
          <a:bodyPr vert="eaVert"/>
          <a:lstStyle/>
          <a:p>
            <a:r>
              <a:rPr kumimoji="0" lang="en-US"/>
              <a:t>Click to edit Master title style</a:t>
            </a:r>
          </a:p>
        </p:txBody>
      </p:sp>
    </p:spTree>
    <p:extLst>
      <p:ext uri="{BB962C8B-B14F-4D97-AF65-F5344CB8AC3E}">
        <p14:creationId xmlns:p14="http://schemas.microsoft.com/office/powerpoint/2010/main" val="8205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66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7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94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446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579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0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08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308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64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591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5EB05-DA8E-4F38-BD54-A5C9F09669FD}"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3D8E8-1638-4D79-BD9D-636C9F861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120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672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568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65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407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943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80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699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982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7506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831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276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7A9DA-CA64-4E69-A0B5-61A116A5F467}"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F2BFB5-71A9-4D88-B1AA-EB217D933C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124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64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9510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3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167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77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E6A6A-A956-4151-A43E-6B589B1E3C7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5179A6-2965-40CE-9B83-1C2B107DE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14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60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7744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875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010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29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3A1747-92A3-441A-B6A5-4394AE55FCAB}"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027F97-64B3-4F93-A99B-DC7960980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604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5648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4002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45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7DFD8-6D2E-47D2-B890-829A5D416E46}" type="datetimeFigureOut">
              <a:rPr lang="en-US" smtClean="0">
                <a:solidFill>
                  <a:prstClr val="black">
                    <a:tint val="75000"/>
                  </a:prstClr>
                </a:solidFill>
              </a:rPr>
              <a:pPr/>
              <a:t>12/16/2016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088671-F8C2-488E-B450-A45508522D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15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7.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7.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5" Type="http://schemas.openxmlformats.org/officeDocument/2006/relationships/image" Target="../media/image8.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D67DFD8-6D2E-47D2-B890-829A5D416E46}" type="datetimeFigureOut">
              <a:rPr lang="en-US" smtClean="0">
                <a:solidFill>
                  <a:prstClr val="black">
                    <a:tint val="75000"/>
                  </a:prstClr>
                </a:solidFill>
              </a:rPr>
              <a:pPr defTabSz="9144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5088671-F8C2-488E-B450-A45508522DD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252867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AC24D8A-9392-4F4D-B9F1-416CE4E0BB8C}"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94CC1D5-8FB3-47B8-9C6E-A0DCF7BF985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791402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fontAlgn="base">
              <a:spcBef>
                <a:spcPct val="0"/>
              </a:spcBef>
              <a:spcAft>
                <a:spcPct val="0"/>
              </a:spcAft>
              <a:defRPr/>
            </a:pPr>
            <a:fld id="{99690BA0-7EF6-4D43-8D16-FEF3BE71B2D2}" type="datetimeFigureOut">
              <a:rPr lang="en-US" altLang="en-US"/>
              <a:pPr fontAlgn="base">
                <a:spcBef>
                  <a:spcPct val="0"/>
                </a:spcBef>
                <a:spcAft>
                  <a:spcPct val="0"/>
                </a:spcAft>
                <a:defRPr/>
              </a:pPr>
              <a:t>12/16/2016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anose="020B0600070205080204" pitchFamily="34"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fontAlgn="base">
              <a:spcBef>
                <a:spcPct val="0"/>
              </a:spcBef>
              <a:spcAft>
                <a:spcPct val="0"/>
              </a:spcAft>
              <a:defRPr/>
            </a:pPr>
            <a:fld id="{DF466CAE-75D2-0647-A9B9-8A1EED0EABF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320651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slow" advTm="4000">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fontAlgn="base">
              <a:spcBef>
                <a:spcPct val="0"/>
              </a:spcBef>
              <a:spcAft>
                <a:spcPct val="0"/>
              </a:spcAft>
              <a:defRPr/>
            </a:pPr>
            <a:fld id="{0A006E81-63A5-C64E-A14C-1D35ABDD08C0}" type="datetimeFigureOut">
              <a:rPr lang="en-US"/>
              <a:pPr fontAlgn="base">
                <a:spcBef>
                  <a:spcPct val="0"/>
                </a:spcBef>
                <a:spcAft>
                  <a:spcPct val="0"/>
                </a:spcAft>
                <a:defRPr/>
              </a:pPr>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fontAlgn="base">
              <a:spcBef>
                <a:spcPct val="0"/>
              </a:spcBef>
              <a:spcAft>
                <a:spcPct val="0"/>
              </a:spcAft>
              <a:defRPr/>
            </a:pPr>
            <a:fld id="{D65488FA-CE87-6F49-8572-7464425C2036}"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77288175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slow" advTm="4000">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ECD0F0F-3CCC-4484-AB66-BB8040952CA2}"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F2E2A81-A27C-4F95-84D5-9272AC0E5A4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721279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tx2">
                <a:lumMod val="20000"/>
                <a:lumOff val="80000"/>
              </a:schemeClr>
            </a:gs>
            <a:gs pos="0">
              <a:srgbClr val="85C2FF"/>
            </a:gs>
            <a:gs pos="31000">
              <a:srgbClr val="C4D6EB"/>
            </a:gs>
            <a:gs pos="44000">
              <a:schemeClr val="bg1"/>
            </a:gs>
          </a:gsLst>
          <a:lin ang="15300000" scaled="0"/>
          <a:tileRect/>
        </a:gradFill>
        <a:effectLst/>
      </p:bgPr>
    </p:bg>
    <p:spTree>
      <p:nvGrpSpPr>
        <p:cNvPr id="1" name=""/>
        <p:cNvGrpSpPr/>
        <p:nvPr/>
      </p:nvGrpSpPr>
      <p:grpSpPr>
        <a:xfrm>
          <a:off x="0" y="0"/>
          <a:ext cx="0" cy="0"/>
          <a:chOff x="0" y="0"/>
          <a:chExt cx="0" cy="0"/>
        </a:xfrm>
      </p:grpSpPr>
      <p:sp>
        <p:nvSpPr>
          <p:cNvPr id="7" name="Oval 6"/>
          <p:cNvSpPr/>
          <p:nvPr/>
        </p:nvSpPr>
        <p:spPr>
          <a:xfrm rot="20640764">
            <a:off x="-189315" y="2709418"/>
            <a:ext cx="9481466" cy="3352800"/>
          </a:xfrm>
          <a:prstGeom prst="ellipse">
            <a:avLst/>
          </a:prstGeom>
          <a:solidFill>
            <a:schemeClr val="bg1"/>
          </a:solidFill>
          <a:ln>
            <a:solidFill>
              <a:schemeClr val="bg1"/>
            </a:solidFill>
          </a:ln>
          <a:effectLst>
            <a:outerShdw blurRad="50800" dist="889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084" t="30529" r="8594" b="27288"/>
          <a:stretch/>
        </p:blipFill>
        <p:spPr>
          <a:xfrm>
            <a:off x="6434983" y="5801170"/>
            <a:ext cx="2709018" cy="1056830"/>
          </a:xfrm>
          <a:prstGeom prst="rect">
            <a:avLst/>
          </a:prstGeom>
        </p:spPr>
      </p:pic>
    </p:spTree>
    <p:extLst>
      <p:ext uri="{BB962C8B-B14F-4D97-AF65-F5344CB8AC3E}">
        <p14:creationId xmlns:p14="http://schemas.microsoft.com/office/powerpoint/2010/main" val="62233775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6B74A68-8025-42DE-B55A-BC2549B92217}"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4B4B01A-9845-4283-9F4C-9B6C4FB81CC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165885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1E6A6A-A956-4151-A43E-6B589B1E3C76}" type="datetimeFigureOut">
              <a:rPr lang="en-US" smtClean="0">
                <a:solidFill>
                  <a:prstClr val="black">
                    <a:tint val="75000"/>
                  </a:prstClr>
                </a:solidFill>
              </a:rPr>
              <a:pPr defTabSz="9144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5179A6-2965-40CE-9B83-1C2B107DE1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55597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a:fld id="{84F834E8-78F7-4E47-A94E-8C978227C6FD}" type="datetimeFigureOut">
              <a:rPr lang="en-US" smtClean="0">
                <a:solidFill>
                  <a:srgbClr val="417B84">
                    <a:shade val="50000"/>
                    <a:satMod val="200000"/>
                  </a:srgbClr>
                </a:solidFill>
              </a:rPr>
              <a:pPr defTabSz="914400"/>
              <a:t>12/16/2016</a:t>
            </a:fld>
            <a:endParaRPr lang="en-US" dirty="0">
              <a:solidFill>
                <a:srgbClr val="417B84">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a:endParaRPr lang="en-US" dirty="0">
              <a:solidFill>
                <a:srgbClr val="417B84">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a:fld id="{FF95BD17-352D-4D65-B1A7-5B3788D68DFD}" type="slidenum">
              <a:rPr lang="en-US" smtClean="0">
                <a:solidFill>
                  <a:srgbClr val="417B84">
                    <a:shade val="50000"/>
                    <a:satMod val="200000"/>
                  </a:srgbClr>
                </a:solidFill>
              </a:rPr>
              <a:pPr defTabSz="914400"/>
              <a:t>‹#›</a:t>
            </a:fld>
            <a:endParaRPr lang="en-US" dirty="0">
              <a:solidFill>
                <a:srgbClr val="417B84">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2765447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787A3FA-1AFA-4148-98CB-1575458C81A6}"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DF68AB2-2732-4A48-86C0-B2A2D1F0D72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144332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7" name="Rectangle 6"/>
          <p:cNvSpPr/>
          <p:nvPr/>
        </p:nvSpPr>
        <p:spPr bwMode="ltGray">
          <a:xfrm>
            <a:off x="4" y="3"/>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806867"/>
            <a:endParaRPr lang="en-US" sz="1747">
              <a:solidFill>
                <a:prstClr val="white"/>
              </a:solidFill>
            </a:endParaRPr>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165">
                <a:solidFill>
                  <a:schemeClr val="tx1">
                    <a:tint val="95000"/>
                  </a:schemeClr>
                </a:solidFill>
              </a:defRPr>
            </a:lvl1pPr>
            <a:extLst/>
          </a:lstStyle>
          <a:p>
            <a:pPr defTabSz="806867"/>
            <a:fld id="{8818776D-A89E-43DD-A519-82E3F5DA6291}" type="datetimeFigureOut">
              <a:rPr lang="en-US" smtClean="0">
                <a:solidFill>
                  <a:prstClr val="black">
                    <a:tint val="95000"/>
                  </a:prstClr>
                </a:solidFill>
              </a:rPr>
              <a:pPr defTabSz="806867"/>
              <a:t>12/16/2016</a:t>
            </a:fld>
            <a:endParaRPr lang="en-US">
              <a:solidFill>
                <a:prstClr val="black">
                  <a:tint val="95000"/>
                </a:prstClr>
              </a:solidFill>
            </a:endParaRPr>
          </a:p>
        </p:txBody>
      </p:sp>
      <p:sp>
        <p:nvSpPr>
          <p:cNvPr id="5" name="Footer Placeholder 4"/>
          <p:cNvSpPr>
            <a:spLocks noGrp="1"/>
          </p:cNvSpPr>
          <p:nvPr>
            <p:ph type="ftr" sz="quarter" idx="3"/>
          </p:nvPr>
        </p:nvSpPr>
        <p:spPr>
          <a:xfrm>
            <a:off x="2640600" y="6476999"/>
            <a:ext cx="5507719" cy="274320"/>
          </a:xfrm>
          <a:prstGeom prst="rect">
            <a:avLst/>
          </a:prstGeom>
        </p:spPr>
        <p:txBody>
          <a:bodyPr vert="horz" lIns="45720" rIns="45720" bIns="0" rtlCol="0" anchor="b"/>
          <a:lstStyle>
            <a:lvl1pPr algn="l" eaLnBrk="1" latinLnBrk="0" hangingPunct="1">
              <a:defRPr kumimoji="0" sz="1165">
                <a:solidFill>
                  <a:schemeClr val="tx1">
                    <a:tint val="95000"/>
                  </a:schemeClr>
                </a:solidFill>
              </a:defRPr>
            </a:lvl1pPr>
            <a:extLst/>
          </a:lstStyle>
          <a:p>
            <a:pPr defTabSz="806867"/>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165">
                <a:solidFill>
                  <a:schemeClr val="tx1">
                    <a:tint val="95000"/>
                  </a:schemeClr>
                </a:solidFill>
              </a:defRPr>
            </a:lvl1pPr>
            <a:extLst/>
          </a:lstStyle>
          <a:p>
            <a:pPr defTabSz="806867"/>
            <a:fld id="{1870D1F0-C7A7-41D3-AAF3-23CD6BEA1D77}" type="slidenum">
              <a:rPr lang="en-US" smtClean="0">
                <a:solidFill>
                  <a:prstClr val="black">
                    <a:tint val="95000"/>
                  </a:prstClr>
                </a:solidFill>
              </a:rPr>
              <a:pPr defTabSz="806867"/>
              <a:t>‹#›</a:t>
            </a:fld>
            <a:endParaRPr lang="en-US">
              <a:solidFill>
                <a:prstClr val="black">
                  <a:tint val="95000"/>
                </a:prstClr>
              </a:solidFill>
            </a:endParaRPr>
          </a:p>
        </p:txBody>
      </p:sp>
    </p:spTree>
    <p:extLst>
      <p:ext uri="{BB962C8B-B14F-4D97-AF65-F5344CB8AC3E}">
        <p14:creationId xmlns:p14="http://schemas.microsoft.com/office/powerpoint/2010/main" val="17882887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4368" b="1" kern="1200">
          <a:solidFill>
            <a:schemeClr val="accent1">
              <a:satMod val="150000"/>
            </a:schemeClr>
          </a:solidFill>
          <a:effectLst/>
          <a:latin typeface="+mj-lt"/>
          <a:ea typeface="+mj-ea"/>
          <a:cs typeface="+mj-cs"/>
        </a:defRPr>
      </a:lvl1pPr>
      <a:extLst/>
    </p:titleStyle>
    <p:bodyStyle>
      <a:lvl1pPr marL="426025" indent="-310644" algn="l" rtl="0" eaLnBrk="1" latinLnBrk="0" hangingPunct="1">
        <a:spcBef>
          <a:spcPts val="0"/>
        </a:spcBef>
        <a:buClr>
          <a:schemeClr val="accent1"/>
        </a:buClr>
        <a:buSzPct val="80000"/>
        <a:buFont typeface="Wingdings 2"/>
        <a:buChar char=""/>
        <a:defRPr kumimoji="0" sz="3106" kern="1200">
          <a:solidFill>
            <a:schemeClr val="tx1"/>
          </a:solidFill>
          <a:latin typeface="+mn-lt"/>
          <a:ea typeface="+mn-ea"/>
          <a:cs typeface="+mn-cs"/>
        </a:defRPr>
      </a:lvl1pPr>
      <a:lvl2pPr marL="710043" indent="-266266" algn="l" rtl="0" eaLnBrk="1" latinLnBrk="0" hangingPunct="1">
        <a:spcBef>
          <a:spcPct val="20000"/>
        </a:spcBef>
        <a:buClr>
          <a:schemeClr val="accent2"/>
        </a:buClr>
        <a:buSzPct val="90000"/>
        <a:buFont typeface="Wingdings"/>
        <a:buChar char=""/>
        <a:defRPr kumimoji="0" sz="2718" kern="1200">
          <a:solidFill>
            <a:schemeClr val="tx1"/>
          </a:solidFill>
          <a:latin typeface="+mn-lt"/>
          <a:ea typeface="+mn-ea"/>
          <a:cs typeface="+mn-cs"/>
        </a:defRPr>
      </a:lvl2pPr>
      <a:lvl3pPr marL="967433" indent="-221888" algn="l" rtl="0" eaLnBrk="1" latinLnBrk="0" hangingPunct="1">
        <a:spcBef>
          <a:spcPct val="20000"/>
        </a:spcBef>
        <a:buClr>
          <a:schemeClr val="accent3"/>
        </a:buClr>
        <a:buFont typeface="Arial"/>
        <a:buChar char="▪"/>
        <a:defRPr kumimoji="0" sz="2330" kern="1200">
          <a:solidFill>
            <a:schemeClr val="tx1"/>
          </a:solidFill>
          <a:latin typeface="+mn-lt"/>
          <a:ea typeface="+mn-ea"/>
          <a:cs typeface="+mn-cs"/>
        </a:defRPr>
      </a:lvl3pPr>
      <a:lvl4pPr marL="1180446" indent="-177511" algn="l" rtl="0" eaLnBrk="1" latinLnBrk="0" hangingPunct="1">
        <a:spcBef>
          <a:spcPct val="20000"/>
        </a:spcBef>
        <a:buClr>
          <a:schemeClr val="accent4"/>
        </a:buClr>
        <a:buFont typeface="Arial"/>
        <a:buChar char="▪"/>
        <a:defRPr kumimoji="0" sz="1941" kern="1200">
          <a:solidFill>
            <a:schemeClr val="tx1"/>
          </a:solidFill>
          <a:latin typeface="+mn-lt"/>
          <a:ea typeface="+mn-ea"/>
          <a:cs typeface="+mn-cs"/>
        </a:defRPr>
      </a:lvl4pPr>
      <a:lvl5pPr marL="1384583" indent="-177511" algn="l" rtl="0" eaLnBrk="1" latinLnBrk="0" hangingPunct="1">
        <a:spcBef>
          <a:spcPct val="20000"/>
        </a:spcBef>
        <a:buClr>
          <a:schemeClr val="accent5"/>
        </a:buClr>
        <a:buFont typeface="Wingdings 3"/>
        <a:buChar char=""/>
        <a:defRPr kumimoji="0" lang="en-US" sz="1941" kern="1200" smtClean="0">
          <a:solidFill>
            <a:schemeClr val="tx1"/>
          </a:solidFill>
          <a:latin typeface="+mn-lt"/>
          <a:ea typeface="+mn-ea"/>
          <a:cs typeface="+mn-cs"/>
        </a:defRPr>
      </a:lvl5pPr>
      <a:lvl6pPr marL="1579845" indent="-177511" algn="l" rtl="0" eaLnBrk="1" latinLnBrk="0" hangingPunct="1">
        <a:spcBef>
          <a:spcPct val="20000"/>
        </a:spcBef>
        <a:buClr>
          <a:schemeClr val="accent6"/>
        </a:buClr>
        <a:buSzPct val="100000"/>
        <a:buFont typeface="Wingdings 2"/>
        <a:buChar char=""/>
        <a:defRPr kumimoji="0" sz="1941" kern="1200">
          <a:solidFill>
            <a:schemeClr val="tx1"/>
          </a:solidFill>
          <a:latin typeface="+mn-lt"/>
          <a:ea typeface="+mn-ea"/>
          <a:cs typeface="+mn-cs"/>
        </a:defRPr>
      </a:lvl6pPr>
      <a:lvl7pPr marL="1775106" indent="-177511" algn="l" rtl="0" eaLnBrk="1" latinLnBrk="0" hangingPunct="1">
        <a:spcBef>
          <a:spcPct val="20000"/>
        </a:spcBef>
        <a:buClr>
          <a:schemeClr val="accent1"/>
        </a:buClr>
        <a:buSzPct val="100000"/>
        <a:buFont typeface="Wingdings 2"/>
        <a:buChar char=""/>
        <a:defRPr kumimoji="0" sz="1747" kern="1200">
          <a:solidFill>
            <a:schemeClr val="tx1"/>
          </a:solidFill>
          <a:latin typeface="+mn-lt"/>
          <a:ea typeface="+mn-ea"/>
          <a:cs typeface="+mn-cs"/>
        </a:defRPr>
      </a:lvl7pPr>
      <a:lvl8pPr marL="1970368" indent="-177511" algn="l" rtl="0" eaLnBrk="1" latinLnBrk="0" hangingPunct="1">
        <a:spcBef>
          <a:spcPct val="20000"/>
        </a:spcBef>
        <a:buClr>
          <a:schemeClr val="accent2"/>
        </a:buClr>
        <a:buFont typeface="Wingdings 2" pitchFamily="18" charset="2"/>
        <a:buChar char=""/>
        <a:defRPr kumimoji="0" sz="1747" kern="1200">
          <a:solidFill>
            <a:schemeClr val="tx1"/>
          </a:solidFill>
          <a:latin typeface="+mn-lt"/>
          <a:ea typeface="+mn-ea"/>
          <a:cs typeface="+mn-cs"/>
        </a:defRPr>
      </a:lvl8pPr>
      <a:lvl9pPr marL="2165630" indent="-177511" algn="l" rtl="0" eaLnBrk="1" latinLnBrk="0" hangingPunct="1">
        <a:spcBef>
          <a:spcPct val="20000"/>
        </a:spcBef>
        <a:buClr>
          <a:schemeClr val="accent3"/>
        </a:buClr>
        <a:buFont typeface="Wingdings 2" pitchFamily="18" charset="2"/>
        <a:buChar char=""/>
        <a:defRPr kumimoji="0" sz="174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43777" algn="l" rtl="0" eaLnBrk="1" latinLnBrk="0" hangingPunct="1">
        <a:defRPr kumimoji="0" kern="1200">
          <a:solidFill>
            <a:schemeClr val="tx1"/>
          </a:solidFill>
          <a:latin typeface="+mn-lt"/>
          <a:ea typeface="+mn-ea"/>
          <a:cs typeface="+mn-cs"/>
        </a:defRPr>
      </a:lvl2pPr>
      <a:lvl3pPr marL="887553" algn="l" rtl="0" eaLnBrk="1" latinLnBrk="0" hangingPunct="1">
        <a:defRPr kumimoji="0" kern="1200">
          <a:solidFill>
            <a:schemeClr val="tx1"/>
          </a:solidFill>
          <a:latin typeface="+mn-lt"/>
          <a:ea typeface="+mn-ea"/>
          <a:cs typeface="+mn-cs"/>
        </a:defRPr>
      </a:lvl3pPr>
      <a:lvl4pPr marL="1331330" algn="l" rtl="0" eaLnBrk="1" latinLnBrk="0" hangingPunct="1">
        <a:defRPr kumimoji="0" kern="1200">
          <a:solidFill>
            <a:schemeClr val="tx1"/>
          </a:solidFill>
          <a:latin typeface="+mn-lt"/>
          <a:ea typeface="+mn-ea"/>
          <a:cs typeface="+mn-cs"/>
        </a:defRPr>
      </a:lvl4pPr>
      <a:lvl5pPr marL="1775106" algn="l" rtl="0" eaLnBrk="1" latinLnBrk="0" hangingPunct="1">
        <a:defRPr kumimoji="0" kern="1200">
          <a:solidFill>
            <a:schemeClr val="tx1"/>
          </a:solidFill>
          <a:latin typeface="+mn-lt"/>
          <a:ea typeface="+mn-ea"/>
          <a:cs typeface="+mn-cs"/>
        </a:defRPr>
      </a:lvl5pPr>
      <a:lvl6pPr marL="2218883" algn="l" rtl="0" eaLnBrk="1" latinLnBrk="0" hangingPunct="1">
        <a:defRPr kumimoji="0" kern="1200">
          <a:solidFill>
            <a:schemeClr val="tx1"/>
          </a:solidFill>
          <a:latin typeface="+mn-lt"/>
          <a:ea typeface="+mn-ea"/>
          <a:cs typeface="+mn-cs"/>
        </a:defRPr>
      </a:lvl6pPr>
      <a:lvl7pPr marL="2662660" algn="l" rtl="0" eaLnBrk="1" latinLnBrk="0" hangingPunct="1">
        <a:defRPr kumimoji="0" kern="1200">
          <a:solidFill>
            <a:schemeClr val="tx1"/>
          </a:solidFill>
          <a:latin typeface="+mn-lt"/>
          <a:ea typeface="+mn-ea"/>
          <a:cs typeface="+mn-cs"/>
        </a:defRPr>
      </a:lvl7pPr>
      <a:lvl8pPr marL="3106436" algn="l" rtl="0" eaLnBrk="1" latinLnBrk="0" hangingPunct="1">
        <a:defRPr kumimoji="0" kern="1200">
          <a:solidFill>
            <a:schemeClr val="tx1"/>
          </a:solidFill>
          <a:latin typeface="+mn-lt"/>
          <a:ea typeface="+mn-ea"/>
          <a:cs typeface="+mn-cs"/>
        </a:defRPr>
      </a:lvl8pPr>
      <a:lvl9pPr marL="3550213"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685800"/>
            <a:endParaRPr lang="en-US" sz="1350" dirty="0">
              <a:solidFill>
                <a:prstClr val="white"/>
              </a:solidFill>
            </a:endParaRP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pPr defTabSz="685800"/>
            <a:fld id="{C20F09E4-6EA4-4BF3-9FC8-FF40373B88E6}" type="datetime1">
              <a:rPr lang="en-US" smtClean="0">
                <a:solidFill>
                  <a:srgbClr val="63A537"/>
                </a:solidFill>
              </a:rPr>
              <a:pPr defTabSz="685800"/>
              <a:t>12/16/2016</a:t>
            </a:fld>
            <a:endParaRPr lang="en-US" dirty="0">
              <a:solidFill>
                <a:srgbClr val="63A537"/>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pPr defTabSz="685800"/>
            <a:endParaRPr lang="en-US" dirty="0">
              <a:solidFill>
                <a:srgbClr val="63A537"/>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pPr defTabSz="685800"/>
            <a:fld id="{401CF334-2D5C-4859-84A6-CA7E6E43FAEB}" type="slidenum">
              <a:rPr lang="en-US" smtClean="0"/>
              <a:pPr defTabSz="685800"/>
              <a:t>‹#›</a:t>
            </a:fld>
            <a:endParaRPr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67909564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4C5EB05-DA8E-4F38-BD54-A5C9F09669FD}"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FD3D8E8-1638-4D79-BD9D-636C9F8610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13552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377A9DA-CA64-4E69-A0B5-61A116A5F467}"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EF2BFB5-71A9-4D88-B1AA-EB217D933C1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0801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23A1747-92A3-441A-B6A5-4394AE55FCAB}" type="datetimeFigureOut">
              <a:rPr lang="en-US" smtClean="0">
                <a:solidFill>
                  <a:prstClr val="black">
                    <a:tint val="75000"/>
                  </a:prstClr>
                </a:solidFill>
              </a:rPr>
              <a:pPr defTabSz="685800"/>
              <a:t>12/16/2016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027F97-64B3-4F93-A99B-DC7960980CC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982074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3.xml"/><Relationship Id="rId5" Type="http://schemas.openxmlformats.org/officeDocument/2006/relationships/image" Target="../media/image10.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image" Target="../media/image10.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7.xml"/><Relationship Id="rId5" Type="http://schemas.openxmlformats.org/officeDocument/2006/relationships/image" Target="../media/image10.pn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5.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7.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hyperlink" Target="http://www.wisc-online.com/" TargetMode="External"/><Relationship Id="rId2" Type="http://schemas.openxmlformats.org/officeDocument/2006/relationships/image" Target="../media/image23.png"/><Relationship Id="rId1" Type="http://schemas.openxmlformats.org/officeDocument/2006/relationships/slideLayout" Target="../slideLayouts/slideLayout97.xml"/><Relationship Id="rId6" Type="http://schemas.openxmlformats.org/officeDocument/2006/relationships/image" Target="../media/image10.pn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0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hyperlink" Target="http://matcitsupport.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tiff"/><Relationship Id="rId1" Type="http://schemas.openxmlformats.org/officeDocument/2006/relationships/slideLayout" Target="../slideLayouts/slideLayout107.xml"/><Relationship Id="rId5" Type="http://schemas.openxmlformats.org/officeDocument/2006/relationships/image" Target="../media/image10.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8.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30.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e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4.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jp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jpg"/><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15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taaccct.workforcegps.org/resources/2016/07/25/13/22/Resource_TAACCCTSustainabilityToolki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mailto:TAACCCT@dol.gov" TargetMode="External"/><Relationship Id="rId4" Type="http://schemas.openxmlformats.org/officeDocument/2006/relationships/hyperlink" Target="https://TAACCCT.workforceGP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a:t>What is your current role in the grant</a:t>
            </a:r>
            <a:r>
              <a:rPr lang="en-US" dirty="0"/>
              <a:t>?</a:t>
            </a:r>
          </a:p>
          <a:p>
            <a:pPr marL="800100" lvl="1" indent="-457200">
              <a:buFont typeface="+mj-lt"/>
              <a:buAutoNum type="alphaLcPeriod"/>
            </a:pPr>
            <a:r>
              <a:rPr lang="en-US" dirty="0"/>
              <a:t>Project Manager</a:t>
            </a:r>
          </a:p>
          <a:p>
            <a:pPr marL="800100" lvl="1" indent="-457200">
              <a:buFont typeface="+mj-lt"/>
              <a:buAutoNum type="alphaLcPeriod"/>
            </a:pPr>
            <a:r>
              <a:rPr lang="en-US" dirty="0"/>
              <a:t>Faculty</a:t>
            </a:r>
          </a:p>
          <a:p>
            <a:pPr marL="800100" lvl="1" indent="-457200">
              <a:buFont typeface="+mj-lt"/>
              <a:buAutoNum type="alphaLcPeriod"/>
            </a:pPr>
            <a:r>
              <a:rPr lang="en-US" dirty="0"/>
              <a:t>Dean/VP/Other Leadership Role</a:t>
            </a:r>
          </a:p>
          <a:p>
            <a:pPr marL="800100" lvl="1" indent="-457200">
              <a:buFont typeface="+mj-lt"/>
              <a:buAutoNum type="alphaLcPeriod"/>
            </a:pPr>
            <a:r>
              <a:rPr lang="en-US" dirty="0"/>
              <a:t>Career Navigator/Coach</a:t>
            </a:r>
          </a:p>
          <a:p>
            <a:pPr marL="800100" lvl="1" indent="-457200">
              <a:buFont typeface="+mj-lt"/>
              <a:buAutoNum type="alphaLcPeriod"/>
            </a:pPr>
            <a:r>
              <a:rPr lang="en-US" dirty="0"/>
              <a:t>Other (list in chat)</a:t>
            </a:r>
          </a:p>
          <a:p>
            <a:pPr marL="800100" lvl="1" indent="-457200">
              <a:buFont typeface="+mj-lt"/>
              <a:buAutoNum type="alphaLcPeriod"/>
            </a:pPr>
            <a:endParaRPr lang="en-US" dirty="0"/>
          </a:p>
          <a:p>
            <a:pPr marL="457200" indent="-457200">
              <a:buFont typeface="+mj-lt"/>
              <a:buAutoNum type="arabicPeriod"/>
            </a:pPr>
            <a:r>
              <a:rPr lang="en-US" b="1" dirty="0"/>
              <a:t>Were you a part of the past two Sustainability Virtual Institute webinars?</a:t>
            </a:r>
          </a:p>
        </p:txBody>
      </p:sp>
      <p:pic>
        <p:nvPicPr>
          <p:cNvPr id="4" name="Picture 3" descr="iStock_000043471538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0761" y="1534225"/>
            <a:ext cx="3366038" cy="2201863"/>
          </a:xfrm>
          <a:prstGeom prst="rect">
            <a:avLst/>
          </a:prstGeom>
        </p:spPr>
      </p:pic>
    </p:spTree>
    <p:extLst>
      <p:ext uri="{BB962C8B-B14F-4D97-AF65-F5344CB8AC3E}">
        <p14:creationId xmlns:p14="http://schemas.microsoft.com/office/powerpoint/2010/main" val="11654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a:t>
            </a:r>
          </a:p>
        </p:txBody>
      </p:sp>
      <p:sp>
        <p:nvSpPr>
          <p:cNvPr id="3" name="Content Placeholder 2"/>
          <p:cNvSpPr>
            <a:spLocks noGrp="1"/>
          </p:cNvSpPr>
          <p:nvPr>
            <p:ph idx="1"/>
          </p:nvPr>
        </p:nvSpPr>
        <p:spPr/>
        <p:txBody>
          <a:bodyPr>
            <a:normAutofit/>
          </a:bodyPr>
          <a:lstStyle/>
          <a:p>
            <a:pPr lvl="1"/>
            <a:r>
              <a:rPr lang="en-US" dirty="0"/>
              <a:t>Positions: Program Director, Faculty,  Employer Outreach Coordinator, Technicians</a:t>
            </a:r>
          </a:p>
          <a:p>
            <a:pPr lvl="1"/>
            <a:r>
              <a:rPr lang="en-US" dirty="0"/>
              <a:t>Embedded professional development</a:t>
            </a:r>
          </a:p>
          <a:p>
            <a:pPr lvl="1"/>
            <a:r>
              <a:rPr lang="en-US" dirty="0"/>
              <a:t>NIMS certification</a:t>
            </a:r>
          </a:p>
          <a:p>
            <a:pPr lvl="1"/>
            <a:r>
              <a:rPr lang="en-US" dirty="0"/>
              <a:t>Manufacturer Mixer event for employers and program participants</a:t>
            </a:r>
          </a:p>
          <a:p>
            <a:pPr lvl="1"/>
            <a:r>
              <a:rPr lang="en-US" dirty="0"/>
              <a:t>Embedded soft skills training</a:t>
            </a:r>
          </a:p>
          <a:p>
            <a:pPr lvl="1"/>
            <a:r>
              <a:rPr lang="en-US" dirty="0"/>
              <a:t>Industry Outreach</a:t>
            </a:r>
          </a:p>
          <a:p>
            <a:pPr marL="400050" lvl="1"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24444" y="5991705"/>
            <a:ext cx="2054530" cy="634039"/>
          </a:xfrm>
          <a:prstGeom prst="rect">
            <a:avLst/>
          </a:prstGeom>
        </p:spPr>
      </p:pic>
    </p:spTree>
    <p:extLst>
      <p:ext uri="{BB962C8B-B14F-4D97-AF65-F5344CB8AC3E}">
        <p14:creationId xmlns:p14="http://schemas.microsoft.com/office/powerpoint/2010/main" val="173918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lvl="1"/>
            <a:r>
              <a:rPr lang="en-US" dirty="0"/>
              <a:t>Update AMI curriculum</a:t>
            </a:r>
          </a:p>
          <a:p>
            <a:pPr lvl="1"/>
            <a:r>
              <a:rPr lang="en-US" dirty="0"/>
              <a:t>Recruit students and  transfer students into degree program</a:t>
            </a:r>
          </a:p>
          <a:p>
            <a:pPr lvl="1"/>
            <a:r>
              <a:rPr lang="en-US" dirty="0"/>
              <a:t>Build more articulation agreements with community colleges</a:t>
            </a:r>
          </a:p>
          <a:p>
            <a:pPr lvl="1"/>
            <a:r>
              <a:rPr lang="en-US" dirty="0"/>
              <a:t>Solicit and  create and multidisciplinary projects from industry</a:t>
            </a:r>
          </a:p>
          <a:p>
            <a:pPr lvl="1"/>
            <a:r>
              <a:rPr lang="en-US" dirty="0"/>
              <a:t>Build schedules to best meet industry needs</a:t>
            </a:r>
          </a:p>
          <a:p>
            <a:pPr lvl="1"/>
            <a:r>
              <a:rPr lang="en-US" dirty="0"/>
              <a:t>Update course content </a:t>
            </a:r>
          </a:p>
          <a:p>
            <a:pPr marL="0" indent="0">
              <a:buNone/>
            </a:pPr>
            <a:endParaRPr lang="en-US" dirty="0"/>
          </a:p>
        </p:txBody>
      </p:sp>
      <p:pic>
        <p:nvPicPr>
          <p:cNvPr id="4" name="Picture 3"/>
          <p:cNvPicPr>
            <a:picLocks noChangeAspect="1"/>
          </p:cNvPicPr>
          <p:nvPr/>
        </p:nvPicPr>
        <p:blipFill>
          <a:blip r:embed="rId2"/>
          <a:stretch>
            <a:fillRect/>
          </a:stretch>
        </p:blipFill>
        <p:spPr>
          <a:xfrm>
            <a:off x="203018" y="6126163"/>
            <a:ext cx="2054530" cy="634039"/>
          </a:xfrm>
          <a:prstGeom prst="rect">
            <a:avLst/>
          </a:prstGeom>
        </p:spPr>
      </p:pic>
    </p:spTree>
    <p:extLst>
      <p:ext uri="{BB962C8B-B14F-4D97-AF65-F5344CB8AC3E}">
        <p14:creationId xmlns:p14="http://schemas.microsoft.com/office/powerpoint/2010/main" val="107074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lvl="1"/>
            <a:r>
              <a:rPr lang="en-US" dirty="0"/>
              <a:t>Build internship and apprenticeship opportunities</a:t>
            </a:r>
          </a:p>
          <a:p>
            <a:pPr lvl="1"/>
            <a:r>
              <a:rPr lang="en-US" dirty="0"/>
              <a:t>Use and develop Pathways </a:t>
            </a:r>
          </a:p>
          <a:p>
            <a:pPr lvl="1"/>
            <a:r>
              <a:rPr lang="en-US" dirty="0"/>
              <a:t>Expand scholarship opportunities</a:t>
            </a:r>
          </a:p>
          <a:p>
            <a:pPr lvl="1"/>
            <a:r>
              <a:rPr lang="en-US" dirty="0"/>
              <a:t>Complete feasibility study to develop a Center for Integrated Manufacturing</a:t>
            </a:r>
          </a:p>
          <a:p>
            <a:pPr lvl="1"/>
            <a:r>
              <a:rPr lang="en-US" dirty="0"/>
              <a:t>Build industry partnerships, i.e.  CAMA, </a:t>
            </a:r>
            <a:r>
              <a:rPr lang="en-US" dirty="0" err="1"/>
              <a:t>NoCo</a:t>
            </a:r>
            <a:r>
              <a:rPr lang="en-US" dirty="0"/>
              <a:t>, Manufacturer’s Edge Career Wise Colorado</a:t>
            </a:r>
          </a:p>
          <a:p>
            <a:pPr lvl="1"/>
            <a:r>
              <a:rPr lang="en-US" dirty="0"/>
              <a:t>Prepare strategic plan for college leadership</a:t>
            </a:r>
          </a:p>
          <a:p>
            <a:endParaRPr lang="en-US" dirty="0"/>
          </a:p>
          <a:p>
            <a:endParaRPr lang="en-US" dirty="0"/>
          </a:p>
        </p:txBody>
      </p:sp>
      <p:pic>
        <p:nvPicPr>
          <p:cNvPr id="4" name="Picture 3"/>
          <p:cNvPicPr>
            <a:picLocks noChangeAspect="1"/>
          </p:cNvPicPr>
          <p:nvPr/>
        </p:nvPicPr>
        <p:blipFill>
          <a:blip r:embed="rId2"/>
          <a:stretch>
            <a:fillRect/>
          </a:stretch>
        </p:blipFill>
        <p:spPr>
          <a:xfrm>
            <a:off x="186393" y="5991705"/>
            <a:ext cx="2054530" cy="634039"/>
          </a:xfrm>
          <a:prstGeom prst="rect">
            <a:avLst/>
          </a:prstGeom>
        </p:spPr>
      </p:pic>
    </p:spTree>
    <p:extLst>
      <p:ext uri="{BB962C8B-B14F-4D97-AF65-F5344CB8AC3E}">
        <p14:creationId xmlns:p14="http://schemas.microsoft.com/office/powerpoint/2010/main" val="10227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990" y="4267200"/>
            <a:ext cx="3279580" cy="2286000"/>
          </a:xfrm>
          <a:prstGeom prst="rect">
            <a:avLst/>
          </a:prstGeom>
        </p:spPr>
      </p:pic>
      <p:sp>
        <p:nvSpPr>
          <p:cNvPr id="5" name="TextBox 4"/>
          <p:cNvSpPr txBox="1"/>
          <p:nvPr/>
        </p:nvSpPr>
        <p:spPr>
          <a:xfrm>
            <a:off x="1526980" y="679103"/>
            <a:ext cx="6705600" cy="692497"/>
          </a:xfrm>
          <a:prstGeom prst="rect">
            <a:avLst/>
          </a:prstGeom>
          <a:noFill/>
        </p:spPr>
        <p:txBody>
          <a:bodyPr wrap="square" rtlCol="0">
            <a:spAutoFit/>
          </a:bodyPr>
          <a:lstStyle/>
          <a:p>
            <a:pPr defTabSz="914400"/>
            <a:r>
              <a:rPr lang="en-US" sz="3900" dirty="0">
                <a:solidFill>
                  <a:srgbClr val="242852"/>
                </a:solidFill>
                <a:effectLst>
                  <a:outerShdw blurRad="38100" dist="38100" dir="2700000" algn="tl">
                    <a:srgbClr val="000000">
                      <a:alpha val="43137"/>
                    </a:srgbClr>
                  </a:outerShdw>
                </a:effectLst>
              </a:rPr>
              <a:t>1. What are you sustaining?</a:t>
            </a:r>
          </a:p>
        </p:txBody>
      </p:sp>
      <p:sp>
        <p:nvSpPr>
          <p:cNvPr id="7" name="TextBox 6"/>
          <p:cNvSpPr txBox="1"/>
          <p:nvPr/>
        </p:nvSpPr>
        <p:spPr>
          <a:xfrm>
            <a:off x="2240821" y="1295400"/>
            <a:ext cx="5511445" cy="400110"/>
          </a:xfrm>
          <a:prstGeom prst="rect">
            <a:avLst/>
          </a:prstGeom>
          <a:noFill/>
        </p:spPr>
        <p:txBody>
          <a:bodyPr wrap="none" rtlCol="0">
            <a:spAutoFit/>
          </a:bodyPr>
          <a:lstStyle/>
          <a:p>
            <a:pPr defTabSz="914400"/>
            <a:r>
              <a:rPr lang="en-US" sz="2000" dirty="0">
                <a:solidFill>
                  <a:srgbClr val="242852"/>
                </a:solidFill>
              </a:rPr>
              <a:t>(Planning to or know you are in fact sustaining)</a:t>
            </a:r>
          </a:p>
        </p:txBody>
      </p:sp>
      <p:sp>
        <p:nvSpPr>
          <p:cNvPr id="8" name="TextBox 7"/>
          <p:cNvSpPr txBox="1"/>
          <p:nvPr/>
        </p:nvSpPr>
        <p:spPr>
          <a:xfrm>
            <a:off x="1956147" y="2133600"/>
            <a:ext cx="5847266" cy="1631216"/>
          </a:xfrm>
          <a:prstGeom prst="rect">
            <a:avLst/>
          </a:prstGeom>
          <a:noFill/>
        </p:spPr>
        <p:txBody>
          <a:bodyPr wrap="square" rtlCol="0">
            <a:spAutoFit/>
          </a:bodyPr>
          <a:lstStyle/>
          <a:p>
            <a:pPr defTabSz="914400"/>
            <a:r>
              <a:rPr lang="en-US" sz="2000" b="1" dirty="0">
                <a:solidFill>
                  <a:srgbClr val="242852"/>
                </a:solidFill>
              </a:rPr>
              <a:t>We would like to sustain</a:t>
            </a:r>
            <a:r>
              <a:rPr lang="en-US" sz="2000" dirty="0">
                <a:solidFill>
                  <a:srgbClr val="242852"/>
                </a:solidFill>
              </a:rPr>
              <a:t>:</a:t>
            </a:r>
          </a:p>
          <a:p>
            <a:pPr marL="285750" indent="-285750" defTabSz="914400">
              <a:buFont typeface="Arial" pitchFamily="34" charset="0"/>
              <a:buChar char="•"/>
            </a:pPr>
            <a:r>
              <a:rPr lang="en-US" sz="2000" dirty="0">
                <a:solidFill>
                  <a:srgbClr val="242852"/>
                </a:solidFill>
              </a:rPr>
              <a:t>Career Coaches/Job Developers</a:t>
            </a:r>
          </a:p>
          <a:p>
            <a:pPr marL="742950" lvl="1" indent="-285750" defTabSz="914400">
              <a:buFont typeface="Arial" pitchFamily="34" charset="0"/>
              <a:buChar char="•"/>
            </a:pPr>
            <a:r>
              <a:rPr lang="en-US" sz="2000" dirty="0">
                <a:solidFill>
                  <a:srgbClr val="242852"/>
                </a:solidFill>
              </a:rPr>
              <a:t>Prepare participant for employment</a:t>
            </a:r>
          </a:p>
          <a:p>
            <a:pPr marL="742950" lvl="1" indent="-285750" defTabSz="914400">
              <a:buFont typeface="Arial" pitchFamily="34" charset="0"/>
              <a:buChar char="•"/>
            </a:pPr>
            <a:r>
              <a:rPr lang="en-US" sz="2000" dirty="0">
                <a:solidFill>
                  <a:srgbClr val="242852"/>
                </a:solidFill>
              </a:rPr>
              <a:t>Assist with placement</a:t>
            </a:r>
          </a:p>
          <a:p>
            <a:pPr marL="742950" lvl="1" indent="-285750" defTabSz="914400">
              <a:buFont typeface="Arial" pitchFamily="34" charset="0"/>
              <a:buChar char="•"/>
            </a:pPr>
            <a:r>
              <a:rPr lang="en-US" sz="2000" dirty="0">
                <a:solidFill>
                  <a:srgbClr val="242852"/>
                </a:solidFill>
              </a:rPr>
              <a:t>Follow-up when employed</a:t>
            </a:r>
          </a:p>
        </p:txBody>
      </p:sp>
      <p:pic>
        <p:nvPicPr>
          <p:cNvPr id="2" name="Picture 1"/>
          <p:cNvPicPr>
            <a:picLocks noChangeAspect="1"/>
          </p:cNvPicPr>
          <p:nvPr/>
        </p:nvPicPr>
        <p:blipFill>
          <a:blip r:embed="rId3"/>
          <a:stretch>
            <a:fillRect/>
          </a:stretch>
        </p:blipFill>
        <p:spPr>
          <a:xfrm>
            <a:off x="1012009" y="6223961"/>
            <a:ext cx="2054530" cy="634039"/>
          </a:xfrm>
          <a:prstGeom prst="rect">
            <a:avLst/>
          </a:prstGeom>
        </p:spPr>
      </p:pic>
    </p:spTree>
    <p:extLst>
      <p:ext uri="{BB962C8B-B14F-4D97-AF65-F5344CB8AC3E}">
        <p14:creationId xmlns:p14="http://schemas.microsoft.com/office/powerpoint/2010/main" val="85805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564" y="407609"/>
            <a:ext cx="4278605" cy="899402"/>
          </a:xfrm>
        </p:spPr>
        <p:txBody>
          <a:bodyPr>
            <a:normAutofit/>
          </a:bodyPr>
          <a:lstStyle/>
          <a:p>
            <a:r>
              <a:rPr lang="en-US" sz="3600" dirty="0"/>
              <a:t>2. Next Steps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857" y="4267200"/>
            <a:ext cx="3279580" cy="2286000"/>
          </a:xfrm>
          <a:prstGeom prst="rect">
            <a:avLst/>
          </a:prstGeom>
        </p:spPr>
      </p:pic>
      <p:sp>
        <p:nvSpPr>
          <p:cNvPr id="4" name="TextBox 3"/>
          <p:cNvSpPr txBox="1"/>
          <p:nvPr/>
        </p:nvSpPr>
        <p:spPr>
          <a:xfrm>
            <a:off x="3793808" y="1143000"/>
            <a:ext cx="2005677" cy="400110"/>
          </a:xfrm>
          <a:prstGeom prst="rect">
            <a:avLst/>
          </a:prstGeom>
          <a:noFill/>
        </p:spPr>
        <p:txBody>
          <a:bodyPr wrap="none" rtlCol="0">
            <a:spAutoFit/>
          </a:bodyPr>
          <a:lstStyle/>
          <a:p>
            <a:pPr defTabSz="914400"/>
            <a:r>
              <a:rPr lang="en-US" sz="2000" dirty="0">
                <a:solidFill>
                  <a:srgbClr val="242852"/>
                </a:solidFill>
              </a:rPr>
              <a:t>(Next 3 Months)</a:t>
            </a:r>
          </a:p>
        </p:txBody>
      </p:sp>
      <p:sp>
        <p:nvSpPr>
          <p:cNvPr id="5" name="TextBox 4"/>
          <p:cNvSpPr txBox="1"/>
          <p:nvPr/>
        </p:nvSpPr>
        <p:spPr>
          <a:xfrm>
            <a:off x="1828800" y="1828800"/>
            <a:ext cx="6477000" cy="2246769"/>
          </a:xfrm>
          <a:prstGeom prst="rect">
            <a:avLst/>
          </a:prstGeom>
          <a:noFill/>
        </p:spPr>
        <p:txBody>
          <a:bodyPr wrap="square" rtlCol="0">
            <a:spAutoFit/>
          </a:bodyPr>
          <a:lstStyle/>
          <a:p>
            <a:pPr marL="285750" indent="-285750" defTabSz="914400">
              <a:buFont typeface="Arial" pitchFamily="34" charset="0"/>
              <a:buChar char="•"/>
            </a:pPr>
            <a:r>
              <a:rPr lang="en-US" sz="2000" dirty="0">
                <a:solidFill>
                  <a:srgbClr val="242852"/>
                </a:solidFill>
              </a:rPr>
              <a:t>Clear plan to initiate conversations at individual colleges</a:t>
            </a:r>
          </a:p>
          <a:p>
            <a:pPr marL="742950" lvl="1" indent="-285750" defTabSz="914400">
              <a:buFont typeface="Arial" pitchFamily="34" charset="0"/>
              <a:buChar char="•"/>
            </a:pPr>
            <a:r>
              <a:rPr lang="en-US" sz="2000" dirty="0">
                <a:solidFill>
                  <a:srgbClr val="242852"/>
                </a:solidFill>
              </a:rPr>
              <a:t>Continue seeking alternative funding sources (more grants; contract training)</a:t>
            </a:r>
          </a:p>
          <a:p>
            <a:pPr marL="742950" lvl="1" indent="-285750" defTabSz="914400">
              <a:buFont typeface="Arial" pitchFamily="34" charset="0"/>
              <a:buChar char="•"/>
            </a:pPr>
            <a:r>
              <a:rPr lang="en-US" sz="2000" dirty="0">
                <a:solidFill>
                  <a:srgbClr val="242852"/>
                </a:solidFill>
              </a:rPr>
              <a:t>Using current data to show need for career coaches/job developers</a:t>
            </a:r>
          </a:p>
          <a:p>
            <a:pPr marL="742950" lvl="1" indent="-285750" defTabSz="914400">
              <a:buFont typeface="Arial" pitchFamily="34" charset="0"/>
              <a:buChar char="•"/>
            </a:pPr>
            <a:r>
              <a:rPr lang="en-US" sz="2000" dirty="0">
                <a:solidFill>
                  <a:srgbClr val="242852"/>
                </a:solidFill>
              </a:rPr>
              <a:t>Strategic plan</a:t>
            </a:r>
          </a:p>
        </p:txBody>
      </p:sp>
      <p:pic>
        <p:nvPicPr>
          <p:cNvPr id="6" name="Picture 5"/>
          <p:cNvPicPr>
            <a:picLocks noChangeAspect="1"/>
          </p:cNvPicPr>
          <p:nvPr/>
        </p:nvPicPr>
        <p:blipFill>
          <a:blip r:embed="rId3"/>
          <a:stretch>
            <a:fillRect/>
          </a:stretch>
        </p:blipFill>
        <p:spPr>
          <a:xfrm>
            <a:off x="1124098" y="6110792"/>
            <a:ext cx="2054530" cy="634039"/>
          </a:xfrm>
          <a:prstGeom prst="rect">
            <a:avLst/>
          </a:prstGeom>
        </p:spPr>
      </p:pic>
    </p:spTree>
    <p:extLst>
      <p:ext uri="{BB962C8B-B14F-4D97-AF65-F5344CB8AC3E}">
        <p14:creationId xmlns:p14="http://schemas.microsoft.com/office/powerpoint/2010/main" val="102556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845" y="1703363"/>
            <a:ext cx="7516310" cy="1790700"/>
          </a:xfrm>
        </p:spPr>
        <p:txBody>
          <a:bodyPr>
            <a:normAutofit fontScale="90000"/>
          </a:bodyPr>
          <a:lstStyle/>
          <a:p>
            <a:r>
              <a:rPr lang="en-US" dirty="0">
                <a:latin typeface="Georgia" panose="02040502050405020303" pitchFamily="18" charset="0"/>
              </a:rPr>
              <a:t>Sustainability at the </a:t>
            </a:r>
            <a:br>
              <a:rPr lang="en-US" dirty="0">
                <a:latin typeface="Georgia" panose="02040502050405020303" pitchFamily="18" charset="0"/>
              </a:rPr>
            </a:br>
            <a:r>
              <a:rPr lang="en-US" dirty="0">
                <a:latin typeface="Georgia" panose="02040502050405020303" pitchFamily="18" charset="0"/>
              </a:rPr>
              <a:t>Community College of Rhode Island</a:t>
            </a:r>
          </a:p>
        </p:txBody>
      </p:sp>
      <p:sp>
        <p:nvSpPr>
          <p:cNvPr id="3" name="Subtitle 2"/>
          <p:cNvSpPr>
            <a:spLocks noGrp="1"/>
          </p:cNvSpPr>
          <p:nvPr>
            <p:ph type="subTitle" idx="1"/>
          </p:nvPr>
        </p:nvSpPr>
        <p:spPr/>
        <p:txBody>
          <a:bodyPr/>
          <a:lstStyle/>
          <a:p>
            <a:r>
              <a:rPr lang="en-US" dirty="0">
                <a:latin typeface="Georgia" panose="02040502050405020303" pitchFamily="18" charset="0"/>
              </a:rPr>
              <a:t>Thomas M. Sabbagh, </a:t>
            </a:r>
            <a:r>
              <a:rPr lang="en-US" dirty="0" err="1">
                <a:latin typeface="Georgia" panose="02040502050405020303" pitchFamily="18" charset="0"/>
              </a:rPr>
              <a:t>Ph.D</a:t>
            </a:r>
            <a:r>
              <a:rPr lang="en-US" dirty="0">
                <a:latin typeface="Georgia" panose="02040502050405020303" pitchFamily="18" charset="0"/>
              </a:rPr>
              <a:t> – TAACCCT -3 Program Director</a:t>
            </a:r>
          </a:p>
        </p:txBody>
      </p:sp>
      <p:pic>
        <p:nvPicPr>
          <p:cNvPr id="4" name="Picture 3"/>
          <p:cNvPicPr>
            <a:picLocks noChangeAspect="1"/>
          </p:cNvPicPr>
          <p:nvPr/>
        </p:nvPicPr>
        <p:blipFill>
          <a:blip r:embed="rId2"/>
          <a:stretch>
            <a:fillRect/>
          </a:stretch>
        </p:blipFill>
        <p:spPr>
          <a:xfrm>
            <a:off x="115735" y="6087936"/>
            <a:ext cx="2054530" cy="634039"/>
          </a:xfrm>
          <a:prstGeom prst="rect">
            <a:avLst/>
          </a:prstGeom>
        </p:spPr>
      </p:pic>
    </p:spTree>
    <p:extLst>
      <p:ext uri="{BB962C8B-B14F-4D97-AF65-F5344CB8AC3E}">
        <p14:creationId xmlns:p14="http://schemas.microsoft.com/office/powerpoint/2010/main" val="85501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4" y="940119"/>
            <a:ext cx="8472668" cy="694082"/>
          </a:xfrm>
        </p:spPr>
        <p:txBody>
          <a:bodyPr>
            <a:normAutofit/>
          </a:bodyPr>
          <a:lstStyle/>
          <a:p>
            <a:r>
              <a:rPr lang="en-US" sz="1800" dirty="0">
                <a:latin typeface="Georgia" panose="02040502050405020303" pitchFamily="18" charset="0"/>
              </a:rPr>
              <a:t>TAACCCT Core Element: </a:t>
            </a:r>
            <a:br>
              <a:rPr lang="en-US" sz="1800" dirty="0">
                <a:latin typeface="Georgia" panose="02040502050405020303" pitchFamily="18" charset="0"/>
              </a:rPr>
            </a:br>
            <a:r>
              <a:rPr lang="en-US" sz="1800" b="1" dirty="0">
                <a:latin typeface="Georgia" panose="02040502050405020303" pitchFamily="18" charset="0"/>
              </a:rPr>
              <a:t>Career Pathways with stacked or latticed credentials</a:t>
            </a:r>
          </a:p>
        </p:txBody>
      </p:sp>
      <p:sp>
        <p:nvSpPr>
          <p:cNvPr id="8" name="TextBox 7"/>
          <p:cNvSpPr txBox="1"/>
          <p:nvPr/>
        </p:nvSpPr>
        <p:spPr>
          <a:xfrm>
            <a:off x="334219" y="1590797"/>
            <a:ext cx="7956149" cy="4016484"/>
          </a:xfrm>
          <a:prstGeom prst="rect">
            <a:avLst/>
          </a:prstGeom>
          <a:noFill/>
        </p:spPr>
        <p:txBody>
          <a:bodyPr wrap="square" rtlCol="0">
            <a:spAutoFit/>
          </a:bodyPr>
          <a:lstStyle/>
          <a:p>
            <a:pPr defTabSz="685800"/>
            <a:r>
              <a:rPr lang="en-US" sz="1500" b="1" u="sng" dirty="0">
                <a:solidFill>
                  <a:prstClr val="black"/>
                </a:solidFill>
                <a:latin typeface="Georgia" panose="02040502050405020303" pitchFamily="18" charset="0"/>
              </a:rPr>
              <a:t>Created and Implemented: </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Non-credit Boot camp  =</a:t>
            </a:r>
            <a:r>
              <a:rPr lang="en-US" sz="1500" dirty="0">
                <a:solidFill>
                  <a:prstClr val="black"/>
                </a:solidFill>
                <a:latin typeface="Georgia" panose="02040502050405020303" pitchFamily="18" charset="0"/>
                <a:sym typeface="Wingdings" panose="05000000000000000000" pitchFamily="2" charset="2"/>
              </a:rPr>
              <a:t> For-credit Boot camp</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sym typeface="Wingdings" panose="05000000000000000000" pitchFamily="2" charset="2"/>
              </a:rPr>
              <a:t>Five new certificate programs</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sym typeface="Wingdings" panose="05000000000000000000" pitchFamily="2" charset="2"/>
              </a:rPr>
              <a:t>A new AS degree in Advanced Manufacturing</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Developed 3 new distance learning interdisciplinary pedagogy courses</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Advanced Learning Program for English, FLC for Math</a:t>
            </a:r>
            <a:endParaRPr lang="en-US" sz="1500" dirty="0">
              <a:solidFill>
                <a:prstClr val="black"/>
              </a:solidFill>
              <a:latin typeface="Georgia" panose="02040502050405020303" pitchFamily="18" charset="0"/>
              <a:sym typeface="Wingdings" panose="05000000000000000000" pitchFamily="2" charset="2"/>
            </a:endParaRP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sym typeface="Wingdings" panose="05000000000000000000" pitchFamily="2" charset="2"/>
              </a:rPr>
              <a:t>A new Industry Advisory Board</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sym typeface="Wingdings" panose="05000000000000000000" pitchFamily="2" charset="2"/>
              </a:rPr>
              <a:t>A new Outreach Coordinator position</a:t>
            </a:r>
            <a:endParaRPr lang="en-US" sz="1500" dirty="0">
              <a:solidFill>
                <a:prstClr val="black"/>
              </a:solidFill>
              <a:latin typeface="Georgia" panose="02040502050405020303" pitchFamily="18" charset="0"/>
            </a:endParaRPr>
          </a:p>
          <a:p>
            <a:pPr defTabSz="685800" fontAlgn="ctr"/>
            <a:endParaRPr lang="en-US" sz="1500" dirty="0">
              <a:solidFill>
                <a:prstClr val="black"/>
              </a:solidFill>
              <a:latin typeface="Georgia" panose="02040502050405020303" pitchFamily="18" charset="0"/>
            </a:endParaRPr>
          </a:p>
          <a:p>
            <a:pPr defTabSz="685800" fontAlgn="ctr"/>
            <a:r>
              <a:rPr lang="en-US" sz="1500" b="1" u="sng" dirty="0">
                <a:solidFill>
                  <a:prstClr val="black"/>
                </a:solidFill>
                <a:latin typeface="Georgia" panose="02040502050405020303" pitchFamily="18" charset="0"/>
              </a:rPr>
              <a:t>In addition:</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CCRI has installed new Advanced Manufacturing equipment and labs</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CCRI has made application for external accreditation through ATMAE</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CCRI now has a member on the Governor’s Workforce Advisory Board</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CCRI has joined with the RI Manufacturing Association</a:t>
            </a:r>
          </a:p>
          <a:p>
            <a:pPr marL="557213" lvl="1" indent="-214313" defTabSz="685800" fontAlgn="ctr">
              <a:buFont typeface="Arial" panose="020B0604020202020204" pitchFamily="34" charset="0"/>
              <a:buChar char="•"/>
            </a:pPr>
            <a:r>
              <a:rPr lang="en-US" sz="1500" b="1" i="1" dirty="0">
                <a:solidFill>
                  <a:prstClr val="black"/>
                </a:solidFill>
                <a:latin typeface="Georgia" panose="02040502050405020303" pitchFamily="18" charset="0"/>
              </a:rPr>
              <a:t>Pending</a:t>
            </a:r>
            <a:r>
              <a:rPr lang="en-US" sz="1500" dirty="0">
                <a:solidFill>
                  <a:prstClr val="black"/>
                </a:solidFill>
                <a:latin typeface="Georgia" panose="02040502050405020303" pitchFamily="18" charset="0"/>
              </a:rPr>
              <a:t>: Hire Director of Online/Instructional Design, position has been posted</a:t>
            </a:r>
          </a:p>
          <a:p>
            <a:pPr marL="557213" lvl="1" indent="-214313" defTabSz="685800" fontAlgn="ctr">
              <a:buFont typeface="Arial" panose="020B0604020202020204" pitchFamily="34" charset="0"/>
              <a:buChar char="•"/>
            </a:pPr>
            <a:r>
              <a:rPr lang="en-US" sz="1500" b="1" i="1" dirty="0">
                <a:solidFill>
                  <a:prstClr val="black"/>
                </a:solidFill>
                <a:latin typeface="Georgia" panose="02040502050405020303" pitchFamily="18" charset="0"/>
              </a:rPr>
              <a:t>Pending</a:t>
            </a:r>
            <a:r>
              <a:rPr lang="en-US" sz="1500" dirty="0">
                <a:solidFill>
                  <a:prstClr val="black"/>
                </a:solidFill>
                <a:latin typeface="Georgia" panose="02040502050405020303" pitchFamily="18" charset="0"/>
              </a:rPr>
              <a:t>: Purchase of SharePoint for institutional support to maintain within IT support budget</a:t>
            </a:r>
          </a:p>
        </p:txBody>
      </p:sp>
      <p:sp>
        <p:nvSpPr>
          <p:cNvPr id="9" name="TextBox 8"/>
          <p:cNvSpPr txBox="1"/>
          <p:nvPr/>
        </p:nvSpPr>
        <p:spPr>
          <a:xfrm>
            <a:off x="473116" y="5610101"/>
            <a:ext cx="7313753" cy="300082"/>
          </a:xfrm>
          <a:prstGeom prst="rect">
            <a:avLst/>
          </a:prstGeom>
          <a:noFill/>
        </p:spPr>
        <p:txBody>
          <a:bodyPr wrap="square" rtlCol="0">
            <a:spAutoFit/>
          </a:bodyPr>
          <a:lstStyle/>
          <a:p>
            <a:pPr defTabSz="685800"/>
            <a:r>
              <a:rPr lang="en-US" sz="1350" b="1" dirty="0">
                <a:solidFill>
                  <a:prstClr val="black"/>
                </a:solidFill>
                <a:latin typeface="Georgia" panose="02040502050405020303" pitchFamily="18" charset="0"/>
              </a:rPr>
              <a:t>ALL are expected to be sustained by the College, inclusive of personnel</a:t>
            </a:r>
          </a:p>
        </p:txBody>
      </p:sp>
      <p:pic>
        <p:nvPicPr>
          <p:cNvPr id="5" name="Picture 4"/>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38382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4" y="940119"/>
            <a:ext cx="8472668" cy="694082"/>
          </a:xfrm>
        </p:spPr>
        <p:txBody>
          <a:bodyPr>
            <a:normAutofit/>
          </a:bodyPr>
          <a:lstStyle/>
          <a:p>
            <a:r>
              <a:rPr lang="en-US" sz="1800" dirty="0">
                <a:latin typeface="Georgia" panose="02040502050405020303" pitchFamily="18" charset="0"/>
              </a:rPr>
              <a:t>TAACCCT Core Element: </a:t>
            </a:r>
            <a:br>
              <a:rPr lang="en-US" sz="1800" dirty="0">
                <a:latin typeface="Georgia" panose="02040502050405020303" pitchFamily="18" charset="0"/>
              </a:rPr>
            </a:br>
            <a:r>
              <a:rPr lang="en-US" sz="1800" b="1" dirty="0">
                <a:latin typeface="Georgia" panose="02040502050405020303" pitchFamily="18" charset="0"/>
              </a:rPr>
              <a:t>Accelerated Pathways &amp; Credit for Prior Learning</a:t>
            </a:r>
          </a:p>
        </p:txBody>
      </p:sp>
      <p:sp>
        <p:nvSpPr>
          <p:cNvPr id="8" name="TextBox 7"/>
          <p:cNvSpPr txBox="1"/>
          <p:nvPr/>
        </p:nvSpPr>
        <p:spPr>
          <a:xfrm>
            <a:off x="334219" y="1694968"/>
            <a:ext cx="7956149" cy="3785652"/>
          </a:xfrm>
          <a:prstGeom prst="rect">
            <a:avLst/>
          </a:prstGeom>
          <a:noFill/>
        </p:spPr>
        <p:txBody>
          <a:bodyPr wrap="square" rtlCol="0">
            <a:spAutoFit/>
          </a:bodyPr>
          <a:lstStyle/>
          <a:p>
            <a:pPr defTabSz="685800"/>
            <a:r>
              <a:rPr lang="en-US" sz="1500" b="1" u="sng" dirty="0">
                <a:solidFill>
                  <a:prstClr val="black"/>
                </a:solidFill>
                <a:latin typeface="Georgia" panose="02040502050405020303" pitchFamily="18" charset="0"/>
              </a:rPr>
              <a:t>Created and Implemented: </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a new CCRI Prior Learning Policy that may be used as a guide for other State Public Institutions</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a new State Public Institution Transfer Policy</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a new State Public Institution Reverse Transfer Policy</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12 new Financial Aid TV videos for media promotion and awareness of Accelerated Pathways</a:t>
            </a:r>
          </a:p>
          <a:p>
            <a:pPr defTabSz="685800" fontAlgn="ctr"/>
            <a:endParaRPr lang="en-US" sz="1500" dirty="0">
              <a:solidFill>
                <a:prstClr val="black"/>
              </a:solidFill>
              <a:latin typeface="Georgia" panose="02040502050405020303" pitchFamily="18" charset="0"/>
            </a:endParaRPr>
          </a:p>
          <a:p>
            <a:pPr defTabSz="685800" fontAlgn="ctr"/>
            <a:r>
              <a:rPr lang="en-US" sz="1500" b="1" u="sng" dirty="0">
                <a:solidFill>
                  <a:prstClr val="black"/>
                </a:solidFill>
                <a:latin typeface="Georgia" panose="02040502050405020303" pitchFamily="18" charset="0"/>
              </a:rPr>
              <a:t>In addition:</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Conducted a Statewide Prior Learning Summit with CAEL and ACE representatives</a:t>
            </a:r>
          </a:p>
          <a:p>
            <a:pPr marL="557213" lvl="1" indent="-214313" defTabSz="685800">
              <a:buFont typeface="Arial" panose="020B0604020202020204" pitchFamily="34" charset="0"/>
              <a:buChar char="•"/>
            </a:pPr>
            <a:r>
              <a:rPr lang="en-US" sz="1500" dirty="0">
                <a:solidFill>
                  <a:prstClr val="black"/>
                </a:solidFill>
                <a:latin typeface="Georgia" panose="02040502050405020303" pitchFamily="18" charset="0"/>
              </a:rPr>
              <a:t>Begun a new employer engagement plan for earning ACE recommended transcripts for top 50 employers in the state, as well as those employers with whom CCRI has Standardized Credit Awards</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Developing new procedures for CCRI Departmental Challenge Exams and Prior Learning Assessment of Portfolios</a:t>
            </a:r>
          </a:p>
          <a:p>
            <a:pPr marL="557213" lvl="1" indent="-214313" defTabSz="685800" fontAlgn="ctr">
              <a:buFont typeface="Arial" panose="020B0604020202020204" pitchFamily="34" charset="0"/>
              <a:buChar char="•"/>
            </a:pPr>
            <a:r>
              <a:rPr lang="en-US" sz="1500" dirty="0">
                <a:solidFill>
                  <a:prstClr val="black"/>
                </a:solidFill>
                <a:latin typeface="Georgia" panose="02040502050405020303" pitchFamily="18" charset="0"/>
              </a:rPr>
              <a:t>Implemented the CCRI Prior Learning Accelerator (Screening tool)</a:t>
            </a:r>
          </a:p>
        </p:txBody>
      </p:sp>
      <p:sp>
        <p:nvSpPr>
          <p:cNvPr id="9" name="TextBox 8"/>
          <p:cNvSpPr txBox="1"/>
          <p:nvPr/>
        </p:nvSpPr>
        <p:spPr>
          <a:xfrm>
            <a:off x="473116" y="5562358"/>
            <a:ext cx="7313753" cy="300082"/>
          </a:xfrm>
          <a:prstGeom prst="rect">
            <a:avLst/>
          </a:prstGeom>
          <a:noFill/>
        </p:spPr>
        <p:txBody>
          <a:bodyPr wrap="square" rtlCol="0">
            <a:spAutoFit/>
          </a:bodyPr>
          <a:lstStyle/>
          <a:p>
            <a:pPr defTabSz="685800"/>
            <a:r>
              <a:rPr lang="en-US" sz="1350" b="1" dirty="0">
                <a:solidFill>
                  <a:prstClr val="black"/>
                </a:solidFill>
                <a:latin typeface="Georgia" panose="02040502050405020303" pitchFamily="18" charset="0"/>
              </a:rPr>
              <a:t>ALL are expected to be sustained by the College, inclusive of personnel</a:t>
            </a:r>
          </a:p>
        </p:txBody>
      </p:sp>
      <p:pic>
        <p:nvPicPr>
          <p:cNvPr id="5" name="Picture 4"/>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62457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 Logo_gears.png"/>
          <p:cNvPicPr>
            <a:picLocks noChangeAspect="1"/>
          </p:cNvPicPr>
          <p:nvPr/>
        </p:nvPicPr>
        <p:blipFill>
          <a:blip r:embed="rId2" cstate="print"/>
          <a:stretch>
            <a:fillRect/>
          </a:stretch>
        </p:blipFill>
        <p:spPr>
          <a:xfrm>
            <a:off x="1021976" y="544606"/>
            <a:ext cx="7392939" cy="4999626"/>
          </a:xfrm>
          <a:prstGeom prst="rect">
            <a:avLst/>
          </a:prstGeom>
        </p:spPr>
      </p:pic>
      <p:sp>
        <p:nvSpPr>
          <p:cNvPr id="5" name="TextBox 4"/>
          <p:cNvSpPr txBox="1"/>
          <p:nvPr/>
        </p:nvSpPr>
        <p:spPr>
          <a:xfrm>
            <a:off x="948018" y="5351932"/>
            <a:ext cx="6804212" cy="809452"/>
          </a:xfrm>
          <a:prstGeom prst="rect">
            <a:avLst/>
          </a:prstGeom>
          <a:noFill/>
        </p:spPr>
        <p:txBody>
          <a:bodyPr wrap="square" rtlCol="0">
            <a:spAutoFit/>
          </a:bodyPr>
          <a:lstStyle/>
          <a:p>
            <a:pPr algn="ctr" defTabSz="806867"/>
            <a:r>
              <a:rPr lang="en-US" sz="2330" dirty="0">
                <a:solidFill>
                  <a:prstClr val="white"/>
                </a:solidFill>
              </a:rPr>
              <a:t>Sustainability</a:t>
            </a:r>
          </a:p>
          <a:p>
            <a:pPr algn="ctr" defTabSz="806867"/>
            <a:r>
              <a:rPr lang="en-US" sz="2330" dirty="0">
                <a:solidFill>
                  <a:prstClr val="white"/>
                </a:solidFill>
              </a:rPr>
              <a:t>December 2016</a:t>
            </a:r>
          </a:p>
        </p:txBody>
      </p:sp>
    </p:spTree>
    <p:extLst>
      <p:ext uri="{BB962C8B-B14F-4D97-AF65-F5344CB8AC3E}">
        <p14:creationId xmlns:p14="http://schemas.microsoft.com/office/powerpoint/2010/main" val="87709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0089" y="813936"/>
            <a:ext cx="3887881" cy="122213"/>
          </a:xfrm>
          <a:prstGeom prst="rect">
            <a:avLst/>
          </a:prstGeom>
        </p:spPr>
        <p:txBody>
          <a:bodyPr vert="horz" wrap="square" lIns="0" tIns="0" rIns="0" bIns="0" rtlCol="0">
            <a:spAutoFit/>
          </a:bodyPr>
          <a:lstStyle/>
          <a:p>
            <a:pPr marL="11206" defTabSz="806867"/>
            <a:r>
              <a:rPr sz="794" b="1" dirty="0">
                <a:solidFill>
                  <a:srgbClr val="1F4E79"/>
                </a:solidFill>
                <a:latin typeface="Century Gothic"/>
                <a:cs typeface="Century Gothic"/>
              </a:rPr>
              <a:t>Sus</a:t>
            </a:r>
            <a:r>
              <a:rPr sz="794" b="1" spc="-9" dirty="0">
                <a:solidFill>
                  <a:srgbClr val="1F4E79"/>
                </a:solidFill>
                <a:latin typeface="Century Gothic"/>
                <a:cs typeface="Century Gothic"/>
              </a:rPr>
              <a:t>t</a:t>
            </a:r>
            <a:r>
              <a:rPr sz="794" b="1" spc="4" dirty="0">
                <a:solidFill>
                  <a:srgbClr val="1F4E79"/>
                </a:solidFill>
                <a:latin typeface="Century Gothic"/>
                <a:cs typeface="Century Gothic"/>
              </a:rPr>
              <a:t>a</a:t>
            </a:r>
            <a:r>
              <a:rPr sz="794" b="1" dirty="0">
                <a:solidFill>
                  <a:srgbClr val="1F4E79"/>
                </a:solidFill>
                <a:latin typeface="Century Gothic"/>
                <a:cs typeface="Century Gothic"/>
              </a:rPr>
              <a:t>in</a:t>
            </a:r>
            <a:r>
              <a:rPr sz="794" b="1" spc="4" dirty="0">
                <a:solidFill>
                  <a:srgbClr val="1F4E79"/>
                </a:solidFill>
                <a:latin typeface="Century Gothic"/>
                <a:cs typeface="Century Gothic"/>
              </a:rPr>
              <a:t>ab</a:t>
            </a:r>
            <a:r>
              <a:rPr sz="794" b="1" dirty="0">
                <a:solidFill>
                  <a:srgbClr val="1F4E79"/>
                </a:solidFill>
                <a:latin typeface="Century Gothic"/>
                <a:cs typeface="Century Gothic"/>
              </a:rPr>
              <a:t>ili</a:t>
            </a:r>
            <a:r>
              <a:rPr sz="794" b="1" spc="-9" dirty="0">
                <a:solidFill>
                  <a:srgbClr val="1F4E79"/>
                </a:solidFill>
                <a:latin typeface="Century Gothic"/>
                <a:cs typeface="Century Gothic"/>
              </a:rPr>
              <a:t>t</a:t>
            </a:r>
            <a:r>
              <a:rPr sz="794" b="1" dirty="0">
                <a:solidFill>
                  <a:srgbClr val="1F4E79"/>
                </a:solidFill>
                <a:latin typeface="Century Gothic"/>
                <a:cs typeface="Century Gothic"/>
              </a:rPr>
              <a:t>y</a:t>
            </a:r>
            <a:r>
              <a:rPr sz="794" b="1" spc="4" dirty="0">
                <a:solidFill>
                  <a:srgbClr val="1F4E79"/>
                </a:solidFill>
                <a:latin typeface="Century Gothic"/>
                <a:cs typeface="Century Gothic"/>
              </a:rPr>
              <a:t> </a:t>
            </a:r>
            <a:r>
              <a:rPr sz="794" b="1" dirty="0">
                <a:solidFill>
                  <a:srgbClr val="1F4E79"/>
                </a:solidFill>
                <a:latin typeface="Century Gothic"/>
                <a:cs typeface="Century Gothic"/>
              </a:rPr>
              <a:t>P</a:t>
            </a:r>
            <a:r>
              <a:rPr sz="794" b="1" spc="-13" dirty="0">
                <a:solidFill>
                  <a:srgbClr val="1F4E79"/>
                </a:solidFill>
                <a:latin typeface="Century Gothic"/>
                <a:cs typeface="Century Gothic"/>
              </a:rPr>
              <a:t>l</a:t>
            </a:r>
            <a:r>
              <a:rPr sz="794" b="1" spc="4" dirty="0">
                <a:solidFill>
                  <a:srgbClr val="1F4E79"/>
                </a:solidFill>
                <a:latin typeface="Century Gothic"/>
                <a:cs typeface="Century Gothic"/>
              </a:rPr>
              <a:t>a</a:t>
            </a:r>
            <a:r>
              <a:rPr sz="794" b="1" dirty="0">
                <a:solidFill>
                  <a:srgbClr val="1F4E79"/>
                </a:solidFill>
                <a:latin typeface="Century Gothic"/>
                <a:cs typeface="Century Gothic"/>
              </a:rPr>
              <a:t>nning</a:t>
            </a:r>
            <a:r>
              <a:rPr sz="794" b="1" spc="-9" dirty="0">
                <a:solidFill>
                  <a:srgbClr val="1F4E79"/>
                </a:solidFill>
                <a:latin typeface="Century Gothic"/>
                <a:cs typeface="Century Gothic"/>
              </a:rPr>
              <a:t> </a:t>
            </a:r>
            <a:r>
              <a:rPr sz="794" b="1" dirty="0">
                <a:solidFill>
                  <a:srgbClr val="1F4E79"/>
                </a:solidFill>
                <a:latin typeface="Century Gothic"/>
                <a:cs typeface="Century Gothic"/>
              </a:rPr>
              <a:t>-</a:t>
            </a:r>
            <a:r>
              <a:rPr sz="794" b="1" spc="4" dirty="0">
                <a:solidFill>
                  <a:srgbClr val="1F4E79"/>
                </a:solidFill>
                <a:latin typeface="Century Gothic"/>
                <a:cs typeface="Century Gothic"/>
              </a:rPr>
              <a:t> </a:t>
            </a:r>
            <a:r>
              <a:rPr sz="794" b="1" spc="-9" dirty="0">
                <a:solidFill>
                  <a:srgbClr val="1F4E79"/>
                </a:solidFill>
                <a:latin typeface="Century Gothic"/>
                <a:cs typeface="Century Gothic"/>
              </a:rPr>
              <a:t>A</a:t>
            </a:r>
            <a:r>
              <a:rPr sz="794" b="1" dirty="0">
                <a:solidFill>
                  <a:srgbClr val="1F4E79"/>
                </a:solidFill>
                <a:latin typeface="Century Gothic"/>
                <a:cs typeface="Century Gothic"/>
              </a:rPr>
              <a:t>chieving</a:t>
            </a:r>
            <a:r>
              <a:rPr sz="794" b="1" spc="4" dirty="0">
                <a:solidFill>
                  <a:srgbClr val="1F4E79"/>
                </a:solidFill>
                <a:latin typeface="Century Gothic"/>
                <a:cs typeface="Century Gothic"/>
              </a:rPr>
              <a:t> R</a:t>
            </a:r>
            <a:r>
              <a:rPr sz="794" b="1" dirty="0">
                <a:solidFill>
                  <a:srgbClr val="1F4E79"/>
                </a:solidFill>
                <a:latin typeface="Century Gothic"/>
                <a:cs typeface="Century Gothic"/>
              </a:rPr>
              <a:t>esul</a:t>
            </a:r>
            <a:r>
              <a:rPr sz="794" b="1" spc="-9" dirty="0">
                <a:solidFill>
                  <a:srgbClr val="1F4E79"/>
                </a:solidFill>
                <a:latin typeface="Century Gothic"/>
                <a:cs typeface="Century Gothic"/>
              </a:rPr>
              <a:t>t</a:t>
            </a:r>
            <a:r>
              <a:rPr sz="794" b="1" dirty="0">
                <a:solidFill>
                  <a:srgbClr val="1F4E79"/>
                </a:solidFill>
                <a:latin typeface="Century Gothic"/>
                <a:cs typeface="Century Gothic"/>
              </a:rPr>
              <a:t>s </a:t>
            </a:r>
            <a:r>
              <a:rPr sz="794" b="1" spc="-9" dirty="0">
                <a:solidFill>
                  <a:srgbClr val="1F4E79"/>
                </a:solidFill>
                <a:latin typeface="Century Gothic"/>
                <a:cs typeface="Century Gothic"/>
              </a:rPr>
              <a:t>t</a:t>
            </a:r>
            <a:r>
              <a:rPr sz="794" b="1" dirty="0">
                <a:solidFill>
                  <a:srgbClr val="1F4E79"/>
                </a:solidFill>
                <a:latin typeface="Century Gothic"/>
                <a:cs typeface="Century Gothic"/>
              </a:rPr>
              <a:t>h</a:t>
            </a:r>
            <a:r>
              <a:rPr sz="794" b="1" spc="4" dirty="0">
                <a:solidFill>
                  <a:srgbClr val="1F4E79"/>
                </a:solidFill>
                <a:latin typeface="Century Gothic"/>
                <a:cs typeface="Century Gothic"/>
              </a:rPr>
              <a:t>a</a:t>
            </a:r>
            <a:r>
              <a:rPr sz="794" b="1" dirty="0">
                <a:solidFill>
                  <a:srgbClr val="1F4E79"/>
                </a:solidFill>
                <a:latin typeface="Century Gothic"/>
                <a:cs typeface="Century Gothic"/>
              </a:rPr>
              <a:t>t</a:t>
            </a:r>
            <a:r>
              <a:rPr sz="794" b="1" spc="-9" dirty="0">
                <a:solidFill>
                  <a:srgbClr val="1F4E79"/>
                </a:solidFill>
                <a:latin typeface="Century Gothic"/>
                <a:cs typeface="Century Gothic"/>
              </a:rPr>
              <a:t> </a:t>
            </a:r>
            <a:r>
              <a:rPr sz="794" b="1" dirty="0">
                <a:solidFill>
                  <a:srgbClr val="1F4E79"/>
                </a:solidFill>
                <a:latin typeface="Century Gothic"/>
                <a:cs typeface="Century Gothic"/>
              </a:rPr>
              <a:t>L</a:t>
            </a:r>
            <a:r>
              <a:rPr sz="794" b="1" spc="4" dirty="0">
                <a:solidFill>
                  <a:srgbClr val="1F4E79"/>
                </a:solidFill>
                <a:latin typeface="Century Gothic"/>
                <a:cs typeface="Century Gothic"/>
              </a:rPr>
              <a:t>a</a:t>
            </a:r>
            <a:r>
              <a:rPr sz="794" b="1" dirty="0">
                <a:solidFill>
                  <a:srgbClr val="1F4E79"/>
                </a:solidFill>
                <a:latin typeface="Century Gothic"/>
                <a:cs typeface="Century Gothic"/>
              </a:rPr>
              <a:t>st</a:t>
            </a:r>
            <a:r>
              <a:rPr sz="794" b="1" spc="-9" dirty="0">
                <a:solidFill>
                  <a:srgbClr val="1F4E79"/>
                </a:solidFill>
                <a:latin typeface="Century Gothic"/>
                <a:cs typeface="Century Gothic"/>
              </a:rPr>
              <a:t> </a:t>
            </a:r>
            <a:r>
              <a:rPr sz="794" b="1" dirty="0">
                <a:solidFill>
                  <a:srgbClr val="1F4E79"/>
                </a:solidFill>
                <a:latin typeface="Century Gothic"/>
                <a:cs typeface="Century Gothic"/>
              </a:rPr>
              <a:t>–</a:t>
            </a:r>
            <a:r>
              <a:rPr sz="794" b="1" spc="4" dirty="0">
                <a:solidFill>
                  <a:srgbClr val="1F4E79"/>
                </a:solidFill>
                <a:latin typeface="Century Gothic"/>
                <a:cs typeface="Century Gothic"/>
              </a:rPr>
              <a:t> D</a:t>
            </a:r>
            <a:r>
              <a:rPr sz="794" b="1" spc="-13" dirty="0">
                <a:solidFill>
                  <a:srgbClr val="1F4E79"/>
                </a:solidFill>
                <a:latin typeface="Century Gothic"/>
                <a:cs typeface="Century Gothic"/>
              </a:rPr>
              <a:t>r</a:t>
            </a:r>
            <a:r>
              <a:rPr sz="794" b="1" spc="4" dirty="0">
                <a:solidFill>
                  <a:srgbClr val="1F4E79"/>
                </a:solidFill>
                <a:latin typeface="Century Gothic"/>
                <a:cs typeface="Century Gothic"/>
              </a:rPr>
              <a:t>a</a:t>
            </a:r>
            <a:r>
              <a:rPr sz="794" b="1" dirty="0">
                <a:solidFill>
                  <a:srgbClr val="1F4E79"/>
                </a:solidFill>
                <a:latin typeface="Century Gothic"/>
                <a:cs typeface="Century Gothic"/>
              </a:rPr>
              <a:t>ft</a:t>
            </a:r>
            <a:r>
              <a:rPr sz="794" b="1" spc="-9" dirty="0">
                <a:solidFill>
                  <a:srgbClr val="1F4E79"/>
                </a:solidFill>
                <a:latin typeface="Century Gothic"/>
                <a:cs typeface="Century Gothic"/>
              </a:rPr>
              <a:t> </a:t>
            </a:r>
            <a:r>
              <a:rPr sz="794" b="1" spc="4" dirty="0">
                <a:solidFill>
                  <a:srgbClr val="1F4E79"/>
                </a:solidFill>
                <a:latin typeface="Century Gothic"/>
                <a:cs typeface="Century Gothic"/>
              </a:rPr>
              <a:t>W</a:t>
            </a:r>
            <a:r>
              <a:rPr sz="794" b="1" dirty="0">
                <a:solidFill>
                  <a:srgbClr val="1F4E79"/>
                </a:solidFill>
                <a:latin typeface="Century Gothic"/>
                <a:cs typeface="Century Gothic"/>
              </a:rPr>
              <a:t>ork</a:t>
            </a:r>
            <a:r>
              <a:rPr sz="794" b="1" spc="4" dirty="0">
                <a:solidFill>
                  <a:srgbClr val="1F4E79"/>
                </a:solidFill>
                <a:latin typeface="Century Gothic"/>
                <a:cs typeface="Century Gothic"/>
              </a:rPr>
              <a:t> </a:t>
            </a:r>
            <a:r>
              <a:rPr sz="794" b="1" dirty="0">
                <a:solidFill>
                  <a:srgbClr val="1F4E79"/>
                </a:solidFill>
                <a:latin typeface="Century Gothic"/>
                <a:cs typeface="Century Gothic"/>
              </a:rPr>
              <a:t>P</a:t>
            </a:r>
            <a:r>
              <a:rPr sz="794" b="1" spc="-13" dirty="0">
                <a:solidFill>
                  <a:srgbClr val="1F4E79"/>
                </a:solidFill>
                <a:latin typeface="Century Gothic"/>
                <a:cs typeface="Century Gothic"/>
              </a:rPr>
              <a:t>l</a:t>
            </a:r>
            <a:r>
              <a:rPr sz="794" b="1" spc="4" dirty="0">
                <a:solidFill>
                  <a:srgbClr val="1F4E79"/>
                </a:solidFill>
                <a:latin typeface="Century Gothic"/>
                <a:cs typeface="Century Gothic"/>
              </a:rPr>
              <a:t>a</a:t>
            </a:r>
            <a:r>
              <a:rPr sz="794" b="1" dirty="0">
                <a:solidFill>
                  <a:srgbClr val="1F4E79"/>
                </a:solidFill>
                <a:latin typeface="Century Gothic"/>
                <a:cs typeface="Century Gothic"/>
              </a:rPr>
              <a:t>n –</a:t>
            </a:r>
            <a:r>
              <a:rPr sz="794" b="1" spc="4" dirty="0">
                <a:solidFill>
                  <a:srgbClr val="1F4E79"/>
                </a:solidFill>
                <a:latin typeface="Century Gothic"/>
                <a:cs typeface="Century Gothic"/>
              </a:rPr>
              <a:t> </a:t>
            </a:r>
            <a:r>
              <a:rPr sz="794" b="1" spc="-13" dirty="0">
                <a:solidFill>
                  <a:srgbClr val="1F4E79"/>
                </a:solidFill>
                <a:latin typeface="Century Gothic"/>
                <a:cs typeface="Century Gothic"/>
              </a:rPr>
              <a:t>S</a:t>
            </a:r>
            <a:r>
              <a:rPr sz="794" b="1" spc="4" dirty="0">
                <a:solidFill>
                  <a:srgbClr val="1F4E79"/>
                </a:solidFill>
                <a:latin typeface="Century Gothic"/>
                <a:cs typeface="Century Gothic"/>
              </a:rPr>
              <a:t>W</a:t>
            </a:r>
            <a:r>
              <a:rPr sz="794" b="1" spc="-9" dirty="0">
                <a:solidFill>
                  <a:srgbClr val="1F4E79"/>
                </a:solidFill>
                <a:latin typeface="Century Gothic"/>
                <a:cs typeface="Century Gothic"/>
              </a:rPr>
              <a:t>ACC</a:t>
            </a:r>
            <a:r>
              <a:rPr sz="794" b="1" dirty="0">
                <a:solidFill>
                  <a:srgbClr val="1F4E79"/>
                </a:solidFill>
                <a:latin typeface="Century Gothic"/>
                <a:cs typeface="Century Gothic"/>
              </a:rPr>
              <a:t>C</a:t>
            </a:r>
            <a:endParaRPr sz="794" dirty="0">
              <a:solidFill>
                <a:prstClr val="black"/>
              </a:solidFill>
              <a:latin typeface="Century Gothic"/>
              <a:cs typeface="Century Gothic"/>
            </a:endParaRPr>
          </a:p>
        </p:txBody>
      </p:sp>
      <p:sp>
        <p:nvSpPr>
          <p:cNvPr id="4" name="object 4"/>
          <p:cNvSpPr/>
          <p:nvPr/>
        </p:nvSpPr>
        <p:spPr>
          <a:xfrm>
            <a:off x="968188" y="941855"/>
            <a:ext cx="5365376" cy="26334"/>
          </a:xfrm>
          <a:custGeom>
            <a:avLst/>
            <a:gdLst/>
            <a:ahLst/>
            <a:cxnLst/>
            <a:rect l="l" t="t" r="r" b="b"/>
            <a:pathLst>
              <a:path w="6080759" h="29844">
                <a:moveTo>
                  <a:pt x="0" y="29845"/>
                </a:moveTo>
                <a:lnTo>
                  <a:pt x="6080760" y="0"/>
                </a:lnTo>
              </a:path>
            </a:pathLst>
          </a:custGeom>
          <a:ln w="38100">
            <a:solidFill>
              <a:srgbClr val="1F4D78"/>
            </a:solidFill>
          </a:ln>
        </p:spPr>
        <p:txBody>
          <a:bodyPr wrap="square" lIns="0" tIns="0" rIns="0" bIns="0" rtlCol="0"/>
          <a:lstStyle/>
          <a:p>
            <a:pPr defTabSz="806867"/>
            <a:endParaRPr sz="1588">
              <a:solidFill>
                <a:prstClr val="black"/>
              </a:solidFill>
            </a:endParaRPr>
          </a:p>
        </p:txBody>
      </p:sp>
      <p:graphicFrame>
        <p:nvGraphicFramePr>
          <p:cNvPr id="3" name="object 3"/>
          <p:cNvGraphicFramePr>
            <a:graphicFrameLocks noGrp="1"/>
          </p:cNvGraphicFramePr>
          <p:nvPr>
            <p:extLst/>
          </p:nvPr>
        </p:nvGraphicFramePr>
        <p:xfrm>
          <a:off x="874843" y="1120923"/>
          <a:ext cx="7675583" cy="4937479"/>
        </p:xfrm>
        <a:graphic>
          <a:graphicData uri="http://schemas.openxmlformats.org/drawingml/2006/table">
            <a:tbl>
              <a:tblPr firstRow="1" bandRow="1">
                <a:tableStyleId>{2D5ABB26-0587-4C30-8999-92F81FD0307C}</a:tableStyleId>
              </a:tblPr>
              <a:tblGrid>
                <a:gridCol w="1270758">
                  <a:extLst>
                    <a:ext uri="{9D8B030D-6E8A-4147-A177-3AD203B41FA5}">
                      <a16:colId xmlns:a16="http://schemas.microsoft.com/office/drawing/2014/main" val="20000"/>
                    </a:ext>
                  </a:extLst>
                </a:gridCol>
                <a:gridCol w="2068151">
                  <a:extLst>
                    <a:ext uri="{9D8B030D-6E8A-4147-A177-3AD203B41FA5}">
                      <a16:colId xmlns:a16="http://schemas.microsoft.com/office/drawing/2014/main" val="20001"/>
                    </a:ext>
                  </a:extLst>
                </a:gridCol>
                <a:gridCol w="504265">
                  <a:extLst>
                    <a:ext uri="{9D8B030D-6E8A-4147-A177-3AD203B41FA5}">
                      <a16:colId xmlns:a16="http://schemas.microsoft.com/office/drawing/2014/main" val="20002"/>
                    </a:ext>
                  </a:extLst>
                </a:gridCol>
                <a:gridCol w="1210235">
                  <a:extLst>
                    <a:ext uri="{9D8B030D-6E8A-4147-A177-3AD203B41FA5}">
                      <a16:colId xmlns:a16="http://schemas.microsoft.com/office/drawing/2014/main" val="20003"/>
                    </a:ext>
                  </a:extLst>
                </a:gridCol>
                <a:gridCol w="1109381">
                  <a:extLst>
                    <a:ext uri="{9D8B030D-6E8A-4147-A177-3AD203B41FA5}">
                      <a16:colId xmlns:a16="http://schemas.microsoft.com/office/drawing/2014/main" val="20004"/>
                    </a:ext>
                  </a:extLst>
                </a:gridCol>
                <a:gridCol w="654877">
                  <a:extLst>
                    <a:ext uri="{9D8B030D-6E8A-4147-A177-3AD203B41FA5}">
                      <a16:colId xmlns:a16="http://schemas.microsoft.com/office/drawing/2014/main" val="20005"/>
                    </a:ext>
                  </a:extLst>
                </a:gridCol>
                <a:gridCol w="857916">
                  <a:extLst>
                    <a:ext uri="{9D8B030D-6E8A-4147-A177-3AD203B41FA5}">
                      <a16:colId xmlns:a16="http://schemas.microsoft.com/office/drawing/2014/main" val="20006"/>
                    </a:ext>
                  </a:extLst>
                </a:gridCol>
              </a:tblGrid>
              <a:tr h="280096">
                <a:tc gridSpan="7">
                  <a:txBody>
                    <a:bodyPr/>
                    <a:lstStyle/>
                    <a:p>
                      <a:pPr marL="93345">
                        <a:lnSpc>
                          <a:spcPct val="100000"/>
                        </a:lnSpc>
                      </a:pPr>
                      <a:r>
                        <a:rPr sz="800" b="1" dirty="0">
                          <a:solidFill>
                            <a:schemeClr val="bg1"/>
                          </a:solidFill>
                          <a:latin typeface="Century Gothic"/>
                          <a:cs typeface="Century Gothic"/>
                        </a:rPr>
                        <a:t>Sus</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a</a:t>
                      </a:r>
                      <a:r>
                        <a:rPr sz="800" b="1" dirty="0">
                          <a:solidFill>
                            <a:schemeClr val="bg1"/>
                          </a:solidFill>
                          <a:latin typeface="Century Gothic"/>
                          <a:cs typeface="Century Gothic"/>
                        </a:rPr>
                        <a:t>in</a:t>
                      </a:r>
                      <a:r>
                        <a:rPr sz="800" b="1" spc="5" dirty="0">
                          <a:solidFill>
                            <a:schemeClr val="bg1"/>
                          </a:solidFill>
                          <a:latin typeface="Century Gothic"/>
                          <a:cs typeface="Century Gothic"/>
                        </a:rPr>
                        <a:t>ab</a:t>
                      </a:r>
                      <a:r>
                        <a:rPr sz="800" b="1" dirty="0">
                          <a:solidFill>
                            <a:schemeClr val="bg1"/>
                          </a:solidFill>
                          <a:latin typeface="Century Gothic"/>
                          <a:cs typeface="Century Gothic"/>
                        </a:rPr>
                        <a:t>ili</a:t>
                      </a:r>
                      <a:r>
                        <a:rPr sz="800" b="1" spc="-10" dirty="0">
                          <a:solidFill>
                            <a:schemeClr val="bg1"/>
                          </a:solidFill>
                          <a:latin typeface="Century Gothic"/>
                          <a:cs typeface="Century Gothic"/>
                        </a:rPr>
                        <a:t>t</a:t>
                      </a:r>
                      <a:r>
                        <a:rPr sz="800" b="1" dirty="0">
                          <a:solidFill>
                            <a:schemeClr val="bg1"/>
                          </a:solidFill>
                          <a:latin typeface="Century Gothic"/>
                          <a:cs typeface="Century Gothic"/>
                        </a:rPr>
                        <a:t>y</a:t>
                      </a:r>
                      <a:r>
                        <a:rPr sz="800" b="1" spc="5" dirty="0">
                          <a:solidFill>
                            <a:schemeClr val="bg1"/>
                          </a:solidFill>
                          <a:latin typeface="Century Gothic"/>
                          <a:cs typeface="Century Gothic"/>
                        </a:rPr>
                        <a:t> </a:t>
                      </a:r>
                      <a:r>
                        <a:rPr sz="800" b="1" dirty="0">
                          <a:solidFill>
                            <a:schemeClr val="bg1"/>
                          </a:solidFill>
                          <a:latin typeface="Century Gothic"/>
                          <a:cs typeface="Century Gothic"/>
                        </a:rPr>
                        <a:t>P</a:t>
                      </a:r>
                      <a:r>
                        <a:rPr sz="800" b="1" spc="-15" dirty="0">
                          <a:solidFill>
                            <a:schemeClr val="bg1"/>
                          </a:solidFill>
                          <a:latin typeface="Century Gothic"/>
                          <a:cs typeface="Century Gothic"/>
                        </a:rPr>
                        <a:t>l</a:t>
                      </a:r>
                      <a:r>
                        <a:rPr sz="800" b="1" spc="5" dirty="0">
                          <a:solidFill>
                            <a:schemeClr val="bg1"/>
                          </a:solidFill>
                          <a:latin typeface="Century Gothic"/>
                          <a:cs typeface="Century Gothic"/>
                        </a:rPr>
                        <a:t>a</a:t>
                      </a:r>
                      <a:r>
                        <a:rPr sz="800" b="1" dirty="0">
                          <a:solidFill>
                            <a:schemeClr val="bg1"/>
                          </a:solidFill>
                          <a:latin typeface="Century Gothic"/>
                          <a:cs typeface="Century Gothic"/>
                        </a:rPr>
                        <a:t>nning</a:t>
                      </a:r>
                      <a:r>
                        <a:rPr sz="800" b="1" spc="5" dirty="0">
                          <a:solidFill>
                            <a:schemeClr val="bg1"/>
                          </a:solidFill>
                          <a:latin typeface="Century Gothic"/>
                          <a:cs typeface="Century Gothic"/>
                        </a:rPr>
                        <a:t> </a:t>
                      </a:r>
                      <a:r>
                        <a:rPr sz="800" b="1" dirty="0">
                          <a:solidFill>
                            <a:schemeClr val="bg1"/>
                          </a:solidFill>
                          <a:latin typeface="Century Gothic"/>
                          <a:cs typeface="Century Gothic"/>
                        </a:rPr>
                        <a:t>for </a:t>
                      </a:r>
                      <a:r>
                        <a:rPr sz="800" b="1" spc="-15" dirty="0">
                          <a:solidFill>
                            <a:schemeClr val="bg1"/>
                          </a:solidFill>
                          <a:latin typeface="Century Gothic"/>
                          <a:cs typeface="Century Gothic"/>
                        </a:rPr>
                        <a:t>S</a:t>
                      </a:r>
                      <a:r>
                        <a:rPr sz="800" b="1" spc="5" dirty="0">
                          <a:solidFill>
                            <a:schemeClr val="bg1"/>
                          </a:solidFill>
                          <a:latin typeface="Century Gothic"/>
                          <a:cs typeface="Century Gothic"/>
                        </a:rPr>
                        <a:t>W</a:t>
                      </a:r>
                      <a:r>
                        <a:rPr sz="800" b="1" spc="-10" dirty="0">
                          <a:solidFill>
                            <a:schemeClr val="bg1"/>
                          </a:solidFill>
                          <a:latin typeface="Century Gothic"/>
                          <a:cs typeface="Century Gothic"/>
                        </a:rPr>
                        <a:t>ACC</a:t>
                      </a:r>
                      <a:r>
                        <a:rPr sz="800" b="1" dirty="0">
                          <a:solidFill>
                            <a:schemeClr val="bg1"/>
                          </a:solidFill>
                          <a:latin typeface="Century Gothic"/>
                          <a:cs typeface="Century Gothic"/>
                        </a:rPr>
                        <a:t>C</a:t>
                      </a:r>
                      <a:r>
                        <a:rPr sz="800" b="1" spc="-10" dirty="0">
                          <a:solidFill>
                            <a:schemeClr val="bg1"/>
                          </a:solidFill>
                          <a:latin typeface="Century Gothic"/>
                          <a:cs typeface="Century Gothic"/>
                        </a:rPr>
                        <a:t> </a:t>
                      </a:r>
                      <a:r>
                        <a:rPr sz="800" b="1" dirty="0">
                          <a:solidFill>
                            <a:schemeClr val="bg1"/>
                          </a:solidFill>
                          <a:latin typeface="Century Gothic"/>
                          <a:cs typeface="Century Gothic"/>
                        </a:rPr>
                        <a:t>Se</a:t>
                      </a:r>
                      <a:r>
                        <a:rPr sz="800" b="1" spc="10"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or P</a:t>
                      </a:r>
                      <a:r>
                        <a:rPr sz="800" b="1" spc="5" dirty="0">
                          <a:solidFill>
                            <a:schemeClr val="bg1"/>
                          </a:solidFill>
                          <a:latin typeface="Century Gothic"/>
                          <a:cs typeface="Century Gothic"/>
                        </a:rPr>
                        <a:t>a</a:t>
                      </a:r>
                      <a:r>
                        <a:rPr sz="800" b="1" dirty="0">
                          <a:solidFill>
                            <a:schemeClr val="bg1"/>
                          </a:solidFill>
                          <a:latin typeface="Century Gothic"/>
                          <a:cs typeface="Century Gothic"/>
                        </a:rPr>
                        <a:t>r</a:t>
                      </a:r>
                      <a:r>
                        <a:rPr sz="800" b="1" spc="-10" dirty="0">
                          <a:solidFill>
                            <a:schemeClr val="bg1"/>
                          </a:solidFill>
                          <a:latin typeface="Century Gothic"/>
                          <a:cs typeface="Century Gothic"/>
                        </a:rPr>
                        <a:t>t</a:t>
                      </a:r>
                      <a:r>
                        <a:rPr sz="800" b="1" dirty="0">
                          <a:solidFill>
                            <a:schemeClr val="bg1"/>
                          </a:solidFill>
                          <a:latin typeface="Century Gothic"/>
                          <a:cs typeface="Century Gothic"/>
                        </a:rPr>
                        <a:t>nership</a:t>
                      </a:r>
                      <a:r>
                        <a:rPr sz="800" b="1" spc="5" dirty="0">
                          <a:solidFill>
                            <a:schemeClr val="bg1"/>
                          </a:solidFill>
                          <a:latin typeface="Century Gothic"/>
                          <a:cs typeface="Century Gothic"/>
                        </a:rPr>
                        <a:t> a</a:t>
                      </a:r>
                      <a:r>
                        <a:rPr sz="800" b="1" dirty="0">
                          <a:solidFill>
                            <a:schemeClr val="bg1"/>
                          </a:solidFill>
                          <a:latin typeface="Century Gothic"/>
                          <a:cs typeface="Century Gothic"/>
                        </a:rPr>
                        <a:t>s of </a:t>
                      </a:r>
                      <a:r>
                        <a:rPr sz="800" b="1" spc="5" dirty="0">
                          <a:solidFill>
                            <a:schemeClr val="bg1"/>
                          </a:solidFill>
                          <a:latin typeface="Century Gothic"/>
                          <a:cs typeface="Century Gothic"/>
                        </a:rPr>
                        <a:t>D</a:t>
                      </a:r>
                      <a:r>
                        <a:rPr sz="800" b="1" dirty="0">
                          <a:solidFill>
                            <a:schemeClr val="bg1"/>
                          </a:solidFill>
                          <a:latin typeface="Century Gothic"/>
                          <a:cs typeface="Century Gothic"/>
                        </a:rPr>
                        <a:t>ece</a:t>
                      </a:r>
                      <a:r>
                        <a:rPr sz="800" b="1" spc="-10" dirty="0">
                          <a:solidFill>
                            <a:schemeClr val="bg1"/>
                          </a:solidFill>
                          <a:latin typeface="Century Gothic"/>
                          <a:cs typeface="Century Gothic"/>
                        </a:rPr>
                        <a:t>m</a:t>
                      </a:r>
                      <a:r>
                        <a:rPr sz="800" b="1" spc="5" dirty="0">
                          <a:solidFill>
                            <a:schemeClr val="bg1"/>
                          </a:solidFill>
                          <a:latin typeface="Century Gothic"/>
                          <a:cs typeface="Century Gothic"/>
                        </a:rPr>
                        <a:t>b</a:t>
                      </a:r>
                      <a:r>
                        <a:rPr sz="800" b="1" dirty="0">
                          <a:solidFill>
                            <a:schemeClr val="bg1"/>
                          </a:solidFill>
                          <a:latin typeface="Century Gothic"/>
                          <a:cs typeface="Century Gothic"/>
                        </a:rPr>
                        <a:t>er 2016</a:t>
                      </a:r>
                      <a:endParaRPr sz="800" dirty="0">
                        <a:solidFill>
                          <a:schemeClr val="bg1"/>
                        </a:solidFill>
                        <a:latin typeface="Century Gothic"/>
                        <a:cs typeface="Century Gothic"/>
                      </a:endParaRPr>
                    </a:p>
                  </a:txBody>
                  <a:tcPr marL="0" marR="0" marT="0" marB="0">
                    <a:lnL w="13449">
                      <a:solidFill>
                        <a:srgbClr val="000000"/>
                      </a:solidFill>
                      <a:prstDash val="solid"/>
                    </a:lnL>
                    <a:lnR w="13461">
                      <a:solidFill>
                        <a:srgbClr val="000000"/>
                      </a:solidFill>
                      <a:prstDash val="solid"/>
                    </a:lnR>
                    <a:lnT w="24129">
                      <a:solidFill>
                        <a:srgbClr val="000000"/>
                      </a:solidFill>
                      <a:prstDash val="solid"/>
                    </a:lnT>
                    <a:lnB w="19545">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99833">
                <a:tc>
                  <a:txBody>
                    <a:bodyPr/>
                    <a:lstStyle/>
                    <a:p>
                      <a:pPr marL="61594" marR="57150" algn="ctr">
                        <a:lnSpc>
                          <a:spcPct val="102200"/>
                        </a:lnSpc>
                      </a:pPr>
                      <a:r>
                        <a:rPr sz="800" b="1" dirty="0">
                          <a:solidFill>
                            <a:schemeClr val="bg1"/>
                          </a:solidFill>
                          <a:latin typeface="Century Gothic"/>
                          <a:cs typeface="Century Gothic"/>
                        </a:rPr>
                        <a:t>Pro</a:t>
                      </a:r>
                      <a:r>
                        <a:rPr sz="800" b="1" spc="5" dirty="0">
                          <a:solidFill>
                            <a:schemeClr val="bg1"/>
                          </a:solidFill>
                          <a:latin typeface="Century Gothic"/>
                          <a:cs typeface="Century Gothic"/>
                        </a:rPr>
                        <a:t>g</a:t>
                      </a:r>
                      <a:r>
                        <a:rPr sz="800" b="1" dirty="0">
                          <a:solidFill>
                            <a:schemeClr val="bg1"/>
                          </a:solidFill>
                          <a:latin typeface="Century Gothic"/>
                          <a:cs typeface="Century Gothic"/>
                        </a:rPr>
                        <a:t>r</a:t>
                      </a:r>
                      <a:r>
                        <a:rPr sz="800" b="1" spc="5" dirty="0">
                          <a:solidFill>
                            <a:schemeClr val="bg1"/>
                          </a:solidFill>
                          <a:latin typeface="Century Gothic"/>
                          <a:cs typeface="Century Gothic"/>
                        </a:rPr>
                        <a:t>a</a:t>
                      </a:r>
                      <a:r>
                        <a:rPr sz="800" b="1" dirty="0">
                          <a:solidFill>
                            <a:schemeClr val="bg1"/>
                          </a:solidFill>
                          <a:latin typeface="Century Gothic"/>
                          <a:cs typeface="Century Gothic"/>
                        </a:rPr>
                        <a:t>m</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C</a:t>
                      </a:r>
                      <a:r>
                        <a:rPr sz="800" b="1" dirty="0">
                          <a:solidFill>
                            <a:schemeClr val="bg1"/>
                          </a:solidFill>
                          <a:latin typeface="Century Gothic"/>
                          <a:cs typeface="Century Gothic"/>
                        </a:rPr>
                        <a:t>o</a:t>
                      </a:r>
                      <a:r>
                        <a:rPr sz="800" b="1" spc="-10" dirty="0">
                          <a:solidFill>
                            <a:schemeClr val="bg1"/>
                          </a:solidFill>
                          <a:latin typeface="Century Gothic"/>
                          <a:cs typeface="Century Gothic"/>
                        </a:rPr>
                        <a:t>m</a:t>
                      </a:r>
                      <a:r>
                        <a:rPr sz="800" b="1" spc="5" dirty="0">
                          <a:solidFill>
                            <a:schemeClr val="bg1"/>
                          </a:solidFill>
                          <a:latin typeface="Century Gothic"/>
                          <a:cs typeface="Century Gothic"/>
                        </a:rPr>
                        <a:t>p</a:t>
                      </a:r>
                      <a:r>
                        <a:rPr sz="800" b="1" dirty="0">
                          <a:solidFill>
                            <a:schemeClr val="bg1"/>
                          </a:solidFill>
                          <a:latin typeface="Century Gothic"/>
                          <a:cs typeface="Century Gothic"/>
                        </a:rPr>
                        <a:t>onent</a:t>
                      </a:r>
                      <a:r>
                        <a:rPr sz="800" b="1" spc="-10" dirty="0">
                          <a:solidFill>
                            <a:schemeClr val="bg1"/>
                          </a:solidFill>
                          <a:latin typeface="Century Gothic"/>
                          <a:cs typeface="Century Gothic"/>
                        </a:rPr>
                        <a:t> t</a:t>
                      </a:r>
                      <a:r>
                        <a:rPr sz="800" b="1" dirty="0">
                          <a:solidFill>
                            <a:schemeClr val="bg1"/>
                          </a:solidFill>
                          <a:latin typeface="Century Gothic"/>
                          <a:cs typeface="Century Gothic"/>
                        </a:rPr>
                        <a:t>o </a:t>
                      </a:r>
                      <a:r>
                        <a:rPr sz="800" b="1" spc="5" dirty="0">
                          <a:solidFill>
                            <a:schemeClr val="bg1"/>
                          </a:solidFill>
                          <a:latin typeface="Century Gothic"/>
                          <a:cs typeface="Century Gothic"/>
                        </a:rPr>
                        <a:t>b</a:t>
                      </a:r>
                      <a:r>
                        <a:rPr sz="800" b="1" dirty="0">
                          <a:solidFill>
                            <a:schemeClr val="bg1"/>
                          </a:solidFill>
                          <a:latin typeface="Century Gothic"/>
                          <a:cs typeface="Century Gothic"/>
                        </a:rPr>
                        <a:t>e Sus</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a</a:t>
                      </a:r>
                      <a:r>
                        <a:rPr sz="800" b="1" dirty="0">
                          <a:solidFill>
                            <a:schemeClr val="bg1"/>
                          </a:solidFill>
                          <a:latin typeface="Century Gothic"/>
                          <a:cs typeface="Century Gothic"/>
                        </a:rPr>
                        <a:t>ined</a:t>
                      </a:r>
                      <a:r>
                        <a:rPr sz="800" b="1" spc="5" dirty="0">
                          <a:solidFill>
                            <a:schemeClr val="bg1"/>
                          </a:solidFill>
                          <a:latin typeface="Century Gothic"/>
                          <a:cs typeface="Century Gothic"/>
                        </a:rPr>
                        <a:t> </a:t>
                      </a:r>
                      <a:r>
                        <a:rPr sz="800" b="1" dirty="0">
                          <a:solidFill>
                            <a:schemeClr val="bg1"/>
                          </a:solidFill>
                          <a:latin typeface="Century Gothic"/>
                          <a:cs typeface="Century Gothic"/>
                        </a:rPr>
                        <a:t>or Ex</a:t>
                      </a:r>
                      <a:r>
                        <a:rPr sz="800" b="1" spc="5" dirty="0">
                          <a:solidFill>
                            <a:schemeClr val="bg1"/>
                          </a:solidFill>
                          <a:latin typeface="Century Gothic"/>
                          <a:cs typeface="Century Gothic"/>
                        </a:rPr>
                        <a:t>pa</a:t>
                      </a:r>
                      <a:r>
                        <a:rPr sz="800" b="1" dirty="0">
                          <a:solidFill>
                            <a:schemeClr val="bg1"/>
                          </a:solidFill>
                          <a:latin typeface="Century Gothic"/>
                          <a:cs typeface="Century Gothic"/>
                        </a:rPr>
                        <a:t>n</a:t>
                      </a:r>
                      <a:r>
                        <a:rPr sz="800" b="1" spc="5" dirty="0">
                          <a:solidFill>
                            <a:schemeClr val="bg1"/>
                          </a:solidFill>
                          <a:latin typeface="Century Gothic"/>
                          <a:cs typeface="Century Gothic"/>
                        </a:rPr>
                        <a:t>d</a:t>
                      </a:r>
                      <a:r>
                        <a:rPr sz="800" b="1" spc="-15" dirty="0">
                          <a:solidFill>
                            <a:schemeClr val="bg1"/>
                          </a:solidFill>
                          <a:latin typeface="Century Gothic"/>
                          <a:cs typeface="Century Gothic"/>
                        </a:rPr>
                        <a:t>e</a:t>
                      </a:r>
                      <a:r>
                        <a:rPr sz="800" b="1" dirty="0">
                          <a:solidFill>
                            <a:schemeClr val="bg1"/>
                          </a:solidFill>
                          <a:latin typeface="Century Gothic"/>
                          <a:cs typeface="Century Gothic"/>
                        </a:rPr>
                        <a:t>d</a:t>
                      </a:r>
                      <a:endParaRPr sz="800">
                        <a:solidFill>
                          <a:schemeClr val="bg1"/>
                        </a:solidFill>
                        <a:latin typeface="Century Gothic"/>
                        <a:cs typeface="Century Gothic"/>
                      </a:endParaRPr>
                    </a:p>
                  </a:txBody>
                  <a:tcPr marL="0" marR="0" marT="0" marB="0">
                    <a:lnL w="13449">
                      <a:solidFill>
                        <a:srgbClr val="000000"/>
                      </a:solidFill>
                      <a:prstDash val="solid"/>
                    </a:lnL>
                    <a:lnR w="7378">
                      <a:solidFill>
                        <a:srgbClr val="000000"/>
                      </a:solidFill>
                      <a:prstDash val="solid"/>
                    </a:lnR>
                    <a:lnT w="19545">
                      <a:solidFill>
                        <a:srgbClr val="000000"/>
                      </a:solidFill>
                      <a:prstDash val="solid"/>
                    </a:lnT>
                    <a:lnB w="7366">
                      <a:solidFill>
                        <a:srgbClr val="000000"/>
                      </a:solidFill>
                      <a:prstDash val="solid"/>
                    </a:lnB>
                    <a:solidFill>
                      <a:srgbClr val="FF0000"/>
                    </a:solidFill>
                  </a:tcPr>
                </a:tc>
                <a:tc gridSpan="2">
                  <a:txBody>
                    <a:bodyPr/>
                    <a:lstStyle/>
                    <a:p>
                      <a:pPr marL="948690">
                        <a:lnSpc>
                          <a:spcPct val="100000"/>
                        </a:lnSpc>
                      </a:pPr>
                      <a:r>
                        <a:rPr sz="800" b="1" spc="5" dirty="0">
                          <a:solidFill>
                            <a:schemeClr val="bg1"/>
                          </a:solidFill>
                          <a:latin typeface="Century Gothic"/>
                          <a:cs typeface="Century Gothic"/>
                        </a:rPr>
                        <a:t>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ic</a:t>
                      </a:r>
                      <a:r>
                        <a:rPr sz="800" b="1" spc="5" dirty="0">
                          <a:solidFill>
                            <a:schemeClr val="bg1"/>
                          </a:solidFill>
                          <a:latin typeface="Century Gothic"/>
                          <a:cs typeface="Century Gothic"/>
                        </a:rPr>
                        <a:t>a</a:t>
                      </a:r>
                      <a:r>
                        <a:rPr sz="800" b="1" dirty="0">
                          <a:solidFill>
                            <a:schemeClr val="bg1"/>
                          </a:solidFill>
                          <a:latin typeface="Century Gothic"/>
                          <a:cs typeface="Century Gothic"/>
                        </a:rPr>
                        <a:t>l Ques</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a:solidFill>
                          <a:schemeClr val="bg1"/>
                        </a:solidFill>
                        <a:latin typeface="Century Gothic"/>
                        <a:cs typeface="Century Gothic"/>
                      </a:endParaRPr>
                    </a:p>
                  </a:txBody>
                  <a:tcPr marL="0" marR="0" marT="0" marB="0">
                    <a:lnL w="7378">
                      <a:solidFill>
                        <a:srgbClr val="000000"/>
                      </a:solidFill>
                      <a:prstDash val="solid"/>
                    </a:lnL>
                    <a:lnR w="7366">
                      <a:solidFill>
                        <a:srgbClr val="000000"/>
                      </a:solidFill>
                      <a:prstDash val="solid"/>
                    </a:lnR>
                    <a:lnT w="19545">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a:txBody>
                    <a:bodyPr/>
                    <a:lstStyle/>
                    <a:p>
                      <a:pPr marL="122555" marR="118110" indent="147320">
                        <a:lnSpc>
                          <a:spcPct val="102200"/>
                        </a:lnSpc>
                      </a:pPr>
                      <a:r>
                        <a:rPr sz="800" b="1" spc="5" dirty="0">
                          <a:solidFill>
                            <a:schemeClr val="bg1"/>
                          </a:solidFill>
                          <a:latin typeface="Century Gothic"/>
                          <a:cs typeface="Century Gothic"/>
                        </a:rPr>
                        <a:t>R</a:t>
                      </a:r>
                      <a:r>
                        <a:rPr sz="800" b="1" dirty="0">
                          <a:solidFill>
                            <a:schemeClr val="bg1"/>
                          </a:solidFill>
                          <a:latin typeface="Century Gothic"/>
                          <a:cs typeface="Century Gothic"/>
                        </a:rPr>
                        <a:t>esources </a:t>
                      </a:r>
                      <a:r>
                        <a:rPr sz="800" b="1" spc="5" dirty="0">
                          <a:solidFill>
                            <a:schemeClr val="bg1"/>
                          </a:solidFill>
                          <a:latin typeface="Century Gothic"/>
                          <a:cs typeface="Century Gothic"/>
                        </a:rPr>
                        <a:t>a</a:t>
                      </a:r>
                      <a:r>
                        <a:rPr sz="800" b="1" dirty="0">
                          <a:solidFill>
                            <a:schemeClr val="bg1"/>
                          </a:solidFill>
                          <a:latin typeface="Century Gothic"/>
                          <a:cs typeface="Century Gothic"/>
                        </a:rPr>
                        <a:t>nd </a:t>
                      </a:r>
                      <a:r>
                        <a:rPr sz="800" b="1" spc="5" dirty="0">
                          <a:solidFill>
                            <a:schemeClr val="bg1"/>
                          </a:solidFill>
                          <a:latin typeface="Century Gothic"/>
                          <a:cs typeface="Century Gothic"/>
                        </a:rPr>
                        <a:t>K</a:t>
                      </a:r>
                      <a:r>
                        <a:rPr sz="800" b="1" dirty="0">
                          <a:solidFill>
                            <a:schemeClr val="bg1"/>
                          </a:solidFill>
                          <a:latin typeface="Century Gothic"/>
                          <a:cs typeface="Century Gothic"/>
                        </a:rPr>
                        <a:t>nowle</a:t>
                      </a:r>
                      <a:r>
                        <a:rPr sz="800" b="1" spc="5" dirty="0">
                          <a:solidFill>
                            <a:schemeClr val="bg1"/>
                          </a:solidFill>
                          <a:latin typeface="Century Gothic"/>
                          <a:cs typeface="Century Gothic"/>
                        </a:rPr>
                        <a:t>dg</a:t>
                      </a:r>
                      <a:r>
                        <a:rPr sz="800" b="1" dirty="0">
                          <a:solidFill>
                            <a:schemeClr val="bg1"/>
                          </a:solidFill>
                          <a:latin typeface="Century Gothic"/>
                          <a:cs typeface="Century Gothic"/>
                        </a:rPr>
                        <a:t>e </a:t>
                      </a:r>
                      <a:r>
                        <a:rPr sz="800" b="1" spc="-10" dirty="0">
                          <a:solidFill>
                            <a:schemeClr val="bg1"/>
                          </a:solidFill>
                          <a:latin typeface="Century Gothic"/>
                          <a:cs typeface="Century Gothic"/>
                        </a:rPr>
                        <a:t>N</a:t>
                      </a:r>
                      <a:r>
                        <a:rPr sz="800" b="1" dirty="0">
                          <a:solidFill>
                            <a:schemeClr val="bg1"/>
                          </a:solidFill>
                          <a:latin typeface="Century Gothic"/>
                          <a:cs typeface="Century Gothic"/>
                        </a:rPr>
                        <a:t>ee</a:t>
                      </a:r>
                      <a:r>
                        <a:rPr sz="800" b="1" spc="5" dirty="0">
                          <a:solidFill>
                            <a:schemeClr val="bg1"/>
                          </a:solidFill>
                          <a:latin typeface="Century Gothic"/>
                          <a:cs typeface="Century Gothic"/>
                        </a:rPr>
                        <a:t>d</a:t>
                      </a:r>
                      <a:r>
                        <a:rPr sz="800" b="1" spc="-15" dirty="0">
                          <a:solidFill>
                            <a:schemeClr val="bg1"/>
                          </a:solidFill>
                          <a:latin typeface="Century Gothic"/>
                          <a:cs typeface="Century Gothic"/>
                        </a:rPr>
                        <a:t>e</a:t>
                      </a:r>
                      <a:r>
                        <a:rPr sz="800" b="1" dirty="0">
                          <a:solidFill>
                            <a:schemeClr val="bg1"/>
                          </a:solidFill>
                          <a:latin typeface="Century Gothic"/>
                          <a:cs typeface="Century Gothic"/>
                        </a:rPr>
                        <a:t>d</a:t>
                      </a:r>
                      <a:endParaRPr sz="800">
                        <a:solidFill>
                          <a:schemeClr val="bg1"/>
                        </a:solidFill>
                        <a:latin typeface="Century Gothic"/>
                        <a:cs typeface="Century Gothic"/>
                      </a:endParaRPr>
                    </a:p>
                  </a:txBody>
                  <a:tcPr marL="0" marR="0" marT="0" marB="0">
                    <a:lnL w="7366">
                      <a:solidFill>
                        <a:srgbClr val="000000"/>
                      </a:solidFill>
                      <a:prstDash val="solid"/>
                    </a:lnL>
                    <a:lnR w="7365">
                      <a:solidFill>
                        <a:srgbClr val="000000"/>
                      </a:solidFill>
                      <a:prstDash val="solid"/>
                    </a:lnR>
                    <a:lnT w="19545">
                      <a:solidFill>
                        <a:srgbClr val="000000"/>
                      </a:solidFill>
                      <a:prstDash val="solid"/>
                    </a:lnT>
                    <a:lnB w="7366">
                      <a:solidFill>
                        <a:srgbClr val="000000"/>
                      </a:solidFill>
                      <a:prstDash val="solid"/>
                    </a:lnB>
                    <a:solidFill>
                      <a:srgbClr val="FF0000"/>
                    </a:solidFill>
                  </a:tcPr>
                </a:tc>
                <a:tc>
                  <a:txBody>
                    <a:bodyPr/>
                    <a:lstStyle/>
                    <a:p>
                      <a:pPr marL="158750">
                        <a:lnSpc>
                          <a:spcPct val="100000"/>
                        </a:lnSpc>
                      </a:pPr>
                      <a:r>
                        <a:rPr sz="800" b="1" dirty="0">
                          <a:solidFill>
                            <a:schemeClr val="bg1"/>
                          </a:solidFill>
                          <a:latin typeface="Century Gothic"/>
                          <a:cs typeface="Century Gothic"/>
                        </a:rPr>
                        <a:t>Sources</a:t>
                      </a:r>
                      <a:r>
                        <a:rPr sz="800" b="1" spc="5" dirty="0">
                          <a:solidFill>
                            <a:schemeClr val="bg1"/>
                          </a:solidFill>
                          <a:latin typeface="Century Gothic"/>
                          <a:cs typeface="Century Gothic"/>
                        </a:rPr>
                        <a:t>/</a:t>
                      </a:r>
                      <a:r>
                        <a:rPr sz="800" b="1" dirty="0">
                          <a:solidFill>
                            <a:schemeClr val="bg1"/>
                          </a:solidFill>
                          <a:latin typeface="Century Gothic"/>
                          <a:cs typeface="Century Gothic"/>
                        </a:rPr>
                        <a:t>P</a:t>
                      </a:r>
                      <a:r>
                        <a:rPr sz="800" b="1" spc="5" dirty="0">
                          <a:solidFill>
                            <a:schemeClr val="bg1"/>
                          </a:solidFill>
                          <a:latin typeface="Century Gothic"/>
                          <a:cs typeface="Century Gothic"/>
                        </a:rPr>
                        <a:t>a</a:t>
                      </a:r>
                      <a:r>
                        <a:rPr sz="800" b="1" dirty="0">
                          <a:solidFill>
                            <a:schemeClr val="bg1"/>
                          </a:solidFill>
                          <a:latin typeface="Century Gothic"/>
                          <a:cs typeface="Century Gothic"/>
                        </a:rPr>
                        <a:t>r</a:t>
                      </a:r>
                      <a:r>
                        <a:rPr sz="800" b="1" spc="-10" dirty="0">
                          <a:solidFill>
                            <a:schemeClr val="bg1"/>
                          </a:solidFill>
                          <a:latin typeface="Century Gothic"/>
                          <a:cs typeface="Century Gothic"/>
                        </a:rPr>
                        <a:t>t</a:t>
                      </a:r>
                      <a:r>
                        <a:rPr sz="800" b="1" dirty="0">
                          <a:solidFill>
                            <a:schemeClr val="bg1"/>
                          </a:solidFill>
                          <a:latin typeface="Century Gothic"/>
                          <a:cs typeface="Century Gothic"/>
                        </a:rPr>
                        <a:t>ners</a:t>
                      </a:r>
                      <a:endParaRPr sz="800">
                        <a:solidFill>
                          <a:schemeClr val="bg1"/>
                        </a:solidFill>
                        <a:latin typeface="Century Gothic"/>
                        <a:cs typeface="Century Gothic"/>
                      </a:endParaRPr>
                    </a:p>
                  </a:txBody>
                  <a:tcPr marL="0" marR="0" marT="0" marB="0">
                    <a:lnL w="7365">
                      <a:solidFill>
                        <a:srgbClr val="000000"/>
                      </a:solidFill>
                      <a:prstDash val="solid"/>
                    </a:lnL>
                    <a:lnR w="7365">
                      <a:solidFill>
                        <a:srgbClr val="000000"/>
                      </a:solidFill>
                      <a:prstDash val="solid"/>
                    </a:lnR>
                    <a:lnT w="19545">
                      <a:solidFill>
                        <a:srgbClr val="000000"/>
                      </a:solidFill>
                      <a:prstDash val="solid"/>
                    </a:lnT>
                    <a:lnB w="7366">
                      <a:solidFill>
                        <a:srgbClr val="000000"/>
                      </a:solidFill>
                      <a:prstDash val="solid"/>
                    </a:lnB>
                    <a:solidFill>
                      <a:srgbClr val="FF0000"/>
                    </a:solidFill>
                  </a:tcPr>
                </a:tc>
                <a:tc gridSpan="2">
                  <a:txBody>
                    <a:bodyPr/>
                    <a:lstStyle/>
                    <a:p>
                      <a:pPr marL="137795">
                        <a:lnSpc>
                          <a:spcPct val="100000"/>
                        </a:lnSpc>
                      </a:pPr>
                      <a:r>
                        <a:rPr sz="800" b="1" spc="5" dirty="0">
                          <a:solidFill>
                            <a:schemeClr val="bg1"/>
                          </a:solidFill>
                          <a:latin typeface="Century Gothic"/>
                          <a:cs typeface="Century Gothic"/>
                        </a:rPr>
                        <a:t>Ba</a:t>
                      </a:r>
                      <a:r>
                        <a:rPr sz="800" b="1" dirty="0">
                          <a:solidFill>
                            <a:schemeClr val="bg1"/>
                          </a:solidFill>
                          <a:latin typeface="Century Gothic"/>
                          <a:cs typeface="Century Gothic"/>
                        </a:rPr>
                        <a:t>rriers</a:t>
                      </a:r>
                      <a:r>
                        <a:rPr sz="800" b="1" spc="-15" dirty="0">
                          <a:solidFill>
                            <a:schemeClr val="bg1"/>
                          </a:solidFill>
                          <a:latin typeface="Century Gothic"/>
                          <a:cs typeface="Century Gothic"/>
                        </a:rPr>
                        <a:t> </a:t>
                      </a:r>
                      <a:r>
                        <a:rPr sz="800" b="1" spc="5" dirty="0">
                          <a:solidFill>
                            <a:schemeClr val="bg1"/>
                          </a:solidFill>
                          <a:latin typeface="Century Gothic"/>
                          <a:cs typeface="Century Gothic"/>
                        </a:rPr>
                        <a:t>a</a:t>
                      </a:r>
                      <a:r>
                        <a:rPr sz="800" b="1" dirty="0">
                          <a:solidFill>
                            <a:schemeClr val="bg1"/>
                          </a:solidFill>
                          <a:latin typeface="Century Gothic"/>
                          <a:cs typeface="Century Gothic"/>
                        </a:rPr>
                        <a:t>nd</a:t>
                      </a:r>
                      <a:r>
                        <a:rPr sz="800" b="1" spc="5" dirty="0">
                          <a:solidFill>
                            <a:schemeClr val="bg1"/>
                          </a:solidFill>
                          <a:latin typeface="Century Gothic"/>
                          <a:cs typeface="Century Gothic"/>
                        </a:rPr>
                        <a:t> </a:t>
                      </a:r>
                      <a:r>
                        <a:rPr sz="800" b="1" dirty="0">
                          <a:solidFill>
                            <a:schemeClr val="bg1"/>
                          </a:solidFill>
                          <a:latin typeface="Century Gothic"/>
                          <a:cs typeface="Century Gothic"/>
                        </a:rPr>
                        <a:t>O</a:t>
                      </a:r>
                      <a:r>
                        <a:rPr sz="800" b="1" spc="-10" dirty="0">
                          <a:solidFill>
                            <a:schemeClr val="bg1"/>
                          </a:solidFill>
                          <a:latin typeface="Century Gothic"/>
                          <a:cs typeface="Century Gothic"/>
                        </a:rPr>
                        <a:t>p</a:t>
                      </a:r>
                      <a:r>
                        <a:rPr sz="800" b="1" spc="5" dirty="0">
                          <a:solidFill>
                            <a:schemeClr val="bg1"/>
                          </a:solidFill>
                          <a:latin typeface="Century Gothic"/>
                          <a:cs typeface="Century Gothic"/>
                        </a:rPr>
                        <a:t>p</a:t>
                      </a:r>
                      <a:r>
                        <a:rPr sz="800" b="1" dirty="0">
                          <a:solidFill>
                            <a:schemeClr val="bg1"/>
                          </a:solidFill>
                          <a:latin typeface="Century Gothic"/>
                          <a:cs typeface="Century Gothic"/>
                        </a:rPr>
                        <a:t>or</a:t>
                      </a:r>
                      <a:r>
                        <a:rPr sz="800" b="1" spc="-10" dirty="0">
                          <a:solidFill>
                            <a:schemeClr val="bg1"/>
                          </a:solidFill>
                          <a:latin typeface="Century Gothic"/>
                          <a:cs typeface="Century Gothic"/>
                        </a:rPr>
                        <a:t>t</a:t>
                      </a:r>
                      <a:r>
                        <a:rPr sz="800" b="1" dirty="0">
                          <a:solidFill>
                            <a:schemeClr val="bg1"/>
                          </a:solidFill>
                          <a:latin typeface="Century Gothic"/>
                          <a:cs typeface="Century Gothic"/>
                        </a:rPr>
                        <a:t>uni</a:t>
                      </a:r>
                      <a:r>
                        <a:rPr sz="800" b="1" spc="-10" dirty="0">
                          <a:solidFill>
                            <a:schemeClr val="bg1"/>
                          </a:solidFill>
                          <a:latin typeface="Century Gothic"/>
                          <a:cs typeface="Century Gothic"/>
                        </a:rPr>
                        <a:t>t</a:t>
                      </a:r>
                      <a:r>
                        <a:rPr sz="800" b="1" dirty="0">
                          <a:solidFill>
                            <a:schemeClr val="bg1"/>
                          </a:solidFill>
                          <a:latin typeface="Century Gothic"/>
                          <a:cs typeface="Century Gothic"/>
                        </a:rPr>
                        <a:t>ies</a:t>
                      </a:r>
                      <a:endParaRPr sz="800" dirty="0">
                        <a:solidFill>
                          <a:schemeClr val="bg1"/>
                        </a:solidFill>
                        <a:latin typeface="Century Gothic"/>
                        <a:cs typeface="Century Gothic"/>
                      </a:endParaRPr>
                    </a:p>
                  </a:txBody>
                  <a:tcPr marL="0" marR="0" marT="0" marB="0">
                    <a:lnL w="7365">
                      <a:solidFill>
                        <a:srgbClr val="000000"/>
                      </a:solidFill>
                      <a:prstDash val="solid"/>
                    </a:lnL>
                    <a:lnR w="13461">
                      <a:solidFill>
                        <a:srgbClr val="000000"/>
                      </a:solidFill>
                      <a:prstDash val="solid"/>
                    </a:lnR>
                    <a:lnT w="19545">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1"/>
                  </a:ext>
                </a:extLst>
              </a:tr>
              <a:tr h="1893062">
                <a:tc>
                  <a:txBody>
                    <a:bodyPr/>
                    <a:lstStyle/>
                    <a:p>
                      <a:pPr marL="61594">
                        <a:lnSpc>
                          <a:spcPct val="100000"/>
                        </a:lnSpc>
                      </a:pPr>
                      <a:r>
                        <a:rPr sz="800" b="1" dirty="0">
                          <a:latin typeface="Century Gothic"/>
                          <a:cs typeface="Century Gothic"/>
                        </a:rPr>
                        <a:t>In</a:t>
                      </a:r>
                      <a:r>
                        <a:rPr sz="800" b="1" spc="5" dirty="0">
                          <a:latin typeface="Century Gothic"/>
                          <a:cs typeface="Century Gothic"/>
                        </a:rPr>
                        <a:t>d</a:t>
                      </a:r>
                      <a:r>
                        <a:rPr sz="800" b="1" dirty="0">
                          <a:latin typeface="Century Gothic"/>
                          <a:cs typeface="Century Gothic"/>
                        </a:rPr>
                        <a:t>us</a:t>
                      </a:r>
                      <a:r>
                        <a:rPr sz="800" b="1" spc="-10" dirty="0">
                          <a:latin typeface="Century Gothic"/>
                          <a:cs typeface="Century Gothic"/>
                        </a:rPr>
                        <a:t>t</a:t>
                      </a:r>
                      <a:r>
                        <a:rPr sz="800" b="1" dirty="0">
                          <a:latin typeface="Century Gothic"/>
                          <a:cs typeface="Century Gothic"/>
                        </a:rPr>
                        <a:t>ry</a:t>
                      </a:r>
                      <a:r>
                        <a:rPr sz="800" b="1" spc="5" dirty="0">
                          <a:latin typeface="Century Gothic"/>
                          <a:cs typeface="Century Gothic"/>
                        </a:rPr>
                        <a:t> </a:t>
                      </a:r>
                      <a:r>
                        <a:rPr sz="800" b="1" dirty="0">
                          <a:latin typeface="Century Gothic"/>
                          <a:cs typeface="Century Gothic"/>
                        </a:rPr>
                        <a:t>en</a:t>
                      </a:r>
                      <a:r>
                        <a:rPr sz="800" b="1" spc="5" dirty="0">
                          <a:latin typeface="Century Gothic"/>
                          <a:cs typeface="Century Gothic"/>
                        </a:rPr>
                        <a:t>g</a:t>
                      </a:r>
                      <a:r>
                        <a:rPr sz="800" b="1" spc="-10" dirty="0">
                          <a:latin typeface="Century Gothic"/>
                          <a:cs typeface="Century Gothic"/>
                        </a:rPr>
                        <a:t>a</a:t>
                      </a:r>
                      <a:r>
                        <a:rPr sz="800" b="1" spc="5" dirty="0">
                          <a:latin typeface="Century Gothic"/>
                          <a:cs typeface="Century Gothic"/>
                        </a:rPr>
                        <a:t>g</a:t>
                      </a:r>
                      <a:r>
                        <a:rPr sz="800" b="1" dirty="0">
                          <a:latin typeface="Century Gothic"/>
                          <a:cs typeface="Century Gothic"/>
                        </a:rPr>
                        <a:t>e</a:t>
                      </a:r>
                      <a:r>
                        <a:rPr sz="800" b="1" spc="5" dirty="0">
                          <a:latin typeface="Century Gothic"/>
                          <a:cs typeface="Century Gothic"/>
                        </a:rPr>
                        <a:t>m</a:t>
                      </a:r>
                      <a:r>
                        <a:rPr sz="800" b="1" dirty="0">
                          <a:latin typeface="Century Gothic"/>
                          <a:cs typeface="Century Gothic"/>
                        </a:rPr>
                        <a:t>en</a:t>
                      </a:r>
                      <a:r>
                        <a:rPr sz="800" b="1" spc="-10" dirty="0">
                          <a:latin typeface="Century Gothic"/>
                          <a:cs typeface="Century Gothic"/>
                        </a:rPr>
                        <a:t>t</a:t>
                      </a:r>
                      <a:r>
                        <a:rPr sz="800" b="1" dirty="0">
                          <a:latin typeface="Century Gothic"/>
                          <a:cs typeface="Century Gothic"/>
                        </a:rPr>
                        <a:t>:</a:t>
                      </a:r>
                      <a:endParaRPr sz="800">
                        <a:latin typeface="Century Gothic"/>
                        <a:cs typeface="Century Gothic"/>
                      </a:endParaRPr>
                    </a:p>
                    <a:p>
                      <a:pPr marL="61594" marR="85090">
                        <a:lnSpc>
                          <a:spcPct val="102200"/>
                        </a:lnSpc>
                        <a:spcBef>
                          <a:spcPts val="600"/>
                        </a:spcBef>
                      </a:pPr>
                      <a:r>
                        <a:rPr sz="800" i="1" spc="-15" dirty="0">
                          <a:latin typeface="Century Gothic"/>
                          <a:cs typeface="Century Gothic"/>
                        </a:rPr>
                        <a:t>M</a:t>
                      </a:r>
                      <a:r>
                        <a:rPr sz="800" i="1" spc="-5" dirty="0">
                          <a:latin typeface="Century Gothic"/>
                          <a:cs typeface="Century Gothic"/>
                        </a:rPr>
                        <a:t>a</a:t>
                      </a:r>
                      <a:r>
                        <a:rPr sz="800" i="1" dirty="0">
                          <a:latin typeface="Century Gothic"/>
                          <a:cs typeface="Century Gothic"/>
                        </a:rPr>
                        <a:t>in</a:t>
                      </a:r>
                      <a:r>
                        <a:rPr sz="800" i="1" spc="15" dirty="0">
                          <a:latin typeface="Century Gothic"/>
                          <a:cs typeface="Century Gothic"/>
                        </a:rPr>
                        <a:t>t</a:t>
                      </a:r>
                      <a:r>
                        <a:rPr sz="800" i="1" spc="-5" dirty="0">
                          <a:latin typeface="Century Gothic"/>
                          <a:cs typeface="Century Gothic"/>
                        </a:rPr>
                        <a:t>a</a:t>
                      </a:r>
                      <a:r>
                        <a:rPr sz="800" i="1" dirty="0">
                          <a:latin typeface="Century Gothic"/>
                          <a:cs typeface="Century Gothic"/>
                        </a:rPr>
                        <a:t>in/ex</a:t>
                      </a:r>
                      <a:r>
                        <a:rPr sz="800" i="1" spc="-5" dirty="0">
                          <a:latin typeface="Century Gothic"/>
                          <a:cs typeface="Century Gothic"/>
                        </a:rPr>
                        <a:t>pa</a:t>
                      </a:r>
                      <a:r>
                        <a:rPr sz="800" i="1" dirty="0">
                          <a:latin typeface="Century Gothic"/>
                          <a:cs typeface="Century Gothic"/>
                        </a:rPr>
                        <a:t>nd </a:t>
                      </a:r>
                      <a:r>
                        <a:rPr sz="800" i="1" spc="5" dirty="0">
                          <a:latin typeface="Century Gothic"/>
                          <a:cs typeface="Century Gothic"/>
                        </a:rPr>
                        <a:t>c</a:t>
                      </a:r>
                      <a:r>
                        <a:rPr sz="800" i="1" dirty="0">
                          <a:latin typeface="Century Gothic"/>
                          <a:cs typeface="Century Gothic"/>
                        </a:rPr>
                        <a:t>u</a:t>
                      </a:r>
                      <a:r>
                        <a:rPr sz="800" i="1" spc="-10" dirty="0">
                          <a:latin typeface="Century Gothic"/>
                          <a:cs typeface="Century Gothic"/>
                        </a:rPr>
                        <a:t>r</a:t>
                      </a:r>
                      <a:r>
                        <a:rPr sz="800" i="1" spc="5" dirty="0">
                          <a:latin typeface="Century Gothic"/>
                          <a:cs typeface="Century Gothic"/>
                        </a:rPr>
                        <a:t>r</a:t>
                      </a:r>
                      <a:r>
                        <a:rPr sz="800" i="1" dirty="0">
                          <a:latin typeface="Century Gothic"/>
                          <a:cs typeface="Century Gothic"/>
                        </a:rPr>
                        <a:t>e</a:t>
                      </a:r>
                      <a:r>
                        <a:rPr sz="800" i="1" spc="-10" dirty="0">
                          <a:latin typeface="Century Gothic"/>
                          <a:cs typeface="Century Gothic"/>
                        </a:rPr>
                        <a:t>n</a:t>
                      </a:r>
                      <a:r>
                        <a:rPr sz="800" i="1" dirty="0">
                          <a:latin typeface="Century Gothic"/>
                          <a:cs typeface="Century Gothic"/>
                        </a:rPr>
                        <a:t>t</a:t>
                      </a:r>
                      <a:r>
                        <a:rPr sz="800" i="1" spc="5" dirty="0">
                          <a:latin typeface="Century Gothic"/>
                          <a:cs typeface="Century Gothic"/>
                        </a:rPr>
                        <a:t> </a:t>
                      </a:r>
                      <a:r>
                        <a:rPr sz="800" i="1" dirty="0">
                          <a:latin typeface="Century Gothic"/>
                          <a:cs typeface="Century Gothic"/>
                        </a:rPr>
                        <a:t>e</a:t>
                      </a:r>
                      <a:r>
                        <a:rPr sz="800" i="1" spc="-5" dirty="0">
                          <a:latin typeface="Century Gothic"/>
                          <a:cs typeface="Century Gothic"/>
                        </a:rPr>
                        <a:t>m</a:t>
                      </a:r>
                      <a:r>
                        <a:rPr sz="800" i="1" spc="-15" dirty="0">
                          <a:latin typeface="Century Gothic"/>
                          <a:cs typeface="Century Gothic"/>
                        </a:rPr>
                        <a:t>p</a:t>
                      </a:r>
                      <a:r>
                        <a:rPr sz="800" i="1" spc="10" dirty="0">
                          <a:latin typeface="Century Gothic"/>
                          <a:cs typeface="Century Gothic"/>
                        </a:rPr>
                        <a:t>l</a:t>
                      </a:r>
                      <a:r>
                        <a:rPr sz="800" i="1" spc="-5" dirty="0">
                          <a:latin typeface="Century Gothic"/>
                          <a:cs typeface="Century Gothic"/>
                        </a:rPr>
                        <a:t>oy</a:t>
                      </a:r>
                      <a:r>
                        <a:rPr sz="800" i="1" dirty="0">
                          <a:latin typeface="Century Gothic"/>
                          <a:cs typeface="Century Gothic"/>
                        </a:rPr>
                        <a:t>er </a:t>
                      </a:r>
                      <a:r>
                        <a:rPr sz="800" i="1" spc="-5" dirty="0">
                          <a:latin typeface="Century Gothic"/>
                          <a:cs typeface="Century Gothic"/>
                        </a:rPr>
                        <a:t>pa</a:t>
                      </a:r>
                      <a:r>
                        <a:rPr sz="800" i="1" spc="-10" dirty="0">
                          <a:latin typeface="Century Gothic"/>
                          <a:cs typeface="Century Gothic"/>
                        </a:rPr>
                        <a:t>r</a:t>
                      </a:r>
                      <a:r>
                        <a:rPr sz="800" i="1" spc="15" dirty="0">
                          <a:latin typeface="Century Gothic"/>
                          <a:cs typeface="Century Gothic"/>
                        </a:rPr>
                        <a:t>t</a:t>
                      </a:r>
                      <a:r>
                        <a:rPr sz="800" i="1" dirty="0">
                          <a:latin typeface="Century Gothic"/>
                          <a:cs typeface="Century Gothic"/>
                        </a:rPr>
                        <a:t>n</a:t>
                      </a:r>
                      <a:r>
                        <a:rPr sz="800" i="1" spc="-10" dirty="0">
                          <a:latin typeface="Century Gothic"/>
                          <a:cs typeface="Century Gothic"/>
                        </a:rPr>
                        <a:t>e</a:t>
                      </a:r>
                      <a:r>
                        <a:rPr sz="800" i="1" spc="5" dirty="0">
                          <a:latin typeface="Century Gothic"/>
                          <a:cs typeface="Century Gothic"/>
                        </a:rPr>
                        <a:t>r</a:t>
                      </a:r>
                      <a:r>
                        <a:rPr sz="800" i="1" spc="-5" dirty="0">
                          <a:latin typeface="Century Gothic"/>
                          <a:cs typeface="Century Gothic"/>
                        </a:rPr>
                        <a:t>s</a:t>
                      </a:r>
                      <a:r>
                        <a:rPr sz="800" i="1" dirty="0">
                          <a:latin typeface="Century Gothic"/>
                          <a:cs typeface="Century Gothic"/>
                        </a:rPr>
                        <a:t>hi</a:t>
                      </a:r>
                      <a:r>
                        <a:rPr sz="800" i="1" spc="-5" dirty="0">
                          <a:latin typeface="Century Gothic"/>
                          <a:cs typeface="Century Gothic"/>
                        </a:rPr>
                        <a:t>ps</a:t>
                      </a:r>
                      <a:r>
                        <a:rPr sz="800" i="1" dirty="0">
                          <a:latin typeface="Century Gothic"/>
                          <a:cs typeface="Century Gothic"/>
                        </a:rPr>
                        <a:t>;</a:t>
                      </a:r>
                      <a:r>
                        <a:rPr sz="800" i="1" spc="5" dirty="0">
                          <a:latin typeface="Century Gothic"/>
                          <a:cs typeface="Century Gothic"/>
                        </a:rPr>
                        <a:t> </a:t>
                      </a:r>
                      <a:r>
                        <a:rPr sz="800" i="1" spc="-5" dirty="0">
                          <a:latin typeface="Century Gothic"/>
                          <a:cs typeface="Century Gothic"/>
                        </a:rPr>
                        <a:t>ad</a:t>
                      </a:r>
                      <a:r>
                        <a:rPr sz="800" i="1" dirty="0">
                          <a:latin typeface="Century Gothic"/>
                          <a:cs typeface="Century Gothic"/>
                        </a:rPr>
                        <a:t>d</a:t>
                      </a:r>
                      <a:r>
                        <a:rPr sz="800" i="1" spc="-5" dirty="0">
                          <a:latin typeface="Century Gothic"/>
                          <a:cs typeface="Century Gothic"/>
                        </a:rPr>
                        <a:t> </a:t>
                      </a:r>
                      <a:r>
                        <a:rPr sz="800" i="1" dirty="0">
                          <a:latin typeface="Century Gothic"/>
                          <a:cs typeface="Century Gothic"/>
                        </a:rPr>
                        <a:t>new </a:t>
                      </a:r>
                      <a:r>
                        <a:rPr sz="800" i="1" spc="-5" dirty="0">
                          <a:latin typeface="Century Gothic"/>
                          <a:cs typeface="Century Gothic"/>
                        </a:rPr>
                        <a:t>o</a:t>
                      </a:r>
                      <a:r>
                        <a:rPr sz="800" i="1" dirty="0">
                          <a:latin typeface="Century Gothic"/>
                          <a:cs typeface="Century Gothic"/>
                        </a:rPr>
                        <a:t>ne</a:t>
                      </a:r>
                      <a:r>
                        <a:rPr sz="800" i="1" spc="-5" dirty="0">
                          <a:latin typeface="Century Gothic"/>
                          <a:cs typeface="Century Gothic"/>
                        </a:rPr>
                        <a:t>s</a:t>
                      </a:r>
                      <a:r>
                        <a:rPr sz="800" i="1" dirty="0">
                          <a:latin typeface="Century Gothic"/>
                          <a:cs typeface="Century Gothic"/>
                        </a:rPr>
                        <a:t>;</a:t>
                      </a:r>
                      <a:r>
                        <a:rPr sz="800" i="1" spc="5" dirty="0">
                          <a:latin typeface="Century Gothic"/>
                          <a:cs typeface="Century Gothic"/>
                        </a:rPr>
                        <a:t> </a:t>
                      </a:r>
                      <a:r>
                        <a:rPr sz="800" i="1" dirty="0">
                          <a:latin typeface="Century Gothic"/>
                          <a:cs typeface="Century Gothic"/>
                        </a:rPr>
                        <a:t>e</a:t>
                      </a:r>
                      <a:r>
                        <a:rPr sz="800" i="1" spc="-10" dirty="0">
                          <a:latin typeface="Century Gothic"/>
                          <a:cs typeface="Century Gothic"/>
                        </a:rPr>
                        <a:t>n</a:t>
                      </a:r>
                      <a:r>
                        <a:rPr sz="800" i="1" dirty="0">
                          <a:latin typeface="Century Gothic"/>
                          <a:cs typeface="Century Gothic"/>
                        </a:rPr>
                        <a:t>h</a:t>
                      </a:r>
                      <a:r>
                        <a:rPr sz="800" i="1" spc="-5" dirty="0">
                          <a:latin typeface="Century Gothic"/>
                          <a:cs typeface="Century Gothic"/>
                        </a:rPr>
                        <a:t>a</a:t>
                      </a:r>
                      <a:r>
                        <a:rPr sz="800" i="1" dirty="0">
                          <a:latin typeface="Century Gothic"/>
                          <a:cs typeface="Century Gothic"/>
                        </a:rPr>
                        <a:t>n</a:t>
                      </a:r>
                      <a:r>
                        <a:rPr sz="800" i="1" spc="5" dirty="0">
                          <a:latin typeface="Century Gothic"/>
                          <a:cs typeface="Century Gothic"/>
                        </a:rPr>
                        <a:t>c</a:t>
                      </a:r>
                      <a:r>
                        <a:rPr sz="800" i="1" dirty="0">
                          <a:latin typeface="Century Gothic"/>
                          <a:cs typeface="Century Gothic"/>
                        </a:rPr>
                        <a:t>e</a:t>
                      </a:r>
                      <a:r>
                        <a:rPr sz="800" i="1" spc="-10" dirty="0">
                          <a:latin typeface="Century Gothic"/>
                          <a:cs typeface="Century Gothic"/>
                        </a:rPr>
                        <a:t> </a:t>
                      </a:r>
                      <a:r>
                        <a:rPr sz="800" i="1" dirty="0">
                          <a:latin typeface="Century Gothic"/>
                          <a:cs typeface="Century Gothic"/>
                        </a:rPr>
                        <a:t>exi</a:t>
                      </a:r>
                      <a:r>
                        <a:rPr sz="800" i="1" spc="-15" dirty="0">
                          <a:latin typeface="Century Gothic"/>
                          <a:cs typeface="Century Gothic"/>
                        </a:rPr>
                        <a:t>s</a:t>
                      </a:r>
                      <a:r>
                        <a:rPr sz="800" i="1" spc="15" dirty="0">
                          <a:latin typeface="Century Gothic"/>
                          <a:cs typeface="Century Gothic"/>
                        </a:rPr>
                        <a:t>t</a:t>
                      </a:r>
                      <a:r>
                        <a:rPr sz="800" i="1" dirty="0">
                          <a:latin typeface="Century Gothic"/>
                          <a:cs typeface="Century Gothic"/>
                        </a:rPr>
                        <a:t>ing </a:t>
                      </a:r>
                      <a:r>
                        <a:rPr sz="800" i="1" spc="-5" dirty="0">
                          <a:latin typeface="Century Gothic"/>
                          <a:cs typeface="Century Gothic"/>
                        </a:rPr>
                        <a:t>o</a:t>
                      </a:r>
                      <a:r>
                        <a:rPr sz="800" i="1" dirty="0">
                          <a:latin typeface="Century Gothic"/>
                          <a:cs typeface="Century Gothic"/>
                        </a:rPr>
                        <a:t>ne</a:t>
                      </a:r>
                      <a:r>
                        <a:rPr sz="800" i="1" spc="-5" dirty="0">
                          <a:latin typeface="Century Gothic"/>
                          <a:cs typeface="Century Gothic"/>
                        </a:rPr>
                        <a:t>s.</a:t>
                      </a:r>
                      <a:endParaRPr sz="800">
                        <a:latin typeface="Century Gothic"/>
                        <a:cs typeface="Century Gothic"/>
                      </a:endParaRPr>
                    </a:p>
                  </a:txBody>
                  <a:tcPr marL="0" marR="0" marT="0" marB="0">
                    <a:lnL w="13449">
                      <a:solidFill>
                        <a:srgbClr val="000000"/>
                      </a:solidFill>
                      <a:prstDash val="solid"/>
                    </a:lnL>
                    <a:lnR w="7378">
                      <a:solidFill>
                        <a:srgbClr val="000000"/>
                      </a:solidFill>
                      <a:prstDash val="solid"/>
                    </a:lnR>
                    <a:lnT w="7366">
                      <a:solidFill>
                        <a:srgbClr val="000000"/>
                      </a:solidFill>
                      <a:prstDash val="solid"/>
                    </a:lnT>
                    <a:lnB w="7378">
                      <a:solidFill>
                        <a:srgbClr val="000000"/>
                      </a:solidFill>
                      <a:prstDash val="solid"/>
                    </a:lnB>
                  </a:tcPr>
                </a:tc>
                <a:tc gridSpan="2">
                  <a:txBody>
                    <a:bodyPr/>
                    <a:lstStyle/>
                    <a:p>
                      <a:pPr marL="64769" marR="454025">
                        <a:lnSpc>
                          <a:spcPct val="102200"/>
                        </a:lnSpc>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a</a:t>
                      </a:r>
                      <a:r>
                        <a:rPr sz="800" spc="5" dirty="0">
                          <a:latin typeface="Century Gothic"/>
                          <a:cs typeface="Century Gothic"/>
                        </a:rPr>
                        <a:t>d</a:t>
                      </a:r>
                      <a:r>
                        <a:rPr sz="800" spc="-5" dirty="0">
                          <a:latin typeface="Century Gothic"/>
                          <a:cs typeface="Century Gothic"/>
                        </a:rPr>
                        <a:t>d</a:t>
                      </a:r>
                      <a:r>
                        <a:rPr sz="800" spc="10" dirty="0">
                          <a:latin typeface="Century Gothic"/>
                          <a:cs typeface="Century Gothic"/>
                        </a:rPr>
                        <a:t>i</a:t>
                      </a:r>
                      <a:r>
                        <a:rPr sz="800" spc="-10" dirty="0">
                          <a:latin typeface="Century Gothic"/>
                          <a:cs typeface="Century Gothic"/>
                        </a:rPr>
                        <a:t>t</a:t>
                      </a:r>
                      <a:r>
                        <a:rPr sz="800" spc="10" dirty="0">
                          <a:latin typeface="Century Gothic"/>
                          <a:cs typeface="Century Gothic"/>
                        </a:rPr>
                        <a:t>i</a:t>
                      </a:r>
                      <a:r>
                        <a:rPr sz="800" spc="-15" dirty="0">
                          <a:latin typeface="Century Gothic"/>
                          <a:cs typeface="Century Gothic"/>
                        </a:rPr>
                        <a:t>o</a:t>
                      </a:r>
                      <a:r>
                        <a:rPr sz="800" dirty="0">
                          <a:latin typeface="Century Gothic"/>
                          <a:cs typeface="Century Gothic"/>
                        </a:rPr>
                        <a:t>n</a:t>
                      </a:r>
                      <a:r>
                        <a:rPr sz="800" spc="-5" dirty="0">
                          <a:latin typeface="Century Gothic"/>
                          <a:cs typeface="Century Gothic"/>
                        </a:rPr>
                        <a:t>a</a:t>
                      </a:r>
                      <a:r>
                        <a:rPr sz="800" dirty="0">
                          <a:latin typeface="Century Gothic"/>
                          <a:cs typeface="Century Gothic"/>
                        </a:rPr>
                        <a:t>l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 </a:t>
                      </a:r>
                      <a:r>
                        <a:rPr sz="800" spc="5" dirty="0">
                          <a:latin typeface="Century Gothic"/>
                          <a:cs typeface="Century Gothic"/>
                        </a:rPr>
                        <a:t>S</a:t>
                      </a:r>
                      <a:r>
                        <a:rPr sz="800" spc="-20" dirty="0">
                          <a:latin typeface="Century Gothic"/>
                          <a:cs typeface="Century Gothic"/>
                        </a:rPr>
                        <a:t>m</a:t>
                      </a:r>
                      <a:r>
                        <a:rPr sz="800" spc="-5" dirty="0">
                          <a:latin typeface="Century Gothic"/>
                          <a:cs typeface="Century Gothic"/>
                        </a:rPr>
                        <a:t>a</a:t>
                      </a:r>
                      <a:r>
                        <a:rPr sz="800" dirty="0">
                          <a:latin typeface="Century Gothic"/>
                          <a:cs typeface="Century Gothic"/>
                        </a:rPr>
                        <a:t>ller</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endParaRPr sz="800">
                        <a:latin typeface="Century Gothic"/>
                        <a:cs typeface="Century Gothic"/>
                      </a:endParaRPr>
                    </a:p>
                    <a:p>
                      <a:pPr marL="64769" marR="142875">
                        <a:lnSpc>
                          <a:spcPct val="102200"/>
                        </a:lnSpc>
                        <a:spcBef>
                          <a:spcPts val="600"/>
                        </a:spcBef>
                      </a:pPr>
                      <a:r>
                        <a:rPr sz="800" spc="-25" dirty="0">
                          <a:latin typeface="Century Gothic"/>
                          <a:cs typeface="Century Gothic"/>
                        </a:rPr>
                        <a:t>W</a:t>
                      </a:r>
                      <a:r>
                        <a:rPr sz="800" spc="15"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a</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o</a:t>
                      </a:r>
                      <a:r>
                        <a:rPr sz="800" spc="-20" dirty="0">
                          <a:latin typeface="Century Gothic"/>
                          <a:cs typeface="Century Gothic"/>
                        </a:rPr>
                        <a:t>m</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t</a:t>
                      </a:r>
                      <a:r>
                        <a:rPr sz="800" spc="15" dirty="0">
                          <a:latin typeface="Century Gothic"/>
                          <a:cs typeface="Century Gothic"/>
                        </a:rPr>
                        <a:t>e</a:t>
                      </a:r>
                      <a:r>
                        <a:rPr sz="800" spc="-10" dirty="0">
                          <a:latin typeface="Century Gothic"/>
                          <a:cs typeface="Century Gothic"/>
                        </a:rPr>
                        <a:t>g</a:t>
                      </a:r>
                      <a:r>
                        <a:rPr sz="800" spc="10" dirty="0">
                          <a:latin typeface="Century Gothic"/>
                          <a:cs typeface="Century Gothic"/>
                        </a:rPr>
                        <a:t>i</a:t>
                      </a:r>
                      <a:r>
                        <a:rPr sz="800" dirty="0">
                          <a:latin typeface="Century Gothic"/>
                          <a:cs typeface="Century Gothic"/>
                        </a:rPr>
                        <a:t>es </a:t>
                      </a:r>
                      <a:r>
                        <a:rPr sz="800" spc="5" dirty="0">
                          <a:latin typeface="Century Gothic"/>
                          <a:cs typeface="Century Gothic"/>
                        </a:rPr>
                        <a:t>f</a:t>
                      </a:r>
                      <a:r>
                        <a:rPr sz="800" spc="-1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20" dirty="0">
                          <a:latin typeface="Century Gothic"/>
                          <a:cs typeface="Century Gothic"/>
                        </a:rPr>
                        <a:t>m</a:t>
                      </a:r>
                      <a:r>
                        <a:rPr sz="800" spc="-5" dirty="0">
                          <a:latin typeface="Century Gothic"/>
                          <a:cs typeface="Century Gothic"/>
                        </a:rPr>
                        <a:t>a</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t</a:t>
                      </a:r>
                      <a:r>
                        <a:rPr sz="800" spc="-5" dirty="0">
                          <a:latin typeface="Century Gothic"/>
                          <a:cs typeface="Century Gothic"/>
                        </a:rPr>
                        <a:t>a</a:t>
                      </a:r>
                      <a:r>
                        <a:rPr sz="800" spc="10" dirty="0">
                          <a:latin typeface="Century Gothic"/>
                          <a:cs typeface="Century Gothic"/>
                        </a:rPr>
                        <a:t>i</a:t>
                      </a:r>
                      <a:r>
                        <a:rPr sz="800" spc="-10" dirty="0">
                          <a:latin typeface="Century Gothic"/>
                          <a:cs typeface="Century Gothic"/>
                        </a:rPr>
                        <a:t>n</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spc="-35" dirty="0">
                          <a:latin typeface="Century Gothic"/>
                          <a:cs typeface="Century Gothic"/>
                        </a:rPr>
                        <a:t>(</a:t>
                      </a:r>
                      <a:r>
                        <a:rPr sz="800" spc="-10" dirty="0">
                          <a:latin typeface="Century Gothic"/>
                          <a:cs typeface="Century Gothic"/>
                        </a:rPr>
                        <a:t>g</a:t>
                      </a:r>
                      <a:r>
                        <a:rPr sz="800" spc="-5" dirty="0">
                          <a:latin typeface="Century Gothic"/>
                          <a:cs typeface="Century Gothic"/>
                        </a:rPr>
                        <a:t>o</a:t>
                      </a:r>
                      <a:r>
                        <a:rPr sz="800" spc="10" dirty="0">
                          <a:latin typeface="Century Gothic"/>
                          <a:cs typeface="Century Gothic"/>
                        </a:rPr>
                        <a:t>o</a:t>
                      </a:r>
                      <a:r>
                        <a:rPr sz="800" spc="5" dirty="0">
                          <a:latin typeface="Century Gothic"/>
                          <a:cs typeface="Century Gothic"/>
                        </a:rPr>
                        <a:t>d</a:t>
                      </a:r>
                      <a:r>
                        <a:rPr sz="800" dirty="0">
                          <a:latin typeface="Century Gothic"/>
                          <a:cs typeface="Century Gothic"/>
                        </a:rPr>
                        <a:t>)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spc="10" dirty="0">
                          <a:latin typeface="Century Gothic"/>
                          <a:cs typeface="Century Gothic"/>
                        </a:rPr>
                        <a:t>i</a:t>
                      </a:r>
                      <a:r>
                        <a:rPr sz="800" spc="-10" dirty="0">
                          <a:latin typeface="Century Gothic"/>
                          <a:cs typeface="Century Gothic"/>
                        </a:rPr>
                        <a:t>c</a:t>
                      </a:r>
                      <a:r>
                        <a:rPr sz="800" spc="10" dirty="0">
                          <a:latin typeface="Century Gothic"/>
                          <a:cs typeface="Century Gothic"/>
                        </a:rPr>
                        <a:t>i</a:t>
                      </a:r>
                      <a:r>
                        <a:rPr sz="800" spc="-5" dirty="0">
                          <a:latin typeface="Century Gothic"/>
                          <a:cs typeface="Century Gothic"/>
                        </a:rPr>
                        <a:t>pa</a:t>
                      </a:r>
                      <a:r>
                        <a:rPr sz="800" spc="-2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endParaRPr sz="800">
                        <a:latin typeface="Century Gothic"/>
                        <a:cs typeface="Century Gothic"/>
                      </a:endParaRPr>
                    </a:p>
                    <a:p>
                      <a:pPr marL="64769" marR="575945">
                        <a:lnSpc>
                          <a:spcPct val="157700"/>
                        </a:lnSpc>
                      </a:pPr>
                      <a:r>
                        <a:rPr sz="800" dirty="0">
                          <a:latin typeface="Century Gothic"/>
                          <a:cs typeface="Century Gothic"/>
                        </a:rPr>
                        <a:t>Do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need</a:t>
                      </a:r>
                      <a:r>
                        <a:rPr sz="800" spc="-5" dirty="0">
                          <a:latin typeface="Century Gothic"/>
                          <a:cs typeface="Century Gothic"/>
                        </a:rPr>
                        <a:t> a</a:t>
                      </a:r>
                      <a:r>
                        <a:rPr sz="800" dirty="0">
                          <a:latin typeface="Century Gothic"/>
                          <a:cs typeface="Century Gothic"/>
                        </a:rPr>
                        <a:t>n</a:t>
                      </a:r>
                      <a:r>
                        <a:rPr sz="800" spc="-10"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c</a:t>
                      </a:r>
                      <a:r>
                        <a:rPr sz="800" dirty="0">
                          <a:latin typeface="Century Gothic"/>
                          <a:cs typeface="Century Gothic"/>
                        </a:rPr>
                        <a:t>h</a:t>
                      </a:r>
                      <a:r>
                        <a:rPr sz="800" spc="-5" dirty="0">
                          <a:latin typeface="Century Gothic"/>
                          <a:cs typeface="Century Gothic"/>
                        </a:rPr>
                        <a:t>a</a:t>
                      </a:r>
                      <a:r>
                        <a:rPr sz="800" spc="-20" dirty="0">
                          <a:latin typeface="Century Gothic"/>
                          <a:cs typeface="Century Gothic"/>
                        </a:rPr>
                        <a:t>m</a:t>
                      </a:r>
                      <a:r>
                        <a:rPr sz="800" spc="-5" dirty="0">
                          <a:latin typeface="Century Gothic"/>
                          <a:cs typeface="Century Gothic"/>
                        </a:rPr>
                        <a:t>p</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 </a:t>
                      </a: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f</a:t>
                      </a:r>
                      <a:r>
                        <a:rPr sz="800" spc="10" dirty="0">
                          <a:latin typeface="Century Gothic"/>
                          <a:cs typeface="Century Gothic"/>
                        </a:rPr>
                        <a:t>i</a:t>
                      </a:r>
                      <a:r>
                        <a:rPr sz="800" dirty="0">
                          <a:latin typeface="Century Gothic"/>
                          <a:cs typeface="Century Gothic"/>
                        </a:rPr>
                        <a:t>nd</a:t>
                      </a:r>
                      <a:r>
                        <a:rPr sz="800" spc="-5" dirty="0">
                          <a:latin typeface="Century Gothic"/>
                          <a:cs typeface="Century Gothic"/>
                        </a:rPr>
                        <a:t> </a:t>
                      </a:r>
                      <a:r>
                        <a:rPr sz="800" dirty="0">
                          <a:latin typeface="Century Gothic"/>
                          <a:cs typeface="Century Gothic"/>
                        </a:rPr>
                        <a:t>ex</a:t>
                      </a:r>
                      <a:r>
                        <a:rPr sz="800" spc="-5" dirty="0">
                          <a:latin typeface="Century Gothic"/>
                          <a:cs typeface="Century Gothic"/>
                        </a:rPr>
                        <a:t>p</a:t>
                      </a:r>
                      <a:r>
                        <a:rPr sz="800" spc="-10" dirty="0">
                          <a:latin typeface="Century Gothic"/>
                          <a:cs typeface="Century Gothic"/>
                        </a:rPr>
                        <a:t>er</a:t>
                      </a:r>
                      <a:r>
                        <a:rPr sz="800" spc="10" dirty="0">
                          <a:latin typeface="Century Gothic"/>
                          <a:cs typeface="Century Gothic"/>
                        </a:rPr>
                        <a:t>i</a:t>
                      </a:r>
                      <a:r>
                        <a:rPr sz="800" dirty="0">
                          <a:latin typeface="Century Gothic"/>
                          <a:cs typeface="Century Gothic"/>
                        </a:rPr>
                        <a:t>e</a:t>
                      </a:r>
                      <a:r>
                        <a:rPr sz="800" spc="-10" dirty="0">
                          <a:latin typeface="Century Gothic"/>
                          <a:cs typeface="Century Gothic"/>
                        </a:rPr>
                        <a:t>n</a:t>
                      </a:r>
                      <a:r>
                        <a:rPr sz="800" spc="5" dirty="0">
                          <a:latin typeface="Century Gothic"/>
                          <a:cs typeface="Century Gothic"/>
                        </a:rPr>
                        <a:t>c</a:t>
                      </a:r>
                      <a:r>
                        <a:rPr sz="800" spc="-10" dirty="0">
                          <a:latin typeface="Century Gothic"/>
                          <a:cs typeface="Century Gothic"/>
                        </a:rPr>
                        <a:t>e</a:t>
                      </a:r>
                      <a:r>
                        <a:rPr sz="800" dirty="0">
                          <a:latin typeface="Century Gothic"/>
                          <a:cs typeface="Century Gothic"/>
                        </a:rPr>
                        <a:t>d</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st</a:t>
                      </a:r>
                      <a:r>
                        <a:rPr sz="800" spc="5" dirty="0">
                          <a:latin typeface="Century Gothic"/>
                          <a:cs typeface="Century Gothic"/>
                        </a:rPr>
                        <a:t>r</a:t>
                      </a:r>
                      <a:r>
                        <a:rPr sz="800" spc="-10" dirty="0">
                          <a:latin typeface="Century Gothic"/>
                          <a:cs typeface="Century Gothic"/>
                        </a:rPr>
                        <a:t>u</a:t>
                      </a:r>
                      <a:r>
                        <a:rPr sz="800" spc="5" dirty="0">
                          <a:latin typeface="Century Gothic"/>
                          <a:cs typeface="Century Gothic"/>
                        </a:rPr>
                        <a:t>c</a:t>
                      </a:r>
                      <a:r>
                        <a:rPr sz="800" spc="-10" dirty="0">
                          <a:latin typeface="Century Gothic"/>
                          <a:cs typeface="Century Gothic"/>
                        </a:rPr>
                        <a:t>t</a:t>
                      </a:r>
                      <a:r>
                        <a:rPr sz="800" spc="-5" dirty="0">
                          <a:latin typeface="Century Gothic"/>
                          <a:cs typeface="Century Gothic"/>
                        </a:rPr>
                        <a:t>o</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endParaRPr sz="800">
                        <a:latin typeface="Century Gothic"/>
                        <a:cs typeface="Century Gothic"/>
                      </a:endParaRPr>
                    </a:p>
                  </a:txBody>
                  <a:tcPr marL="0" marR="0" marT="0" marB="0">
                    <a:lnL w="7378">
                      <a:solidFill>
                        <a:srgbClr val="000000"/>
                      </a:solidFill>
                      <a:prstDash val="solid"/>
                    </a:lnL>
                    <a:lnR w="7366">
                      <a:solidFill>
                        <a:srgbClr val="000000"/>
                      </a:solidFill>
                      <a:prstDash val="solid"/>
                    </a:lnR>
                    <a:lnT w="7366">
                      <a:solidFill>
                        <a:srgbClr val="000000"/>
                      </a:solidFill>
                      <a:prstDash val="solid"/>
                    </a:lnT>
                    <a:lnB w="7378">
                      <a:solidFill>
                        <a:srgbClr val="000000"/>
                      </a:solidFill>
                      <a:prstDash val="solid"/>
                    </a:lnB>
                  </a:tcPr>
                </a:tc>
                <a:tc hMerge="1">
                  <a:txBody>
                    <a:bodyPr/>
                    <a:lstStyle/>
                    <a:p>
                      <a:endParaRPr/>
                    </a:p>
                  </a:txBody>
                  <a:tcPr marL="0" marR="0" marT="0" marB="0"/>
                </a:tc>
                <a:tc>
                  <a:txBody>
                    <a:bodyPr/>
                    <a:lstStyle/>
                    <a:p>
                      <a:pPr marL="62865" marR="104775">
                        <a:lnSpc>
                          <a:spcPct val="102200"/>
                        </a:lnSpc>
                      </a:pPr>
                      <a:r>
                        <a:rPr sz="800" dirty="0">
                          <a:latin typeface="Century Gothic"/>
                          <a:cs typeface="Century Gothic"/>
                        </a:rPr>
                        <a:t>C</a:t>
                      </a:r>
                      <a:r>
                        <a:rPr sz="800" spc="-5" dirty="0">
                          <a:latin typeface="Century Gothic"/>
                          <a:cs typeface="Century Gothic"/>
                        </a:rPr>
                        <a:t>omp</a:t>
                      </a:r>
                      <a:r>
                        <a:rPr sz="800" spc="10" dirty="0">
                          <a:latin typeface="Century Gothic"/>
                          <a:cs typeface="Century Gothic"/>
                        </a:rPr>
                        <a:t>i</a:t>
                      </a:r>
                      <a:r>
                        <a:rPr sz="800" dirty="0">
                          <a:latin typeface="Century Gothic"/>
                          <a:cs typeface="Century Gothic"/>
                        </a:rPr>
                        <a:t>l</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 le</a:t>
                      </a:r>
                      <a:r>
                        <a:rPr sz="800" spc="-10" dirty="0">
                          <a:latin typeface="Century Gothic"/>
                          <a:cs typeface="Century Gothic"/>
                        </a:rPr>
                        <a:t>v</a:t>
                      </a:r>
                      <a:r>
                        <a:rPr sz="800" dirty="0">
                          <a:latin typeface="Century Gothic"/>
                          <a:cs typeface="Century Gothic"/>
                        </a:rPr>
                        <a:t>els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v</a:t>
                      </a:r>
                      <a:r>
                        <a:rPr sz="800" spc="-5" dirty="0">
                          <a:latin typeface="Century Gothic"/>
                          <a:cs typeface="Century Gothic"/>
                        </a:rPr>
                        <a:t>o</a:t>
                      </a:r>
                      <a:r>
                        <a:rPr sz="800" dirty="0">
                          <a:latin typeface="Century Gothic"/>
                          <a:cs typeface="Century Gothic"/>
                        </a:rPr>
                        <a:t>l</a:t>
                      </a:r>
                      <a:r>
                        <a:rPr sz="800" spc="-10" dirty="0">
                          <a:latin typeface="Century Gothic"/>
                          <a:cs typeface="Century Gothic"/>
                        </a:rPr>
                        <a:t>v</a:t>
                      </a:r>
                      <a:r>
                        <a:rPr sz="800" spc="15" dirty="0">
                          <a:latin typeface="Century Gothic"/>
                          <a:cs typeface="Century Gothic"/>
                        </a:rPr>
                        <a:t>e</a:t>
                      </a:r>
                      <a:r>
                        <a:rPr sz="800" spc="-20" dirty="0">
                          <a:latin typeface="Century Gothic"/>
                          <a:cs typeface="Century Gothic"/>
                        </a:rPr>
                        <a:t>m</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a:t>
                      </a:r>
                      <a:endParaRPr sz="800">
                        <a:latin typeface="Century Gothic"/>
                        <a:cs typeface="Century Gothic"/>
                      </a:endParaRPr>
                    </a:p>
                    <a:p>
                      <a:pPr marL="62865" marR="476884">
                        <a:lnSpc>
                          <a:spcPct val="102200"/>
                        </a:lnSpc>
                        <a:spcBef>
                          <a:spcPts val="600"/>
                        </a:spcBef>
                      </a:pPr>
                      <a:r>
                        <a:rPr sz="800" spc="-20" dirty="0">
                          <a:latin typeface="Century Gothic"/>
                          <a:cs typeface="Century Gothic"/>
                        </a:rPr>
                        <a:t>V</a:t>
                      </a:r>
                      <a:r>
                        <a:rPr sz="800" spc="10" dirty="0">
                          <a:latin typeface="Century Gothic"/>
                          <a:cs typeface="Century Gothic"/>
                        </a:rPr>
                        <a:t>i</a:t>
                      </a:r>
                      <a:r>
                        <a:rPr sz="800" spc="-5" dirty="0">
                          <a:latin typeface="Century Gothic"/>
                          <a:cs typeface="Century Gothic"/>
                        </a:rPr>
                        <a:t>s</a:t>
                      </a:r>
                      <a:r>
                        <a:rPr sz="800" dirty="0">
                          <a:latin typeface="Century Gothic"/>
                          <a:cs typeface="Century Gothic"/>
                        </a:rPr>
                        <a:t>u</a:t>
                      </a:r>
                      <a:r>
                        <a:rPr sz="800" spc="-5" dirty="0">
                          <a:latin typeface="Century Gothic"/>
                          <a:cs typeface="Century Gothic"/>
                        </a:rPr>
                        <a:t>a</a:t>
                      </a:r>
                      <a:r>
                        <a:rPr sz="800" dirty="0">
                          <a:latin typeface="Century Gothic"/>
                          <a:cs typeface="Century Gothic"/>
                        </a:rPr>
                        <a:t>l</a:t>
                      </a:r>
                      <a:r>
                        <a:rPr sz="800" spc="10" dirty="0">
                          <a:latin typeface="Century Gothic"/>
                          <a:cs typeface="Century Gothic"/>
                        </a:rPr>
                        <a:t>i</a:t>
                      </a:r>
                      <a:r>
                        <a:rPr sz="800" dirty="0">
                          <a:latin typeface="Century Gothic"/>
                          <a:cs typeface="Century Gothic"/>
                        </a:rPr>
                        <a:t>z</a:t>
                      </a:r>
                      <a:r>
                        <a:rPr sz="800" spc="-5" dirty="0">
                          <a:latin typeface="Century Gothic"/>
                          <a:cs typeface="Century Gothic"/>
                        </a:rPr>
                        <a:t>at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15" dirty="0">
                          <a:latin typeface="Century Gothic"/>
                          <a:cs typeface="Century Gothic"/>
                        </a:rPr>
                        <a:t>o</a:t>
                      </a:r>
                      <a:r>
                        <a:rPr sz="800" dirty="0">
                          <a:latin typeface="Century Gothic"/>
                          <a:cs typeface="Century Gothic"/>
                        </a:rPr>
                        <a:t>f e</a:t>
                      </a:r>
                      <a:r>
                        <a:rPr sz="800" spc="-10" dirty="0">
                          <a:latin typeface="Century Gothic"/>
                          <a:cs typeface="Century Gothic"/>
                        </a:rPr>
                        <a:t>v</a:t>
                      </a:r>
                      <a:r>
                        <a:rPr sz="800" spc="-5" dirty="0">
                          <a:latin typeface="Century Gothic"/>
                          <a:cs typeface="Century Gothic"/>
                        </a:rPr>
                        <a:t>o</a:t>
                      </a:r>
                      <a:r>
                        <a:rPr sz="800" dirty="0">
                          <a:latin typeface="Century Gothic"/>
                          <a:cs typeface="Century Gothic"/>
                        </a:rPr>
                        <a:t>lu</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dirty="0">
                          <a:latin typeface="Century Gothic"/>
                          <a:cs typeface="Century Gothic"/>
                        </a:rPr>
                        <a:t>a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dirty="0">
                          <a:latin typeface="Century Gothic"/>
                          <a:cs typeface="Century Gothic"/>
                        </a:rPr>
                        <a:t>p</a:t>
                      </a:r>
                      <a:endParaRPr sz="800">
                        <a:latin typeface="Century Gothic"/>
                        <a:cs typeface="Century Gothic"/>
                      </a:endParaRPr>
                    </a:p>
                    <a:p>
                      <a:pPr marL="62865" marR="156845">
                        <a:lnSpc>
                          <a:spcPct val="102200"/>
                        </a:lnSpc>
                        <a:spcBef>
                          <a:spcPts val="600"/>
                        </a:spcBef>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 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spc="15" dirty="0">
                          <a:latin typeface="Century Gothic"/>
                          <a:cs typeface="Century Gothic"/>
                        </a:rPr>
                        <a:t>e</a:t>
                      </a:r>
                      <a:r>
                        <a:rPr sz="800" spc="-20" dirty="0">
                          <a:latin typeface="Century Gothic"/>
                          <a:cs typeface="Century Gothic"/>
                        </a:rPr>
                        <a:t>m</a:t>
                      </a:r>
                      <a:r>
                        <a:rPr sz="800" dirty="0">
                          <a:latin typeface="Century Gothic"/>
                          <a:cs typeface="Century Gothic"/>
                        </a:rPr>
                        <a:t>ent </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t</a:t>
                      </a:r>
                      <a:r>
                        <a:rPr sz="800" dirty="0">
                          <a:latin typeface="Century Gothic"/>
                          <a:cs typeface="Century Gothic"/>
                        </a:rPr>
                        <a:t>e</a:t>
                      </a:r>
                      <a:r>
                        <a:rPr sz="800" spc="-10" dirty="0">
                          <a:latin typeface="Century Gothic"/>
                          <a:cs typeface="Century Gothic"/>
                        </a:rPr>
                        <a:t>g</a:t>
                      </a:r>
                      <a:r>
                        <a:rPr sz="800" spc="10" dirty="0">
                          <a:latin typeface="Century Gothic"/>
                          <a:cs typeface="Century Gothic"/>
                        </a:rPr>
                        <a:t>i</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c</a:t>
                      </a:r>
                      <a:r>
                        <a:rPr sz="800" spc="-15" dirty="0">
                          <a:latin typeface="Century Gothic"/>
                          <a:cs typeface="Century Gothic"/>
                        </a:rPr>
                        <a:t>l</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ing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20" dirty="0">
                          <a:latin typeface="Century Gothic"/>
                          <a:cs typeface="Century Gothic"/>
                        </a:rPr>
                        <a:t>m</a:t>
                      </a:r>
                      <a:r>
                        <a:rPr sz="800" spc="10" dirty="0">
                          <a:latin typeface="Century Gothic"/>
                          <a:cs typeface="Century Gothic"/>
                        </a:rPr>
                        <a:t>i</a:t>
                      </a:r>
                      <a:r>
                        <a:rPr sz="800" spc="-5" dirty="0">
                          <a:latin typeface="Century Gothic"/>
                          <a:cs typeface="Century Gothic"/>
                        </a:rPr>
                        <a:t>s</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p</a:t>
                      </a:r>
                      <a:r>
                        <a:rPr sz="800" spc="5" dirty="0">
                          <a:latin typeface="Century Gothic"/>
                          <a:cs typeface="Century Gothic"/>
                        </a:rPr>
                        <a:t>r</a:t>
                      </a:r>
                      <a:r>
                        <a:rPr sz="800" spc="-5" dirty="0">
                          <a:latin typeface="Century Gothic"/>
                          <a:cs typeface="Century Gothic"/>
                        </a:rPr>
                        <a:t>a</a:t>
                      </a:r>
                      <a:r>
                        <a:rPr sz="800" spc="5" dirty="0">
                          <a:latin typeface="Century Gothic"/>
                          <a:cs typeface="Century Gothic"/>
                        </a:rPr>
                        <a:t>c</a:t>
                      </a:r>
                      <a:r>
                        <a:rPr sz="800" spc="-20" dirty="0">
                          <a:latin typeface="Century Gothic"/>
                          <a:cs typeface="Century Gothic"/>
                        </a:rPr>
                        <a:t>t</a:t>
                      </a:r>
                      <a:r>
                        <a:rPr sz="800" spc="10" dirty="0">
                          <a:latin typeface="Century Gothic"/>
                          <a:cs typeface="Century Gothic"/>
                        </a:rPr>
                        <a:t>i</a:t>
                      </a:r>
                      <a:r>
                        <a:rPr sz="800" spc="5" dirty="0">
                          <a:latin typeface="Century Gothic"/>
                          <a:cs typeface="Century Gothic"/>
                        </a:rPr>
                        <a:t>c</a:t>
                      </a:r>
                      <a:r>
                        <a:rPr sz="800" dirty="0">
                          <a:latin typeface="Century Gothic"/>
                          <a:cs typeface="Century Gothic"/>
                        </a:rPr>
                        <a:t>es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10" dirty="0">
                          <a:latin typeface="Century Gothic"/>
                          <a:cs typeface="Century Gothic"/>
                        </a:rPr>
                        <a:t>e</a:t>
                      </a:r>
                      <a:r>
                        <a:rPr sz="800" dirty="0">
                          <a:latin typeface="Century Gothic"/>
                          <a:cs typeface="Century Gothic"/>
                        </a:rPr>
                        <a:t>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s</a:t>
                      </a:r>
                      <a:r>
                        <a:rPr sz="800" spc="-20" dirty="0">
                          <a:latin typeface="Century Gothic"/>
                          <a:cs typeface="Century Gothic"/>
                        </a:rPr>
                        <a:t>m</a:t>
                      </a:r>
                      <a:r>
                        <a:rPr sz="800" spc="-5" dirty="0">
                          <a:latin typeface="Century Gothic"/>
                          <a:cs typeface="Century Gothic"/>
                        </a:rPr>
                        <a:t>a</a:t>
                      </a:r>
                      <a:r>
                        <a:rPr sz="800" dirty="0">
                          <a:latin typeface="Century Gothic"/>
                          <a:cs typeface="Century Gothic"/>
                        </a:rPr>
                        <a:t>ller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a:t>
                      </a:r>
                      <a:endParaRPr sz="800">
                        <a:latin typeface="Century Gothic"/>
                        <a:cs typeface="Century Gothic"/>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tcPr>
                </a:tc>
                <a:tc>
                  <a:txBody>
                    <a:bodyPr/>
                    <a:lstStyle/>
                    <a:p>
                      <a:pPr marL="62865" marR="107314">
                        <a:lnSpc>
                          <a:spcPct val="102200"/>
                        </a:lnSpc>
                      </a:pPr>
                      <a:r>
                        <a:rPr sz="800" dirty="0">
                          <a:solidFill>
                            <a:srgbClr val="FF0000"/>
                          </a:solidFill>
                          <a:latin typeface="Century Gothic"/>
                          <a:cs typeface="Century Gothic"/>
                        </a:rPr>
                        <a:t>L</a:t>
                      </a:r>
                      <a:r>
                        <a:rPr sz="800" spc="10" dirty="0">
                          <a:solidFill>
                            <a:srgbClr val="FF0000"/>
                          </a:solidFill>
                          <a:latin typeface="Century Gothic"/>
                          <a:cs typeface="Century Gothic"/>
                        </a:rPr>
                        <a:t>i</a:t>
                      </a:r>
                      <a:r>
                        <a:rPr sz="800" spc="-5" dirty="0">
                          <a:solidFill>
                            <a:srgbClr val="FF0000"/>
                          </a:solidFill>
                          <a:latin typeface="Century Gothic"/>
                          <a:cs typeface="Century Gothic"/>
                        </a:rPr>
                        <a:t>s</a:t>
                      </a:r>
                      <a:r>
                        <a:rPr sz="800" dirty="0">
                          <a:solidFill>
                            <a:srgbClr val="FF0000"/>
                          </a:solidFill>
                          <a:latin typeface="Century Gothic"/>
                          <a:cs typeface="Century Gothic"/>
                        </a:rPr>
                        <a:t>t</a:t>
                      </a:r>
                      <a:r>
                        <a:rPr sz="800" spc="-5" dirty="0">
                          <a:solidFill>
                            <a:srgbClr val="FF0000"/>
                          </a:solidFill>
                          <a:latin typeface="Century Gothic"/>
                          <a:cs typeface="Century Gothic"/>
                        </a:rPr>
                        <a:t> o</a:t>
                      </a:r>
                      <a:r>
                        <a:rPr sz="800" dirty="0">
                          <a:solidFill>
                            <a:srgbClr val="FF0000"/>
                          </a:solidFill>
                          <a:latin typeface="Century Gothic"/>
                          <a:cs typeface="Century Gothic"/>
                        </a:rPr>
                        <a:t>f</a:t>
                      </a:r>
                      <a:r>
                        <a:rPr sz="800" spc="-20" dirty="0">
                          <a:solidFill>
                            <a:srgbClr val="FF0000"/>
                          </a:solidFill>
                          <a:latin typeface="Century Gothic"/>
                          <a:cs typeface="Century Gothic"/>
                        </a:rPr>
                        <a:t> </a:t>
                      </a:r>
                      <a:r>
                        <a:rPr sz="800" spc="10" dirty="0">
                          <a:solidFill>
                            <a:srgbClr val="FF0000"/>
                          </a:solidFill>
                          <a:latin typeface="Century Gothic"/>
                          <a:cs typeface="Century Gothic"/>
                        </a:rPr>
                        <a:t>i</a:t>
                      </a:r>
                      <a:r>
                        <a:rPr sz="800" dirty="0">
                          <a:solidFill>
                            <a:srgbClr val="FF0000"/>
                          </a:solidFill>
                          <a:latin typeface="Century Gothic"/>
                          <a:cs typeface="Century Gothic"/>
                        </a:rPr>
                        <a:t>n</a:t>
                      </a:r>
                      <a:r>
                        <a:rPr sz="800" spc="-5" dirty="0">
                          <a:solidFill>
                            <a:srgbClr val="FF0000"/>
                          </a:solidFill>
                          <a:latin typeface="Century Gothic"/>
                          <a:cs typeface="Century Gothic"/>
                        </a:rPr>
                        <a:t>d</a:t>
                      </a:r>
                      <a:r>
                        <a:rPr sz="800" dirty="0">
                          <a:solidFill>
                            <a:srgbClr val="FF0000"/>
                          </a:solidFill>
                          <a:latin typeface="Century Gothic"/>
                          <a:cs typeface="Century Gothic"/>
                        </a:rPr>
                        <a:t>u</a:t>
                      </a:r>
                      <a:r>
                        <a:rPr sz="800" spc="-5" dirty="0">
                          <a:solidFill>
                            <a:srgbClr val="FF0000"/>
                          </a:solidFill>
                          <a:latin typeface="Century Gothic"/>
                          <a:cs typeface="Century Gothic"/>
                        </a:rPr>
                        <a:t>s</a:t>
                      </a:r>
                      <a:r>
                        <a:rPr sz="800" spc="-10" dirty="0">
                          <a:solidFill>
                            <a:srgbClr val="FF0000"/>
                          </a:solidFill>
                          <a:latin typeface="Century Gothic"/>
                          <a:cs typeface="Century Gothic"/>
                        </a:rPr>
                        <a:t>t</a:t>
                      </a:r>
                      <a:r>
                        <a:rPr sz="800" spc="5" dirty="0">
                          <a:solidFill>
                            <a:srgbClr val="FF0000"/>
                          </a:solidFill>
                          <a:latin typeface="Century Gothic"/>
                          <a:cs typeface="Century Gothic"/>
                        </a:rPr>
                        <a:t>r</a:t>
                      </a:r>
                      <a:r>
                        <a:rPr sz="800" dirty="0">
                          <a:solidFill>
                            <a:srgbClr val="FF0000"/>
                          </a:solidFill>
                          <a:latin typeface="Century Gothic"/>
                          <a:cs typeface="Century Gothic"/>
                        </a:rPr>
                        <a:t>y </a:t>
                      </a:r>
                      <a:r>
                        <a:rPr sz="800" spc="-5" dirty="0">
                          <a:solidFill>
                            <a:srgbClr val="FF0000"/>
                          </a:solidFill>
                          <a:latin typeface="Century Gothic"/>
                          <a:cs typeface="Century Gothic"/>
                        </a:rPr>
                        <a:t>pa</a:t>
                      </a:r>
                      <a:r>
                        <a:rPr sz="800" spc="5" dirty="0">
                          <a:solidFill>
                            <a:srgbClr val="FF0000"/>
                          </a:solidFill>
                          <a:latin typeface="Century Gothic"/>
                          <a:cs typeface="Century Gothic"/>
                        </a:rPr>
                        <a:t>r</a:t>
                      </a:r>
                      <a:r>
                        <a:rPr sz="800" spc="-10" dirty="0">
                          <a:solidFill>
                            <a:srgbClr val="FF0000"/>
                          </a:solidFill>
                          <a:latin typeface="Century Gothic"/>
                          <a:cs typeface="Century Gothic"/>
                        </a:rPr>
                        <a:t>t</a:t>
                      </a:r>
                      <a:r>
                        <a:rPr sz="800" dirty="0">
                          <a:solidFill>
                            <a:srgbClr val="FF0000"/>
                          </a:solidFill>
                          <a:latin typeface="Century Gothic"/>
                          <a:cs typeface="Century Gothic"/>
                        </a:rPr>
                        <a:t>ne</a:t>
                      </a:r>
                      <a:r>
                        <a:rPr sz="800" spc="5" dirty="0">
                          <a:solidFill>
                            <a:srgbClr val="FF0000"/>
                          </a:solidFill>
                          <a:latin typeface="Century Gothic"/>
                          <a:cs typeface="Century Gothic"/>
                        </a:rPr>
                        <a:t>r</a:t>
                      </a:r>
                      <a:r>
                        <a:rPr sz="800" dirty="0">
                          <a:solidFill>
                            <a:srgbClr val="FF0000"/>
                          </a:solidFill>
                          <a:latin typeface="Century Gothic"/>
                          <a:cs typeface="Century Gothic"/>
                        </a:rPr>
                        <a:t>s </a:t>
                      </a:r>
                      <a:r>
                        <a:rPr sz="800" spc="-10" dirty="0">
                          <a:solidFill>
                            <a:srgbClr val="FF0000"/>
                          </a:solidFill>
                          <a:latin typeface="Century Gothic"/>
                          <a:cs typeface="Century Gothic"/>
                        </a:rPr>
                        <a:t>g</a:t>
                      </a:r>
                      <a:r>
                        <a:rPr sz="800" spc="-5" dirty="0">
                          <a:solidFill>
                            <a:srgbClr val="FF0000"/>
                          </a:solidFill>
                          <a:latin typeface="Century Gothic"/>
                          <a:cs typeface="Century Gothic"/>
                        </a:rPr>
                        <a:t>o</a:t>
                      </a:r>
                      <a:r>
                        <a:rPr sz="800" dirty="0">
                          <a:solidFill>
                            <a:srgbClr val="FF0000"/>
                          </a:solidFill>
                          <a:latin typeface="Century Gothic"/>
                          <a:cs typeface="Century Gothic"/>
                        </a:rPr>
                        <a:t>es he</a:t>
                      </a:r>
                      <a:r>
                        <a:rPr sz="800" spc="-10" dirty="0">
                          <a:solidFill>
                            <a:srgbClr val="FF0000"/>
                          </a:solidFill>
                          <a:latin typeface="Century Gothic"/>
                          <a:cs typeface="Century Gothic"/>
                        </a:rPr>
                        <a:t>r</a:t>
                      </a:r>
                      <a:r>
                        <a:rPr sz="800" dirty="0">
                          <a:solidFill>
                            <a:srgbClr val="FF0000"/>
                          </a:solidFill>
                          <a:latin typeface="Century Gothic"/>
                          <a:cs typeface="Century Gothic"/>
                        </a:rPr>
                        <a:t>e.</a:t>
                      </a:r>
                      <a:endParaRPr sz="800">
                        <a:latin typeface="Century Gothic"/>
                        <a:cs typeface="Century Gothic"/>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tcPr>
                </a:tc>
                <a:tc gridSpan="2">
                  <a:txBody>
                    <a:bodyPr/>
                    <a:lstStyle/>
                    <a:p>
                      <a:pPr marL="62865">
                        <a:lnSpc>
                          <a:spcPct val="100000"/>
                        </a:lnSpc>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f</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10" dirty="0">
                          <a:latin typeface="Century Gothic"/>
                          <a:cs typeface="Century Gothic"/>
                        </a:rPr>
                        <a:t>g</a:t>
                      </a:r>
                      <a:r>
                        <a:rPr sz="800" dirty="0">
                          <a:latin typeface="Century Gothic"/>
                          <a:cs typeface="Century Gothic"/>
                        </a:rPr>
                        <a:t>ue</a:t>
                      </a:r>
                      <a:endParaRPr sz="800">
                        <a:latin typeface="Century Gothic"/>
                        <a:cs typeface="Century Gothic"/>
                      </a:endParaRPr>
                    </a:p>
                    <a:p>
                      <a:pPr marL="62865" marR="131445">
                        <a:lnSpc>
                          <a:spcPct val="102200"/>
                        </a:lnSpc>
                        <a:spcBef>
                          <a:spcPts val="600"/>
                        </a:spcBef>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d</a:t>
                      </a:r>
                      <a:r>
                        <a:rPr sz="800" spc="15" dirty="0">
                          <a:latin typeface="Century Gothic"/>
                          <a:cs typeface="Century Gothic"/>
                        </a:rPr>
                        <a:t>e</a:t>
                      </a:r>
                      <a:r>
                        <a:rPr sz="800" spc="-20" dirty="0">
                          <a:latin typeface="Century Gothic"/>
                          <a:cs typeface="Century Gothic"/>
                        </a:rPr>
                        <a:t>m</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dirty="0">
                          <a:latin typeface="Century Gothic"/>
                          <a:cs typeface="Century Gothic"/>
                        </a:rPr>
                        <a:t>a </a:t>
                      </a:r>
                      <a:r>
                        <a:rPr sz="800" spc="-20" dirty="0">
                          <a:latin typeface="Century Gothic"/>
                          <a:cs typeface="Century Gothic"/>
                        </a:rPr>
                        <a:t>m</a:t>
                      </a:r>
                      <a:r>
                        <a:rPr sz="800" spc="-5" dirty="0">
                          <a:latin typeface="Century Gothic"/>
                          <a:cs typeface="Century Gothic"/>
                        </a:rPr>
                        <a:t>o</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t</a:t>
                      </a:r>
                      <a:r>
                        <a:rPr sz="800" spc="-5" dirty="0">
                          <a:latin typeface="Century Gothic"/>
                          <a:cs typeface="Century Gothic"/>
                        </a:rPr>
                        <a:t>a</a:t>
                      </a:r>
                      <a:r>
                        <a:rPr sz="800" dirty="0">
                          <a:latin typeface="Century Gothic"/>
                          <a:cs typeface="Century Gothic"/>
                        </a:rPr>
                        <a:t>len</a:t>
                      </a:r>
                      <a:r>
                        <a:rPr sz="800" spc="-10" dirty="0">
                          <a:latin typeface="Century Gothic"/>
                          <a:cs typeface="Century Gothic"/>
                        </a:rPr>
                        <a:t>t</a:t>
                      </a:r>
                      <a:r>
                        <a:rPr sz="800" dirty="0">
                          <a:latin typeface="Century Gothic"/>
                          <a:cs typeface="Century Gothic"/>
                        </a:rPr>
                        <a:t>ed</a:t>
                      </a:r>
                      <a:r>
                        <a:rPr sz="800" spc="-5" dirty="0">
                          <a:latin typeface="Century Gothic"/>
                          <a:cs typeface="Century Gothic"/>
                        </a:rPr>
                        <a:t> 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el</a:t>
                      </a:r>
                      <a:r>
                        <a:rPr sz="800" spc="10" dirty="0">
                          <a:latin typeface="Century Gothic"/>
                          <a:cs typeface="Century Gothic"/>
                        </a:rPr>
                        <a:t>i</a:t>
                      </a:r>
                      <a:r>
                        <a:rPr sz="800" dirty="0">
                          <a:latin typeface="Century Gothic"/>
                          <a:cs typeface="Century Gothic"/>
                        </a:rPr>
                        <a:t>ne</a:t>
                      </a:r>
                      <a:endParaRPr sz="800">
                        <a:latin typeface="Century Gothic"/>
                        <a:cs typeface="Century Gothic"/>
                      </a:endParaRPr>
                    </a:p>
                    <a:p>
                      <a:pPr marL="62865" marR="131445">
                        <a:lnSpc>
                          <a:spcPct val="102200"/>
                        </a:lnSpc>
                        <a:spcBef>
                          <a:spcPts val="600"/>
                        </a:spcBef>
                      </a:pPr>
                      <a:r>
                        <a:rPr sz="800" spc="-30" dirty="0">
                          <a:latin typeface="Century Gothic"/>
                          <a:cs typeface="Century Gothic"/>
                        </a:rPr>
                        <a:t>A</a:t>
                      </a:r>
                      <a:r>
                        <a:rPr sz="800" spc="10" dirty="0">
                          <a:latin typeface="Century Gothic"/>
                          <a:cs typeface="Century Gothic"/>
                        </a:rPr>
                        <a:t>l</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d</a:t>
                      </a:r>
                      <a:r>
                        <a:rPr sz="800" dirty="0">
                          <a:latin typeface="Century Gothic"/>
                          <a:cs typeface="Century Gothic"/>
                        </a:rPr>
                        <a:t>y h</a:t>
                      </a:r>
                      <a:r>
                        <a:rPr sz="800" spc="-5" dirty="0">
                          <a:latin typeface="Century Gothic"/>
                          <a:cs typeface="Century Gothic"/>
                        </a:rPr>
                        <a:t>a</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 </a:t>
                      </a:r>
                      <a:r>
                        <a:rPr sz="800" spc="1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tab</a:t>
                      </a:r>
                      <a:r>
                        <a:rPr sz="800" dirty="0">
                          <a:latin typeface="Century Gothic"/>
                          <a:cs typeface="Century Gothic"/>
                        </a:rPr>
                        <a:t>le</a:t>
                      </a:r>
                      <a:endParaRPr sz="800">
                        <a:latin typeface="Century Gothic"/>
                        <a:cs typeface="Century Gothic"/>
                      </a:endParaRPr>
                    </a:p>
                    <a:p>
                      <a:pPr marL="62865" marR="215900">
                        <a:lnSpc>
                          <a:spcPct val="102200"/>
                        </a:lnSpc>
                        <a:spcBef>
                          <a:spcPts val="600"/>
                        </a:spcBef>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n</a:t>
                      </a:r>
                      <a:r>
                        <a:rPr sz="800" spc="-5" dirty="0">
                          <a:latin typeface="Century Gothic"/>
                          <a:cs typeface="Century Gothic"/>
                        </a:rPr>
                        <a:t>o</a:t>
                      </a:r>
                      <a:r>
                        <a:rPr sz="800" dirty="0">
                          <a:latin typeface="Century Gothic"/>
                          <a:cs typeface="Century Gothic"/>
                        </a:rPr>
                        <a:t>t</a:t>
                      </a:r>
                      <a:r>
                        <a:rPr sz="800" spc="-5" dirty="0">
                          <a:latin typeface="Century Gothic"/>
                          <a:cs typeface="Century Gothic"/>
                        </a:rPr>
                        <a:t> </a:t>
                      </a:r>
                      <a:r>
                        <a:rPr sz="800" dirty="0">
                          <a:latin typeface="Century Gothic"/>
                          <a:cs typeface="Century Gothic"/>
                        </a:rPr>
                        <a:t>h</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o</a:t>
                      </a:r>
                      <a:r>
                        <a:rPr sz="800" spc="5" dirty="0">
                          <a:latin typeface="Century Gothic"/>
                          <a:cs typeface="Century Gothic"/>
                        </a:rPr>
                        <a:t>r</a:t>
                      </a:r>
                      <a:r>
                        <a:rPr sz="800" dirty="0">
                          <a:latin typeface="Century Gothic"/>
                          <a:cs typeface="Century Gothic"/>
                        </a:rPr>
                        <a:t>ing </a:t>
                      </a:r>
                      <a:r>
                        <a:rPr sz="800" spc="5" dirty="0">
                          <a:latin typeface="Century Gothic"/>
                          <a:cs typeface="Century Gothic"/>
                        </a:rPr>
                        <a:t>c</a:t>
                      </a:r>
                      <a:r>
                        <a:rPr sz="800" spc="-5" dirty="0">
                          <a:latin typeface="Century Gothic"/>
                          <a:cs typeface="Century Gothic"/>
                        </a:rPr>
                        <a:t>om</a:t>
                      </a:r>
                      <a:r>
                        <a:rPr sz="800" spc="-20" dirty="0">
                          <a:latin typeface="Century Gothic"/>
                          <a:cs typeface="Century Gothic"/>
                        </a:rPr>
                        <a:t>m</a:t>
                      </a:r>
                      <a:r>
                        <a:rPr sz="800" spc="10" dirty="0">
                          <a:latin typeface="Century Gothic"/>
                          <a:cs typeface="Century Gothic"/>
                        </a:rPr>
                        <a:t>i</a:t>
                      </a:r>
                      <a:r>
                        <a:rPr sz="800" spc="5" dirty="0">
                          <a:latin typeface="Century Gothic"/>
                          <a:cs typeface="Century Gothic"/>
                        </a:rPr>
                        <a:t>t</a:t>
                      </a:r>
                      <a:r>
                        <a:rPr sz="800" spc="-20" dirty="0">
                          <a:latin typeface="Century Gothic"/>
                          <a:cs typeface="Century Gothic"/>
                        </a:rPr>
                        <a:t>m</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s</a:t>
                      </a:r>
                      <a:r>
                        <a:rPr sz="800" spc="25" dirty="0">
                          <a:latin typeface="Century Gothic"/>
                          <a:cs typeface="Century Gothic"/>
                        </a:rPr>
                        <a:t> </a:t>
                      </a:r>
                      <a:r>
                        <a:rPr sz="800" spc="-35" dirty="0">
                          <a:latin typeface="Century Gothic"/>
                          <a:cs typeface="Century Gothic"/>
                        </a:rPr>
                        <a:t>(</a:t>
                      </a:r>
                      <a:r>
                        <a:rPr sz="800" spc="5" dirty="0">
                          <a:latin typeface="Century Gothic"/>
                          <a:cs typeface="Century Gothic"/>
                        </a:rPr>
                        <a:t>c</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n</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 le</a:t>
                      </a:r>
                      <a:r>
                        <a:rPr sz="800" spc="-5" dirty="0">
                          <a:latin typeface="Century Gothic"/>
                          <a:cs typeface="Century Gothic"/>
                        </a:rPr>
                        <a:t>ad</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h</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dow</a:t>
                      </a:r>
                      <a:r>
                        <a:rPr sz="800" dirty="0">
                          <a:latin typeface="Century Gothic"/>
                          <a:cs typeface="Century Gothic"/>
                        </a:rPr>
                        <a:t>n-</a:t>
                      </a:r>
                      <a:r>
                        <a:rPr sz="800" spc="-5" dirty="0">
                          <a:latin typeface="Century Gothic"/>
                          <a:cs typeface="Century Gothic"/>
                        </a:rPr>
                        <a:t>s</a:t>
                      </a:r>
                      <a:r>
                        <a:rPr sz="800" spc="10" dirty="0">
                          <a:latin typeface="Century Gothic"/>
                          <a:cs typeface="Century Gothic"/>
                        </a:rPr>
                        <a:t>i</a:t>
                      </a:r>
                      <a:r>
                        <a:rPr sz="800" spc="-15" dirty="0">
                          <a:latin typeface="Century Gothic"/>
                          <a:cs typeface="Century Gothic"/>
                        </a:rPr>
                        <a:t>z</a:t>
                      </a:r>
                      <a:r>
                        <a:rPr sz="800" dirty="0">
                          <a:latin typeface="Century Gothic"/>
                          <a:cs typeface="Century Gothic"/>
                        </a:rPr>
                        <a:t>in</a:t>
                      </a:r>
                      <a:r>
                        <a:rPr sz="800" spc="-10" dirty="0">
                          <a:latin typeface="Century Gothic"/>
                          <a:cs typeface="Century Gothic"/>
                        </a:rPr>
                        <a:t>g</a:t>
                      </a:r>
                      <a:r>
                        <a:rPr sz="800" dirty="0">
                          <a:latin typeface="Century Gothic"/>
                          <a:cs typeface="Century Gothic"/>
                        </a:rPr>
                        <a:t>, e</a:t>
                      </a:r>
                      <a:r>
                        <a:rPr sz="800" spc="-5" dirty="0">
                          <a:latin typeface="Century Gothic"/>
                          <a:cs typeface="Century Gothic"/>
                        </a:rPr>
                        <a:t>t</a:t>
                      </a:r>
                      <a:r>
                        <a:rPr sz="800" spc="5" dirty="0">
                          <a:latin typeface="Century Gothic"/>
                          <a:cs typeface="Century Gothic"/>
                        </a:rPr>
                        <a:t>c</a:t>
                      </a:r>
                      <a:r>
                        <a:rPr sz="800" spc="-10" dirty="0">
                          <a:latin typeface="Century Gothic"/>
                          <a:cs typeface="Century Gothic"/>
                        </a:rPr>
                        <a:t>.)</a:t>
                      </a:r>
                      <a:endParaRPr sz="800">
                        <a:latin typeface="Century Gothic"/>
                        <a:cs typeface="Century Gothic"/>
                      </a:endParaRPr>
                    </a:p>
                  </a:txBody>
                  <a:tcPr marL="0" marR="0" marT="0" marB="0">
                    <a:lnL w="7365">
                      <a:solidFill>
                        <a:srgbClr val="000000"/>
                      </a:solidFill>
                      <a:prstDash val="solid"/>
                    </a:lnL>
                    <a:lnR w="13461">
                      <a:solidFill>
                        <a:srgbClr val="000000"/>
                      </a:solidFill>
                      <a:prstDash val="solid"/>
                    </a:lnR>
                    <a:lnT w="7366">
                      <a:solidFill>
                        <a:srgbClr val="000000"/>
                      </a:solidFill>
                      <a:prstDash val="solid"/>
                    </a:lnT>
                    <a:lnB w="7378">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302">
                <a:tc gridSpan="7">
                  <a:txBody>
                    <a:bodyPr/>
                    <a:lstStyle/>
                    <a:p>
                      <a:pPr marL="61594">
                        <a:lnSpc>
                          <a:spcPct val="100000"/>
                        </a:lnSpc>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ion Pl</a:t>
                      </a:r>
                      <a:r>
                        <a:rPr sz="800" b="1" spc="5" dirty="0">
                          <a:solidFill>
                            <a:schemeClr val="bg1"/>
                          </a:solidFill>
                          <a:latin typeface="Century Gothic"/>
                          <a:cs typeface="Century Gothic"/>
                        </a:rPr>
                        <a:t>a</a:t>
                      </a:r>
                      <a:r>
                        <a:rPr sz="800" b="1" dirty="0">
                          <a:solidFill>
                            <a:schemeClr val="bg1"/>
                          </a:solidFill>
                          <a:latin typeface="Century Gothic"/>
                          <a:cs typeface="Century Gothic"/>
                        </a:rPr>
                        <a:t>n: In</a:t>
                      </a:r>
                      <a:r>
                        <a:rPr sz="800" b="1" spc="5" dirty="0">
                          <a:solidFill>
                            <a:schemeClr val="bg1"/>
                          </a:solidFill>
                          <a:latin typeface="Century Gothic"/>
                          <a:cs typeface="Century Gothic"/>
                        </a:rPr>
                        <a:t>d</a:t>
                      </a:r>
                      <a:r>
                        <a:rPr sz="800" b="1" dirty="0">
                          <a:solidFill>
                            <a:schemeClr val="bg1"/>
                          </a:solidFill>
                          <a:latin typeface="Century Gothic"/>
                          <a:cs typeface="Century Gothic"/>
                        </a:rPr>
                        <a:t>us</a:t>
                      </a:r>
                      <a:r>
                        <a:rPr sz="800" b="1" spc="-10" dirty="0">
                          <a:solidFill>
                            <a:schemeClr val="bg1"/>
                          </a:solidFill>
                          <a:latin typeface="Century Gothic"/>
                          <a:cs typeface="Century Gothic"/>
                        </a:rPr>
                        <a:t>t</a:t>
                      </a:r>
                      <a:r>
                        <a:rPr sz="800" b="1" dirty="0">
                          <a:solidFill>
                            <a:schemeClr val="bg1"/>
                          </a:solidFill>
                          <a:latin typeface="Century Gothic"/>
                          <a:cs typeface="Century Gothic"/>
                        </a:rPr>
                        <a:t>ry</a:t>
                      </a:r>
                      <a:r>
                        <a:rPr sz="800" b="1" spc="5" dirty="0">
                          <a:solidFill>
                            <a:schemeClr val="bg1"/>
                          </a:solidFill>
                          <a:latin typeface="Century Gothic"/>
                          <a:cs typeface="Century Gothic"/>
                        </a:rPr>
                        <a:t> </a:t>
                      </a:r>
                      <a:r>
                        <a:rPr sz="800" b="1" dirty="0">
                          <a:solidFill>
                            <a:schemeClr val="bg1"/>
                          </a:solidFill>
                          <a:latin typeface="Century Gothic"/>
                          <a:cs typeface="Century Gothic"/>
                        </a:rPr>
                        <a:t>en</a:t>
                      </a:r>
                      <a:r>
                        <a:rPr sz="800" b="1" spc="5" dirty="0">
                          <a:solidFill>
                            <a:schemeClr val="bg1"/>
                          </a:solidFill>
                          <a:latin typeface="Century Gothic"/>
                          <a:cs typeface="Century Gothic"/>
                        </a:rPr>
                        <a:t>ga</a:t>
                      </a:r>
                      <a:r>
                        <a:rPr sz="800" b="1" spc="-10" dirty="0">
                          <a:solidFill>
                            <a:schemeClr val="bg1"/>
                          </a:solidFill>
                          <a:latin typeface="Century Gothic"/>
                          <a:cs typeface="Century Gothic"/>
                        </a:rPr>
                        <a:t>g</a:t>
                      </a:r>
                      <a:r>
                        <a:rPr sz="800" b="1" dirty="0">
                          <a:solidFill>
                            <a:schemeClr val="bg1"/>
                          </a:solidFill>
                          <a:latin typeface="Century Gothic"/>
                          <a:cs typeface="Century Gothic"/>
                        </a:rPr>
                        <a:t>e</a:t>
                      </a:r>
                      <a:r>
                        <a:rPr sz="800" b="1" spc="5" dirty="0">
                          <a:solidFill>
                            <a:schemeClr val="bg1"/>
                          </a:solidFill>
                          <a:latin typeface="Century Gothic"/>
                          <a:cs typeface="Century Gothic"/>
                        </a:rPr>
                        <a:t>m</a:t>
                      </a:r>
                      <a:r>
                        <a:rPr sz="800" b="1" dirty="0">
                          <a:solidFill>
                            <a:schemeClr val="bg1"/>
                          </a:solidFill>
                          <a:latin typeface="Century Gothic"/>
                          <a:cs typeface="Century Gothic"/>
                        </a:rPr>
                        <a:t>en</a:t>
                      </a:r>
                      <a:r>
                        <a:rPr sz="800" b="1" spc="-10" dirty="0">
                          <a:solidFill>
                            <a:schemeClr val="bg1"/>
                          </a:solidFill>
                          <a:latin typeface="Century Gothic"/>
                          <a:cs typeface="Century Gothic"/>
                        </a:rPr>
                        <a:t>t</a:t>
                      </a:r>
                      <a:r>
                        <a:rPr sz="800" b="1" dirty="0">
                          <a:solidFill>
                            <a:schemeClr val="bg1"/>
                          </a:solidFill>
                          <a:latin typeface="Century Gothic"/>
                          <a:cs typeface="Century Gothic"/>
                        </a:rPr>
                        <a:t>:</a:t>
                      </a:r>
                      <a:r>
                        <a:rPr sz="800" b="1" spc="10" dirty="0">
                          <a:solidFill>
                            <a:schemeClr val="bg1"/>
                          </a:solidFill>
                          <a:latin typeface="Century Gothic"/>
                          <a:cs typeface="Century Gothic"/>
                        </a:rPr>
                        <a:t> </a:t>
                      </a:r>
                      <a:r>
                        <a:rPr sz="800" i="1" spc="-25" dirty="0">
                          <a:solidFill>
                            <a:schemeClr val="bg1"/>
                          </a:solidFill>
                          <a:latin typeface="Century Gothic"/>
                          <a:cs typeface="Century Gothic"/>
                        </a:rPr>
                        <a:t>M</a:t>
                      </a:r>
                      <a:r>
                        <a:rPr sz="800" i="1" spc="-5" dirty="0">
                          <a:solidFill>
                            <a:schemeClr val="bg1"/>
                          </a:solidFill>
                          <a:latin typeface="Century Gothic"/>
                          <a:cs typeface="Century Gothic"/>
                        </a:rPr>
                        <a:t>a</a:t>
                      </a:r>
                      <a:r>
                        <a:rPr sz="800" i="1" dirty="0">
                          <a:solidFill>
                            <a:schemeClr val="bg1"/>
                          </a:solidFill>
                          <a:latin typeface="Century Gothic"/>
                          <a:cs typeface="Century Gothic"/>
                        </a:rPr>
                        <a:t>in</a:t>
                      </a:r>
                      <a:r>
                        <a:rPr sz="800" i="1" spc="15" dirty="0">
                          <a:solidFill>
                            <a:schemeClr val="bg1"/>
                          </a:solidFill>
                          <a:latin typeface="Century Gothic"/>
                          <a:cs typeface="Century Gothic"/>
                        </a:rPr>
                        <a:t>t</a:t>
                      </a:r>
                      <a:r>
                        <a:rPr sz="800" i="1" spc="-5" dirty="0">
                          <a:solidFill>
                            <a:schemeClr val="bg1"/>
                          </a:solidFill>
                          <a:latin typeface="Century Gothic"/>
                          <a:cs typeface="Century Gothic"/>
                        </a:rPr>
                        <a:t>a</a:t>
                      </a:r>
                      <a:r>
                        <a:rPr sz="800" i="1" dirty="0">
                          <a:solidFill>
                            <a:schemeClr val="bg1"/>
                          </a:solidFill>
                          <a:latin typeface="Century Gothic"/>
                          <a:cs typeface="Century Gothic"/>
                        </a:rPr>
                        <a:t>in/ex</a:t>
                      </a:r>
                      <a:r>
                        <a:rPr sz="800" i="1" spc="-5" dirty="0">
                          <a:solidFill>
                            <a:schemeClr val="bg1"/>
                          </a:solidFill>
                          <a:latin typeface="Century Gothic"/>
                          <a:cs typeface="Century Gothic"/>
                        </a:rPr>
                        <a:t>pa</a:t>
                      </a:r>
                      <a:r>
                        <a:rPr sz="800" i="1" dirty="0">
                          <a:solidFill>
                            <a:schemeClr val="bg1"/>
                          </a:solidFill>
                          <a:latin typeface="Century Gothic"/>
                          <a:cs typeface="Century Gothic"/>
                        </a:rPr>
                        <a:t>nd</a:t>
                      </a:r>
                      <a:r>
                        <a:rPr sz="800" i="1" spc="-5" dirty="0">
                          <a:solidFill>
                            <a:schemeClr val="bg1"/>
                          </a:solidFill>
                          <a:latin typeface="Century Gothic"/>
                          <a:cs typeface="Century Gothic"/>
                        </a:rPr>
                        <a:t> </a:t>
                      </a:r>
                      <a:r>
                        <a:rPr sz="800" i="1" spc="-10" dirty="0">
                          <a:solidFill>
                            <a:schemeClr val="bg1"/>
                          </a:solidFill>
                          <a:latin typeface="Century Gothic"/>
                          <a:cs typeface="Century Gothic"/>
                        </a:rPr>
                        <a:t>c</a:t>
                      </a:r>
                      <a:r>
                        <a:rPr sz="800" i="1" dirty="0">
                          <a:solidFill>
                            <a:schemeClr val="bg1"/>
                          </a:solidFill>
                          <a:latin typeface="Century Gothic"/>
                          <a:cs typeface="Century Gothic"/>
                        </a:rPr>
                        <a:t>u</a:t>
                      </a:r>
                      <a:r>
                        <a:rPr sz="800" i="1" spc="5" dirty="0">
                          <a:solidFill>
                            <a:schemeClr val="bg1"/>
                          </a:solidFill>
                          <a:latin typeface="Century Gothic"/>
                          <a:cs typeface="Century Gothic"/>
                        </a:rPr>
                        <a:t>r</a:t>
                      </a:r>
                      <a:r>
                        <a:rPr sz="800" i="1" spc="-10" dirty="0">
                          <a:solidFill>
                            <a:schemeClr val="bg1"/>
                          </a:solidFill>
                          <a:latin typeface="Century Gothic"/>
                          <a:cs typeface="Century Gothic"/>
                        </a:rPr>
                        <a:t>r</a:t>
                      </a:r>
                      <a:r>
                        <a:rPr sz="800" i="1" dirty="0">
                          <a:solidFill>
                            <a:schemeClr val="bg1"/>
                          </a:solidFill>
                          <a:latin typeface="Century Gothic"/>
                          <a:cs typeface="Century Gothic"/>
                        </a:rPr>
                        <a:t>e</a:t>
                      </a:r>
                      <a:r>
                        <a:rPr sz="800" i="1" spc="-10" dirty="0">
                          <a:solidFill>
                            <a:schemeClr val="bg1"/>
                          </a:solidFill>
                          <a:latin typeface="Century Gothic"/>
                          <a:cs typeface="Century Gothic"/>
                        </a:rPr>
                        <a:t>n</a:t>
                      </a:r>
                      <a:r>
                        <a:rPr sz="800" i="1" dirty="0">
                          <a:solidFill>
                            <a:schemeClr val="bg1"/>
                          </a:solidFill>
                          <a:latin typeface="Century Gothic"/>
                          <a:cs typeface="Century Gothic"/>
                        </a:rPr>
                        <a:t>t</a:t>
                      </a:r>
                      <a:r>
                        <a:rPr sz="800" i="1" spc="5" dirty="0">
                          <a:solidFill>
                            <a:schemeClr val="bg1"/>
                          </a:solidFill>
                          <a:latin typeface="Century Gothic"/>
                          <a:cs typeface="Century Gothic"/>
                        </a:rPr>
                        <a:t> </a:t>
                      </a:r>
                      <a:r>
                        <a:rPr sz="800" i="1" dirty="0">
                          <a:solidFill>
                            <a:schemeClr val="bg1"/>
                          </a:solidFill>
                          <a:latin typeface="Century Gothic"/>
                          <a:cs typeface="Century Gothic"/>
                        </a:rPr>
                        <a:t>e</a:t>
                      </a:r>
                      <a:r>
                        <a:rPr sz="800" i="1" spc="-5" dirty="0">
                          <a:solidFill>
                            <a:schemeClr val="bg1"/>
                          </a:solidFill>
                          <a:latin typeface="Century Gothic"/>
                          <a:cs typeface="Century Gothic"/>
                        </a:rPr>
                        <a:t>mp</a:t>
                      </a:r>
                      <a:r>
                        <a:rPr sz="800" i="1" spc="10" dirty="0">
                          <a:solidFill>
                            <a:schemeClr val="bg1"/>
                          </a:solidFill>
                          <a:latin typeface="Century Gothic"/>
                          <a:cs typeface="Century Gothic"/>
                        </a:rPr>
                        <a:t>l</a:t>
                      </a:r>
                      <a:r>
                        <a:rPr sz="800" i="1" spc="-5" dirty="0">
                          <a:solidFill>
                            <a:schemeClr val="bg1"/>
                          </a:solidFill>
                          <a:latin typeface="Century Gothic"/>
                          <a:cs typeface="Century Gothic"/>
                        </a:rPr>
                        <a:t>oy</a:t>
                      </a:r>
                      <a:r>
                        <a:rPr sz="800" i="1" spc="-10" dirty="0">
                          <a:solidFill>
                            <a:schemeClr val="bg1"/>
                          </a:solidFill>
                          <a:latin typeface="Century Gothic"/>
                          <a:cs typeface="Century Gothic"/>
                        </a:rPr>
                        <a:t>e</a:t>
                      </a:r>
                      <a:r>
                        <a:rPr sz="800" i="1" dirty="0">
                          <a:solidFill>
                            <a:schemeClr val="bg1"/>
                          </a:solidFill>
                          <a:latin typeface="Century Gothic"/>
                          <a:cs typeface="Century Gothic"/>
                        </a:rPr>
                        <a:t>r</a:t>
                      </a:r>
                      <a:r>
                        <a:rPr sz="800" i="1" spc="5" dirty="0">
                          <a:solidFill>
                            <a:schemeClr val="bg1"/>
                          </a:solidFill>
                          <a:latin typeface="Century Gothic"/>
                          <a:cs typeface="Century Gothic"/>
                        </a:rPr>
                        <a:t> </a:t>
                      </a:r>
                      <a:r>
                        <a:rPr sz="800" i="1" spc="-5" dirty="0">
                          <a:solidFill>
                            <a:schemeClr val="bg1"/>
                          </a:solidFill>
                          <a:latin typeface="Century Gothic"/>
                          <a:cs typeface="Century Gothic"/>
                        </a:rPr>
                        <a:t>pa</a:t>
                      </a:r>
                      <a:r>
                        <a:rPr sz="800" i="1" spc="-10" dirty="0">
                          <a:solidFill>
                            <a:schemeClr val="bg1"/>
                          </a:solidFill>
                          <a:latin typeface="Century Gothic"/>
                          <a:cs typeface="Century Gothic"/>
                        </a:rPr>
                        <a:t>r</a:t>
                      </a:r>
                      <a:r>
                        <a:rPr sz="800" i="1" spc="5" dirty="0">
                          <a:solidFill>
                            <a:schemeClr val="bg1"/>
                          </a:solidFill>
                          <a:latin typeface="Century Gothic"/>
                          <a:cs typeface="Century Gothic"/>
                        </a:rPr>
                        <a:t>t</a:t>
                      </a:r>
                      <a:r>
                        <a:rPr sz="800" i="1" dirty="0">
                          <a:solidFill>
                            <a:schemeClr val="bg1"/>
                          </a:solidFill>
                          <a:latin typeface="Century Gothic"/>
                          <a:cs typeface="Century Gothic"/>
                        </a:rPr>
                        <a:t>n</a:t>
                      </a:r>
                      <a:r>
                        <a:rPr sz="800" i="1" spc="-10" dirty="0">
                          <a:solidFill>
                            <a:schemeClr val="bg1"/>
                          </a:solidFill>
                          <a:latin typeface="Century Gothic"/>
                          <a:cs typeface="Century Gothic"/>
                        </a:rPr>
                        <a:t>e</a:t>
                      </a:r>
                      <a:r>
                        <a:rPr sz="800" i="1" spc="5" dirty="0">
                          <a:solidFill>
                            <a:schemeClr val="bg1"/>
                          </a:solidFill>
                          <a:latin typeface="Century Gothic"/>
                          <a:cs typeface="Century Gothic"/>
                        </a:rPr>
                        <a:t>r</a:t>
                      </a:r>
                      <a:r>
                        <a:rPr sz="800" i="1" spc="-5" dirty="0">
                          <a:solidFill>
                            <a:schemeClr val="bg1"/>
                          </a:solidFill>
                          <a:latin typeface="Century Gothic"/>
                          <a:cs typeface="Century Gothic"/>
                        </a:rPr>
                        <a:t>s</a:t>
                      </a:r>
                      <a:r>
                        <a:rPr sz="800" i="1" dirty="0">
                          <a:solidFill>
                            <a:schemeClr val="bg1"/>
                          </a:solidFill>
                          <a:latin typeface="Century Gothic"/>
                          <a:cs typeface="Century Gothic"/>
                        </a:rPr>
                        <a:t>hi</a:t>
                      </a:r>
                      <a:r>
                        <a:rPr sz="800" i="1" spc="-5" dirty="0">
                          <a:solidFill>
                            <a:schemeClr val="bg1"/>
                          </a:solidFill>
                          <a:latin typeface="Century Gothic"/>
                          <a:cs typeface="Century Gothic"/>
                        </a:rPr>
                        <a:t>ps</a:t>
                      </a:r>
                      <a:r>
                        <a:rPr sz="800" i="1" dirty="0">
                          <a:solidFill>
                            <a:schemeClr val="bg1"/>
                          </a:solidFill>
                          <a:latin typeface="Century Gothic"/>
                          <a:cs typeface="Century Gothic"/>
                        </a:rPr>
                        <a:t>;</a:t>
                      </a:r>
                      <a:r>
                        <a:rPr sz="800" i="1" spc="5" dirty="0">
                          <a:solidFill>
                            <a:schemeClr val="bg1"/>
                          </a:solidFill>
                          <a:latin typeface="Century Gothic"/>
                          <a:cs typeface="Century Gothic"/>
                        </a:rPr>
                        <a:t> </a:t>
                      </a:r>
                      <a:r>
                        <a:rPr sz="800" i="1" spc="-5" dirty="0">
                          <a:solidFill>
                            <a:schemeClr val="bg1"/>
                          </a:solidFill>
                          <a:latin typeface="Century Gothic"/>
                          <a:cs typeface="Century Gothic"/>
                        </a:rPr>
                        <a:t>ad</a:t>
                      </a:r>
                      <a:r>
                        <a:rPr sz="800" i="1" dirty="0">
                          <a:solidFill>
                            <a:schemeClr val="bg1"/>
                          </a:solidFill>
                          <a:latin typeface="Century Gothic"/>
                          <a:cs typeface="Century Gothic"/>
                        </a:rPr>
                        <a:t>d</a:t>
                      </a:r>
                      <a:r>
                        <a:rPr sz="800" i="1" spc="-5" dirty="0">
                          <a:solidFill>
                            <a:schemeClr val="bg1"/>
                          </a:solidFill>
                          <a:latin typeface="Century Gothic"/>
                          <a:cs typeface="Century Gothic"/>
                        </a:rPr>
                        <a:t> </a:t>
                      </a:r>
                      <a:r>
                        <a:rPr sz="800" i="1" dirty="0">
                          <a:solidFill>
                            <a:schemeClr val="bg1"/>
                          </a:solidFill>
                          <a:latin typeface="Century Gothic"/>
                          <a:cs typeface="Century Gothic"/>
                        </a:rPr>
                        <a:t>new</a:t>
                      </a:r>
                      <a:r>
                        <a:rPr sz="800" i="1" spc="-5" dirty="0">
                          <a:solidFill>
                            <a:schemeClr val="bg1"/>
                          </a:solidFill>
                          <a:latin typeface="Century Gothic"/>
                          <a:cs typeface="Century Gothic"/>
                        </a:rPr>
                        <a:t> o</a:t>
                      </a:r>
                      <a:r>
                        <a:rPr sz="800" i="1" dirty="0">
                          <a:solidFill>
                            <a:schemeClr val="bg1"/>
                          </a:solidFill>
                          <a:latin typeface="Century Gothic"/>
                          <a:cs typeface="Century Gothic"/>
                        </a:rPr>
                        <a:t>ne</a:t>
                      </a:r>
                      <a:r>
                        <a:rPr sz="800" i="1" spc="-5" dirty="0">
                          <a:solidFill>
                            <a:schemeClr val="bg1"/>
                          </a:solidFill>
                          <a:latin typeface="Century Gothic"/>
                          <a:cs typeface="Century Gothic"/>
                        </a:rPr>
                        <a:t>s</a:t>
                      </a:r>
                      <a:r>
                        <a:rPr sz="800" i="1" dirty="0">
                          <a:solidFill>
                            <a:schemeClr val="bg1"/>
                          </a:solidFill>
                          <a:latin typeface="Century Gothic"/>
                          <a:cs typeface="Century Gothic"/>
                        </a:rPr>
                        <a:t>;</a:t>
                      </a:r>
                      <a:r>
                        <a:rPr sz="800" i="1" spc="5" dirty="0">
                          <a:solidFill>
                            <a:schemeClr val="bg1"/>
                          </a:solidFill>
                          <a:latin typeface="Century Gothic"/>
                          <a:cs typeface="Century Gothic"/>
                        </a:rPr>
                        <a:t> </a:t>
                      </a:r>
                      <a:r>
                        <a:rPr sz="800" i="1" dirty="0">
                          <a:solidFill>
                            <a:schemeClr val="bg1"/>
                          </a:solidFill>
                          <a:latin typeface="Century Gothic"/>
                          <a:cs typeface="Century Gothic"/>
                        </a:rPr>
                        <a:t>e</a:t>
                      </a:r>
                      <a:r>
                        <a:rPr sz="800" i="1" spc="-10" dirty="0">
                          <a:solidFill>
                            <a:schemeClr val="bg1"/>
                          </a:solidFill>
                          <a:latin typeface="Century Gothic"/>
                          <a:cs typeface="Century Gothic"/>
                        </a:rPr>
                        <a:t>n</a:t>
                      </a:r>
                      <a:r>
                        <a:rPr sz="800" i="1" dirty="0">
                          <a:solidFill>
                            <a:schemeClr val="bg1"/>
                          </a:solidFill>
                          <a:latin typeface="Century Gothic"/>
                          <a:cs typeface="Century Gothic"/>
                        </a:rPr>
                        <a:t>h</a:t>
                      </a:r>
                      <a:r>
                        <a:rPr sz="800" i="1" spc="-5" dirty="0">
                          <a:solidFill>
                            <a:schemeClr val="bg1"/>
                          </a:solidFill>
                          <a:latin typeface="Century Gothic"/>
                          <a:cs typeface="Century Gothic"/>
                        </a:rPr>
                        <a:t>a</a:t>
                      </a:r>
                      <a:r>
                        <a:rPr sz="800" i="1" dirty="0">
                          <a:solidFill>
                            <a:schemeClr val="bg1"/>
                          </a:solidFill>
                          <a:latin typeface="Century Gothic"/>
                          <a:cs typeface="Century Gothic"/>
                        </a:rPr>
                        <a:t>n</a:t>
                      </a:r>
                      <a:r>
                        <a:rPr sz="800" i="1" spc="5" dirty="0">
                          <a:solidFill>
                            <a:schemeClr val="bg1"/>
                          </a:solidFill>
                          <a:latin typeface="Century Gothic"/>
                          <a:cs typeface="Century Gothic"/>
                        </a:rPr>
                        <a:t>c</a:t>
                      </a:r>
                      <a:r>
                        <a:rPr sz="800" i="1" dirty="0">
                          <a:solidFill>
                            <a:schemeClr val="bg1"/>
                          </a:solidFill>
                          <a:latin typeface="Century Gothic"/>
                          <a:cs typeface="Century Gothic"/>
                        </a:rPr>
                        <a:t>e</a:t>
                      </a:r>
                      <a:r>
                        <a:rPr sz="800" i="1" spc="-10" dirty="0">
                          <a:solidFill>
                            <a:schemeClr val="bg1"/>
                          </a:solidFill>
                          <a:latin typeface="Century Gothic"/>
                          <a:cs typeface="Century Gothic"/>
                        </a:rPr>
                        <a:t> </a:t>
                      </a:r>
                      <a:r>
                        <a:rPr sz="800" i="1" dirty="0">
                          <a:solidFill>
                            <a:schemeClr val="bg1"/>
                          </a:solidFill>
                          <a:latin typeface="Century Gothic"/>
                          <a:cs typeface="Century Gothic"/>
                        </a:rPr>
                        <a:t>exi</a:t>
                      </a:r>
                      <a:r>
                        <a:rPr sz="800" i="1" spc="-15" dirty="0">
                          <a:solidFill>
                            <a:schemeClr val="bg1"/>
                          </a:solidFill>
                          <a:latin typeface="Century Gothic"/>
                          <a:cs typeface="Century Gothic"/>
                        </a:rPr>
                        <a:t>s</a:t>
                      </a:r>
                      <a:r>
                        <a:rPr sz="800" i="1" spc="15" dirty="0">
                          <a:solidFill>
                            <a:schemeClr val="bg1"/>
                          </a:solidFill>
                          <a:latin typeface="Century Gothic"/>
                          <a:cs typeface="Century Gothic"/>
                        </a:rPr>
                        <a:t>t</a:t>
                      </a:r>
                      <a:r>
                        <a:rPr sz="800" i="1" dirty="0">
                          <a:solidFill>
                            <a:schemeClr val="bg1"/>
                          </a:solidFill>
                          <a:latin typeface="Century Gothic"/>
                          <a:cs typeface="Century Gothic"/>
                        </a:rPr>
                        <a:t>ing</a:t>
                      </a:r>
                      <a:r>
                        <a:rPr sz="800" i="1" spc="-5" dirty="0">
                          <a:solidFill>
                            <a:schemeClr val="bg1"/>
                          </a:solidFill>
                          <a:latin typeface="Century Gothic"/>
                          <a:cs typeface="Century Gothic"/>
                        </a:rPr>
                        <a:t> o</a:t>
                      </a:r>
                      <a:r>
                        <a:rPr sz="800" i="1" dirty="0">
                          <a:solidFill>
                            <a:schemeClr val="bg1"/>
                          </a:solidFill>
                          <a:latin typeface="Century Gothic"/>
                          <a:cs typeface="Century Gothic"/>
                        </a:rPr>
                        <a:t>ne</a:t>
                      </a:r>
                      <a:r>
                        <a:rPr sz="800" i="1" spc="-5" dirty="0">
                          <a:solidFill>
                            <a:schemeClr val="bg1"/>
                          </a:solidFill>
                          <a:latin typeface="Century Gothic"/>
                          <a:cs typeface="Century Gothic"/>
                        </a:rPr>
                        <a:t>s</a:t>
                      </a:r>
                      <a:r>
                        <a:rPr sz="800" i="1" dirty="0">
                          <a:solidFill>
                            <a:schemeClr val="bg1"/>
                          </a:solidFill>
                          <a:latin typeface="Century Gothic"/>
                          <a:cs typeface="Century Gothic"/>
                        </a:rPr>
                        <a:t>.</a:t>
                      </a:r>
                      <a:endParaRPr sz="800" dirty="0">
                        <a:solidFill>
                          <a:schemeClr val="bg1"/>
                        </a:solidFill>
                        <a:latin typeface="Century Gothic"/>
                        <a:cs typeface="Century Gothic"/>
                      </a:endParaRPr>
                    </a:p>
                  </a:txBody>
                  <a:tcPr marL="0" marR="0" marT="0" marB="0">
                    <a:lnL w="13449">
                      <a:solidFill>
                        <a:srgbClr val="000000"/>
                      </a:solidFill>
                      <a:prstDash val="solid"/>
                    </a:lnL>
                    <a:lnR w="13461">
                      <a:solidFill>
                        <a:srgbClr val="000000"/>
                      </a:solidFill>
                      <a:prstDash val="solid"/>
                    </a:lnR>
                    <a:lnT w="7378">
                      <a:solidFill>
                        <a:srgbClr val="000000"/>
                      </a:solidFill>
                      <a:prstDash val="solid"/>
                    </a:lnT>
                    <a:lnB w="7378">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87380">
                <a:tc gridSpan="2">
                  <a:txBody>
                    <a:bodyPr/>
                    <a:lstStyle/>
                    <a:p>
                      <a:pPr marL="430530">
                        <a:lnSpc>
                          <a:spcPct val="100000"/>
                        </a:lnSpc>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ivi</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y</a:t>
                      </a:r>
                      <a:r>
                        <a:rPr sz="800" b="1" dirty="0">
                          <a:solidFill>
                            <a:schemeClr val="bg1"/>
                          </a:solidFill>
                          <a:latin typeface="Century Gothic"/>
                          <a:cs typeface="Century Gothic"/>
                        </a:rPr>
                        <a:t>:</a:t>
                      </a:r>
                      <a:r>
                        <a:rPr sz="800" b="1" spc="20" dirty="0">
                          <a:solidFill>
                            <a:schemeClr val="bg1"/>
                          </a:solidFill>
                          <a:latin typeface="Century Gothic"/>
                          <a:cs typeface="Century Gothic"/>
                        </a:rPr>
                        <a:t> </a:t>
                      </a:r>
                      <a:r>
                        <a:rPr sz="800" spc="-20" dirty="0">
                          <a:solidFill>
                            <a:schemeClr val="bg1"/>
                          </a:solidFill>
                          <a:latin typeface="Century Gothic"/>
                          <a:cs typeface="Century Gothic"/>
                        </a:rPr>
                        <a:t>(</a:t>
                      </a:r>
                      <a:r>
                        <a:rPr sz="800" spc="-10" dirty="0">
                          <a:solidFill>
                            <a:schemeClr val="bg1"/>
                          </a:solidFill>
                          <a:latin typeface="Century Gothic"/>
                          <a:cs typeface="Century Gothic"/>
                        </a:rPr>
                        <a:t>N</a:t>
                      </a:r>
                      <a:r>
                        <a:rPr sz="800" dirty="0">
                          <a:solidFill>
                            <a:schemeClr val="bg1"/>
                          </a:solidFill>
                          <a:latin typeface="Century Gothic"/>
                          <a:cs typeface="Century Gothic"/>
                        </a:rPr>
                        <a:t>ext</a:t>
                      </a:r>
                      <a:r>
                        <a:rPr sz="800" spc="-5" dirty="0">
                          <a:solidFill>
                            <a:schemeClr val="bg1"/>
                          </a:solidFill>
                          <a:latin typeface="Century Gothic"/>
                          <a:cs typeface="Century Gothic"/>
                        </a:rPr>
                        <a:t> </a:t>
                      </a:r>
                      <a:r>
                        <a:rPr sz="800" spc="10" dirty="0">
                          <a:solidFill>
                            <a:schemeClr val="bg1"/>
                          </a:solidFill>
                          <a:latin typeface="Century Gothic"/>
                          <a:cs typeface="Century Gothic"/>
                        </a:rPr>
                        <a:t>s</a:t>
                      </a:r>
                      <a:r>
                        <a:rPr sz="800" spc="-10" dirty="0">
                          <a:solidFill>
                            <a:schemeClr val="bg1"/>
                          </a:solidFill>
                          <a:latin typeface="Century Gothic"/>
                          <a:cs typeface="Century Gothic"/>
                        </a:rPr>
                        <a:t>t</a:t>
                      </a:r>
                      <a:r>
                        <a:rPr sz="800" dirty="0">
                          <a:solidFill>
                            <a:schemeClr val="bg1"/>
                          </a:solidFill>
                          <a:latin typeface="Century Gothic"/>
                          <a:cs typeface="Century Gothic"/>
                        </a:rPr>
                        <a:t>ep </a:t>
                      </a:r>
                      <a:r>
                        <a:rPr sz="800" spc="5" dirty="0">
                          <a:solidFill>
                            <a:schemeClr val="bg1"/>
                          </a:solidFill>
                          <a:latin typeface="Century Gothic"/>
                          <a:cs typeface="Century Gothic"/>
                        </a:rPr>
                        <a:t>f</a:t>
                      </a:r>
                      <a:r>
                        <a:rPr sz="800" spc="-5" dirty="0">
                          <a:solidFill>
                            <a:schemeClr val="bg1"/>
                          </a:solidFill>
                          <a:latin typeface="Century Gothic"/>
                          <a:cs typeface="Century Gothic"/>
                        </a:rPr>
                        <a:t>o</a:t>
                      </a:r>
                      <a:r>
                        <a:rPr sz="800" dirty="0">
                          <a:solidFill>
                            <a:schemeClr val="bg1"/>
                          </a:solidFill>
                          <a:latin typeface="Century Gothic"/>
                          <a:cs typeface="Century Gothic"/>
                        </a:rPr>
                        <a:t>r</a:t>
                      </a:r>
                      <a:r>
                        <a:rPr sz="800" spc="5" dirty="0">
                          <a:solidFill>
                            <a:schemeClr val="bg1"/>
                          </a:solidFill>
                          <a:latin typeface="Century Gothic"/>
                          <a:cs typeface="Century Gothic"/>
                        </a:rPr>
                        <a:t> </a:t>
                      </a:r>
                      <a:r>
                        <a:rPr sz="800" spc="-20" dirty="0">
                          <a:solidFill>
                            <a:schemeClr val="bg1"/>
                          </a:solidFill>
                          <a:latin typeface="Century Gothic"/>
                          <a:cs typeface="Century Gothic"/>
                        </a:rPr>
                        <a:t>m</a:t>
                      </a:r>
                      <a:r>
                        <a:rPr sz="800" spc="-5" dirty="0">
                          <a:solidFill>
                            <a:schemeClr val="bg1"/>
                          </a:solidFill>
                          <a:latin typeface="Century Gothic"/>
                          <a:cs typeface="Century Gothic"/>
                        </a:rPr>
                        <a:t>o</a:t>
                      </a:r>
                      <a:r>
                        <a:rPr sz="800" spc="-10" dirty="0">
                          <a:solidFill>
                            <a:schemeClr val="bg1"/>
                          </a:solidFill>
                          <a:latin typeface="Century Gothic"/>
                          <a:cs typeface="Century Gothic"/>
                        </a:rPr>
                        <a:t>v</a:t>
                      </a:r>
                      <a:r>
                        <a:rPr sz="800" spc="10" dirty="0">
                          <a:solidFill>
                            <a:schemeClr val="bg1"/>
                          </a:solidFill>
                          <a:latin typeface="Century Gothic"/>
                          <a:cs typeface="Century Gothic"/>
                        </a:rPr>
                        <a:t>i</a:t>
                      </a:r>
                      <a:r>
                        <a:rPr sz="800" dirty="0">
                          <a:solidFill>
                            <a:schemeClr val="bg1"/>
                          </a:solidFill>
                          <a:latin typeface="Century Gothic"/>
                          <a:cs typeface="Century Gothic"/>
                        </a:rPr>
                        <a:t>ng</a:t>
                      </a:r>
                      <a:r>
                        <a:rPr sz="800" spc="-5" dirty="0">
                          <a:solidFill>
                            <a:schemeClr val="bg1"/>
                          </a:solidFill>
                          <a:latin typeface="Century Gothic"/>
                          <a:cs typeface="Century Gothic"/>
                        </a:rPr>
                        <a:t> </a:t>
                      </a:r>
                      <a:r>
                        <a:rPr sz="800" spc="-10" dirty="0">
                          <a:solidFill>
                            <a:schemeClr val="bg1"/>
                          </a:solidFill>
                          <a:latin typeface="Century Gothic"/>
                          <a:cs typeface="Century Gothic"/>
                        </a:rPr>
                        <a:t>t</a:t>
                      </a:r>
                      <a:r>
                        <a:rPr sz="800" spc="-5" dirty="0">
                          <a:solidFill>
                            <a:schemeClr val="bg1"/>
                          </a:solidFill>
                          <a:latin typeface="Century Gothic"/>
                          <a:cs typeface="Century Gothic"/>
                        </a:rPr>
                        <a:t>owa</a:t>
                      </a:r>
                      <a:r>
                        <a:rPr sz="800" spc="5" dirty="0">
                          <a:solidFill>
                            <a:schemeClr val="bg1"/>
                          </a:solidFill>
                          <a:latin typeface="Century Gothic"/>
                          <a:cs typeface="Century Gothic"/>
                        </a:rPr>
                        <a:t>r</a:t>
                      </a:r>
                      <a:r>
                        <a:rPr sz="800" dirty="0">
                          <a:solidFill>
                            <a:schemeClr val="bg1"/>
                          </a:solidFill>
                          <a:latin typeface="Century Gothic"/>
                          <a:cs typeface="Century Gothic"/>
                        </a:rPr>
                        <a:t>d</a:t>
                      </a:r>
                      <a:r>
                        <a:rPr sz="800" spc="-5" dirty="0">
                          <a:solidFill>
                            <a:schemeClr val="bg1"/>
                          </a:solidFill>
                          <a:latin typeface="Century Gothic"/>
                          <a:cs typeface="Century Gothic"/>
                        </a:rPr>
                        <a:t> d</a:t>
                      </a:r>
                      <a:r>
                        <a:rPr sz="800" dirty="0">
                          <a:solidFill>
                            <a:schemeClr val="bg1"/>
                          </a:solidFill>
                          <a:latin typeface="Century Gothic"/>
                          <a:cs typeface="Century Gothic"/>
                        </a:rPr>
                        <a:t>e</a:t>
                      </a:r>
                      <a:r>
                        <a:rPr sz="800" spc="-5" dirty="0">
                          <a:solidFill>
                            <a:schemeClr val="bg1"/>
                          </a:solidFill>
                          <a:latin typeface="Century Gothic"/>
                          <a:cs typeface="Century Gothic"/>
                        </a:rPr>
                        <a:t>s</a:t>
                      </a:r>
                      <a:r>
                        <a:rPr sz="800" spc="10" dirty="0">
                          <a:solidFill>
                            <a:schemeClr val="bg1"/>
                          </a:solidFill>
                          <a:latin typeface="Century Gothic"/>
                          <a:cs typeface="Century Gothic"/>
                        </a:rPr>
                        <a:t>i</a:t>
                      </a:r>
                      <a:r>
                        <a:rPr sz="800" spc="5" dirty="0">
                          <a:solidFill>
                            <a:schemeClr val="bg1"/>
                          </a:solidFill>
                          <a:latin typeface="Century Gothic"/>
                          <a:cs typeface="Century Gothic"/>
                        </a:rPr>
                        <a:t>r</a:t>
                      </a:r>
                      <a:r>
                        <a:rPr sz="800" dirty="0">
                          <a:solidFill>
                            <a:schemeClr val="bg1"/>
                          </a:solidFill>
                          <a:latin typeface="Century Gothic"/>
                          <a:cs typeface="Century Gothic"/>
                        </a:rPr>
                        <a:t>ed</a:t>
                      </a:r>
                      <a:r>
                        <a:rPr sz="800" spc="-5" dirty="0">
                          <a:solidFill>
                            <a:schemeClr val="bg1"/>
                          </a:solidFill>
                          <a:latin typeface="Century Gothic"/>
                          <a:cs typeface="Century Gothic"/>
                        </a:rPr>
                        <a:t> s</a:t>
                      </a:r>
                      <a:r>
                        <a:rPr sz="800" spc="-10" dirty="0">
                          <a:solidFill>
                            <a:schemeClr val="bg1"/>
                          </a:solidFill>
                          <a:latin typeface="Century Gothic"/>
                          <a:cs typeface="Century Gothic"/>
                        </a:rPr>
                        <a:t>t</a:t>
                      </a:r>
                      <a:r>
                        <a:rPr sz="800" spc="-5" dirty="0">
                          <a:solidFill>
                            <a:schemeClr val="bg1"/>
                          </a:solidFill>
                          <a:latin typeface="Century Gothic"/>
                          <a:cs typeface="Century Gothic"/>
                        </a:rPr>
                        <a:t>at</a:t>
                      </a:r>
                      <a:r>
                        <a:rPr sz="800" dirty="0">
                          <a:solidFill>
                            <a:schemeClr val="bg1"/>
                          </a:solidFill>
                          <a:latin typeface="Century Gothic"/>
                          <a:cs typeface="Century Gothic"/>
                        </a:rPr>
                        <a:t>e.)</a:t>
                      </a:r>
                      <a:endParaRPr sz="800">
                        <a:solidFill>
                          <a:schemeClr val="bg1"/>
                        </a:solidFill>
                        <a:latin typeface="Century Gothic"/>
                        <a:cs typeface="Century Gothic"/>
                      </a:endParaRPr>
                    </a:p>
                  </a:txBody>
                  <a:tcPr marL="0" marR="0" marT="0" marB="0">
                    <a:lnL w="13449">
                      <a:solidFill>
                        <a:srgbClr val="000000"/>
                      </a:solidFill>
                      <a:prstDash val="solid"/>
                    </a:lnL>
                    <a:lnR w="7366">
                      <a:solidFill>
                        <a:srgbClr val="000000"/>
                      </a:solidFill>
                      <a:prstDash val="solid"/>
                    </a:lnR>
                    <a:lnT w="7378">
                      <a:solidFill>
                        <a:srgbClr val="000000"/>
                      </a:solidFill>
                      <a:prstDash val="solid"/>
                    </a:lnT>
                    <a:lnB w="7365">
                      <a:solidFill>
                        <a:srgbClr val="000000"/>
                      </a:solidFill>
                      <a:prstDash val="solid"/>
                    </a:lnB>
                    <a:solidFill>
                      <a:srgbClr val="FF0000"/>
                    </a:solidFill>
                  </a:tcPr>
                </a:tc>
                <a:tc hMerge="1">
                  <a:txBody>
                    <a:bodyPr/>
                    <a:lstStyle/>
                    <a:p>
                      <a:endParaRPr/>
                    </a:p>
                  </a:txBody>
                  <a:tcPr marL="0" marR="0" marT="0" marB="0"/>
                </a:tc>
                <a:tc gridSpan="3">
                  <a:txBody>
                    <a:bodyPr/>
                    <a:lstStyle/>
                    <a:p>
                      <a:pPr algn="ctr">
                        <a:lnSpc>
                          <a:spcPct val="100000"/>
                        </a:lnSpc>
                      </a:pPr>
                      <a:r>
                        <a:rPr sz="800" b="1" spc="-10" dirty="0">
                          <a:solidFill>
                            <a:schemeClr val="bg1"/>
                          </a:solidFill>
                          <a:latin typeface="Century Gothic"/>
                          <a:cs typeface="Century Gothic"/>
                        </a:rPr>
                        <a:t>C</a:t>
                      </a:r>
                      <a:r>
                        <a:rPr sz="800" b="1" dirty="0">
                          <a:solidFill>
                            <a:schemeClr val="bg1"/>
                          </a:solidFill>
                          <a:latin typeface="Century Gothic"/>
                          <a:cs typeface="Century Gothic"/>
                        </a:rPr>
                        <a:t>onsi</a:t>
                      </a:r>
                      <a:r>
                        <a:rPr sz="800" b="1" spc="5" dirty="0">
                          <a:solidFill>
                            <a:schemeClr val="bg1"/>
                          </a:solidFill>
                          <a:latin typeface="Century Gothic"/>
                          <a:cs typeface="Century Gothic"/>
                        </a:rPr>
                        <a:t>d</a:t>
                      </a:r>
                      <a:r>
                        <a:rPr sz="800" b="1" dirty="0">
                          <a:solidFill>
                            <a:schemeClr val="bg1"/>
                          </a:solidFill>
                          <a:latin typeface="Century Gothic"/>
                          <a:cs typeface="Century Gothic"/>
                        </a:rPr>
                        <a:t>er</a:t>
                      </a:r>
                      <a:r>
                        <a:rPr sz="800" b="1" spc="5" dirty="0">
                          <a:solidFill>
                            <a:schemeClr val="bg1"/>
                          </a:solidFill>
                          <a:latin typeface="Century Gothic"/>
                          <a:cs typeface="Century Gothic"/>
                        </a:rPr>
                        <a:t>a</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a:solidFill>
                          <a:schemeClr val="bg1"/>
                        </a:solidFill>
                        <a:latin typeface="Century Gothic"/>
                        <a:cs typeface="Century Gothic"/>
                      </a:endParaRPr>
                    </a:p>
                  </a:txBody>
                  <a:tcPr marL="0" marR="0" marT="0" marB="0">
                    <a:lnL w="7366">
                      <a:solidFill>
                        <a:srgbClr val="000000"/>
                      </a:solidFill>
                      <a:prstDash val="solid"/>
                    </a:lnL>
                    <a:lnR w="7365">
                      <a:solidFill>
                        <a:srgbClr val="000000"/>
                      </a:solidFill>
                      <a:prstDash val="solid"/>
                    </a:lnR>
                    <a:lnT w="7378">
                      <a:solidFill>
                        <a:srgbClr val="000000"/>
                      </a:solidFill>
                      <a:prstDash val="solid"/>
                    </a:lnT>
                    <a:lnB w="7365">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a:txBody>
                    <a:bodyPr/>
                    <a:lstStyle/>
                    <a:p>
                      <a:pPr marL="137795">
                        <a:lnSpc>
                          <a:spcPct val="100000"/>
                        </a:lnSpc>
                      </a:pPr>
                      <a:r>
                        <a:rPr sz="800" b="1" spc="5" dirty="0">
                          <a:solidFill>
                            <a:schemeClr val="bg1"/>
                          </a:solidFill>
                          <a:latin typeface="Century Gothic"/>
                          <a:cs typeface="Century Gothic"/>
                        </a:rPr>
                        <a:t>T</a:t>
                      </a:r>
                      <a:r>
                        <a:rPr sz="800" b="1" dirty="0">
                          <a:solidFill>
                            <a:schemeClr val="bg1"/>
                          </a:solidFill>
                          <a:latin typeface="Century Gothic"/>
                          <a:cs typeface="Century Gothic"/>
                        </a:rPr>
                        <a:t>i</a:t>
                      </a:r>
                      <a:r>
                        <a:rPr sz="800" b="1" spc="5" dirty="0">
                          <a:solidFill>
                            <a:schemeClr val="bg1"/>
                          </a:solidFill>
                          <a:latin typeface="Century Gothic"/>
                          <a:cs typeface="Century Gothic"/>
                        </a:rPr>
                        <a:t>m</a:t>
                      </a:r>
                      <a:r>
                        <a:rPr sz="800" b="1" dirty="0">
                          <a:solidFill>
                            <a:schemeClr val="bg1"/>
                          </a:solidFill>
                          <a:latin typeface="Century Gothic"/>
                          <a:cs typeface="Century Gothic"/>
                        </a:rPr>
                        <a:t>eline</a:t>
                      </a:r>
                      <a:endParaRPr sz="800">
                        <a:solidFill>
                          <a:schemeClr val="bg1"/>
                        </a:solidFill>
                        <a:latin typeface="Century Gothic"/>
                        <a:cs typeface="Century Gothic"/>
                      </a:endParaRPr>
                    </a:p>
                  </a:txBody>
                  <a:tcPr marL="0" marR="0" marT="0" marB="0">
                    <a:lnL w="7365">
                      <a:solidFill>
                        <a:srgbClr val="000000"/>
                      </a:solidFill>
                      <a:prstDash val="solid"/>
                    </a:lnL>
                    <a:lnR w="7378">
                      <a:solidFill>
                        <a:srgbClr val="000000"/>
                      </a:solidFill>
                      <a:prstDash val="solid"/>
                    </a:lnR>
                    <a:lnT w="7378">
                      <a:solidFill>
                        <a:srgbClr val="000000"/>
                      </a:solidFill>
                      <a:prstDash val="solid"/>
                    </a:lnT>
                    <a:lnB w="7365">
                      <a:solidFill>
                        <a:srgbClr val="000000"/>
                      </a:solidFill>
                      <a:prstDash val="solid"/>
                    </a:lnB>
                    <a:solidFill>
                      <a:srgbClr val="FF0000"/>
                    </a:solidFill>
                  </a:tcPr>
                </a:tc>
                <a:tc>
                  <a:txBody>
                    <a:bodyPr/>
                    <a:lstStyle/>
                    <a:p>
                      <a:pPr marL="108585">
                        <a:lnSpc>
                          <a:spcPct val="100000"/>
                        </a:lnSpc>
                      </a:pPr>
                      <a:r>
                        <a:rPr sz="800" b="1" spc="5" dirty="0">
                          <a:solidFill>
                            <a:schemeClr val="bg1"/>
                          </a:solidFill>
                          <a:latin typeface="Century Gothic"/>
                          <a:cs typeface="Century Gothic"/>
                        </a:rPr>
                        <a:t>R</a:t>
                      </a:r>
                      <a:r>
                        <a:rPr sz="800" b="1" dirty="0">
                          <a:solidFill>
                            <a:schemeClr val="bg1"/>
                          </a:solidFill>
                          <a:latin typeface="Century Gothic"/>
                          <a:cs typeface="Century Gothic"/>
                        </a:rPr>
                        <a:t>es</a:t>
                      </a:r>
                      <a:r>
                        <a:rPr sz="800" b="1" spc="5" dirty="0">
                          <a:solidFill>
                            <a:schemeClr val="bg1"/>
                          </a:solidFill>
                          <a:latin typeface="Century Gothic"/>
                          <a:cs typeface="Century Gothic"/>
                        </a:rPr>
                        <a:t>p</a:t>
                      </a:r>
                      <a:r>
                        <a:rPr sz="800" b="1" dirty="0">
                          <a:solidFill>
                            <a:schemeClr val="bg1"/>
                          </a:solidFill>
                          <a:latin typeface="Century Gothic"/>
                          <a:cs typeface="Century Gothic"/>
                        </a:rPr>
                        <a:t>onsi</a:t>
                      </a:r>
                      <a:r>
                        <a:rPr sz="800" b="1" spc="5" dirty="0">
                          <a:solidFill>
                            <a:schemeClr val="bg1"/>
                          </a:solidFill>
                          <a:latin typeface="Century Gothic"/>
                          <a:cs typeface="Century Gothic"/>
                        </a:rPr>
                        <a:t>b</a:t>
                      </a:r>
                      <a:r>
                        <a:rPr sz="800" b="1" dirty="0">
                          <a:solidFill>
                            <a:schemeClr val="bg1"/>
                          </a:solidFill>
                          <a:latin typeface="Century Gothic"/>
                          <a:cs typeface="Century Gothic"/>
                        </a:rPr>
                        <a:t>ili</a:t>
                      </a:r>
                      <a:r>
                        <a:rPr sz="800" b="1" spc="-10" dirty="0">
                          <a:solidFill>
                            <a:schemeClr val="bg1"/>
                          </a:solidFill>
                          <a:latin typeface="Century Gothic"/>
                          <a:cs typeface="Century Gothic"/>
                        </a:rPr>
                        <a:t>t</a:t>
                      </a:r>
                      <a:r>
                        <a:rPr sz="800" b="1" dirty="0">
                          <a:solidFill>
                            <a:schemeClr val="bg1"/>
                          </a:solidFill>
                          <a:latin typeface="Century Gothic"/>
                          <a:cs typeface="Century Gothic"/>
                        </a:rPr>
                        <a:t>y</a:t>
                      </a:r>
                      <a:endParaRPr sz="800" dirty="0">
                        <a:solidFill>
                          <a:schemeClr val="bg1"/>
                        </a:solidFill>
                        <a:latin typeface="Century Gothic"/>
                        <a:cs typeface="Century Gothic"/>
                      </a:endParaRPr>
                    </a:p>
                  </a:txBody>
                  <a:tcPr marL="0" marR="0" marT="0" marB="0">
                    <a:lnL w="7378">
                      <a:solidFill>
                        <a:srgbClr val="000000"/>
                      </a:solidFill>
                      <a:prstDash val="solid"/>
                    </a:lnL>
                    <a:lnR w="13461">
                      <a:solidFill>
                        <a:srgbClr val="000000"/>
                      </a:solidFill>
                      <a:prstDash val="solid"/>
                    </a:lnR>
                    <a:lnT w="7378">
                      <a:solidFill>
                        <a:srgbClr val="000000"/>
                      </a:solidFill>
                      <a:prstDash val="solid"/>
                    </a:lnT>
                    <a:lnB w="7365">
                      <a:solidFill>
                        <a:srgbClr val="000000"/>
                      </a:solidFill>
                      <a:prstDash val="solid"/>
                    </a:lnB>
                    <a:solidFill>
                      <a:srgbClr val="FF0000"/>
                    </a:solidFill>
                  </a:tcPr>
                </a:tc>
                <a:extLst>
                  <a:ext uri="{0D108BD9-81ED-4DB2-BD59-A6C34878D82A}">
                    <a16:rowId xmlns:a16="http://schemas.microsoft.com/office/drawing/2014/main" val="10004"/>
                  </a:ext>
                </a:extLst>
              </a:tr>
              <a:tr h="539221">
                <a:tc gridSpan="2">
                  <a:txBody>
                    <a:bodyPr/>
                    <a:lstStyle/>
                    <a:p>
                      <a:pPr marL="61594" marR="135255">
                        <a:lnSpc>
                          <a:spcPct val="102200"/>
                        </a:lnSpc>
                      </a:pPr>
                      <a:r>
                        <a:rPr sz="800" dirty="0">
                          <a:latin typeface="Century Gothic"/>
                          <a:cs typeface="Century Gothic"/>
                        </a:rPr>
                        <a:t>Meet</a:t>
                      </a:r>
                      <a:r>
                        <a:rPr sz="800" spc="-5" dirty="0">
                          <a:latin typeface="Century Gothic"/>
                          <a:cs typeface="Century Gothic"/>
                        </a:rPr>
                        <a:t> o</a:t>
                      </a:r>
                      <a:r>
                        <a:rPr sz="800" dirty="0">
                          <a:latin typeface="Century Gothic"/>
                          <a:cs typeface="Century Gothic"/>
                        </a:rPr>
                        <a:t>ne-</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o</a:t>
                      </a:r>
                      <a:r>
                        <a:rPr sz="800" spc="-10" dirty="0">
                          <a:latin typeface="Century Gothic"/>
                          <a:cs typeface="Century Gothic"/>
                        </a:rPr>
                        <a:t>n</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w</a:t>
                      </a:r>
                      <a:r>
                        <a:rPr sz="800" spc="10" dirty="0">
                          <a:latin typeface="Century Gothic"/>
                          <a:cs typeface="Century Gothic"/>
                        </a:rPr>
                        <a:t>i</a:t>
                      </a:r>
                      <a:r>
                        <a:rPr sz="800" spc="-5" dirty="0">
                          <a:latin typeface="Century Gothic"/>
                          <a:cs typeface="Century Gothic"/>
                        </a:rPr>
                        <a:t>t</a:t>
                      </a:r>
                      <a:r>
                        <a:rPr sz="800" dirty="0">
                          <a:latin typeface="Century Gothic"/>
                          <a:cs typeface="Century Gothic"/>
                        </a:rPr>
                        <a:t>h</a:t>
                      </a:r>
                      <a:r>
                        <a:rPr sz="800" spc="-10"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spc="1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as</a:t>
                      </a:r>
                      <a:r>
                        <a:rPr sz="800" dirty="0">
                          <a:latin typeface="Century Gothic"/>
                          <a:cs typeface="Century Gothic"/>
                        </a:rPr>
                        <a:t>k</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hem</a:t>
                      </a:r>
                      <a:r>
                        <a:rPr sz="800" spc="-15" dirty="0">
                          <a:latin typeface="Century Gothic"/>
                          <a:cs typeface="Century Gothic"/>
                        </a:rPr>
                        <a:t> </a:t>
                      </a:r>
                      <a:r>
                        <a:rPr sz="800" dirty="0">
                          <a:latin typeface="Century Gothic"/>
                          <a:cs typeface="Century Gothic"/>
                        </a:rPr>
                        <a:t>“</a:t>
                      </a: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a:t>
                      </a:r>
                      <a:r>
                        <a:rPr sz="800" dirty="0">
                          <a:latin typeface="Century Gothic"/>
                          <a:cs typeface="Century Gothic"/>
                        </a:rPr>
                        <a:t>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ed </a:t>
                      </a:r>
                      <a:r>
                        <a:rPr sz="800" spc="-5" dirty="0">
                          <a:latin typeface="Century Gothic"/>
                          <a:cs typeface="Century Gothic"/>
                        </a:rPr>
                        <a:t>d</a:t>
                      </a:r>
                      <a:r>
                        <a:rPr sz="800" dirty="0">
                          <a:latin typeface="Century Gothic"/>
                          <a:cs typeface="Century Gothic"/>
                        </a:rPr>
                        <a:t>o </a:t>
                      </a:r>
                      <a:r>
                        <a:rPr sz="800" spc="-5" dirty="0">
                          <a:latin typeface="Century Gothic"/>
                          <a:cs typeface="Century Gothic"/>
                        </a:rPr>
                        <a:t>yo</a:t>
                      </a:r>
                      <a:r>
                        <a:rPr sz="800" dirty="0">
                          <a:latin typeface="Century Gothic"/>
                          <a:cs typeface="Century Gothic"/>
                        </a:rPr>
                        <a:t>u</a:t>
                      </a:r>
                      <a:r>
                        <a:rPr sz="800" spc="5" dirty="0">
                          <a:latin typeface="Century Gothic"/>
                          <a:cs typeface="Century Gothic"/>
                        </a:rPr>
                        <a:t> f</a:t>
                      </a:r>
                      <a:r>
                        <a:rPr sz="800" dirty="0">
                          <a:latin typeface="Century Gothic"/>
                          <a:cs typeface="Century Gothic"/>
                        </a:rPr>
                        <a:t>eel</a:t>
                      </a:r>
                      <a:r>
                        <a:rPr sz="800" spc="-5" dirty="0">
                          <a:latin typeface="Century Gothic"/>
                          <a:cs typeface="Century Gothic"/>
                        </a:rPr>
                        <a:t>?</a:t>
                      </a:r>
                      <a:r>
                        <a:rPr sz="800" dirty="0">
                          <a:latin typeface="Century Gothic"/>
                          <a:cs typeface="Century Gothic"/>
                        </a:rPr>
                        <a:t>”</a:t>
                      </a:r>
                      <a:r>
                        <a:rPr sz="800" spc="-5" dirty="0">
                          <a:latin typeface="Century Gothic"/>
                          <a:cs typeface="Century Gothic"/>
                        </a:rPr>
                        <a:t> </a:t>
                      </a:r>
                      <a:r>
                        <a:rPr sz="800" spc="15" dirty="0">
                          <a:latin typeface="Century Gothic"/>
                          <a:cs typeface="Century Gothic"/>
                        </a:rPr>
                        <a:t>“</a:t>
                      </a:r>
                      <a:r>
                        <a:rPr sz="800" spc="-40" dirty="0">
                          <a:latin typeface="Century Gothic"/>
                          <a:cs typeface="Century Gothic"/>
                        </a:rPr>
                        <a:t>W</a:t>
                      </a:r>
                      <a:r>
                        <a:rPr sz="800" dirty="0">
                          <a:latin typeface="Century Gothic"/>
                          <a:cs typeface="Century Gothic"/>
                        </a:rPr>
                        <a:t>h</a:t>
                      </a:r>
                      <a:r>
                        <a:rPr sz="800" spc="-5" dirty="0">
                          <a:latin typeface="Century Gothic"/>
                          <a:cs typeface="Century Gothic"/>
                        </a:rPr>
                        <a:t>y</a:t>
                      </a:r>
                      <a:r>
                        <a:rPr sz="800" spc="5" dirty="0">
                          <a:latin typeface="Century Gothic"/>
                          <a:cs typeface="Century Gothic"/>
                        </a:rPr>
                        <a:t>?</a:t>
                      </a:r>
                      <a:r>
                        <a:rPr sz="800" dirty="0">
                          <a:latin typeface="Century Gothic"/>
                          <a:cs typeface="Century Gothic"/>
                        </a:rPr>
                        <a:t>”</a:t>
                      </a:r>
                      <a:r>
                        <a:rPr sz="800" spc="-5" dirty="0">
                          <a:latin typeface="Century Gothic"/>
                          <a:cs typeface="Century Gothic"/>
                        </a:rPr>
                        <a:t> </a:t>
                      </a:r>
                      <a:r>
                        <a:rPr sz="800" spc="15" dirty="0">
                          <a:latin typeface="Century Gothic"/>
                          <a:cs typeface="Century Gothic"/>
                        </a:rPr>
                        <a:t>“</a:t>
                      </a:r>
                      <a:r>
                        <a:rPr sz="800" spc="-25" dirty="0">
                          <a:latin typeface="Century Gothic"/>
                          <a:cs typeface="Century Gothic"/>
                        </a:rPr>
                        <a:t>W</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o</a:t>
                      </a:r>
                      <a:r>
                        <a:rPr sz="800" spc="-10" dirty="0">
                          <a:latin typeface="Century Gothic"/>
                          <a:cs typeface="Century Gothic"/>
                        </a:rPr>
                        <a:t>t</a:t>
                      </a:r>
                      <a:r>
                        <a:rPr sz="800" dirty="0">
                          <a:latin typeface="Century Gothic"/>
                          <a:cs typeface="Century Gothic"/>
                        </a:rPr>
                        <a:t>her</a:t>
                      </a:r>
                      <a:r>
                        <a:rPr sz="800" spc="5" dirty="0">
                          <a:latin typeface="Century Gothic"/>
                          <a:cs typeface="Century Gothic"/>
                        </a:rPr>
                        <a:t> c</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llen</a:t>
                      </a:r>
                      <a:r>
                        <a:rPr sz="800" spc="-10" dirty="0">
                          <a:latin typeface="Century Gothic"/>
                          <a:cs typeface="Century Gothic"/>
                        </a:rPr>
                        <a:t>g</a:t>
                      </a:r>
                      <a:r>
                        <a:rPr sz="800" dirty="0">
                          <a:latin typeface="Century Gothic"/>
                          <a:cs typeface="Century Gothic"/>
                        </a:rPr>
                        <a:t>es </a:t>
                      </a:r>
                      <a:r>
                        <a:rPr sz="800" spc="-20" dirty="0">
                          <a:latin typeface="Century Gothic"/>
                          <a:cs typeface="Century Gothic"/>
                        </a:rPr>
                        <a:t>m</a:t>
                      </a:r>
                      <a:r>
                        <a:rPr sz="800" spc="10" dirty="0">
                          <a:latin typeface="Century Gothic"/>
                          <a:cs typeface="Century Gothic"/>
                        </a:rPr>
                        <a:t>i</a:t>
                      </a:r>
                      <a:r>
                        <a:rPr sz="800" spc="-10" dirty="0">
                          <a:latin typeface="Century Gothic"/>
                          <a:cs typeface="Century Gothic"/>
                        </a:rPr>
                        <a:t>g</a:t>
                      </a:r>
                      <a:r>
                        <a:rPr sz="800" dirty="0">
                          <a:latin typeface="Century Gothic"/>
                          <a:cs typeface="Century Gothic"/>
                        </a:rPr>
                        <a:t>ht</a:t>
                      </a:r>
                      <a:r>
                        <a:rPr sz="800" spc="-5" dirty="0">
                          <a:latin typeface="Century Gothic"/>
                          <a:cs typeface="Century Gothic"/>
                        </a:rPr>
                        <a:t> w</a:t>
                      </a:r>
                      <a:r>
                        <a:rPr sz="800" dirty="0">
                          <a:latin typeface="Century Gothic"/>
                          <a:cs typeface="Century Gothic"/>
                        </a:rPr>
                        <a:t>e</a:t>
                      </a:r>
                      <a:r>
                        <a:rPr sz="800" spc="-10" dirty="0">
                          <a:latin typeface="Century Gothic"/>
                          <a:cs typeface="Century Gothic"/>
                        </a:rPr>
                        <a:t> </a:t>
                      </a:r>
                      <a:r>
                        <a:rPr sz="800" spc="-5" dirty="0">
                          <a:latin typeface="Century Gothic"/>
                          <a:cs typeface="Century Gothic"/>
                        </a:rPr>
                        <a:t>b</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ab</a:t>
                      </a:r>
                      <a:r>
                        <a:rPr sz="800" dirty="0">
                          <a:latin typeface="Century Gothic"/>
                          <a:cs typeface="Century Gothic"/>
                        </a:rPr>
                        <a:t>le </a:t>
                      </a:r>
                      <a:r>
                        <a:rPr sz="800" spc="-10" dirty="0">
                          <a:latin typeface="Century Gothic"/>
                          <a:cs typeface="Century Gothic"/>
                        </a:rPr>
                        <a:t>t</a:t>
                      </a:r>
                      <a:r>
                        <a:rPr sz="800" dirty="0">
                          <a:latin typeface="Century Gothic"/>
                          <a:cs typeface="Century Gothic"/>
                        </a:rPr>
                        <a:t>o </a:t>
                      </a:r>
                      <a:r>
                        <a:rPr sz="800" spc="-5" dirty="0">
                          <a:latin typeface="Century Gothic"/>
                          <a:cs typeface="Century Gothic"/>
                        </a:rPr>
                        <a:t>so</a:t>
                      </a:r>
                      <a:r>
                        <a:rPr sz="800" dirty="0">
                          <a:latin typeface="Century Gothic"/>
                          <a:cs typeface="Century Gothic"/>
                        </a:rPr>
                        <a:t>l</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t</a:t>
                      </a:r>
                      <a:r>
                        <a:rPr sz="800" spc="10" dirty="0">
                          <a:latin typeface="Century Gothic"/>
                          <a:cs typeface="Century Gothic"/>
                        </a:rPr>
                        <a:t>o</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t</a:t>
                      </a:r>
                      <a:r>
                        <a:rPr sz="800" dirty="0">
                          <a:latin typeface="Century Gothic"/>
                          <a:cs typeface="Century Gothic"/>
                        </a:rPr>
                        <a:t>he</a:t>
                      </a:r>
                      <a:r>
                        <a:rPr sz="800" spc="5" dirty="0">
                          <a:latin typeface="Century Gothic"/>
                          <a:cs typeface="Century Gothic"/>
                        </a:rPr>
                        <a:t>r</a:t>
                      </a:r>
                      <a:r>
                        <a:rPr sz="800" spc="-5" dirty="0">
                          <a:latin typeface="Century Gothic"/>
                          <a:cs typeface="Century Gothic"/>
                        </a:rPr>
                        <a:t>?</a:t>
                      </a:r>
                      <a:r>
                        <a:rPr sz="800" dirty="0">
                          <a:latin typeface="Century Gothic"/>
                          <a:cs typeface="Century Gothic"/>
                        </a:rPr>
                        <a:t>”</a:t>
                      </a:r>
                      <a:endParaRPr sz="800">
                        <a:latin typeface="Century Gothic"/>
                        <a:cs typeface="Century Gothic"/>
                      </a:endParaRPr>
                    </a:p>
                  </a:txBody>
                  <a:tcPr marL="0" marR="0" marT="0" marB="0">
                    <a:lnL w="13449">
                      <a:solidFill>
                        <a:srgbClr val="000000"/>
                      </a:solidFill>
                      <a:prstDash val="solid"/>
                    </a:lnL>
                    <a:lnR w="7366">
                      <a:solidFill>
                        <a:srgbClr val="000000"/>
                      </a:solidFill>
                      <a:prstDash val="solid"/>
                    </a:lnR>
                    <a:lnT w="7365">
                      <a:solidFill>
                        <a:srgbClr val="000000"/>
                      </a:solidFill>
                      <a:prstDash val="solid"/>
                    </a:lnT>
                    <a:lnB w="7378">
                      <a:solidFill>
                        <a:srgbClr val="000000"/>
                      </a:solidFill>
                      <a:prstDash val="solid"/>
                    </a:lnB>
                  </a:tcPr>
                </a:tc>
                <a:tc hMerge="1">
                  <a:txBody>
                    <a:bodyPr/>
                    <a:lstStyle/>
                    <a:p>
                      <a:endParaRPr/>
                    </a:p>
                  </a:txBody>
                  <a:tcPr marL="0" marR="0" marT="0" marB="0"/>
                </a:tc>
                <a:tc gridSpan="3">
                  <a:txBody>
                    <a:bodyPr/>
                    <a:lstStyle/>
                    <a:p>
                      <a:pPr marL="62865" marR="151765">
                        <a:lnSpc>
                          <a:spcPct val="102200"/>
                        </a:lnSpc>
                      </a:pPr>
                      <a:r>
                        <a:rPr sz="800" spc="-5" dirty="0">
                          <a:latin typeface="Century Gothic"/>
                          <a:cs typeface="Century Gothic"/>
                        </a:rPr>
                        <a:t>S</a:t>
                      </a:r>
                      <a:r>
                        <a:rPr sz="800" spc="10" dirty="0">
                          <a:latin typeface="Century Gothic"/>
                          <a:cs typeface="Century Gothic"/>
                        </a:rPr>
                        <a:t>o</a:t>
                      </a:r>
                      <a:r>
                        <a:rPr sz="800" spc="-20" dirty="0">
                          <a:latin typeface="Century Gothic"/>
                          <a:cs typeface="Century Gothic"/>
                        </a:rPr>
                        <a:t>m</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5" dirty="0">
                          <a:latin typeface="Century Gothic"/>
                          <a:cs typeface="Century Gothic"/>
                        </a:rPr>
                        <a:t>mp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wa</a:t>
                      </a:r>
                      <a:r>
                        <a:rPr sz="800" dirty="0">
                          <a:latin typeface="Century Gothic"/>
                          <a:cs typeface="Century Gothic"/>
                        </a:rPr>
                        <a:t>nt</a:t>
                      </a:r>
                      <a:r>
                        <a:rPr sz="800" spc="-5" dirty="0">
                          <a:latin typeface="Century Gothic"/>
                          <a:cs typeface="Century Gothic"/>
                        </a:rPr>
                        <a:t> </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g</a:t>
                      </a:r>
                      <a:r>
                        <a:rPr sz="800" dirty="0">
                          <a:latin typeface="Century Gothic"/>
                          <a:cs typeface="Century Gothic"/>
                        </a:rPr>
                        <a:t>ul</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a:t>
                      </a:r>
                      <a:r>
                        <a:rPr sz="800" spc="5" dirty="0">
                          <a:latin typeface="Century Gothic"/>
                          <a:cs typeface="Century Gothic"/>
                        </a:rPr>
                        <a:t>c</a:t>
                      </a:r>
                      <a:r>
                        <a:rPr sz="800" spc="-5" dirty="0">
                          <a:latin typeface="Century Gothic"/>
                          <a:cs typeface="Century Gothic"/>
                        </a:rPr>
                        <a:t>o</a:t>
                      </a:r>
                      <a:r>
                        <a:rPr sz="800" spc="-10" dirty="0">
                          <a:latin typeface="Century Gothic"/>
                          <a:cs typeface="Century Gothic"/>
                        </a:rPr>
                        <a:t>n</a:t>
                      </a:r>
                      <a:r>
                        <a:rPr sz="800" spc="5" dirty="0">
                          <a:latin typeface="Century Gothic"/>
                          <a:cs typeface="Century Gothic"/>
                        </a:rPr>
                        <a:t>cr</a:t>
                      </a:r>
                      <a:r>
                        <a:rPr sz="800" dirty="0">
                          <a:latin typeface="Century Gothic"/>
                          <a:cs typeface="Century Gothic"/>
                        </a:rPr>
                        <a:t>e</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oppo</a:t>
                      </a:r>
                      <a:r>
                        <a:rPr sz="800" spc="5" dirty="0">
                          <a:latin typeface="Century Gothic"/>
                          <a:cs typeface="Century Gothic"/>
                        </a:rPr>
                        <a:t>r</a:t>
                      </a:r>
                      <a:r>
                        <a:rPr sz="800" spc="-5" dirty="0">
                          <a:latin typeface="Century Gothic"/>
                          <a:cs typeface="Century Gothic"/>
                        </a:rPr>
                        <a:t>t</a:t>
                      </a:r>
                      <a:r>
                        <a:rPr sz="800" dirty="0">
                          <a:latin typeface="Century Gothic"/>
                          <a:cs typeface="Century Gothic"/>
                        </a:rPr>
                        <a:t>u</a:t>
                      </a:r>
                      <a:r>
                        <a:rPr sz="800" spc="-10" dirty="0">
                          <a:latin typeface="Century Gothic"/>
                          <a:cs typeface="Century Gothic"/>
                        </a:rPr>
                        <a:t>n</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es </a:t>
                      </a:r>
                      <a:r>
                        <a:rPr sz="800" spc="-5" dirty="0">
                          <a:latin typeface="Century Gothic"/>
                          <a:cs typeface="Century Gothic"/>
                        </a:rPr>
                        <a:t>t</a:t>
                      </a:r>
                      <a:r>
                        <a:rPr sz="800" dirty="0">
                          <a:latin typeface="Century Gothic"/>
                          <a:cs typeface="Century Gothic"/>
                        </a:rPr>
                        <a:t>o 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w</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le</a:t>
                      </a:r>
                      <a:r>
                        <a:rPr sz="800" spc="5" dirty="0">
                          <a:latin typeface="Century Gothic"/>
                          <a:cs typeface="Century Gothic"/>
                        </a:rPr>
                        <a:t> </a:t>
                      </a:r>
                      <a:r>
                        <a:rPr sz="800" spc="-5" dirty="0">
                          <a:latin typeface="Century Gothic"/>
                          <a:cs typeface="Century Gothic"/>
                        </a:rPr>
                        <a:t>ot</a:t>
                      </a:r>
                      <a:r>
                        <a:rPr sz="800" dirty="0">
                          <a:latin typeface="Century Gothic"/>
                          <a:cs typeface="Century Gothic"/>
                        </a:rPr>
                        <a:t>h</a:t>
                      </a:r>
                      <a:r>
                        <a:rPr sz="800" spc="-1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p</a:t>
                      </a:r>
                      <a:r>
                        <a:rPr sz="800" spc="5" dirty="0">
                          <a:latin typeface="Century Gothic"/>
                          <a:cs typeface="Century Gothic"/>
                        </a:rPr>
                        <a:t>r</a:t>
                      </a:r>
                      <a:r>
                        <a:rPr sz="800" spc="-10" dirty="0">
                          <a:latin typeface="Century Gothic"/>
                          <a:cs typeface="Century Gothic"/>
                        </a:rPr>
                        <a:t>e</a:t>
                      </a:r>
                      <a:r>
                        <a:rPr sz="800" spc="5" dirty="0">
                          <a:latin typeface="Century Gothic"/>
                          <a:cs typeface="Century Gothic"/>
                        </a:rPr>
                        <a:t>f</a:t>
                      </a:r>
                      <a:r>
                        <a:rPr sz="800" dirty="0">
                          <a:latin typeface="Century Gothic"/>
                          <a:cs typeface="Century Gothic"/>
                        </a:rPr>
                        <a:t>er</a:t>
                      </a:r>
                      <a:r>
                        <a:rPr sz="800" spc="5" dirty="0">
                          <a:latin typeface="Century Gothic"/>
                          <a:cs typeface="Century Gothic"/>
                        </a:rPr>
                        <a:t> </a:t>
                      </a:r>
                      <a:r>
                        <a:rPr sz="800" spc="-15" dirty="0">
                          <a:latin typeface="Century Gothic"/>
                          <a:cs typeface="Century Gothic"/>
                        </a:rPr>
                        <a:t>l</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s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dirty="0">
                          <a:latin typeface="Century Gothic"/>
                          <a:cs typeface="Century Gothic"/>
                        </a:rPr>
                        <a:t>a</a:t>
                      </a:r>
                      <a:r>
                        <a:rPr sz="800" spc="-15" dirty="0">
                          <a:latin typeface="Century Gothic"/>
                          <a:cs typeface="Century Gothic"/>
                        </a:rPr>
                        <a:t> </a:t>
                      </a:r>
                      <a:r>
                        <a:rPr sz="800" spc="5" dirty="0">
                          <a:latin typeface="Century Gothic"/>
                          <a:cs typeface="Century Gothic"/>
                        </a:rPr>
                        <a:t>c</a:t>
                      </a:r>
                      <a:r>
                        <a:rPr sz="800" spc="-5" dirty="0">
                          <a:latin typeface="Century Gothic"/>
                          <a:cs typeface="Century Gothic"/>
                        </a:rPr>
                        <a:t>om</a:t>
                      </a:r>
                      <a:r>
                        <a:rPr sz="800" spc="-20" dirty="0">
                          <a:latin typeface="Century Gothic"/>
                          <a:cs typeface="Century Gothic"/>
                        </a:rPr>
                        <a:t>m</a:t>
                      </a:r>
                      <a:r>
                        <a:rPr sz="800" spc="10" dirty="0">
                          <a:latin typeface="Century Gothic"/>
                          <a:cs typeface="Century Gothic"/>
                        </a:rPr>
                        <a:t>i</a:t>
                      </a:r>
                      <a:r>
                        <a:rPr sz="800" spc="5" dirty="0">
                          <a:latin typeface="Century Gothic"/>
                          <a:cs typeface="Century Gothic"/>
                        </a:rPr>
                        <a:t>t</a:t>
                      </a:r>
                      <a:r>
                        <a:rPr sz="800" spc="-20" dirty="0">
                          <a:latin typeface="Century Gothic"/>
                          <a:cs typeface="Century Gothic"/>
                        </a:rPr>
                        <a:t>m</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a:t>
                      </a:r>
                      <a:endParaRPr sz="800">
                        <a:latin typeface="Century Gothic"/>
                        <a:cs typeface="Century Gothic"/>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78">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65">
                      <a:solidFill>
                        <a:srgbClr val="000000"/>
                      </a:solidFill>
                      <a:prstDash val="solid"/>
                    </a:lnT>
                    <a:lnB w="7378">
                      <a:solidFill>
                        <a:srgbClr val="000000"/>
                      </a:solidFill>
                      <a:prstDash val="solid"/>
                    </a:lnB>
                  </a:tcPr>
                </a:tc>
                <a:tc>
                  <a:txBody>
                    <a:bodyPr/>
                    <a:lstStyle/>
                    <a:p>
                      <a:endParaRPr sz="800">
                        <a:latin typeface="Century Gothic"/>
                        <a:cs typeface="Century Gothic"/>
                      </a:endParaRPr>
                    </a:p>
                  </a:txBody>
                  <a:tcPr marL="0" marR="0" marT="0" marB="0">
                    <a:lnL w="7378">
                      <a:solidFill>
                        <a:srgbClr val="000000"/>
                      </a:solidFill>
                      <a:prstDash val="solid"/>
                    </a:lnL>
                    <a:lnR w="13461">
                      <a:solidFill>
                        <a:srgbClr val="000000"/>
                      </a:solidFill>
                      <a:prstDash val="solid"/>
                    </a:lnR>
                    <a:lnT w="7365">
                      <a:solidFill>
                        <a:srgbClr val="000000"/>
                      </a:solidFill>
                      <a:prstDash val="solid"/>
                    </a:lnT>
                    <a:lnB w="7378">
                      <a:solidFill>
                        <a:srgbClr val="000000"/>
                      </a:solidFill>
                      <a:prstDash val="solid"/>
                    </a:lnB>
                  </a:tcPr>
                </a:tc>
                <a:extLst>
                  <a:ext uri="{0D108BD9-81ED-4DB2-BD59-A6C34878D82A}">
                    <a16:rowId xmlns:a16="http://schemas.microsoft.com/office/drawing/2014/main" val="10005"/>
                  </a:ext>
                </a:extLst>
              </a:tr>
              <a:tr h="766482">
                <a:tc gridSpan="2">
                  <a:txBody>
                    <a:bodyPr/>
                    <a:lstStyle/>
                    <a:p>
                      <a:pPr marL="61594" marR="98425">
                        <a:lnSpc>
                          <a:spcPct val="102000"/>
                        </a:lnSpc>
                      </a:pPr>
                      <a:r>
                        <a:rPr sz="800" dirty="0">
                          <a:latin typeface="Century Gothic"/>
                          <a:cs typeface="Century Gothic"/>
                        </a:rPr>
                        <a:t>De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a:t>
                      </a:r>
                      <a:r>
                        <a:rPr sz="800" dirty="0">
                          <a:latin typeface="Century Gothic"/>
                          <a:cs typeface="Century Gothic"/>
                        </a:rPr>
                        <a:t>p a </a:t>
                      </a:r>
                      <a:r>
                        <a:rPr sz="800" spc="-10" dirty="0">
                          <a:latin typeface="Century Gothic"/>
                          <a:cs typeface="Century Gothic"/>
                        </a:rPr>
                        <a:t>t</a:t>
                      </a:r>
                      <a:r>
                        <a:rPr sz="800" spc="10" dirty="0">
                          <a:latin typeface="Century Gothic"/>
                          <a:cs typeface="Century Gothic"/>
                        </a:rPr>
                        <a:t>i</a:t>
                      </a:r>
                      <a:r>
                        <a:rPr sz="800" spc="-20" dirty="0">
                          <a:latin typeface="Century Gothic"/>
                          <a:cs typeface="Century Gothic"/>
                        </a:rPr>
                        <a:t>m</a:t>
                      </a:r>
                      <a:r>
                        <a:rPr sz="800" dirty="0">
                          <a:latin typeface="Century Gothic"/>
                          <a:cs typeface="Century Gothic"/>
                        </a:rPr>
                        <a:t>el</a:t>
                      </a:r>
                      <a:r>
                        <a:rPr sz="800" spc="10" dirty="0">
                          <a:latin typeface="Century Gothic"/>
                          <a:cs typeface="Century Gothic"/>
                        </a:rPr>
                        <a:t>i</a:t>
                      </a:r>
                      <a:r>
                        <a:rPr sz="800" dirty="0">
                          <a:latin typeface="Century Gothic"/>
                          <a:cs typeface="Century Gothic"/>
                        </a:rPr>
                        <a:t>ne/</a:t>
                      </a:r>
                      <a:r>
                        <a:rPr sz="800" spc="-20" dirty="0">
                          <a:latin typeface="Century Gothic"/>
                          <a:cs typeface="Century Gothic"/>
                        </a:rPr>
                        <a:t>v</a:t>
                      </a:r>
                      <a:r>
                        <a:rPr sz="800" spc="10" dirty="0">
                          <a:latin typeface="Century Gothic"/>
                          <a:cs typeface="Century Gothic"/>
                        </a:rPr>
                        <a:t>i</a:t>
                      </a:r>
                      <a:r>
                        <a:rPr sz="800" spc="-5" dirty="0">
                          <a:latin typeface="Century Gothic"/>
                          <a:cs typeface="Century Gothic"/>
                        </a:rPr>
                        <a:t>s</a:t>
                      </a:r>
                      <a:r>
                        <a:rPr sz="800" dirty="0">
                          <a:latin typeface="Century Gothic"/>
                          <a:cs typeface="Century Gothic"/>
                        </a:rPr>
                        <a:t>u</a:t>
                      </a:r>
                      <a:r>
                        <a:rPr sz="800" spc="-5" dirty="0">
                          <a:latin typeface="Century Gothic"/>
                          <a:cs typeface="Century Gothic"/>
                        </a:rPr>
                        <a:t>a</a:t>
                      </a:r>
                      <a:r>
                        <a:rPr sz="800" spc="-15" dirty="0">
                          <a:latin typeface="Century Gothic"/>
                          <a:cs typeface="Century Gothic"/>
                        </a:rPr>
                        <a:t>l</a:t>
                      </a:r>
                      <a:r>
                        <a:rPr sz="800" spc="10" dirty="0">
                          <a:latin typeface="Century Gothic"/>
                          <a:cs typeface="Century Gothic"/>
                        </a:rPr>
                        <a:t>i</a:t>
                      </a:r>
                      <a:r>
                        <a:rPr sz="800" dirty="0">
                          <a:latin typeface="Century Gothic"/>
                          <a:cs typeface="Century Gothic"/>
                        </a:rPr>
                        <a:t>z</a:t>
                      </a:r>
                      <a:r>
                        <a:rPr sz="800" spc="-1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f</a:t>
                      </a:r>
                      <a:r>
                        <a:rPr sz="800" spc="-1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dirty="0">
                          <a:latin typeface="Century Gothic"/>
                          <a:cs typeface="Century Gothic"/>
                        </a:rPr>
                        <a:t>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ing</a:t>
                      </a:r>
                      <a:r>
                        <a:rPr sz="800" spc="-5" dirty="0">
                          <a:latin typeface="Century Gothic"/>
                          <a:cs typeface="Century Gothic"/>
                        </a:rPr>
                        <a:t> </a:t>
                      </a:r>
                      <a:r>
                        <a:rPr sz="800" spc="5" dirty="0">
                          <a:latin typeface="Century Gothic"/>
                          <a:cs typeface="Century Gothic"/>
                        </a:rPr>
                        <a:t>c</a:t>
                      </a:r>
                      <a:r>
                        <a:rPr sz="800" spc="-10" dirty="0">
                          <a:latin typeface="Century Gothic"/>
                          <a:cs typeface="Century Gothic"/>
                        </a:rPr>
                        <a:t>u</a:t>
                      </a:r>
                      <a:r>
                        <a:rPr sz="800" spc="5" dirty="0">
                          <a:latin typeface="Century Gothic"/>
                          <a:cs typeface="Century Gothic"/>
                        </a:rPr>
                        <a:t>rr</a:t>
                      </a:r>
                      <a:r>
                        <a:rPr sz="800" spc="-10" dirty="0">
                          <a:latin typeface="Century Gothic"/>
                          <a:cs typeface="Century Gothic"/>
                        </a:rPr>
                        <a:t>e</a:t>
                      </a:r>
                      <a:r>
                        <a:rPr sz="800" dirty="0">
                          <a:latin typeface="Century Gothic"/>
                          <a:cs typeface="Century Gothic"/>
                        </a:rPr>
                        <a:t>nt</a:t>
                      </a:r>
                      <a:r>
                        <a:rPr sz="800" spc="-5" dirty="0">
                          <a:latin typeface="Century Gothic"/>
                          <a:cs typeface="Century Gothic"/>
                        </a:rPr>
                        <a:t> </a:t>
                      </a:r>
                      <a:r>
                        <a:rPr sz="800" spc="-10" dirty="0">
                          <a:latin typeface="Century Gothic"/>
                          <a:cs typeface="Century Gothic"/>
                        </a:rPr>
                        <a:t>e</a:t>
                      </a:r>
                      <a:r>
                        <a:rPr sz="800" spc="-5" dirty="0">
                          <a:latin typeface="Century Gothic"/>
                          <a:cs typeface="Century Gothic"/>
                        </a:rPr>
                        <a:t>mp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dirty="0">
                          <a:latin typeface="Century Gothic"/>
                          <a:cs typeface="Century Gothic"/>
                        </a:rPr>
                        <a:t>s</a:t>
                      </a:r>
                      <a:r>
                        <a:rPr sz="800" spc="10" dirty="0">
                          <a:latin typeface="Century Gothic"/>
                          <a:cs typeface="Century Gothic"/>
                        </a:rPr>
                        <a:t> </a:t>
                      </a:r>
                      <a:r>
                        <a:rPr sz="800" spc="-35" dirty="0">
                          <a:latin typeface="Century Gothic"/>
                          <a:cs typeface="Century Gothic"/>
                        </a:rPr>
                        <a:t>(</a:t>
                      </a:r>
                      <a:r>
                        <a:rPr sz="800" spc="15" dirty="0">
                          <a:latin typeface="Century Gothic"/>
                          <a:cs typeface="Century Gothic"/>
                        </a:rPr>
                        <a:t>e</a:t>
                      </a:r>
                      <a:r>
                        <a:rPr sz="800" spc="-10" dirty="0">
                          <a:latin typeface="Century Gothic"/>
                          <a:cs typeface="Century Gothic"/>
                        </a:rPr>
                        <a:t>.</a:t>
                      </a:r>
                      <a:r>
                        <a:rPr sz="800" spc="5" dirty="0">
                          <a:latin typeface="Century Gothic"/>
                          <a:cs typeface="Century Gothic"/>
                        </a:rPr>
                        <a:t>g</a:t>
                      </a:r>
                      <a:r>
                        <a:rPr sz="800" dirty="0">
                          <a:latin typeface="Century Gothic"/>
                          <a:cs typeface="Century Gothic"/>
                        </a:rPr>
                        <a:t>.</a:t>
                      </a:r>
                      <a:r>
                        <a:rPr sz="800" spc="5" dirty="0">
                          <a:latin typeface="Century Gothic"/>
                          <a:cs typeface="Century Gothic"/>
                        </a:rPr>
                        <a:t> </a:t>
                      </a:r>
                      <a:r>
                        <a:rPr sz="800" spc="-20" dirty="0">
                          <a:latin typeface="Century Gothic"/>
                          <a:cs typeface="Century Gothic"/>
                        </a:rPr>
                        <a:t>m</a:t>
                      </a:r>
                      <a:r>
                        <a:rPr sz="800" dirty="0">
                          <a:latin typeface="Century Gothic"/>
                          <a:cs typeface="Century Gothic"/>
                        </a:rPr>
                        <a:t>ee</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o</a:t>
                      </a:r>
                      <a:r>
                        <a:rPr sz="800" spc="15" dirty="0">
                          <a:latin typeface="Century Gothic"/>
                          <a:cs typeface="Century Gothic"/>
                        </a:rPr>
                        <a:t>n</a:t>
                      </a:r>
                      <a:r>
                        <a:rPr sz="800" dirty="0">
                          <a:latin typeface="Century Gothic"/>
                          <a:cs typeface="Century Gothic"/>
                        </a:rPr>
                        <a:t>e-</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o</a:t>
                      </a:r>
                      <a:r>
                        <a:rPr sz="800" dirty="0">
                          <a:latin typeface="Century Gothic"/>
                          <a:cs typeface="Century Gothic"/>
                        </a:rPr>
                        <a:t>ne</a:t>
                      </a:r>
                      <a:r>
                        <a:rPr sz="800" spc="5" dirty="0">
                          <a:latin typeface="Century Gothic"/>
                          <a:cs typeface="Century Gothic"/>
                        </a:rPr>
                        <a:t> </a:t>
                      </a:r>
                      <a:r>
                        <a:rPr sz="800" spc="-20" dirty="0">
                          <a:latin typeface="Century Gothic"/>
                          <a:cs typeface="Century Gothic"/>
                        </a:rPr>
                        <a:t>m</a:t>
                      </a:r>
                      <a:r>
                        <a:rPr sz="800" dirty="0">
                          <a:latin typeface="Century Gothic"/>
                          <a:cs typeface="Century Gothic"/>
                        </a:rPr>
                        <a:t>ee</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at</a:t>
                      </a:r>
                      <a:r>
                        <a:rPr sz="800" spc="-10" dirty="0">
                          <a:latin typeface="Century Gothic"/>
                          <a:cs typeface="Century Gothic"/>
                        </a:rPr>
                        <a:t>t</a:t>
                      </a:r>
                      <a:r>
                        <a:rPr sz="800" dirty="0">
                          <a:latin typeface="Century Gothic"/>
                          <a:cs typeface="Century Gothic"/>
                        </a:rPr>
                        <a:t>end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dirty="0">
                          <a:latin typeface="Century Gothic"/>
                          <a:cs typeface="Century Gothic"/>
                        </a:rPr>
                        <a:t>m</a:t>
                      </a:r>
                      <a:r>
                        <a:rPr sz="800" spc="-15" dirty="0">
                          <a:latin typeface="Century Gothic"/>
                          <a:cs typeface="Century Gothic"/>
                        </a:rPr>
                        <a:t> </a:t>
                      </a:r>
                      <a:r>
                        <a:rPr sz="800" spc="15" dirty="0">
                          <a:latin typeface="Century Gothic"/>
                          <a:cs typeface="Century Gothic"/>
                        </a:rPr>
                        <a:t>e</a:t>
                      </a:r>
                      <a:r>
                        <a:rPr sz="800" spc="-10" dirty="0">
                          <a:latin typeface="Century Gothic"/>
                          <a:cs typeface="Century Gothic"/>
                        </a:rPr>
                        <a:t>v</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c</a:t>
                      </a:r>
                      <a:r>
                        <a:rPr sz="800" dirty="0">
                          <a:latin typeface="Century Gothic"/>
                          <a:cs typeface="Century Gothic"/>
                        </a:rPr>
                        <a:t>l</a:t>
                      </a:r>
                      <a:r>
                        <a:rPr sz="800" spc="-5" dirty="0">
                          <a:latin typeface="Century Gothic"/>
                          <a:cs typeface="Century Gothic"/>
                        </a:rPr>
                        <a:t>ass</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1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spc="10" dirty="0">
                          <a:latin typeface="Century Gothic"/>
                          <a:cs typeface="Century Gothic"/>
                        </a:rPr>
                        <a:t>i</a:t>
                      </a:r>
                      <a:r>
                        <a:rPr sz="800" spc="-10" dirty="0">
                          <a:latin typeface="Century Gothic"/>
                          <a:cs typeface="Century Gothic"/>
                        </a:rPr>
                        <a:t>c</a:t>
                      </a:r>
                      <a:r>
                        <a:rPr sz="800" spc="10" dirty="0">
                          <a:latin typeface="Century Gothic"/>
                          <a:cs typeface="Century Gothic"/>
                        </a:rPr>
                        <a:t>i</a:t>
                      </a:r>
                      <a:r>
                        <a:rPr sz="800" spc="-5" dirty="0">
                          <a:latin typeface="Century Gothic"/>
                          <a:cs typeface="Century Gothic"/>
                        </a:rPr>
                        <a:t>pa</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in</a:t>
                      </a:r>
                      <a:r>
                        <a:rPr sz="800" spc="5" dirty="0">
                          <a:latin typeface="Century Gothic"/>
                          <a:cs typeface="Century Gothic"/>
                        </a:rPr>
                        <a:t> </a:t>
                      </a:r>
                      <a:r>
                        <a:rPr sz="800" dirty="0">
                          <a:latin typeface="Century Gothic"/>
                          <a:cs typeface="Century Gothic"/>
                        </a:rPr>
                        <a:t>k</a:t>
                      </a:r>
                      <a:r>
                        <a:rPr sz="800" spc="-15" dirty="0">
                          <a:latin typeface="Century Gothic"/>
                          <a:cs typeface="Century Gothic"/>
                        </a:rPr>
                        <a:t>-</a:t>
                      </a:r>
                      <a:r>
                        <a:rPr sz="800" spc="5" dirty="0">
                          <a:latin typeface="Century Gothic"/>
                          <a:cs typeface="Century Gothic"/>
                        </a:rPr>
                        <a:t>1</a:t>
                      </a:r>
                      <a:r>
                        <a:rPr sz="800" dirty="0">
                          <a:latin typeface="Century Gothic"/>
                          <a:cs typeface="Century Gothic"/>
                        </a:rPr>
                        <a:t>2</a:t>
                      </a:r>
                      <a:r>
                        <a:rPr sz="800" spc="5" dirty="0">
                          <a:latin typeface="Century Gothic"/>
                          <a:cs typeface="Century Gothic"/>
                        </a:rPr>
                        <a:t> </a:t>
                      </a:r>
                      <a:r>
                        <a:rPr sz="800" spc="-5" dirty="0">
                          <a:latin typeface="Century Gothic"/>
                          <a:cs typeface="Century Gothic"/>
                        </a:rPr>
                        <a:t>days</a:t>
                      </a:r>
                      <a:r>
                        <a:rPr sz="800" dirty="0">
                          <a:latin typeface="Century Gothic"/>
                          <a:cs typeface="Century Gothic"/>
                        </a:rPr>
                        <a:t>,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help 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re</a:t>
                      </a:r>
                      <a:r>
                        <a:rPr sz="800" spc="-5" dirty="0">
                          <a:latin typeface="Century Gothic"/>
                          <a:cs typeface="Century Gothic"/>
                        </a:rPr>
                        <a:t>so</a:t>
                      </a:r>
                      <a:r>
                        <a:rPr sz="800" dirty="0">
                          <a:latin typeface="Century Gothic"/>
                          <a:cs typeface="Century Gothic"/>
                        </a:rPr>
                        <a:t>u</a:t>
                      </a:r>
                      <a:r>
                        <a:rPr sz="800" spc="5" dirty="0">
                          <a:latin typeface="Century Gothic"/>
                          <a:cs typeface="Century Gothic"/>
                        </a:rPr>
                        <a:t>rc</a:t>
                      </a:r>
                      <a:r>
                        <a:rPr sz="800" dirty="0">
                          <a:latin typeface="Century Gothic"/>
                          <a:cs typeface="Century Gothic"/>
                        </a:rPr>
                        <a:t>es</a:t>
                      </a:r>
                      <a:r>
                        <a:rPr sz="800" spc="-10" dirty="0">
                          <a:latin typeface="Century Gothic"/>
                          <a:cs typeface="Century Gothic"/>
                        </a:rPr>
                        <a:t>)</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mo</a:t>
                      </a:r>
                      <a:r>
                        <a:rPr sz="800" dirty="0">
                          <a:latin typeface="Century Gothic"/>
                          <a:cs typeface="Century Gothic"/>
                        </a:rPr>
                        <a:t>n</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at</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t</a:t>
                      </a:r>
                      <a:r>
                        <a:rPr sz="800" dirty="0">
                          <a:latin typeface="Century Gothic"/>
                          <a:cs typeface="Century Gothic"/>
                        </a:rPr>
                        <a:t>he</a:t>
                      </a:r>
                      <a:r>
                        <a:rPr sz="800" spc="5" dirty="0">
                          <a:latin typeface="Century Gothic"/>
                          <a:cs typeface="Century Gothic"/>
                        </a:rPr>
                        <a:t> </a:t>
                      </a:r>
                      <a:r>
                        <a:rPr sz="800" dirty="0">
                          <a:latin typeface="Century Gothic"/>
                          <a:cs typeface="Century Gothic"/>
                        </a:rPr>
                        <a:t>e</a:t>
                      </a:r>
                      <a:r>
                        <a:rPr sz="800" spc="-10" dirty="0">
                          <a:latin typeface="Century Gothic"/>
                          <a:cs typeface="Century Gothic"/>
                        </a:rPr>
                        <a:t>v</a:t>
                      </a:r>
                      <a:r>
                        <a:rPr sz="800" spc="-5" dirty="0">
                          <a:latin typeface="Century Gothic"/>
                          <a:cs typeface="Century Gothic"/>
                        </a:rPr>
                        <a:t>o</a:t>
                      </a:r>
                      <a:r>
                        <a:rPr sz="800" dirty="0">
                          <a:latin typeface="Century Gothic"/>
                          <a:cs typeface="Century Gothic"/>
                        </a:rPr>
                        <a:t>lu</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dirty="0">
                          <a:latin typeface="Century Gothic"/>
                          <a:cs typeface="Century Gothic"/>
                        </a:rPr>
                        <a:t>a </a:t>
                      </a:r>
                      <a:r>
                        <a:rPr sz="800" spc="-5" dirty="0">
                          <a:latin typeface="Century Gothic"/>
                          <a:cs typeface="Century Gothic"/>
                        </a:rPr>
                        <a:t>s</a:t>
                      </a:r>
                      <a:r>
                        <a:rPr sz="800" dirty="0">
                          <a:latin typeface="Century Gothic"/>
                          <a:cs typeface="Century Gothic"/>
                        </a:rPr>
                        <a:t>u</a:t>
                      </a:r>
                      <a:r>
                        <a:rPr sz="800" spc="-10" dirty="0">
                          <a:latin typeface="Century Gothic"/>
                          <a:cs typeface="Century Gothic"/>
                        </a:rPr>
                        <a:t>c</a:t>
                      </a:r>
                      <a:r>
                        <a:rPr sz="800" spc="5" dirty="0">
                          <a:latin typeface="Century Gothic"/>
                          <a:cs typeface="Century Gothic"/>
                        </a:rPr>
                        <a:t>c</a:t>
                      </a:r>
                      <a:r>
                        <a:rPr sz="800" dirty="0">
                          <a:latin typeface="Century Gothic"/>
                          <a:cs typeface="Century Gothic"/>
                        </a:rPr>
                        <a:t>e</a:t>
                      </a:r>
                      <a:r>
                        <a:rPr sz="800" spc="-5" dirty="0">
                          <a:latin typeface="Century Gothic"/>
                          <a:cs typeface="Century Gothic"/>
                        </a:rPr>
                        <a:t>ss</a:t>
                      </a:r>
                      <a:r>
                        <a:rPr sz="800" spc="-10" dirty="0">
                          <a:latin typeface="Century Gothic"/>
                          <a:cs typeface="Century Gothic"/>
                        </a:rPr>
                        <a:t>f</a:t>
                      </a:r>
                      <a:r>
                        <a:rPr sz="800" dirty="0">
                          <a:latin typeface="Century Gothic"/>
                          <a:cs typeface="Century Gothic"/>
                        </a:rPr>
                        <a:t>ul,</a:t>
                      </a:r>
                      <a:r>
                        <a:rPr sz="800" spc="-10" dirty="0">
                          <a:latin typeface="Century Gothic"/>
                          <a:cs typeface="Century Gothic"/>
                        </a:rPr>
                        <a:t> </a:t>
                      </a:r>
                      <a:r>
                        <a:rPr sz="800" spc="-5" dirty="0">
                          <a:latin typeface="Century Gothic"/>
                          <a:cs typeface="Century Gothic"/>
                        </a:rPr>
                        <a:t>wo</a:t>
                      </a:r>
                      <a:r>
                        <a:rPr sz="800" spc="5" dirty="0">
                          <a:latin typeface="Century Gothic"/>
                          <a:cs typeface="Century Gothic"/>
                        </a:rPr>
                        <a:t>r</a:t>
                      </a:r>
                      <a:r>
                        <a:rPr sz="800" dirty="0">
                          <a:latin typeface="Century Gothic"/>
                          <a:cs typeface="Century Gothic"/>
                        </a:rPr>
                        <a:t>king</a:t>
                      </a:r>
                      <a:r>
                        <a:rPr sz="800" spc="-5" dirty="0">
                          <a:latin typeface="Century Gothic"/>
                          <a:cs typeface="Century Gothic"/>
                        </a:rPr>
                        <a:t> pa</a:t>
                      </a:r>
                      <a:r>
                        <a:rPr sz="800" spc="-10" dirty="0">
                          <a:latin typeface="Century Gothic"/>
                          <a:cs typeface="Century Gothic"/>
                        </a:rPr>
                        <a:t>rt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a:t>
                      </a:r>
                      <a:endParaRPr sz="800">
                        <a:latin typeface="Century Gothic"/>
                        <a:cs typeface="Century Gothic"/>
                      </a:endParaRPr>
                    </a:p>
                  </a:txBody>
                  <a:tcPr marL="0" marR="0" marT="0" marB="0">
                    <a:lnL w="13449">
                      <a:solidFill>
                        <a:srgbClr val="000000"/>
                      </a:solidFill>
                      <a:prstDash val="solid"/>
                    </a:lnL>
                    <a:lnR w="7366">
                      <a:solidFill>
                        <a:srgbClr val="000000"/>
                      </a:solidFill>
                      <a:prstDash val="solid"/>
                    </a:lnR>
                    <a:lnT w="7378">
                      <a:solidFill>
                        <a:srgbClr val="000000"/>
                      </a:solidFill>
                      <a:prstDash val="solid"/>
                    </a:lnT>
                    <a:lnB w="7378">
                      <a:solidFill>
                        <a:srgbClr val="000000"/>
                      </a:solidFill>
                      <a:prstDash val="solid"/>
                    </a:lnB>
                  </a:tcPr>
                </a:tc>
                <a:tc hMerge="1">
                  <a:txBody>
                    <a:bodyPr/>
                    <a:lstStyle/>
                    <a:p>
                      <a:endParaRPr/>
                    </a:p>
                  </a:txBody>
                  <a:tcPr marL="0" marR="0" marT="0" marB="0"/>
                </a:tc>
                <a:tc gridSpan="3">
                  <a:txBody>
                    <a:bodyPr/>
                    <a:lstStyle/>
                    <a:p>
                      <a:pPr marL="62865" marR="116839">
                        <a:lnSpc>
                          <a:spcPct val="102000"/>
                        </a:lnSpc>
                      </a:pPr>
                      <a:r>
                        <a:rPr sz="800"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s</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er</a:t>
                      </a:r>
                      <a:r>
                        <a:rPr sz="800" spc="-5" dirty="0">
                          <a:latin typeface="Century Gothic"/>
                          <a:cs typeface="Century Gothic"/>
                        </a:rPr>
                        <a:t> sp</a:t>
                      </a:r>
                      <a:r>
                        <a:rPr sz="800" dirty="0">
                          <a:latin typeface="Century Gothic"/>
                          <a:cs typeface="Century Gothic"/>
                        </a:rPr>
                        <a:t>e</a:t>
                      </a:r>
                      <a:r>
                        <a:rPr sz="800" spc="-10" dirty="0">
                          <a:latin typeface="Century Gothic"/>
                          <a:cs typeface="Century Gothic"/>
                        </a:rPr>
                        <a:t>c</a:t>
                      </a:r>
                      <a:r>
                        <a:rPr sz="800" spc="10" dirty="0">
                          <a:latin typeface="Century Gothic"/>
                          <a:cs typeface="Century Gothic"/>
                        </a:rPr>
                        <a:t>i</a:t>
                      </a:r>
                      <a:r>
                        <a:rPr sz="800" spc="-10" dirty="0">
                          <a:latin typeface="Century Gothic"/>
                          <a:cs typeface="Century Gothic"/>
                        </a:rPr>
                        <a:t>f</a:t>
                      </a:r>
                      <a:r>
                        <a:rPr sz="800" dirty="0">
                          <a:latin typeface="Century Gothic"/>
                          <a:cs typeface="Century Gothic"/>
                        </a:rPr>
                        <a:t>ic</a:t>
                      </a:r>
                      <a:r>
                        <a:rPr sz="800" spc="5" dirty="0">
                          <a:latin typeface="Century Gothic"/>
                          <a:cs typeface="Century Gothic"/>
                        </a:rPr>
                        <a:t> </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en</a:t>
                      </a:r>
                      <a:r>
                        <a:rPr sz="800" spc="-5" dirty="0">
                          <a:latin typeface="Century Gothic"/>
                          <a:cs typeface="Century Gothic"/>
                        </a:rPr>
                        <a:t>d</a:t>
                      </a:r>
                      <a:r>
                        <a:rPr sz="800" dirty="0">
                          <a:latin typeface="Century Gothic"/>
                          <a:cs typeface="Century Gothic"/>
                        </a:rPr>
                        <a:t>a</a:t>
                      </a:r>
                      <a:r>
                        <a:rPr sz="800" spc="-15" dirty="0">
                          <a:latin typeface="Century Gothic"/>
                          <a:cs typeface="Century Gothic"/>
                        </a:rPr>
                        <a:t> </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e</a:t>
                      </a:r>
                      <a:r>
                        <a:rPr sz="800" spc="-20" dirty="0">
                          <a:latin typeface="Century Gothic"/>
                          <a:cs typeface="Century Gothic"/>
                        </a:rPr>
                        <a:t>m</a:t>
                      </a:r>
                      <a:r>
                        <a:rPr sz="800" dirty="0">
                          <a:latin typeface="Century Gothic"/>
                          <a:cs typeface="Century Gothic"/>
                        </a:rPr>
                        <a:t>s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up </a:t>
                      </a:r>
                      <a:r>
                        <a:rPr sz="800" spc="-20" dirty="0">
                          <a:latin typeface="Century Gothic"/>
                          <a:cs typeface="Century Gothic"/>
                        </a:rPr>
                        <a:t>m</a:t>
                      </a:r>
                      <a:r>
                        <a:rPr sz="800" dirty="0">
                          <a:latin typeface="Century Gothic"/>
                          <a:cs typeface="Century Gothic"/>
                        </a:rPr>
                        <a:t>ee</a:t>
                      </a:r>
                      <a:r>
                        <a:rPr sz="800" spc="-5" dirty="0">
                          <a:latin typeface="Century Gothic"/>
                          <a:cs typeface="Century Gothic"/>
                        </a:rPr>
                        <a:t>t</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dirty="0">
                          <a:latin typeface="Century Gothic"/>
                          <a:cs typeface="Century Gothic"/>
                        </a:rPr>
                        <a:t>s </a:t>
                      </a:r>
                      <a:r>
                        <a:rPr sz="800" spc="-5" dirty="0">
                          <a:latin typeface="Century Gothic"/>
                          <a:cs typeface="Century Gothic"/>
                        </a:rPr>
                        <a:t>w</a:t>
                      </a:r>
                      <a:r>
                        <a:rPr sz="800" dirty="0">
                          <a:latin typeface="Century Gothic"/>
                          <a:cs typeface="Century Gothic"/>
                        </a:rPr>
                        <a:t>hen</a:t>
                      </a:r>
                      <a:r>
                        <a:rPr sz="800" spc="5" dirty="0">
                          <a:latin typeface="Century Gothic"/>
                          <a:cs typeface="Century Gothic"/>
                        </a:rPr>
                        <a:t> </a:t>
                      </a:r>
                      <a:r>
                        <a:rPr sz="800" spc="-5" dirty="0">
                          <a:latin typeface="Century Gothic"/>
                          <a:cs typeface="Century Gothic"/>
                        </a:rPr>
                        <a:t>d</a:t>
                      </a:r>
                      <a:r>
                        <a:rPr sz="800" dirty="0">
                          <a:latin typeface="Century Gothic"/>
                          <a:cs typeface="Century Gothic"/>
                        </a:rPr>
                        <a:t>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op</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20" dirty="0">
                          <a:latin typeface="Century Gothic"/>
                          <a:cs typeface="Century Gothic"/>
                        </a:rPr>
                        <a:t>t</a:t>
                      </a:r>
                      <a:r>
                        <a:rPr sz="800" spc="10" dirty="0">
                          <a:latin typeface="Century Gothic"/>
                          <a:cs typeface="Century Gothic"/>
                        </a:rPr>
                        <a:t>i</a:t>
                      </a:r>
                      <a:r>
                        <a:rPr sz="800" spc="-20" dirty="0">
                          <a:latin typeface="Century Gothic"/>
                          <a:cs typeface="Century Gothic"/>
                        </a:rPr>
                        <a:t>m</a:t>
                      </a:r>
                      <a:r>
                        <a:rPr sz="800" dirty="0">
                          <a:latin typeface="Century Gothic"/>
                          <a:cs typeface="Century Gothic"/>
                        </a:rPr>
                        <a:t>eline.</a:t>
                      </a:r>
                      <a:r>
                        <a:rPr sz="800" spc="5" dirty="0">
                          <a:latin typeface="Century Gothic"/>
                          <a:cs typeface="Century Gothic"/>
                        </a:rPr>
                        <a:t> </a:t>
                      </a:r>
                      <a:r>
                        <a:rPr sz="800" spc="-35" dirty="0">
                          <a:latin typeface="Century Gothic"/>
                          <a:cs typeface="Century Gothic"/>
                        </a:rPr>
                        <a:t>(</a:t>
                      </a:r>
                      <a:r>
                        <a:rPr sz="800" spc="15" dirty="0">
                          <a:latin typeface="Century Gothic"/>
                          <a:cs typeface="Century Gothic"/>
                        </a:rPr>
                        <a:t>e</a:t>
                      </a:r>
                      <a:r>
                        <a:rPr sz="800" dirty="0">
                          <a:latin typeface="Century Gothic"/>
                          <a:cs typeface="Century Gothic"/>
                        </a:rPr>
                        <a:t>.</a:t>
                      </a:r>
                      <a:r>
                        <a:rPr sz="800" spc="-10" dirty="0">
                          <a:latin typeface="Century Gothic"/>
                          <a:cs typeface="Century Gothic"/>
                        </a:rPr>
                        <a:t>g</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p</a:t>
                      </a:r>
                      <a:r>
                        <a:rPr sz="800" spc="5" dirty="0">
                          <a:latin typeface="Century Gothic"/>
                          <a:cs typeface="Century Gothic"/>
                        </a:rPr>
                        <a:t>r</a:t>
                      </a:r>
                      <a:r>
                        <a:rPr sz="800" spc="10" dirty="0">
                          <a:latin typeface="Century Gothic"/>
                          <a:cs typeface="Century Gothic"/>
                        </a:rPr>
                        <a:t>o</a:t>
                      </a:r>
                      <a:r>
                        <a:rPr sz="800" spc="-10" dirty="0">
                          <a:latin typeface="Century Gothic"/>
                          <a:cs typeface="Century Gothic"/>
                        </a:rPr>
                        <a:t>g</a:t>
                      </a:r>
                      <a:r>
                        <a:rPr sz="800" spc="5" dirty="0">
                          <a:latin typeface="Century Gothic"/>
                          <a:cs typeface="Century Gothic"/>
                        </a:rPr>
                        <a:t>ra</a:t>
                      </a:r>
                      <a:r>
                        <a:rPr sz="800" dirty="0">
                          <a:latin typeface="Century Gothic"/>
                          <a:cs typeface="Century Gothic"/>
                        </a:rPr>
                        <a:t>m</a:t>
                      </a:r>
                      <a:r>
                        <a:rPr sz="800" spc="-15" dirty="0">
                          <a:latin typeface="Century Gothic"/>
                          <a:cs typeface="Century Gothic"/>
                        </a:rPr>
                        <a:t> </a:t>
                      </a:r>
                      <a:r>
                        <a:rPr sz="800" spc="-5" dirty="0">
                          <a:latin typeface="Century Gothic"/>
                          <a:cs typeface="Century Gothic"/>
                        </a:rPr>
                        <a:t>a</a:t>
                      </a:r>
                      <a:r>
                        <a:rPr sz="800" dirty="0">
                          <a:latin typeface="Century Gothic"/>
                          <a:cs typeface="Century Gothic"/>
                        </a:rPr>
                        <a:t>nd </a:t>
                      </a:r>
                      <a:r>
                        <a:rPr sz="800" spc="5" dirty="0">
                          <a:latin typeface="Century Gothic"/>
                          <a:cs typeface="Century Gothic"/>
                        </a:rPr>
                        <a:t>c</a:t>
                      </a:r>
                      <a:r>
                        <a:rPr sz="800" dirty="0">
                          <a:latin typeface="Century Gothic"/>
                          <a:cs typeface="Century Gothic"/>
                        </a:rPr>
                        <a:t>u</a:t>
                      </a:r>
                      <a:r>
                        <a:rPr sz="800" spc="-10" dirty="0">
                          <a:latin typeface="Century Gothic"/>
                          <a:cs typeface="Century Gothic"/>
                        </a:rPr>
                        <a:t>rr</a:t>
                      </a:r>
                      <a:r>
                        <a:rPr sz="800" spc="10" dirty="0">
                          <a:latin typeface="Century Gothic"/>
                          <a:cs typeface="Century Gothic"/>
                        </a:rPr>
                        <a:t>i</a:t>
                      </a:r>
                      <a:r>
                        <a:rPr sz="800" spc="-10" dirty="0">
                          <a:latin typeface="Century Gothic"/>
                          <a:cs typeface="Century Gothic"/>
                        </a:rPr>
                        <a:t>c</a:t>
                      </a:r>
                      <a:r>
                        <a:rPr sz="800" dirty="0">
                          <a:latin typeface="Century Gothic"/>
                          <a:cs typeface="Century Gothic"/>
                        </a:rPr>
                        <a:t>ulum</a:t>
                      </a:r>
                      <a:r>
                        <a:rPr sz="800" spc="-15" dirty="0">
                          <a:latin typeface="Century Gothic"/>
                          <a:cs typeface="Century Gothic"/>
                        </a:rPr>
                        <a:t> </a:t>
                      </a:r>
                      <a:r>
                        <a:rPr sz="800" dirty="0">
                          <a:latin typeface="Century Gothic"/>
                          <a:cs typeface="Century Gothic"/>
                        </a:rPr>
                        <a:t>u</a:t>
                      </a:r>
                      <a:r>
                        <a:rPr sz="800" spc="-5" dirty="0">
                          <a:latin typeface="Century Gothic"/>
                          <a:cs typeface="Century Gothic"/>
                        </a:rPr>
                        <a:t>pda</a:t>
                      </a:r>
                      <a:r>
                        <a:rPr sz="800" spc="-10" dirty="0">
                          <a:latin typeface="Century Gothic"/>
                          <a:cs typeface="Century Gothic"/>
                        </a:rPr>
                        <a:t>t</a:t>
                      </a:r>
                      <a:r>
                        <a:rPr sz="800" dirty="0">
                          <a:latin typeface="Century Gothic"/>
                          <a:cs typeface="Century Gothic"/>
                        </a:rPr>
                        <a:t>es </a:t>
                      </a:r>
                      <a:r>
                        <a:rPr sz="800" spc="-5" dirty="0">
                          <a:latin typeface="Century Gothic"/>
                          <a:cs typeface="Century Gothic"/>
                        </a:rPr>
                        <a:t>bas</a:t>
                      </a:r>
                      <a:r>
                        <a:rPr sz="800" dirty="0">
                          <a:latin typeface="Century Gothic"/>
                          <a:cs typeface="Century Gothic"/>
                        </a:rPr>
                        <a:t>ed</a:t>
                      </a:r>
                      <a:r>
                        <a:rPr sz="800" spc="10" dirty="0">
                          <a:latin typeface="Century Gothic"/>
                          <a:cs typeface="Century Gothic"/>
                        </a:rPr>
                        <a:t> </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dirty="0">
                          <a:latin typeface="Century Gothic"/>
                          <a:cs typeface="Century Gothic"/>
                        </a:rPr>
                        <a:t>new</a:t>
                      </a:r>
                      <a:r>
                        <a:rPr sz="800" spc="-5" dirty="0">
                          <a:latin typeface="Century Gothic"/>
                          <a:cs typeface="Century Gothic"/>
                        </a:rPr>
                        <a:t> </a:t>
                      </a:r>
                      <a:r>
                        <a:rPr sz="800" spc="-10" dirty="0">
                          <a:latin typeface="Century Gothic"/>
                          <a:cs typeface="Century Gothic"/>
                        </a:rPr>
                        <a:t>h</a:t>
                      </a:r>
                      <a:r>
                        <a:rPr sz="800" spc="10" dirty="0">
                          <a:latin typeface="Century Gothic"/>
                          <a:cs typeface="Century Gothic"/>
                        </a:rPr>
                        <a:t>i</a:t>
                      </a:r>
                      <a:r>
                        <a:rPr sz="800" spc="-10" dirty="0">
                          <a:latin typeface="Century Gothic"/>
                          <a:cs typeface="Century Gothic"/>
                        </a:rPr>
                        <a:t>r</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o</a:t>
                      </a:r>
                      <a:r>
                        <a:rPr sz="800" spc="5" dirty="0">
                          <a:latin typeface="Century Gothic"/>
                          <a:cs typeface="Century Gothic"/>
                        </a:rPr>
                        <a:t>cc</a:t>
                      </a:r>
                      <a:r>
                        <a:rPr sz="800" dirty="0">
                          <a:latin typeface="Century Gothic"/>
                          <a:cs typeface="Century Gothic"/>
                        </a:rPr>
                        <a:t>u</a:t>
                      </a:r>
                      <a:r>
                        <a:rPr sz="800" spc="-5" dirty="0">
                          <a:latin typeface="Century Gothic"/>
                          <a:cs typeface="Century Gothic"/>
                        </a:rPr>
                        <a:t>pat</a:t>
                      </a:r>
                      <a:r>
                        <a:rPr sz="800" spc="10" dirty="0">
                          <a:latin typeface="Century Gothic"/>
                          <a:cs typeface="Century Gothic"/>
                        </a:rPr>
                        <a:t>i</a:t>
                      </a:r>
                      <a:r>
                        <a:rPr sz="800" spc="-15" dirty="0">
                          <a:latin typeface="Century Gothic"/>
                          <a:cs typeface="Century Gothic"/>
                        </a:rPr>
                        <a:t>o</a:t>
                      </a:r>
                      <a:r>
                        <a:rPr sz="800" dirty="0">
                          <a:latin typeface="Century Gothic"/>
                          <a:cs typeface="Century Gothic"/>
                        </a:rPr>
                        <a:t>n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ow</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st</a:t>
                      </a:r>
                      <a:r>
                        <a:rPr sz="800" spc="5" dirty="0">
                          <a:latin typeface="Century Gothic"/>
                          <a:cs typeface="Century Gothic"/>
                        </a:rPr>
                        <a:t>a</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new</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dirty="0">
                          <a:latin typeface="Century Gothic"/>
                          <a:cs typeface="Century Gothic"/>
                        </a:rPr>
                        <a:t>y i</a:t>
                      </a:r>
                      <a:r>
                        <a:rPr sz="800" spc="-10" dirty="0">
                          <a:latin typeface="Century Gothic"/>
                          <a:cs typeface="Century Gothic"/>
                        </a:rPr>
                        <a:t>n</a:t>
                      </a:r>
                      <a:r>
                        <a:rPr sz="800" spc="5" dirty="0">
                          <a:latin typeface="Century Gothic"/>
                          <a:cs typeface="Century Gothic"/>
                        </a:rPr>
                        <a:t>f</a:t>
                      </a:r>
                      <a:r>
                        <a:rPr sz="800" spc="-5" dirty="0">
                          <a:latin typeface="Century Gothic"/>
                          <a:cs typeface="Century Gothic"/>
                        </a:rPr>
                        <a:t>o</a:t>
                      </a:r>
                      <a:r>
                        <a:rPr sz="800" spc="5" dirty="0">
                          <a:latin typeface="Century Gothic"/>
                          <a:cs typeface="Century Gothic"/>
                        </a:rPr>
                        <a:t>r</a:t>
                      </a:r>
                      <a:r>
                        <a:rPr sz="800" spc="-20" dirty="0">
                          <a:latin typeface="Century Gothic"/>
                          <a:cs typeface="Century Gothic"/>
                        </a:rPr>
                        <a:t>m</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a:t>
                      </a:r>
                      <a:r>
                        <a:rPr sz="800" spc="-10" dirty="0">
                          <a:latin typeface="Century Gothic"/>
                          <a:cs typeface="Century Gothic"/>
                        </a:rPr>
                        <a:t>n</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ie</a:t>
                      </a:r>
                      <a:r>
                        <a:rPr sz="800" spc="-5" dirty="0">
                          <a:latin typeface="Century Gothic"/>
                          <a:cs typeface="Century Gothic"/>
                        </a:rPr>
                        <a:t>s, d</a:t>
                      </a:r>
                      <a:r>
                        <a:rPr sz="800" spc="10" dirty="0">
                          <a:latin typeface="Century Gothic"/>
                          <a:cs typeface="Century Gothic"/>
                        </a:rPr>
                        <a:t>i</a:t>
                      </a:r>
                      <a:r>
                        <a:rPr sz="800" spc="-5" dirty="0">
                          <a:latin typeface="Century Gothic"/>
                          <a:cs typeface="Century Gothic"/>
                        </a:rPr>
                        <a:t>s</a:t>
                      </a:r>
                      <a:r>
                        <a:rPr sz="800" spc="5" dirty="0">
                          <a:latin typeface="Century Gothic"/>
                          <a:cs typeface="Century Gothic"/>
                        </a:rPr>
                        <a:t>c</a:t>
                      </a:r>
                      <a:r>
                        <a:rPr sz="800" dirty="0">
                          <a:latin typeface="Century Gothic"/>
                          <a:cs typeface="Century Gothic"/>
                        </a:rPr>
                        <a:t>u</a:t>
                      </a:r>
                      <a:r>
                        <a:rPr sz="800" spc="-5" dirty="0">
                          <a:latin typeface="Century Gothic"/>
                          <a:cs typeface="Century Gothic"/>
                        </a:rPr>
                        <a:t>s</a:t>
                      </a:r>
                      <a:r>
                        <a:rPr sz="800" spc="-15" dirty="0">
                          <a:latin typeface="Century Gothic"/>
                          <a:cs typeface="Century Gothic"/>
                        </a:rPr>
                        <a:t>s</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ns </a:t>
                      </a:r>
                      <a:r>
                        <a:rPr sz="800" spc="-1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10" dirty="0">
                          <a:latin typeface="Century Gothic"/>
                          <a:cs typeface="Century Gothic"/>
                        </a:rPr>
                        <a:t>t</a:t>
                      </a:r>
                      <a:r>
                        <a:rPr sz="800" spc="-5" dirty="0">
                          <a:latin typeface="Century Gothic"/>
                          <a:cs typeface="Century Gothic"/>
                        </a:rPr>
                        <a:t>a</a:t>
                      </a:r>
                      <a:r>
                        <a:rPr sz="800" dirty="0">
                          <a:latin typeface="Century Gothic"/>
                          <a:cs typeface="Century Gothic"/>
                        </a:rPr>
                        <a:t>lent</a:t>
                      </a:r>
                      <a:r>
                        <a:rPr sz="800" spc="-5" dirty="0">
                          <a:latin typeface="Century Gothic"/>
                          <a:cs typeface="Century Gothic"/>
                        </a:rPr>
                        <a:t> 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a:t>
                      </a:r>
                      <a:r>
                        <a:rPr sz="800" spc="-15" dirty="0">
                          <a:latin typeface="Century Gothic"/>
                          <a:cs typeface="Century Gothic"/>
                        </a:rPr>
                        <a:t>l</a:t>
                      </a:r>
                      <a:r>
                        <a:rPr sz="800" dirty="0">
                          <a:latin typeface="Century Gothic"/>
                          <a:cs typeface="Century Gothic"/>
                        </a:rPr>
                        <a:t>i</a:t>
                      </a:r>
                      <a:r>
                        <a:rPr sz="800" spc="-10" dirty="0">
                          <a:latin typeface="Century Gothic"/>
                          <a:cs typeface="Century Gothic"/>
                        </a:rPr>
                        <a:t>n</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d</a:t>
                      </a:r>
                      <a:r>
                        <a:rPr sz="800" dirty="0">
                          <a:latin typeface="Century Gothic"/>
                          <a:cs typeface="Century Gothic"/>
                        </a:rPr>
                        <a:t>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a:t>
                      </a:r>
                      <a:r>
                        <a:rPr sz="800" spc="10" dirty="0">
                          <a:latin typeface="Century Gothic"/>
                          <a:cs typeface="Century Gothic"/>
                        </a:rPr>
                        <a:t>p</a:t>
                      </a:r>
                      <a:r>
                        <a:rPr sz="800" spc="-20" dirty="0">
                          <a:latin typeface="Century Gothic"/>
                          <a:cs typeface="Century Gothic"/>
                        </a:rPr>
                        <a:t>m</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a:t>
                      </a:r>
                      <a:endParaRPr sz="800">
                        <a:latin typeface="Century Gothic"/>
                        <a:cs typeface="Century Gothic"/>
                      </a:endParaRPr>
                    </a:p>
                  </a:txBody>
                  <a:tcPr marL="0" marR="0" marT="0" marB="0">
                    <a:lnL w="7366">
                      <a:solidFill>
                        <a:srgbClr val="000000"/>
                      </a:solidFill>
                      <a:prstDash val="solid"/>
                    </a:lnL>
                    <a:lnR w="7365">
                      <a:solidFill>
                        <a:srgbClr val="000000"/>
                      </a:solidFill>
                      <a:prstDash val="solid"/>
                    </a:lnR>
                    <a:lnT w="7378">
                      <a:solidFill>
                        <a:srgbClr val="000000"/>
                      </a:solidFill>
                      <a:prstDash val="solid"/>
                    </a:lnT>
                    <a:lnB w="7378">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78">
                      <a:solidFill>
                        <a:srgbClr val="000000"/>
                      </a:solidFill>
                      <a:prstDash val="solid"/>
                    </a:lnT>
                    <a:lnB w="7378">
                      <a:solidFill>
                        <a:srgbClr val="000000"/>
                      </a:solidFill>
                      <a:prstDash val="solid"/>
                    </a:lnB>
                  </a:tcPr>
                </a:tc>
                <a:tc>
                  <a:txBody>
                    <a:bodyPr/>
                    <a:lstStyle/>
                    <a:p>
                      <a:endParaRPr sz="800">
                        <a:latin typeface="Century Gothic"/>
                        <a:cs typeface="Century Gothic"/>
                      </a:endParaRPr>
                    </a:p>
                  </a:txBody>
                  <a:tcPr marL="0" marR="0" marT="0" marB="0">
                    <a:lnL w="7378">
                      <a:solidFill>
                        <a:srgbClr val="000000"/>
                      </a:solidFill>
                      <a:prstDash val="solid"/>
                    </a:lnL>
                    <a:lnR w="13461">
                      <a:solidFill>
                        <a:srgbClr val="000000"/>
                      </a:solidFill>
                      <a:prstDash val="solid"/>
                    </a:lnR>
                    <a:lnT w="7378">
                      <a:solidFill>
                        <a:srgbClr val="000000"/>
                      </a:solidFill>
                      <a:prstDash val="solid"/>
                    </a:lnT>
                    <a:lnB w="7378">
                      <a:solidFill>
                        <a:srgbClr val="000000"/>
                      </a:solidFill>
                      <a:prstDash val="solid"/>
                    </a:lnB>
                  </a:tcPr>
                </a:tc>
                <a:extLst>
                  <a:ext uri="{0D108BD9-81ED-4DB2-BD59-A6C34878D82A}">
                    <a16:rowId xmlns:a16="http://schemas.microsoft.com/office/drawing/2014/main" val="10006"/>
                  </a:ext>
                </a:extLst>
              </a:tr>
              <a:tr h="445103">
                <a:tc gridSpan="2">
                  <a:txBody>
                    <a:bodyPr/>
                    <a:lstStyle/>
                    <a:p>
                      <a:pPr marL="61594" marR="169545">
                        <a:lnSpc>
                          <a:spcPct val="101699"/>
                        </a:lnSpc>
                      </a:pPr>
                      <a:r>
                        <a:rPr sz="800" spc="-5" dirty="0">
                          <a:latin typeface="Century Gothic"/>
                          <a:cs typeface="Century Gothic"/>
                        </a:rPr>
                        <a:t>S</a:t>
                      </a:r>
                      <a:r>
                        <a:rPr sz="800" dirty="0">
                          <a:latin typeface="Century Gothic"/>
                          <a:cs typeface="Century Gothic"/>
                        </a:rPr>
                        <a:t>et</a:t>
                      </a:r>
                      <a:r>
                        <a:rPr sz="800" spc="-5" dirty="0">
                          <a:latin typeface="Century Gothic"/>
                          <a:cs typeface="Century Gothic"/>
                        </a:rPr>
                        <a:t> </a:t>
                      </a:r>
                      <a:r>
                        <a:rPr sz="800" dirty="0">
                          <a:latin typeface="Century Gothic"/>
                          <a:cs typeface="Century Gothic"/>
                        </a:rPr>
                        <a:t>a </a:t>
                      </a:r>
                      <a:r>
                        <a:rPr sz="800" spc="-10" dirty="0">
                          <a:latin typeface="Century Gothic"/>
                          <a:cs typeface="Century Gothic"/>
                        </a:rPr>
                        <a:t>g</a:t>
                      </a:r>
                      <a:r>
                        <a:rPr sz="800" spc="-5" dirty="0">
                          <a:latin typeface="Century Gothic"/>
                          <a:cs typeface="Century Gothic"/>
                        </a:rPr>
                        <a:t>oa</a:t>
                      </a:r>
                      <a:r>
                        <a:rPr sz="800" dirty="0">
                          <a:latin typeface="Century Gothic"/>
                          <a:cs typeface="Century Gothic"/>
                        </a:rPr>
                        <a:t>l </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g</a:t>
                      </a:r>
                      <a:r>
                        <a:rPr sz="800" spc="-5" dirty="0">
                          <a:latin typeface="Century Gothic"/>
                          <a:cs typeface="Century Gothic"/>
                        </a:rPr>
                        <a:t>a</a:t>
                      </a:r>
                      <a:r>
                        <a:rPr sz="800" spc="5" dirty="0">
                          <a:latin typeface="Century Gothic"/>
                          <a:cs typeface="Century Gothic"/>
                        </a:rPr>
                        <a:t>r</a:t>
                      </a:r>
                      <a:r>
                        <a:rPr sz="800" spc="-5" dirty="0">
                          <a:latin typeface="Century Gothic"/>
                          <a:cs typeface="Century Gothic"/>
                        </a:rPr>
                        <a:t>d</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dirty="0">
                          <a:latin typeface="Century Gothic"/>
                          <a:cs typeface="Century Gothic"/>
                        </a:rPr>
                        <a:t>n</a:t>
                      </a:r>
                      <a:r>
                        <a:rPr sz="800" spc="-10" dirty="0">
                          <a:latin typeface="Century Gothic"/>
                          <a:cs typeface="Century Gothic"/>
                        </a:rPr>
                        <a:t>u</a:t>
                      </a:r>
                      <a:r>
                        <a:rPr sz="800" spc="-5" dirty="0">
                          <a:latin typeface="Century Gothic"/>
                          <a:cs typeface="Century Gothic"/>
                        </a:rPr>
                        <a:t>mb</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dirty="0">
                          <a:latin typeface="Century Gothic"/>
                          <a:cs typeface="Century Gothic"/>
                        </a:rPr>
                        <a:t>new</a:t>
                      </a:r>
                      <a:r>
                        <a:rPr sz="800" spc="-1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yo</a:t>
                      </a:r>
                      <a:r>
                        <a:rPr sz="800" dirty="0">
                          <a:latin typeface="Century Gothic"/>
                          <a:cs typeface="Century Gothic"/>
                        </a:rPr>
                        <a:t>u</a:t>
                      </a:r>
                      <a:r>
                        <a:rPr sz="800" spc="5" dirty="0">
                          <a:latin typeface="Century Gothic"/>
                          <a:cs typeface="Century Gothic"/>
                        </a:rPr>
                        <a:t> </a:t>
                      </a:r>
                      <a:r>
                        <a:rPr sz="800" spc="-5" dirty="0">
                          <a:latin typeface="Century Gothic"/>
                          <a:cs typeface="Century Gothic"/>
                        </a:rPr>
                        <a:t>wa</a:t>
                      </a:r>
                      <a:r>
                        <a:rPr sz="800" dirty="0">
                          <a:latin typeface="Century Gothic"/>
                          <a:cs typeface="Century Gothic"/>
                        </a:rPr>
                        <a:t>nt</a:t>
                      </a:r>
                      <a:r>
                        <a:rPr sz="800" spc="-5" dirty="0">
                          <a:latin typeface="Century Gothic"/>
                          <a:cs typeface="Century Gothic"/>
                        </a:rPr>
                        <a:t> a</a:t>
                      </a:r>
                      <a:r>
                        <a:rPr sz="800" dirty="0">
                          <a:latin typeface="Century Gothic"/>
                          <a:cs typeface="Century Gothic"/>
                        </a:rPr>
                        <a:t>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tab</a:t>
                      </a:r>
                      <a:r>
                        <a:rPr sz="800" dirty="0">
                          <a:latin typeface="Century Gothic"/>
                          <a:cs typeface="Century Gothic"/>
                        </a:rPr>
                        <a:t>le.</a:t>
                      </a:r>
                      <a:r>
                        <a:rPr sz="800" spc="-10" dirty="0">
                          <a:latin typeface="Century Gothic"/>
                          <a:cs typeface="Century Gothic"/>
                        </a:rPr>
                        <a:t> </a:t>
                      </a:r>
                      <a:r>
                        <a:rPr sz="800" dirty="0">
                          <a:latin typeface="Century Gothic"/>
                          <a:cs typeface="Century Gothic"/>
                        </a:rPr>
                        <a:t>De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a:t>
                      </a:r>
                      <a:r>
                        <a:rPr sz="800" dirty="0">
                          <a:latin typeface="Century Gothic"/>
                          <a:cs typeface="Century Gothic"/>
                        </a:rPr>
                        <a:t>p a </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t</a:t>
                      </a:r>
                      <a:r>
                        <a:rPr sz="800" spc="15" dirty="0">
                          <a:latin typeface="Century Gothic"/>
                          <a:cs typeface="Century Gothic"/>
                        </a:rPr>
                        <a:t>e</a:t>
                      </a:r>
                      <a:r>
                        <a:rPr sz="800" spc="-10" dirty="0">
                          <a:latin typeface="Century Gothic"/>
                          <a:cs typeface="Century Gothic"/>
                        </a:rPr>
                        <a:t>g</a:t>
                      </a:r>
                      <a:r>
                        <a:rPr sz="800" dirty="0">
                          <a:latin typeface="Century Gothic"/>
                          <a:cs typeface="Century Gothic"/>
                        </a:rPr>
                        <a:t>y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i</a:t>
                      </a:r>
                      <a:r>
                        <a:rPr sz="800" spc="5" dirty="0">
                          <a:latin typeface="Century Gothic"/>
                          <a:cs typeface="Century Gothic"/>
                        </a:rPr>
                        <a:t>f</a:t>
                      </a:r>
                      <a:r>
                        <a:rPr sz="800" spc="-5" dirty="0">
                          <a:latin typeface="Century Gothic"/>
                          <a:cs typeface="Century Gothic"/>
                        </a:rPr>
                        <a:t>y</a:t>
                      </a:r>
                      <a:r>
                        <a:rPr sz="800" dirty="0">
                          <a:latin typeface="Century Gothic"/>
                          <a:cs typeface="Century Gothic"/>
                        </a:rPr>
                        <a:t>ing</a:t>
                      </a:r>
                      <a:r>
                        <a:rPr sz="800" spc="-5" dirty="0">
                          <a:latin typeface="Century Gothic"/>
                          <a:cs typeface="Century Gothic"/>
                        </a:rPr>
                        <a:t> po</a:t>
                      </a:r>
                      <a:r>
                        <a:rPr sz="800" spc="-10" dirty="0">
                          <a:latin typeface="Century Gothic"/>
                          <a:cs typeface="Century Gothic"/>
                        </a:rPr>
                        <a:t>t</a:t>
                      </a:r>
                      <a:r>
                        <a:rPr sz="800" dirty="0">
                          <a:latin typeface="Century Gothic"/>
                          <a:cs typeface="Century Gothic"/>
                        </a:rPr>
                        <a:t>en</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a</a:t>
                      </a:r>
                      <a:r>
                        <a:rPr sz="800" dirty="0">
                          <a:latin typeface="Century Gothic"/>
                          <a:cs typeface="Century Gothic"/>
                        </a:rPr>
                        <a:t>l </a:t>
                      </a:r>
                      <a:r>
                        <a:rPr sz="800" spc="-10" dirty="0">
                          <a:latin typeface="Century Gothic"/>
                          <a:cs typeface="Century Gothic"/>
                        </a:rPr>
                        <a:t>e</a:t>
                      </a:r>
                      <a:r>
                        <a:rPr sz="800" spc="-5" dirty="0">
                          <a:latin typeface="Century Gothic"/>
                          <a:cs typeface="Century Gothic"/>
                        </a:rPr>
                        <a:t>mp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a:t>
                      </a:r>
                      <a:r>
                        <a:rPr sz="800" spc="5" dirty="0">
                          <a:latin typeface="Century Gothic"/>
                          <a:cs typeface="Century Gothic"/>
                        </a:rPr>
                        <a:t> </a:t>
                      </a:r>
                      <a:r>
                        <a:rPr sz="800" spc="-15" dirty="0">
                          <a:latin typeface="Century Gothic"/>
                          <a:cs typeface="Century Gothic"/>
                        </a:rPr>
                        <a:t>o</a:t>
                      </a:r>
                      <a:r>
                        <a:rPr sz="800" dirty="0">
                          <a:latin typeface="Century Gothic"/>
                          <a:cs typeface="Century Gothic"/>
                        </a:rPr>
                        <a:t>ut</a:t>
                      </a:r>
                      <a:r>
                        <a:rPr sz="800" spc="-5" dirty="0">
                          <a:latin typeface="Century Gothic"/>
                          <a:cs typeface="Century Gothic"/>
                        </a:rPr>
                        <a:t> t</a:t>
                      </a:r>
                      <a:r>
                        <a:rPr sz="800" dirty="0">
                          <a:latin typeface="Century Gothic"/>
                          <a:cs typeface="Century Gothic"/>
                        </a:rPr>
                        <a:t>o </a:t>
                      </a:r>
                      <a:r>
                        <a:rPr sz="800" spc="-5" dirty="0">
                          <a:latin typeface="Century Gothic"/>
                          <a:cs typeface="Century Gothic"/>
                        </a:rPr>
                        <a:t>t</a:t>
                      </a:r>
                      <a:r>
                        <a:rPr sz="800" dirty="0">
                          <a:latin typeface="Century Gothic"/>
                          <a:cs typeface="Century Gothic"/>
                        </a:rPr>
                        <a:t>h</a:t>
                      </a:r>
                      <a:r>
                        <a:rPr sz="800" spc="-5" dirty="0">
                          <a:latin typeface="Century Gothic"/>
                          <a:cs typeface="Century Gothic"/>
                        </a:rPr>
                        <a:t>os</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spc="10" dirty="0">
                          <a:latin typeface="Century Gothic"/>
                          <a:cs typeface="Century Gothic"/>
                        </a:rPr>
                        <a:t>s</a:t>
                      </a:r>
                      <a:r>
                        <a:rPr sz="800" dirty="0">
                          <a:latin typeface="Century Gothic"/>
                          <a:cs typeface="Century Gothic"/>
                        </a:rPr>
                        <a:t>.</a:t>
                      </a:r>
                      <a:endParaRPr sz="800">
                        <a:latin typeface="Century Gothic"/>
                        <a:cs typeface="Century Gothic"/>
                      </a:endParaRPr>
                    </a:p>
                  </a:txBody>
                  <a:tcPr marL="0" marR="0" marT="0" marB="0">
                    <a:lnL w="13449">
                      <a:solidFill>
                        <a:srgbClr val="000000"/>
                      </a:solidFill>
                      <a:prstDash val="solid"/>
                    </a:lnL>
                    <a:lnR w="7366">
                      <a:solidFill>
                        <a:srgbClr val="000000"/>
                      </a:solidFill>
                      <a:prstDash val="solid"/>
                    </a:lnR>
                    <a:lnT w="7378">
                      <a:solidFill>
                        <a:srgbClr val="000000"/>
                      </a:solidFill>
                      <a:prstDash val="solid"/>
                    </a:lnT>
                    <a:lnB w="7366">
                      <a:solidFill>
                        <a:srgbClr val="000000"/>
                      </a:solidFill>
                      <a:prstDash val="solid"/>
                    </a:lnB>
                  </a:tcPr>
                </a:tc>
                <a:tc hMerge="1">
                  <a:txBody>
                    <a:bodyPr/>
                    <a:lstStyle/>
                    <a:p>
                      <a:endParaRPr/>
                    </a:p>
                  </a:txBody>
                  <a:tcPr marL="0" marR="0" marT="0" marB="0"/>
                </a:tc>
                <a:tc gridSpan="3">
                  <a:txBody>
                    <a:bodyPr/>
                    <a:lstStyle/>
                    <a:p>
                      <a:pPr marL="62865" marR="160655">
                        <a:lnSpc>
                          <a:spcPct val="101699"/>
                        </a:lnSpc>
                      </a:pPr>
                      <a:r>
                        <a:rPr sz="800" dirty="0">
                          <a:latin typeface="Century Gothic"/>
                          <a:cs typeface="Century Gothic"/>
                        </a:rPr>
                        <a:t>M</a:t>
                      </a:r>
                      <a:r>
                        <a:rPr sz="800" spc="-5" dirty="0">
                          <a:latin typeface="Century Gothic"/>
                          <a:cs typeface="Century Gothic"/>
                        </a:rPr>
                        <a:t>a</a:t>
                      </a:r>
                      <a:r>
                        <a:rPr sz="800" dirty="0">
                          <a:latin typeface="Century Gothic"/>
                          <a:cs typeface="Century Gothic"/>
                        </a:rPr>
                        <a:t>ke</a:t>
                      </a:r>
                      <a:r>
                        <a:rPr sz="800" spc="5" dirty="0">
                          <a:latin typeface="Century Gothic"/>
                          <a:cs typeface="Century Gothic"/>
                        </a:rPr>
                        <a:t> </a:t>
                      </a:r>
                      <a:r>
                        <a:rPr sz="800" dirty="0">
                          <a:latin typeface="Century Gothic"/>
                          <a:cs typeface="Century Gothic"/>
                        </a:rPr>
                        <a:t>a </a:t>
                      </a:r>
                      <a:r>
                        <a:rPr sz="800" spc="-15" dirty="0">
                          <a:latin typeface="Century Gothic"/>
                          <a:cs typeface="Century Gothic"/>
                        </a:rPr>
                        <a:t>l</a:t>
                      </a:r>
                      <a:r>
                        <a:rPr sz="800" spc="10" dirty="0">
                          <a:latin typeface="Century Gothic"/>
                          <a:cs typeface="Century Gothic"/>
                        </a:rPr>
                        <a:t>i</a:t>
                      </a:r>
                      <a:r>
                        <a:rPr sz="800" spc="-5" dirty="0">
                          <a:latin typeface="Century Gothic"/>
                          <a:cs typeface="Century Gothic"/>
                        </a:rPr>
                        <a:t>s</a:t>
                      </a:r>
                      <a:r>
                        <a:rPr sz="800" dirty="0">
                          <a:latin typeface="Century Gothic"/>
                          <a:cs typeface="Century Gothic"/>
                        </a:rPr>
                        <a:t>t</a:t>
                      </a:r>
                      <a:r>
                        <a:rPr sz="800" spc="-5" dirty="0">
                          <a:latin typeface="Century Gothic"/>
                          <a:cs typeface="Century Gothic"/>
                        </a:rPr>
                        <a:t> o</a:t>
                      </a:r>
                      <a:r>
                        <a:rPr sz="800" dirty="0">
                          <a:latin typeface="Century Gothic"/>
                          <a:cs typeface="Century Gothic"/>
                        </a:rPr>
                        <a:t>f</a:t>
                      </a:r>
                      <a:r>
                        <a:rPr sz="800" spc="5" dirty="0">
                          <a:latin typeface="Century Gothic"/>
                          <a:cs typeface="Century Gothic"/>
                        </a:rPr>
                        <a:t> </a:t>
                      </a:r>
                      <a:r>
                        <a:rPr sz="800" spc="-5" dirty="0">
                          <a:latin typeface="Century Gothic"/>
                          <a:cs typeface="Century Gothic"/>
                        </a:rPr>
                        <a:t>yo</a:t>
                      </a:r>
                      <a:r>
                        <a:rPr sz="800" dirty="0">
                          <a:latin typeface="Century Gothic"/>
                          <a:cs typeface="Century Gothic"/>
                        </a:rPr>
                        <a:t>ur</a:t>
                      </a:r>
                      <a:r>
                        <a:rPr sz="800" spc="-5" dirty="0">
                          <a:latin typeface="Century Gothic"/>
                          <a:cs typeface="Century Gothic"/>
                        </a:rPr>
                        <a:t> 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20" dirty="0">
                          <a:latin typeface="Century Gothic"/>
                          <a:cs typeface="Century Gothic"/>
                        </a:rPr>
                        <a:t> </a:t>
                      </a:r>
                      <a:r>
                        <a:rPr sz="800" spc="-5" dirty="0">
                          <a:latin typeface="Century Gothic"/>
                          <a:cs typeface="Century Gothic"/>
                        </a:rPr>
                        <a:t>w</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d</a:t>
                      </a:r>
                      <a:r>
                        <a:rPr sz="800" dirty="0">
                          <a:latin typeface="Century Gothic"/>
                          <a:cs typeface="Century Gothic"/>
                        </a:rPr>
                        <a:t>o </a:t>
                      </a:r>
                      <a:r>
                        <a:rPr sz="800" spc="-10" dirty="0">
                          <a:latin typeface="Century Gothic"/>
                          <a:cs typeface="Century Gothic"/>
                        </a:rPr>
                        <a:t>t</a:t>
                      </a:r>
                      <a:r>
                        <a:rPr sz="800" dirty="0">
                          <a:latin typeface="Century Gothic"/>
                          <a:cs typeface="Century Gothic"/>
                        </a:rPr>
                        <a:t>hey </a:t>
                      </a:r>
                      <a:r>
                        <a:rPr sz="800" spc="-5" dirty="0">
                          <a:latin typeface="Century Gothic"/>
                          <a:cs typeface="Century Gothic"/>
                        </a:rPr>
                        <a:t>b</a:t>
                      </a:r>
                      <a:r>
                        <a:rPr sz="800" spc="5" dirty="0">
                          <a:latin typeface="Century Gothic"/>
                          <a:cs typeface="Century Gothic"/>
                        </a:rPr>
                        <a:t>r</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o </a:t>
                      </a:r>
                      <a:r>
                        <a:rPr sz="800" spc="-10" dirty="0">
                          <a:latin typeface="Century Gothic"/>
                          <a:cs typeface="Century Gothic"/>
                        </a:rPr>
                        <a:t>t</a:t>
                      </a:r>
                      <a:r>
                        <a:rPr sz="800" dirty="0">
                          <a:latin typeface="Century Gothic"/>
                          <a:cs typeface="Century Gothic"/>
                        </a:rPr>
                        <a:t>he </a:t>
                      </a:r>
                      <a:r>
                        <a:rPr sz="800" spc="-10" dirty="0">
                          <a:latin typeface="Century Gothic"/>
                          <a:cs typeface="Century Gothic"/>
                        </a:rPr>
                        <a:t>t</a:t>
                      </a:r>
                      <a:r>
                        <a:rPr sz="800" spc="-5" dirty="0">
                          <a:latin typeface="Century Gothic"/>
                          <a:cs typeface="Century Gothic"/>
                        </a:rPr>
                        <a:t>ab</a:t>
                      </a:r>
                      <a:r>
                        <a:rPr sz="800" dirty="0">
                          <a:latin typeface="Century Gothic"/>
                          <a:cs typeface="Century Gothic"/>
                        </a:rPr>
                        <a:t>le? </a:t>
                      </a:r>
                      <a:r>
                        <a:rPr sz="800" spc="25" dirty="0">
                          <a:latin typeface="Century Gothic"/>
                          <a:cs typeface="Century Gothic"/>
                        </a:rPr>
                        <a:t> </a:t>
                      </a:r>
                      <a:r>
                        <a:rPr sz="800" spc="-4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20" dirty="0">
                          <a:latin typeface="Century Gothic"/>
                          <a:cs typeface="Century Gothic"/>
                        </a:rPr>
                        <a:t>d</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a</a:t>
                      </a:r>
                      <a:r>
                        <a:rPr sz="800" dirty="0">
                          <a:latin typeface="Century Gothic"/>
                          <a:cs typeface="Century Gothic"/>
                        </a:rPr>
                        <a:t>ls</a:t>
                      </a:r>
                      <a:r>
                        <a:rPr sz="800" spc="-15" dirty="0">
                          <a:latin typeface="Century Gothic"/>
                          <a:cs typeface="Century Gothic"/>
                        </a:rPr>
                        <a:t> </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a:t>
                      </a:r>
                      <a:r>
                        <a:rPr sz="800" spc="5" dirty="0">
                          <a:latin typeface="Century Gothic"/>
                          <a:cs typeface="Century Gothic"/>
                        </a:rPr>
                        <a:t>c</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ta</a:t>
                      </a:r>
                      <a:r>
                        <a:rPr sz="800" dirty="0">
                          <a:latin typeface="Century Gothic"/>
                          <a:cs typeface="Century Gothic"/>
                        </a:rPr>
                        <a:t>in</a:t>
                      </a:r>
                      <a:r>
                        <a:rPr sz="800" spc="5" dirty="0">
                          <a:latin typeface="Century Gothic"/>
                          <a:cs typeface="Century Gothic"/>
                        </a:rPr>
                        <a:t> </a:t>
                      </a:r>
                      <a:r>
                        <a:rPr sz="800" dirty="0">
                          <a:latin typeface="Century Gothic"/>
                          <a:cs typeface="Century Gothic"/>
                        </a:rPr>
                        <a:t>le</a:t>
                      </a:r>
                      <a:r>
                        <a:rPr sz="800" spc="-10" dirty="0">
                          <a:latin typeface="Century Gothic"/>
                          <a:cs typeface="Century Gothic"/>
                        </a:rPr>
                        <a:t>v</a:t>
                      </a:r>
                      <a:r>
                        <a:rPr sz="800" dirty="0">
                          <a:latin typeface="Century Gothic"/>
                          <a:cs typeface="Century Gothic"/>
                        </a:rPr>
                        <a:t>els </a:t>
                      </a:r>
                      <a:r>
                        <a:rPr sz="800" spc="-5" dirty="0">
                          <a:latin typeface="Century Gothic"/>
                          <a:cs typeface="Century Gothic"/>
                        </a:rPr>
                        <a:t>o</a:t>
                      </a:r>
                      <a:r>
                        <a:rPr sz="800" dirty="0">
                          <a:latin typeface="Century Gothic"/>
                          <a:cs typeface="Century Gothic"/>
                        </a:rPr>
                        <a:t>f </a:t>
                      </a:r>
                      <a:r>
                        <a:rPr sz="800" spc="5" dirty="0">
                          <a:latin typeface="Century Gothic"/>
                          <a:cs typeface="Century Gothic"/>
                        </a:rPr>
                        <a:t>c</a:t>
                      </a:r>
                      <a:r>
                        <a:rPr sz="800" spc="-5" dirty="0">
                          <a:latin typeface="Century Gothic"/>
                          <a:cs typeface="Century Gothic"/>
                        </a:rPr>
                        <a:t>o</a:t>
                      </a:r>
                      <a:r>
                        <a:rPr sz="800" spc="-20" dirty="0">
                          <a:latin typeface="Century Gothic"/>
                          <a:cs typeface="Century Gothic"/>
                        </a:rPr>
                        <a:t>m</a:t>
                      </a:r>
                      <a:r>
                        <a:rPr sz="800" spc="-5" dirty="0">
                          <a:latin typeface="Century Gothic"/>
                          <a:cs typeface="Century Gothic"/>
                        </a:rPr>
                        <a:t>pa</a:t>
                      </a:r>
                      <a:r>
                        <a:rPr sz="800" dirty="0">
                          <a:latin typeface="Century Gothic"/>
                          <a:cs typeface="Century Gothic"/>
                        </a:rPr>
                        <a:t>ny</a:t>
                      </a:r>
                      <a:r>
                        <a:rPr sz="800" spc="10" dirty="0">
                          <a:latin typeface="Century Gothic"/>
                          <a:cs typeface="Century Gothic"/>
                        </a:rPr>
                        <a:t> </a:t>
                      </a:r>
                      <a:r>
                        <a:rPr sz="800" spc="-5" dirty="0">
                          <a:latin typeface="Century Gothic"/>
                          <a:cs typeface="Century Gothic"/>
                        </a:rPr>
                        <a:t>t</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dirty="0">
                          <a:latin typeface="Century Gothic"/>
                          <a:cs typeface="Century Gothic"/>
                        </a:rPr>
                        <a:t>help </a:t>
                      </a:r>
                      <a:r>
                        <a:rPr sz="800" spc="-5" dirty="0">
                          <a:latin typeface="Century Gothic"/>
                          <a:cs typeface="Century Gothic"/>
                        </a:rPr>
                        <a:t>yo</a:t>
                      </a:r>
                      <a:r>
                        <a:rPr sz="800" dirty="0">
                          <a:latin typeface="Century Gothic"/>
                          <a:cs typeface="Century Gothic"/>
                        </a:rPr>
                        <a:t>u</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20" dirty="0">
                          <a:latin typeface="Century Gothic"/>
                          <a:cs typeface="Century Gothic"/>
                        </a:rPr>
                        <a:t>d</a:t>
                      </a:r>
                      <a:r>
                        <a:rPr sz="800" spc="10" dirty="0">
                          <a:latin typeface="Century Gothic"/>
                          <a:cs typeface="Century Gothic"/>
                        </a:rPr>
                        <a:t>i</a:t>
                      </a:r>
                      <a:r>
                        <a:rPr sz="800" spc="-10" dirty="0">
                          <a:latin typeface="Century Gothic"/>
                          <a:cs typeface="Century Gothic"/>
                        </a:rPr>
                        <a:t>f</a:t>
                      </a:r>
                      <a:r>
                        <a:rPr sz="800" spc="5" dirty="0">
                          <a:latin typeface="Century Gothic"/>
                          <a:cs typeface="Century Gothic"/>
                        </a:rPr>
                        <a:t>f</a:t>
                      </a:r>
                      <a:r>
                        <a:rPr sz="800" dirty="0">
                          <a:latin typeface="Century Gothic"/>
                          <a:cs typeface="Century Gothic"/>
                        </a:rPr>
                        <a:t>e</a:t>
                      </a:r>
                      <a:r>
                        <a:rPr sz="800" spc="-10" dirty="0">
                          <a:latin typeface="Century Gothic"/>
                          <a:cs typeface="Century Gothic"/>
                        </a:rPr>
                        <a:t>r</a:t>
                      </a:r>
                      <a:r>
                        <a:rPr sz="800" dirty="0">
                          <a:latin typeface="Century Gothic"/>
                          <a:cs typeface="Century Gothic"/>
                        </a:rPr>
                        <a:t>ent</a:t>
                      </a:r>
                      <a:r>
                        <a:rPr sz="800" spc="-5" dirty="0">
                          <a:latin typeface="Century Gothic"/>
                          <a:cs typeface="Century Gothic"/>
                        </a:rPr>
                        <a:t> ways</a:t>
                      </a:r>
                      <a:r>
                        <a:rPr sz="800" dirty="0">
                          <a:latin typeface="Century Gothic"/>
                          <a:cs typeface="Century Gothic"/>
                        </a:rPr>
                        <a:t>?</a:t>
                      </a:r>
                      <a:endParaRPr sz="800">
                        <a:latin typeface="Century Gothic"/>
                        <a:cs typeface="Century Gothic"/>
                      </a:endParaRPr>
                    </a:p>
                  </a:txBody>
                  <a:tcPr marL="0" marR="0" marT="0" marB="0">
                    <a:lnL w="7366">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78">
                      <a:solidFill>
                        <a:srgbClr val="000000"/>
                      </a:solidFill>
                      <a:prstDash val="solid"/>
                    </a:lnT>
                    <a:lnB w="7366">
                      <a:solidFill>
                        <a:srgbClr val="000000"/>
                      </a:solidFill>
                      <a:prstDash val="solid"/>
                    </a:lnB>
                  </a:tcPr>
                </a:tc>
                <a:tc>
                  <a:txBody>
                    <a:bodyPr/>
                    <a:lstStyle/>
                    <a:p>
                      <a:endParaRPr sz="800" dirty="0">
                        <a:latin typeface="Century Gothic"/>
                        <a:cs typeface="Century Gothic"/>
                      </a:endParaRPr>
                    </a:p>
                  </a:txBody>
                  <a:tcPr marL="0" marR="0" marT="0" marB="0">
                    <a:lnL w="7378">
                      <a:solidFill>
                        <a:srgbClr val="000000"/>
                      </a:solidFill>
                      <a:prstDash val="solid"/>
                    </a:lnL>
                    <a:lnR w="13461">
                      <a:solidFill>
                        <a:srgbClr val="000000"/>
                      </a:solidFill>
                      <a:prstDash val="solid"/>
                    </a:lnR>
                    <a:lnT w="7378">
                      <a:solidFill>
                        <a:srgbClr val="000000"/>
                      </a:solidFill>
                      <a:prstDash val="solid"/>
                    </a:lnT>
                    <a:lnB w="7366">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a:spLocks noGrp="1"/>
          </p:cNvSpPr>
          <p:nvPr>
            <p:ph type="sldNum" sz="quarter" idx="12"/>
          </p:nvPr>
        </p:nvSpPr>
        <p:spPr>
          <a:xfrm>
            <a:off x="7373644" y="5777766"/>
            <a:ext cx="647527" cy="179280"/>
          </a:xfrm>
          <a:prstGeom prst="rect">
            <a:avLst/>
          </a:prstGeom>
        </p:spPr>
        <p:txBody>
          <a:bodyPr vert="horz" wrap="square" lIns="0" tIns="0" rIns="0" bIns="0" rtlCol="0" anchor="b">
            <a:spAutoFit/>
          </a:bodyPr>
          <a:lstStyle/>
          <a:p>
            <a:pPr marL="22413"/>
            <a:fld id="{81D60167-4931-47E6-BA6A-407CBD079E47}" type="slidenum">
              <a:rPr dirty="0">
                <a:solidFill>
                  <a:prstClr val="black">
                    <a:tint val="95000"/>
                  </a:prstClr>
                </a:solidFill>
              </a:rPr>
              <a:pPr marL="22413"/>
              <a:t>19</a:t>
            </a:fld>
            <a:endParaRPr dirty="0">
              <a:solidFill>
                <a:prstClr val="black">
                  <a:tint val="95000"/>
                </a:prstClr>
              </a:solidFill>
            </a:endParaRPr>
          </a:p>
        </p:txBody>
      </p:sp>
      <p:pic>
        <p:nvPicPr>
          <p:cNvPr id="6" name="Picture 5"/>
          <p:cNvPicPr>
            <a:picLocks noChangeAspect="1"/>
          </p:cNvPicPr>
          <p:nvPr/>
        </p:nvPicPr>
        <p:blipFill>
          <a:blip r:embed="rId3"/>
          <a:stretch>
            <a:fillRect/>
          </a:stretch>
        </p:blipFill>
        <p:spPr>
          <a:xfrm>
            <a:off x="123803" y="6211136"/>
            <a:ext cx="2054530" cy="634039"/>
          </a:xfrm>
          <a:prstGeom prst="rect">
            <a:avLst/>
          </a:prstGeom>
        </p:spPr>
      </p:pic>
    </p:spTree>
    <p:extLst>
      <p:ext uri="{BB962C8B-B14F-4D97-AF65-F5344CB8AC3E}">
        <p14:creationId xmlns:p14="http://schemas.microsoft.com/office/powerpoint/2010/main" val="102297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4892" y="478303"/>
            <a:ext cx="8539992" cy="3770140"/>
          </a:xfrm>
        </p:spPr>
        <p:txBody>
          <a:bodyPr>
            <a:normAutofit fontScale="92500" lnSpcReduction="10000"/>
          </a:bodyPr>
          <a:lstStyle/>
          <a:p>
            <a:pPr algn="ctr"/>
            <a:r>
              <a:rPr lang="en-US" sz="4000" dirty="0"/>
              <a:t>Fall Round 3 TAACCCT </a:t>
            </a:r>
          </a:p>
          <a:p>
            <a:pPr algn="ctr"/>
            <a:r>
              <a:rPr lang="en-US" sz="4000" dirty="0"/>
              <a:t>Sustainability Virtual Institute:</a:t>
            </a:r>
          </a:p>
          <a:p>
            <a:pPr algn="ctr"/>
            <a:endParaRPr lang="en-US" sz="4000" dirty="0"/>
          </a:p>
          <a:p>
            <a:pPr algn="ctr"/>
            <a:r>
              <a:rPr lang="en-US" sz="4000" dirty="0"/>
              <a:t>Final Webinar</a:t>
            </a:r>
            <a:endParaRPr lang="en-US" sz="2900" dirty="0"/>
          </a:p>
          <a:p>
            <a:pPr algn="ctr"/>
            <a:r>
              <a:rPr lang="en-US" sz="2900" dirty="0"/>
              <a:t>December 16, 2016</a:t>
            </a:r>
          </a:p>
          <a:p>
            <a:pPr algn="ctr"/>
            <a:r>
              <a:rPr lang="en-US" sz="2900" dirty="0"/>
              <a:t>2 – 3:30 p.m. EST</a:t>
            </a:r>
          </a:p>
          <a:p>
            <a:pPr algn="ctr"/>
            <a:r>
              <a:rPr lang="en-US" sz="2900" dirty="0"/>
              <a:t> </a:t>
            </a:r>
          </a:p>
        </p:txBody>
      </p:sp>
      <p:sp>
        <p:nvSpPr>
          <p:cNvPr id="8" name="Title 1"/>
          <p:cNvSpPr txBox="1">
            <a:spLocks/>
          </p:cNvSpPr>
          <p:nvPr/>
        </p:nvSpPr>
        <p:spPr>
          <a:xfrm>
            <a:off x="722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383484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xfrm>
            <a:off x="7373644" y="5777766"/>
            <a:ext cx="647527" cy="179280"/>
          </a:xfrm>
          <a:prstGeom prst="rect">
            <a:avLst/>
          </a:prstGeom>
        </p:spPr>
        <p:txBody>
          <a:bodyPr vert="horz" wrap="square" lIns="0" tIns="0" rIns="0" bIns="0" rtlCol="0" anchor="b">
            <a:spAutoFit/>
          </a:bodyPr>
          <a:lstStyle/>
          <a:p>
            <a:pPr marL="22413"/>
            <a:fld id="{81D60167-4931-47E6-BA6A-407CBD079E47}" type="slidenum">
              <a:rPr dirty="0">
                <a:solidFill>
                  <a:prstClr val="black">
                    <a:tint val="95000"/>
                  </a:prstClr>
                </a:solidFill>
              </a:rPr>
              <a:pPr marL="22413"/>
              <a:t>20</a:t>
            </a:fld>
            <a:endParaRPr dirty="0">
              <a:solidFill>
                <a:prstClr val="black">
                  <a:tint val="95000"/>
                </a:prstClr>
              </a:solidFill>
            </a:endParaRPr>
          </a:p>
        </p:txBody>
      </p:sp>
      <p:graphicFrame>
        <p:nvGraphicFramePr>
          <p:cNvPr id="2" name="object 2"/>
          <p:cNvGraphicFramePr>
            <a:graphicFrameLocks noGrp="1"/>
          </p:cNvGraphicFramePr>
          <p:nvPr>
            <p:extLst/>
          </p:nvPr>
        </p:nvGraphicFramePr>
        <p:xfrm>
          <a:off x="877532" y="997200"/>
          <a:ext cx="7675572" cy="5017213"/>
        </p:xfrm>
        <a:graphic>
          <a:graphicData uri="http://schemas.openxmlformats.org/drawingml/2006/table">
            <a:tbl>
              <a:tblPr firstRow="1" bandRow="1">
                <a:tableStyleId>{2D5ABB26-0587-4C30-8999-92F81FD0307C}</a:tableStyleId>
              </a:tblPr>
              <a:tblGrid>
                <a:gridCol w="1219642">
                  <a:extLst>
                    <a:ext uri="{9D8B030D-6E8A-4147-A177-3AD203B41FA5}">
                      <a16:colId xmlns:a16="http://schemas.microsoft.com/office/drawing/2014/main" val="20000"/>
                    </a:ext>
                  </a:extLst>
                </a:gridCol>
                <a:gridCol w="505609">
                  <a:extLst>
                    <a:ext uri="{9D8B030D-6E8A-4147-A177-3AD203B41FA5}">
                      <a16:colId xmlns:a16="http://schemas.microsoft.com/office/drawing/2014/main" val="20001"/>
                    </a:ext>
                  </a:extLst>
                </a:gridCol>
                <a:gridCol w="1259995">
                  <a:extLst>
                    <a:ext uri="{9D8B030D-6E8A-4147-A177-3AD203B41FA5}">
                      <a16:colId xmlns:a16="http://schemas.microsoft.com/office/drawing/2014/main" val="20002"/>
                    </a:ext>
                  </a:extLst>
                </a:gridCol>
                <a:gridCol w="1261328">
                  <a:extLst>
                    <a:ext uri="{9D8B030D-6E8A-4147-A177-3AD203B41FA5}">
                      <a16:colId xmlns:a16="http://schemas.microsoft.com/office/drawing/2014/main" val="20003"/>
                    </a:ext>
                  </a:extLst>
                </a:gridCol>
                <a:gridCol w="907676">
                  <a:extLst>
                    <a:ext uri="{9D8B030D-6E8A-4147-A177-3AD203B41FA5}">
                      <a16:colId xmlns:a16="http://schemas.microsoft.com/office/drawing/2014/main" val="20004"/>
                    </a:ext>
                  </a:extLst>
                </a:gridCol>
                <a:gridCol w="49759">
                  <a:extLst>
                    <a:ext uri="{9D8B030D-6E8A-4147-A177-3AD203B41FA5}">
                      <a16:colId xmlns:a16="http://schemas.microsoft.com/office/drawing/2014/main" val="20005"/>
                    </a:ext>
                  </a:extLst>
                </a:gridCol>
                <a:gridCol w="1008529">
                  <a:extLst>
                    <a:ext uri="{9D8B030D-6E8A-4147-A177-3AD203B41FA5}">
                      <a16:colId xmlns:a16="http://schemas.microsoft.com/office/drawing/2014/main" val="20006"/>
                    </a:ext>
                  </a:extLst>
                </a:gridCol>
                <a:gridCol w="605118">
                  <a:extLst>
                    <a:ext uri="{9D8B030D-6E8A-4147-A177-3AD203B41FA5}">
                      <a16:colId xmlns:a16="http://schemas.microsoft.com/office/drawing/2014/main" val="20007"/>
                    </a:ext>
                  </a:extLst>
                </a:gridCol>
                <a:gridCol w="857916">
                  <a:extLst>
                    <a:ext uri="{9D8B030D-6E8A-4147-A177-3AD203B41FA5}">
                      <a16:colId xmlns:a16="http://schemas.microsoft.com/office/drawing/2014/main" val="20008"/>
                    </a:ext>
                  </a:extLst>
                </a:gridCol>
              </a:tblGrid>
              <a:tr h="770636">
                <a:tc>
                  <a:txBody>
                    <a:bodyPr/>
                    <a:lstStyle/>
                    <a:p>
                      <a:pPr marL="104139" marR="97155" algn="ctr">
                        <a:lnSpc>
                          <a:spcPct val="102200"/>
                        </a:lnSpc>
                      </a:pPr>
                      <a:r>
                        <a:rPr sz="800" b="1" dirty="0">
                          <a:solidFill>
                            <a:schemeClr val="bg1"/>
                          </a:solidFill>
                          <a:latin typeface="Century Gothic"/>
                          <a:cs typeface="Century Gothic"/>
                        </a:rPr>
                        <a:t>Pro</a:t>
                      </a:r>
                      <a:r>
                        <a:rPr sz="800" b="1" spc="5" dirty="0">
                          <a:solidFill>
                            <a:schemeClr val="bg1"/>
                          </a:solidFill>
                          <a:latin typeface="Century Gothic"/>
                          <a:cs typeface="Century Gothic"/>
                        </a:rPr>
                        <a:t>g</a:t>
                      </a:r>
                      <a:r>
                        <a:rPr sz="800" b="1" dirty="0">
                          <a:solidFill>
                            <a:schemeClr val="bg1"/>
                          </a:solidFill>
                          <a:latin typeface="Century Gothic"/>
                          <a:cs typeface="Century Gothic"/>
                        </a:rPr>
                        <a:t>r</a:t>
                      </a:r>
                      <a:r>
                        <a:rPr sz="800" b="1" spc="5" dirty="0">
                          <a:solidFill>
                            <a:schemeClr val="bg1"/>
                          </a:solidFill>
                          <a:latin typeface="Century Gothic"/>
                          <a:cs typeface="Century Gothic"/>
                        </a:rPr>
                        <a:t>a</a:t>
                      </a:r>
                      <a:r>
                        <a:rPr sz="800" b="1" dirty="0">
                          <a:solidFill>
                            <a:schemeClr val="bg1"/>
                          </a:solidFill>
                          <a:latin typeface="Century Gothic"/>
                          <a:cs typeface="Century Gothic"/>
                        </a:rPr>
                        <a:t>m</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C</a:t>
                      </a:r>
                      <a:r>
                        <a:rPr sz="800" b="1" dirty="0">
                          <a:solidFill>
                            <a:schemeClr val="bg1"/>
                          </a:solidFill>
                          <a:latin typeface="Century Gothic"/>
                          <a:cs typeface="Century Gothic"/>
                        </a:rPr>
                        <a:t>o</a:t>
                      </a:r>
                      <a:r>
                        <a:rPr sz="800" b="1" spc="-10" dirty="0">
                          <a:solidFill>
                            <a:schemeClr val="bg1"/>
                          </a:solidFill>
                          <a:latin typeface="Century Gothic"/>
                          <a:cs typeface="Century Gothic"/>
                        </a:rPr>
                        <a:t>m</a:t>
                      </a:r>
                      <a:r>
                        <a:rPr sz="800" b="1" spc="5" dirty="0">
                          <a:solidFill>
                            <a:schemeClr val="bg1"/>
                          </a:solidFill>
                          <a:latin typeface="Century Gothic"/>
                          <a:cs typeface="Century Gothic"/>
                        </a:rPr>
                        <a:t>p</a:t>
                      </a:r>
                      <a:r>
                        <a:rPr sz="800" b="1" dirty="0">
                          <a:solidFill>
                            <a:schemeClr val="bg1"/>
                          </a:solidFill>
                          <a:latin typeface="Century Gothic"/>
                          <a:cs typeface="Century Gothic"/>
                        </a:rPr>
                        <a:t>onent </a:t>
                      </a:r>
                      <a:r>
                        <a:rPr sz="800" b="1" spc="-10" dirty="0">
                          <a:solidFill>
                            <a:schemeClr val="bg1"/>
                          </a:solidFill>
                          <a:latin typeface="Century Gothic"/>
                          <a:cs typeface="Century Gothic"/>
                        </a:rPr>
                        <a:t>t</a:t>
                      </a:r>
                      <a:r>
                        <a:rPr sz="800" b="1" dirty="0">
                          <a:solidFill>
                            <a:schemeClr val="bg1"/>
                          </a:solidFill>
                          <a:latin typeface="Century Gothic"/>
                          <a:cs typeface="Century Gothic"/>
                        </a:rPr>
                        <a:t>o </a:t>
                      </a:r>
                      <a:r>
                        <a:rPr sz="800" b="1" spc="5" dirty="0">
                          <a:solidFill>
                            <a:schemeClr val="bg1"/>
                          </a:solidFill>
                          <a:latin typeface="Century Gothic"/>
                          <a:cs typeface="Century Gothic"/>
                        </a:rPr>
                        <a:t>b</a:t>
                      </a:r>
                      <a:r>
                        <a:rPr sz="800" b="1" dirty="0">
                          <a:solidFill>
                            <a:schemeClr val="bg1"/>
                          </a:solidFill>
                          <a:latin typeface="Century Gothic"/>
                          <a:cs typeface="Century Gothic"/>
                        </a:rPr>
                        <a:t>e Sus</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a</a:t>
                      </a:r>
                      <a:r>
                        <a:rPr sz="800" b="1" dirty="0">
                          <a:solidFill>
                            <a:schemeClr val="bg1"/>
                          </a:solidFill>
                          <a:latin typeface="Century Gothic"/>
                          <a:cs typeface="Century Gothic"/>
                        </a:rPr>
                        <a:t>ined</a:t>
                      </a:r>
                      <a:r>
                        <a:rPr sz="800" b="1" spc="5" dirty="0">
                          <a:solidFill>
                            <a:schemeClr val="bg1"/>
                          </a:solidFill>
                          <a:latin typeface="Century Gothic"/>
                          <a:cs typeface="Century Gothic"/>
                        </a:rPr>
                        <a:t> </a:t>
                      </a:r>
                      <a:r>
                        <a:rPr sz="800" b="1" dirty="0">
                          <a:solidFill>
                            <a:schemeClr val="bg1"/>
                          </a:solidFill>
                          <a:latin typeface="Century Gothic"/>
                          <a:cs typeface="Century Gothic"/>
                        </a:rPr>
                        <a:t>or Ex</a:t>
                      </a:r>
                      <a:r>
                        <a:rPr sz="800" b="1" spc="5" dirty="0">
                          <a:solidFill>
                            <a:schemeClr val="bg1"/>
                          </a:solidFill>
                          <a:latin typeface="Century Gothic"/>
                          <a:cs typeface="Century Gothic"/>
                        </a:rPr>
                        <a:t>pa</a:t>
                      </a:r>
                      <a:r>
                        <a:rPr sz="800" b="1" dirty="0">
                          <a:solidFill>
                            <a:schemeClr val="bg1"/>
                          </a:solidFill>
                          <a:latin typeface="Century Gothic"/>
                          <a:cs typeface="Century Gothic"/>
                        </a:rPr>
                        <a:t>n</a:t>
                      </a:r>
                      <a:r>
                        <a:rPr sz="800" b="1" spc="5" dirty="0">
                          <a:solidFill>
                            <a:schemeClr val="bg1"/>
                          </a:solidFill>
                          <a:latin typeface="Century Gothic"/>
                          <a:cs typeface="Century Gothic"/>
                        </a:rPr>
                        <a:t>d</a:t>
                      </a:r>
                      <a:r>
                        <a:rPr sz="800" b="1" spc="-15" dirty="0">
                          <a:solidFill>
                            <a:schemeClr val="bg1"/>
                          </a:solidFill>
                          <a:latin typeface="Century Gothic"/>
                          <a:cs typeface="Century Gothic"/>
                        </a:rPr>
                        <a:t>e</a:t>
                      </a:r>
                      <a:r>
                        <a:rPr sz="800" b="1" dirty="0">
                          <a:solidFill>
                            <a:schemeClr val="bg1"/>
                          </a:solidFill>
                          <a:latin typeface="Century Gothic"/>
                          <a:cs typeface="Century Gothic"/>
                        </a:rPr>
                        <a:t>d</a:t>
                      </a:r>
                      <a:endParaRPr sz="800" dirty="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tc gridSpan="2">
                  <a:txBody>
                    <a:bodyPr/>
                    <a:lstStyle/>
                    <a:p>
                      <a:pPr algn="ctr">
                        <a:lnSpc>
                          <a:spcPct val="100000"/>
                        </a:lnSpc>
                      </a:pPr>
                      <a:r>
                        <a:rPr sz="800" b="1" spc="5" dirty="0">
                          <a:solidFill>
                            <a:schemeClr val="bg1"/>
                          </a:solidFill>
                          <a:latin typeface="Century Gothic"/>
                          <a:cs typeface="Century Gothic"/>
                        </a:rPr>
                        <a:t>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ic</a:t>
                      </a:r>
                      <a:r>
                        <a:rPr sz="800" b="1" spc="5" dirty="0">
                          <a:solidFill>
                            <a:schemeClr val="bg1"/>
                          </a:solidFill>
                          <a:latin typeface="Century Gothic"/>
                          <a:cs typeface="Century Gothic"/>
                        </a:rPr>
                        <a:t>a</a:t>
                      </a:r>
                      <a:r>
                        <a:rPr sz="800" b="1" dirty="0">
                          <a:solidFill>
                            <a:schemeClr val="bg1"/>
                          </a:solidFill>
                          <a:latin typeface="Century Gothic"/>
                          <a:cs typeface="Century Gothic"/>
                        </a:rPr>
                        <a:t>l Ques</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a:solidFill>
                          <a:schemeClr val="bg1"/>
                        </a:solidFill>
                        <a:latin typeface="Century Gothic"/>
                        <a:cs typeface="Century Gothic"/>
                      </a:endParaRPr>
                    </a:p>
                    <a:p>
                      <a:pPr marL="203200" marR="195580" algn="ctr">
                        <a:lnSpc>
                          <a:spcPct val="102200"/>
                        </a:lnSpc>
                        <a:spcBef>
                          <a:spcPts val="600"/>
                        </a:spcBef>
                      </a:pPr>
                      <a:r>
                        <a:rPr sz="800" b="1" spc="-10" dirty="0">
                          <a:solidFill>
                            <a:schemeClr val="bg1"/>
                          </a:solidFill>
                          <a:latin typeface="Century Gothic"/>
                          <a:cs typeface="Century Gothic"/>
                        </a:rPr>
                        <a:t>(</a:t>
                      </a:r>
                      <a:r>
                        <a:rPr sz="800" b="1" dirty="0">
                          <a:solidFill>
                            <a:schemeClr val="bg1"/>
                          </a:solidFill>
                          <a:latin typeface="Century Gothic"/>
                          <a:cs typeface="Century Gothic"/>
                        </a:rPr>
                        <a:t>Ques</a:t>
                      </a:r>
                      <a:r>
                        <a:rPr sz="800" b="1" spc="-10" dirty="0">
                          <a:solidFill>
                            <a:schemeClr val="bg1"/>
                          </a:solidFill>
                          <a:latin typeface="Century Gothic"/>
                          <a:cs typeface="Century Gothic"/>
                        </a:rPr>
                        <a:t>t</a:t>
                      </a:r>
                      <a:r>
                        <a:rPr sz="800" b="1" dirty="0">
                          <a:solidFill>
                            <a:schemeClr val="bg1"/>
                          </a:solidFill>
                          <a:latin typeface="Century Gothic"/>
                          <a:cs typeface="Century Gothic"/>
                        </a:rPr>
                        <a:t>ions </a:t>
                      </a:r>
                      <a:r>
                        <a:rPr sz="800" b="1" spc="-10" dirty="0">
                          <a:solidFill>
                            <a:schemeClr val="bg1"/>
                          </a:solidFill>
                          <a:latin typeface="Century Gothic"/>
                          <a:cs typeface="Century Gothic"/>
                        </a:rPr>
                        <a:t>t</a:t>
                      </a:r>
                      <a:r>
                        <a:rPr sz="800" b="1" dirty="0">
                          <a:solidFill>
                            <a:schemeClr val="bg1"/>
                          </a:solidFill>
                          <a:latin typeface="Century Gothic"/>
                          <a:cs typeface="Century Gothic"/>
                        </a:rPr>
                        <a:t>o help</a:t>
                      </a:r>
                      <a:r>
                        <a:rPr sz="800" b="1" spc="5" dirty="0">
                          <a:solidFill>
                            <a:schemeClr val="bg1"/>
                          </a:solidFill>
                          <a:latin typeface="Century Gothic"/>
                          <a:cs typeface="Century Gothic"/>
                        </a:rPr>
                        <a:t> </a:t>
                      </a:r>
                      <a:r>
                        <a:rPr sz="800" b="1" dirty="0">
                          <a:solidFill>
                            <a:schemeClr val="bg1"/>
                          </a:solidFill>
                          <a:latin typeface="Century Gothic"/>
                          <a:cs typeface="Century Gothic"/>
                        </a:rPr>
                        <a:t>inform</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t</a:t>
                      </a:r>
                      <a:r>
                        <a:rPr sz="800" b="1" spc="10" dirty="0">
                          <a:solidFill>
                            <a:schemeClr val="bg1"/>
                          </a:solidFill>
                          <a:latin typeface="Century Gothic"/>
                          <a:cs typeface="Century Gothic"/>
                        </a:rPr>
                        <a:t>h</a:t>
                      </a:r>
                      <a:r>
                        <a:rPr sz="800" b="1" dirty="0">
                          <a:solidFill>
                            <a:schemeClr val="bg1"/>
                          </a:solidFill>
                          <a:latin typeface="Century Gothic"/>
                          <a:cs typeface="Century Gothic"/>
                        </a:rPr>
                        <a:t>e </a:t>
                      </a:r>
                      <a:r>
                        <a:rPr sz="800" b="1" spc="5"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ion </a:t>
                      </a:r>
                      <a:r>
                        <a:rPr sz="800" b="1" spc="5" dirty="0">
                          <a:solidFill>
                            <a:schemeClr val="bg1"/>
                          </a:solidFill>
                          <a:latin typeface="Century Gothic"/>
                          <a:cs typeface="Century Gothic"/>
                        </a:rPr>
                        <a:t>p</a:t>
                      </a:r>
                      <a:r>
                        <a:rPr sz="800" b="1" dirty="0">
                          <a:solidFill>
                            <a:schemeClr val="bg1"/>
                          </a:solidFill>
                          <a:latin typeface="Century Gothic"/>
                          <a:cs typeface="Century Gothic"/>
                        </a:rPr>
                        <a:t>l</a:t>
                      </a:r>
                      <a:r>
                        <a:rPr sz="800" b="1" spc="5" dirty="0">
                          <a:solidFill>
                            <a:schemeClr val="bg1"/>
                          </a:solidFill>
                          <a:latin typeface="Century Gothic"/>
                          <a:cs typeface="Century Gothic"/>
                        </a:rPr>
                        <a:t>a</a:t>
                      </a:r>
                      <a:r>
                        <a:rPr sz="800" b="1" dirty="0">
                          <a:solidFill>
                            <a:schemeClr val="bg1"/>
                          </a:solidFill>
                          <a:latin typeface="Century Gothic"/>
                          <a:cs typeface="Century Gothic"/>
                        </a:rPr>
                        <a:t>n-</a:t>
                      </a:r>
                      <a:r>
                        <a:rPr sz="800" b="1" spc="-10" dirty="0">
                          <a:solidFill>
                            <a:schemeClr val="bg1"/>
                          </a:solidFill>
                          <a:latin typeface="Century Gothic"/>
                          <a:cs typeface="Century Gothic"/>
                        </a:rPr>
                        <a:t> </a:t>
                      </a:r>
                      <a:r>
                        <a:rPr sz="800" b="1" spc="5" dirty="0">
                          <a:solidFill>
                            <a:schemeClr val="bg1"/>
                          </a:solidFill>
                          <a:latin typeface="Century Gothic"/>
                          <a:cs typeface="Century Gothic"/>
                        </a:rPr>
                        <a:t>b</a:t>
                      </a:r>
                      <a:r>
                        <a:rPr sz="800" b="1" dirty="0">
                          <a:solidFill>
                            <a:schemeClr val="bg1"/>
                          </a:solidFill>
                          <a:latin typeface="Century Gothic"/>
                          <a:cs typeface="Century Gothic"/>
                        </a:rPr>
                        <a:t>elow.)</a:t>
                      </a:r>
                      <a:endParaRPr sz="800">
                        <a:solidFill>
                          <a:schemeClr val="bg1"/>
                        </a:solidFill>
                        <a:latin typeface="Century Gothic"/>
                        <a:cs typeface="Century Gothic"/>
                      </a:endParaRPr>
                    </a:p>
                  </a:txBody>
                  <a:tcPr marL="0" marR="0" marT="0" marB="0">
                    <a:lnL w="7365">
                      <a:solidFill>
                        <a:srgbClr val="000000"/>
                      </a:solidFill>
                      <a:prstDash val="solid"/>
                    </a:lnL>
                    <a:lnR w="7378">
                      <a:solidFill>
                        <a:srgbClr val="000000"/>
                      </a:solidFill>
                      <a:prstDash val="solid"/>
                    </a:lnR>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a:txBody>
                    <a:bodyPr/>
                    <a:lstStyle/>
                    <a:p>
                      <a:pPr marL="151130" marR="146050" indent="149225">
                        <a:lnSpc>
                          <a:spcPct val="102200"/>
                        </a:lnSpc>
                      </a:pPr>
                      <a:r>
                        <a:rPr sz="800" b="1" spc="5" dirty="0">
                          <a:solidFill>
                            <a:schemeClr val="bg1"/>
                          </a:solidFill>
                          <a:latin typeface="Century Gothic"/>
                          <a:cs typeface="Century Gothic"/>
                        </a:rPr>
                        <a:t>R</a:t>
                      </a:r>
                      <a:r>
                        <a:rPr sz="800" b="1" dirty="0">
                          <a:solidFill>
                            <a:schemeClr val="bg1"/>
                          </a:solidFill>
                          <a:latin typeface="Century Gothic"/>
                          <a:cs typeface="Century Gothic"/>
                        </a:rPr>
                        <a:t>esources </a:t>
                      </a:r>
                      <a:r>
                        <a:rPr sz="800" b="1" spc="5" dirty="0">
                          <a:solidFill>
                            <a:schemeClr val="bg1"/>
                          </a:solidFill>
                          <a:latin typeface="Century Gothic"/>
                          <a:cs typeface="Century Gothic"/>
                        </a:rPr>
                        <a:t>a</a:t>
                      </a:r>
                      <a:r>
                        <a:rPr sz="800" b="1" dirty="0">
                          <a:solidFill>
                            <a:schemeClr val="bg1"/>
                          </a:solidFill>
                          <a:latin typeface="Century Gothic"/>
                          <a:cs typeface="Century Gothic"/>
                        </a:rPr>
                        <a:t>nd </a:t>
                      </a:r>
                      <a:r>
                        <a:rPr sz="800" b="1" spc="5" dirty="0">
                          <a:solidFill>
                            <a:schemeClr val="bg1"/>
                          </a:solidFill>
                          <a:latin typeface="Century Gothic"/>
                          <a:cs typeface="Century Gothic"/>
                        </a:rPr>
                        <a:t>K</a:t>
                      </a:r>
                      <a:r>
                        <a:rPr sz="800" b="1" dirty="0">
                          <a:solidFill>
                            <a:schemeClr val="bg1"/>
                          </a:solidFill>
                          <a:latin typeface="Century Gothic"/>
                          <a:cs typeface="Century Gothic"/>
                        </a:rPr>
                        <a:t>nowle</a:t>
                      </a:r>
                      <a:r>
                        <a:rPr sz="800" b="1" spc="5" dirty="0">
                          <a:solidFill>
                            <a:schemeClr val="bg1"/>
                          </a:solidFill>
                          <a:latin typeface="Century Gothic"/>
                          <a:cs typeface="Century Gothic"/>
                        </a:rPr>
                        <a:t>dg</a:t>
                      </a:r>
                      <a:r>
                        <a:rPr sz="800" b="1" dirty="0">
                          <a:solidFill>
                            <a:schemeClr val="bg1"/>
                          </a:solidFill>
                          <a:latin typeface="Century Gothic"/>
                          <a:cs typeface="Century Gothic"/>
                        </a:rPr>
                        <a:t>e </a:t>
                      </a:r>
                      <a:r>
                        <a:rPr sz="800" b="1" spc="-10" dirty="0">
                          <a:solidFill>
                            <a:schemeClr val="bg1"/>
                          </a:solidFill>
                          <a:latin typeface="Century Gothic"/>
                          <a:cs typeface="Century Gothic"/>
                        </a:rPr>
                        <a:t>N</a:t>
                      </a:r>
                      <a:r>
                        <a:rPr sz="800" b="1" dirty="0">
                          <a:solidFill>
                            <a:schemeClr val="bg1"/>
                          </a:solidFill>
                          <a:latin typeface="Century Gothic"/>
                          <a:cs typeface="Century Gothic"/>
                        </a:rPr>
                        <a:t>ee</a:t>
                      </a:r>
                      <a:r>
                        <a:rPr sz="800" b="1" spc="5" dirty="0">
                          <a:solidFill>
                            <a:schemeClr val="bg1"/>
                          </a:solidFill>
                          <a:latin typeface="Century Gothic"/>
                          <a:cs typeface="Century Gothic"/>
                        </a:rPr>
                        <a:t>d</a:t>
                      </a:r>
                      <a:r>
                        <a:rPr sz="800" b="1" spc="-15" dirty="0">
                          <a:solidFill>
                            <a:schemeClr val="bg1"/>
                          </a:solidFill>
                          <a:latin typeface="Century Gothic"/>
                          <a:cs typeface="Century Gothic"/>
                        </a:rPr>
                        <a:t>e</a:t>
                      </a:r>
                      <a:r>
                        <a:rPr sz="800" b="1" dirty="0">
                          <a:solidFill>
                            <a:schemeClr val="bg1"/>
                          </a:solidFill>
                          <a:latin typeface="Century Gothic"/>
                          <a:cs typeface="Century Gothic"/>
                        </a:rPr>
                        <a:t>d</a:t>
                      </a:r>
                      <a:endParaRPr sz="800">
                        <a:solidFill>
                          <a:schemeClr val="bg1"/>
                        </a:solidFill>
                        <a:latin typeface="Century Gothic"/>
                        <a:cs typeface="Century Gothic"/>
                      </a:endParaRPr>
                    </a:p>
                  </a:txBody>
                  <a:tcPr marL="0" marR="0" marT="0" marB="0">
                    <a:lnL w="7378">
                      <a:solidFill>
                        <a:srgbClr val="000000"/>
                      </a:solidFill>
                      <a:prstDash val="solid"/>
                    </a:lnL>
                    <a:lnR w="7366">
                      <a:solidFill>
                        <a:srgbClr val="000000"/>
                      </a:solidFill>
                      <a:prstDash val="solid"/>
                    </a:lnR>
                    <a:lnT w="7378">
                      <a:solidFill>
                        <a:srgbClr val="000000"/>
                      </a:solidFill>
                      <a:prstDash val="solid"/>
                    </a:lnT>
                    <a:lnB w="7366">
                      <a:solidFill>
                        <a:srgbClr val="000000"/>
                      </a:solidFill>
                      <a:prstDash val="solid"/>
                    </a:lnB>
                    <a:solidFill>
                      <a:srgbClr val="FF0000"/>
                    </a:solidFill>
                  </a:tcPr>
                </a:tc>
                <a:tc gridSpan="2">
                  <a:txBody>
                    <a:bodyPr/>
                    <a:lstStyle/>
                    <a:p>
                      <a:pPr marL="317500" marR="289560" indent="-24765">
                        <a:lnSpc>
                          <a:spcPct val="157800"/>
                        </a:lnSpc>
                      </a:pPr>
                      <a:r>
                        <a:rPr sz="800" b="1" dirty="0">
                          <a:solidFill>
                            <a:schemeClr val="bg1"/>
                          </a:solidFill>
                          <a:latin typeface="Century Gothic"/>
                          <a:cs typeface="Century Gothic"/>
                        </a:rPr>
                        <a:t>Sources/ P</a:t>
                      </a:r>
                      <a:r>
                        <a:rPr sz="800" b="1" spc="5" dirty="0">
                          <a:solidFill>
                            <a:schemeClr val="bg1"/>
                          </a:solidFill>
                          <a:latin typeface="Century Gothic"/>
                          <a:cs typeface="Century Gothic"/>
                        </a:rPr>
                        <a:t>a</a:t>
                      </a:r>
                      <a:r>
                        <a:rPr sz="800" b="1" dirty="0">
                          <a:solidFill>
                            <a:schemeClr val="bg1"/>
                          </a:solidFill>
                          <a:latin typeface="Century Gothic"/>
                          <a:cs typeface="Century Gothic"/>
                        </a:rPr>
                        <a:t>r</a:t>
                      </a:r>
                      <a:r>
                        <a:rPr sz="800" b="1" spc="-10" dirty="0">
                          <a:solidFill>
                            <a:schemeClr val="bg1"/>
                          </a:solidFill>
                          <a:latin typeface="Century Gothic"/>
                          <a:cs typeface="Century Gothic"/>
                        </a:rPr>
                        <a:t>t</a:t>
                      </a:r>
                      <a:r>
                        <a:rPr sz="800" b="1" dirty="0">
                          <a:solidFill>
                            <a:schemeClr val="bg1"/>
                          </a:solidFill>
                          <a:latin typeface="Century Gothic"/>
                          <a:cs typeface="Century Gothic"/>
                        </a:rPr>
                        <a:t>ners</a:t>
                      </a:r>
                      <a:endParaRPr sz="800">
                        <a:solidFill>
                          <a:schemeClr val="bg1"/>
                        </a:solidFill>
                        <a:latin typeface="Century Gothic"/>
                        <a:cs typeface="Century Gothic"/>
                      </a:endParaRPr>
                    </a:p>
                  </a:txBody>
                  <a:tcPr marL="0" marR="0" marT="0" marB="0">
                    <a:lnL w="7366">
                      <a:solidFill>
                        <a:srgbClr val="000000"/>
                      </a:solidFill>
                      <a:prstDash val="solid"/>
                    </a:lnL>
                    <a:lnR w="7378">
                      <a:solidFill>
                        <a:srgbClr val="000000"/>
                      </a:solidFill>
                      <a:prstDash val="solid"/>
                    </a:lnR>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gridSpan="3">
                  <a:txBody>
                    <a:bodyPr/>
                    <a:lstStyle/>
                    <a:p>
                      <a:pPr marL="681990">
                        <a:lnSpc>
                          <a:spcPct val="100000"/>
                        </a:lnSpc>
                      </a:pPr>
                      <a:r>
                        <a:rPr sz="800" b="1" spc="5" dirty="0">
                          <a:solidFill>
                            <a:schemeClr val="bg1"/>
                          </a:solidFill>
                          <a:latin typeface="Century Gothic"/>
                          <a:cs typeface="Century Gothic"/>
                        </a:rPr>
                        <a:t>Ba</a:t>
                      </a:r>
                      <a:r>
                        <a:rPr sz="800" b="1" dirty="0">
                          <a:solidFill>
                            <a:schemeClr val="bg1"/>
                          </a:solidFill>
                          <a:latin typeface="Century Gothic"/>
                          <a:cs typeface="Century Gothic"/>
                        </a:rPr>
                        <a:t>rriers</a:t>
                      </a:r>
                      <a:r>
                        <a:rPr sz="800" b="1" spc="-15" dirty="0">
                          <a:solidFill>
                            <a:schemeClr val="bg1"/>
                          </a:solidFill>
                          <a:latin typeface="Century Gothic"/>
                          <a:cs typeface="Century Gothic"/>
                        </a:rPr>
                        <a:t> </a:t>
                      </a:r>
                      <a:r>
                        <a:rPr sz="800" b="1" spc="5" dirty="0">
                          <a:solidFill>
                            <a:schemeClr val="bg1"/>
                          </a:solidFill>
                          <a:latin typeface="Century Gothic"/>
                          <a:cs typeface="Century Gothic"/>
                        </a:rPr>
                        <a:t>a</a:t>
                      </a:r>
                      <a:r>
                        <a:rPr sz="800" b="1" dirty="0">
                          <a:solidFill>
                            <a:schemeClr val="bg1"/>
                          </a:solidFill>
                          <a:latin typeface="Century Gothic"/>
                          <a:cs typeface="Century Gothic"/>
                        </a:rPr>
                        <a:t>nd</a:t>
                      </a:r>
                      <a:r>
                        <a:rPr sz="800" b="1" spc="5" dirty="0">
                          <a:solidFill>
                            <a:schemeClr val="bg1"/>
                          </a:solidFill>
                          <a:latin typeface="Century Gothic"/>
                          <a:cs typeface="Century Gothic"/>
                        </a:rPr>
                        <a:t> </a:t>
                      </a:r>
                      <a:r>
                        <a:rPr sz="800" b="1" dirty="0">
                          <a:solidFill>
                            <a:schemeClr val="bg1"/>
                          </a:solidFill>
                          <a:latin typeface="Century Gothic"/>
                          <a:cs typeface="Century Gothic"/>
                        </a:rPr>
                        <a:t>O</a:t>
                      </a:r>
                      <a:r>
                        <a:rPr sz="800" b="1" spc="-10" dirty="0">
                          <a:solidFill>
                            <a:schemeClr val="bg1"/>
                          </a:solidFill>
                          <a:latin typeface="Century Gothic"/>
                          <a:cs typeface="Century Gothic"/>
                        </a:rPr>
                        <a:t>p</a:t>
                      </a:r>
                      <a:r>
                        <a:rPr sz="800" b="1" spc="5" dirty="0">
                          <a:solidFill>
                            <a:schemeClr val="bg1"/>
                          </a:solidFill>
                          <a:latin typeface="Century Gothic"/>
                          <a:cs typeface="Century Gothic"/>
                        </a:rPr>
                        <a:t>p</a:t>
                      </a:r>
                      <a:r>
                        <a:rPr sz="800" b="1" dirty="0">
                          <a:solidFill>
                            <a:schemeClr val="bg1"/>
                          </a:solidFill>
                          <a:latin typeface="Century Gothic"/>
                          <a:cs typeface="Century Gothic"/>
                        </a:rPr>
                        <a:t>or</a:t>
                      </a:r>
                      <a:r>
                        <a:rPr sz="800" b="1" spc="-10" dirty="0">
                          <a:solidFill>
                            <a:schemeClr val="bg1"/>
                          </a:solidFill>
                          <a:latin typeface="Century Gothic"/>
                          <a:cs typeface="Century Gothic"/>
                        </a:rPr>
                        <a:t>t</a:t>
                      </a:r>
                      <a:r>
                        <a:rPr sz="800" b="1" dirty="0">
                          <a:solidFill>
                            <a:schemeClr val="bg1"/>
                          </a:solidFill>
                          <a:latin typeface="Century Gothic"/>
                          <a:cs typeface="Century Gothic"/>
                        </a:rPr>
                        <a:t>uni</a:t>
                      </a:r>
                      <a:r>
                        <a:rPr sz="800" b="1" spc="-10" dirty="0">
                          <a:solidFill>
                            <a:schemeClr val="bg1"/>
                          </a:solidFill>
                          <a:latin typeface="Century Gothic"/>
                          <a:cs typeface="Century Gothic"/>
                        </a:rPr>
                        <a:t>t</a:t>
                      </a:r>
                      <a:r>
                        <a:rPr sz="800" b="1" dirty="0">
                          <a:solidFill>
                            <a:schemeClr val="bg1"/>
                          </a:solidFill>
                          <a:latin typeface="Century Gothic"/>
                          <a:cs typeface="Century Gothic"/>
                        </a:rPr>
                        <a:t>ies</a:t>
                      </a:r>
                      <a:endParaRPr sz="800" dirty="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26005">
                <a:tc>
                  <a:txBody>
                    <a:bodyPr/>
                    <a:lstStyle/>
                    <a:p>
                      <a:pPr marL="64769" marR="125730">
                        <a:lnSpc>
                          <a:spcPct val="102200"/>
                        </a:lnSpc>
                      </a:pPr>
                      <a:r>
                        <a:rPr sz="800" b="1" dirty="0">
                          <a:latin typeface="Century Gothic"/>
                          <a:cs typeface="Century Gothic"/>
                        </a:rPr>
                        <a:t>P</a:t>
                      </a:r>
                      <a:r>
                        <a:rPr sz="800" b="1" spc="5" dirty="0">
                          <a:latin typeface="Century Gothic"/>
                          <a:cs typeface="Century Gothic"/>
                        </a:rPr>
                        <a:t>a</a:t>
                      </a:r>
                      <a:r>
                        <a:rPr sz="800" b="1" dirty="0">
                          <a:latin typeface="Century Gothic"/>
                          <a:cs typeface="Century Gothic"/>
                        </a:rPr>
                        <a:t>r</a:t>
                      </a:r>
                      <a:r>
                        <a:rPr sz="800" b="1" spc="-10" dirty="0">
                          <a:latin typeface="Century Gothic"/>
                          <a:cs typeface="Century Gothic"/>
                        </a:rPr>
                        <a:t>t</a:t>
                      </a:r>
                      <a:r>
                        <a:rPr sz="800" b="1" dirty="0">
                          <a:latin typeface="Century Gothic"/>
                          <a:cs typeface="Century Gothic"/>
                        </a:rPr>
                        <a:t>nership</a:t>
                      </a:r>
                      <a:r>
                        <a:rPr sz="800" b="1" spc="5" dirty="0">
                          <a:latin typeface="Century Gothic"/>
                          <a:cs typeface="Century Gothic"/>
                        </a:rPr>
                        <a:t> </a:t>
                      </a:r>
                      <a:r>
                        <a:rPr sz="800" b="1" dirty="0">
                          <a:latin typeface="Century Gothic"/>
                          <a:cs typeface="Century Gothic"/>
                        </a:rPr>
                        <a:t>wi</a:t>
                      </a:r>
                      <a:r>
                        <a:rPr sz="800" b="1" spc="-10" dirty="0">
                          <a:latin typeface="Century Gothic"/>
                          <a:cs typeface="Century Gothic"/>
                        </a:rPr>
                        <a:t>t</a:t>
                      </a:r>
                      <a:r>
                        <a:rPr sz="800" b="1" dirty="0">
                          <a:latin typeface="Century Gothic"/>
                          <a:cs typeface="Century Gothic"/>
                        </a:rPr>
                        <a:t>h </a:t>
                      </a:r>
                      <a:r>
                        <a:rPr sz="800" b="1" spc="5" dirty="0">
                          <a:latin typeface="Century Gothic"/>
                          <a:cs typeface="Century Gothic"/>
                        </a:rPr>
                        <a:t>K-</a:t>
                      </a:r>
                      <a:r>
                        <a:rPr sz="800" b="1" dirty="0">
                          <a:latin typeface="Century Gothic"/>
                          <a:cs typeface="Century Gothic"/>
                        </a:rPr>
                        <a:t>12: </a:t>
                      </a:r>
                      <a:r>
                        <a:rPr sz="800" spc="-5" dirty="0">
                          <a:latin typeface="Century Gothic"/>
                          <a:cs typeface="Century Gothic"/>
                        </a:rPr>
                        <a:t>St</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gt</a:t>
                      </a:r>
                      <a:r>
                        <a:rPr sz="800" dirty="0">
                          <a:latin typeface="Century Gothic"/>
                          <a:cs typeface="Century Gothic"/>
                        </a:rPr>
                        <a:t>hen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dirty="0">
                          <a:latin typeface="Century Gothic"/>
                          <a:cs typeface="Century Gothic"/>
                        </a:rPr>
                        <a:t>p </a:t>
                      </a:r>
                      <a:r>
                        <a:rPr sz="800" spc="-5" dirty="0">
                          <a:latin typeface="Century Gothic"/>
                          <a:cs typeface="Century Gothic"/>
                        </a:rPr>
                        <a:t>w</a:t>
                      </a:r>
                      <a:r>
                        <a:rPr sz="800" spc="10" dirty="0">
                          <a:latin typeface="Century Gothic"/>
                          <a:cs typeface="Century Gothic"/>
                        </a:rPr>
                        <a:t>i</a:t>
                      </a:r>
                      <a:r>
                        <a:rPr sz="800" spc="-5"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K</a:t>
                      </a:r>
                      <a:r>
                        <a:rPr sz="800" spc="-15" dirty="0">
                          <a:latin typeface="Century Gothic"/>
                          <a:cs typeface="Century Gothic"/>
                        </a:rPr>
                        <a:t>-</a:t>
                      </a:r>
                      <a:r>
                        <a:rPr sz="800" spc="5" dirty="0">
                          <a:latin typeface="Century Gothic"/>
                          <a:cs typeface="Century Gothic"/>
                        </a:rPr>
                        <a:t>12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15" dirty="0">
                          <a:latin typeface="Century Gothic"/>
                          <a:cs typeface="Century Gothic"/>
                        </a:rPr>
                        <a:t>o</a:t>
                      </a:r>
                      <a:r>
                        <a:rPr sz="800" spc="5" dirty="0">
                          <a:latin typeface="Century Gothic"/>
                          <a:cs typeface="Century Gothic"/>
                        </a:rPr>
                        <a:t>r</a:t>
                      </a:r>
                      <a:r>
                        <a:rPr sz="800" spc="-5" dirty="0">
                          <a:latin typeface="Century Gothic"/>
                          <a:cs typeface="Century Gothic"/>
                        </a:rPr>
                        <a:t>d</a:t>
                      </a:r>
                      <a:r>
                        <a:rPr sz="800" dirty="0">
                          <a:latin typeface="Century Gothic"/>
                          <a:cs typeface="Century Gothic"/>
                        </a:rPr>
                        <a:t>er</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o</a:t>
                      </a:r>
                      <a:r>
                        <a:rPr sz="800" spc="-15" dirty="0">
                          <a:latin typeface="Century Gothic"/>
                          <a:cs typeface="Century Gothic"/>
                        </a:rPr>
                        <a:t> </a:t>
                      </a:r>
                      <a:r>
                        <a:rPr sz="800" spc="10" dirty="0">
                          <a:latin typeface="Century Gothic"/>
                          <a:cs typeface="Century Gothic"/>
                        </a:rPr>
                        <a:t>i</a:t>
                      </a:r>
                      <a:r>
                        <a:rPr sz="800" spc="-10" dirty="0">
                          <a:latin typeface="Century Gothic"/>
                          <a:cs typeface="Century Gothic"/>
                        </a:rPr>
                        <a:t>n</a:t>
                      </a:r>
                      <a:r>
                        <a:rPr sz="800" spc="5" dirty="0">
                          <a:latin typeface="Century Gothic"/>
                          <a:cs typeface="Century Gothic"/>
                        </a:rPr>
                        <a:t>cr</a:t>
                      </a:r>
                      <a:r>
                        <a:rPr sz="800" dirty="0">
                          <a:latin typeface="Century Gothic"/>
                          <a:cs typeface="Century Gothic"/>
                        </a:rPr>
                        <a:t>e</a:t>
                      </a:r>
                      <a:r>
                        <a:rPr sz="800" spc="-5" dirty="0">
                          <a:latin typeface="Century Gothic"/>
                          <a:cs typeface="Century Gothic"/>
                        </a:rPr>
                        <a:t>as</a:t>
                      </a:r>
                      <a:r>
                        <a:rPr sz="800" dirty="0">
                          <a:latin typeface="Century Gothic"/>
                          <a:cs typeface="Century Gothic"/>
                        </a:rPr>
                        <a:t>e en</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ll</a:t>
                      </a:r>
                      <a:r>
                        <a:rPr sz="800" spc="-20" dirty="0">
                          <a:latin typeface="Century Gothic"/>
                          <a:cs typeface="Century Gothic"/>
                        </a:rPr>
                        <a:t>m</a:t>
                      </a:r>
                      <a:r>
                        <a:rPr sz="800" dirty="0">
                          <a:latin typeface="Century Gothic"/>
                          <a:cs typeface="Century Gothic"/>
                        </a:rPr>
                        <a:t>ent</a:t>
                      </a:r>
                      <a:r>
                        <a:rPr sz="800" spc="-5" dirty="0">
                          <a:latin typeface="Century Gothic"/>
                          <a:cs typeface="Century Gothic"/>
                        </a:rPr>
                        <a:t> a</a:t>
                      </a:r>
                      <a:r>
                        <a:rPr sz="800" dirty="0">
                          <a:latin typeface="Century Gothic"/>
                          <a:cs typeface="Century Gothic"/>
                        </a:rPr>
                        <a:t>nd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dirty="0">
                          <a:latin typeface="Century Gothic"/>
                          <a:cs typeface="Century Gothic"/>
                        </a:rPr>
                        <a:t>a </a:t>
                      </a:r>
                      <a:r>
                        <a:rPr sz="800" spc="-15" dirty="0">
                          <a:latin typeface="Century Gothic"/>
                          <a:cs typeface="Century Gothic"/>
                        </a:rPr>
                        <a:t>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a:t>
                      </a:r>
                      <a:r>
                        <a:rPr sz="800" spc="-15" dirty="0">
                          <a:latin typeface="Century Gothic"/>
                          <a:cs typeface="Century Gothic"/>
                        </a:rPr>
                        <a:t>l</a:t>
                      </a:r>
                      <a:r>
                        <a:rPr sz="800" spc="10" dirty="0">
                          <a:latin typeface="Century Gothic"/>
                          <a:cs typeface="Century Gothic"/>
                        </a:rPr>
                        <a:t>i</a:t>
                      </a:r>
                      <a:r>
                        <a:rPr sz="800" dirty="0">
                          <a:latin typeface="Century Gothic"/>
                          <a:cs typeface="Century Gothic"/>
                        </a:rPr>
                        <a:t>ne</a:t>
                      </a:r>
                      <a:r>
                        <a:rPr sz="800" spc="5" dirty="0">
                          <a:latin typeface="Century Gothic"/>
                          <a:cs typeface="Century Gothic"/>
                        </a:rPr>
                        <a:t> </a:t>
                      </a:r>
                      <a:r>
                        <a:rPr sz="800" spc="-15" dirty="0">
                          <a:latin typeface="Century Gothic"/>
                          <a:cs typeface="Century Gothic"/>
                        </a:rPr>
                        <a:t>o</a:t>
                      </a:r>
                      <a:r>
                        <a:rPr sz="800" dirty="0">
                          <a:latin typeface="Century Gothic"/>
                          <a:cs typeface="Century Gothic"/>
                        </a:rPr>
                        <a:t>f </a:t>
                      </a:r>
                      <a:r>
                        <a:rPr sz="800" spc="-5" dirty="0">
                          <a:latin typeface="Century Gothic"/>
                          <a:cs typeface="Century Gothic"/>
                        </a:rPr>
                        <a:t>wo</a:t>
                      </a:r>
                      <a:r>
                        <a:rPr sz="800" spc="5" dirty="0">
                          <a:latin typeface="Century Gothic"/>
                          <a:cs typeface="Century Gothic"/>
                        </a:rPr>
                        <a:t>r</a:t>
                      </a:r>
                      <a:r>
                        <a:rPr sz="800" dirty="0">
                          <a:latin typeface="Century Gothic"/>
                          <a:cs typeface="Century Gothic"/>
                        </a:rPr>
                        <a:t>ke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a</a:t>
                      </a:r>
                      <a:r>
                        <a:rPr sz="800" dirty="0">
                          <a:latin typeface="Century Gothic"/>
                          <a:cs typeface="Century Gothic"/>
                        </a:rPr>
                        <a:t>l</a:t>
                      </a:r>
                      <a:r>
                        <a:rPr sz="800" spc="-5" dirty="0">
                          <a:latin typeface="Century Gothic"/>
                          <a:cs typeface="Century Gothic"/>
                        </a:rPr>
                        <a:t>so</a:t>
                      </a:r>
                      <a:r>
                        <a:rPr sz="800" dirty="0">
                          <a:latin typeface="Century Gothic"/>
                          <a:cs typeface="Century Gothic"/>
                        </a:rPr>
                        <a:t>,</a:t>
                      </a:r>
                      <a:r>
                        <a:rPr sz="800" spc="-10" dirty="0">
                          <a:latin typeface="Century Gothic"/>
                          <a:cs typeface="Century Gothic"/>
                        </a:rPr>
                        <a:t> g</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dirty="0">
                          <a:latin typeface="Century Gothic"/>
                          <a:cs typeface="Century Gothic"/>
                        </a:rPr>
                        <a:t>ng 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un</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es </a:t>
                      </a:r>
                      <a:r>
                        <a:rPr sz="800" spc="-10" dirty="0">
                          <a:latin typeface="Century Gothic"/>
                          <a:cs typeface="Century Gothic"/>
                        </a:rPr>
                        <a:t>t</a:t>
                      </a:r>
                      <a:r>
                        <a:rPr sz="800" dirty="0">
                          <a:latin typeface="Century Gothic"/>
                          <a:cs typeface="Century Gothic"/>
                        </a:rPr>
                        <a:t>o </a:t>
                      </a:r>
                      <a:r>
                        <a:rPr sz="800" spc="-5" dirty="0">
                          <a:latin typeface="Century Gothic"/>
                          <a:cs typeface="Century Gothic"/>
                        </a:rPr>
                        <a:t>ma</a:t>
                      </a:r>
                      <a:r>
                        <a:rPr sz="800" spc="5" dirty="0">
                          <a:latin typeface="Century Gothic"/>
                          <a:cs typeface="Century Gothic"/>
                        </a:rPr>
                        <a:t>r</a:t>
                      </a:r>
                      <a:r>
                        <a:rPr sz="800" dirty="0">
                          <a:latin typeface="Century Gothic"/>
                          <a:cs typeface="Century Gothic"/>
                        </a:rPr>
                        <a:t>ket</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heir</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st</a:t>
                      </a:r>
                      <a:r>
                        <a:rPr sz="800" spc="5" dirty="0">
                          <a:latin typeface="Century Gothic"/>
                          <a:cs typeface="Century Gothic"/>
                        </a:rPr>
                        <a:t>r</a:t>
                      </a:r>
                      <a:r>
                        <a:rPr sz="800" spc="-5" dirty="0">
                          <a:latin typeface="Century Gothic"/>
                          <a:cs typeface="Century Gothic"/>
                        </a:rPr>
                        <a:t>y</a:t>
                      </a:r>
                      <a:r>
                        <a:rPr sz="800" dirty="0">
                          <a:latin typeface="Century Gothic"/>
                          <a:cs typeface="Century Gothic"/>
                        </a:rPr>
                        <a:t>.</a:t>
                      </a:r>
                      <a:endParaRPr sz="800">
                        <a:latin typeface="Century Gothic"/>
                        <a:cs typeface="Century Gothic"/>
                      </a:endParaRPr>
                    </a:p>
                  </a:txBody>
                  <a:tcPr marL="0" marR="0" marT="0" marB="0">
                    <a:lnL w="7378">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tcPr>
                </a:tc>
                <a:tc gridSpan="2">
                  <a:txBody>
                    <a:bodyPr/>
                    <a:lstStyle/>
                    <a:p>
                      <a:pPr marL="64769" marR="153670">
                        <a:lnSpc>
                          <a:spcPct val="102200"/>
                        </a:lnSpc>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keep </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da</a:t>
                      </a:r>
                      <a:r>
                        <a:rPr sz="800" spc="-10" dirty="0">
                          <a:latin typeface="Century Gothic"/>
                          <a:cs typeface="Century Gothic"/>
                        </a:rPr>
                        <a:t>r</a:t>
                      </a:r>
                      <a:r>
                        <a:rPr sz="800" dirty="0">
                          <a:latin typeface="Century Gothic"/>
                          <a:cs typeface="Century Gothic"/>
                        </a:rPr>
                        <a:t>y </a:t>
                      </a:r>
                      <a:r>
                        <a:rPr sz="800" spc="-5" dirty="0">
                          <a:latin typeface="Century Gothic"/>
                          <a:cs typeface="Century Gothic"/>
                        </a:rPr>
                        <a:t>s</a:t>
                      </a:r>
                      <a:r>
                        <a:rPr sz="800" spc="5" dirty="0">
                          <a:latin typeface="Century Gothic"/>
                          <a:cs typeface="Century Gothic"/>
                        </a:rPr>
                        <a:t>c</a:t>
                      </a:r>
                      <a:r>
                        <a:rPr sz="800" dirty="0">
                          <a:latin typeface="Century Gothic"/>
                          <a:cs typeface="Century Gothic"/>
                        </a:rPr>
                        <a:t>h</a:t>
                      </a:r>
                      <a:r>
                        <a:rPr sz="800" spc="-5" dirty="0">
                          <a:latin typeface="Century Gothic"/>
                          <a:cs typeface="Century Gothic"/>
                        </a:rPr>
                        <a:t>oo</a:t>
                      </a:r>
                      <a:r>
                        <a:rPr sz="800" dirty="0">
                          <a:latin typeface="Century Gothic"/>
                          <a:cs typeface="Century Gothic"/>
                        </a:rPr>
                        <a:t>l </a:t>
                      </a:r>
                      <a:r>
                        <a:rPr sz="800" spc="-5" dirty="0">
                          <a:latin typeface="Century Gothic"/>
                          <a:cs typeface="Century Gothic"/>
                        </a:rPr>
                        <a:t>st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s in</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st</a:t>
                      </a:r>
                      <a:r>
                        <a:rPr sz="800" dirty="0">
                          <a:latin typeface="Century Gothic"/>
                          <a:cs typeface="Century Gothic"/>
                        </a:rPr>
                        <a:t>ed</a:t>
                      </a:r>
                      <a:r>
                        <a:rPr sz="800" spc="-1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 </a:t>
                      </a:r>
                      <a:r>
                        <a:rPr sz="800" spc="-5" dirty="0">
                          <a:latin typeface="Century Gothic"/>
                          <a:cs typeface="Century Gothic"/>
                        </a:rPr>
                        <a:t>o</a:t>
                      </a:r>
                      <a:r>
                        <a:rPr sz="800" dirty="0">
                          <a:latin typeface="Century Gothic"/>
                          <a:cs typeface="Century Gothic"/>
                        </a:rPr>
                        <a:t>ur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ams</a:t>
                      </a:r>
                      <a:r>
                        <a:rPr sz="800" dirty="0">
                          <a:latin typeface="Century Gothic"/>
                          <a:cs typeface="Century Gothic"/>
                        </a:rPr>
                        <a:t>?</a:t>
                      </a:r>
                      <a:endParaRPr sz="800">
                        <a:latin typeface="Century Gothic"/>
                        <a:cs typeface="Century Gothic"/>
                      </a:endParaRPr>
                    </a:p>
                    <a:p>
                      <a:pPr marL="64769" marR="75565">
                        <a:lnSpc>
                          <a:spcPct val="102200"/>
                        </a:lnSpc>
                        <a:spcBef>
                          <a:spcPts val="600"/>
                        </a:spcBef>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ur</a:t>
                      </a:r>
                      <a:r>
                        <a:rPr sz="800" spc="-5" dirty="0">
                          <a:latin typeface="Century Gothic"/>
                          <a:cs typeface="Century Gothic"/>
                        </a:rPr>
                        <a:t> </a:t>
                      </a:r>
                      <a:r>
                        <a:rPr sz="800" spc="-10"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eer </a:t>
                      </a:r>
                      <a:r>
                        <a:rPr sz="800" spc="-5" dirty="0">
                          <a:latin typeface="Century Gothic"/>
                          <a:cs typeface="Century Gothic"/>
                        </a:rPr>
                        <a:t>pa</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way</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ad</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s</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too</a:t>
                      </a:r>
                      <a:r>
                        <a:rPr sz="800" dirty="0">
                          <a:latin typeface="Century Gothic"/>
                          <a:cs typeface="Century Gothic"/>
                        </a:rPr>
                        <a:t>l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ts</a:t>
                      </a:r>
                      <a:r>
                        <a:rPr sz="800" dirty="0">
                          <a:latin typeface="Century Gothic"/>
                          <a:cs typeface="Century Gothic"/>
                        </a:rPr>
                        <a:t>?</a:t>
                      </a:r>
                      <a:endParaRPr sz="800">
                        <a:latin typeface="Century Gothic"/>
                        <a:cs typeface="Century Gothic"/>
                      </a:endParaRPr>
                    </a:p>
                    <a:p>
                      <a:pPr marL="64769" marR="412115">
                        <a:lnSpc>
                          <a:spcPct val="102200"/>
                        </a:lnSpc>
                        <a:spcBef>
                          <a:spcPts val="600"/>
                        </a:spcBef>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b</a:t>
                      </a:r>
                      <a:r>
                        <a:rPr sz="800" spc="5" dirty="0">
                          <a:latin typeface="Century Gothic"/>
                          <a:cs typeface="Century Gothic"/>
                        </a:rPr>
                        <a:t>r</a:t>
                      </a:r>
                      <a:r>
                        <a:rPr sz="800" spc="10" dirty="0">
                          <a:latin typeface="Century Gothic"/>
                          <a:cs typeface="Century Gothic"/>
                        </a:rPr>
                        <a:t>i</a:t>
                      </a:r>
                      <a:r>
                        <a:rPr sz="800" spc="-5" dirty="0">
                          <a:latin typeface="Century Gothic"/>
                          <a:cs typeface="Century Gothic"/>
                        </a:rPr>
                        <a:t>d</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10" dirty="0">
                          <a:latin typeface="Century Gothic"/>
                          <a:cs typeface="Century Gothic"/>
                        </a:rPr>
                        <a:t>g</a:t>
                      </a:r>
                      <a:r>
                        <a:rPr sz="800" spc="-5" dirty="0">
                          <a:latin typeface="Century Gothic"/>
                          <a:cs typeface="Century Gothic"/>
                        </a:rPr>
                        <a:t>a</a:t>
                      </a:r>
                      <a:r>
                        <a:rPr sz="800" dirty="0">
                          <a:latin typeface="Century Gothic"/>
                          <a:cs typeface="Century Gothic"/>
                        </a:rPr>
                        <a:t>p </a:t>
                      </a:r>
                      <a:r>
                        <a:rPr sz="800" spc="-5" dirty="0">
                          <a:latin typeface="Century Gothic"/>
                          <a:cs typeface="Century Gothic"/>
                        </a:rPr>
                        <a:t>b</a:t>
                      </a:r>
                      <a:r>
                        <a:rPr sz="800" dirty="0">
                          <a:latin typeface="Century Gothic"/>
                          <a:cs typeface="Century Gothic"/>
                        </a:rPr>
                        <a:t>e</a:t>
                      </a:r>
                      <a:r>
                        <a:rPr sz="800" spc="-5" dirty="0">
                          <a:latin typeface="Century Gothic"/>
                          <a:cs typeface="Century Gothic"/>
                        </a:rPr>
                        <a:t>tw</a:t>
                      </a:r>
                      <a:r>
                        <a:rPr sz="800" dirty="0">
                          <a:latin typeface="Century Gothic"/>
                          <a:cs typeface="Century Gothic"/>
                        </a:rPr>
                        <a:t>een</a:t>
                      </a:r>
                      <a:r>
                        <a:rPr sz="800" spc="5" dirty="0">
                          <a:latin typeface="Century Gothic"/>
                          <a:cs typeface="Century Gothic"/>
                        </a:rPr>
                        <a:t> </a:t>
                      </a:r>
                      <a:r>
                        <a:rPr sz="800" dirty="0">
                          <a:latin typeface="Century Gothic"/>
                          <a:cs typeface="Century Gothic"/>
                        </a:rPr>
                        <a:t>e</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c</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1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a</a:t>
                      </a:r>
                      <a:r>
                        <a:rPr sz="800" dirty="0">
                          <a:latin typeface="Century Gothic"/>
                          <a:cs typeface="Century Gothic"/>
                        </a:rPr>
                        <a:t>nd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y</a:t>
                      </a:r>
                      <a:r>
                        <a:rPr sz="800" dirty="0">
                          <a:latin typeface="Century Gothic"/>
                          <a:cs typeface="Century Gothic"/>
                        </a:rPr>
                        <a:t>?</a:t>
                      </a:r>
                      <a:endParaRPr sz="800">
                        <a:latin typeface="Century Gothic"/>
                        <a:cs typeface="Century Gothic"/>
                      </a:endParaRPr>
                    </a:p>
                    <a:p>
                      <a:pPr marL="64769" marR="247650">
                        <a:lnSpc>
                          <a:spcPct val="102200"/>
                        </a:lnSpc>
                        <a:spcBef>
                          <a:spcPts val="600"/>
                        </a:spcBef>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c</a:t>
                      </a:r>
                      <a:r>
                        <a:rPr sz="800" spc="-5" dirty="0">
                          <a:latin typeface="Century Gothic"/>
                          <a:cs typeface="Century Gothic"/>
                        </a:rPr>
                        <a:t>at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ts</a:t>
                      </a:r>
                      <a:r>
                        <a:rPr sz="800"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dirty="0">
                          <a:latin typeface="Century Gothic"/>
                          <a:cs typeface="Century Gothic"/>
                        </a:rPr>
                        <a:t>h</a:t>
                      </a:r>
                      <a:r>
                        <a:rPr sz="800" spc="-10" dirty="0">
                          <a:latin typeface="Century Gothic"/>
                          <a:cs typeface="Century Gothic"/>
                        </a:rPr>
                        <a:t>.</a:t>
                      </a:r>
                      <a:r>
                        <a:rPr sz="800" spc="10"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s</a:t>
                      </a:r>
                      <a:r>
                        <a:rPr sz="800" spc="5" dirty="0">
                          <a:latin typeface="Century Gothic"/>
                          <a:cs typeface="Century Gothic"/>
                        </a:rPr>
                        <a:t>t</a:t>
                      </a:r>
                      <a:r>
                        <a:rPr sz="800" spc="-5" dirty="0">
                          <a:latin typeface="Century Gothic"/>
                          <a:cs typeface="Century Gothic"/>
                        </a:rPr>
                        <a:t>a</a:t>
                      </a:r>
                      <a:r>
                        <a:rPr sz="800" spc="5" dirty="0">
                          <a:latin typeface="Century Gothic"/>
                          <a:cs typeface="Century Gothic"/>
                        </a:rPr>
                        <a:t>f</a:t>
                      </a:r>
                      <a:r>
                        <a:rPr sz="800" dirty="0">
                          <a:latin typeface="Century Gothic"/>
                          <a:cs typeface="Century Gothic"/>
                        </a:rPr>
                        <a:t>f</a:t>
                      </a:r>
                      <a:r>
                        <a:rPr sz="800" spc="5" dirty="0">
                          <a:latin typeface="Century Gothic"/>
                          <a:cs typeface="Century Gothic"/>
                        </a:rPr>
                        <a:t> </a:t>
                      </a:r>
                      <a:r>
                        <a:rPr sz="800" spc="-5" dirty="0">
                          <a:latin typeface="Century Gothic"/>
                          <a:cs typeface="Century Gothic"/>
                        </a:rPr>
                        <a:t>abo</a:t>
                      </a:r>
                      <a:r>
                        <a:rPr sz="800" dirty="0">
                          <a:latin typeface="Century Gothic"/>
                          <a:cs typeface="Century Gothic"/>
                        </a:rPr>
                        <a:t>ut </a:t>
                      </a:r>
                      <a:r>
                        <a:rPr sz="800" spc="-10" dirty="0">
                          <a:latin typeface="Century Gothic"/>
                          <a:cs typeface="Century Gothic"/>
                        </a:rPr>
                        <a:t>t</a:t>
                      </a:r>
                      <a:r>
                        <a:rPr sz="800" spc="-5" dirty="0">
                          <a:latin typeface="Century Gothic"/>
                          <a:cs typeface="Century Gothic"/>
                        </a:rPr>
                        <a:t>oda</a:t>
                      </a:r>
                      <a:r>
                        <a:rPr sz="800" spc="5" dirty="0">
                          <a:latin typeface="Century Gothic"/>
                          <a:cs typeface="Century Gothic"/>
                        </a:rPr>
                        <a:t>y</a:t>
                      </a:r>
                      <a:r>
                        <a:rPr sz="800" spc="-5" dirty="0">
                          <a:latin typeface="Century Gothic"/>
                          <a:cs typeface="Century Gothic"/>
                        </a:rPr>
                        <a:t>’</a:t>
                      </a:r>
                      <a:r>
                        <a:rPr sz="800" dirty="0">
                          <a:latin typeface="Century Gothic"/>
                          <a:cs typeface="Century Gothic"/>
                        </a:rPr>
                        <a:t>s </a:t>
                      </a:r>
                      <a:r>
                        <a:rPr sz="800" spc="-5" dirty="0">
                          <a:latin typeface="Century Gothic"/>
                          <a:cs typeface="Century Gothic"/>
                        </a:rPr>
                        <a:t>a</a:t>
                      </a:r>
                      <a:r>
                        <a:rPr sz="800" spc="5" dirty="0">
                          <a:latin typeface="Century Gothic"/>
                          <a:cs typeface="Century Gothic"/>
                        </a:rPr>
                        <a:t>d</a:t>
                      </a:r>
                      <a:r>
                        <a:rPr sz="800" spc="-10" dirty="0">
                          <a:latin typeface="Century Gothic"/>
                          <a:cs typeface="Century Gothic"/>
                        </a:rPr>
                        <a:t>v</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c</a:t>
                      </a:r>
                      <a:r>
                        <a:rPr sz="800" dirty="0">
                          <a:latin typeface="Century Gothic"/>
                          <a:cs typeface="Century Gothic"/>
                        </a:rPr>
                        <a:t>ed </a:t>
                      </a:r>
                      <a:r>
                        <a:rPr sz="800" spc="-5" dirty="0">
                          <a:latin typeface="Century Gothic"/>
                          <a:cs typeface="Century Gothic"/>
                        </a:rPr>
                        <a:t>ma</a:t>
                      </a:r>
                      <a:r>
                        <a:rPr sz="800" dirty="0">
                          <a:latin typeface="Century Gothic"/>
                          <a:cs typeface="Century Gothic"/>
                        </a:rPr>
                        <a:t>nu</a:t>
                      </a:r>
                      <a:r>
                        <a:rPr sz="800" spc="5" dirty="0">
                          <a:latin typeface="Century Gothic"/>
                          <a:cs typeface="Century Gothic"/>
                        </a:rPr>
                        <a:t>f</a:t>
                      </a:r>
                      <a:r>
                        <a:rPr sz="800" spc="-5" dirty="0">
                          <a:latin typeface="Century Gothic"/>
                          <a:cs typeface="Century Gothic"/>
                        </a:rPr>
                        <a:t>a</a:t>
                      </a:r>
                      <a:r>
                        <a:rPr sz="800" spc="5" dirty="0">
                          <a:latin typeface="Century Gothic"/>
                          <a:cs typeface="Century Gothic"/>
                        </a:rPr>
                        <a:t>c</a:t>
                      </a:r>
                      <a:r>
                        <a:rPr sz="800" spc="-10" dirty="0">
                          <a:latin typeface="Century Gothic"/>
                          <a:cs typeface="Century Gothic"/>
                        </a:rPr>
                        <a:t>t</a:t>
                      </a:r>
                      <a:r>
                        <a:rPr sz="800" dirty="0">
                          <a:latin typeface="Century Gothic"/>
                          <a:cs typeface="Century Gothic"/>
                        </a:rPr>
                        <a:t>u</a:t>
                      </a:r>
                      <a:r>
                        <a:rPr sz="800" spc="-10" dirty="0">
                          <a:latin typeface="Century Gothic"/>
                          <a:cs typeface="Century Gothic"/>
                        </a:rPr>
                        <a:t>r</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dirty="0">
                          <a:latin typeface="Century Gothic"/>
                          <a:cs typeface="Century Gothic"/>
                        </a:rPr>
                        <a:t>?</a:t>
                      </a:r>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66">
                      <a:solidFill>
                        <a:srgbClr val="000000"/>
                      </a:solidFill>
                      <a:prstDash val="solid"/>
                    </a:lnT>
                    <a:lnB w="7378">
                      <a:solidFill>
                        <a:srgbClr val="000000"/>
                      </a:solidFill>
                      <a:prstDash val="solid"/>
                    </a:lnB>
                  </a:tcPr>
                </a:tc>
                <a:tc hMerge="1">
                  <a:txBody>
                    <a:bodyPr/>
                    <a:lstStyle/>
                    <a:p>
                      <a:endParaRPr/>
                    </a:p>
                  </a:txBody>
                  <a:tcPr marL="0" marR="0" marT="0" marB="0"/>
                </a:tc>
                <a:tc>
                  <a:txBody>
                    <a:bodyPr/>
                    <a:lstStyle/>
                    <a:p>
                      <a:pPr marL="64769" marR="247015">
                        <a:lnSpc>
                          <a:spcPct val="102200"/>
                        </a:lnSpc>
                      </a:pPr>
                      <a:r>
                        <a:rPr sz="800" dirty="0">
                          <a:solidFill>
                            <a:schemeClr val="tx1"/>
                          </a:solidFill>
                          <a:latin typeface="Century Gothic"/>
                          <a:cs typeface="Century Gothic"/>
                        </a:rPr>
                        <a:t>C</a:t>
                      </a:r>
                      <a:r>
                        <a:rPr sz="800" spc="-5" dirty="0">
                          <a:solidFill>
                            <a:schemeClr val="tx1"/>
                          </a:solidFill>
                          <a:latin typeface="Century Gothic"/>
                          <a:cs typeface="Century Gothic"/>
                        </a:rPr>
                        <a:t>a</a:t>
                      </a:r>
                      <a:r>
                        <a:rPr sz="800" spc="5" dirty="0">
                          <a:solidFill>
                            <a:schemeClr val="tx1"/>
                          </a:solidFill>
                          <a:latin typeface="Century Gothic"/>
                          <a:cs typeface="Century Gothic"/>
                        </a:rPr>
                        <a:t>r</a:t>
                      </a:r>
                      <a:r>
                        <a:rPr sz="800" dirty="0">
                          <a:solidFill>
                            <a:schemeClr val="tx1"/>
                          </a:solidFill>
                          <a:latin typeface="Century Gothic"/>
                          <a:cs typeface="Century Gothic"/>
                        </a:rPr>
                        <a:t>eer</a:t>
                      </a:r>
                      <a:r>
                        <a:rPr sz="800" spc="5" dirty="0">
                          <a:solidFill>
                            <a:schemeClr val="tx1"/>
                          </a:solidFill>
                          <a:latin typeface="Century Gothic"/>
                          <a:cs typeface="Century Gothic"/>
                        </a:rPr>
                        <a:t> </a:t>
                      </a:r>
                      <a:r>
                        <a:rPr sz="800" spc="-5" dirty="0">
                          <a:solidFill>
                            <a:schemeClr val="tx1"/>
                          </a:solidFill>
                          <a:latin typeface="Century Gothic"/>
                          <a:cs typeface="Century Gothic"/>
                        </a:rPr>
                        <a:t>Pa</a:t>
                      </a:r>
                      <a:r>
                        <a:rPr sz="800" spc="-10" dirty="0">
                          <a:solidFill>
                            <a:schemeClr val="tx1"/>
                          </a:solidFill>
                          <a:latin typeface="Century Gothic"/>
                          <a:cs typeface="Century Gothic"/>
                        </a:rPr>
                        <a:t>t</a:t>
                      </a:r>
                      <a:r>
                        <a:rPr sz="800" dirty="0">
                          <a:solidFill>
                            <a:schemeClr val="tx1"/>
                          </a:solidFill>
                          <a:latin typeface="Century Gothic"/>
                          <a:cs typeface="Century Gothic"/>
                        </a:rPr>
                        <a:t>h</a:t>
                      </a:r>
                      <a:r>
                        <a:rPr sz="800" spc="-5" dirty="0">
                          <a:solidFill>
                            <a:schemeClr val="tx1"/>
                          </a:solidFill>
                          <a:latin typeface="Century Gothic"/>
                          <a:cs typeface="Century Gothic"/>
                        </a:rPr>
                        <a:t>way </a:t>
                      </a:r>
                      <a:r>
                        <a:rPr sz="800" spc="-10" dirty="0">
                          <a:solidFill>
                            <a:schemeClr val="tx1"/>
                          </a:solidFill>
                          <a:latin typeface="Century Gothic"/>
                          <a:cs typeface="Century Gothic"/>
                        </a:rPr>
                        <a:t>g</a:t>
                      </a:r>
                      <a:r>
                        <a:rPr sz="800" spc="5" dirty="0">
                          <a:solidFill>
                            <a:schemeClr val="tx1"/>
                          </a:solidFill>
                          <a:latin typeface="Century Gothic"/>
                          <a:cs typeface="Century Gothic"/>
                        </a:rPr>
                        <a:t>r</a:t>
                      </a:r>
                      <a:r>
                        <a:rPr sz="800" spc="-5" dirty="0">
                          <a:solidFill>
                            <a:schemeClr val="tx1"/>
                          </a:solidFill>
                          <a:latin typeface="Century Gothic"/>
                          <a:cs typeface="Century Gothic"/>
                        </a:rPr>
                        <a:t>ap</a:t>
                      </a:r>
                      <a:r>
                        <a:rPr sz="800" dirty="0">
                          <a:solidFill>
                            <a:schemeClr val="tx1"/>
                          </a:solidFill>
                          <a:latin typeface="Century Gothic"/>
                          <a:cs typeface="Century Gothic"/>
                        </a:rPr>
                        <a:t>h</a:t>
                      </a:r>
                      <a:r>
                        <a:rPr sz="800" spc="10" dirty="0">
                          <a:solidFill>
                            <a:schemeClr val="tx1"/>
                          </a:solidFill>
                          <a:latin typeface="Century Gothic"/>
                          <a:cs typeface="Century Gothic"/>
                        </a:rPr>
                        <a:t>i</a:t>
                      </a:r>
                      <a:r>
                        <a:rPr sz="800" spc="5" dirty="0">
                          <a:solidFill>
                            <a:schemeClr val="tx1"/>
                          </a:solidFill>
                          <a:latin typeface="Century Gothic"/>
                          <a:cs typeface="Century Gothic"/>
                        </a:rPr>
                        <a:t>cs</a:t>
                      </a:r>
                      <a:endParaRPr sz="800" dirty="0">
                        <a:solidFill>
                          <a:schemeClr val="tx1"/>
                        </a:solidFill>
                        <a:latin typeface="Century Gothic"/>
                        <a:cs typeface="Century Gothic"/>
                      </a:endParaRPr>
                    </a:p>
                    <a:p>
                      <a:pPr marL="64769" marR="247015" algn="just">
                        <a:lnSpc>
                          <a:spcPct val="102200"/>
                        </a:lnSpc>
                        <a:spcBef>
                          <a:spcPts val="600"/>
                        </a:spcBef>
                      </a:pPr>
                      <a:r>
                        <a:rPr sz="800" spc="-5" dirty="0">
                          <a:solidFill>
                            <a:schemeClr val="tx1"/>
                          </a:solidFill>
                          <a:latin typeface="Century Gothic"/>
                          <a:cs typeface="Century Gothic"/>
                        </a:rPr>
                        <a:t>K</a:t>
                      </a:r>
                      <a:r>
                        <a:rPr sz="800" dirty="0">
                          <a:solidFill>
                            <a:schemeClr val="tx1"/>
                          </a:solidFill>
                          <a:latin typeface="Century Gothic"/>
                          <a:cs typeface="Century Gothic"/>
                        </a:rPr>
                        <a:t>n</a:t>
                      </a:r>
                      <a:r>
                        <a:rPr sz="800" spc="-5" dirty="0">
                          <a:solidFill>
                            <a:schemeClr val="tx1"/>
                          </a:solidFill>
                          <a:latin typeface="Century Gothic"/>
                          <a:cs typeface="Century Gothic"/>
                        </a:rPr>
                        <a:t>ow</a:t>
                      </a:r>
                      <a:r>
                        <a:rPr sz="800" dirty="0">
                          <a:solidFill>
                            <a:schemeClr val="tx1"/>
                          </a:solidFill>
                          <a:latin typeface="Century Gothic"/>
                          <a:cs typeface="Century Gothic"/>
                        </a:rPr>
                        <a:t>le</a:t>
                      </a:r>
                      <a:r>
                        <a:rPr sz="800" spc="-5" dirty="0">
                          <a:solidFill>
                            <a:schemeClr val="tx1"/>
                          </a:solidFill>
                          <a:latin typeface="Century Gothic"/>
                          <a:cs typeface="Century Gothic"/>
                        </a:rPr>
                        <a:t>d</a:t>
                      </a:r>
                      <a:r>
                        <a:rPr sz="800" spc="-10" dirty="0">
                          <a:solidFill>
                            <a:schemeClr val="tx1"/>
                          </a:solidFill>
                          <a:latin typeface="Century Gothic"/>
                          <a:cs typeface="Century Gothic"/>
                        </a:rPr>
                        <a:t>g</a:t>
                      </a:r>
                      <a:r>
                        <a:rPr sz="800" dirty="0">
                          <a:solidFill>
                            <a:schemeClr val="tx1"/>
                          </a:solidFill>
                          <a:latin typeface="Century Gothic"/>
                          <a:cs typeface="Century Gothic"/>
                        </a:rPr>
                        <a:t>e</a:t>
                      </a:r>
                      <a:r>
                        <a:rPr sz="800" spc="15" dirty="0">
                          <a:solidFill>
                            <a:schemeClr val="tx1"/>
                          </a:solidFill>
                          <a:latin typeface="Century Gothic"/>
                          <a:cs typeface="Century Gothic"/>
                        </a:rPr>
                        <a:t> </a:t>
                      </a:r>
                      <a:r>
                        <a:rPr sz="800" spc="-25" dirty="0">
                          <a:solidFill>
                            <a:schemeClr val="tx1"/>
                          </a:solidFill>
                          <a:latin typeface="Century Gothic"/>
                          <a:cs typeface="Century Gothic"/>
                        </a:rPr>
                        <a:t>(</a:t>
                      </a:r>
                      <a:r>
                        <a:rPr sz="800" spc="-5" dirty="0">
                          <a:solidFill>
                            <a:schemeClr val="tx1"/>
                          </a:solidFill>
                          <a:latin typeface="Century Gothic"/>
                          <a:cs typeface="Century Gothic"/>
                        </a:rPr>
                        <a:t>o</a:t>
                      </a:r>
                      <a:r>
                        <a:rPr sz="800" dirty="0">
                          <a:solidFill>
                            <a:schemeClr val="tx1"/>
                          </a:solidFill>
                          <a:latin typeface="Century Gothic"/>
                          <a:cs typeface="Century Gothic"/>
                        </a:rPr>
                        <a:t>f</a:t>
                      </a:r>
                      <a:r>
                        <a:rPr sz="800" spc="5" dirty="0">
                          <a:solidFill>
                            <a:schemeClr val="tx1"/>
                          </a:solidFill>
                          <a:latin typeface="Century Gothic"/>
                          <a:cs typeface="Century Gothic"/>
                        </a:rPr>
                        <a:t> </a:t>
                      </a:r>
                      <a:r>
                        <a:rPr sz="800" spc="-5" dirty="0">
                          <a:solidFill>
                            <a:schemeClr val="tx1"/>
                          </a:solidFill>
                          <a:latin typeface="Century Gothic"/>
                          <a:cs typeface="Century Gothic"/>
                        </a:rPr>
                        <a:t>a</a:t>
                      </a:r>
                      <a:r>
                        <a:rPr sz="800" spc="5" dirty="0">
                          <a:solidFill>
                            <a:schemeClr val="tx1"/>
                          </a:solidFill>
                          <a:latin typeface="Century Gothic"/>
                          <a:cs typeface="Century Gothic"/>
                        </a:rPr>
                        <a:t>dv. </a:t>
                      </a:r>
                      <a:r>
                        <a:rPr sz="800" spc="-20" dirty="0">
                          <a:solidFill>
                            <a:schemeClr val="tx1"/>
                          </a:solidFill>
                          <a:latin typeface="Century Gothic"/>
                          <a:cs typeface="Century Gothic"/>
                        </a:rPr>
                        <a:t>m</a:t>
                      </a:r>
                      <a:r>
                        <a:rPr sz="800" spc="5" dirty="0">
                          <a:solidFill>
                            <a:schemeClr val="tx1"/>
                          </a:solidFill>
                          <a:latin typeface="Century Gothic"/>
                          <a:cs typeface="Century Gothic"/>
                        </a:rPr>
                        <a:t>fg</a:t>
                      </a:r>
                      <a:r>
                        <a:rPr sz="800" dirty="0">
                          <a:solidFill>
                            <a:schemeClr val="tx1"/>
                          </a:solidFill>
                          <a:latin typeface="Century Gothic"/>
                          <a:cs typeface="Century Gothic"/>
                        </a:rPr>
                        <a:t>.)</a:t>
                      </a:r>
                      <a:r>
                        <a:rPr sz="800" spc="-10" dirty="0">
                          <a:solidFill>
                            <a:schemeClr val="tx1"/>
                          </a:solidFill>
                          <a:latin typeface="Century Gothic"/>
                          <a:cs typeface="Century Gothic"/>
                        </a:rPr>
                        <a:t> </a:t>
                      </a:r>
                      <a:r>
                        <a:rPr sz="800" spc="-5" dirty="0">
                          <a:solidFill>
                            <a:schemeClr val="tx1"/>
                          </a:solidFill>
                          <a:latin typeface="Century Gothic"/>
                          <a:cs typeface="Century Gothic"/>
                        </a:rPr>
                        <a:t>ass</a:t>
                      </a:r>
                      <a:r>
                        <a:rPr sz="800" dirty="0">
                          <a:solidFill>
                            <a:schemeClr val="tx1"/>
                          </a:solidFill>
                          <a:latin typeface="Century Gothic"/>
                          <a:cs typeface="Century Gothic"/>
                        </a:rPr>
                        <a:t>e</a:t>
                      </a:r>
                      <a:r>
                        <a:rPr sz="800" spc="-5" dirty="0">
                          <a:solidFill>
                            <a:schemeClr val="tx1"/>
                          </a:solidFill>
                          <a:latin typeface="Century Gothic"/>
                          <a:cs typeface="Century Gothic"/>
                        </a:rPr>
                        <a:t>s</a:t>
                      </a:r>
                      <a:r>
                        <a:rPr sz="800" spc="10" dirty="0">
                          <a:solidFill>
                            <a:schemeClr val="tx1"/>
                          </a:solidFill>
                          <a:latin typeface="Century Gothic"/>
                          <a:cs typeface="Century Gothic"/>
                        </a:rPr>
                        <a:t>s</a:t>
                      </a:r>
                      <a:r>
                        <a:rPr sz="800" spc="-20" dirty="0">
                          <a:solidFill>
                            <a:schemeClr val="tx1"/>
                          </a:solidFill>
                          <a:latin typeface="Century Gothic"/>
                          <a:cs typeface="Century Gothic"/>
                        </a:rPr>
                        <a:t>m</a:t>
                      </a:r>
                      <a:r>
                        <a:rPr sz="800" dirty="0">
                          <a:solidFill>
                            <a:schemeClr val="tx1"/>
                          </a:solidFill>
                          <a:latin typeface="Century Gothic"/>
                          <a:cs typeface="Century Gothic"/>
                        </a:rPr>
                        <a:t>ent</a:t>
                      </a:r>
                      <a:r>
                        <a:rPr sz="800" spc="-5" dirty="0">
                          <a:solidFill>
                            <a:schemeClr val="tx1"/>
                          </a:solidFill>
                          <a:latin typeface="Century Gothic"/>
                          <a:cs typeface="Century Gothic"/>
                        </a:rPr>
                        <a:t> o</a:t>
                      </a:r>
                      <a:r>
                        <a:rPr sz="800" dirty="0">
                          <a:solidFill>
                            <a:schemeClr val="tx1"/>
                          </a:solidFill>
                          <a:latin typeface="Century Gothic"/>
                          <a:cs typeface="Century Gothic"/>
                        </a:rPr>
                        <a:t>f </a:t>
                      </a:r>
                      <a:r>
                        <a:rPr sz="800" spc="-5" dirty="0">
                          <a:solidFill>
                            <a:schemeClr val="tx1"/>
                          </a:solidFill>
                          <a:latin typeface="Century Gothic"/>
                          <a:cs typeface="Century Gothic"/>
                        </a:rPr>
                        <a:t>yo</a:t>
                      </a:r>
                      <a:r>
                        <a:rPr sz="800" dirty="0">
                          <a:solidFill>
                            <a:schemeClr val="tx1"/>
                          </a:solidFill>
                          <a:latin typeface="Century Gothic"/>
                          <a:cs typeface="Century Gothic"/>
                        </a:rPr>
                        <a:t>un</a:t>
                      </a:r>
                      <a:r>
                        <a:rPr sz="800" spc="-10" dirty="0">
                          <a:solidFill>
                            <a:schemeClr val="tx1"/>
                          </a:solidFill>
                          <a:latin typeface="Century Gothic"/>
                          <a:cs typeface="Century Gothic"/>
                        </a:rPr>
                        <a:t>g</a:t>
                      </a:r>
                      <a:r>
                        <a:rPr sz="800" dirty="0">
                          <a:solidFill>
                            <a:schemeClr val="tx1"/>
                          </a:solidFill>
                          <a:latin typeface="Century Gothic"/>
                          <a:cs typeface="Century Gothic"/>
                        </a:rPr>
                        <a:t>er</a:t>
                      </a:r>
                      <a:r>
                        <a:rPr sz="800" spc="5" dirty="0">
                          <a:solidFill>
                            <a:schemeClr val="tx1"/>
                          </a:solidFill>
                          <a:latin typeface="Century Gothic"/>
                          <a:cs typeface="Century Gothic"/>
                        </a:rPr>
                        <a:t> </a:t>
                      </a:r>
                      <a:r>
                        <a:rPr sz="800" spc="-5" dirty="0">
                          <a:solidFill>
                            <a:schemeClr val="tx1"/>
                          </a:solidFill>
                          <a:latin typeface="Century Gothic"/>
                          <a:cs typeface="Century Gothic"/>
                        </a:rPr>
                        <a:t>s</a:t>
                      </a:r>
                      <a:r>
                        <a:rPr sz="800" spc="-10" dirty="0">
                          <a:solidFill>
                            <a:schemeClr val="tx1"/>
                          </a:solidFill>
                          <a:latin typeface="Century Gothic"/>
                          <a:cs typeface="Century Gothic"/>
                        </a:rPr>
                        <a:t>t</a:t>
                      </a:r>
                      <a:r>
                        <a:rPr sz="800" dirty="0">
                          <a:solidFill>
                            <a:schemeClr val="tx1"/>
                          </a:solidFill>
                          <a:latin typeface="Century Gothic"/>
                          <a:cs typeface="Century Gothic"/>
                        </a:rPr>
                        <a:t>u</a:t>
                      </a:r>
                      <a:r>
                        <a:rPr sz="800" spc="-5" dirty="0">
                          <a:solidFill>
                            <a:schemeClr val="tx1"/>
                          </a:solidFill>
                          <a:latin typeface="Century Gothic"/>
                          <a:cs typeface="Century Gothic"/>
                        </a:rPr>
                        <a:t>d</a:t>
                      </a:r>
                      <a:r>
                        <a:rPr sz="800" dirty="0">
                          <a:solidFill>
                            <a:schemeClr val="tx1"/>
                          </a:solidFill>
                          <a:latin typeface="Century Gothic"/>
                          <a:cs typeface="Century Gothic"/>
                        </a:rPr>
                        <a:t>en</a:t>
                      </a:r>
                      <a:r>
                        <a:rPr sz="800" spc="-10" dirty="0">
                          <a:solidFill>
                            <a:schemeClr val="tx1"/>
                          </a:solidFill>
                          <a:latin typeface="Century Gothic"/>
                          <a:cs typeface="Century Gothic"/>
                        </a:rPr>
                        <a:t>t</a:t>
                      </a:r>
                      <a:r>
                        <a:rPr sz="800" dirty="0">
                          <a:solidFill>
                            <a:schemeClr val="tx1"/>
                          </a:solidFill>
                          <a:latin typeface="Century Gothic"/>
                          <a:cs typeface="Century Gothic"/>
                        </a:rPr>
                        <a:t>s</a:t>
                      </a:r>
                    </a:p>
                    <a:p>
                      <a:pPr marL="64769">
                        <a:lnSpc>
                          <a:spcPct val="100000"/>
                        </a:lnSpc>
                        <a:spcBef>
                          <a:spcPts val="620"/>
                        </a:spcBef>
                      </a:pPr>
                      <a:r>
                        <a:rPr sz="800" spc="-5" dirty="0">
                          <a:solidFill>
                            <a:schemeClr val="tx1"/>
                          </a:solidFill>
                          <a:latin typeface="Century Gothic"/>
                          <a:cs typeface="Century Gothic"/>
                        </a:rPr>
                        <a:t>S</a:t>
                      </a:r>
                      <a:r>
                        <a:rPr sz="800" dirty="0">
                          <a:solidFill>
                            <a:schemeClr val="tx1"/>
                          </a:solidFill>
                          <a:latin typeface="Century Gothic"/>
                          <a:cs typeface="Century Gothic"/>
                        </a:rPr>
                        <a:t>k</a:t>
                      </a:r>
                      <a:r>
                        <a:rPr sz="800" spc="10" dirty="0">
                          <a:solidFill>
                            <a:schemeClr val="tx1"/>
                          </a:solidFill>
                          <a:latin typeface="Century Gothic"/>
                          <a:cs typeface="Century Gothic"/>
                        </a:rPr>
                        <a:t>i</a:t>
                      </a:r>
                      <a:r>
                        <a:rPr sz="800" dirty="0">
                          <a:solidFill>
                            <a:schemeClr val="tx1"/>
                          </a:solidFill>
                          <a:latin typeface="Century Gothic"/>
                          <a:cs typeface="Century Gothic"/>
                        </a:rPr>
                        <a:t>lls </a:t>
                      </a:r>
                      <a:r>
                        <a:rPr sz="800" spc="-5" dirty="0">
                          <a:solidFill>
                            <a:schemeClr val="tx1"/>
                          </a:solidFill>
                          <a:latin typeface="Century Gothic"/>
                          <a:cs typeface="Century Gothic"/>
                        </a:rPr>
                        <a:t>Ga</a:t>
                      </a:r>
                      <a:r>
                        <a:rPr sz="800" dirty="0">
                          <a:solidFill>
                            <a:schemeClr val="tx1"/>
                          </a:solidFill>
                          <a:latin typeface="Century Gothic"/>
                          <a:cs typeface="Century Gothic"/>
                        </a:rPr>
                        <a:t>p </a:t>
                      </a:r>
                      <a:r>
                        <a:rPr sz="800" spc="-5" dirty="0">
                          <a:solidFill>
                            <a:schemeClr val="tx1"/>
                          </a:solidFill>
                          <a:latin typeface="Century Gothic"/>
                          <a:cs typeface="Century Gothic"/>
                        </a:rPr>
                        <a:t>a</a:t>
                      </a:r>
                      <a:r>
                        <a:rPr sz="800" dirty="0">
                          <a:solidFill>
                            <a:schemeClr val="tx1"/>
                          </a:solidFill>
                          <a:latin typeface="Century Gothic"/>
                          <a:cs typeface="Century Gothic"/>
                        </a:rPr>
                        <a:t>n</a:t>
                      </a:r>
                      <a:r>
                        <a:rPr sz="800" spc="-5" dirty="0">
                          <a:solidFill>
                            <a:schemeClr val="tx1"/>
                          </a:solidFill>
                          <a:latin typeface="Century Gothic"/>
                          <a:cs typeface="Century Gothic"/>
                        </a:rPr>
                        <a:t>a</a:t>
                      </a:r>
                      <a:r>
                        <a:rPr sz="800" dirty="0">
                          <a:solidFill>
                            <a:schemeClr val="tx1"/>
                          </a:solidFill>
                          <a:latin typeface="Century Gothic"/>
                          <a:cs typeface="Century Gothic"/>
                        </a:rPr>
                        <a:t>l</a:t>
                      </a:r>
                      <a:r>
                        <a:rPr sz="800" spc="-5" dirty="0">
                          <a:solidFill>
                            <a:schemeClr val="tx1"/>
                          </a:solidFill>
                          <a:latin typeface="Century Gothic"/>
                          <a:cs typeface="Century Gothic"/>
                        </a:rPr>
                        <a:t>ys</a:t>
                      </a:r>
                      <a:r>
                        <a:rPr sz="800" spc="10" dirty="0">
                          <a:solidFill>
                            <a:schemeClr val="tx1"/>
                          </a:solidFill>
                          <a:latin typeface="Century Gothic"/>
                          <a:cs typeface="Century Gothic"/>
                        </a:rPr>
                        <a:t>i</a:t>
                      </a:r>
                      <a:r>
                        <a:rPr sz="800" dirty="0">
                          <a:solidFill>
                            <a:schemeClr val="tx1"/>
                          </a:solidFill>
                          <a:latin typeface="Century Gothic"/>
                          <a:cs typeface="Century Gothic"/>
                        </a:rPr>
                        <a:t>s</a:t>
                      </a:r>
                    </a:p>
                    <a:p>
                      <a:pPr marL="64769" marR="214629">
                        <a:lnSpc>
                          <a:spcPct val="102299"/>
                        </a:lnSpc>
                        <a:spcBef>
                          <a:spcPts val="595"/>
                        </a:spcBef>
                      </a:pPr>
                      <a:r>
                        <a:rPr sz="800" spc="-5" dirty="0">
                          <a:solidFill>
                            <a:schemeClr val="tx1"/>
                          </a:solidFill>
                          <a:latin typeface="Century Gothic"/>
                          <a:cs typeface="Century Gothic"/>
                        </a:rPr>
                        <a:t>B</a:t>
                      </a:r>
                      <a:r>
                        <a:rPr sz="800" dirty="0">
                          <a:solidFill>
                            <a:schemeClr val="tx1"/>
                          </a:solidFill>
                          <a:latin typeface="Century Gothic"/>
                          <a:cs typeface="Century Gothic"/>
                        </a:rPr>
                        <a:t>e</a:t>
                      </a:r>
                      <a:r>
                        <a:rPr sz="800" spc="-5" dirty="0">
                          <a:solidFill>
                            <a:schemeClr val="tx1"/>
                          </a:solidFill>
                          <a:latin typeface="Century Gothic"/>
                          <a:cs typeface="Century Gothic"/>
                        </a:rPr>
                        <a:t>s</a:t>
                      </a:r>
                      <a:r>
                        <a:rPr sz="800" dirty="0">
                          <a:solidFill>
                            <a:schemeClr val="tx1"/>
                          </a:solidFill>
                          <a:latin typeface="Century Gothic"/>
                          <a:cs typeface="Century Gothic"/>
                        </a:rPr>
                        <a:t>t</a:t>
                      </a:r>
                      <a:r>
                        <a:rPr sz="800" spc="-5" dirty="0">
                          <a:solidFill>
                            <a:schemeClr val="tx1"/>
                          </a:solidFill>
                          <a:latin typeface="Century Gothic"/>
                          <a:cs typeface="Century Gothic"/>
                        </a:rPr>
                        <a:t> p</a:t>
                      </a:r>
                      <a:r>
                        <a:rPr sz="800" spc="5" dirty="0">
                          <a:solidFill>
                            <a:schemeClr val="tx1"/>
                          </a:solidFill>
                          <a:latin typeface="Century Gothic"/>
                          <a:cs typeface="Century Gothic"/>
                        </a:rPr>
                        <a:t>r</a:t>
                      </a:r>
                      <a:r>
                        <a:rPr sz="800" spc="-5" dirty="0">
                          <a:solidFill>
                            <a:schemeClr val="tx1"/>
                          </a:solidFill>
                          <a:latin typeface="Century Gothic"/>
                          <a:cs typeface="Century Gothic"/>
                        </a:rPr>
                        <a:t>a</a:t>
                      </a:r>
                      <a:r>
                        <a:rPr sz="800" spc="5" dirty="0">
                          <a:solidFill>
                            <a:schemeClr val="tx1"/>
                          </a:solidFill>
                          <a:latin typeface="Century Gothic"/>
                          <a:cs typeface="Century Gothic"/>
                        </a:rPr>
                        <a:t>c</a:t>
                      </a:r>
                      <a:r>
                        <a:rPr sz="800" spc="-5" dirty="0">
                          <a:solidFill>
                            <a:schemeClr val="tx1"/>
                          </a:solidFill>
                          <a:latin typeface="Century Gothic"/>
                          <a:cs typeface="Century Gothic"/>
                        </a:rPr>
                        <a:t>t</a:t>
                      </a:r>
                      <a:r>
                        <a:rPr sz="800" spc="10" dirty="0">
                          <a:solidFill>
                            <a:schemeClr val="tx1"/>
                          </a:solidFill>
                          <a:latin typeface="Century Gothic"/>
                          <a:cs typeface="Century Gothic"/>
                        </a:rPr>
                        <a:t>i</a:t>
                      </a:r>
                      <a:r>
                        <a:rPr sz="800" spc="-10" dirty="0">
                          <a:solidFill>
                            <a:schemeClr val="tx1"/>
                          </a:solidFill>
                          <a:latin typeface="Century Gothic"/>
                          <a:cs typeface="Century Gothic"/>
                        </a:rPr>
                        <a:t>c</a:t>
                      </a:r>
                      <a:r>
                        <a:rPr sz="800" dirty="0">
                          <a:solidFill>
                            <a:schemeClr val="tx1"/>
                          </a:solidFill>
                          <a:latin typeface="Century Gothic"/>
                          <a:cs typeface="Century Gothic"/>
                        </a:rPr>
                        <a:t>es </a:t>
                      </a:r>
                      <a:r>
                        <a:rPr sz="800" spc="-10" dirty="0">
                          <a:solidFill>
                            <a:schemeClr val="tx1"/>
                          </a:solidFill>
                          <a:latin typeface="Century Gothic"/>
                          <a:cs typeface="Century Gothic"/>
                        </a:rPr>
                        <a:t>f</a:t>
                      </a:r>
                      <a:r>
                        <a:rPr sz="800" spc="5" dirty="0">
                          <a:solidFill>
                            <a:schemeClr val="tx1"/>
                          </a:solidFill>
                          <a:latin typeface="Century Gothic"/>
                          <a:cs typeface="Century Gothic"/>
                        </a:rPr>
                        <a:t>r</a:t>
                      </a:r>
                      <a:r>
                        <a:rPr sz="800" spc="-5" dirty="0">
                          <a:solidFill>
                            <a:schemeClr val="tx1"/>
                          </a:solidFill>
                          <a:latin typeface="Century Gothic"/>
                          <a:cs typeface="Century Gothic"/>
                        </a:rPr>
                        <a:t>o</a:t>
                      </a:r>
                      <a:r>
                        <a:rPr sz="800" dirty="0">
                          <a:solidFill>
                            <a:schemeClr val="tx1"/>
                          </a:solidFill>
                          <a:latin typeface="Century Gothic"/>
                          <a:cs typeface="Century Gothic"/>
                        </a:rPr>
                        <a:t>m </a:t>
                      </a:r>
                      <a:r>
                        <a:rPr sz="800" spc="15" dirty="0">
                          <a:solidFill>
                            <a:schemeClr val="tx1"/>
                          </a:solidFill>
                          <a:latin typeface="Century Gothic"/>
                          <a:cs typeface="Century Gothic"/>
                        </a:rPr>
                        <a:t>N</a:t>
                      </a:r>
                      <a:r>
                        <a:rPr sz="800" spc="-45" dirty="0">
                          <a:solidFill>
                            <a:schemeClr val="tx1"/>
                          </a:solidFill>
                          <a:latin typeface="Century Gothic"/>
                          <a:cs typeface="Century Gothic"/>
                        </a:rPr>
                        <a:t>A</a:t>
                      </a:r>
                      <a:r>
                        <a:rPr sz="800" dirty="0">
                          <a:solidFill>
                            <a:schemeClr val="tx1"/>
                          </a:solidFill>
                          <a:latin typeface="Century Gothic"/>
                          <a:cs typeface="Century Gothic"/>
                        </a:rPr>
                        <a:t>M</a:t>
                      </a:r>
                      <a:r>
                        <a:rPr sz="800" spc="15" dirty="0">
                          <a:solidFill>
                            <a:schemeClr val="tx1"/>
                          </a:solidFill>
                          <a:latin typeface="Century Gothic"/>
                          <a:cs typeface="Century Gothic"/>
                        </a:rPr>
                        <a:t> </a:t>
                      </a:r>
                      <a:r>
                        <a:rPr sz="800" spc="-5" dirty="0">
                          <a:solidFill>
                            <a:schemeClr val="tx1"/>
                          </a:solidFill>
                          <a:latin typeface="Century Gothic"/>
                          <a:cs typeface="Century Gothic"/>
                        </a:rPr>
                        <a:t>a</a:t>
                      </a:r>
                      <a:r>
                        <a:rPr sz="800" dirty="0">
                          <a:solidFill>
                            <a:schemeClr val="tx1"/>
                          </a:solidFill>
                          <a:latin typeface="Century Gothic"/>
                          <a:cs typeface="Century Gothic"/>
                        </a:rPr>
                        <a:t>nd</a:t>
                      </a:r>
                      <a:r>
                        <a:rPr sz="800" spc="-5" dirty="0">
                          <a:solidFill>
                            <a:schemeClr val="tx1"/>
                          </a:solidFill>
                          <a:latin typeface="Century Gothic"/>
                          <a:cs typeface="Century Gothic"/>
                        </a:rPr>
                        <a:t> o</a:t>
                      </a:r>
                      <a:r>
                        <a:rPr sz="800" spc="-10" dirty="0">
                          <a:solidFill>
                            <a:schemeClr val="tx1"/>
                          </a:solidFill>
                          <a:latin typeface="Century Gothic"/>
                          <a:cs typeface="Century Gothic"/>
                        </a:rPr>
                        <a:t>t</a:t>
                      </a:r>
                      <a:r>
                        <a:rPr sz="800" dirty="0">
                          <a:solidFill>
                            <a:schemeClr val="tx1"/>
                          </a:solidFill>
                          <a:latin typeface="Century Gothic"/>
                          <a:cs typeface="Century Gothic"/>
                        </a:rPr>
                        <a:t>her n</a:t>
                      </a:r>
                      <a:r>
                        <a:rPr sz="800" spc="-5" dirty="0">
                          <a:solidFill>
                            <a:schemeClr val="tx1"/>
                          </a:solidFill>
                          <a:latin typeface="Century Gothic"/>
                          <a:cs typeface="Century Gothic"/>
                        </a:rPr>
                        <a:t>at</a:t>
                      </a:r>
                      <a:r>
                        <a:rPr sz="800" spc="10" dirty="0">
                          <a:solidFill>
                            <a:schemeClr val="tx1"/>
                          </a:solidFill>
                          <a:latin typeface="Century Gothic"/>
                          <a:cs typeface="Century Gothic"/>
                        </a:rPr>
                        <a:t>i</a:t>
                      </a:r>
                      <a:r>
                        <a:rPr sz="800" spc="-5" dirty="0">
                          <a:solidFill>
                            <a:schemeClr val="tx1"/>
                          </a:solidFill>
                          <a:latin typeface="Century Gothic"/>
                          <a:cs typeface="Century Gothic"/>
                        </a:rPr>
                        <a:t>o</a:t>
                      </a:r>
                      <a:r>
                        <a:rPr sz="800" dirty="0">
                          <a:solidFill>
                            <a:schemeClr val="tx1"/>
                          </a:solidFill>
                          <a:latin typeface="Century Gothic"/>
                          <a:cs typeface="Century Gothic"/>
                        </a:rPr>
                        <a:t>n</a:t>
                      </a:r>
                      <a:r>
                        <a:rPr sz="800" spc="-5" dirty="0">
                          <a:solidFill>
                            <a:schemeClr val="tx1"/>
                          </a:solidFill>
                          <a:latin typeface="Century Gothic"/>
                          <a:cs typeface="Century Gothic"/>
                        </a:rPr>
                        <a:t>a</a:t>
                      </a:r>
                      <a:r>
                        <a:rPr sz="800" dirty="0">
                          <a:solidFill>
                            <a:schemeClr val="tx1"/>
                          </a:solidFill>
                          <a:latin typeface="Century Gothic"/>
                          <a:cs typeface="Century Gothic"/>
                        </a:rPr>
                        <a:t>l </a:t>
                      </a:r>
                      <a:r>
                        <a:rPr sz="800" spc="-5" dirty="0">
                          <a:solidFill>
                            <a:schemeClr val="tx1"/>
                          </a:solidFill>
                          <a:latin typeface="Century Gothic"/>
                          <a:cs typeface="Century Gothic"/>
                        </a:rPr>
                        <a:t>o</a:t>
                      </a:r>
                      <a:r>
                        <a:rPr sz="800" spc="5" dirty="0">
                          <a:solidFill>
                            <a:schemeClr val="tx1"/>
                          </a:solidFill>
                          <a:latin typeface="Century Gothic"/>
                          <a:cs typeface="Century Gothic"/>
                        </a:rPr>
                        <a:t>r</a:t>
                      </a:r>
                      <a:r>
                        <a:rPr sz="800" spc="-10" dirty="0">
                          <a:solidFill>
                            <a:schemeClr val="tx1"/>
                          </a:solidFill>
                          <a:latin typeface="Century Gothic"/>
                          <a:cs typeface="Century Gothic"/>
                        </a:rPr>
                        <a:t>g</a:t>
                      </a:r>
                      <a:r>
                        <a:rPr sz="800" dirty="0">
                          <a:solidFill>
                            <a:schemeClr val="tx1"/>
                          </a:solidFill>
                          <a:latin typeface="Century Gothic"/>
                          <a:cs typeface="Century Gothic"/>
                        </a:rPr>
                        <a:t>s </a:t>
                      </a:r>
                      <a:r>
                        <a:rPr sz="800" spc="-5" dirty="0">
                          <a:solidFill>
                            <a:schemeClr val="tx1"/>
                          </a:solidFill>
                          <a:latin typeface="Century Gothic"/>
                          <a:cs typeface="Century Gothic"/>
                        </a:rPr>
                        <a:t>a</a:t>
                      </a:r>
                      <a:r>
                        <a:rPr sz="800" dirty="0">
                          <a:solidFill>
                            <a:schemeClr val="tx1"/>
                          </a:solidFill>
                          <a:latin typeface="Century Gothic"/>
                          <a:cs typeface="Century Gothic"/>
                        </a:rPr>
                        <a:t>n</a:t>
                      </a:r>
                      <a:r>
                        <a:rPr sz="800" spc="-5" dirty="0">
                          <a:solidFill>
                            <a:schemeClr val="tx1"/>
                          </a:solidFill>
                          <a:latin typeface="Century Gothic"/>
                          <a:cs typeface="Century Gothic"/>
                        </a:rPr>
                        <a:t>d</a:t>
                      </a:r>
                      <a:r>
                        <a:rPr sz="800" dirty="0">
                          <a:solidFill>
                            <a:schemeClr val="tx1"/>
                          </a:solidFill>
                          <a:latin typeface="Century Gothic"/>
                          <a:cs typeface="Century Gothic"/>
                        </a:rPr>
                        <a:t>/</a:t>
                      </a:r>
                      <a:r>
                        <a:rPr sz="800" spc="-5" dirty="0">
                          <a:solidFill>
                            <a:schemeClr val="tx1"/>
                          </a:solidFill>
                          <a:latin typeface="Century Gothic"/>
                          <a:cs typeface="Century Gothic"/>
                        </a:rPr>
                        <a:t>o</a:t>
                      </a:r>
                      <a:r>
                        <a:rPr sz="800" dirty="0">
                          <a:solidFill>
                            <a:schemeClr val="tx1"/>
                          </a:solidFill>
                          <a:latin typeface="Century Gothic"/>
                          <a:cs typeface="Century Gothic"/>
                        </a:rPr>
                        <a:t>r </a:t>
                      </a:r>
                      <a:r>
                        <a:rPr sz="800" spc="-5" dirty="0">
                          <a:solidFill>
                            <a:schemeClr val="tx1"/>
                          </a:solidFill>
                          <a:latin typeface="Century Gothic"/>
                          <a:cs typeface="Century Gothic"/>
                        </a:rPr>
                        <a:t>ot</a:t>
                      </a:r>
                      <a:r>
                        <a:rPr sz="800" dirty="0">
                          <a:solidFill>
                            <a:schemeClr val="tx1"/>
                          </a:solidFill>
                          <a:latin typeface="Century Gothic"/>
                          <a:cs typeface="Century Gothic"/>
                        </a:rPr>
                        <a:t>her</a:t>
                      </a:r>
                      <a:r>
                        <a:rPr sz="800" spc="5" dirty="0">
                          <a:solidFill>
                            <a:schemeClr val="tx1"/>
                          </a:solidFill>
                          <a:latin typeface="Century Gothic"/>
                          <a:cs typeface="Century Gothic"/>
                        </a:rPr>
                        <a:t> c</a:t>
                      </a:r>
                      <a:r>
                        <a:rPr sz="800" spc="-5" dirty="0">
                          <a:solidFill>
                            <a:schemeClr val="tx1"/>
                          </a:solidFill>
                          <a:latin typeface="Century Gothic"/>
                          <a:cs typeface="Century Gothic"/>
                        </a:rPr>
                        <a:t>o</a:t>
                      </a:r>
                      <a:r>
                        <a:rPr sz="800" dirty="0">
                          <a:solidFill>
                            <a:schemeClr val="tx1"/>
                          </a:solidFill>
                          <a:latin typeface="Century Gothic"/>
                          <a:cs typeface="Century Gothic"/>
                        </a:rPr>
                        <a:t>lle</a:t>
                      </a:r>
                      <a:r>
                        <a:rPr sz="800" spc="-10" dirty="0">
                          <a:solidFill>
                            <a:schemeClr val="tx1"/>
                          </a:solidFill>
                          <a:latin typeface="Century Gothic"/>
                          <a:cs typeface="Century Gothic"/>
                        </a:rPr>
                        <a:t>g</a:t>
                      </a:r>
                      <a:r>
                        <a:rPr sz="800" dirty="0">
                          <a:solidFill>
                            <a:schemeClr val="tx1"/>
                          </a:solidFill>
                          <a:latin typeface="Century Gothic"/>
                          <a:cs typeface="Century Gothic"/>
                        </a:rPr>
                        <a:t>es</a:t>
                      </a:r>
                    </a:p>
                  </a:txBody>
                  <a:tcPr marL="0" marR="0" marT="0" marB="0">
                    <a:lnL w="7378">
                      <a:solidFill>
                        <a:srgbClr val="000000"/>
                      </a:solidFill>
                      <a:prstDash val="solid"/>
                    </a:lnL>
                    <a:lnR w="7366">
                      <a:solidFill>
                        <a:srgbClr val="000000"/>
                      </a:solidFill>
                      <a:prstDash val="solid"/>
                    </a:lnR>
                    <a:lnT w="7366">
                      <a:solidFill>
                        <a:srgbClr val="000000"/>
                      </a:solidFill>
                      <a:prstDash val="solid"/>
                    </a:lnT>
                    <a:lnB w="7378">
                      <a:solidFill>
                        <a:srgbClr val="000000"/>
                      </a:solidFill>
                      <a:prstDash val="solid"/>
                    </a:lnB>
                  </a:tcPr>
                </a:tc>
                <a:tc>
                  <a:txBody>
                    <a:bodyPr/>
                    <a:lstStyle/>
                    <a:p>
                      <a:pPr marL="62865" marR="347980">
                        <a:lnSpc>
                          <a:spcPct val="102200"/>
                        </a:lnSpc>
                      </a:pP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da</a:t>
                      </a:r>
                      <a:r>
                        <a:rPr sz="800" spc="5" dirty="0">
                          <a:latin typeface="Century Gothic"/>
                          <a:cs typeface="Century Gothic"/>
                        </a:rPr>
                        <a:t>r</a:t>
                      </a:r>
                      <a:r>
                        <a:rPr sz="800" dirty="0">
                          <a:latin typeface="Century Gothic"/>
                          <a:cs typeface="Century Gothic"/>
                        </a:rPr>
                        <a:t>y </a:t>
                      </a:r>
                      <a:r>
                        <a:rPr sz="800" spc="-5" dirty="0">
                          <a:latin typeface="Century Gothic"/>
                          <a:cs typeface="Century Gothic"/>
                        </a:rPr>
                        <a:t>s</a:t>
                      </a:r>
                      <a:r>
                        <a:rPr sz="800" spc="5" dirty="0">
                          <a:latin typeface="Century Gothic"/>
                          <a:cs typeface="Century Gothic"/>
                        </a:rPr>
                        <a:t>c</a:t>
                      </a:r>
                      <a:r>
                        <a:rPr sz="800" dirty="0">
                          <a:latin typeface="Century Gothic"/>
                          <a:cs typeface="Century Gothic"/>
                        </a:rPr>
                        <a:t>h</a:t>
                      </a:r>
                      <a:r>
                        <a:rPr sz="800" spc="-5" dirty="0">
                          <a:latin typeface="Century Gothic"/>
                          <a:cs typeface="Century Gothic"/>
                        </a:rPr>
                        <a:t>oo</a:t>
                      </a:r>
                      <a:r>
                        <a:rPr sz="800" dirty="0">
                          <a:latin typeface="Century Gothic"/>
                          <a:cs typeface="Century Gothic"/>
                        </a:rPr>
                        <a:t>l le</a:t>
                      </a:r>
                      <a:r>
                        <a:rPr sz="800" spc="-5" dirty="0">
                          <a:latin typeface="Century Gothic"/>
                          <a:cs typeface="Century Gothic"/>
                        </a:rPr>
                        <a:t>ad</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p</a:t>
                      </a:r>
                      <a:endParaRPr sz="800">
                        <a:latin typeface="Century Gothic"/>
                        <a:cs typeface="Century Gothic"/>
                      </a:endParaRPr>
                    </a:p>
                    <a:p>
                      <a:pPr marL="62865" marR="429895">
                        <a:lnSpc>
                          <a:spcPct val="102200"/>
                        </a:lnSpc>
                        <a:spcBef>
                          <a:spcPts val="600"/>
                        </a:spcBef>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 </a:t>
                      </a:r>
                      <a:r>
                        <a:rPr sz="800" spc="-5" dirty="0">
                          <a:latin typeface="Century Gothic"/>
                          <a:cs typeface="Century Gothic"/>
                        </a:rPr>
                        <a:t>ad</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so</a:t>
                      </a:r>
                      <a:r>
                        <a:rPr sz="800" spc="5" dirty="0">
                          <a:latin typeface="Century Gothic"/>
                          <a:cs typeface="Century Gothic"/>
                        </a:rPr>
                        <a:t>r</a:t>
                      </a:r>
                      <a:r>
                        <a:rPr sz="800" dirty="0">
                          <a:latin typeface="Century Gothic"/>
                          <a:cs typeface="Century Gothic"/>
                        </a:rPr>
                        <a:t>y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un</a:t>
                      </a:r>
                      <a:r>
                        <a:rPr sz="800" spc="-10" dirty="0">
                          <a:latin typeface="Century Gothic"/>
                          <a:cs typeface="Century Gothic"/>
                        </a:rPr>
                        <a:t>c</a:t>
                      </a:r>
                      <a:r>
                        <a:rPr sz="800" spc="10" dirty="0">
                          <a:latin typeface="Century Gothic"/>
                          <a:cs typeface="Century Gothic"/>
                        </a:rPr>
                        <a:t>i</a:t>
                      </a:r>
                      <a:r>
                        <a:rPr sz="800" dirty="0">
                          <a:latin typeface="Century Gothic"/>
                          <a:cs typeface="Century Gothic"/>
                        </a:rPr>
                        <a:t>l </a:t>
                      </a:r>
                      <a:r>
                        <a:rPr sz="800" spc="-20" dirty="0">
                          <a:latin typeface="Century Gothic"/>
                          <a:cs typeface="Century Gothic"/>
                        </a:rPr>
                        <a:t>m</a:t>
                      </a:r>
                      <a:r>
                        <a:rPr sz="800" spc="15" dirty="0">
                          <a:latin typeface="Century Gothic"/>
                          <a:cs typeface="Century Gothic"/>
                        </a:rPr>
                        <a:t>e</a:t>
                      </a:r>
                      <a:r>
                        <a:rPr sz="800" spc="-5" dirty="0">
                          <a:latin typeface="Century Gothic"/>
                          <a:cs typeface="Century Gothic"/>
                        </a:rPr>
                        <a:t>mb</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a:t>
                      </a:r>
                      <a:endParaRPr sz="800">
                        <a:latin typeface="Century Gothic"/>
                        <a:cs typeface="Century Gothic"/>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78">
                      <a:solidFill>
                        <a:srgbClr val="000000"/>
                      </a:solidFill>
                      <a:prstDash val="solid"/>
                    </a:lnB>
                  </a:tcPr>
                </a:tc>
                <a:tc gridSpan="4">
                  <a:txBody>
                    <a:bodyPr/>
                    <a:lstStyle/>
                    <a:p>
                      <a:pPr marL="62865" marR="361950">
                        <a:lnSpc>
                          <a:spcPct val="102200"/>
                        </a:lnSpc>
                      </a:pP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da</a:t>
                      </a:r>
                      <a:r>
                        <a:rPr sz="800" spc="5" dirty="0">
                          <a:latin typeface="Century Gothic"/>
                          <a:cs typeface="Century Gothic"/>
                        </a:rPr>
                        <a:t>r</a:t>
                      </a:r>
                      <a:r>
                        <a:rPr sz="800" dirty="0">
                          <a:latin typeface="Century Gothic"/>
                          <a:cs typeface="Century Gothic"/>
                        </a:rPr>
                        <a:t>y 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e</a:t>
                      </a:r>
                      <a:r>
                        <a:rPr sz="800" dirty="0">
                          <a:latin typeface="Century Gothic"/>
                          <a:cs typeface="Century Gothic"/>
                        </a:rPr>
                        <a:t>r</a:t>
                      </a:r>
                      <a:r>
                        <a:rPr sz="800" spc="5" dirty="0">
                          <a:latin typeface="Century Gothic"/>
                          <a:cs typeface="Century Gothic"/>
                        </a:rPr>
                        <a:t> </a:t>
                      </a:r>
                      <a:r>
                        <a:rPr sz="800" dirty="0">
                          <a:latin typeface="Century Gothic"/>
                          <a:cs typeface="Century Gothic"/>
                        </a:rPr>
                        <a:t>Cen</a:t>
                      </a:r>
                      <a:r>
                        <a:rPr sz="800" spc="-10" dirty="0">
                          <a:latin typeface="Century Gothic"/>
                          <a:cs typeface="Century Gothic"/>
                        </a:rPr>
                        <a:t>te</a:t>
                      </a:r>
                      <a:r>
                        <a:rPr sz="800" dirty="0">
                          <a:latin typeface="Century Gothic"/>
                          <a:cs typeface="Century Gothic"/>
                        </a:rPr>
                        <a:t>r</a:t>
                      </a:r>
                      <a:r>
                        <a:rPr sz="800" spc="5" dirty="0">
                          <a:latin typeface="Century Gothic"/>
                          <a:cs typeface="Century Gothic"/>
                        </a:rPr>
                        <a:t> </a:t>
                      </a:r>
                      <a:r>
                        <a:rPr sz="800" spc="-15" dirty="0">
                          <a:latin typeface="Century Gothic"/>
                          <a:cs typeface="Century Gothic"/>
                        </a:rPr>
                        <a:t>o</a:t>
                      </a:r>
                      <a:r>
                        <a:rPr sz="800" dirty="0">
                          <a:latin typeface="Century Gothic"/>
                          <a:cs typeface="Century Gothic"/>
                        </a:rPr>
                        <a:t>n</a:t>
                      </a:r>
                      <a:r>
                        <a:rPr sz="800" spc="5" dirty="0">
                          <a:latin typeface="Century Gothic"/>
                          <a:cs typeface="Century Gothic"/>
                        </a:rPr>
                        <a:t> c</a:t>
                      </a:r>
                      <a:r>
                        <a:rPr sz="800" spc="-5" dirty="0">
                          <a:latin typeface="Century Gothic"/>
                          <a:cs typeface="Century Gothic"/>
                        </a:rPr>
                        <a:t>a</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us</a:t>
                      </a:r>
                      <a:r>
                        <a:rPr sz="800" spc="10" dirty="0">
                          <a:latin typeface="Century Gothic"/>
                          <a:cs typeface="Century Gothic"/>
                        </a:rPr>
                        <a:t> </a:t>
                      </a:r>
                      <a:r>
                        <a:rPr sz="800" spc="-20" dirty="0">
                          <a:latin typeface="Century Gothic"/>
                          <a:cs typeface="Century Gothic"/>
                        </a:rPr>
                        <a:t>(</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a</a:t>
                      </a:r>
                      <a:r>
                        <a:rPr sz="800" dirty="0">
                          <a:latin typeface="Century Gothic"/>
                          <a:cs typeface="Century Gothic"/>
                        </a:rPr>
                        <a:t>l en</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ll</a:t>
                      </a:r>
                      <a:r>
                        <a:rPr sz="800" spc="-20" dirty="0">
                          <a:latin typeface="Century Gothic"/>
                          <a:cs typeface="Century Gothic"/>
                        </a:rPr>
                        <a:t>m</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a:t>
                      </a:r>
                      <a:endParaRPr sz="800">
                        <a:latin typeface="Century Gothic"/>
                        <a:cs typeface="Century Gothic"/>
                      </a:endParaRPr>
                    </a:p>
                    <a:p>
                      <a:pPr marL="62865" marR="343535">
                        <a:lnSpc>
                          <a:spcPct val="102200"/>
                        </a:lnSpc>
                        <a:spcBef>
                          <a:spcPts val="600"/>
                        </a:spcBef>
                      </a:pPr>
                      <a:r>
                        <a:rPr sz="800" spc="-5" dirty="0">
                          <a:latin typeface="Century Gothic"/>
                          <a:cs typeface="Century Gothic"/>
                        </a:rPr>
                        <a:t>Ed</a:t>
                      </a:r>
                      <a:r>
                        <a:rPr sz="800" dirty="0">
                          <a:latin typeface="Century Gothic"/>
                          <a:cs typeface="Century Gothic"/>
                        </a:rPr>
                        <a:t>u</a:t>
                      </a:r>
                      <a:r>
                        <a:rPr sz="800" spc="5" dirty="0">
                          <a:latin typeface="Century Gothic"/>
                          <a:cs typeface="Century Gothic"/>
                        </a:rPr>
                        <a:t>c</a:t>
                      </a:r>
                      <a:r>
                        <a:rPr sz="800" spc="-5" dirty="0">
                          <a:latin typeface="Century Gothic"/>
                          <a:cs typeface="Century Gothic"/>
                        </a:rPr>
                        <a:t>at</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pa</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he</a:t>
                      </a:r>
                      <a:r>
                        <a:rPr sz="800" spc="-10"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g</a:t>
                      </a:r>
                      <a:r>
                        <a:rPr sz="800" dirty="0">
                          <a:latin typeface="Century Gothic"/>
                          <a:cs typeface="Century Gothic"/>
                        </a:rPr>
                        <a:t>u</a:t>
                      </a:r>
                      <a:r>
                        <a:rPr sz="800" spc="10" dirty="0">
                          <a:latin typeface="Century Gothic"/>
                          <a:cs typeface="Century Gothic"/>
                        </a:rPr>
                        <a:t>i</a:t>
                      </a:r>
                      <a:r>
                        <a:rPr sz="800" spc="-5" dirty="0">
                          <a:latin typeface="Century Gothic"/>
                          <a:cs typeface="Century Gothic"/>
                        </a:rPr>
                        <a:t>da</a:t>
                      </a:r>
                      <a:r>
                        <a:rPr sz="800" dirty="0">
                          <a:latin typeface="Century Gothic"/>
                          <a:cs typeface="Century Gothic"/>
                        </a:rPr>
                        <a:t>n</a:t>
                      </a:r>
                      <a:r>
                        <a:rPr sz="800" spc="5" dirty="0">
                          <a:latin typeface="Century Gothic"/>
                          <a:cs typeface="Century Gothic"/>
                        </a:rPr>
                        <a:t>c</a:t>
                      </a:r>
                      <a:r>
                        <a:rPr sz="800" dirty="0">
                          <a:latin typeface="Century Gothic"/>
                          <a:cs typeface="Century Gothic"/>
                        </a:rPr>
                        <a:t>e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un</a:t>
                      </a:r>
                      <a:r>
                        <a:rPr sz="800" spc="-5" dirty="0">
                          <a:latin typeface="Century Gothic"/>
                          <a:cs typeface="Century Gothic"/>
                        </a:rPr>
                        <a:t>s</a:t>
                      </a:r>
                      <a:r>
                        <a:rPr sz="800" dirty="0">
                          <a:latin typeface="Century Gothic"/>
                          <a:cs typeface="Century Gothic"/>
                        </a:rPr>
                        <a:t>el</a:t>
                      </a:r>
                      <a:r>
                        <a:rPr sz="800" spc="-5" dirty="0">
                          <a:latin typeface="Century Gothic"/>
                          <a:cs typeface="Century Gothic"/>
                        </a:rPr>
                        <a:t>o</a:t>
                      </a:r>
                      <a:r>
                        <a:rPr sz="800" spc="5" dirty="0">
                          <a:latin typeface="Century Gothic"/>
                          <a:cs typeface="Century Gothic"/>
                        </a:rPr>
                        <a:t>r</a:t>
                      </a:r>
                      <a:r>
                        <a:rPr sz="800" dirty="0">
                          <a:latin typeface="Century Gothic"/>
                          <a:cs typeface="Century Gothic"/>
                        </a:rPr>
                        <a:t>s</a:t>
                      </a:r>
                      <a:r>
                        <a:rPr sz="800" spc="-15" dirty="0">
                          <a:latin typeface="Century Gothic"/>
                          <a:cs typeface="Century Gothic"/>
                        </a:rPr>
                        <a:t> </a:t>
                      </a:r>
                      <a:r>
                        <a:rPr sz="800" spc="-5" dirty="0">
                          <a:latin typeface="Century Gothic"/>
                          <a:cs typeface="Century Gothic"/>
                        </a:rPr>
                        <a:t>abo</a:t>
                      </a:r>
                      <a:r>
                        <a:rPr sz="800" dirty="0">
                          <a:latin typeface="Century Gothic"/>
                          <a:cs typeface="Century Gothic"/>
                        </a:rPr>
                        <a:t>ut</a:t>
                      </a:r>
                      <a:r>
                        <a:rPr sz="800" spc="-5" dirty="0">
                          <a:latin typeface="Century Gothic"/>
                          <a:cs typeface="Century Gothic"/>
                        </a:rPr>
                        <a:t> </a:t>
                      </a:r>
                      <a:r>
                        <a:rPr sz="800" spc="-10" dirty="0">
                          <a:latin typeface="Century Gothic"/>
                          <a:cs typeface="Century Gothic"/>
                        </a:rPr>
                        <a:t>t</a:t>
                      </a:r>
                      <a:r>
                        <a:rPr sz="800" spc="-5" dirty="0">
                          <a:latin typeface="Century Gothic"/>
                          <a:cs typeface="Century Gothic"/>
                        </a:rPr>
                        <a:t>oday</a:t>
                      </a:r>
                      <a:r>
                        <a:rPr sz="800" spc="5" dirty="0">
                          <a:latin typeface="Century Gothic"/>
                          <a:cs typeface="Century Gothic"/>
                        </a:rPr>
                        <a:t>’</a:t>
                      </a:r>
                      <a:r>
                        <a:rPr sz="800" dirty="0">
                          <a:latin typeface="Century Gothic"/>
                          <a:cs typeface="Century Gothic"/>
                        </a:rPr>
                        <a:t>s</a:t>
                      </a:r>
                      <a:r>
                        <a:rPr sz="800" spc="10" dirty="0">
                          <a:latin typeface="Century Gothic"/>
                          <a:cs typeface="Century Gothic"/>
                        </a:rPr>
                        <a:t> </a:t>
                      </a:r>
                      <a:r>
                        <a:rPr sz="800" spc="-5" dirty="0">
                          <a:latin typeface="Century Gothic"/>
                          <a:cs typeface="Century Gothic"/>
                        </a:rPr>
                        <a:t>m</a:t>
                      </a:r>
                      <a:r>
                        <a:rPr sz="800" spc="5" dirty="0">
                          <a:latin typeface="Century Gothic"/>
                          <a:cs typeface="Century Gothic"/>
                        </a:rPr>
                        <a:t>f</a:t>
                      </a:r>
                      <a:r>
                        <a:rPr sz="800" dirty="0">
                          <a:latin typeface="Century Gothic"/>
                          <a:cs typeface="Century Gothic"/>
                        </a:rPr>
                        <a:t>g</a:t>
                      </a:r>
                      <a:r>
                        <a:rPr sz="800" spc="-5" dirty="0">
                          <a:latin typeface="Century Gothic"/>
                          <a:cs typeface="Century Gothic"/>
                        </a:rPr>
                        <a:t> 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un</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es</a:t>
                      </a:r>
                      <a:endParaRPr sz="800">
                        <a:latin typeface="Century Gothic"/>
                        <a:cs typeface="Century Gothic"/>
                      </a:endParaRPr>
                    </a:p>
                    <a:p>
                      <a:pPr marL="62865">
                        <a:lnSpc>
                          <a:spcPct val="100000"/>
                        </a:lnSpc>
                        <a:spcBef>
                          <a:spcPts val="620"/>
                        </a:spcBef>
                      </a:pPr>
                      <a:r>
                        <a:rPr sz="800"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eer</a:t>
                      </a:r>
                      <a:r>
                        <a:rPr sz="800" spc="5" dirty="0">
                          <a:latin typeface="Century Gothic"/>
                          <a:cs typeface="Century Gothic"/>
                        </a:rPr>
                        <a:t> </a:t>
                      </a:r>
                      <a:r>
                        <a:rPr sz="800" dirty="0">
                          <a:latin typeface="Century Gothic"/>
                          <a:cs typeface="Century Gothic"/>
                        </a:rPr>
                        <a:t>C</a:t>
                      </a:r>
                      <a:r>
                        <a:rPr sz="800" spc="-5" dirty="0">
                          <a:latin typeface="Century Gothic"/>
                          <a:cs typeface="Century Gothic"/>
                        </a:rPr>
                        <a:t>o</a:t>
                      </a:r>
                      <a:r>
                        <a:rPr sz="800" spc="-15" dirty="0">
                          <a:latin typeface="Century Gothic"/>
                          <a:cs typeface="Century Gothic"/>
                        </a:rPr>
                        <a:t>a</a:t>
                      </a:r>
                      <a:r>
                        <a:rPr sz="800" spc="5" dirty="0">
                          <a:latin typeface="Century Gothic"/>
                          <a:cs typeface="Century Gothic"/>
                        </a:rPr>
                        <a:t>c</a:t>
                      </a:r>
                      <a:r>
                        <a:rPr sz="800" dirty="0">
                          <a:latin typeface="Century Gothic"/>
                          <a:cs typeface="Century Gothic"/>
                        </a:rPr>
                        <a:t>hes</a:t>
                      </a:r>
                      <a:r>
                        <a:rPr sz="800" spc="-10"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 </a:t>
                      </a:r>
                      <a:r>
                        <a:rPr sz="800" dirty="0">
                          <a:latin typeface="Century Gothic"/>
                          <a:cs typeface="Century Gothic"/>
                        </a:rPr>
                        <a:t>h</a:t>
                      </a:r>
                      <a:r>
                        <a:rPr sz="800" spc="-10" dirty="0">
                          <a:latin typeface="Century Gothic"/>
                          <a:cs typeface="Century Gothic"/>
                        </a:rPr>
                        <a:t>.</a:t>
                      </a:r>
                      <a:r>
                        <a:rPr sz="800" spc="-5" dirty="0">
                          <a:latin typeface="Century Gothic"/>
                          <a:cs typeface="Century Gothic"/>
                        </a:rPr>
                        <a:t>s.</a:t>
                      </a:r>
                      <a:endParaRPr sz="800">
                        <a:latin typeface="Century Gothic"/>
                        <a:cs typeface="Century Gothic"/>
                      </a:endParaRPr>
                    </a:p>
                    <a:p>
                      <a:pPr marL="62865">
                        <a:lnSpc>
                          <a:spcPct val="100000"/>
                        </a:lnSpc>
                        <a:spcBef>
                          <a:spcPts val="620"/>
                        </a:spcBef>
                      </a:pPr>
                      <a:r>
                        <a:rPr sz="800"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eer</a:t>
                      </a:r>
                      <a:r>
                        <a:rPr sz="800" spc="5" dirty="0">
                          <a:latin typeface="Century Gothic"/>
                          <a:cs typeface="Century Gothic"/>
                        </a:rPr>
                        <a:t> </a:t>
                      </a:r>
                      <a:r>
                        <a:rPr sz="800" spc="-5" dirty="0">
                          <a:latin typeface="Century Gothic"/>
                          <a:cs typeface="Century Gothic"/>
                        </a:rPr>
                        <a:t>pa</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way</a:t>
                      </a:r>
                      <a:r>
                        <a:rPr sz="800" dirty="0">
                          <a:latin typeface="Century Gothic"/>
                          <a:cs typeface="Century Gothic"/>
                        </a:rPr>
                        <a:t>s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op</a:t>
                      </a:r>
                      <a:r>
                        <a:rPr sz="800" dirty="0">
                          <a:latin typeface="Century Gothic"/>
                          <a:cs typeface="Century Gothic"/>
                        </a:rPr>
                        <a:t>en</a:t>
                      </a:r>
                      <a:r>
                        <a:rPr sz="800" spc="-10" dirty="0">
                          <a:latin typeface="Century Gothic"/>
                          <a:cs typeface="Century Gothic"/>
                        </a:rPr>
                        <a:t>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ns</a:t>
                      </a:r>
                      <a:endParaRPr sz="800">
                        <a:latin typeface="Century Gothic"/>
                        <a:cs typeface="Century Gothic"/>
                      </a:endParaRPr>
                    </a:p>
                    <a:p>
                      <a:pPr marL="62865" marR="365760">
                        <a:lnSpc>
                          <a:spcPct val="102200"/>
                        </a:lnSpc>
                        <a:spcBef>
                          <a:spcPts val="600"/>
                        </a:spcBef>
                      </a:pPr>
                      <a:r>
                        <a:rPr sz="800"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eer</a:t>
                      </a:r>
                      <a:r>
                        <a:rPr sz="800" spc="5" dirty="0">
                          <a:latin typeface="Century Gothic"/>
                          <a:cs typeface="Century Gothic"/>
                        </a:rPr>
                        <a:t> </a:t>
                      </a:r>
                      <a:r>
                        <a:rPr sz="800" spc="-5" dirty="0">
                          <a:latin typeface="Century Gothic"/>
                          <a:cs typeface="Century Gothic"/>
                        </a:rPr>
                        <a:t>day</a:t>
                      </a:r>
                      <a:r>
                        <a:rPr sz="800" dirty="0">
                          <a:latin typeface="Century Gothic"/>
                          <a:cs typeface="Century Gothic"/>
                        </a:rPr>
                        <a:t>s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yo</a:t>
                      </a:r>
                      <a:r>
                        <a:rPr sz="800" dirty="0">
                          <a:latin typeface="Century Gothic"/>
                          <a:cs typeface="Century Gothic"/>
                        </a:rPr>
                        <a:t>un</a:t>
                      </a:r>
                      <a:r>
                        <a:rPr sz="800" spc="-10" dirty="0">
                          <a:latin typeface="Century Gothic"/>
                          <a:cs typeface="Century Gothic"/>
                        </a:rPr>
                        <a:t>g</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st</a:t>
                      </a:r>
                      <a:r>
                        <a:rPr sz="800" spc="-1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c</a:t>
                      </a:r>
                      <a:r>
                        <a:rPr sz="800" dirty="0">
                          <a:latin typeface="Century Gothic"/>
                          <a:cs typeface="Century Gothic"/>
                        </a:rPr>
                        <a:t>lu</a:t>
                      </a:r>
                      <a:r>
                        <a:rPr sz="800" spc="-20" dirty="0">
                          <a:latin typeface="Century Gothic"/>
                          <a:cs typeface="Century Gothic"/>
                        </a:rPr>
                        <a:t>d</a:t>
                      </a:r>
                      <a:r>
                        <a:rPr sz="800" spc="10" dirty="0">
                          <a:latin typeface="Century Gothic"/>
                          <a:cs typeface="Century Gothic"/>
                        </a:rPr>
                        <a:t>i</a:t>
                      </a:r>
                      <a:r>
                        <a:rPr sz="800" dirty="0">
                          <a:latin typeface="Century Gothic"/>
                          <a:cs typeface="Century Gothic"/>
                        </a:rPr>
                        <a:t>ng h</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ds</a:t>
                      </a:r>
                      <a:r>
                        <a:rPr sz="800" dirty="0">
                          <a:latin typeface="Century Gothic"/>
                          <a:cs typeface="Century Gothic"/>
                        </a:rPr>
                        <a:t>-</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a</a:t>
                      </a:r>
                      <a:r>
                        <a:rPr sz="800" spc="5" dirty="0">
                          <a:latin typeface="Century Gothic"/>
                          <a:cs typeface="Century Gothic"/>
                        </a:rPr>
                        <a:t>c</a:t>
                      </a:r>
                      <a:r>
                        <a:rPr sz="800" spc="-5" dirty="0">
                          <a:latin typeface="Century Gothic"/>
                          <a:cs typeface="Century Gothic"/>
                        </a:rPr>
                        <a:t>t</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t</a:t>
                      </a:r>
                      <a:r>
                        <a:rPr sz="800" spc="-5" dirty="0">
                          <a:latin typeface="Century Gothic"/>
                          <a:cs typeface="Century Gothic"/>
                        </a:rPr>
                        <a:t>o</a:t>
                      </a:r>
                      <a:r>
                        <a:rPr sz="800" dirty="0">
                          <a:latin typeface="Century Gothic"/>
                          <a:cs typeface="Century Gothic"/>
                        </a:rPr>
                        <a:t>u</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o</a:t>
                      </a:r>
                      <a:r>
                        <a:rPr sz="800" dirty="0">
                          <a:latin typeface="Century Gothic"/>
                          <a:cs typeface="Century Gothic"/>
                        </a:rPr>
                        <a:t>f</a:t>
                      </a:r>
                      <a:r>
                        <a:rPr sz="800" spc="-20" dirty="0">
                          <a:latin typeface="Century Gothic"/>
                          <a:cs typeface="Century Gothic"/>
                        </a:rPr>
                        <a:t> </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e</a:t>
                      </a:r>
                      <a:r>
                        <a:rPr sz="800" spc="-5" dirty="0">
                          <a:latin typeface="Century Gothic"/>
                          <a:cs typeface="Century Gothic"/>
                        </a:rPr>
                        <a:t>t</a:t>
                      </a:r>
                      <a:r>
                        <a:rPr sz="800" spc="15" dirty="0">
                          <a:latin typeface="Century Gothic"/>
                          <a:cs typeface="Century Gothic"/>
                        </a:rPr>
                        <a:t>c</a:t>
                      </a:r>
                      <a:r>
                        <a:rPr sz="800" dirty="0">
                          <a:latin typeface="Century Gothic"/>
                          <a:cs typeface="Century Gothic"/>
                        </a:rPr>
                        <a:t>.</a:t>
                      </a:r>
                      <a:endParaRPr sz="800">
                        <a:latin typeface="Century Gothic"/>
                        <a:cs typeface="Century Gothic"/>
                      </a:endParaRPr>
                    </a:p>
                    <a:p>
                      <a:pPr marL="62865" marR="158750">
                        <a:lnSpc>
                          <a:spcPct val="102200"/>
                        </a:lnSpc>
                        <a:spcBef>
                          <a:spcPts val="600"/>
                        </a:spcBef>
                      </a:pPr>
                      <a:r>
                        <a:rPr sz="800" spc="5"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spc="10" dirty="0">
                          <a:latin typeface="Century Gothic"/>
                          <a:cs typeface="Century Gothic"/>
                        </a:rPr>
                        <a:t>i</a:t>
                      </a:r>
                      <a:r>
                        <a:rPr sz="800" spc="-10" dirty="0">
                          <a:latin typeface="Century Gothic"/>
                          <a:cs typeface="Century Gothic"/>
                        </a:rPr>
                        <a:t>c</a:t>
                      </a:r>
                      <a:r>
                        <a:rPr sz="800" spc="10" dirty="0">
                          <a:latin typeface="Century Gothic"/>
                          <a:cs typeface="Century Gothic"/>
                        </a:rPr>
                        <a:t>i</a:t>
                      </a:r>
                      <a:r>
                        <a:rPr sz="800" spc="-5" dirty="0">
                          <a:latin typeface="Century Gothic"/>
                          <a:cs typeface="Century Gothic"/>
                        </a:rPr>
                        <a:t>pa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10" dirty="0">
                          <a:latin typeface="Century Gothic"/>
                          <a:cs typeface="Century Gothic"/>
                        </a:rPr>
                        <a:t> </a:t>
                      </a:r>
                      <a:r>
                        <a:rPr sz="800" dirty="0">
                          <a:latin typeface="Century Gothic"/>
                          <a:cs typeface="Century Gothic"/>
                        </a:rPr>
                        <a:t>in</a:t>
                      </a:r>
                      <a:r>
                        <a:rPr sz="800" spc="5" dirty="0">
                          <a:latin typeface="Century Gothic"/>
                          <a:cs typeface="Century Gothic"/>
                        </a:rPr>
                        <a:t> </a:t>
                      </a:r>
                      <a:r>
                        <a:rPr sz="800" spc="-15"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eer</a:t>
                      </a:r>
                      <a:r>
                        <a:rPr sz="800" spc="-5" dirty="0">
                          <a:latin typeface="Century Gothic"/>
                          <a:cs typeface="Century Gothic"/>
                        </a:rPr>
                        <a:t> </a:t>
                      </a:r>
                      <a:r>
                        <a:rPr sz="800" dirty="0">
                          <a:latin typeface="Century Gothic"/>
                          <a:cs typeface="Century Gothic"/>
                        </a:rPr>
                        <a:t>D</a:t>
                      </a:r>
                      <a:r>
                        <a:rPr sz="800" spc="-5" dirty="0">
                          <a:latin typeface="Century Gothic"/>
                          <a:cs typeface="Century Gothic"/>
                        </a:rPr>
                        <a:t>ay</a:t>
                      </a:r>
                      <a:r>
                        <a:rPr sz="800" dirty="0">
                          <a:latin typeface="Century Gothic"/>
                          <a:cs typeface="Century Gothic"/>
                        </a:rPr>
                        <a:t>,</a:t>
                      </a:r>
                      <a:r>
                        <a:rPr sz="800" spc="5" dirty="0">
                          <a:latin typeface="Century Gothic"/>
                          <a:cs typeface="Century Gothic"/>
                        </a:rPr>
                        <a:t> </a:t>
                      </a:r>
                      <a:r>
                        <a:rPr sz="800" spc="-20" dirty="0">
                          <a:latin typeface="Century Gothic"/>
                          <a:cs typeface="Century Gothic"/>
                        </a:rPr>
                        <a:t>m</a:t>
                      </a:r>
                      <a:r>
                        <a:rPr sz="800" spc="5" dirty="0">
                          <a:latin typeface="Century Gothic"/>
                          <a:cs typeface="Century Gothic"/>
                        </a:rPr>
                        <a:t>fg</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da</a:t>
                      </a:r>
                      <a:r>
                        <a:rPr sz="800" dirty="0">
                          <a:latin typeface="Century Gothic"/>
                          <a:cs typeface="Century Gothic"/>
                        </a:rPr>
                        <a:t>y </a:t>
                      </a:r>
                      <a:r>
                        <a:rPr sz="800" spc="-10" dirty="0">
                          <a:latin typeface="Century Gothic"/>
                          <a:cs typeface="Century Gothic"/>
                        </a:rPr>
                        <a:t>t</a:t>
                      </a:r>
                      <a:r>
                        <a:rPr sz="800" spc="-5" dirty="0">
                          <a:latin typeface="Century Gothic"/>
                          <a:cs typeface="Century Gothic"/>
                        </a:rPr>
                        <a:t>yp</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a</a:t>
                      </a:r>
                      <a:r>
                        <a:rPr sz="800" spc="5" dirty="0">
                          <a:latin typeface="Century Gothic"/>
                          <a:cs typeface="Century Gothic"/>
                        </a:rPr>
                        <a:t>c</a:t>
                      </a:r>
                      <a:r>
                        <a:rPr sz="800" spc="-5" dirty="0">
                          <a:latin typeface="Century Gothic"/>
                          <a:cs typeface="Century Gothic"/>
                        </a:rPr>
                        <a:t>t</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ies</a:t>
                      </a:r>
                      <a:r>
                        <a:rPr sz="800" spc="-15" dirty="0">
                          <a:latin typeface="Century Gothic"/>
                          <a:cs typeface="Century Gothic"/>
                        </a:rPr>
                        <a:t> </a:t>
                      </a:r>
                      <a:r>
                        <a:rPr sz="800" spc="10" dirty="0">
                          <a:latin typeface="Century Gothic"/>
                          <a:cs typeface="Century Gothic"/>
                        </a:rPr>
                        <a:t>i</a:t>
                      </a:r>
                      <a:r>
                        <a:rPr sz="800" dirty="0">
                          <a:latin typeface="Century Gothic"/>
                          <a:cs typeface="Century Gothic"/>
                        </a:rPr>
                        <a:t>s </a:t>
                      </a:r>
                      <a:r>
                        <a:rPr sz="800" spc="-10" dirty="0">
                          <a:latin typeface="Century Gothic"/>
                          <a:cs typeface="Century Gothic"/>
                        </a:rPr>
                        <a:t>h</a:t>
                      </a:r>
                      <a:r>
                        <a:rPr sz="800" spc="10" dirty="0">
                          <a:latin typeface="Century Gothic"/>
                          <a:cs typeface="Century Gothic"/>
                        </a:rPr>
                        <a:t>i</a:t>
                      </a:r>
                      <a:r>
                        <a:rPr sz="800" spc="-10" dirty="0">
                          <a:latin typeface="Century Gothic"/>
                          <a:cs typeface="Century Gothic"/>
                        </a:rPr>
                        <a:t>g</a:t>
                      </a:r>
                      <a:r>
                        <a:rPr sz="800" dirty="0">
                          <a:latin typeface="Century Gothic"/>
                          <a:cs typeface="Century Gothic"/>
                        </a:rPr>
                        <a:t>h</a:t>
                      </a:r>
                      <a:endParaRPr sz="800">
                        <a:latin typeface="Century Gothic"/>
                        <a:cs typeface="Century Gothic"/>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20997">
                <a:tc gridSpan="9">
                  <a:txBody>
                    <a:bodyPr/>
                    <a:lstStyle/>
                    <a:p>
                      <a:pPr marL="3324225" marR="226060" indent="-3091180">
                        <a:lnSpc>
                          <a:spcPct val="102200"/>
                        </a:lnSpc>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ion Pl</a:t>
                      </a:r>
                      <a:r>
                        <a:rPr sz="800" b="1" spc="5" dirty="0">
                          <a:solidFill>
                            <a:schemeClr val="bg1"/>
                          </a:solidFill>
                          <a:latin typeface="Century Gothic"/>
                          <a:cs typeface="Century Gothic"/>
                        </a:rPr>
                        <a:t>a</a:t>
                      </a:r>
                      <a:r>
                        <a:rPr sz="800" b="1" dirty="0">
                          <a:solidFill>
                            <a:schemeClr val="bg1"/>
                          </a:solidFill>
                          <a:latin typeface="Century Gothic"/>
                          <a:cs typeface="Century Gothic"/>
                        </a:rPr>
                        <a:t>n: </a:t>
                      </a:r>
                      <a:r>
                        <a:rPr sz="800" spc="-5" dirty="0">
                          <a:solidFill>
                            <a:schemeClr val="bg1"/>
                          </a:solidFill>
                          <a:latin typeface="Century Gothic"/>
                          <a:cs typeface="Century Gothic"/>
                        </a:rPr>
                        <a:t>St</a:t>
                      </a:r>
                      <a:r>
                        <a:rPr sz="800" spc="5" dirty="0">
                          <a:solidFill>
                            <a:schemeClr val="bg1"/>
                          </a:solidFill>
                          <a:latin typeface="Century Gothic"/>
                          <a:cs typeface="Century Gothic"/>
                        </a:rPr>
                        <a:t>r</a:t>
                      </a:r>
                      <a:r>
                        <a:rPr sz="800" dirty="0">
                          <a:solidFill>
                            <a:schemeClr val="bg1"/>
                          </a:solidFill>
                          <a:latin typeface="Century Gothic"/>
                          <a:cs typeface="Century Gothic"/>
                        </a:rPr>
                        <a:t>en</a:t>
                      </a:r>
                      <a:r>
                        <a:rPr sz="800" spc="-10" dirty="0">
                          <a:solidFill>
                            <a:schemeClr val="bg1"/>
                          </a:solidFill>
                          <a:latin typeface="Century Gothic"/>
                          <a:cs typeface="Century Gothic"/>
                        </a:rPr>
                        <a:t>gt</a:t>
                      </a:r>
                      <a:r>
                        <a:rPr sz="800" dirty="0">
                          <a:solidFill>
                            <a:schemeClr val="bg1"/>
                          </a:solidFill>
                          <a:latin typeface="Century Gothic"/>
                          <a:cs typeface="Century Gothic"/>
                        </a:rPr>
                        <a:t>hen</a:t>
                      </a:r>
                      <a:r>
                        <a:rPr sz="800" spc="5" dirty="0">
                          <a:solidFill>
                            <a:schemeClr val="bg1"/>
                          </a:solidFill>
                          <a:latin typeface="Century Gothic"/>
                          <a:cs typeface="Century Gothic"/>
                        </a:rPr>
                        <a:t> </a:t>
                      </a:r>
                      <a:r>
                        <a:rPr sz="800" spc="-5" dirty="0">
                          <a:solidFill>
                            <a:schemeClr val="bg1"/>
                          </a:solidFill>
                          <a:latin typeface="Century Gothic"/>
                          <a:cs typeface="Century Gothic"/>
                        </a:rPr>
                        <a:t>pa</a:t>
                      </a:r>
                      <a:r>
                        <a:rPr sz="800" spc="5" dirty="0">
                          <a:solidFill>
                            <a:schemeClr val="bg1"/>
                          </a:solidFill>
                          <a:latin typeface="Century Gothic"/>
                          <a:cs typeface="Century Gothic"/>
                        </a:rPr>
                        <a:t>r</a:t>
                      </a:r>
                      <a:r>
                        <a:rPr sz="800" spc="-5" dirty="0">
                          <a:solidFill>
                            <a:schemeClr val="bg1"/>
                          </a:solidFill>
                          <a:latin typeface="Century Gothic"/>
                          <a:cs typeface="Century Gothic"/>
                        </a:rPr>
                        <a:t>t</a:t>
                      </a:r>
                      <a:r>
                        <a:rPr sz="800" dirty="0">
                          <a:solidFill>
                            <a:schemeClr val="bg1"/>
                          </a:solidFill>
                          <a:latin typeface="Century Gothic"/>
                          <a:cs typeface="Century Gothic"/>
                        </a:rPr>
                        <a:t>ne</a:t>
                      </a:r>
                      <a:r>
                        <a:rPr sz="800" spc="5" dirty="0">
                          <a:solidFill>
                            <a:schemeClr val="bg1"/>
                          </a:solidFill>
                          <a:latin typeface="Century Gothic"/>
                          <a:cs typeface="Century Gothic"/>
                        </a:rPr>
                        <a:t>r</a:t>
                      </a:r>
                      <a:r>
                        <a:rPr sz="800" spc="-5" dirty="0">
                          <a:solidFill>
                            <a:schemeClr val="bg1"/>
                          </a:solidFill>
                          <a:latin typeface="Century Gothic"/>
                          <a:cs typeface="Century Gothic"/>
                        </a:rPr>
                        <a:t>s</a:t>
                      </a:r>
                      <a:r>
                        <a:rPr sz="800" spc="-10" dirty="0">
                          <a:solidFill>
                            <a:schemeClr val="bg1"/>
                          </a:solidFill>
                          <a:latin typeface="Century Gothic"/>
                          <a:cs typeface="Century Gothic"/>
                        </a:rPr>
                        <a:t>h</a:t>
                      </a:r>
                      <a:r>
                        <a:rPr sz="800" spc="10" dirty="0">
                          <a:solidFill>
                            <a:schemeClr val="bg1"/>
                          </a:solidFill>
                          <a:latin typeface="Century Gothic"/>
                          <a:cs typeface="Century Gothic"/>
                        </a:rPr>
                        <a:t>i</a:t>
                      </a:r>
                      <a:r>
                        <a:rPr sz="800" dirty="0">
                          <a:solidFill>
                            <a:schemeClr val="bg1"/>
                          </a:solidFill>
                          <a:latin typeface="Century Gothic"/>
                          <a:cs typeface="Century Gothic"/>
                        </a:rPr>
                        <a:t>p </a:t>
                      </a:r>
                      <a:r>
                        <a:rPr sz="800" spc="-20" dirty="0">
                          <a:solidFill>
                            <a:schemeClr val="bg1"/>
                          </a:solidFill>
                          <a:latin typeface="Century Gothic"/>
                          <a:cs typeface="Century Gothic"/>
                        </a:rPr>
                        <a:t>w</a:t>
                      </a:r>
                      <a:r>
                        <a:rPr sz="800" spc="10" dirty="0">
                          <a:solidFill>
                            <a:schemeClr val="bg1"/>
                          </a:solidFill>
                          <a:latin typeface="Century Gothic"/>
                          <a:cs typeface="Century Gothic"/>
                        </a:rPr>
                        <a:t>i</a:t>
                      </a:r>
                      <a:r>
                        <a:rPr sz="800" spc="-5" dirty="0">
                          <a:solidFill>
                            <a:schemeClr val="bg1"/>
                          </a:solidFill>
                          <a:latin typeface="Century Gothic"/>
                          <a:cs typeface="Century Gothic"/>
                        </a:rPr>
                        <a:t>t</a:t>
                      </a:r>
                      <a:r>
                        <a:rPr sz="800" dirty="0">
                          <a:solidFill>
                            <a:schemeClr val="bg1"/>
                          </a:solidFill>
                          <a:latin typeface="Century Gothic"/>
                          <a:cs typeface="Century Gothic"/>
                        </a:rPr>
                        <a:t>h</a:t>
                      </a:r>
                      <a:r>
                        <a:rPr sz="800" spc="5" dirty="0">
                          <a:solidFill>
                            <a:schemeClr val="bg1"/>
                          </a:solidFill>
                          <a:latin typeface="Century Gothic"/>
                          <a:cs typeface="Century Gothic"/>
                        </a:rPr>
                        <a:t> </a:t>
                      </a:r>
                      <a:r>
                        <a:rPr sz="800" spc="-5" dirty="0">
                          <a:solidFill>
                            <a:schemeClr val="bg1"/>
                          </a:solidFill>
                          <a:latin typeface="Century Gothic"/>
                          <a:cs typeface="Century Gothic"/>
                        </a:rPr>
                        <a:t>K</a:t>
                      </a:r>
                      <a:r>
                        <a:rPr sz="800" dirty="0">
                          <a:solidFill>
                            <a:schemeClr val="bg1"/>
                          </a:solidFill>
                          <a:latin typeface="Century Gothic"/>
                          <a:cs typeface="Century Gothic"/>
                        </a:rPr>
                        <a:t>-</a:t>
                      </a:r>
                      <a:r>
                        <a:rPr sz="800" spc="-10" dirty="0">
                          <a:solidFill>
                            <a:schemeClr val="bg1"/>
                          </a:solidFill>
                          <a:latin typeface="Century Gothic"/>
                          <a:cs typeface="Century Gothic"/>
                        </a:rPr>
                        <a:t>1</a:t>
                      </a:r>
                      <a:r>
                        <a:rPr sz="800" dirty="0">
                          <a:solidFill>
                            <a:schemeClr val="bg1"/>
                          </a:solidFill>
                          <a:latin typeface="Century Gothic"/>
                          <a:cs typeface="Century Gothic"/>
                        </a:rPr>
                        <a:t>2</a:t>
                      </a:r>
                      <a:r>
                        <a:rPr sz="800" spc="-5" dirty="0">
                          <a:solidFill>
                            <a:schemeClr val="bg1"/>
                          </a:solidFill>
                          <a:latin typeface="Century Gothic"/>
                          <a:cs typeface="Century Gothic"/>
                        </a:rPr>
                        <a:t> </a:t>
                      </a:r>
                      <a:r>
                        <a:rPr sz="800" spc="10" dirty="0">
                          <a:solidFill>
                            <a:schemeClr val="bg1"/>
                          </a:solidFill>
                          <a:latin typeface="Century Gothic"/>
                          <a:cs typeface="Century Gothic"/>
                        </a:rPr>
                        <a:t>i</a:t>
                      </a:r>
                      <a:r>
                        <a:rPr sz="800" dirty="0">
                          <a:solidFill>
                            <a:schemeClr val="bg1"/>
                          </a:solidFill>
                          <a:latin typeface="Century Gothic"/>
                          <a:cs typeface="Century Gothic"/>
                        </a:rPr>
                        <a:t>n</a:t>
                      </a:r>
                      <a:r>
                        <a:rPr sz="800" spc="5" dirty="0">
                          <a:solidFill>
                            <a:schemeClr val="bg1"/>
                          </a:solidFill>
                          <a:latin typeface="Century Gothic"/>
                          <a:cs typeface="Century Gothic"/>
                        </a:rPr>
                        <a:t> </a:t>
                      </a:r>
                      <a:r>
                        <a:rPr sz="800" spc="-15" dirty="0">
                          <a:solidFill>
                            <a:schemeClr val="bg1"/>
                          </a:solidFill>
                          <a:latin typeface="Century Gothic"/>
                          <a:cs typeface="Century Gothic"/>
                        </a:rPr>
                        <a:t>o</a:t>
                      </a:r>
                      <a:r>
                        <a:rPr sz="800" spc="5" dirty="0">
                          <a:solidFill>
                            <a:schemeClr val="bg1"/>
                          </a:solidFill>
                          <a:latin typeface="Century Gothic"/>
                          <a:cs typeface="Century Gothic"/>
                        </a:rPr>
                        <a:t>r</a:t>
                      </a:r>
                      <a:r>
                        <a:rPr sz="800" spc="-5" dirty="0">
                          <a:solidFill>
                            <a:schemeClr val="bg1"/>
                          </a:solidFill>
                          <a:latin typeface="Century Gothic"/>
                          <a:cs typeface="Century Gothic"/>
                        </a:rPr>
                        <a:t>d</a:t>
                      </a:r>
                      <a:r>
                        <a:rPr sz="800" dirty="0">
                          <a:solidFill>
                            <a:schemeClr val="bg1"/>
                          </a:solidFill>
                          <a:latin typeface="Century Gothic"/>
                          <a:cs typeface="Century Gothic"/>
                        </a:rPr>
                        <a:t>er</a:t>
                      </a:r>
                      <a:r>
                        <a:rPr sz="800" spc="5" dirty="0">
                          <a:solidFill>
                            <a:schemeClr val="bg1"/>
                          </a:solidFill>
                          <a:latin typeface="Century Gothic"/>
                          <a:cs typeface="Century Gothic"/>
                        </a:rPr>
                        <a:t> </a:t>
                      </a:r>
                      <a:r>
                        <a:rPr sz="800" spc="-10" dirty="0">
                          <a:solidFill>
                            <a:schemeClr val="bg1"/>
                          </a:solidFill>
                          <a:latin typeface="Century Gothic"/>
                          <a:cs typeface="Century Gothic"/>
                        </a:rPr>
                        <a:t>t</a:t>
                      </a:r>
                      <a:r>
                        <a:rPr sz="800" dirty="0">
                          <a:solidFill>
                            <a:schemeClr val="bg1"/>
                          </a:solidFill>
                          <a:latin typeface="Century Gothic"/>
                          <a:cs typeface="Century Gothic"/>
                        </a:rPr>
                        <a:t>o</a:t>
                      </a:r>
                      <a:r>
                        <a:rPr sz="800" spc="-15" dirty="0">
                          <a:solidFill>
                            <a:schemeClr val="bg1"/>
                          </a:solidFill>
                          <a:latin typeface="Century Gothic"/>
                          <a:cs typeface="Century Gothic"/>
                        </a:rPr>
                        <a:t> </a:t>
                      </a:r>
                      <a:r>
                        <a:rPr sz="800" spc="10" dirty="0">
                          <a:solidFill>
                            <a:schemeClr val="bg1"/>
                          </a:solidFill>
                          <a:latin typeface="Century Gothic"/>
                          <a:cs typeface="Century Gothic"/>
                        </a:rPr>
                        <a:t>i</a:t>
                      </a:r>
                      <a:r>
                        <a:rPr sz="800" spc="-10" dirty="0">
                          <a:solidFill>
                            <a:schemeClr val="bg1"/>
                          </a:solidFill>
                          <a:latin typeface="Century Gothic"/>
                          <a:cs typeface="Century Gothic"/>
                        </a:rPr>
                        <a:t>n</a:t>
                      </a:r>
                      <a:r>
                        <a:rPr sz="800" spc="5" dirty="0">
                          <a:solidFill>
                            <a:schemeClr val="bg1"/>
                          </a:solidFill>
                          <a:latin typeface="Century Gothic"/>
                          <a:cs typeface="Century Gothic"/>
                        </a:rPr>
                        <a:t>cr</a:t>
                      </a:r>
                      <a:r>
                        <a:rPr sz="800" dirty="0">
                          <a:solidFill>
                            <a:schemeClr val="bg1"/>
                          </a:solidFill>
                          <a:latin typeface="Century Gothic"/>
                          <a:cs typeface="Century Gothic"/>
                        </a:rPr>
                        <a:t>e</a:t>
                      </a:r>
                      <a:r>
                        <a:rPr sz="800" spc="-5" dirty="0">
                          <a:solidFill>
                            <a:schemeClr val="bg1"/>
                          </a:solidFill>
                          <a:latin typeface="Century Gothic"/>
                          <a:cs typeface="Century Gothic"/>
                        </a:rPr>
                        <a:t>as</a:t>
                      </a:r>
                      <a:r>
                        <a:rPr sz="800" dirty="0">
                          <a:solidFill>
                            <a:schemeClr val="bg1"/>
                          </a:solidFill>
                          <a:latin typeface="Century Gothic"/>
                          <a:cs typeface="Century Gothic"/>
                        </a:rPr>
                        <a:t>e</a:t>
                      </a:r>
                      <a:r>
                        <a:rPr sz="800" spc="-10" dirty="0">
                          <a:solidFill>
                            <a:schemeClr val="bg1"/>
                          </a:solidFill>
                          <a:latin typeface="Century Gothic"/>
                          <a:cs typeface="Century Gothic"/>
                        </a:rPr>
                        <a:t> </a:t>
                      </a:r>
                      <a:r>
                        <a:rPr sz="800" dirty="0">
                          <a:solidFill>
                            <a:schemeClr val="bg1"/>
                          </a:solidFill>
                          <a:latin typeface="Century Gothic"/>
                          <a:cs typeface="Century Gothic"/>
                        </a:rPr>
                        <a:t>en</a:t>
                      </a:r>
                      <a:r>
                        <a:rPr sz="800" spc="5" dirty="0">
                          <a:solidFill>
                            <a:schemeClr val="bg1"/>
                          </a:solidFill>
                          <a:latin typeface="Century Gothic"/>
                          <a:cs typeface="Century Gothic"/>
                        </a:rPr>
                        <a:t>r</a:t>
                      </a:r>
                      <a:r>
                        <a:rPr sz="800" spc="-5" dirty="0">
                          <a:solidFill>
                            <a:schemeClr val="bg1"/>
                          </a:solidFill>
                          <a:latin typeface="Century Gothic"/>
                          <a:cs typeface="Century Gothic"/>
                        </a:rPr>
                        <a:t>o</a:t>
                      </a:r>
                      <a:r>
                        <a:rPr sz="800" dirty="0">
                          <a:solidFill>
                            <a:schemeClr val="bg1"/>
                          </a:solidFill>
                          <a:latin typeface="Century Gothic"/>
                          <a:cs typeface="Century Gothic"/>
                        </a:rPr>
                        <a:t>ll</a:t>
                      </a:r>
                      <a:r>
                        <a:rPr sz="800" spc="-20" dirty="0">
                          <a:solidFill>
                            <a:schemeClr val="bg1"/>
                          </a:solidFill>
                          <a:latin typeface="Century Gothic"/>
                          <a:cs typeface="Century Gothic"/>
                        </a:rPr>
                        <a:t>m</a:t>
                      </a:r>
                      <a:r>
                        <a:rPr sz="800" dirty="0">
                          <a:solidFill>
                            <a:schemeClr val="bg1"/>
                          </a:solidFill>
                          <a:latin typeface="Century Gothic"/>
                          <a:cs typeface="Century Gothic"/>
                        </a:rPr>
                        <a:t>ent</a:t>
                      </a:r>
                      <a:r>
                        <a:rPr sz="800" spc="-5" dirty="0">
                          <a:solidFill>
                            <a:schemeClr val="bg1"/>
                          </a:solidFill>
                          <a:latin typeface="Century Gothic"/>
                          <a:cs typeface="Century Gothic"/>
                        </a:rPr>
                        <a:t> a</a:t>
                      </a:r>
                      <a:r>
                        <a:rPr sz="800" dirty="0">
                          <a:solidFill>
                            <a:schemeClr val="bg1"/>
                          </a:solidFill>
                          <a:latin typeface="Century Gothic"/>
                          <a:cs typeface="Century Gothic"/>
                        </a:rPr>
                        <a:t>nd</a:t>
                      </a:r>
                      <a:r>
                        <a:rPr sz="800" spc="-5" dirty="0">
                          <a:solidFill>
                            <a:schemeClr val="bg1"/>
                          </a:solidFill>
                          <a:latin typeface="Century Gothic"/>
                          <a:cs typeface="Century Gothic"/>
                        </a:rPr>
                        <a:t> p</a:t>
                      </a:r>
                      <a:r>
                        <a:rPr sz="800" spc="5" dirty="0">
                          <a:solidFill>
                            <a:schemeClr val="bg1"/>
                          </a:solidFill>
                          <a:latin typeface="Century Gothic"/>
                          <a:cs typeface="Century Gothic"/>
                        </a:rPr>
                        <a:t>r</a:t>
                      </a:r>
                      <a:r>
                        <a:rPr sz="800" spc="-5" dirty="0">
                          <a:solidFill>
                            <a:schemeClr val="bg1"/>
                          </a:solidFill>
                          <a:latin typeface="Century Gothic"/>
                          <a:cs typeface="Century Gothic"/>
                        </a:rPr>
                        <a:t>o</a:t>
                      </a:r>
                      <a:r>
                        <a:rPr sz="800" spc="-10" dirty="0">
                          <a:solidFill>
                            <a:schemeClr val="bg1"/>
                          </a:solidFill>
                          <a:latin typeface="Century Gothic"/>
                          <a:cs typeface="Century Gothic"/>
                        </a:rPr>
                        <a:t>v</a:t>
                      </a:r>
                      <a:r>
                        <a:rPr sz="800" spc="10" dirty="0">
                          <a:solidFill>
                            <a:schemeClr val="bg1"/>
                          </a:solidFill>
                          <a:latin typeface="Century Gothic"/>
                          <a:cs typeface="Century Gothic"/>
                        </a:rPr>
                        <a:t>i</a:t>
                      </a:r>
                      <a:r>
                        <a:rPr sz="800" spc="-5" dirty="0">
                          <a:solidFill>
                            <a:schemeClr val="bg1"/>
                          </a:solidFill>
                          <a:latin typeface="Century Gothic"/>
                          <a:cs typeface="Century Gothic"/>
                        </a:rPr>
                        <a:t>d</a:t>
                      </a:r>
                      <a:r>
                        <a:rPr sz="800" dirty="0">
                          <a:solidFill>
                            <a:schemeClr val="bg1"/>
                          </a:solidFill>
                          <a:latin typeface="Century Gothic"/>
                          <a:cs typeface="Century Gothic"/>
                        </a:rPr>
                        <a:t>e</a:t>
                      </a:r>
                      <a:r>
                        <a:rPr sz="800" spc="5" dirty="0">
                          <a:solidFill>
                            <a:schemeClr val="bg1"/>
                          </a:solidFill>
                          <a:latin typeface="Century Gothic"/>
                          <a:cs typeface="Century Gothic"/>
                        </a:rPr>
                        <a:t> </a:t>
                      </a:r>
                      <a:r>
                        <a:rPr sz="800" dirty="0">
                          <a:solidFill>
                            <a:schemeClr val="bg1"/>
                          </a:solidFill>
                          <a:latin typeface="Century Gothic"/>
                          <a:cs typeface="Century Gothic"/>
                        </a:rPr>
                        <a:t>e</a:t>
                      </a:r>
                      <a:r>
                        <a:rPr sz="800" spc="-20" dirty="0">
                          <a:solidFill>
                            <a:schemeClr val="bg1"/>
                          </a:solidFill>
                          <a:latin typeface="Century Gothic"/>
                          <a:cs typeface="Century Gothic"/>
                        </a:rPr>
                        <a:t>m</a:t>
                      </a:r>
                      <a:r>
                        <a:rPr sz="800" spc="-5" dirty="0">
                          <a:solidFill>
                            <a:schemeClr val="bg1"/>
                          </a:solidFill>
                          <a:latin typeface="Century Gothic"/>
                          <a:cs typeface="Century Gothic"/>
                        </a:rPr>
                        <a:t>p</a:t>
                      </a:r>
                      <a:r>
                        <a:rPr sz="800" dirty="0">
                          <a:solidFill>
                            <a:schemeClr val="bg1"/>
                          </a:solidFill>
                          <a:latin typeface="Century Gothic"/>
                          <a:cs typeface="Century Gothic"/>
                        </a:rPr>
                        <a:t>l</a:t>
                      </a:r>
                      <a:r>
                        <a:rPr sz="800" spc="-5" dirty="0">
                          <a:solidFill>
                            <a:schemeClr val="bg1"/>
                          </a:solidFill>
                          <a:latin typeface="Century Gothic"/>
                          <a:cs typeface="Century Gothic"/>
                        </a:rPr>
                        <a:t>oy</a:t>
                      </a:r>
                      <a:r>
                        <a:rPr sz="800" dirty="0">
                          <a:solidFill>
                            <a:schemeClr val="bg1"/>
                          </a:solidFill>
                          <a:latin typeface="Century Gothic"/>
                          <a:cs typeface="Century Gothic"/>
                        </a:rPr>
                        <a:t>e</a:t>
                      </a:r>
                      <a:r>
                        <a:rPr sz="800" spc="5" dirty="0">
                          <a:solidFill>
                            <a:schemeClr val="bg1"/>
                          </a:solidFill>
                          <a:latin typeface="Century Gothic"/>
                          <a:cs typeface="Century Gothic"/>
                        </a:rPr>
                        <a:t>r</a:t>
                      </a:r>
                      <a:r>
                        <a:rPr sz="800" dirty="0">
                          <a:solidFill>
                            <a:schemeClr val="bg1"/>
                          </a:solidFill>
                          <a:latin typeface="Century Gothic"/>
                          <a:cs typeface="Century Gothic"/>
                        </a:rPr>
                        <a:t>s </a:t>
                      </a:r>
                      <a:r>
                        <a:rPr sz="800" spc="-5" dirty="0">
                          <a:solidFill>
                            <a:schemeClr val="bg1"/>
                          </a:solidFill>
                          <a:latin typeface="Century Gothic"/>
                          <a:cs typeface="Century Gothic"/>
                        </a:rPr>
                        <a:t>w</a:t>
                      </a:r>
                      <a:r>
                        <a:rPr sz="800" spc="10" dirty="0">
                          <a:solidFill>
                            <a:schemeClr val="bg1"/>
                          </a:solidFill>
                          <a:latin typeface="Century Gothic"/>
                          <a:cs typeface="Century Gothic"/>
                        </a:rPr>
                        <a:t>i</a:t>
                      </a:r>
                      <a:r>
                        <a:rPr sz="800" spc="-10" dirty="0">
                          <a:solidFill>
                            <a:schemeClr val="bg1"/>
                          </a:solidFill>
                          <a:latin typeface="Century Gothic"/>
                          <a:cs typeface="Century Gothic"/>
                        </a:rPr>
                        <a:t>t</a:t>
                      </a:r>
                      <a:r>
                        <a:rPr sz="800" dirty="0">
                          <a:solidFill>
                            <a:schemeClr val="bg1"/>
                          </a:solidFill>
                          <a:latin typeface="Century Gothic"/>
                          <a:cs typeface="Century Gothic"/>
                        </a:rPr>
                        <a:t>h</a:t>
                      </a:r>
                      <a:r>
                        <a:rPr sz="800" spc="5" dirty="0">
                          <a:solidFill>
                            <a:schemeClr val="bg1"/>
                          </a:solidFill>
                          <a:latin typeface="Century Gothic"/>
                          <a:cs typeface="Century Gothic"/>
                        </a:rPr>
                        <a:t> </a:t>
                      </a:r>
                      <a:r>
                        <a:rPr sz="800" dirty="0">
                          <a:solidFill>
                            <a:schemeClr val="bg1"/>
                          </a:solidFill>
                          <a:latin typeface="Century Gothic"/>
                          <a:cs typeface="Century Gothic"/>
                        </a:rPr>
                        <a:t>a </a:t>
                      </a:r>
                      <a:r>
                        <a:rPr sz="800" spc="-5" dirty="0">
                          <a:solidFill>
                            <a:schemeClr val="bg1"/>
                          </a:solidFill>
                          <a:latin typeface="Century Gothic"/>
                          <a:cs typeface="Century Gothic"/>
                        </a:rPr>
                        <a:t>p</a:t>
                      </a:r>
                      <a:r>
                        <a:rPr sz="800" spc="10" dirty="0">
                          <a:solidFill>
                            <a:schemeClr val="bg1"/>
                          </a:solidFill>
                          <a:latin typeface="Century Gothic"/>
                          <a:cs typeface="Century Gothic"/>
                        </a:rPr>
                        <a:t>i</a:t>
                      </a:r>
                      <a:r>
                        <a:rPr sz="800" spc="-15" dirty="0">
                          <a:solidFill>
                            <a:schemeClr val="bg1"/>
                          </a:solidFill>
                          <a:latin typeface="Century Gothic"/>
                          <a:cs typeface="Century Gothic"/>
                        </a:rPr>
                        <a:t>p</a:t>
                      </a:r>
                      <a:r>
                        <a:rPr sz="800" dirty="0">
                          <a:solidFill>
                            <a:schemeClr val="bg1"/>
                          </a:solidFill>
                          <a:latin typeface="Century Gothic"/>
                          <a:cs typeface="Century Gothic"/>
                        </a:rPr>
                        <a:t>el</a:t>
                      </a:r>
                      <a:r>
                        <a:rPr sz="800" spc="10" dirty="0">
                          <a:solidFill>
                            <a:schemeClr val="bg1"/>
                          </a:solidFill>
                          <a:latin typeface="Century Gothic"/>
                          <a:cs typeface="Century Gothic"/>
                        </a:rPr>
                        <a:t>i</a:t>
                      </a:r>
                      <a:r>
                        <a:rPr sz="800" spc="-10" dirty="0">
                          <a:solidFill>
                            <a:schemeClr val="bg1"/>
                          </a:solidFill>
                          <a:latin typeface="Century Gothic"/>
                          <a:cs typeface="Century Gothic"/>
                        </a:rPr>
                        <a:t>n</a:t>
                      </a:r>
                      <a:r>
                        <a:rPr sz="800" dirty="0">
                          <a:solidFill>
                            <a:schemeClr val="bg1"/>
                          </a:solidFill>
                          <a:latin typeface="Century Gothic"/>
                          <a:cs typeface="Century Gothic"/>
                        </a:rPr>
                        <a:t>e</a:t>
                      </a:r>
                      <a:r>
                        <a:rPr sz="800" spc="5" dirty="0">
                          <a:solidFill>
                            <a:schemeClr val="bg1"/>
                          </a:solidFill>
                          <a:latin typeface="Century Gothic"/>
                          <a:cs typeface="Century Gothic"/>
                        </a:rPr>
                        <a:t> </a:t>
                      </a:r>
                      <a:r>
                        <a:rPr sz="800" spc="-5" dirty="0">
                          <a:solidFill>
                            <a:schemeClr val="bg1"/>
                          </a:solidFill>
                          <a:latin typeface="Century Gothic"/>
                          <a:cs typeface="Century Gothic"/>
                        </a:rPr>
                        <a:t>o</a:t>
                      </a:r>
                      <a:r>
                        <a:rPr sz="800" dirty="0">
                          <a:solidFill>
                            <a:schemeClr val="bg1"/>
                          </a:solidFill>
                          <a:latin typeface="Century Gothic"/>
                          <a:cs typeface="Century Gothic"/>
                        </a:rPr>
                        <a:t>f</a:t>
                      </a:r>
                      <a:r>
                        <a:rPr sz="800" spc="-5" dirty="0">
                          <a:solidFill>
                            <a:schemeClr val="bg1"/>
                          </a:solidFill>
                          <a:latin typeface="Century Gothic"/>
                          <a:cs typeface="Century Gothic"/>
                        </a:rPr>
                        <a:t> wo</a:t>
                      </a:r>
                      <a:r>
                        <a:rPr sz="800" spc="5" dirty="0">
                          <a:solidFill>
                            <a:schemeClr val="bg1"/>
                          </a:solidFill>
                          <a:latin typeface="Century Gothic"/>
                          <a:cs typeface="Century Gothic"/>
                        </a:rPr>
                        <a:t>r</a:t>
                      </a:r>
                      <a:r>
                        <a:rPr sz="800" dirty="0">
                          <a:solidFill>
                            <a:schemeClr val="bg1"/>
                          </a:solidFill>
                          <a:latin typeface="Century Gothic"/>
                          <a:cs typeface="Century Gothic"/>
                        </a:rPr>
                        <a:t>k</a:t>
                      </a:r>
                      <a:r>
                        <a:rPr sz="800" spc="-10" dirty="0">
                          <a:solidFill>
                            <a:schemeClr val="bg1"/>
                          </a:solidFill>
                          <a:latin typeface="Century Gothic"/>
                          <a:cs typeface="Century Gothic"/>
                        </a:rPr>
                        <a:t>e</a:t>
                      </a:r>
                      <a:r>
                        <a:rPr sz="800" spc="5" dirty="0">
                          <a:solidFill>
                            <a:schemeClr val="bg1"/>
                          </a:solidFill>
                          <a:latin typeface="Century Gothic"/>
                          <a:cs typeface="Century Gothic"/>
                        </a:rPr>
                        <a:t>r</a:t>
                      </a:r>
                      <a:r>
                        <a:rPr sz="800" spc="-5" dirty="0">
                          <a:solidFill>
                            <a:schemeClr val="bg1"/>
                          </a:solidFill>
                          <a:latin typeface="Century Gothic"/>
                          <a:cs typeface="Century Gothic"/>
                        </a:rPr>
                        <a:t>s</a:t>
                      </a:r>
                      <a:r>
                        <a:rPr sz="800" dirty="0">
                          <a:solidFill>
                            <a:schemeClr val="bg1"/>
                          </a:solidFill>
                          <a:latin typeface="Century Gothic"/>
                          <a:cs typeface="Century Gothic"/>
                        </a:rPr>
                        <a:t>;</a:t>
                      </a:r>
                      <a:r>
                        <a:rPr sz="800" spc="-10" dirty="0">
                          <a:solidFill>
                            <a:schemeClr val="bg1"/>
                          </a:solidFill>
                          <a:latin typeface="Century Gothic"/>
                          <a:cs typeface="Century Gothic"/>
                        </a:rPr>
                        <a:t> </a:t>
                      </a:r>
                      <a:r>
                        <a:rPr sz="800" spc="-5" dirty="0">
                          <a:solidFill>
                            <a:schemeClr val="bg1"/>
                          </a:solidFill>
                          <a:latin typeface="Century Gothic"/>
                          <a:cs typeface="Century Gothic"/>
                        </a:rPr>
                        <a:t>a</a:t>
                      </a:r>
                      <a:r>
                        <a:rPr sz="800" dirty="0">
                          <a:solidFill>
                            <a:schemeClr val="bg1"/>
                          </a:solidFill>
                          <a:latin typeface="Century Gothic"/>
                          <a:cs typeface="Century Gothic"/>
                        </a:rPr>
                        <a:t>l</a:t>
                      </a:r>
                      <a:r>
                        <a:rPr sz="800" spc="-5" dirty="0">
                          <a:solidFill>
                            <a:schemeClr val="bg1"/>
                          </a:solidFill>
                          <a:latin typeface="Century Gothic"/>
                          <a:cs typeface="Century Gothic"/>
                        </a:rPr>
                        <a:t>so</a:t>
                      </a:r>
                      <a:r>
                        <a:rPr sz="800" dirty="0">
                          <a:solidFill>
                            <a:schemeClr val="bg1"/>
                          </a:solidFill>
                          <a:latin typeface="Century Gothic"/>
                          <a:cs typeface="Century Gothic"/>
                        </a:rPr>
                        <a:t>,</a:t>
                      </a:r>
                      <a:r>
                        <a:rPr sz="800" spc="5" dirty="0">
                          <a:solidFill>
                            <a:schemeClr val="bg1"/>
                          </a:solidFill>
                          <a:latin typeface="Century Gothic"/>
                          <a:cs typeface="Century Gothic"/>
                        </a:rPr>
                        <a:t> </a:t>
                      </a:r>
                      <a:r>
                        <a:rPr sz="800" spc="-10" dirty="0">
                          <a:solidFill>
                            <a:schemeClr val="bg1"/>
                          </a:solidFill>
                          <a:latin typeface="Century Gothic"/>
                          <a:cs typeface="Century Gothic"/>
                        </a:rPr>
                        <a:t>g</a:t>
                      </a:r>
                      <a:r>
                        <a:rPr sz="800" spc="10" dirty="0">
                          <a:solidFill>
                            <a:schemeClr val="bg1"/>
                          </a:solidFill>
                          <a:latin typeface="Century Gothic"/>
                          <a:cs typeface="Century Gothic"/>
                        </a:rPr>
                        <a:t>i</a:t>
                      </a:r>
                      <a:r>
                        <a:rPr sz="800" spc="-10" dirty="0">
                          <a:solidFill>
                            <a:schemeClr val="bg1"/>
                          </a:solidFill>
                          <a:latin typeface="Century Gothic"/>
                          <a:cs typeface="Century Gothic"/>
                        </a:rPr>
                        <a:t>v</a:t>
                      </a:r>
                      <a:r>
                        <a:rPr sz="800" spc="10" dirty="0">
                          <a:solidFill>
                            <a:schemeClr val="bg1"/>
                          </a:solidFill>
                          <a:latin typeface="Century Gothic"/>
                          <a:cs typeface="Century Gothic"/>
                        </a:rPr>
                        <a:t>i</a:t>
                      </a:r>
                      <a:r>
                        <a:rPr sz="800" dirty="0">
                          <a:solidFill>
                            <a:schemeClr val="bg1"/>
                          </a:solidFill>
                          <a:latin typeface="Century Gothic"/>
                          <a:cs typeface="Century Gothic"/>
                        </a:rPr>
                        <a:t>ng</a:t>
                      </a:r>
                      <a:r>
                        <a:rPr sz="800" spc="-15" dirty="0">
                          <a:solidFill>
                            <a:schemeClr val="bg1"/>
                          </a:solidFill>
                          <a:latin typeface="Century Gothic"/>
                          <a:cs typeface="Century Gothic"/>
                        </a:rPr>
                        <a:t> </a:t>
                      </a:r>
                      <a:r>
                        <a:rPr sz="800" dirty="0">
                          <a:solidFill>
                            <a:schemeClr val="bg1"/>
                          </a:solidFill>
                          <a:latin typeface="Century Gothic"/>
                          <a:cs typeface="Century Gothic"/>
                        </a:rPr>
                        <a:t>e</a:t>
                      </a:r>
                      <a:r>
                        <a:rPr sz="800" spc="-20" dirty="0">
                          <a:solidFill>
                            <a:schemeClr val="bg1"/>
                          </a:solidFill>
                          <a:latin typeface="Century Gothic"/>
                          <a:cs typeface="Century Gothic"/>
                        </a:rPr>
                        <a:t>m</a:t>
                      </a:r>
                      <a:r>
                        <a:rPr sz="800" spc="-5" dirty="0">
                          <a:solidFill>
                            <a:schemeClr val="bg1"/>
                          </a:solidFill>
                          <a:latin typeface="Century Gothic"/>
                          <a:cs typeface="Century Gothic"/>
                        </a:rPr>
                        <a:t>p</a:t>
                      </a:r>
                      <a:r>
                        <a:rPr sz="800" dirty="0">
                          <a:solidFill>
                            <a:schemeClr val="bg1"/>
                          </a:solidFill>
                          <a:latin typeface="Century Gothic"/>
                          <a:cs typeface="Century Gothic"/>
                        </a:rPr>
                        <a:t>l</a:t>
                      </a:r>
                      <a:r>
                        <a:rPr sz="800" spc="-5" dirty="0">
                          <a:solidFill>
                            <a:schemeClr val="bg1"/>
                          </a:solidFill>
                          <a:latin typeface="Century Gothic"/>
                          <a:cs typeface="Century Gothic"/>
                        </a:rPr>
                        <a:t>oy</a:t>
                      </a:r>
                      <a:r>
                        <a:rPr sz="800" dirty="0">
                          <a:solidFill>
                            <a:schemeClr val="bg1"/>
                          </a:solidFill>
                          <a:latin typeface="Century Gothic"/>
                          <a:cs typeface="Century Gothic"/>
                        </a:rPr>
                        <a:t>e</a:t>
                      </a:r>
                      <a:r>
                        <a:rPr sz="800" spc="5" dirty="0">
                          <a:solidFill>
                            <a:schemeClr val="bg1"/>
                          </a:solidFill>
                          <a:latin typeface="Century Gothic"/>
                          <a:cs typeface="Century Gothic"/>
                        </a:rPr>
                        <a:t>r</a:t>
                      </a:r>
                      <a:r>
                        <a:rPr sz="800" dirty="0">
                          <a:solidFill>
                            <a:schemeClr val="bg1"/>
                          </a:solidFill>
                          <a:latin typeface="Century Gothic"/>
                          <a:cs typeface="Century Gothic"/>
                        </a:rPr>
                        <a:t>s </a:t>
                      </a:r>
                      <a:r>
                        <a:rPr sz="800" spc="-5" dirty="0">
                          <a:solidFill>
                            <a:schemeClr val="bg1"/>
                          </a:solidFill>
                          <a:latin typeface="Century Gothic"/>
                          <a:cs typeface="Century Gothic"/>
                        </a:rPr>
                        <a:t>oppo</a:t>
                      </a:r>
                      <a:r>
                        <a:rPr sz="800" spc="5" dirty="0">
                          <a:solidFill>
                            <a:schemeClr val="bg1"/>
                          </a:solidFill>
                          <a:latin typeface="Century Gothic"/>
                          <a:cs typeface="Century Gothic"/>
                        </a:rPr>
                        <a:t>r</a:t>
                      </a:r>
                      <a:r>
                        <a:rPr sz="800" spc="-5" dirty="0">
                          <a:solidFill>
                            <a:schemeClr val="bg1"/>
                          </a:solidFill>
                          <a:latin typeface="Century Gothic"/>
                          <a:cs typeface="Century Gothic"/>
                        </a:rPr>
                        <a:t>t</a:t>
                      </a:r>
                      <a:r>
                        <a:rPr sz="800" dirty="0">
                          <a:solidFill>
                            <a:schemeClr val="bg1"/>
                          </a:solidFill>
                          <a:latin typeface="Century Gothic"/>
                          <a:cs typeface="Century Gothic"/>
                        </a:rPr>
                        <a:t>un</a:t>
                      </a:r>
                      <a:r>
                        <a:rPr sz="800" spc="10" dirty="0">
                          <a:solidFill>
                            <a:schemeClr val="bg1"/>
                          </a:solidFill>
                          <a:latin typeface="Century Gothic"/>
                          <a:cs typeface="Century Gothic"/>
                        </a:rPr>
                        <a:t>i</a:t>
                      </a:r>
                      <a:r>
                        <a:rPr sz="800" spc="-20" dirty="0">
                          <a:solidFill>
                            <a:schemeClr val="bg1"/>
                          </a:solidFill>
                          <a:latin typeface="Century Gothic"/>
                          <a:cs typeface="Century Gothic"/>
                        </a:rPr>
                        <a:t>t</a:t>
                      </a:r>
                      <a:r>
                        <a:rPr sz="800" spc="10" dirty="0">
                          <a:solidFill>
                            <a:schemeClr val="bg1"/>
                          </a:solidFill>
                          <a:latin typeface="Century Gothic"/>
                          <a:cs typeface="Century Gothic"/>
                        </a:rPr>
                        <a:t>i</a:t>
                      </a:r>
                      <a:r>
                        <a:rPr sz="800" dirty="0">
                          <a:solidFill>
                            <a:schemeClr val="bg1"/>
                          </a:solidFill>
                          <a:latin typeface="Century Gothic"/>
                          <a:cs typeface="Century Gothic"/>
                        </a:rPr>
                        <a:t>es </a:t>
                      </a:r>
                      <a:r>
                        <a:rPr sz="800" spc="-10" dirty="0">
                          <a:solidFill>
                            <a:schemeClr val="bg1"/>
                          </a:solidFill>
                          <a:latin typeface="Century Gothic"/>
                          <a:cs typeface="Century Gothic"/>
                        </a:rPr>
                        <a:t>t</a:t>
                      </a:r>
                      <a:r>
                        <a:rPr sz="800" dirty="0">
                          <a:solidFill>
                            <a:schemeClr val="bg1"/>
                          </a:solidFill>
                          <a:latin typeface="Century Gothic"/>
                          <a:cs typeface="Century Gothic"/>
                        </a:rPr>
                        <a:t>o </a:t>
                      </a:r>
                      <a:r>
                        <a:rPr sz="800" spc="-20" dirty="0">
                          <a:solidFill>
                            <a:schemeClr val="bg1"/>
                          </a:solidFill>
                          <a:latin typeface="Century Gothic"/>
                          <a:cs typeface="Century Gothic"/>
                        </a:rPr>
                        <a:t>m</a:t>
                      </a:r>
                      <a:r>
                        <a:rPr sz="800" spc="-5" dirty="0">
                          <a:solidFill>
                            <a:schemeClr val="bg1"/>
                          </a:solidFill>
                          <a:latin typeface="Century Gothic"/>
                          <a:cs typeface="Century Gothic"/>
                        </a:rPr>
                        <a:t>a</a:t>
                      </a:r>
                      <a:r>
                        <a:rPr sz="800" spc="5" dirty="0">
                          <a:solidFill>
                            <a:schemeClr val="bg1"/>
                          </a:solidFill>
                          <a:latin typeface="Century Gothic"/>
                          <a:cs typeface="Century Gothic"/>
                        </a:rPr>
                        <a:t>r</a:t>
                      </a:r>
                      <a:r>
                        <a:rPr sz="800" dirty="0">
                          <a:solidFill>
                            <a:schemeClr val="bg1"/>
                          </a:solidFill>
                          <a:latin typeface="Century Gothic"/>
                          <a:cs typeface="Century Gothic"/>
                        </a:rPr>
                        <a:t>ket</a:t>
                      </a:r>
                      <a:r>
                        <a:rPr sz="800" spc="-5" dirty="0">
                          <a:solidFill>
                            <a:schemeClr val="bg1"/>
                          </a:solidFill>
                          <a:latin typeface="Century Gothic"/>
                          <a:cs typeface="Century Gothic"/>
                        </a:rPr>
                        <a:t> </a:t>
                      </a:r>
                      <a:r>
                        <a:rPr sz="800" spc="-10" dirty="0">
                          <a:solidFill>
                            <a:schemeClr val="bg1"/>
                          </a:solidFill>
                          <a:latin typeface="Century Gothic"/>
                          <a:cs typeface="Century Gothic"/>
                        </a:rPr>
                        <a:t>t</a:t>
                      </a:r>
                      <a:r>
                        <a:rPr sz="800" dirty="0">
                          <a:solidFill>
                            <a:schemeClr val="bg1"/>
                          </a:solidFill>
                          <a:latin typeface="Century Gothic"/>
                          <a:cs typeface="Century Gothic"/>
                        </a:rPr>
                        <a:t>heir</a:t>
                      </a:r>
                      <a:r>
                        <a:rPr sz="800" spc="-5" dirty="0">
                          <a:solidFill>
                            <a:schemeClr val="bg1"/>
                          </a:solidFill>
                          <a:latin typeface="Century Gothic"/>
                          <a:cs typeface="Century Gothic"/>
                        </a:rPr>
                        <a:t> </a:t>
                      </a:r>
                      <a:r>
                        <a:rPr sz="800" spc="10" dirty="0">
                          <a:solidFill>
                            <a:schemeClr val="bg1"/>
                          </a:solidFill>
                          <a:latin typeface="Century Gothic"/>
                          <a:cs typeface="Century Gothic"/>
                        </a:rPr>
                        <a:t>i</a:t>
                      </a:r>
                      <a:r>
                        <a:rPr sz="800" dirty="0">
                          <a:solidFill>
                            <a:schemeClr val="bg1"/>
                          </a:solidFill>
                          <a:latin typeface="Century Gothic"/>
                          <a:cs typeface="Century Gothic"/>
                        </a:rPr>
                        <a:t>n</a:t>
                      </a:r>
                      <a:r>
                        <a:rPr sz="800" spc="-5" dirty="0">
                          <a:solidFill>
                            <a:schemeClr val="bg1"/>
                          </a:solidFill>
                          <a:latin typeface="Century Gothic"/>
                          <a:cs typeface="Century Gothic"/>
                        </a:rPr>
                        <a:t>d</a:t>
                      </a:r>
                      <a:r>
                        <a:rPr sz="800" dirty="0">
                          <a:solidFill>
                            <a:schemeClr val="bg1"/>
                          </a:solidFill>
                          <a:latin typeface="Century Gothic"/>
                          <a:cs typeface="Century Gothic"/>
                        </a:rPr>
                        <a:t>u</a:t>
                      </a:r>
                      <a:r>
                        <a:rPr sz="800" spc="-5" dirty="0">
                          <a:solidFill>
                            <a:schemeClr val="bg1"/>
                          </a:solidFill>
                          <a:latin typeface="Century Gothic"/>
                          <a:cs typeface="Century Gothic"/>
                        </a:rPr>
                        <a:t>s</a:t>
                      </a:r>
                      <a:r>
                        <a:rPr sz="800" spc="-10" dirty="0">
                          <a:solidFill>
                            <a:schemeClr val="bg1"/>
                          </a:solidFill>
                          <a:latin typeface="Century Gothic"/>
                          <a:cs typeface="Century Gothic"/>
                        </a:rPr>
                        <a:t>t</a:t>
                      </a:r>
                      <a:r>
                        <a:rPr sz="800" spc="5" dirty="0">
                          <a:solidFill>
                            <a:schemeClr val="bg1"/>
                          </a:solidFill>
                          <a:latin typeface="Century Gothic"/>
                          <a:cs typeface="Century Gothic"/>
                        </a:rPr>
                        <a:t>r</a:t>
                      </a:r>
                      <a:r>
                        <a:rPr sz="800" spc="-5" dirty="0">
                          <a:solidFill>
                            <a:schemeClr val="bg1"/>
                          </a:solidFill>
                          <a:latin typeface="Century Gothic"/>
                          <a:cs typeface="Century Gothic"/>
                        </a:rPr>
                        <a:t>y</a:t>
                      </a:r>
                      <a:r>
                        <a:rPr sz="800" dirty="0">
                          <a:solidFill>
                            <a:schemeClr val="bg1"/>
                          </a:solidFill>
                          <a:latin typeface="Century Gothic"/>
                          <a:cs typeface="Century Gothic"/>
                        </a:rPr>
                        <a:t>.</a:t>
                      </a: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63556">
                <a:tc gridSpan="2">
                  <a:txBody>
                    <a:bodyPr/>
                    <a:lstStyle/>
                    <a:p>
                      <a:pPr marL="412115">
                        <a:lnSpc>
                          <a:spcPct val="100000"/>
                        </a:lnSpc>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ivi</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y</a:t>
                      </a:r>
                      <a:r>
                        <a:rPr sz="800" b="1" dirty="0">
                          <a:solidFill>
                            <a:schemeClr val="bg1"/>
                          </a:solidFill>
                          <a:latin typeface="Century Gothic"/>
                          <a:cs typeface="Century Gothic"/>
                        </a:rPr>
                        <a:t>:</a:t>
                      </a:r>
                      <a:r>
                        <a:rPr sz="800" b="1" spc="20" dirty="0">
                          <a:solidFill>
                            <a:schemeClr val="bg1"/>
                          </a:solidFill>
                          <a:latin typeface="Century Gothic"/>
                          <a:cs typeface="Century Gothic"/>
                        </a:rPr>
                        <a:t> </a:t>
                      </a:r>
                      <a:r>
                        <a:rPr sz="800" spc="-20" dirty="0">
                          <a:solidFill>
                            <a:schemeClr val="bg1"/>
                          </a:solidFill>
                          <a:latin typeface="Century Gothic"/>
                          <a:cs typeface="Century Gothic"/>
                        </a:rPr>
                        <a:t>(</a:t>
                      </a:r>
                      <a:r>
                        <a:rPr sz="800" spc="-10" dirty="0">
                          <a:solidFill>
                            <a:schemeClr val="bg1"/>
                          </a:solidFill>
                          <a:latin typeface="Century Gothic"/>
                          <a:cs typeface="Century Gothic"/>
                        </a:rPr>
                        <a:t>N</a:t>
                      </a:r>
                      <a:r>
                        <a:rPr sz="800" dirty="0">
                          <a:solidFill>
                            <a:schemeClr val="bg1"/>
                          </a:solidFill>
                          <a:latin typeface="Century Gothic"/>
                          <a:cs typeface="Century Gothic"/>
                        </a:rPr>
                        <a:t>ext</a:t>
                      </a:r>
                      <a:r>
                        <a:rPr sz="800" spc="-5" dirty="0">
                          <a:solidFill>
                            <a:schemeClr val="bg1"/>
                          </a:solidFill>
                          <a:latin typeface="Century Gothic"/>
                          <a:cs typeface="Century Gothic"/>
                        </a:rPr>
                        <a:t> </a:t>
                      </a:r>
                      <a:r>
                        <a:rPr sz="800" spc="10" dirty="0">
                          <a:solidFill>
                            <a:schemeClr val="bg1"/>
                          </a:solidFill>
                          <a:latin typeface="Century Gothic"/>
                          <a:cs typeface="Century Gothic"/>
                        </a:rPr>
                        <a:t>s</a:t>
                      </a:r>
                      <a:r>
                        <a:rPr sz="800" spc="-10" dirty="0">
                          <a:solidFill>
                            <a:schemeClr val="bg1"/>
                          </a:solidFill>
                          <a:latin typeface="Century Gothic"/>
                          <a:cs typeface="Century Gothic"/>
                        </a:rPr>
                        <a:t>t</a:t>
                      </a:r>
                      <a:r>
                        <a:rPr sz="800" dirty="0">
                          <a:solidFill>
                            <a:schemeClr val="bg1"/>
                          </a:solidFill>
                          <a:latin typeface="Century Gothic"/>
                          <a:cs typeface="Century Gothic"/>
                        </a:rPr>
                        <a:t>e</a:t>
                      </a:r>
                      <a:r>
                        <a:rPr sz="800" spc="-5" dirty="0">
                          <a:solidFill>
                            <a:schemeClr val="bg1"/>
                          </a:solidFill>
                          <a:latin typeface="Century Gothic"/>
                          <a:cs typeface="Century Gothic"/>
                        </a:rPr>
                        <a:t>ps</a:t>
                      </a:r>
                      <a:r>
                        <a:rPr sz="800" dirty="0">
                          <a:solidFill>
                            <a:schemeClr val="bg1"/>
                          </a:solidFill>
                          <a:latin typeface="Century Gothic"/>
                          <a:cs typeface="Century Gothic"/>
                        </a:rPr>
                        <a:t>)</a:t>
                      </a:r>
                      <a:endParaRPr sz="80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solidFill>
                      <a:srgbClr val="FF0000"/>
                    </a:solidFill>
                  </a:tcPr>
                </a:tc>
                <a:tc hMerge="1">
                  <a:txBody>
                    <a:bodyPr/>
                    <a:lstStyle/>
                    <a:p>
                      <a:endParaRPr/>
                    </a:p>
                  </a:txBody>
                  <a:tcPr marL="0" marR="0" marT="0" marB="0"/>
                </a:tc>
                <a:tc gridSpan="5">
                  <a:txBody>
                    <a:bodyPr/>
                    <a:lstStyle/>
                    <a:p>
                      <a:pPr algn="ctr">
                        <a:lnSpc>
                          <a:spcPct val="100000"/>
                        </a:lnSpc>
                      </a:pPr>
                      <a:r>
                        <a:rPr sz="800" b="1" spc="-10" dirty="0">
                          <a:solidFill>
                            <a:schemeClr val="bg1"/>
                          </a:solidFill>
                          <a:latin typeface="Century Gothic"/>
                          <a:cs typeface="Century Gothic"/>
                        </a:rPr>
                        <a:t>C</a:t>
                      </a:r>
                      <a:r>
                        <a:rPr sz="800" b="1" dirty="0">
                          <a:solidFill>
                            <a:schemeClr val="bg1"/>
                          </a:solidFill>
                          <a:latin typeface="Century Gothic"/>
                          <a:cs typeface="Century Gothic"/>
                        </a:rPr>
                        <a:t>onsi</a:t>
                      </a:r>
                      <a:r>
                        <a:rPr sz="800" b="1" spc="5" dirty="0">
                          <a:solidFill>
                            <a:schemeClr val="bg1"/>
                          </a:solidFill>
                          <a:latin typeface="Century Gothic"/>
                          <a:cs typeface="Century Gothic"/>
                        </a:rPr>
                        <a:t>d</a:t>
                      </a:r>
                      <a:r>
                        <a:rPr sz="800" b="1" dirty="0">
                          <a:solidFill>
                            <a:schemeClr val="bg1"/>
                          </a:solidFill>
                          <a:latin typeface="Century Gothic"/>
                          <a:cs typeface="Century Gothic"/>
                        </a:rPr>
                        <a:t>er</a:t>
                      </a:r>
                      <a:r>
                        <a:rPr sz="800" b="1" spc="5" dirty="0">
                          <a:solidFill>
                            <a:schemeClr val="bg1"/>
                          </a:solidFill>
                          <a:latin typeface="Century Gothic"/>
                          <a:cs typeface="Century Gothic"/>
                        </a:rPr>
                        <a:t>a</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a:solidFill>
                          <a:schemeClr val="bg1"/>
                        </a:solidFill>
                        <a:latin typeface="Century Gothic"/>
                        <a:cs typeface="Century Gothic"/>
                      </a:endParaRPr>
                    </a:p>
                  </a:txBody>
                  <a:tcPr marL="0" marR="0" marT="0" marB="0">
                    <a:lnL w="7365">
                      <a:solidFill>
                        <a:srgbClr val="000000"/>
                      </a:solidFill>
                      <a:prstDash val="solid"/>
                    </a:lnL>
                    <a:lnR w="7378">
                      <a:solidFill>
                        <a:srgbClr val="000000"/>
                      </a:solidFill>
                      <a:prstDash val="solid"/>
                    </a:lnR>
                    <a:lnT w="7366">
                      <a:solidFill>
                        <a:srgbClr val="000000"/>
                      </a:solidFill>
                      <a:prstDash val="solid"/>
                    </a:lnT>
                    <a:lnB w="7378">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11760">
                        <a:lnSpc>
                          <a:spcPct val="100000"/>
                        </a:lnSpc>
                      </a:pPr>
                      <a:r>
                        <a:rPr sz="800" b="1" spc="5" dirty="0">
                          <a:solidFill>
                            <a:schemeClr val="bg1"/>
                          </a:solidFill>
                          <a:latin typeface="Century Gothic"/>
                          <a:cs typeface="Century Gothic"/>
                        </a:rPr>
                        <a:t>T</a:t>
                      </a:r>
                      <a:r>
                        <a:rPr sz="800" b="1" dirty="0">
                          <a:solidFill>
                            <a:schemeClr val="bg1"/>
                          </a:solidFill>
                          <a:latin typeface="Century Gothic"/>
                          <a:cs typeface="Century Gothic"/>
                        </a:rPr>
                        <a:t>i</a:t>
                      </a:r>
                      <a:r>
                        <a:rPr sz="800" b="1" spc="5" dirty="0">
                          <a:solidFill>
                            <a:schemeClr val="bg1"/>
                          </a:solidFill>
                          <a:latin typeface="Century Gothic"/>
                          <a:cs typeface="Century Gothic"/>
                        </a:rPr>
                        <a:t>m</a:t>
                      </a:r>
                      <a:r>
                        <a:rPr sz="800" b="1" dirty="0">
                          <a:solidFill>
                            <a:schemeClr val="bg1"/>
                          </a:solidFill>
                          <a:latin typeface="Century Gothic"/>
                          <a:cs typeface="Century Gothic"/>
                        </a:rPr>
                        <a:t>eline</a:t>
                      </a:r>
                      <a:endParaRPr sz="800">
                        <a:solidFill>
                          <a:schemeClr val="bg1"/>
                        </a:solidFill>
                        <a:latin typeface="Century Gothic"/>
                        <a:cs typeface="Century Gothic"/>
                      </a:endParaRPr>
                    </a:p>
                  </a:txBody>
                  <a:tcPr marL="0" marR="0" marT="0" marB="0">
                    <a:lnL w="7378">
                      <a:solidFill>
                        <a:srgbClr val="000000"/>
                      </a:solidFill>
                      <a:prstDash val="solid"/>
                    </a:lnL>
                    <a:lnR w="7378">
                      <a:solidFill>
                        <a:srgbClr val="000000"/>
                      </a:solidFill>
                      <a:prstDash val="solid"/>
                    </a:lnR>
                    <a:lnT w="7366">
                      <a:solidFill>
                        <a:srgbClr val="000000"/>
                      </a:solidFill>
                      <a:prstDash val="solid"/>
                    </a:lnT>
                    <a:lnB w="7378">
                      <a:solidFill>
                        <a:srgbClr val="000000"/>
                      </a:solidFill>
                      <a:prstDash val="solid"/>
                    </a:lnB>
                    <a:solidFill>
                      <a:srgbClr val="FF0000"/>
                    </a:solidFill>
                  </a:tcPr>
                </a:tc>
                <a:tc>
                  <a:txBody>
                    <a:bodyPr/>
                    <a:lstStyle/>
                    <a:p>
                      <a:pPr marL="108585">
                        <a:lnSpc>
                          <a:spcPct val="100000"/>
                        </a:lnSpc>
                      </a:pPr>
                      <a:r>
                        <a:rPr sz="800" b="1" spc="5" dirty="0">
                          <a:solidFill>
                            <a:schemeClr val="bg1"/>
                          </a:solidFill>
                          <a:latin typeface="Century Gothic"/>
                          <a:cs typeface="Century Gothic"/>
                        </a:rPr>
                        <a:t>R</a:t>
                      </a:r>
                      <a:r>
                        <a:rPr sz="800" b="1" dirty="0">
                          <a:solidFill>
                            <a:schemeClr val="bg1"/>
                          </a:solidFill>
                          <a:latin typeface="Century Gothic"/>
                          <a:cs typeface="Century Gothic"/>
                        </a:rPr>
                        <a:t>es</a:t>
                      </a:r>
                      <a:r>
                        <a:rPr sz="800" b="1" spc="5" dirty="0">
                          <a:solidFill>
                            <a:schemeClr val="bg1"/>
                          </a:solidFill>
                          <a:latin typeface="Century Gothic"/>
                          <a:cs typeface="Century Gothic"/>
                        </a:rPr>
                        <a:t>p</a:t>
                      </a:r>
                      <a:r>
                        <a:rPr sz="800" b="1" dirty="0">
                          <a:solidFill>
                            <a:schemeClr val="bg1"/>
                          </a:solidFill>
                          <a:latin typeface="Century Gothic"/>
                          <a:cs typeface="Century Gothic"/>
                        </a:rPr>
                        <a:t>onsi</a:t>
                      </a:r>
                      <a:r>
                        <a:rPr sz="800" b="1" spc="5" dirty="0">
                          <a:solidFill>
                            <a:schemeClr val="bg1"/>
                          </a:solidFill>
                          <a:latin typeface="Century Gothic"/>
                          <a:cs typeface="Century Gothic"/>
                        </a:rPr>
                        <a:t>b</a:t>
                      </a:r>
                      <a:r>
                        <a:rPr sz="800" b="1" dirty="0">
                          <a:solidFill>
                            <a:schemeClr val="bg1"/>
                          </a:solidFill>
                          <a:latin typeface="Century Gothic"/>
                          <a:cs typeface="Century Gothic"/>
                        </a:rPr>
                        <a:t>ili</a:t>
                      </a:r>
                      <a:r>
                        <a:rPr sz="800" b="1" spc="-10" dirty="0">
                          <a:solidFill>
                            <a:schemeClr val="bg1"/>
                          </a:solidFill>
                          <a:latin typeface="Century Gothic"/>
                          <a:cs typeface="Century Gothic"/>
                        </a:rPr>
                        <a:t>t</a:t>
                      </a:r>
                      <a:r>
                        <a:rPr sz="800" b="1" dirty="0">
                          <a:solidFill>
                            <a:schemeClr val="bg1"/>
                          </a:solidFill>
                          <a:latin typeface="Century Gothic"/>
                          <a:cs typeface="Century Gothic"/>
                        </a:rPr>
                        <a:t>y</a:t>
                      </a:r>
                      <a:endParaRPr sz="800" dirty="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solidFill>
                      <a:srgbClr val="FF0000"/>
                    </a:solidFill>
                  </a:tcPr>
                </a:tc>
                <a:extLst>
                  <a:ext uri="{0D108BD9-81ED-4DB2-BD59-A6C34878D82A}">
                    <a16:rowId xmlns:a16="http://schemas.microsoft.com/office/drawing/2014/main" val="10003"/>
                  </a:ext>
                </a:extLst>
              </a:tr>
              <a:tr h="1225032">
                <a:tc gridSpan="2">
                  <a:txBody>
                    <a:bodyPr/>
                    <a:lstStyle/>
                    <a:p>
                      <a:pPr marL="64135" marR="69850">
                        <a:lnSpc>
                          <a:spcPct val="102000"/>
                        </a:lnSpc>
                      </a:pPr>
                      <a:r>
                        <a:rPr sz="800" dirty="0">
                          <a:latin typeface="Century Gothic"/>
                          <a:cs typeface="Century Gothic"/>
                        </a:rPr>
                        <a:t>C</a:t>
                      </a:r>
                      <a:r>
                        <a:rPr sz="800" spc="-5" dirty="0">
                          <a:latin typeface="Century Gothic"/>
                          <a:cs typeface="Century Gothic"/>
                        </a:rPr>
                        <a:t>o</a:t>
                      </a:r>
                      <a:r>
                        <a:rPr sz="800" dirty="0">
                          <a:latin typeface="Century Gothic"/>
                          <a:cs typeface="Century Gothic"/>
                        </a:rPr>
                        <a:t>lle</a:t>
                      </a:r>
                      <a:r>
                        <a:rPr sz="800" spc="-10" dirty="0">
                          <a:latin typeface="Century Gothic"/>
                          <a:cs typeface="Century Gothic"/>
                        </a:rPr>
                        <a:t>g</a:t>
                      </a:r>
                      <a:r>
                        <a:rPr sz="800" dirty="0">
                          <a:latin typeface="Century Gothic"/>
                          <a:cs typeface="Century Gothic"/>
                        </a:rPr>
                        <a:t>es </a:t>
                      </a:r>
                      <a:r>
                        <a:rPr sz="800" spc="-5" dirty="0">
                          <a:latin typeface="Century Gothic"/>
                          <a:cs typeface="Century Gothic"/>
                        </a:rPr>
                        <a:t>d</a:t>
                      </a:r>
                      <a:r>
                        <a:rPr sz="800" dirty="0">
                          <a:latin typeface="Century Gothic"/>
                          <a:cs typeface="Century Gothic"/>
                        </a:rPr>
                        <a:t>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a:t>
                      </a:r>
                      <a:r>
                        <a:rPr sz="800" dirty="0">
                          <a:latin typeface="Century Gothic"/>
                          <a:cs typeface="Century Gothic"/>
                        </a:rPr>
                        <a:t>p </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a</a:t>
                      </a:r>
                      <a:r>
                        <a:rPr sz="800" spc="5" dirty="0">
                          <a:latin typeface="Century Gothic"/>
                          <a:cs typeface="Century Gothic"/>
                        </a:rPr>
                        <a:t>c</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 </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a</a:t>
                      </a:r>
                      <a:r>
                        <a:rPr sz="800" dirty="0">
                          <a:latin typeface="Century Gothic"/>
                          <a:cs typeface="Century Gothic"/>
                        </a:rPr>
                        <a:t>n</a:t>
                      </a:r>
                      <a:r>
                        <a:rPr sz="800" spc="15" dirty="0">
                          <a:latin typeface="Century Gothic"/>
                          <a:cs typeface="Century Gothic"/>
                        </a:rPr>
                        <a:t> </a:t>
                      </a:r>
                      <a:r>
                        <a:rPr sz="800" spc="-35" dirty="0">
                          <a:latin typeface="Century Gothic"/>
                          <a:cs typeface="Century Gothic"/>
                        </a:rPr>
                        <a:t>(</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5"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dirty="0">
                          <a:latin typeface="Century Gothic"/>
                          <a:cs typeface="Century Gothic"/>
                        </a:rPr>
                        <a:t>p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15" dirty="0">
                          <a:latin typeface="Century Gothic"/>
                          <a:cs typeface="Century Gothic"/>
                        </a:rPr>
                        <a:t>s</a:t>
                      </a:r>
                      <a:r>
                        <a:rPr sz="800" spc="5" dirty="0">
                          <a:latin typeface="Century Gothic"/>
                          <a:cs typeface="Century Gothic"/>
                        </a:rPr>
                        <a:t>c</a:t>
                      </a:r>
                      <a:r>
                        <a:rPr sz="800" spc="-10" dirty="0">
                          <a:latin typeface="Century Gothic"/>
                          <a:cs typeface="Century Gothic"/>
                        </a:rPr>
                        <a:t>h</a:t>
                      </a:r>
                      <a:r>
                        <a:rPr sz="800" spc="-5" dirty="0">
                          <a:latin typeface="Century Gothic"/>
                          <a:cs typeface="Century Gothic"/>
                        </a:rPr>
                        <a:t>oo</a:t>
                      </a:r>
                      <a:r>
                        <a:rPr sz="800" dirty="0">
                          <a:latin typeface="Century Gothic"/>
                          <a:cs typeface="Century Gothic"/>
                        </a:rPr>
                        <a:t>l</a:t>
                      </a:r>
                      <a:r>
                        <a:rPr sz="800" spc="-5" dirty="0">
                          <a:latin typeface="Century Gothic"/>
                          <a:cs typeface="Century Gothic"/>
                        </a:rPr>
                        <a:t>s) </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o</a:t>
                      </a:r>
                      <a:r>
                        <a:rPr sz="800" dirty="0">
                          <a:latin typeface="Century Gothic"/>
                          <a:cs typeface="Century Gothic"/>
                        </a:rPr>
                        <a:t>u</a:t>
                      </a:r>
                      <a:r>
                        <a:rPr sz="800" spc="-10" dirty="0">
                          <a:latin typeface="Century Gothic"/>
                          <a:cs typeface="Century Gothic"/>
                        </a:rPr>
                        <a:t>t</a:t>
                      </a:r>
                      <a:r>
                        <a:rPr sz="800" dirty="0">
                          <a:latin typeface="Century Gothic"/>
                          <a:cs typeface="Century Gothic"/>
                        </a:rPr>
                        <a:t>l</a:t>
                      </a:r>
                      <a:r>
                        <a:rPr sz="800" spc="10" dirty="0">
                          <a:latin typeface="Century Gothic"/>
                          <a:cs typeface="Century Gothic"/>
                        </a:rPr>
                        <a:t>i</a:t>
                      </a:r>
                      <a:r>
                        <a:rPr sz="800" dirty="0">
                          <a:latin typeface="Century Gothic"/>
                          <a:cs typeface="Century Gothic"/>
                        </a:rPr>
                        <a:t>nes x </a:t>
                      </a:r>
                      <a:r>
                        <a:rPr sz="800" spc="-10" dirty="0">
                          <a:latin typeface="Century Gothic"/>
                          <a:cs typeface="Century Gothic"/>
                        </a:rPr>
                        <a:t>n</a:t>
                      </a:r>
                      <a:r>
                        <a:rPr sz="800" dirty="0">
                          <a:latin typeface="Century Gothic"/>
                          <a:cs typeface="Century Gothic"/>
                        </a:rPr>
                        <a:t>u</a:t>
                      </a:r>
                      <a:r>
                        <a:rPr sz="800" spc="-20" dirty="0">
                          <a:latin typeface="Century Gothic"/>
                          <a:cs typeface="Century Gothic"/>
                        </a:rPr>
                        <a:t>m</a:t>
                      </a:r>
                      <a:r>
                        <a:rPr sz="800" spc="-5" dirty="0">
                          <a:latin typeface="Century Gothic"/>
                          <a:cs typeface="Century Gothic"/>
                        </a:rPr>
                        <a:t>b</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 </a:t>
                      </a:r>
                      <a:r>
                        <a:rPr sz="800" spc="-5" dirty="0">
                          <a:latin typeface="Century Gothic"/>
                          <a:cs typeface="Century Gothic"/>
                        </a:rPr>
                        <a:t>a</a:t>
                      </a:r>
                      <a:r>
                        <a:rPr sz="800" spc="5" dirty="0">
                          <a:latin typeface="Century Gothic"/>
                          <a:cs typeface="Century Gothic"/>
                        </a:rPr>
                        <a:t>c</a:t>
                      </a:r>
                      <a:r>
                        <a:rPr sz="800" spc="-5" dirty="0">
                          <a:latin typeface="Century Gothic"/>
                          <a:cs typeface="Century Gothic"/>
                        </a:rPr>
                        <a:t>t</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es</a:t>
                      </a:r>
                      <a:r>
                        <a:rPr sz="800" spc="-10" dirty="0">
                          <a:latin typeface="Century Gothic"/>
                          <a:cs typeface="Century Gothic"/>
                        </a:rPr>
                        <a:t>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20" dirty="0">
                          <a:latin typeface="Century Gothic"/>
                          <a:cs typeface="Century Gothic"/>
                        </a:rPr>
                        <a:t>m</a:t>
                      </a:r>
                      <a:r>
                        <a:rPr sz="800" spc="-5" dirty="0">
                          <a:latin typeface="Century Gothic"/>
                          <a:cs typeface="Century Gothic"/>
                        </a:rPr>
                        <a:t>o</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ad</a:t>
                      </a:r>
                      <a:r>
                        <a:rPr sz="800" spc="-10" dirty="0">
                          <a:latin typeface="Century Gothic"/>
                          <a:cs typeface="Century Gothic"/>
                        </a:rPr>
                        <a:t>v</a:t>
                      </a:r>
                      <a:r>
                        <a:rPr sz="800" dirty="0">
                          <a:latin typeface="Century Gothic"/>
                          <a:cs typeface="Century Gothic"/>
                        </a:rPr>
                        <a:t>.</a:t>
                      </a:r>
                      <a:r>
                        <a:rPr sz="800" spc="5" dirty="0">
                          <a:latin typeface="Century Gothic"/>
                          <a:cs typeface="Century Gothic"/>
                        </a:rPr>
                        <a:t> </a:t>
                      </a:r>
                      <a:r>
                        <a:rPr sz="800" spc="-20" dirty="0">
                          <a:latin typeface="Century Gothic"/>
                          <a:cs typeface="Century Gothic"/>
                        </a:rPr>
                        <a:t>m</a:t>
                      </a:r>
                      <a:r>
                        <a:rPr sz="800" spc="5" dirty="0">
                          <a:latin typeface="Century Gothic"/>
                          <a:cs typeface="Century Gothic"/>
                        </a:rPr>
                        <a:t>f</a:t>
                      </a:r>
                      <a:r>
                        <a:rPr sz="800" dirty="0">
                          <a:latin typeface="Century Gothic"/>
                          <a:cs typeface="Century Gothic"/>
                        </a:rPr>
                        <a:t>g </a:t>
                      </a:r>
                      <a:r>
                        <a:rPr sz="800" spc="-10" dirty="0">
                          <a:latin typeface="Century Gothic"/>
                          <a:cs typeface="Century Gothic"/>
                        </a:rPr>
                        <a:t>t</a:t>
                      </a:r>
                      <a:r>
                        <a:rPr sz="800" dirty="0">
                          <a:latin typeface="Century Gothic"/>
                          <a:cs typeface="Century Gothic"/>
                        </a:rPr>
                        <a:t>o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a:t>
                      </a:r>
                      <a:r>
                        <a:rPr sz="800" spc="10"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he</a:t>
                      </a:r>
                      <a:r>
                        <a:rPr sz="800" spc="5" dirty="0">
                          <a:latin typeface="Century Gothic"/>
                          <a:cs typeface="Century Gothic"/>
                        </a:rPr>
                        <a:t>r</a:t>
                      </a:r>
                      <a:r>
                        <a:rPr sz="800" dirty="0">
                          <a:latin typeface="Century Gothic"/>
                          <a:cs typeface="Century Gothic"/>
                        </a:rPr>
                        <a:t>s</a:t>
                      </a:r>
                      <a:endParaRPr sz="800">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5">
                      <a:solidFill>
                        <a:srgbClr val="000000"/>
                      </a:solidFill>
                      <a:prstDash val="solid"/>
                    </a:lnB>
                  </a:tcPr>
                </a:tc>
                <a:tc hMerge="1">
                  <a:txBody>
                    <a:bodyPr/>
                    <a:lstStyle/>
                    <a:p>
                      <a:endParaRPr/>
                    </a:p>
                  </a:txBody>
                  <a:tcPr marL="0" marR="0" marT="0" marB="0"/>
                </a:tc>
                <a:tc gridSpan="5">
                  <a:txBody>
                    <a:bodyPr/>
                    <a:lstStyle/>
                    <a:p>
                      <a:pPr marL="62865" marR="260350" indent="-635">
                        <a:lnSpc>
                          <a:spcPct val="102200"/>
                        </a:lnSpc>
                      </a:pP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a</a:t>
                      </a:r>
                      <a:r>
                        <a:rPr sz="800" spc="-10" dirty="0">
                          <a:latin typeface="Century Gothic"/>
                          <a:cs typeface="Century Gothic"/>
                        </a:rPr>
                        <a:t>r</a:t>
                      </a:r>
                      <a:r>
                        <a:rPr sz="800" spc="5" dirty="0">
                          <a:latin typeface="Century Gothic"/>
                          <a:cs typeface="Century Gothic"/>
                        </a:rPr>
                        <a:t>c</a:t>
                      </a:r>
                      <a:r>
                        <a:rPr sz="800" dirty="0">
                          <a:latin typeface="Century Gothic"/>
                          <a:cs typeface="Century Gothic"/>
                        </a:rPr>
                        <a:t>h</a:t>
                      </a:r>
                      <a:r>
                        <a:rPr sz="800" spc="5" dirty="0">
                          <a:latin typeface="Century Gothic"/>
                          <a:cs typeface="Century Gothic"/>
                        </a:rPr>
                        <a:t> </a:t>
                      </a:r>
                      <a:r>
                        <a:rPr sz="800" spc="-10" dirty="0">
                          <a:latin typeface="Century Gothic"/>
                          <a:cs typeface="Century Gothic"/>
                        </a:rPr>
                        <a:t>t</a:t>
                      </a:r>
                      <a:r>
                        <a:rPr sz="800" spc="-5" dirty="0">
                          <a:latin typeface="Century Gothic"/>
                          <a:cs typeface="Century Gothic"/>
                        </a:rPr>
                        <a:t>oo</a:t>
                      </a:r>
                      <a:r>
                        <a:rPr sz="800" dirty="0">
                          <a:latin typeface="Century Gothic"/>
                          <a:cs typeface="Century Gothic"/>
                        </a:rPr>
                        <a:t>ls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so</a:t>
                      </a:r>
                      <a:r>
                        <a:rPr sz="800" spc="-10" dirty="0">
                          <a:latin typeface="Century Gothic"/>
                          <a:cs typeface="Century Gothic"/>
                        </a:rPr>
                        <a:t>u</a:t>
                      </a:r>
                      <a:r>
                        <a:rPr sz="800" spc="5" dirty="0">
                          <a:latin typeface="Century Gothic"/>
                          <a:cs typeface="Century Gothic"/>
                        </a:rPr>
                        <a:t>r</a:t>
                      </a:r>
                      <a:r>
                        <a:rPr sz="800" spc="-10" dirty="0">
                          <a:latin typeface="Century Gothic"/>
                          <a:cs typeface="Century Gothic"/>
                        </a:rPr>
                        <a:t>c</a:t>
                      </a:r>
                      <a:r>
                        <a:rPr sz="800" dirty="0">
                          <a:latin typeface="Century Gothic"/>
                          <a:cs typeface="Century Gothic"/>
                        </a:rPr>
                        <a:t>es</a:t>
                      </a:r>
                      <a:r>
                        <a:rPr sz="800" spc="10" dirty="0">
                          <a:latin typeface="Century Gothic"/>
                          <a:cs typeface="Century Gothic"/>
                        </a:rPr>
                        <a:t> </a:t>
                      </a:r>
                      <a:r>
                        <a:rPr sz="800" spc="-35" dirty="0">
                          <a:latin typeface="Century Gothic"/>
                          <a:cs typeface="Century Gothic"/>
                        </a:rPr>
                        <a:t>(</a:t>
                      </a:r>
                      <a:r>
                        <a:rPr sz="800" spc="-5" dirty="0">
                          <a:latin typeface="Century Gothic"/>
                          <a:cs typeface="Century Gothic"/>
                        </a:rPr>
                        <a:t>p</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f</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ab</a:t>
                      </a:r>
                      <a:r>
                        <a:rPr sz="800" dirty="0">
                          <a:latin typeface="Century Gothic"/>
                          <a:cs typeface="Century Gothic"/>
                        </a:rPr>
                        <a:t>ly </a:t>
                      </a:r>
                      <a:r>
                        <a:rPr sz="800" spc="5" dirty="0">
                          <a:latin typeface="Century Gothic"/>
                          <a:cs typeface="Century Gothic"/>
                        </a:rPr>
                        <a:t>fr</a:t>
                      </a:r>
                      <a:r>
                        <a:rPr sz="800" dirty="0">
                          <a:latin typeface="Century Gothic"/>
                          <a:cs typeface="Century Gothic"/>
                        </a:rPr>
                        <a:t>ee</a:t>
                      </a:r>
                      <a:r>
                        <a:rPr sz="800" spc="-10" dirty="0">
                          <a:latin typeface="Century Gothic"/>
                          <a:cs typeface="Century Gothic"/>
                        </a:rPr>
                        <a:t> </a:t>
                      </a:r>
                      <a:r>
                        <a:rPr sz="800" spc="-5" dirty="0">
                          <a:latin typeface="Century Gothic"/>
                          <a:cs typeface="Century Gothic"/>
                        </a:rPr>
                        <a:t>o</a:t>
                      </a:r>
                      <a:r>
                        <a:rPr sz="800" dirty="0">
                          <a:latin typeface="Century Gothic"/>
                          <a:cs typeface="Century Gothic"/>
                        </a:rPr>
                        <a:t>ne</a:t>
                      </a:r>
                      <a:r>
                        <a:rPr sz="800" spc="-15" dirty="0">
                          <a:latin typeface="Century Gothic"/>
                          <a:cs typeface="Century Gothic"/>
                        </a:rPr>
                        <a:t>s</a:t>
                      </a:r>
                      <a:r>
                        <a:rPr sz="800" spc="10" dirty="0">
                          <a:latin typeface="Century Gothic"/>
                          <a:cs typeface="Century Gothic"/>
                        </a:rPr>
                        <a:t>!</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v</a:t>
                      </a:r>
                      <a:r>
                        <a:rPr sz="800" spc="-5" dirty="0">
                          <a:latin typeface="Century Gothic"/>
                          <a:cs typeface="Century Gothic"/>
                        </a:rPr>
                        <a:t>a</a:t>
                      </a:r>
                      <a:r>
                        <a:rPr sz="800" dirty="0">
                          <a:latin typeface="Century Gothic"/>
                          <a:cs typeface="Century Gothic"/>
                        </a:rPr>
                        <a:t>lue</a:t>
                      </a:r>
                      <a:r>
                        <a:rPr sz="800" spc="5" dirty="0">
                          <a:latin typeface="Century Gothic"/>
                          <a:cs typeface="Century Gothic"/>
                        </a:rPr>
                        <a:t> </a:t>
                      </a:r>
                      <a:r>
                        <a:rPr sz="800" spc="-5" dirty="0">
                          <a:latin typeface="Century Gothic"/>
                          <a:cs typeface="Century Gothic"/>
                        </a:rPr>
                        <a:t>w</a:t>
                      </a:r>
                      <a:r>
                        <a:rPr sz="800" dirty="0">
                          <a:latin typeface="Century Gothic"/>
                          <a:cs typeface="Century Gothic"/>
                        </a:rPr>
                        <a:t>hen</a:t>
                      </a:r>
                      <a:r>
                        <a:rPr sz="800" spc="5" dirty="0">
                          <a:latin typeface="Century Gothic"/>
                          <a:cs typeface="Century Gothic"/>
                        </a:rPr>
                        <a:t> </a:t>
                      </a:r>
                      <a:r>
                        <a:rPr sz="800" spc="-5" dirty="0">
                          <a:latin typeface="Century Gothic"/>
                          <a:cs typeface="Century Gothic"/>
                        </a:rPr>
                        <a:t>wo</a:t>
                      </a:r>
                      <a:r>
                        <a:rPr sz="800" spc="5" dirty="0">
                          <a:latin typeface="Century Gothic"/>
                          <a:cs typeface="Century Gothic"/>
                        </a:rPr>
                        <a:t>r</a:t>
                      </a:r>
                      <a:r>
                        <a:rPr sz="800" spc="-10" dirty="0">
                          <a:latin typeface="Century Gothic"/>
                          <a:cs typeface="Century Gothic"/>
                        </a:rPr>
                        <a:t>k</a:t>
                      </a:r>
                      <a:r>
                        <a:rPr sz="800" spc="10" dirty="0">
                          <a:latin typeface="Century Gothic"/>
                          <a:cs typeface="Century Gothic"/>
                        </a:rPr>
                        <a:t>i</a:t>
                      </a:r>
                      <a:r>
                        <a:rPr sz="800" dirty="0">
                          <a:latin typeface="Century Gothic"/>
                          <a:cs typeface="Century Gothic"/>
                        </a:rPr>
                        <a:t>ng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ts</a:t>
                      </a:r>
                      <a:r>
                        <a:rPr sz="800" dirty="0">
                          <a:latin typeface="Century Gothic"/>
                          <a:cs typeface="Century Gothic"/>
                        </a:rPr>
                        <a:t>.</a:t>
                      </a:r>
                      <a:endParaRPr sz="800">
                        <a:latin typeface="Century Gothic"/>
                        <a:cs typeface="Century Gothic"/>
                      </a:endParaRPr>
                    </a:p>
                    <a:p>
                      <a:pPr marL="63500" marR="250825">
                        <a:lnSpc>
                          <a:spcPct val="102200"/>
                        </a:lnSpc>
                        <a:spcBef>
                          <a:spcPts val="585"/>
                        </a:spcBef>
                      </a:pPr>
                      <a:r>
                        <a:rPr sz="800" spc="-15" dirty="0">
                          <a:latin typeface="Century Gothic"/>
                          <a:cs typeface="Century Gothic"/>
                        </a:rPr>
                        <a:t>T</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nk</a:t>
                      </a:r>
                      <a:r>
                        <a:rPr sz="800" spc="5" dirty="0">
                          <a:latin typeface="Century Gothic"/>
                          <a:cs typeface="Century Gothic"/>
                        </a:rPr>
                        <a:t> </a:t>
                      </a:r>
                      <a:r>
                        <a:rPr sz="800" spc="-5" dirty="0">
                          <a:latin typeface="Century Gothic"/>
                          <a:cs typeface="Century Gothic"/>
                        </a:rPr>
                        <a:t>abo</a:t>
                      </a:r>
                      <a:r>
                        <a:rPr sz="800" dirty="0">
                          <a:latin typeface="Century Gothic"/>
                          <a:cs typeface="Century Gothic"/>
                        </a:rPr>
                        <a:t>ut</a:t>
                      </a:r>
                      <a:r>
                        <a:rPr sz="800" spc="-5" dirty="0">
                          <a:latin typeface="Century Gothic"/>
                          <a:cs typeface="Century Gothic"/>
                        </a:rPr>
                        <a:t> o</a:t>
                      </a:r>
                      <a:r>
                        <a:rPr sz="800" dirty="0">
                          <a:latin typeface="Century Gothic"/>
                          <a:cs typeface="Century Gothic"/>
                        </a:rPr>
                        <a:t>u</a:t>
                      </a:r>
                      <a:r>
                        <a:rPr sz="800" spc="-10" dirty="0">
                          <a:latin typeface="Century Gothic"/>
                          <a:cs typeface="Century Gothic"/>
                        </a:rPr>
                        <a:t>t</a:t>
                      </a:r>
                      <a:r>
                        <a:rPr sz="800" spc="5" dirty="0">
                          <a:latin typeface="Century Gothic"/>
                          <a:cs typeface="Century Gothic"/>
                        </a:rPr>
                        <a:t>c</a:t>
                      </a:r>
                      <a:r>
                        <a:rPr sz="800" spc="-5" dirty="0">
                          <a:latin typeface="Century Gothic"/>
                          <a:cs typeface="Century Gothic"/>
                        </a:rPr>
                        <a:t>o</a:t>
                      </a:r>
                      <a:r>
                        <a:rPr sz="800" spc="-20" dirty="0">
                          <a:latin typeface="Century Gothic"/>
                          <a:cs typeface="Century Gothic"/>
                        </a:rPr>
                        <a:t>m</a:t>
                      </a:r>
                      <a:r>
                        <a:rPr sz="800" dirty="0">
                          <a:latin typeface="Century Gothic"/>
                          <a:cs typeface="Century Gothic"/>
                        </a:rPr>
                        <a:t>es </a:t>
                      </a:r>
                      <a:r>
                        <a:rPr sz="800" spc="-5" dirty="0">
                          <a:latin typeface="Century Gothic"/>
                          <a:cs typeface="Century Gothic"/>
                        </a:rPr>
                        <a:t>w</a:t>
                      </a:r>
                      <a:r>
                        <a:rPr sz="800" dirty="0">
                          <a:latin typeface="Century Gothic"/>
                          <a:cs typeface="Century Gothic"/>
                        </a:rPr>
                        <a:t>hen</a:t>
                      </a:r>
                      <a:r>
                        <a:rPr sz="800" spc="5" dirty="0">
                          <a:latin typeface="Century Gothic"/>
                          <a:cs typeface="Century Gothic"/>
                        </a:rPr>
                        <a:t> </a:t>
                      </a:r>
                      <a:r>
                        <a:rPr sz="800" spc="-5" dirty="0">
                          <a:latin typeface="Century Gothic"/>
                          <a:cs typeface="Century Gothic"/>
                        </a:rPr>
                        <a:t>d</a:t>
                      </a:r>
                      <a:r>
                        <a:rPr sz="800" dirty="0">
                          <a:latin typeface="Century Gothic"/>
                          <a:cs typeface="Century Gothic"/>
                        </a:rPr>
                        <a:t>e</a:t>
                      </a:r>
                      <a:r>
                        <a:rPr sz="800" spc="-10" dirty="0">
                          <a:latin typeface="Century Gothic"/>
                          <a:cs typeface="Century Gothic"/>
                        </a:rPr>
                        <a:t>v</a:t>
                      </a:r>
                      <a:r>
                        <a:rPr sz="800" dirty="0">
                          <a:latin typeface="Century Gothic"/>
                          <a:cs typeface="Century Gothic"/>
                        </a:rPr>
                        <a:t>el</a:t>
                      </a:r>
                      <a:r>
                        <a:rPr sz="800" spc="-5" dirty="0">
                          <a:latin typeface="Century Gothic"/>
                          <a:cs typeface="Century Gothic"/>
                        </a:rPr>
                        <a:t>op</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a:t>
                      </a:r>
                      <a:r>
                        <a:rPr sz="800" spc="-10" dirty="0">
                          <a:latin typeface="Century Gothic"/>
                          <a:cs typeface="Century Gothic"/>
                        </a:rPr>
                        <a:t>n</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ies </a:t>
                      </a:r>
                      <a:r>
                        <a:rPr sz="800" spc="-10"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a:t>
                      </a:r>
                      <a:r>
                        <a:rPr sz="800" dirty="0">
                          <a:latin typeface="Century Gothic"/>
                          <a:cs typeface="Century Gothic"/>
                        </a:rPr>
                        <a:t>en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spc="15" dirty="0">
                          <a:latin typeface="Century Gothic"/>
                          <a:cs typeface="Century Gothic"/>
                        </a:rPr>
                        <a:t>e</a:t>
                      </a:r>
                      <a:r>
                        <a:rPr sz="800" spc="-20" dirty="0">
                          <a:latin typeface="Century Gothic"/>
                          <a:cs typeface="Century Gothic"/>
                        </a:rPr>
                        <a:t>m</a:t>
                      </a:r>
                      <a:r>
                        <a:rPr sz="800" dirty="0">
                          <a:latin typeface="Century Gothic"/>
                          <a:cs typeface="Century Gothic"/>
                        </a:rPr>
                        <a:t>ent</a:t>
                      </a:r>
                      <a:r>
                        <a:rPr sz="800" spc="5" dirty="0">
                          <a:latin typeface="Century Gothic"/>
                          <a:cs typeface="Century Gothic"/>
                        </a:rPr>
                        <a:t> </a:t>
                      </a:r>
                      <a:r>
                        <a:rPr sz="800" spc="-5" dirty="0">
                          <a:latin typeface="Century Gothic"/>
                          <a:cs typeface="Century Gothic"/>
                        </a:rPr>
                        <a:t>w</a:t>
                      </a:r>
                      <a:r>
                        <a:rPr sz="800" spc="10" dirty="0">
                          <a:latin typeface="Century Gothic"/>
                          <a:cs typeface="Century Gothic"/>
                        </a:rPr>
                        <a:t>i</a:t>
                      </a:r>
                      <a:r>
                        <a:rPr sz="800" spc="-5" dirty="0">
                          <a:latin typeface="Century Gothic"/>
                          <a:cs typeface="Century Gothic"/>
                        </a:rPr>
                        <a:t>t</a:t>
                      </a:r>
                      <a:r>
                        <a:rPr sz="800" dirty="0">
                          <a:latin typeface="Century Gothic"/>
                          <a:cs typeface="Century Gothic"/>
                        </a:rPr>
                        <a:t>h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spc="10" dirty="0">
                          <a:latin typeface="Century Gothic"/>
                          <a:cs typeface="Century Gothic"/>
                        </a:rPr>
                        <a:t>s</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endParaRPr sz="800">
                        <a:latin typeface="Century Gothic"/>
                        <a:cs typeface="Century Gothic"/>
                      </a:endParaRPr>
                    </a:p>
                    <a:p>
                      <a:pPr marL="63500" marR="593725">
                        <a:lnSpc>
                          <a:spcPct val="102200"/>
                        </a:lnSpc>
                        <a:spcBef>
                          <a:spcPts val="600"/>
                        </a:spcBef>
                      </a:pPr>
                      <a:r>
                        <a:rPr sz="800" spc="-5" dirty="0">
                          <a:latin typeface="Century Gothic"/>
                          <a:cs typeface="Century Gothic"/>
                        </a:rPr>
                        <a:t>Us</a:t>
                      </a:r>
                      <a:r>
                        <a:rPr sz="800" dirty="0">
                          <a:latin typeface="Century Gothic"/>
                          <a:cs typeface="Century Gothic"/>
                        </a:rPr>
                        <a:t>e</a:t>
                      </a:r>
                      <a:r>
                        <a:rPr sz="800" spc="5" dirty="0">
                          <a:latin typeface="Century Gothic"/>
                          <a:cs typeface="Century Gothic"/>
                        </a:rPr>
                        <a:t> 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e</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pa</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way</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i</a:t>
                      </a:r>
                      <a:r>
                        <a:rPr sz="800" spc="-10" dirty="0">
                          <a:latin typeface="Century Gothic"/>
                          <a:cs typeface="Century Gothic"/>
                        </a:rPr>
                        <a:t>n</a:t>
                      </a:r>
                      <a:r>
                        <a:rPr sz="800" spc="5" dirty="0">
                          <a:latin typeface="Century Gothic"/>
                          <a:cs typeface="Century Gothic"/>
                        </a:rPr>
                        <a:t>f</a:t>
                      </a:r>
                      <a:r>
                        <a:rPr sz="800" spc="-5" dirty="0">
                          <a:latin typeface="Century Gothic"/>
                          <a:cs typeface="Century Gothic"/>
                        </a:rPr>
                        <a:t>o</a:t>
                      </a:r>
                      <a:r>
                        <a:rPr sz="800" spc="5" dirty="0">
                          <a:latin typeface="Century Gothic"/>
                          <a:cs typeface="Century Gothic"/>
                        </a:rPr>
                        <a:t>r</a:t>
                      </a:r>
                      <a:r>
                        <a:rPr sz="800" spc="-20" dirty="0">
                          <a:latin typeface="Century Gothic"/>
                          <a:cs typeface="Century Gothic"/>
                        </a:rPr>
                        <a:t>m</a:t>
                      </a:r>
                      <a:r>
                        <a:rPr sz="800" spc="-5" dirty="0">
                          <a:latin typeface="Century Gothic"/>
                          <a:cs typeface="Century Gothic"/>
                        </a:rPr>
                        <a:t>at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fr</a:t>
                      </a:r>
                      <a:r>
                        <a:rPr sz="800" spc="-5" dirty="0">
                          <a:latin typeface="Century Gothic"/>
                          <a:cs typeface="Century Gothic"/>
                        </a:rPr>
                        <a:t>o</a:t>
                      </a:r>
                      <a:r>
                        <a:rPr sz="800" dirty="0">
                          <a:latin typeface="Century Gothic"/>
                          <a:cs typeface="Century Gothic"/>
                        </a:rPr>
                        <a:t>m</a:t>
                      </a:r>
                      <a:r>
                        <a:rPr sz="800" spc="-15" dirty="0">
                          <a:latin typeface="Century Gothic"/>
                          <a:cs typeface="Century Gothic"/>
                        </a:rPr>
                        <a:t> </a:t>
                      </a:r>
                      <a:r>
                        <a:rPr sz="800" spc="10" dirty="0">
                          <a:latin typeface="Century Gothic"/>
                          <a:cs typeface="Century Gothic"/>
                        </a:rPr>
                        <a:t>o</a:t>
                      </a:r>
                      <a:r>
                        <a:rPr sz="800" spc="-25" dirty="0">
                          <a:latin typeface="Century Gothic"/>
                          <a:cs typeface="Century Gothic"/>
                        </a:rPr>
                        <a:t>*</a:t>
                      </a:r>
                      <a:r>
                        <a:rPr sz="800" dirty="0">
                          <a:latin typeface="Century Gothic"/>
                          <a:cs typeface="Century Gothic"/>
                        </a:rPr>
                        <a:t>ne</a:t>
                      </a:r>
                      <a:r>
                        <a:rPr sz="800" spc="5" dirty="0">
                          <a:latin typeface="Century Gothic"/>
                          <a:cs typeface="Century Gothic"/>
                        </a:rPr>
                        <a:t>t</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e</a:t>
                      </a:r>
                      <a:r>
                        <a:rPr sz="800" spc="-10" dirty="0">
                          <a:latin typeface="Century Gothic"/>
                          <a:cs typeface="Century Gothic"/>
                        </a:rPr>
                        <a:t>t</a:t>
                      </a:r>
                      <a:r>
                        <a:rPr sz="800" spc="5" dirty="0">
                          <a:latin typeface="Century Gothic"/>
                          <a:cs typeface="Century Gothic"/>
                        </a:rPr>
                        <a:t>c</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t</a:t>
                      </a:r>
                      <a:r>
                        <a:rPr sz="800" dirty="0">
                          <a:latin typeface="Century Gothic"/>
                          <a:cs typeface="Century Gothic"/>
                        </a:rPr>
                        <a:t>o help e</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c</a:t>
                      </a:r>
                      <a:r>
                        <a:rPr sz="800" spc="-5" dirty="0">
                          <a:latin typeface="Century Gothic"/>
                          <a:cs typeface="Century Gothic"/>
                        </a:rPr>
                        <a:t>a</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pa</a:t>
                      </a:r>
                      <a:r>
                        <a:rPr sz="800" spc="-10"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s, </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st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s </a:t>
                      </a:r>
                      <a:r>
                        <a:rPr sz="800" spc="-5" dirty="0">
                          <a:latin typeface="Century Gothic"/>
                          <a:cs typeface="Century Gothic"/>
                        </a:rPr>
                        <a:t>ab</a:t>
                      </a:r>
                      <a:r>
                        <a:rPr sz="800" spc="10" dirty="0">
                          <a:latin typeface="Century Gothic"/>
                          <a:cs typeface="Century Gothic"/>
                        </a:rPr>
                        <a:t>o</a:t>
                      </a:r>
                      <a:r>
                        <a:rPr sz="800" dirty="0">
                          <a:latin typeface="Century Gothic"/>
                          <a:cs typeface="Century Gothic"/>
                        </a:rPr>
                        <a:t>ut</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sa</a:t>
                      </a:r>
                      <a:r>
                        <a:rPr sz="800" dirty="0">
                          <a:latin typeface="Century Gothic"/>
                          <a:cs typeface="Century Gothic"/>
                        </a:rPr>
                        <a:t>l</a:t>
                      </a:r>
                      <a:r>
                        <a:rPr sz="800" spc="-5" dirty="0">
                          <a:latin typeface="Century Gothic"/>
                          <a:cs typeface="Century Gothic"/>
                        </a:rPr>
                        <a:t>a</a:t>
                      </a:r>
                      <a:r>
                        <a:rPr sz="800" spc="5" dirty="0">
                          <a:latin typeface="Century Gothic"/>
                          <a:cs typeface="Century Gothic"/>
                        </a:rPr>
                        <a:t>r</a:t>
                      </a:r>
                      <a:r>
                        <a:rPr sz="800" spc="10" dirty="0">
                          <a:latin typeface="Century Gothic"/>
                          <a:cs typeface="Century Gothic"/>
                        </a:rPr>
                        <a:t>i</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l</a:t>
                      </a:r>
                      <a:r>
                        <a:rPr sz="800" spc="-5" dirty="0">
                          <a:latin typeface="Century Gothic"/>
                          <a:cs typeface="Century Gothic"/>
                        </a:rPr>
                        <a:t>abo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ma</a:t>
                      </a:r>
                      <a:r>
                        <a:rPr sz="800" spc="5" dirty="0">
                          <a:latin typeface="Century Gothic"/>
                          <a:cs typeface="Century Gothic"/>
                        </a:rPr>
                        <a:t>r</a:t>
                      </a:r>
                      <a:r>
                        <a:rPr sz="800" dirty="0">
                          <a:latin typeface="Century Gothic"/>
                          <a:cs typeface="Century Gothic"/>
                        </a:rPr>
                        <a:t>ket</a:t>
                      </a:r>
                      <a:r>
                        <a:rPr sz="800" spc="-1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a:t>
                      </a:r>
                      <a:endParaRPr sz="800">
                        <a:latin typeface="Century Gothic"/>
                        <a:cs typeface="Century Gothic"/>
                      </a:endParaRPr>
                    </a:p>
                    <a:p>
                      <a:pPr marL="63500">
                        <a:lnSpc>
                          <a:spcPct val="100000"/>
                        </a:lnSpc>
                        <a:spcBef>
                          <a:spcPts val="620"/>
                        </a:spcBef>
                      </a:pPr>
                      <a:r>
                        <a:rPr sz="800" dirty="0">
                          <a:latin typeface="Century Gothic"/>
                          <a:cs typeface="Century Gothic"/>
                        </a:rPr>
                        <a:t>C</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a</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ds</a:t>
                      </a:r>
                      <a:r>
                        <a:rPr sz="800" dirty="0">
                          <a:latin typeface="Century Gothic"/>
                          <a:cs typeface="Century Gothic"/>
                        </a:rPr>
                        <a:t>-</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a:t>
                      </a:r>
                      <a:r>
                        <a:rPr sz="800" spc="-10" dirty="0">
                          <a:latin typeface="Century Gothic"/>
                          <a:cs typeface="Century Gothic"/>
                        </a:rPr>
                        <a:t>n</a:t>
                      </a:r>
                      <a:r>
                        <a:rPr sz="800" spc="10" dirty="0">
                          <a:latin typeface="Century Gothic"/>
                          <a:cs typeface="Century Gothic"/>
                        </a:rPr>
                        <a:t>i</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es </a:t>
                      </a:r>
                      <a:r>
                        <a:rPr sz="800" spc="-10" dirty="0">
                          <a:latin typeface="Century Gothic"/>
                          <a:cs typeface="Century Gothic"/>
                        </a:rPr>
                        <a:t>t</a:t>
                      </a:r>
                      <a:r>
                        <a:rPr sz="800" dirty="0">
                          <a:latin typeface="Century Gothic"/>
                          <a:cs typeface="Century Gothic"/>
                        </a:rPr>
                        <a:t>o </a:t>
                      </a:r>
                      <a:r>
                        <a:rPr sz="800" spc="-10" dirty="0">
                          <a:latin typeface="Century Gothic"/>
                          <a:cs typeface="Century Gothic"/>
                        </a:rPr>
                        <a:t>e</a:t>
                      </a:r>
                      <a:r>
                        <a:rPr sz="800" dirty="0">
                          <a:latin typeface="Century Gothic"/>
                          <a:cs typeface="Century Gothic"/>
                        </a:rPr>
                        <a:t>n</a:t>
                      </a:r>
                      <a:r>
                        <a:rPr sz="800" spc="-10" dirty="0">
                          <a:latin typeface="Century Gothic"/>
                          <a:cs typeface="Century Gothic"/>
                        </a:rPr>
                        <a:t>g</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s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20" dirty="0">
                          <a:latin typeface="Century Gothic"/>
                          <a:cs typeface="Century Gothic"/>
                        </a:rPr>
                        <a:t>m</a:t>
                      </a:r>
                      <a:r>
                        <a:rPr sz="800" spc="5" dirty="0">
                          <a:latin typeface="Century Gothic"/>
                          <a:cs typeface="Century Gothic"/>
                        </a:rPr>
                        <a:t>f</a:t>
                      </a:r>
                      <a:r>
                        <a:rPr sz="800" spc="-10" dirty="0">
                          <a:latin typeface="Century Gothic"/>
                          <a:cs typeface="Century Gothic"/>
                        </a:rPr>
                        <a:t>g</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e</a:t>
                      </a:r>
                      <a:r>
                        <a:rPr sz="800" spc="5" dirty="0">
                          <a:latin typeface="Century Gothic"/>
                          <a:cs typeface="Century Gothic"/>
                        </a:rPr>
                        <a:t>c</a:t>
                      </a:r>
                      <a:r>
                        <a:rPr sz="800" dirty="0">
                          <a:latin typeface="Century Gothic"/>
                          <a:cs typeface="Century Gothic"/>
                        </a:rPr>
                        <a:t>hn</a:t>
                      </a:r>
                      <a:r>
                        <a:rPr sz="800" spc="-5" dirty="0">
                          <a:latin typeface="Century Gothic"/>
                          <a:cs typeface="Century Gothic"/>
                        </a:rPr>
                        <a:t>o</a:t>
                      </a:r>
                      <a:r>
                        <a:rPr sz="800" dirty="0">
                          <a:latin typeface="Century Gothic"/>
                          <a:cs typeface="Century Gothic"/>
                        </a:rPr>
                        <a:t>l</a:t>
                      </a:r>
                      <a:r>
                        <a:rPr sz="800" spc="-5" dirty="0">
                          <a:latin typeface="Century Gothic"/>
                          <a:cs typeface="Century Gothic"/>
                        </a:rPr>
                        <a:t>o</a:t>
                      </a:r>
                      <a:r>
                        <a:rPr sz="800" spc="-10" dirty="0">
                          <a:latin typeface="Century Gothic"/>
                          <a:cs typeface="Century Gothic"/>
                        </a:rPr>
                        <a:t>g</a:t>
                      </a:r>
                      <a:r>
                        <a:rPr sz="800" spc="10" dirty="0">
                          <a:latin typeface="Century Gothic"/>
                          <a:cs typeface="Century Gothic"/>
                        </a:rPr>
                        <a:t>i</a:t>
                      </a:r>
                      <a:r>
                        <a:rPr sz="800" dirty="0">
                          <a:latin typeface="Century Gothic"/>
                          <a:cs typeface="Century Gothic"/>
                        </a:rPr>
                        <a:t>es</a:t>
                      </a:r>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78">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L w="7378">
                      <a:solidFill>
                        <a:srgbClr val="000000"/>
                      </a:solidFill>
                      <a:prstDash val="solid"/>
                    </a:lnL>
                    <a:lnR w="7378">
                      <a:solidFill>
                        <a:srgbClr val="000000"/>
                      </a:solidFill>
                      <a:prstDash val="solid"/>
                    </a:lnR>
                    <a:lnT w="7378">
                      <a:solidFill>
                        <a:srgbClr val="000000"/>
                      </a:solidFill>
                      <a:prstDash val="solid"/>
                    </a:lnT>
                    <a:lnB w="7365">
                      <a:solidFill>
                        <a:srgbClr val="000000"/>
                      </a:solidFill>
                      <a:prstDash val="solid"/>
                    </a:lnB>
                  </a:tcPr>
                </a:tc>
                <a:tc>
                  <a:txBody>
                    <a:bodyPr/>
                    <a:lstStyle/>
                    <a:p>
                      <a:endParaRPr sz="800">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510987">
                <a:tc gridSpan="2">
                  <a:txBody>
                    <a:bodyPr/>
                    <a:lstStyle/>
                    <a:p>
                      <a:pPr marL="64769" marR="183515">
                        <a:lnSpc>
                          <a:spcPct val="102299"/>
                        </a:lnSpc>
                      </a:pPr>
                      <a:r>
                        <a:rPr sz="800" spc="10" dirty="0">
                          <a:latin typeface="Century Gothic"/>
                          <a:cs typeface="Century Gothic"/>
                        </a:rPr>
                        <a:t>I</a:t>
                      </a:r>
                      <a:r>
                        <a:rPr sz="800" dirty="0">
                          <a:latin typeface="Century Gothic"/>
                          <a:cs typeface="Century Gothic"/>
                        </a:rPr>
                        <a:t>n</a:t>
                      </a:r>
                      <a:r>
                        <a:rPr sz="800" spc="-20" dirty="0">
                          <a:latin typeface="Century Gothic"/>
                          <a:cs typeface="Century Gothic"/>
                        </a:rPr>
                        <a:t>v</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K</a:t>
                      </a:r>
                      <a:r>
                        <a:rPr sz="800" dirty="0">
                          <a:latin typeface="Century Gothic"/>
                          <a:cs typeface="Century Gothic"/>
                        </a:rPr>
                        <a:t>-</a:t>
                      </a:r>
                      <a:r>
                        <a:rPr sz="800" spc="5" dirty="0">
                          <a:latin typeface="Century Gothic"/>
                          <a:cs typeface="Century Gothic"/>
                        </a:rPr>
                        <a:t>1</a:t>
                      </a:r>
                      <a:r>
                        <a:rPr sz="800" dirty="0">
                          <a:latin typeface="Century Gothic"/>
                          <a:cs typeface="Century Gothic"/>
                        </a:rPr>
                        <a:t>2</a:t>
                      </a:r>
                      <a:r>
                        <a:rPr sz="800" spc="-5" dirty="0">
                          <a:latin typeface="Century Gothic"/>
                          <a:cs typeface="Century Gothic"/>
                        </a:rPr>
                        <a:t> s</a:t>
                      </a:r>
                      <a:r>
                        <a:rPr sz="800" spc="-10" dirty="0">
                          <a:latin typeface="Century Gothic"/>
                          <a:cs typeface="Century Gothic"/>
                        </a:rPr>
                        <a:t>t</a:t>
                      </a:r>
                      <a:r>
                        <a:rPr sz="800" spc="-5" dirty="0">
                          <a:latin typeface="Century Gothic"/>
                          <a:cs typeface="Century Gothic"/>
                        </a:rPr>
                        <a:t>a</a:t>
                      </a:r>
                      <a:r>
                        <a:rPr sz="800" spc="5" dirty="0">
                          <a:latin typeface="Century Gothic"/>
                          <a:cs typeface="Century Gothic"/>
                        </a:rPr>
                        <a:t>f</a:t>
                      </a:r>
                      <a:r>
                        <a:rPr sz="800" dirty="0">
                          <a:latin typeface="Century Gothic"/>
                          <a:cs typeface="Century Gothic"/>
                        </a:rPr>
                        <a:t>f</a:t>
                      </a:r>
                      <a:r>
                        <a:rPr sz="800" spc="5" dirty="0">
                          <a:latin typeface="Century Gothic"/>
                          <a:cs typeface="Century Gothic"/>
                        </a:rPr>
                        <a: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dirty="0">
                          <a:latin typeface="Century Gothic"/>
                          <a:cs typeface="Century Gothic"/>
                        </a:rPr>
                        <a:t>le</a:t>
                      </a:r>
                      <a:r>
                        <a:rPr sz="800" spc="-5" dirty="0">
                          <a:latin typeface="Century Gothic"/>
                          <a:cs typeface="Century Gothic"/>
                        </a:rPr>
                        <a:t>ad</a:t>
                      </a:r>
                      <a:r>
                        <a:rPr sz="800" dirty="0">
                          <a:latin typeface="Century Gothic"/>
                          <a:cs typeface="Century Gothic"/>
                        </a:rPr>
                        <a:t>e</a:t>
                      </a:r>
                      <a:r>
                        <a:rPr sz="800" spc="5" dirty="0">
                          <a:latin typeface="Century Gothic"/>
                          <a:cs typeface="Century Gothic"/>
                        </a:rPr>
                        <a:t>r</a:t>
                      </a:r>
                      <a:r>
                        <a:rPr sz="800" spc="-15" dirty="0">
                          <a:latin typeface="Century Gothic"/>
                          <a:cs typeface="Century Gothic"/>
                        </a:rPr>
                        <a:t>s</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p </a:t>
                      </a:r>
                      <a:r>
                        <a:rPr sz="800" spc="-10" dirty="0">
                          <a:latin typeface="Century Gothic"/>
                          <a:cs typeface="Century Gothic"/>
                        </a:rPr>
                        <a:t>t</a:t>
                      </a:r>
                      <a:r>
                        <a:rPr sz="800" dirty="0">
                          <a:latin typeface="Century Gothic"/>
                          <a:cs typeface="Century Gothic"/>
                        </a:rPr>
                        <a:t>o </a:t>
                      </a:r>
                      <a:r>
                        <a:rPr sz="800" spc="5" dirty="0">
                          <a:latin typeface="Century Gothic"/>
                          <a:cs typeface="Century Gothic"/>
                        </a:rPr>
                        <a:t>c</a:t>
                      </a:r>
                      <a:r>
                        <a:rPr sz="800" spc="-5" dirty="0">
                          <a:latin typeface="Century Gothic"/>
                          <a:cs typeface="Century Gothic"/>
                        </a:rPr>
                        <a:t>amp</a:t>
                      </a:r>
                      <a:r>
                        <a:rPr sz="800" dirty="0">
                          <a:latin typeface="Century Gothic"/>
                          <a:cs typeface="Century Gothic"/>
                        </a:rPr>
                        <a:t>us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o </a:t>
                      </a:r>
                      <a:r>
                        <a:rPr sz="800" spc="-5" dirty="0">
                          <a:latin typeface="Century Gothic"/>
                          <a:cs typeface="Century Gothic"/>
                        </a:rPr>
                        <a:t>a</a:t>
                      </a:r>
                      <a:r>
                        <a:rPr sz="800" spc="5" dirty="0">
                          <a:latin typeface="Century Gothic"/>
                          <a:cs typeface="Century Gothic"/>
                        </a:rPr>
                        <a:t>d</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so</a:t>
                      </a:r>
                      <a:r>
                        <a:rPr sz="800" spc="5" dirty="0">
                          <a:latin typeface="Century Gothic"/>
                          <a:cs typeface="Century Gothic"/>
                        </a:rPr>
                        <a:t>r</a:t>
                      </a:r>
                      <a:r>
                        <a:rPr sz="800" dirty="0">
                          <a:latin typeface="Century Gothic"/>
                          <a:cs typeface="Century Gothic"/>
                        </a:rPr>
                        <a:t>y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up </a:t>
                      </a:r>
                      <a:r>
                        <a:rPr sz="800" spc="-20" dirty="0">
                          <a:latin typeface="Century Gothic"/>
                          <a:cs typeface="Century Gothic"/>
                        </a:rPr>
                        <a:t>m</a:t>
                      </a:r>
                      <a:r>
                        <a:rPr sz="800" dirty="0">
                          <a:latin typeface="Century Gothic"/>
                          <a:cs typeface="Century Gothic"/>
                        </a:rPr>
                        <a:t>ee</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dirty="0">
                          <a:latin typeface="Century Gothic"/>
                          <a:cs typeface="Century Gothic"/>
                        </a:rPr>
                        <a:t>s</a:t>
                      </a:r>
                      <a:endParaRPr sz="800">
                        <a:latin typeface="Century Gothic"/>
                        <a:cs typeface="Century Gothic"/>
                      </a:endParaRPr>
                    </a:p>
                  </a:txBody>
                  <a:tcPr marL="0" marR="0" marT="0" marB="0">
                    <a:lnL w="7378">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hMerge="1">
                  <a:txBody>
                    <a:bodyPr/>
                    <a:lstStyle/>
                    <a:p>
                      <a:endParaRPr/>
                    </a:p>
                  </a:txBody>
                  <a:tcPr marL="0" marR="0" marT="0" marB="0"/>
                </a:tc>
                <a:tc gridSpan="5">
                  <a:txBody>
                    <a:bodyPr/>
                    <a:lstStyle/>
                    <a:p>
                      <a:pPr marL="62865" marR="239395">
                        <a:lnSpc>
                          <a:spcPct val="102200"/>
                        </a:lnSpc>
                      </a:pPr>
                      <a:r>
                        <a:rPr sz="800" spc="-15" dirty="0">
                          <a:latin typeface="Century Gothic"/>
                          <a:cs typeface="Century Gothic"/>
                        </a:rPr>
                        <a:t>T</a:t>
                      </a:r>
                      <a:r>
                        <a:rPr sz="800" dirty="0">
                          <a:latin typeface="Century Gothic"/>
                          <a:cs typeface="Century Gothic"/>
                        </a:rPr>
                        <a:t>e</a:t>
                      </a:r>
                      <a:r>
                        <a:rPr sz="800" spc="-5" dirty="0">
                          <a:latin typeface="Century Gothic"/>
                          <a:cs typeface="Century Gothic"/>
                        </a:rPr>
                        <a:t>a</a:t>
                      </a:r>
                      <a:r>
                        <a:rPr sz="800" spc="5" dirty="0">
                          <a:latin typeface="Century Gothic"/>
                          <a:cs typeface="Century Gothic"/>
                        </a:rPr>
                        <a:t>c</a:t>
                      </a:r>
                      <a:r>
                        <a:rPr sz="800" dirty="0">
                          <a:latin typeface="Century Gothic"/>
                          <a:cs typeface="Century Gothic"/>
                        </a:rPr>
                        <a:t>he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ad</a:t>
                      </a:r>
                      <a:r>
                        <a:rPr sz="800" spc="-20" dirty="0">
                          <a:latin typeface="Century Gothic"/>
                          <a:cs typeface="Century Gothic"/>
                        </a:rPr>
                        <a:t>m</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i</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r</a:t>
                      </a:r>
                      <a:r>
                        <a:rPr sz="800" spc="-5" dirty="0">
                          <a:latin typeface="Century Gothic"/>
                          <a:cs typeface="Century Gothic"/>
                        </a:rPr>
                        <a:t>ato</a:t>
                      </a:r>
                      <a:r>
                        <a:rPr sz="800" spc="5" dirty="0">
                          <a:latin typeface="Century Gothic"/>
                          <a:cs typeface="Century Gothic"/>
                        </a:rPr>
                        <a:t>r</a:t>
                      </a:r>
                      <a:r>
                        <a:rPr sz="800" dirty="0">
                          <a:latin typeface="Century Gothic"/>
                          <a:cs typeface="Century Gothic"/>
                        </a:rPr>
                        <a:t>s </a:t>
                      </a:r>
                      <a:r>
                        <a:rPr sz="800" spc="-20" dirty="0">
                          <a:latin typeface="Century Gothic"/>
                          <a:cs typeface="Century Gothic"/>
                        </a:rPr>
                        <a:t>m</a:t>
                      </a:r>
                      <a:r>
                        <a:rPr sz="800" dirty="0">
                          <a:latin typeface="Century Gothic"/>
                          <a:cs typeface="Century Gothic"/>
                        </a:rPr>
                        <a:t>u</a:t>
                      </a:r>
                      <a:r>
                        <a:rPr sz="800" spc="-5" dirty="0">
                          <a:latin typeface="Century Gothic"/>
                          <a:cs typeface="Century Gothic"/>
                        </a:rPr>
                        <a:t>s</a:t>
                      </a:r>
                      <a:r>
                        <a:rPr sz="800" dirty="0">
                          <a:latin typeface="Century Gothic"/>
                          <a:cs typeface="Century Gothic"/>
                        </a:rPr>
                        <a:t>t</a:t>
                      </a:r>
                      <a:r>
                        <a:rPr sz="800" spc="-5" dirty="0">
                          <a:latin typeface="Century Gothic"/>
                          <a:cs typeface="Century Gothic"/>
                        </a:rPr>
                        <a:t> </a:t>
                      </a:r>
                      <a:r>
                        <a:rPr sz="800" dirty="0">
                          <a:latin typeface="Century Gothic"/>
                          <a:cs typeface="Century Gothic"/>
                        </a:rPr>
                        <a:t>un</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10" dirty="0">
                          <a:latin typeface="Century Gothic"/>
                          <a:cs typeface="Century Gothic"/>
                        </a:rPr>
                        <a:t>v</a:t>
                      </a:r>
                      <a:r>
                        <a:rPr sz="800" spc="-5" dirty="0">
                          <a:latin typeface="Century Gothic"/>
                          <a:cs typeface="Century Gothic"/>
                        </a:rPr>
                        <a:t>a</a:t>
                      </a:r>
                      <a:r>
                        <a:rPr sz="800" dirty="0">
                          <a:latin typeface="Century Gothic"/>
                          <a:cs typeface="Century Gothic"/>
                        </a:rPr>
                        <a:t>lue</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spc="-5" dirty="0">
                          <a:latin typeface="Century Gothic"/>
                          <a:cs typeface="Century Gothic"/>
                        </a:rPr>
                        <a:t>t</a:t>
                      </a:r>
                      <a:r>
                        <a:rPr sz="800" dirty="0">
                          <a:latin typeface="Century Gothic"/>
                          <a:cs typeface="Century Gothic"/>
                        </a:rPr>
                        <a:t>e</a:t>
                      </a:r>
                      <a:r>
                        <a:rPr sz="800" spc="5" dirty="0">
                          <a:latin typeface="Century Gothic"/>
                          <a:cs typeface="Century Gothic"/>
                        </a:rPr>
                        <a:t>c</a:t>
                      </a:r>
                      <a:r>
                        <a:rPr sz="800" dirty="0">
                          <a:latin typeface="Century Gothic"/>
                          <a:cs typeface="Century Gothic"/>
                        </a:rPr>
                        <a:t>h</a:t>
                      </a:r>
                      <a:r>
                        <a:rPr sz="800" spc="-10" dirty="0">
                          <a:latin typeface="Century Gothic"/>
                          <a:cs typeface="Century Gothic"/>
                        </a:rPr>
                        <a:t>n</a:t>
                      </a:r>
                      <a:r>
                        <a:rPr sz="800" dirty="0">
                          <a:latin typeface="Century Gothic"/>
                          <a:cs typeface="Century Gothic"/>
                        </a:rPr>
                        <a:t>i</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l </a:t>
                      </a:r>
                      <a:r>
                        <a:rPr sz="800" spc="-10" dirty="0">
                          <a:latin typeface="Century Gothic"/>
                          <a:cs typeface="Century Gothic"/>
                        </a:rPr>
                        <a:t>t</a:t>
                      </a:r>
                      <a:r>
                        <a:rPr sz="800" spc="5" dirty="0">
                          <a:latin typeface="Century Gothic"/>
                          <a:cs typeface="Century Gothic"/>
                        </a:rPr>
                        <a:t>r</a:t>
                      </a:r>
                      <a:r>
                        <a:rPr sz="800" spc="-15" dirty="0">
                          <a:latin typeface="Century Gothic"/>
                          <a:cs typeface="Century Gothic"/>
                        </a:rPr>
                        <a:t>a</a:t>
                      </a:r>
                      <a:r>
                        <a:rPr sz="800" spc="10" dirty="0">
                          <a:latin typeface="Century Gothic"/>
                          <a:cs typeface="Century Gothic"/>
                        </a:rPr>
                        <a:t>i</a:t>
                      </a:r>
                      <a:r>
                        <a:rPr sz="800" spc="-10" dirty="0">
                          <a:latin typeface="Century Gothic"/>
                          <a:cs typeface="Century Gothic"/>
                        </a:rPr>
                        <a:t>n</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the </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ma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k</a:t>
                      </a:r>
                      <a:r>
                        <a:rPr sz="800" spc="10" dirty="0">
                          <a:latin typeface="Century Gothic"/>
                          <a:cs typeface="Century Gothic"/>
                        </a:rPr>
                        <a:t>i</a:t>
                      </a:r>
                      <a:r>
                        <a:rPr sz="800" dirty="0">
                          <a:latin typeface="Century Gothic"/>
                          <a:cs typeface="Century Gothic"/>
                        </a:rPr>
                        <a:t>lled</a:t>
                      </a:r>
                      <a:r>
                        <a:rPr sz="800" spc="-5" dirty="0">
                          <a:latin typeface="Century Gothic"/>
                          <a:cs typeface="Century Gothic"/>
                        </a:rPr>
                        <a:t> wo</a:t>
                      </a:r>
                      <a:r>
                        <a:rPr sz="800" spc="5" dirty="0">
                          <a:latin typeface="Century Gothic"/>
                          <a:cs typeface="Century Gothic"/>
                        </a:rPr>
                        <a:t>r</a:t>
                      </a:r>
                      <a:r>
                        <a:rPr sz="800" dirty="0">
                          <a:latin typeface="Century Gothic"/>
                          <a:cs typeface="Century Gothic"/>
                        </a:rPr>
                        <a:t>k</a:t>
                      </a:r>
                      <a:r>
                        <a:rPr sz="800" spc="-1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s</a:t>
                      </a:r>
                      <a:r>
                        <a:rPr sz="800" dirty="0">
                          <a:latin typeface="Century Gothic"/>
                          <a:cs typeface="Century Gothic"/>
                        </a:rPr>
                        <a:t>o </a:t>
                      </a:r>
                      <a:r>
                        <a:rPr sz="800" spc="-10" dirty="0">
                          <a:latin typeface="Century Gothic"/>
                          <a:cs typeface="Century Gothic"/>
                        </a:rPr>
                        <a:t>t</a:t>
                      </a:r>
                      <a:r>
                        <a:rPr sz="800" dirty="0">
                          <a:latin typeface="Century Gothic"/>
                          <a:cs typeface="Century Gothic"/>
                        </a:rPr>
                        <a:t>hey </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b</a:t>
                      </a:r>
                      <a:r>
                        <a:rPr sz="800" dirty="0">
                          <a:latin typeface="Century Gothic"/>
                          <a:cs typeface="Century Gothic"/>
                        </a:rPr>
                        <a:t>e</a:t>
                      </a:r>
                      <a:r>
                        <a:rPr sz="800" spc="-10" dirty="0">
                          <a:latin typeface="Century Gothic"/>
                          <a:cs typeface="Century Gothic"/>
                        </a:rPr>
                        <a:t>t</a:t>
                      </a:r>
                      <a:r>
                        <a:rPr sz="800" spc="-5" dirty="0">
                          <a:latin typeface="Century Gothic"/>
                          <a:cs typeface="Century Gothic"/>
                        </a:rPr>
                        <a:t>t</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ab</a:t>
                      </a:r>
                      <a:r>
                        <a:rPr sz="800" dirty="0">
                          <a:latin typeface="Century Gothic"/>
                          <a:cs typeface="Century Gothic"/>
                        </a:rPr>
                        <a:t>le</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o </a:t>
                      </a:r>
                      <a:r>
                        <a:rPr sz="800" spc="-10" dirty="0">
                          <a:latin typeface="Century Gothic"/>
                          <a:cs typeface="Century Gothic"/>
                        </a:rPr>
                        <a:t>c</a:t>
                      </a:r>
                      <a:r>
                        <a:rPr sz="800" spc="-5" dirty="0">
                          <a:latin typeface="Century Gothic"/>
                          <a:cs typeface="Century Gothic"/>
                        </a:rPr>
                        <a:t>om</a:t>
                      </a:r>
                      <a:r>
                        <a:rPr sz="800" spc="-20" dirty="0">
                          <a:latin typeface="Century Gothic"/>
                          <a:cs typeface="Century Gothic"/>
                        </a:rPr>
                        <a:t>m</a:t>
                      </a:r>
                      <a:r>
                        <a:rPr sz="800" dirty="0">
                          <a:latin typeface="Century Gothic"/>
                          <a:cs typeface="Century Gothic"/>
                        </a:rPr>
                        <a:t>un</a:t>
                      </a:r>
                      <a:r>
                        <a:rPr sz="800" spc="10" dirty="0">
                          <a:latin typeface="Century Gothic"/>
                          <a:cs typeface="Century Gothic"/>
                        </a:rPr>
                        <a:t>i</a:t>
                      </a:r>
                      <a:r>
                        <a:rPr sz="800" spc="5" dirty="0">
                          <a:latin typeface="Century Gothic"/>
                          <a:cs typeface="Century Gothic"/>
                        </a:rPr>
                        <a:t>c</a:t>
                      </a:r>
                      <a:r>
                        <a:rPr sz="800" spc="-5" dirty="0">
                          <a:latin typeface="Century Gothic"/>
                          <a:cs typeface="Century Gothic"/>
                        </a:rPr>
                        <a:t>a</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10" dirty="0">
                          <a:latin typeface="Century Gothic"/>
                          <a:cs typeface="Century Gothic"/>
                        </a:rPr>
                        <a:t>t</a:t>
                      </a:r>
                      <a:r>
                        <a:rPr sz="800" dirty="0">
                          <a:latin typeface="Century Gothic"/>
                          <a:cs typeface="Century Gothic"/>
                        </a:rPr>
                        <a:t>s</a:t>
                      </a:r>
                      <a:r>
                        <a:rPr sz="800" spc="-15" dirty="0">
                          <a:latin typeface="Century Gothic"/>
                          <a:cs typeface="Century Gothic"/>
                        </a:rPr>
                        <a:t> </a:t>
                      </a:r>
                      <a:r>
                        <a:rPr sz="800" spc="-5" dirty="0">
                          <a:latin typeface="Century Gothic"/>
                          <a:cs typeface="Century Gothic"/>
                        </a:rPr>
                        <a:t>a</a:t>
                      </a:r>
                      <a:r>
                        <a:rPr sz="800" dirty="0">
                          <a:latin typeface="Century Gothic"/>
                          <a:cs typeface="Century Gothic"/>
                        </a:rPr>
                        <a:t>nd </a:t>
                      </a:r>
                      <a:r>
                        <a:rPr sz="800" spc="-5" dirty="0">
                          <a:latin typeface="Century Gothic"/>
                          <a:cs typeface="Century Gothic"/>
                        </a:rPr>
                        <a:t>pa</a:t>
                      </a:r>
                      <a:r>
                        <a:rPr sz="800" spc="5" dirty="0">
                          <a:latin typeface="Century Gothic"/>
                          <a:cs typeface="Century Gothic"/>
                        </a:rPr>
                        <a:t>r</a:t>
                      </a:r>
                      <a:r>
                        <a:rPr sz="800" dirty="0">
                          <a:latin typeface="Century Gothic"/>
                          <a:cs typeface="Century Gothic"/>
                        </a:rPr>
                        <a:t>en</a:t>
                      </a:r>
                      <a:r>
                        <a:rPr sz="800" spc="-10" dirty="0">
                          <a:latin typeface="Century Gothic"/>
                          <a:cs typeface="Century Gothic"/>
                        </a:rPr>
                        <a:t>t</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L</a:t>
                      </a:r>
                      <a:r>
                        <a:rPr sz="800" spc="10" dirty="0">
                          <a:latin typeface="Century Gothic"/>
                          <a:cs typeface="Century Gothic"/>
                        </a:rPr>
                        <a:t>i</a:t>
                      </a:r>
                      <a:r>
                        <a:rPr sz="800" spc="-15" dirty="0">
                          <a:latin typeface="Century Gothic"/>
                          <a:cs typeface="Century Gothic"/>
                        </a:rPr>
                        <a:t>a</a:t>
                      </a:r>
                      <a:r>
                        <a:rPr sz="800" spc="10" dirty="0">
                          <a:latin typeface="Century Gothic"/>
                          <a:cs typeface="Century Gothic"/>
                        </a:rPr>
                        <a:t>i</a:t>
                      </a:r>
                      <a:r>
                        <a:rPr sz="800" spc="-5" dirty="0">
                          <a:latin typeface="Century Gothic"/>
                          <a:cs typeface="Century Gothic"/>
                        </a:rPr>
                        <a:t>s</a:t>
                      </a:r>
                      <a:r>
                        <a:rPr sz="800" dirty="0">
                          <a:latin typeface="Century Gothic"/>
                          <a:cs typeface="Century Gothic"/>
                        </a:rPr>
                        <a:t>ing</a:t>
                      </a:r>
                      <a:r>
                        <a:rPr sz="800" spc="-5" dirty="0">
                          <a:latin typeface="Century Gothic"/>
                          <a:cs typeface="Century Gothic"/>
                        </a:rPr>
                        <a:t> b</a:t>
                      </a:r>
                      <a:r>
                        <a:rPr sz="800" dirty="0">
                          <a:latin typeface="Century Gothic"/>
                          <a:cs typeface="Century Gothic"/>
                        </a:rPr>
                        <a:t>e</a:t>
                      </a:r>
                      <a:r>
                        <a:rPr sz="800" spc="-10" dirty="0">
                          <a:latin typeface="Century Gothic"/>
                          <a:cs typeface="Century Gothic"/>
                        </a:rPr>
                        <a:t>t</a:t>
                      </a:r>
                      <a:r>
                        <a:rPr sz="800" spc="-5" dirty="0">
                          <a:latin typeface="Century Gothic"/>
                          <a:cs typeface="Century Gothic"/>
                        </a:rPr>
                        <a:t>w</a:t>
                      </a:r>
                      <a:r>
                        <a:rPr sz="800" dirty="0">
                          <a:latin typeface="Century Gothic"/>
                          <a:cs typeface="Century Gothic"/>
                        </a:rPr>
                        <a:t>een</a:t>
                      </a:r>
                      <a:r>
                        <a:rPr sz="800" spc="5" dirty="0">
                          <a:latin typeface="Century Gothic"/>
                          <a:cs typeface="Century Gothic"/>
                        </a:rPr>
                        <a:t> </a:t>
                      </a:r>
                      <a:r>
                        <a:rPr sz="800" spc="-10" dirty="0">
                          <a:latin typeface="Century Gothic"/>
                          <a:cs typeface="Century Gothic"/>
                        </a:rPr>
                        <a:t>e</a:t>
                      </a:r>
                      <a:r>
                        <a:rPr sz="800" spc="-5" dirty="0">
                          <a:latin typeface="Century Gothic"/>
                          <a:cs typeface="Century Gothic"/>
                        </a:rPr>
                        <a:t>mp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k</a:t>
                      </a:r>
                      <a:r>
                        <a:rPr sz="800" dirty="0">
                          <a:latin typeface="Century Gothic"/>
                          <a:cs typeface="Century Gothic"/>
                        </a:rPr>
                        <a:t>-</a:t>
                      </a:r>
                      <a:r>
                        <a:rPr sz="800" spc="5" dirty="0">
                          <a:latin typeface="Century Gothic"/>
                          <a:cs typeface="Century Gothic"/>
                        </a:rPr>
                        <a:t>1</a:t>
                      </a:r>
                      <a:r>
                        <a:rPr sz="800" dirty="0">
                          <a:latin typeface="Century Gothic"/>
                          <a:cs typeface="Century Gothic"/>
                        </a:rPr>
                        <a:t>2</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10" dirty="0">
                          <a:latin typeface="Century Gothic"/>
                          <a:cs typeface="Century Gothic"/>
                        </a:rPr>
                        <a:t>h</a:t>
                      </a:r>
                      <a:r>
                        <a:rPr sz="800" dirty="0">
                          <a:latin typeface="Century Gothic"/>
                          <a:cs typeface="Century Gothic"/>
                        </a:rPr>
                        <a:t>elp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ba</a:t>
                      </a:r>
                      <a:r>
                        <a:rPr sz="800" spc="5" dirty="0">
                          <a:latin typeface="Century Gothic"/>
                          <a:cs typeface="Century Gothic"/>
                        </a:rPr>
                        <a:t>r</a:t>
                      </a:r>
                      <a:r>
                        <a:rPr sz="800" spc="-10" dirty="0">
                          <a:latin typeface="Century Gothic"/>
                          <a:cs typeface="Century Gothic"/>
                        </a:rPr>
                        <a:t>r</a:t>
                      </a:r>
                      <a:r>
                        <a:rPr sz="800" dirty="0">
                          <a:latin typeface="Century Gothic"/>
                          <a:cs typeface="Century Gothic"/>
                        </a:rPr>
                        <a:t>ie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o</a:t>
                      </a:r>
                      <a:r>
                        <a:rPr sz="800" dirty="0">
                          <a:latin typeface="Century Gothic"/>
                          <a:cs typeface="Century Gothic"/>
                        </a:rPr>
                        <a:t>n</a:t>
                      </a:r>
                      <a:r>
                        <a:rPr sz="800" spc="-10" dirty="0">
                          <a:latin typeface="Century Gothic"/>
                          <a:cs typeface="Century Gothic"/>
                        </a:rPr>
                        <a:t> </a:t>
                      </a:r>
                      <a:r>
                        <a:rPr sz="800" spc="-5" dirty="0">
                          <a:latin typeface="Century Gothic"/>
                          <a:cs typeface="Century Gothic"/>
                        </a:rPr>
                        <a:t>bo</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5" dirty="0">
                          <a:latin typeface="Century Gothic"/>
                          <a:cs typeface="Century Gothic"/>
                        </a:rPr>
                        <a:t>s</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s.</a:t>
                      </a:r>
                      <a:endParaRPr sz="800">
                        <a:latin typeface="Century Gothic"/>
                        <a:cs typeface="Century Gothic"/>
                      </a:endParaRPr>
                    </a:p>
                  </a:txBody>
                  <a:tcPr marL="0" marR="0" marT="0" marB="0">
                    <a:lnL w="7365">
                      <a:solidFill>
                        <a:srgbClr val="000000"/>
                      </a:solidFill>
                      <a:prstDash val="solid"/>
                    </a:lnL>
                    <a:lnR w="7378">
                      <a:solidFill>
                        <a:srgbClr val="000000"/>
                      </a:solidFill>
                      <a:prstDash val="solid"/>
                    </a:lnR>
                    <a:lnT w="7365">
                      <a:solidFill>
                        <a:srgbClr val="000000"/>
                      </a:solidFill>
                      <a:prstDash val="solid"/>
                    </a:lnT>
                    <a:lnB w="736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L w="7378">
                      <a:solidFill>
                        <a:srgbClr val="000000"/>
                      </a:solidFill>
                      <a:prstDash val="solid"/>
                    </a:lnL>
                    <a:lnR w="7378">
                      <a:solidFill>
                        <a:srgbClr val="000000"/>
                      </a:solidFill>
                      <a:prstDash val="solid"/>
                    </a:lnR>
                    <a:lnT w="7365">
                      <a:solidFill>
                        <a:srgbClr val="000000"/>
                      </a:solidFill>
                      <a:prstDash val="solid"/>
                    </a:lnT>
                    <a:lnB w="7366">
                      <a:solidFill>
                        <a:srgbClr val="000000"/>
                      </a:solidFill>
                      <a:prstDash val="solid"/>
                    </a:lnB>
                  </a:tcPr>
                </a:tc>
                <a:tc>
                  <a:txBody>
                    <a:bodyPr/>
                    <a:lstStyle/>
                    <a:p>
                      <a:endParaRPr sz="800" dirty="0">
                        <a:latin typeface="Century Gothic"/>
                        <a:cs typeface="Century Gothic"/>
                      </a:endParaRPr>
                    </a:p>
                  </a:txBody>
                  <a:tcPr marL="0" marR="0" marT="0" marB="0">
                    <a:lnL w="7378">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9976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7373644" y="5777766"/>
            <a:ext cx="647527" cy="179280"/>
          </a:xfrm>
          <a:prstGeom prst="rect">
            <a:avLst/>
          </a:prstGeom>
        </p:spPr>
        <p:txBody>
          <a:bodyPr vert="horz" wrap="square" lIns="0" tIns="0" rIns="0" bIns="0" rtlCol="0" anchor="b">
            <a:spAutoFit/>
          </a:bodyPr>
          <a:lstStyle/>
          <a:p>
            <a:pPr marL="22413"/>
            <a:fld id="{81D60167-4931-47E6-BA6A-407CBD079E47}" type="slidenum">
              <a:rPr dirty="0">
                <a:solidFill>
                  <a:prstClr val="black">
                    <a:tint val="95000"/>
                  </a:prstClr>
                </a:solidFill>
              </a:rPr>
              <a:pPr marL="22413"/>
              <a:t>21</a:t>
            </a:fld>
            <a:endParaRPr dirty="0">
              <a:solidFill>
                <a:prstClr val="black">
                  <a:tint val="95000"/>
                </a:prstClr>
              </a:solidFill>
            </a:endParaRPr>
          </a:p>
        </p:txBody>
      </p:sp>
      <p:sp>
        <p:nvSpPr>
          <p:cNvPr id="3" name="object 3"/>
          <p:cNvSpPr txBox="1"/>
          <p:nvPr/>
        </p:nvSpPr>
        <p:spPr>
          <a:xfrm>
            <a:off x="7786744" y="3219615"/>
            <a:ext cx="679637" cy="122213"/>
          </a:xfrm>
          <a:prstGeom prst="rect">
            <a:avLst/>
          </a:prstGeom>
        </p:spPr>
        <p:txBody>
          <a:bodyPr vert="horz" wrap="square" lIns="0" tIns="0" rIns="0" bIns="0" rtlCol="0">
            <a:spAutoFit/>
          </a:bodyPr>
          <a:lstStyle/>
          <a:p>
            <a:pPr marL="11206" defTabSz="806867"/>
            <a:r>
              <a:rPr sz="794" b="1" spc="4" dirty="0">
                <a:solidFill>
                  <a:prstClr val="black"/>
                </a:solidFill>
                <a:latin typeface="Century Gothic"/>
                <a:cs typeface="Century Gothic"/>
              </a:rPr>
              <a:t>R</a:t>
            </a:r>
            <a:r>
              <a:rPr sz="794" b="1" dirty="0">
                <a:solidFill>
                  <a:prstClr val="black"/>
                </a:solidFill>
                <a:latin typeface="Century Gothic"/>
                <a:cs typeface="Century Gothic"/>
              </a:rPr>
              <a:t>es</a:t>
            </a:r>
            <a:r>
              <a:rPr sz="794" b="1" spc="4" dirty="0">
                <a:solidFill>
                  <a:prstClr val="black"/>
                </a:solidFill>
                <a:latin typeface="Century Gothic"/>
                <a:cs typeface="Century Gothic"/>
              </a:rPr>
              <a:t>p</a:t>
            </a:r>
            <a:r>
              <a:rPr sz="794" b="1" dirty="0">
                <a:solidFill>
                  <a:prstClr val="black"/>
                </a:solidFill>
                <a:latin typeface="Century Gothic"/>
                <a:cs typeface="Century Gothic"/>
              </a:rPr>
              <a:t>onsi</a:t>
            </a:r>
            <a:r>
              <a:rPr sz="794" b="1" spc="4" dirty="0">
                <a:solidFill>
                  <a:prstClr val="black"/>
                </a:solidFill>
                <a:latin typeface="Century Gothic"/>
                <a:cs typeface="Century Gothic"/>
              </a:rPr>
              <a:t>b</a:t>
            </a:r>
            <a:r>
              <a:rPr sz="794" b="1" dirty="0">
                <a:solidFill>
                  <a:prstClr val="black"/>
                </a:solidFill>
                <a:latin typeface="Century Gothic"/>
                <a:cs typeface="Century Gothic"/>
              </a:rPr>
              <a:t>ili</a:t>
            </a:r>
            <a:r>
              <a:rPr sz="794" b="1" spc="-9" dirty="0">
                <a:solidFill>
                  <a:prstClr val="black"/>
                </a:solidFill>
                <a:latin typeface="Century Gothic"/>
                <a:cs typeface="Century Gothic"/>
              </a:rPr>
              <a:t>t</a:t>
            </a:r>
            <a:r>
              <a:rPr sz="794" b="1" dirty="0">
                <a:solidFill>
                  <a:prstClr val="black"/>
                </a:solidFill>
                <a:latin typeface="Century Gothic"/>
                <a:cs typeface="Century Gothic"/>
              </a:rPr>
              <a:t>y</a:t>
            </a:r>
            <a:endParaRPr sz="794">
              <a:solidFill>
                <a:prstClr val="black"/>
              </a:solidFill>
              <a:latin typeface="Century Gothic"/>
              <a:cs typeface="Century Gothic"/>
            </a:endParaRPr>
          </a:p>
        </p:txBody>
      </p:sp>
      <p:graphicFrame>
        <p:nvGraphicFramePr>
          <p:cNvPr id="2" name="object 2"/>
          <p:cNvGraphicFramePr>
            <a:graphicFrameLocks noGrp="1"/>
          </p:cNvGraphicFramePr>
          <p:nvPr>
            <p:extLst>
              <p:ext uri="{D42A27DB-BD31-4B8C-83A1-F6EECF244321}">
                <p14:modId xmlns:p14="http://schemas.microsoft.com/office/powerpoint/2010/main" val="2868592234"/>
              </p:ext>
            </p:extLst>
          </p:nvPr>
        </p:nvGraphicFramePr>
        <p:xfrm>
          <a:off x="877532" y="153494"/>
          <a:ext cx="7675573" cy="6376668"/>
        </p:xfrm>
        <a:graphic>
          <a:graphicData uri="http://schemas.openxmlformats.org/drawingml/2006/table">
            <a:tbl>
              <a:tblPr firstRow="1" bandRow="1">
                <a:tableStyleId>{2D5ABB26-0587-4C30-8999-92F81FD0307C}</a:tableStyleId>
              </a:tblPr>
              <a:tblGrid>
                <a:gridCol w="1219642">
                  <a:extLst>
                    <a:ext uri="{9D8B030D-6E8A-4147-A177-3AD203B41FA5}">
                      <a16:colId xmlns:a16="http://schemas.microsoft.com/office/drawing/2014/main" val="20000"/>
                    </a:ext>
                  </a:extLst>
                </a:gridCol>
                <a:gridCol w="4694366">
                  <a:extLst>
                    <a:ext uri="{9D8B030D-6E8A-4147-A177-3AD203B41FA5}">
                      <a16:colId xmlns:a16="http://schemas.microsoft.com/office/drawing/2014/main" val="20001"/>
                    </a:ext>
                  </a:extLst>
                </a:gridCol>
                <a:gridCol w="959045">
                  <a:extLst>
                    <a:ext uri="{9D8B030D-6E8A-4147-A177-3AD203B41FA5}">
                      <a16:colId xmlns:a16="http://schemas.microsoft.com/office/drawing/2014/main" val="20002"/>
                    </a:ext>
                  </a:extLst>
                </a:gridCol>
                <a:gridCol w="802520">
                  <a:extLst>
                    <a:ext uri="{9D8B030D-6E8A-4147-A177-3AD203B41FA5}">
                      <a16:colId xmlns:a16="http://schemas.microsoft.com/office/drawing/2014/main" val="20003"/>
                    </a:ext>
                  </a:extLst>
                </a:gridCol>
              </a:tblGrid>
              <a:tr h="617220">
                <a:tc>
                  <a:txBody>
                    <a:bodyPr/>
                    <a:lstStyle/>
                    <a:p>
                      <a:pPr marL="104139" marR="97155" algn="ctr">
                        <a:lnSpc>
                          <a:spcPct val="102200"/>
                        </a:lnSpc>
                      </a:pPr>
                      <a:r>
                        <a:rPr sz="800" b="1" dirty="0">
                          <a:solidFill>
                            <a:schemeClr val="bg1"/>
                          </a:solidFill>
                          <a:latin typeface="Century Gothic"/>
                          <a:cs typeface="Century Gothic"/>
                        </a:rPr>
                        <a:t>Pro</a:t>
                      </a:r>
                      <a:r>
                        <a:rPr sz="800" b="1" spc="5" dirty="0">
                          <a:solidFill>
                            <a:schemeClr val="bg1"/>
                          </a:solidFill>
                          <a:latin typeface="Century Gothic"/>
                          <a:cs typeface="Century Gothic"/>
                        </a:rPr>
                        <a:t>g</a:t>
                      </a:r>
                      <a:r>
                        <a:rPr sz="800" b="1" dirty="0">
                          <a:solidFill>
                            <a:schemeClr val="bg1"/>
                          </a:solidFill>
                          <a:latin typeface="Century Gothic"/>
                          <a:cs typeface="Century Gothic"/>
                        </a:rPr>
                        <a:t>r</a:t>
                      </a:r>
                      <a:r>
                        <a:rPr sz="800" b="1" spc="5" dirty="0">
                          <a:solidFill>
                            <a:schemeClr val="bg1"/>
                          </a:solidFill>
                          <a:latin typeface="Century Gothic"/>
                          <a:cs typeface="Century Gothic"/>
                        </a:rPr>
                        <a:t>a</a:t>
                      </a:r>
                      <a:r>
                        <a:rPr sz="800" b="1" dirty="0">
                          <a:solidFill>
                            <a:schemeClr val="bg1"/>
                          </a:solidFill>
                          <a:latin typeface="Century Gothic"/>
                          <a:cs typeface="Century Gothic"/>
                        </a:rPr>
                        <a:t>m</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C</a:t>
                      </a:r>
                      <a:r>
                        <a:rPr sz="800" b="1" dirty="0">
                          <a:solidFill>
                            <a:schemeClr val="bg1"/>
                          </a:solidFill>
                          <a:latin typeface="Century Gothic"/>
                          <a:cs typeface="Century Gothic"/>
                        </a:rPr>
                        <a:t>o</a:t>
                      </a:r>
                      <a:r>
                        <a:rPr sz="800" b="1" spc="-10" dirty="0">
                          <a:solidFill>
                            <a:schemeClr val="bg1"/>
                          </a:solidFill>
                          <a:latin typeface="Century Gothic"/>
                          <a:cs typeface="Century Gothic"/>
                        </a:rPr>
                        <a:t>m</a:t>
                      </a:r>
                      <a:r>
                        <a:rPr sz="800" b="1" spc="5" dirty="0">
                          <a:solidFill>
                            <a:schemeClr val="bg1"/>
                          </a:solidFill>
                          <a:latin typeface="Century Gothic"/>
                          <a:cs typeface="Century Gothic"/>
                        </a:rPr>
                        <a:t>p</a:t>
                      </a:r>
                      <a:r>
                        <a:rPr sz="800" b="1" dirty="0">
                          <a:solidFill>
                            <a:schemeClr val="bg1"/>
                          </a:solidFill>
                          <a:latin typeface="Century Gothic"/>
                          <a:cs typeface="Century Gothic"/>
                        </a:rPr>
                        <a:t>onent </a:t>
                      </a:r>
                      <a:r>
                        <a:rPr sz="800" b="1" spc="-10" dirty="0">
                          <a:solidFill>
                            <a:schemeClr val="bg1"/>
                          </a:solidFill>
                          <a:latin typeface="Century Gothic"/>
                          <a:cs typeface="Century Gothic"/>
                        </a:rPr>
                        <a:t>t</a:t>
                      </a:r>
                      <a:r>
                        <a:rPr sz="800" b="1" dirty="0">
                          <a:solidFill>
                            <a:schemeClr val="bg1"/>
                          </a:solidFill>
                          <a:latin typeface="Century Gothic"/>
                          <a:cs typeface="Century Gothic"/>
                        </a:rPr>
                        <a:t>o </a:t>
                      </a:r>
                      <a:r>
                        <a:rPr sz="800" b="1" spc="5" dirty="0">
                          <a:solidFill>
                            <a:schemeClr val="bg1"/>
                          </a:solidFill>
                          <a:latin typeface="Century Gothic"/>
                          <a:cs typeface="Century Gothic"/>
                        </a:rPr>
                        <a:t>b</a:t>
                      </a:r>
                      <a:r>
                        <a:rPr sz="800" b="1" dirty="0">
                          <a:solidFill>
                            <a:schemeClr val="bg1"/>
                          </a:solidFill>
                          <a:latin typeface="Century Gothic"/>
                          <a:cs typeface="Century Gothic"/>
                        </a:rPr>
                        <a:t>e Sus</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a</a:t>
                      </a:r>
                      <a:r>
                        <a:rPr sz="800" b="1" dirty="0">
                          <a:solidFill>
                            <a:schemeClr val="bg1"/>
                          </a:solidFill>
                          <a:latin typeface="Century Gothic"/>
                          <a:cs typeface="Century Gothic"/>
                        </a:rPr>
                        <a:t>ined</a:t>
                      </a:r>
                      <a:r>
                        <a:rPr sz="800" b="1" spc="5" dirty="0">
                          <a:solidFill>
                            <a:schemeClr val="bg1"/>
                          </a:solidFill>
                          <a:latin typeface="Century Gothic"/>
                          <a:cs typeface="Century Gothic"/>
                        </a:rPr>
                        <a:t> </a:t>
                      </a:r>
                      <a:r>
                        <a:rPr sz="800" b="1" dirty="0">
                          <a:solidFill>
                            <a:schemeClr val="bg1"/>
                          </a:solidFill>
                          <a:latin typeface="Century Gothic"/>
                          <a:cs typeface="Century Gothic"/>
                        </a:rPr>
                        <a:t>or Ex</a:t>
                      </a:r>
                      <a:r>
                        <a:rPr sz="800" b="1" spc="5" dirty="0">
                          <a:solidFill>
                            <a:schemeClr val="bg1"/>
                          </a:solidFill>
                          <a:latin typeface="Century Gothic"/>
                          <a:cs typeface="Century Gothic"/>
                        </a:rPr>
                        <a:t>pa</a:t>
                      </a:r>
                      <a:r>
                        <a:rPr sz="800" b="1" dirty="0">
                          <a:solidFill>
                            <a:schemeClr val="bg1"/>
                          </a:solidFill>
                          <a:latin typeface="Century Gothic"/>
                          <a:cs typeface="Century Gothic"/>
                        </a:rPr>
                        <a:t>n</a:t>
                      </a:r>
                      <a:r>
                        <a:rPr sz="800" b="1" spc="5" dirty="0">
                          <a:solidFill>
                            <a:schemeClr val="bg1"/>
                          </a:solidFill>
                          <a:latin typeface="Century Gothic"/>
                          <a:cs typeface="Century Gothic"/>
                        </a:rPr>
                        <a:t>d</a:t>
                      </a:r>
                      <a:r>
                        <a:rPr sz="800" b="1" spc="-15" dirty="0">
                          <a:solidFill>
                            <a:schemeClr val="bg1"/>
                          </a:solidFill>
                          <a:latin typeface="Century Gothic"/>
                          <a:cs typeface="Century Gothic"/>
                        </a:rPr>
                        <a:t>e</a:t>
                      </a:r>
                      <a:r>
                        <a:rPr sz="800" b="1" dirty="0">
                          <a:solidFill>
                            <a:schemeClr val="bg1"/>
                          </a:solidFill>
                          <a:latin typeface="Century Gothic"/>
                          <a:cs typeface="Century Gothic"/>
                        </a:rPr>
                        <a:t>d</a:t>
                      </a:r>
                      <a:endParaRPr sz="800" dirty="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tc gridSpan="2">
                  <a:txBody>
                    <a:bodyPr/>
                    <a:lstStyle/>
                    <a:p>
                      <a:pPr marR="3659504" algn="ctr">
                        <a:lnSpc>
                          <a:spcPts val="965"/>
                        </a:lnSpc>
                      </a:pPr>
                      <a:r>
                        <a:rPr sz="800" b="1" spc="5" dirty="0">
                          <a:solidFill>
                            <a:schemeClr val="bg1"/>
                          </a:solidFill>
                          <a:latin typeface="Century Gothic"/>
                          <a:cs typeface="Century Gothic"/>
                        </a:rPr>
                        <a:t>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ic</a:t>
                      </a:r>
                      <a:r>
                        <a:rPr sz="800" b="1" spc="5" dirty="0">
                          <a:solidFill>
                            <a:schemeClr val="bg1"/>
                          </a:solidFill>
                          <a:latin typeface="Century Gothic"/>
                          <a:cs typeface="Century Gothic"/>
                        </a:rPr>
                        <a:t>a</a:t>
                      </a:r>
                      <a:r>
                        <a:rPr sz="800" b="1" dirty="0">
                          <a:solidFill>
                            <a:schemeClr val="bg1"/>
                          </a:solidFill>
                          <a:latin typeface="Century Gothic"/>
                          <a:cs typeface="Century Gothic"/>
                        </a:rPr>
                        <a:t>l Ques</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dirty="0">
                        <a:solidFill>
                          <a:schemeClr val="bg1"/>
                        </a:solidFill>
                        <a:latin typeface="Century Gothic"/>
                        <a:cs typeface="Century Gothic"/>
                      </a:endParaRPr>
                    </a:p>
                    <a:p>
                      <a:pPr marL="673100" algn="ctr">
                        <a:lnSpc>
                          <a:spcPts val="850"/>
                        </a:lnSpc>
                      </a:pPr>
                      <a:r>
                        <a:rPr sz="800" b="1" spc="5" dirty="0">
                          <a:solidFill>
                            <a:schemeClr val="bg1"/>
                          </a:solidFill>
                          <a:latin typeface="Century Gothic"/>
                          <a:cs typeface="Century Gothic"/>
                        </a:rPr>
                        <a:t>R</a:t>
                      </a:r>
                      <a:r>
                        <a:rPr sz="800" b="1" dirty="0">
                          <a:solidFill>
                            <a:schemeClr val="bg1"/>
                          </a:solidFill>
                          <a:latin typeface="Century Gothic"/>
                          <a:cs typeface="Century Gothic"/>
                        </a:rPr>
                        <a:t>esources </a:t>
                      </a:r>
                      <a:r>
                        <a:rPr sz="800" b="1" spc="5" dirty="0">
                          <a:solidFill>
                            <a:schemeClr val="bg1"/>
                          </a:solidFill>
                          <a:latin typeface="Century Gothic"/>
                          <a:cs typeface="Century Gothic"/>
                        </a:rPr>
                        <a:t>a</a:t>
                      </a:r>
                      <a:r>
                        <a:rPr sz="800" b="1" dirty="0">
                          <a:solidFill>
                            <a:schemeClr val="bg1"/>
                          </a:solidFill>
                          <a:latin typeface="Century Gothic"/>
                          <a:cs typeface="Century Gothic"/>
                        </a:rPr>
                        <a:t>nd</a:t>
                      </a:r>
                      <a:endParaRPr sz="800" dirty="0">
                        <a:solidFill>
                          <a:schemeClr val="bg1"/>
                        </a:solidFill>
                        <a:latin typeface="Century Gothic"/>
                        <a:cs typeface="Century Gothic"/>
                      </a:endParaRPr>
                    </a:p>
                    <a:p>
                      <a:pPr marL="1160145" indent="-942340">
                        <a:lnSpc>
                          <a:spcPts val="965"/>
                        </a:lnSpc>
                        <a:tabLst>
                          <a:tab pos="2981325" algn="l"/>
                          <a:tab pos="4474845" algn="l"/>
                          <a:tab pos="5712460" algn="l"/>
                        </a:tabLst>
                      </a:pPr>
                      <a:r>
                        <a:rPr sz="800" b="1" spc="-10" dirty="0">
                          <a:solidFill>
                            <a:schemeClr val="bg1"/>
                          </a:solidFill>
                          <a:latin typeface="Century Gothic"/>
                          <a:cs typeface="Century Gothic"/>
                        </a:rPr>
                        <a:t>(</a:t>
                      </a:r>
                      <a:r>
                        <a:rPr sz="800" b="1" dirty="0">
                          <a:solidFill>
                            <a:schemeClr val="bg1"/>
                          </a:solidFill>
                          <a:latin typeface="Century Gothic"/>
                          <a:cs typeface="Century Gothic"/>
                        </a:rPr>
                        <a:t>Ques</a:t>
                      </a:r>
                      <a:r>
                        <a:rPr sz="800" b="1" spc="-10" dirty="0">
                          <a:solidFill>
                            <a:schemeClr val="bg1"/>
                          </a:solidFill>
                          <a:latin typeface="Century Gothic"/>
                          <a:cs typeface="Century Gothic"/>
                        </a:rPr>
                        <a:t>t</a:t>
                      </a:r>
                      <a:r>
                        <a:rPr sz="800" b="1" dirty="0">
                          <a:solidFill>
                            <a:schemeClr val="bg1"/>
                          </a:solidFill>
                          <a:latin typeface="Century Gothic"/>
                          <a:cs typeface="Century Gothic"/>
                        </a:rPr>
                        <a:t>ions </a:t>
                      </a:r>
                      <a:r>
                        <a:rPr sz="800" b="1" spc="-10" dirty="0">
                          <a:solidFill>
                            <a:schemeClr val="bg1"/>
                          </a:solidFill>
                          <a:latin typeface="Century Gothic"/>
                          <a:cs typeface="Century Gothic"/>
                        </a:rPr>
                        <a:t>t</a:t>
                      </a:r>
                      <a:r>
                        <a:rPr sz="800" b="1" dirty="0">
                          <a:solidFill>
                            <a:schemeClr val="bg1"/>
                          </a:solidFill>
                          <a:latin typeface="Century Gothic"/>
                          <a:cs typeface="Century Gothic"/>
                        </a:rPr>
                        <a:t>o help</a:t>
                      </a:r>
                      <a:r>
                        <a:rPr sz="800" b="1" spc="5" dirty="0">
                          <a:solidFill>
                            <a:schemeClr val="bg1"/>
                          </a:solidFill>
                          <a:latin typeface="Century Gothic"/>
                          <a:cs typeface="Century Gothic"/>
                        </a:rPr>
                        <a:t> </a:t>
                      </a:r>
                      <a:r>
                        <a:rPr sz="800" b="1" dirty="0">
                          <a:solidFill>
                            <a:schemeClr val="bg1"/>
                          </a:solidFill>
                          <a:latin typeface="Century Gothic"/>
                          <a:cs typeface="Century Gothic"/>
                        </a:rPr>
                        <a:t>inform</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t</a:t>
                      </a:r>
                      <a:r>
                        <a:rPr sz="800" b="1" spc="10" dirty="0">
                          <a:solidFill>
                            <a:schemeClr val="bg1"/>
                          </a:solidFill>
                          <a:latin typeface="Century Gothic"/>
                          <a:cs typeface="Century Gothic"/>
                        </a:rPr>
                        <a:t>h</a:t>
                      </a:r>
                      <a:r>
                        <a:rPr sz="800" b="1" dirty="0">
                          <a:solidFill>
                            <a:schemeClr val="bg1"/>
                          </a:solidFill>
                          <a:latin typeface="Century Gothic"/>
                          <a:cs typeface="Century Gothic"/>
                        </a:rPr>
                        <a:t>e </a:t>
                      </a:r>
                      <a:r>
                        <a:rPr sz="800" b="1" spc="5"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ion </a:t>
                      </a:r>
                      <a:r>
                        <a:rPr sz="800" b="1" spc="5" dirty="0">
                          <a:solidFill>
                            <a:schemeClr val="bg1"/>
                          </a:solidFill>
                          <a:latin typeface="Century Gothic"/>
                          <a:cs typeface="Century Gothic"/>
                        </a:rPr>
                        <a:t>p</a:t>
                      </a:r>
                      <a:r>
                        <a:rPr sz="800" b="1" dirty="0">
                          <a:solidFill>
                            <a:schemeClr val="bg1"/>
                          </a:solidFill>
                          <a:latin typeface="Century Gothic"/>
                          <a:cs typeface="Century Gothic"/>
                        </a:rPr>
                        <a:t>l</a:t>
                      </a:r>
                      <a:r>
                        <a:rPr sz="800" b="1" spc="5" dirty="0">
                          <a:solidFill>
                            <a:schemeClr val="bg1"/>
                          </a:solidFill>
                          <a:latin typeface="Century Gothic"/>
                          <a:cs typeface="Century Gothic"/>
                        </a:rPr>
                        <a:t>a</a:t>
                      </a:r>
                      <a:r>
                        <a:rPr sz="800" b="1" dirty="0">
                          <a:solidFill>
                            <a:schemeClr val="bg1"/>
                          </a:solidFill>
                          <a:latin typeface="Century Gothic"/>
                          <a:cs typeface="Century Gothic"/>
                        </a:rPr>
                        <a:t>n-	</a:t>
                      </a:r>
                      <a:r>
                        <a:rPr sz="1200" b="1" spc="7" baseline="-15432" dirty="0">
                          <a:solidFill>
                            <a:schemeClr val="bg1"/>
                          </a:solidFill>
                          <a:latin typeface="Century Gothic"/>
                          <a:cs typeface="Century Gothic"/>
                        </a:rPr>
                        <a:t>K</a:t>
                      </a:r>
                      <a:r>
                        <a:rPr sz="1200" b="1" baseline="-15432" dirty="0">
                          <a:solidFill>
                            <a:schemeClr val="bg1"/>
                          </a:solidFill>
                          <a:latin typeface="Century Gothic"/>
                          <a:cs typeface="Century Gothic"/>
                        </a:rPr>
                        <a:t>nowle</a:t>
                      </a:r>
                      <a:r>
                        <a:rPr sz="1200" b="1" spc="7" baseline="-15432" dirty="0">
                          <a:solidFill>
                            <a:schemeClr val="bg1"/>
                          </a:solidFill>
                          <a:latin typeface="Century Gothic"/>
                          <a:cs typeface="Century Gothic"/>
                        </a:rPr>
                        <a:t>dg</a:t>
                      </a:r>
                      <a:r>
                        <a:rPr sz="1200" b="1" baseline="-15432" dirty="0">
                          <a:solidFill>
                            <a:schemeClr val="bg1"/>
                          </a:solidFill>
                          <a:latin typeface="Century Gothic"/>
                          <a:cs typeface="Century Gothic"/>
                        </a:rPr>
                        <a:t>e </a:t>
                      </a:r>
                      <a:r>
                        <a:rPr sz="1200" b="1" spc="-15" baseline="-15432" dirty="0">
                          <a:solidFill>
                            <a:schemeClr val="bg1"/>
                          </a:solidFill>
                          <a:latin typeface="Century Gothic"/>
                          <a:cs typeface="Century Gothic"/>
                        </a:rPr>
                        <a:t>N</a:t>
                      </a:r>
                      <a:r>
                        <a:rPr sz="1200" b="1" baseline="-15432" dirty="0">
                          <a:solidFill>
                            <a:schemeClr val="bg1"/>
                          </a:solidFill>
                          <a:latin typeface="Century Gothic"/>
                          <a:cs typeface="Century Gothic"/>
                        </a:rPr>
                        <a:t>ee</a:t>
                      </a:r>
                      <a:r>
                        <a:rPr sz="1200" b="1" spc="7" baseline="-15432" dirty="0">
                          <a:solidFill>
                            <a:schemeClr val="bg1"/>
                          </a:solidFill>
                          <a:latin typeface="Century Gothic"/>
                          <a:cs typeface="Century Gothic"/>
                        </a:rPr>
                        <a:t>d</a:t>
                      </a:r>
                      <a:r>
                        <a:rPr sz="1200" b="1" spc="-22" baseline="-15432" dirty="0">
                          <a:solidFill>
                            <a:schemeClr val="bg1"/>
                          </a:solidFill>
                          <a:latin typeface="Century Gothic"/>
                          <a:cs typeface="Century Gothic"/>
                        </a:rPr>
                        <a:t>e</a:t>
                      </a:r>
                      <a:r>
                        <a:rPr sz="1200" b="1" baseline="-15432" dirty="0">
                          <a:solidFill>
                            <a:schemeClr val="bg1"/>
                          </a:solidFill>
                          <a:latin typeface="Century Gothic"/>
                          <a:cs typeface="Century Gothic"/>
                        </a:rPr>
                        <a:t>d	</a:t>
                      </a:r>
                      <a:r>
                        <a:rPr sz="1200" b="1" baseline="18518" dirty="0">
                          <a:solidFill>
                            <a:schemeClr val="bg1"/>
                          </a:solidFill>
                          <a:latin typeface="Century Gothic"/>
                          <a:cs typeface="Century Gothic"/>
                        </a:rPr>
                        <a:t>Sources</a:t>
                      </a:r>
                      <a:r>
                        <a:rPr sz="1200" b="1" spc="7" baseline="18518" dirty="0">
                          <a:solidFill>
                            <a:schemeClr val="bg1"/>
                          </a:solidFill>
                          <a:latin typeface="Century Gothic"/>
                          <a:cs typeface="Century Gothic"/>
                        </a:rPr>
                        <a:t>/</a:t>
                      </a:r>
                      <a:r>
                        <a:rPr sz="1200" b="1" baseline="18518" dirty="0">
                          <a:solidFill>
                            <a:schemeClr val="bg1"/>
                          </a:solidFill>
                          <a:latin typeface="Century Gothic"/>
                          <a:cs typeface="Century Gothic"/>
                        </a:rPr>
                        <a:t>P</a:t>
                      </a:r>
                      <a:r>
                        <a:rPr sz="1200" b="1" spc="7" baseline="18518" dirty="0">
                          <a:solidFill>
                            <a:schemeClr val="bg1"/>
                          </a:solidFill>
                          <a:latin typeface="Century Gothic"/>
                          <a:cs typeface="Century Gothic"/>
                        </a:rPr>
                        <a:t>a</a:t>
                      </a:r>
                      <a:r>
                        <a:rPr sz="1200" b="1" baseline="18518" dirty="0">
                          <a:solidFill>
                            <a:schemeClr val="bg1"/>
                          </a:solidFill>
                          <a:latin typeface="Century Gothic"/>
                          <a:cs typeface="Century Gothic"/>
                        </a:rPr>
                        <a:t>r</a:t>
                      </a:r>
                      <a:r>
                        <a:rPr sz="1200" b="1" spc="-15" baseline="18518" dirty="0">
                          <a:solidFill>
                            <a:schemeClr val="bg1"/>
                          </a:solidFill>
                          <a:latin typeface="Century Gothic"/>
                          <a:cs typeface="Century Gothic"/>
                        </a:rPr>
                        <a:t>t</a:t>
                      </a:r>
                      <a:r>
                        <a:rPr sz="1200" b="1" baseline="18518" dirty="0">
                          <a:solidFill>
                            <a:schemeClr val="bg1"/>
                          </a:solidFill>
                          <a:latin typeface="Century Gothic"/>
                          <a:cs typeface="Century Gothic"/>
                        </a:rPr>
                        <a:t>ners	</a:t>
                      </a:r>
                      <a:r>
                        <a:rPr sz="1200" b="1" spc="7" baseline="18518" dirty="0">
                          <a:solidFill>
                            <a:schemeClr val="bg1"/>
                          </a:solidFill>
                          <a:latin typeface="Century Gothic"/>
                          <a:cs typeface="Century Gothic"/>
                        </a:rPr>
                        <a:t>Ba</a:t>
                      </a:r>
                      <a:r>
                        <a:rPr sz="1200" b="1" baseline="18518" dirty="0">
                          <a:solidFill>
                            <a:schemeClr val="bg1"/>
                          </a:solidFill>
                          <a:latin typeface="Century Gothic"/>
                          <a:cs typeface="Century Gothic"/>
                        </a:rPr>
                        <a:t>rriers</a:t>
                      </a:r>
                      <a:r>
                        <a:rPr sz="1200" b="1" spc="-22" baseline="18518" dirty="0">
                          <a:solidFill>
                            <a:schemeClr val="bg1"/>
                          </a:solidFill>
                          <a:latin typeface="Century Gothic"/>
                          <a:cs typeface="Century Gothic"/>
                        </a:rPr>
                        <a:t> </a:t>
                      </a:r>
                      <a:r>
                        <a:rPr sz="1200" b="1" spc="7" baseline="18518" dirty="0">
                          <a:solidFill>
                            <a:schemeClr val="bg1"/>
                          </a:solidFill>
                          <a:latin typeface="Century Gothic"/>
                          <a:cs typeface="Century Gothic"/>
                        </a:rPr>
                        <a:t>a</a:t>
                      </a:r>
                      <a:r>
                        <a:rPr sz="1200" b="1" baseline="18518" dirty="0">
                          <a:solidFill>
                            <a:schemeClr val="bg1"/>
                          </a:solidFill>
                          <a:latin typeface="Century Gothic"/>
                          <a:cs typeface="Century Gothic"/>
                        </a:rPr>
                        <a:t>nd</a:t>
                      </a:r>
                      <a:endParaRPr sz="1200" baseline="18518" dirty="0">
                        <a:solidFill>
                          <a:schemeClr val="bg1"/>
                        </a:solidFill>
                        <a:latin typeface="Century Gothic"/>
                        <a:cs typeface="Century Gothic"/>
                      </a:endParaRPr>
                    </a:p>
                    <a:p>
                      <a:pPr marR="3657600" algn="ctr">
                        <a:lnSpc>
                          <a:spcPct val="100000"/>
                        </a:lnSpc>
                        <a:spcBef>
                          <a:spcPts val="25"/>
                        </a:spcBef>
                      </a:pPr>
                      <a:r>
                        <a:rPr sz="800" b="1" spc="5" dirty="0">
                          <a:solidFill>
                            <a:schemeClr val="bg1"/>
                          </a:solidFill>
                          <a:latin typeface="Century Gothic"/>
                          <a:cs typeface="Century Gothic"/>
                        </a:rPr>
                        <a:t>b</a:t>
                      </a:r>
                      <a:r>
                        <a:rPr sz="800" b="1" dirty="0">
                          <a:solidFill>
                            <a:schemeClr val="bg1"/>
                          </a:solidFill>
                          <a:latin typeface="Century Gothic"/>
                          <a:cs typeface="Century Gothic"/>
                        </a:rPr>
                        <a:t>elow.)</a:t>
                      </a:r>
                      <a:endParaRPr sz="800" dirty="0">
                        <a:solidFill>
                          <a:schemeClr val="bg1"/>
                        </a:solidFill>
                        <a:latin typeface="Century Gothic"/>
                        <a:cs typeface="Century Gothic"/>
                      </a:endParaRPr>
                    </a:p>
                  </a:txBody>
                  <a:tcPr marL="0" marR="0" marT="0" marB="0">
                    <a:lnL w="7365">
                      <a:solidFill>
                        <a:srgbClr val="000000"/>
                      </a:solidFill>
                      <a:prstDash val="solid"/>
                    </a:lnL>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a:txBody>
                    <a:bodyPr/>
                    <a:lstStyle/>
                    <a:p>
                      <a:pPr>
                        <a:lnSpc>
                          <a:spcPct val="100000"/>
                        </a:lnSpc>
                      </a:pPr>
                      <a:r>
                        <a:rPr sz="800" b="1" dirty="0">
                          <a:solidFill>
                            <a:schemeClr val="bg1"/>
                          </a:solidFill>
                          <a:latin typeface="Century Gothic"/>
                          <a:cs typeface="Century Gothic"/>
                        </a:rPr>
                        <a:t>O</a:t>
                      </a:r>
                      <a:r>
                        <a:rPr sz="800" b="1" spc="-10" dirty="0">
                          <a:solidFill>
                            <a:schemeClr val="bg1"/>
                          </a:solidFill>
                          <a:latin typeface="Century Gothic"/>
                          <a:cs typeface="Century Gothic"/>
                        </a:rPr>
                        <a:t>p</a:t>
                      </a:r>
                      <a:r>
                        <a:rPr sz="800" b="1" spc="5" dirty="0">
                          <a:solidFill>
                            <a:schemeClr val="bg1"/>
                          </a:solidFill>
                          <a:latin typeface="Century Gothic"/>
                          <a:cs typeface="Century Gothic"/>
                        </a:rPr>
                        <a:t>p</a:t>
                      </a:r>
                      <a:r>
                        <a:rPr sz="800" b="1" dirty="0">
                          <a:solidFill>
                            <a:schemeClr val="bg1"/>
                          </a:solidFill>
                          <a:latin typeface="Century Gothic"/>
                          <a:cs typeface="Century Gothic"/>
                        </a:rPr>
                        <a:t>or</a:t>
                      </a:r>
                      <a:r>
                        <a:rPr sz="800" b="1" spc="-10" dirty="0">
                          <a:solidFill>
                            <a:schemeClr val="bg1"/>
                          </a:solidFill>
                          <a:latin typeface="Century Gothic"/>
                          <a:cs typeface="Century Gothic"/>
                        </a:rPr>
                        <a:t>t</a:t>
                      </a:r>
                      <a:r>
                        <a:rPr sz="800" b="1" dirty="0">
                          <a:solidFill>
                            <a:schemeClr val="bg1"/>
                          </a:solidFill>
                          <a:latin typeface="Century Gothic"/>
                          <a:cs typeface="Century Gothic"/>
                        </a:rPr>
                        <a:t>uni</a:t>
                      </a:r>
                      <a:r>
                        <a:rPr sz="800" b="1" spc="-10" dirty="0">
                          <a:solidFill>
                            <a:schemeClr val="bg1"/>
                          </a:solidFill>
                          <a:latin typeface="Century Gothic"/>
                          <a:cs typeface="Century Gothic"/>
                        </a:rPr>
                        <a:t>t</a:t>
                      </a:r>
                      <a:r>
                        <a:rPr sz="800" b="1" dirty="0">
                          <a:solidFill>
                            <a:schemeClr val="bg1"/>
                          </a:solidFill>
                          <a:latin typeface="Century Gothic"/>
                          <a:cs typeface="Century Gothic"/>
                        </a:rPr>
                        <a:t>ies</a:t>
                      </a:r>
                      <a:endParaRPr sz="800" dirty="0">
                        <a:solidFill>
                          <a:schemeClr val="bg1"/>
                        </a:solidFill>
                        <a:latin typeface="Century Gothic"/>
                        <a:cs typeface="Century Gothic"/>
                      </a:endParaRPr>
                    </a:p>
                  </a:txBody>
                  <a:tcPr marL="0" marR="0" marT="0" marB="0">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extLst>
                  <a:ext uri="{0D108BD9-81ED-4DB2-BD59-A6C34878D82A}">
                    <a16:rowId xmlns:a16="http://schemas.microsoft.com/office/drawing/2014/main" val="10000"/>
                  </a:ext>
                </a:extLst>
              </a:tr>
              <a:tr h="2109597">
                <a:tc>
                  <a:txBody>
                    <a:bodyPr/>
                    <a:lstStyle/>
                    <a:p>
                      <a:pPr marL="64769" marR="64135">
                        <a:lnSpc>
                          <a:spcPct val="102200"/>
                        </a:lnSpc>
                      </a:pPr>
                      <a:r>
                        <a:rPr sz="800" b="1" dirty="0">
                          <a:latin typeface="Century Gothic"/>
                          <a:cs typeface="Century Gothic"/>
                        </a:rPr>
                        <a:t>Exis</a:t>
                      </a:r>
                      <a:r>
                        <a:rPr sz="800" b="1" spc="-10" dirty="0">
                          <a:latin typeface="Century Gothic"/>
                          <a:cs typeface="Century Gothic"/>
                        </a:rPr>
                        <a:t>t</a:t>
                      </a:r>
                      <a:r>
                        <a:rPr sz="800" b="1" dirty="0">
                          <a:latin typeface="Century Gothic"/>
                          <a:cs typeface="Century Gothic"/>
                        </a:rPr>
                        <a:t>ing</a:t>
                      </a:r>
                      <a:r>
                        <a:rPr sz="800" b="1" spc="5" dirty="0">
                          <a:latin typeface="Century Gothic"/>
                          <a:cs typeface="Century Gothic"/>
                        </a:rPr>
                        <a:t> </a:t>
                      </a:r>
                      <a:r>
                        <a:rPr sz="800" b="1" dirty="0">
                          <a:latin typeface="Century Gothic"/>
                          <a:cs typeface="Century Gothic"/>
                        </a:rPr>
                        <a:t>resources </a:t>
                      </a:r>
                      <a:r>
                        <a:rPr sz="800" b="1" spc="5" dirty="0">
                          <a:latin typeface="Century Gothic"/>
                          <a:cs typeface="Century Gothic"/>
                        </a:rPr>
                        <a:t>a</a:t>
                      </a:r>
                      <a:r>
                        <a:rPr sz="800" b="1" dirty="0">
                          <a:latin typeface="Century Gothic"/>
                          <a:cs typeface="Century Gothic"/>
                        </a:rPr>
                        <a:t>nd </a:t>
                      </a:r>
                      <a:r>
                        <a:rPr sz="800" b="1" spc="5" dirty="0">
                          <a:latin typeface="Century Gothic"/>
                          <a:cs typeface="Century Gothic"/>
                        </a:rPr>
                        <a:t>pa</a:t>
                      </a:r>
                      <a:r>
                        <a:rPr sz="800" b="1" dirty="0">
                          <a:latin typeface="Century Gothic"/>
                          <a:cs typeface="Century Gothic"/>
                        </a:rPr>
                        <a:t>r</a:t>
                      </a:r>
                      <a:r>
                        <a:rPr sz="800" b="1" spc="-10" dirty="0">
                          <a:latin typeface="Century Gothic"/>
                          <a:cs typeface="Century Gothic"/>
                        </a:rPr>
                        <a:t>t</a:t>
                      </a:r>
                      <a:r>
                        <a:rPr sz="800" b="1" dirty="0">
                          <a:latin typeface="Century Gothic"/>
                          <a:cs typeface="Century Gothic"/>
                        </a:rPr>
                        <a:t>nershi</a:t>
                      </a:r>
                      <a:r>
                        <a:rPr sz="800" b="1" spc="5" dirty="0">
                          <a:latin typeface="Century Gothic"/>
                          <a:cs typeface="Century Gothic"/>
                        </a:rPr>
                        <a:t>p</a:t>
                      </a:r>
                      <a:r>
                        <a:rPr sz="800" b="1" dirty="0">
                          <a:latin typeface="Century Gothic"/>
                          <a:cs typeface="Century Gothic"/>
                        </a:rPr>
                        <a:t>s</a:t>
                      </a:r>
                      <a:r>
                        <a:rPr sz="800" dirty="0">
                          <a:latin typeface="Century Gothic"/>
                          <a:cs typeface="Century Gothic"/>
                        </a:rPr>
                        <a:t>:</a:t>
                      </a:r>
                      <a:r>
                        <a:rPr sz="800" spc="-20"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o</a:t>
                      </a:r>
                      <a:r>
                        <a:rPr sz="800" spc="5" dirty="0">
                          <a:latin typeface="Century Gothic"/>
                          <a:cs typeface="Century Gothic"/>
                        </a:rPr>
                        <a:t>r</a:t>
                      </a:r>
                      <a:r>
                        <a:rPr sz="800" spc="-5" dirty="0">
                          <a:latin typeface="Century Gothic"/>
                          <a:cs typeface="Century Gothic"/>
                        </a:rPr>
                        <a:t>d</a:t>
                      </a:r>
                      <a:r>
                        <a:rPr sz="800" spc="-10" dirty="0">
                          <a:latin typeface="Century Gothic"/>
                          <a:cs typeface="Century Gothic"/>
                        </a:rPr>
                        <a:t>er t</a:t>
                      </a:r>
                      <a:r>
                        <a:rPr sz="800" dirty="0">
                          <a:latin typeface="Century Gothic"/>
                          <a:cs typeface="Century Gothic"/>
                        </a:rPr>
                        <a:t>o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c</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as</a:t>
                      </a:r>
                      <a:r>
                        <a:rPr sz="800" dirty="0">
                          <a:latin typeface="Century Gothic"/>
                          <a:cs typeface="Century Gothic"/>
                        </a:rPr>
                        <a:t>e</a:t>
                      </a:r>
                      <a:r>
                        <a:rPr sz="800" spc="-10" dirty="0">
                          <a:latin typeface="Century Gothic"/>
                          <a:cs typeface="Century Gothic"/>
                        </a:rPr>
                        <a:t> </a:t>
                      </a:r>
                      <a:r>
                        <a:rPr sz="800" dirty="0">
                          <a:latin typeface="Century Gothic"/>
                          <a:cs typeface="Century Gothic"/>
                        </a:rPr>
                        <a:t>en</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ll</a:t>
                      </a:r>
                      <a:r>
                        <a:rPr sz="800" spc="-20" dirty="0">
                          <a:latin typeface="Century Gothic"/>
                          <a:cs typeface="Century Gothic"/>
                        </a:rPr>
                        <a:t>m</a:t>
                      </a:r>
                      <a:r>
                        <a:rPr sz="800" dirty="0">
                          <a:latin typeface="Century Gothic"/>
                          <a:cs typeface="Century Gothic"/>
                        </a:rPr>
                        <a:t>ent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s</a:t>
                      </a:r>
                      <a:r>
                        <a:rPr sz="800" dirty="0">
                          <a:latin typeface="Century Gothic"/>
                          <a:cs typeface="Century Gothic"/>
                        </a:rPr>
                        <a:t>u</a:t>
                      </a:r>
                      <a:r>
                        <a:rPr sz="800" spc="-5" dirty="0">
                          <a:latin typeface="Century Gothic"/>
                          <a:cs typeface="Century Gothic"/>
                        </a:rPr>
                        <a:t>ppo</a:t>
                      </a:r>
                      <a:r>
                        <a:rPr sz="800" spc="5" dirty="0">
                          <a:latin typeface="Century Gothic"/>
                          <a:cs typeface="Century Gothic"/>
                        </a:rPr>
                        <a:t>r</a:t>
                      </a:r>
                      <a:r>
                        <a:rPr sz="800" dirty="0">
                          <a:latin typeface="Century Gothic"/>
                          <a:cs typeface="Century Gothic"/>
                        </a:rPr>
                        <a:t>t</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u</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 </a:t>
                      </a:r>
                      <a:r>
                        <a:rPr sz="800" spc="-5" dirty="0">
                          <a:latin typeface="Century Gothic"/>
                          <a:cs typeface="Century Gothic"/>
                        </a:rPr>
                        <a:t>ass</a:t>
                      </a:r>
                      <a:r>
                        <a:rPr sz="800" spc="10" dirty="0">
                          <a:latin typeface="Century Gothic"/>
                          <a:cs typeface="Century Gothic"/>
                        </a:rPr>
                        <a:t>i</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c</a:t>
                      </a:r>
                      <a:r>
                        <a:rPr sz="800" dirty="0">
                          <a:latin typeface="Century Gothic"/>
                          <a:cs typeface="Century Gothic"/>
                        </a:rPr>
                        <a:t>e</a:t>
                      </a:r>
                      <a:r>
                        <a:rPr sz="800" spc="5" dirty="0">
                          <a:latin typeface="Century Gothic"/>
                          <a:cs typeface="Century Gothic"/>
                        </a:rPr>
                        <a:t> f</a:t>
                      </a:r>
                      <a:r>
                        <a:rPr sz="800" spc="-15" dirty="0">
                          <a:latin typeface="Century Gothic"/>
                          <a:cs typeface="Century Gothic"/>
                        </a:rPr>
                        <a:t>o</a:t>
                      </a:r>
                      <a:r>
                        <a:rPr sz="800" dirty="0">
                          <a:latin typeface="Century Gothic"/>
                          <a:cs typeface="Century Gothic"/>
                        </a:rPr>
                        <a:t>r </a:t>
                      </a:r>
                      <a:r>
                        <a:rPr sz="800" spc="-5" dirty="0">
                          <a:latin typeface="Century Gothic"/>
                          <a:cs typeface="Century Gothic"/>
                        </a:rPr>
                        <a:t>s</a:t>
                      </a:r>
                      <a:r>
                        <a:rPr sz="800" spc="-10" dirty="0">
                          <a:latin typeface="Century Gothic"/>
                          <a:cs typeface="Century Gothic"/>
                        </a:rPr>
                        <a:t>t</a:t>
                      </a:r>
                      <a:r>
                        <a:rPr sz="800" dirty="0">
                          <a:latin typeface="Century Gothic"/>
                          <a:cs typeface="Century Gothic"/>
                        </a:rPr>
                        <a:t>u</a:t>
                      </a:r>
                      <a:r>
                        <a:rPr sz="800" spc="-5" dirty="0">
                          <a:latin typeface="Century Gothic"/>
                          <a:cs typeface="Century Gothic"/>
                        </a:rPr>
                        <a:t>d</a:t>
                      </a:r>
                      <a:r>
                        <a:rPr sz="800" dirty="0">
                          <a:latin typeface="Century Gothic"/>
                          <a:cs typeface="Century Gothic"/>
                        </a:rPr>
                        <a:t>en</a:t>
                      </a:r>
                      <a:r>
                        <a:rPr sz="800" spc="-5" dirty="0">
                          <a:latin typeface="Century Gothic"/>
                          <a:cs typeface="Century Gothic"/>
                        </a:rPr>
                        <a:t>ts</a:t>
                      </a:r>
                      <a:r>
                        <a:rPr sz="800" dirty="0">
                          <a:latin typeface="Century Gothic"/>
                          <a:cs typeface="Century Gothic"/>
                        </a:rPr>
                        <a:t>.</a:t>
                      </a:r>
                      <a:endParaRPr sz="800">
                        <a:latin typeface="Century Gothic"/>
                        <a:cs typeface="Century Gothic"/>
                      </a:endParaRPr>
                    </a:p>
                  </a:txBody>
                  <a:tcPr marL="0" marR="0" marT="0" marB="0">
                    <a:lnL w="7378">
                      <a:solidFill>
                        <a:srgbClr val="000000"/>
                      </a:solidFill>
                      <a:prstDash val="solid"/>
                    </a:lnL>
                    <a:lnR w="7365">
                      <a:solidFill>
                        <a:srgbClr val="000000"/>
                      </a:solidFill>
                      <a:prstDash val="solid"/>
                    </a:lnR>
                    <a:lnT w="7366">
                      <a:solidFill>
                        <a:srgbClr val="000000"/>
                      </a:solidFill>
                      <a:prstDash val="solid"/>
                    </a:lnT>
                    <a:lnB w="7378">
                      <a:solidFill>
                        <a:srgbClr val="000000"/>
                      </a:solidFill>
                      <a:prstDash val="solid"/>
                    </a:lnB>
                  </a:tcPr>
                </a:tc>
                <a:tc>
                  <a:txBody>
                    <a:bodyPr/>
                    <a:lstStyle/>
                    <a:p>
                      <a:pPr marL="64769" marR="667385">
                        <a:lnSpc>
                          <a:spcPts val="1100"/>
                        </a:lnSpc>
                        <a:tabLst>
                          <a:tab pos="2807970" algn="l"/>
                          <a:tab pos="4408170" algn="l"/>
                        </a:tabLst>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b</a:t>
                      </a:r>
                      <a:r>
                        <a:rPr sz="800" dirty="0">
                          <a:latin typeface="Century Gothic"/>
                          <a:cs typeface="Century Gothic"/>
                        </a:rPr>
                        <a:t>e</a:t>
                      </a:r>
                      <a:r>
                        <a:rPr sz="800" spc="-10" dirty="0">
                          <a:latin typeface="Century Gothic"/>
                          <a:cs typeface="Century Gothic"/>
                        </a:rPr>
                        <a:t>t</a:t>
                      </a:r>
                      <a:r>
                        <a:rPr sz="800" spc="-5" dirty="0">
                          <a:latin typeface="Century Gothic"/>
                          <a:cs typeface="Century Gothic"/>
                        </a:rPr>
                        <a:t>t</a:t>
                      </a:r>
                      <a:r>
                        <a:rPr sz="800" dirty="0">
                          <a:latin typeface="Century Gothic"/>
                          <a:cs typeface="Century Gothic"/>
                        </a:rPr>
                        <a:t>er</a:t>
                      </a:r>
                      <a:r>
                        <a:rPr sz="800" spc="5" dirty="0">
                          <a:latin typeface="Century Gothic"/>
                          <a:cs typeface="Century Gothic"/>
                        </a:rPr>
                        <a:t> </a:t>
                      </a:r>
                      <a:r>
                        <a:rPr sz="800" dirty="0">
                          <a:latin typeface="Century Gothic"/>
                          <a:cs typeface="Century Gothic"/>
                        </a:rPr>
                        <a:t>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o</a:t>
                      </a:r>
                      <a:r>
                        <a:rPr sz="800" dirty="0">
                          <a:latin typeface="Century Gothic"/>
                          <a:cs typeface="Century Gothic"/>
                        </a:rPr>
                        <a:t>ur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tn</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dirty="0">
                          <a:latin typeface="Century Gothic"/>
                          <a:cs typeface="Century Gothic"/>
                        </a:rPr>
                        <a:t>p	</a:t>
                      </a:r>
                      <a:r>
                        <a:rPr sz="800" spc="-5" dirty="0">
                          <a:latin typeface="Century Gothic"/>
                          <a:cs typeface="Century Gothic"/>
                        </a:rPr>
                        <a:t>B</a:t>
                      </a:r>
                      <a:r>
                        <a:rPr sz="800" dirty="0">
                          <a:latin typeface="Century Gothic"/>
                          <a:cs typeface="Century Gothic"/>
                        </a:rPr>
                        <a:t>e</a:t>
                      </a:r>
                      <a:r>
                        <a:rPr sz="800" spc="-10" dirty="0">
                          <a:latin typeface="Century Gothic"/>
                          <a:cs typeface="Century Gothic"/>
                        </a:rPr>
                        <a:t>tt</a:t>
                      </a:r>
                      <a:r>
                        <a:rPr sz="800" dirty="0">
                          <a:latin typeface="Century Gothic"/>
                          <a:cs typeface="Century Gothic"/>
                        </a:rPr>
                        <a:t>er</a:t>
                      </a:r>
                      <a:r>
                        <a:rPr sz="800" spc="5" dirty="0">
                          <a:latin typeface="Century Gothic"/>
                          <a:cs typeface="Century Gothic"/>
                        </a:rPr>
                        <a:t> </a:t>
                      </a:r>
                      <a:r>
                        <a:rPr sz="800" dirty="0">
                          <a:latin typeface="Century Gothic"/>
                          <a:cs typeface="Century Gothic"/>
                        </a:rPr>
                        <a:t>un</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sta</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ing</a:t>
                      </a:r>
                      <a:r>
                        <a:rPr sz="800" spc="-5" dirty="0">
                          <a:latin typeface="Century Gothic"/>
                          <a:cs typeface="Century Gothic"/>
                        </a:rPr>
                        <a:t> o</a:t>
                      </a:r>
                      <a:r>
                        <a:rPr sz="800" dirty="0">
                          <a:latin typeface="Century Gothic"/>
                          <a:cs typeface="Century Gothic"/>
                        </a:rPr>
                        <a:t>f	</a:t>
                      </a:r>
                      <a:r>
                        <a:rPr sz="800" spc="-5" dirty="0">
                          <a:latin typeface="Century Gothic"/>
                          <a:cs typeface="Century Gothic"/>
                        </a:rPr>
                        <a:t>K</a:t>
                      </a:r>
                      <a:r>
                        <a:rPr sz="800" dirty="0">
                          <a:latin typeface="Century Gothic"/>
                          <a:cs typeface="Century Gothic"/>
                        </a:rPr>
                        <a:t>-</a:t>
                      </a:r>
                      <a:r>
                        <a:rPr sz="800" spc="5" dirty="0">
                          <a:latin typeface="Century Gothic"/>
                          <a:cs typeface="Century Gothic"/>
                        </a:rPr>
                        <a:t>12 </a:t>
                      </a:r>
                      <a:r>
                        <a:rPr sz="800" spc="-5"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10" dirty="0">
                          <a:latin typeface="Century Gothic"/>
                          <a:cs typeface="Century Gothic"/>
                        </a:rPr>
                        <a:t>D</a:t>
                      </a:r>
                      <a:r>
                        <a:rPr sz="800" spc="-40" dirty="0">
                          <a:latin typeface="Century Gothic"/>
                          <a:cs typeface="Century Gothic"/>
                        </a:rPr>
                        <a:t>W</a:t>
                      </a:r>
                      <a:r>
                        <a:rPr sz="800" dirty="0">
                          <a:latin typeface="Century Gothic"/>
                          <a:cs typeface="Century Gothic"/>
                        </a:rPr>
                        <a:t>S</a:t>
                      </a:r>
                      <a:r>
                        <a:rPr sz="800" spc="-5" dirty="0">
                          <a:latin typeface="Century Gothic"/>
                          <a:cs typeface="Century Gothic"/>
                        </a:rPr>
                        <a:t> a</a:t>
                      </a:r>
                      <a:r>
                        <a:rPr sz="800" spc="15" dirty="0">
                          <a:latin typeface="Century Gothic"/>
                          <a:cs typeface="Century Gothic"/>
                        </a:rPr>
                        <a:t>n</a:t>
                      </a:r>
                      <a:r>
                        <a:rPr sz="800" dirty="0">
                          <a:latin typeface="Century Gothic"/>
                          <a:cs typeface="Century Gothic"/>
                        </a:rPr>
                        <a:t>d</a:t>
                      </a:r>
                      <a:r>
                        <a:rPr sz="800" spc="-5" dirty="0">
                          <a:latin typeface="Century Gothic"/>
                          <a:cs typeface="Century Gothic"/>
                        </a:rPr>
                        <a:t> ot</a:t>
                      </a:r>
                      <a:r>
                        <a:rPr sz="800" dirty="0">
                          <a:latin typeface="Century Gothic"/>
                          <a:cs typeface="Century Gothic"/>
                        </a:rPr>
                        <a:t>her</a:t>
                      </a:r>
                      <a:r>
                        <a:rPr sz="800" spc="5" dirty="0">
                          <a:latin typeface="Century Gothic"/>
                          <a:cs typeface="Century Gothic"/>
                        </a:rPr>
                        <a:t> </a:t>
                      </a:r>
                      <a:r>
                        <a:rPr sz="800" spc="-5" dirty="0">
                          <a:latin typeface="Century Gothic"/>
                          <a:cs typeface="Century Gothic"/>
                        </a:rPr>
                        <a:t>p</a:t>
                      </a:r>
                      <a:r>
                        <a:rPr sz="800" dirty="0">
                          <a:latin typeface="Century Gothic"/>
                          <a:cs typeface="Century Gothic"/>
                        </a:rPr>
                        <a:t>u</a:t>
                      </a:r>
                      <a:r>
                        <a:rPr sz="800" spc="-5" dirty="0">
                          <a:latin typeface="Century Gothic"/>
                          <a:cs typeface="Century Gothic"/>
                        </a:rPr>
                        <a:t>b</a:t>
                      </a:r>
                      <a:r>
                        <a:rPr sz="800" dirty="0">
                          <a:latin typeface="Century Gothic"/>
                          <a:cs typeface="Century Gothic"/>
                        </a:rPr>
                        <a:t>lic</a:t>
                      </a:r>
                      <a:r>
                        <a:rPr sz="800" spc="-5" dirty="0">
                          <a:latin typeface="Century Gothic"/>
                          <a:cs typeface="Century Gothic"/>
                        </a:rPr>
                        <a:t> a</a:t>
                      </a:r>
                      <a:r>
                        <a:rPr sz="800" spc="-10" dirty="0">
                          <a:latin typeface="Century Gothic"/>
                          <a:cs typeface="Century Gothic"/>
                        </a:rPr>
                        <a:t>g</a:t>
                      </a:r>
                      <a:r>
                        <a:rPr sz="800" dirty="0">
                          <a:latin typeface="Century Gothic"/>
                          <a:cs typeface="Century Gothic"/>
                        </a:rPr>
                        <a:t>en</a:t>
                      </a:r>
                      <a:r>
                        <a:rPr sz="800" spc="5" dirty="0">
                          <a:latin typeface="Century Gothic"/>
                          <a:cs typeface="Century Gothic"/>
                        </a:rPr>
                        <a:t>c</a:t>
                      </a:r>
                      <a:r>
                        <a:rPr sz="800" dirty="0">
                          <a:latin typeface="Century Gothic"/>
                          <a:cs typeface="Century Gothic"/>
                        </a:rPr>
                        <a:t>ies </a:t>
                      </a:r>
                      <a:r>
                        <a:rPr sz="800" spc="-5" dirty="0">
                          <a:latin typeface="Century Gothic"/>
                          <a:cs typeface="Century Gothic"/>
                        </a:rPr>
                        <a:t>wo</a:t>
                      </a:r>
                      <a:r>
                        <a:rPr sz="800" spc="5" dirty="0">
                          <a:latin typeface="Century Gothic"/>
                          <a:cs typeface="Century Gothic"/>
                        </a:rPr>
                        <a:t>r</a:t>
                      </a:r>
                      <a:r>
                        <a:rPr sz="800" spc="-10" dirty="0">
                          <a:latin typeface="Century Gothic"/>
                          <a:cs typeface="Century Gothic"/>
                        </a:rPr>
                        <a:t>k</a:t>
                      </a:r>
                      <a:r>
                        <a:rPr sz="800" spc="10" dirty="0">
                          <a:latin typeface="Century Gothic"/>
                          <a:cs typeface="Century Gothic"/>
                        </a:rPr>
                        <a:t>i</a:t>
                      </a:r>
                      <a:r>
                        <a:rPr sz="800" dirty="0">
                          <a:latin typeface="Century Gothic"/>
                          <a:cs typeface="Century Gothic"/>
                        </a:rPr>
                        <a:t>ng	h</a:t>
                      </a:r>
                      <a:r>
                        <a:rPr sz="800" spc="-5" dirty="0">
                          <a:latin typeface="Century Gothic"/>
                          <a:cs typeface="Century Gothic"/>
                        </a:rPr>
                        <a:t>o</a:t>
                      </a:r>
                      <a:r>
                        <a:rPr sz="800" dirty="0">
                          <a:latin typeface="Century Gothic"/>
                          <a:cs typeface="Century Gothic"/>
                        </a:rPr>
                        <a:t>w</a:t>
                      </a:r>
                      <a:r>
                        <a:rPr sz="800" spc="-5" dirty="0">
                          <a:latin typeface="Century Gothic"/>
                          <a:cs typeface="Century Gothic"/>
                        </a:rPr>
                        <a:t> </a:t>
                      </a:r>
                      <a:r>
                        <a:rPr sz="800" spc="10" dirty="0">
                          <a:latin typeface="Century Gothic"/>
                          <a:cs typeface="Century Gothic"/>
                        </a:rPr>
                        <a:t>D</a:t>
                      </a:r>
                      <a:r>
                        <a:rPr sz="800" spc="-25" dirty="0">
                          <a:latin typeface="Century Gothic"/>
                          <a:cs typeface="Century Gothic"/>
                        </a:rPr>
                        <a:t>W</a:t>
                      </a:r>
                      <a:r>
                        <a:rPr sz="800" dirty="0">
                          <a:latin typeface="Century Gothic"/>
                          <a:cs typeface="Century Gothic"/>
                        </a:rPr>
                        <a:t>S</a:t>
                      </a:r>
                      <a:r>
                        <a:rPr sz="800" spc="-5"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s</a:t>
                      </a:r>
                      <a:r>
                        <a:rPr sz="800" dirty="0">
                          <a:latin typeface="Century Gothic"/>
                          <a:cs typeface="Century Gothic"/>
                        </a:rPr>
                        <a:t>u</a:t>
                      </a:r>
                      <a:r>
                        <a:rPr sz="800" spc="-5" dirty="0">
                          <a:latin typeface="Century Gothic"/>
                          <a:cs typeface="Century Gothic"/>
                        </a:rPr>
                        <a:t>ppo</a:t>
                      </a:r>
                      <a:r>
                        <a:rPr sz="800" spc="5" dirty="0">
                          <a:latin typeface="Century Gothic"/>
                          <a:cs typeface="Century Gothic"/>
                        </a:rPr>
                        <a:t>r</a:t>
                      </a:r>
                      <a:r>
                        <a:rPr sz="800" dirty="0">
                          <a:latin typeface="Century Gothic"/>
                          <a:cs typeface="Century Gothic"/>
                        </a:rPr>
                        <a:t>t</a:t>
                      </a:r>
                      <a:r>
                        <a:rPr sz="800" spc="-5" dirty="0">
                          <a:latin typeface="Century Gothic"/>
                          <a:cs typeface="Century Gothic"/>
                        </a:rPr>
                        <a:t> o</a:t>
                      </a:r>
                      <a:r>
                        <a:rPr sz="800" dirty="0">
                          <a:latin typeface="Century Gothic"/>
                          <a:cs typeface="Century Gothic"/>
                        </a:rPr>
                        <a:t>ur</a:t>
                      </a:r>
                    </a:p>
                    <a:p>
                      <a:pPr marL="64769" indent="-635">
                        <a:lnSpc>
                          <a:spcPts val="1065"/>
                        </a:lnSpc>
                        <a:tabLst>
                          <a:tab pos="2807970" algn="l"/>
                          <a:tab pos="4408170" algn="l"/>
                        </a:tabLst>
                      </a:pPr>
                      <a:r>
                        <a:rPr sz="800" spc="-10" dirty="0">
                          <a:latin typeface="Century Gothic"/>
                          <a:cs typeface="Century Gothic"/>
                        </a:rPr>
                        <a:t>t</a:t>
                      </a:r>
                      <a:r>
                        <a:rPr sz="800" spc="-5" dirty="0">
                          <a:latin typeface="Century Gothic"/>
                          <a:cs typeface="Century Gothic"/>
                        </a:rPr>
                        <a:t>owa</a:t>
                      </a:r>
                      <a:r>
                        <a:rPr sz="800" spc="5" dirty="0">
                          <a:latin typeface="Century Gothic"/>
                          <a:cs typeface="Century Gothic"/>
                        </a:rPr>
                        <a:t>r</a:t>
                      </a:r>
                      <a:r>
                        <a:rPr sz="800" dirty="0">
                          <a:latin typeface="Century Gothic"/>
                          <a:cs typeface="Century Gothic"/>
                        </a:rPr>
                        <a:t>d</a:t>
                      </a:r>
                      <a:r>
                        <a:rPr sz="800" spc="-5" dirty="0">
                          <a:latin typeface="Century Gothic"/>
                          <a:cs typeface="Century Gothic"/>
                        </a:rPr>
                        <a:t> s</a:t>
                      </a:r>
                      <a:r>
                        <a:rPr sz="800" spc="10" dirty="0">
                          <a:latin typeface="Century Gothic"/>
                          <a:cs typeface="Century Gothic"/>
                        </a:rPr>
                        <a:t>i</a:t>
                      </a:r>
                      <a:r>
                        <a:rPr sz="800" spc="-20" dirty="0">
                          <a:latin typeface="Century Gothic"/>
                          <a:cs typeface="Century Gothic"/>
                        </a:rPr>
                        <a:t>m</a:t>
                      </a:r>
                      <a:r>
                        <a:rPr sz="800" spc="10" dirty="0">
                          <a:latin typeface="Century Gothic"/>
                          <a:cs typeface="Century Gothic"/>
                        </a:rPr>
                        <a:t>i</a:t>
                      </a:r>
                      <a:r>
                        <a:rPr sz="800" dirty="0">
                          <a:latin typeface="Century Gothic"/>
                          <a:cs typeface="Century Gothic"/>
                        </a:rPr>
                        <a:t>l</a:t>
                      </a:r>
                      <a:r>
                        <a:rPr sz="800" spc="-5" dirty="0">
                          <a:latin typeface="Century Gothic"/>
                          <a:cs typeface="Century Gothic"/>
                        </a:rPr>
                        <a:t>a</a:t>
                      </a:r>
                      <a:r>
                        <a:rPr sz="800" dirty="0">
                          <a:latin typeface="Century Gothic"/>
                          <a:cs typeface="Century Gothic"/>
                        </a:rPr>
                        <a:t>r</a:t>
                      </a:r>
                      <a:r>
                        <a:rPr sz="800" spc="5" dirty="0">
                          <a:latin typeface="Century Gothic"/>
                          <a:cs typeface="Century Gothic"/>
                        </a:rPr>
                        <a:t> </a:t>
                      </a:r>
                      <a:r>
                        <a:rPr sz="800" spc="-10" dirty="0">
                          <a:latin typeface="Century Gothic"/>
                          <a:cs typeface="Century Gothic"/>
                        </a:rPr>
                        <a:t>g</a:t>
                      </a:r>
                      <a:r>
                        <a:rPr sz="800" spc="-5" dirty="0">
                          <a:latin typeface="Century Gothic"/>
                          <a:cs typeface="Century Gothic"/>
                        </a:rPr>
                        <a:t>oa</a:t>
                      </a:r>
                      <a:r>
                        <a:rPr sz="800" dirty="0">
                          <a:latin typeface="Century Gothic"/>
                          <a:cs typeface="Century Gothic"/>
                        </a:rPr>
                        <a:t>l</a:t>
                      </a:r>
                      <a:r>
                        <a:rPr sz="800" spc="-5" dirty="0">
                          <a:latin typeface="Century Gothic"/>
                          <a:cs typeface="Century Gothic"/>
                        </a:rPr>
                        <a:t>s</a:t>
                      </a:r>
                      <a:r>
                        <a:rPr sz="800" dirty="0">
                          <a:latin typeface="Century Gothic"/>
                          <a:cs typeface="Century Gothic"/>
                        </a:rPr>
                        <a:t>?	</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c</a:t>
                      </a:r>
                      <a:r>
                        <a:rPr sz="800" spc="-5" dirty="0">
                          <a:latin typeface="Century Gothic"/>
                          <a:cs typeface="Century Gothic"/>
                        </a:rPr>
                        <a:t>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dirty="0">
                          <a:latin typeface="Century Gothic"/>
                          <a:cs typeface="Century Gothic"/>
                        </a:rPr>
                        <a:t>p</a:t>
                      </a:r>
                      <a:r>
                        <a:rPr sz="800" spc="-15" dirty="0">
                          <a:latin typeface="Century Gothic"/>
                          <a:cs typeface="Century Gothic"/>
                        </a:rPr>
                        <a:t> </a:t>
                      </a:r>
                      <a:r>
                        <a:rPr sz="800" spc="-5" dirty="0">
                          <a:latin typeface="Century Gothic"/>
                          <a:cs typeface="Century Gothic"/>
                        </a:rPr>
                        <a:t>wo</a:t>
                      </a:r>
                      <a:r>
                        <a:rPr sz="800" spc="5" dirty="0">
                          <a:latin typeface="Century Gothic"/>
                          <a:cs typeface="Century Gothic"/>
                        </a:rPr>
                        <a:t>r</a:t>
                      </a:r>
                      <a:r>
                        <a:rPr sz="800" dirty="0">
                          <a:latin typeface="Century Gothic"/>
                          <a:cs typeface="Century Gothic"/>
                        </a:rPr>
                        <a:t>k	</a:t>
                      </a:r>
                      <a:r>
                        <a:rPr sz="1200" spc="7" baseline="30864" dirty="0">
                          <a:latin typeface="Century Gothic"/>
                          <a:cs typeface="Century Gothic"/>
                        </a:rPr>
                        <a:t>S</a:t>
                      </a:r>
                      <a:r>
                        <a:rPr sz="1200" baseline="30864" dirty="0">
                          <a:latin typeface="Century Gothic"/>
                          <a:cs typeface="Century Gothic"/>
                        </a:rPr>
                        <a:t>W</a:t>
                      </a:r>
                      <a:r>
                        <a:rPr sz="1200" spc="-44" baseline="30864" dirty="0">
                          <a:latin typeface="Century Gothic"/>
                          <a:cs typeface="Century Gothic"/>
                        </a:rPr>
                        <a:t>A</a:t>
                      </a:r>
                      <a:r>
                        <a:rPr sz="1200" spc="15" baseline="30864" dirty="0">
                          <a:latin typeface="Century Gothic"/>
                          <a:cs typeface="Century Gothic"/>
                        </a:rPr>
                        <a:t>C</a:t>
                      </a:r>
                      <a:r>
                        <a:rPr sz="1200" baseline="30864" dirty="0">
                          <a:latin typeface="Century Gothic"/>
                          <a:cs typeface="Century Gothic"/>
                        </a:rPr>
                        <a:t>CC </a:t>
                      </a:r>
                      <a:r>
                        <a:rPr sz="1200" spc="7" baseline="30864" dirty="0">
                          <a:latin typeface="Century Gothic"/>
                          <a:cs typeface="Century Gothic"/>
                        </a:rPr>
                        <a:t>c</a:t>
                      </a:r>
                      <a:r>
                        <a:rPr sz="1200" spc="-7" baseline="30864" dirty="0">
                          <a:latin typeface="Century Gothic"/>
                          <a:cs typeface="Century Gothic"/>
                        </a:rPr>
                        <a:t>o</a:t>
                      </a:r>
                      <a:r>
                        <a:rPr sz="1200" baseline="30864" dirty="0">
                          <a:latin typeface="Century Gothic"/>
                          <a:cs typeface="Century Gothic"/>
                        </a:rPr>
                        <a:t>lleg</a:t>
                      </a:r>
                    </a:p>
                    <a:p>
                      <a:pPr marL="64769" marR="126364">
                        <a:lnSpc>
                          <a:spcPct val="102200"/>
                        </a:lnSpc>
                        <a:spcBef>
                          <a:spcPts val="600"/>
                        </a:spcBef>
                        <a:tabLst>
                          <a:tab pos="2807970" algn="l"/>
                          <a:tab pos="4408170" algn="l"/>
                        </a:tabLst>
                      </a:pPr>
                      <a:r>
                        <a:rPr sz="800" spc="-5" dirty="0">
                          <a:latin typeface="Century Gothic"/>
                          <a:cs typeface="Century Gothic"/>
                        </a:rPr>
                        <a:t>Ho</a:t>
                      </a:r>
                      <a:r>
                        <a:rPr sz="800" dirty="0">
                          <a:latin typeface="Century Gothic"/>
                          <a:cs typeface="Century Gothic"/>
                        </a:rPr>
                        <a:t>w</a:t>
                      </a:r>
                      <a:r>
                        <a:rPr sz="800" spc="-5" dirty="0">
                          <a:latin typeface="Century Gothic"/>
                          <a:cs typeface="Century Gothic"/>
                        </a:rPr>
                        <a:t> d</a:t>
                      </a:r>
                      <a:r>
                        <a:rPr sz="800" dirty="0">
                          <a:latin typeface="Century Gothic"/>
                          <a:cs typeface="Century Gothic"/>
                        </a:rPr>
                        <a:t>o </a:t>
                      </a:r>
                      <a:r>
                        <a:rPr sz="800" spc="-5" dirty="0">
                          <a:latin typeface="Century Gothic"/>
                          <a:cs typeface="Century Gothic"/>
                        </a:rPr>
                        <a:t>w</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25" dirty="0">
                          <a:latin typeface="Century Gothic"/>
                          <a:cs typeface="Century Gothic"/>
                        </a:rPr>
                        <a:t>R</a:t>
                      </a:r>
                      <a:r>
                        <a:rPr sz="800" spc="-45" dirty="0">
                          <a:latin typeface="Century Gothic"/>
                          <a:cs typeface="Century Gothic"/>
                        </a:rPr>
                        <a:t>A</a:t>
                      </a:r>
                      <a:r>
                        <a:rPr sz="800" spc="10" dirty="0">
                          <a:latin typeface="Century Gothic"/>
                          <a:cs typeface="Century Gothic"/>
                        </a:rPr>
                        <a:t>M</a:t>
                      </a:r>
                      <a:r>
                        <a:rPr sz="800" dirty="0">
                          <a:latin typeface="Century Gothic"/>
                          <a:cs typeface="Century Gothic"/>
                        </a:rPr>
                        <a:t>P</a:t>
                      </a:r>
                      <a:r>
                        <a:rPr sz="800" spc="10" dirty="0">
                          <a:latin typeface="Century Gothic"/>
                          <a:cs typeface="Century Gothic"/>
                        </a:rPr>
                        <a:t> </a:t>
                      </a:r>
                      <a:r>
                        <a:rPr sz="800" dirty="0">
                          <a:latin typeface="Century Gothic"/>
                          <a:cs typeface="Century Gothic"/>
                        </a:rPr>
                        <a:t>2</a:t>
                      </a:r>
                      <a:r>
                        <a:rPr sz="800" spc="20" dirty="0">
                          <a:latin typeface="Century Gothic"/>
                          <a:cs typeface="Century Gothic"/>
                        </a:rPr>
                        <a:t> </a:t>
                      </a:r>
                      <a:r>
                        <a:rPr sz="800" dirty="0">
                          <a:latin typeface="Century Gothic"/>
                          <a:cs typeface="Century Gothic"/>
                        </a:rPr>
                        <a:t>(</a:t>
                      </a:r>
                      <a:r>
                        <a:rPr sz="800" spc="-45" dirty="0">
                          <a:latin typeface="Century Gothic"/>
                          <a:cs typeface="Century Gothic"/>
                        </a:rPr>
                        <a:t>A</a:t>
                      </a:r>
                      <a:r>
                        <a:rPr sz="800" spc="10" dirty="0">
                          <a:latin typeface="Century Gothic"/>
                          <a:cs typeface="Century Gothic"/>
                        </a:rPr>
                        <a:t>D</a:t>
                      </a:r>
                      <a:r>
                        <a:rPr sz="800" spc="-5" dirty="0">
                          <a:latin typeface="Century Gothic"/>
                          <a:cs typeface="Century Gothic"/>
                        </a:rPr>
                        <a:t>H</a:t>
                      </a:r>
                      <a:r>
                        <a:rPr sz="800" dirty="0">
                          <a:latin typeface="Century Gothic"/>
                          <a:cs typeface="Century Gothic"/>
                        </a:rPr>
                        <a:t>E </a:t>
                      </a:r>
                      <a:r>
                        <a:rPr sz="800" spc="-5" dirty="0">
                          <a:latin typeface="Century Gothic"/>
                          <a:cs typeface="Century Gothic"/>
                        </a:rPr>
                        <a:t>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eline	C</a:t>
                      </a:r>
                      <a:r>
                        <a:rPr sz="800" spc="5" dirty="0">
                          <a:latin typeface="Century Gothic"/>
                          <a:cs typeface="Century Gothic"/>
                        </a:rPr>
                        <a:t>S</a:t>
                      </a:r>
                      <a:r>
                        <a:rPr sz="800" dirty="0">
                          <a:latin typeface="Century Gothic"/>
                          <a:cs typeface="Century Gothic"/>
                        </a:rPr>
                        <a:t>W</a:t>
                      </a:r>
                      <a:r>
                        <a:rPr sz="800" spc="-10" dirty="0">
                          <a:latin typeface="Century Gothic"/>
                          <a:cs typeface="Century Gothic"/>
                        </a:rPr>
                        <a:t> t</a:t>
                      </a:r>
                      <a:r>
                        <a:rPr sz="800" spc="-5" dirty="0">
                          <a:latin typeface="Century Gothic"/>
                          <a:cs typeface="Century Gothic"/>
                        </a:rPr>
                        <a:t>a</a:t>
                      </a:r>
                      <a:r>
                        <a:rPr sz="800" dirty="0">
                          <a:latin typeface="Century Gothic"/>
                          <a:cs typeface="Century Gothic"/>
                        </a:rPr>
                        <a:t>lent</a:t>
                      </a:r>
                      <a:r>
                        <a:rPr sz="800" spc="-5" dirty="0">
                          <a:latin typeface="Century Gothic"/>
                          <a:cs typeface="Century Gothic"/>
                        </a:rPr>
                        <a:t> 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eline	</a:t>
                      </a:r>
                      <a:r>
                        <a:rPr sz="1200" spc="-44" baseline="30864" dirty="0">
                          <a:latin typeface="Century Gothic"/>
                          <a:cs typeface="Century Gothic"/>
                        </a:rPr>
                        <a:t>A</a:t>
                      </a:r>
                      <a:r>
                        <a:rPr sz="1200" spc="15" baseline="30864" dirty="0">
                          <a:latin typeface="Century Gothic"/>
                          <a:cs typeface="Century Gothic"/>
                        </a:rPr>
                        <a:t>D</a:t>
                      </a:r>
                      <a:r>
                        <a:rPr sz="1200" spc="7" baseline="30864" dirty="0">
                          <a:latin typeface="Century Gothic"/>
                          <a:cs typeface="Century Gothic"/>
                        </a:rPr>
                        <a:t>H</a:t>
                      </a:r>
                      <a:r>
                        <a:rPr sz="1200" baseline="30864" dirty="0">
                          <a:latin typeface="Century Gothic"/>
                          <a:cs typeface="Century Gothic"/>
                        </a:rPr>
                        <a:t>E</a:t>
                      </a:r>
                      <a:r>
                        <a:rPr sz="1200" spc="-7" baseline="30864" dirty="0">
                          <a:latin typeface="Century Gothic"/>
                          <a:cs typeface="Century Gothic"/>
                        </a:rPr>
                        <a:t> P</a:t>
                      </a:r>
                      <a:r>
                        <a:rPr sz="1200" spc="15" baseline="30864" dirty="0">
                          <a:latin typeface="Century Gothic"/>
                          <a:cs typeface="Century Gothic"/>
                        </a:rPr>
                        <a:t>i</a:t>
                      </a:r>
                      <a:r>
                        <a:rPr sz="1200" spc="-7" baseline="30864" dirty="0">
                          <a:latin typeface="Century Gothic"/>
                          <a:cs typeface="Century Gothic"/>
                        </a:rPr>
                        <a:t>p</a:t>
                      </a:r>
                      <a:r>
                        <a:rPr sz="1200" baseline="30864" dirty="0">
                          <a:latin typeface="Century Gothic"/>
                          <a:cs typeface="Century Gothic"/>
                        </a:rPr>
                        <a:t>el</a:t>
                      </a:r>
                      <a:r>
                        <a:rPr sz="1200" spc="15" baseline="30864" dirty="0">
                          <a:latin typeface="Century Gothic"/>
                          <a:cs typeface="Century Gothic"/>
                        </a:rPr>
                        <a:t>i</a:t>
                      </a:r>
                      <a:r>
                        <a:rPr sz="1200" spc="-15" baseline="30864" dirty="0">
                          <a:latin typeface="Century Gothic"/>
                          <a:cs typeface="Century Gothic"/>
                        </a:rPr>
                        <a:t>n</a:t>
                      </a:r>
                      <a:r>
                        <a:rPr sz="1200" baseline="30864" dirty="0">
                          <a:latin typeface="Century Gothic"/>
                          <a:cs typeface="Century Gothic"/>
                        </a:rPr>
                        <a:t>e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dirty="0">
                          <a:latin typeface="Century Gothic"/>
                          <a:cs typeface="Century Gothic"/>
                        </a:rPr>
                        <a:t>n</a:t>
                      </a:r>
                      <a:r>
                        <a:rPr sz="800" spc="-10" dirty="0">
                          <a:latin typeface="Century Gothic"/>
                          <a:cs typeface="Century Gothic"/>
                        </a:rPr>
                        <a:t>t</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o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cr</a:t>
                      </a:r>
                      <a:r>
                        <a:rPr sz="800" dirty="0">
                          <a:latin typeface="Century Gothic"/>
                          <a:cs typeface="Century Gothic"/>
                        </a:rPr>
                        <a:t>e</a:t>
                      </a:r>
                      <a:r>
                        <a:rPr sz="800" spc="-5" dirty="0">
                          <a:latin typeface="Century Gothic"/>
                          <a:cs typeface="Century Gothic"/>
                        </a:rPr>
                        <a:t>as</a:t>
                      </a:r>
                      <a:r>
                        <a:rPr sz="800" dirty="0">
                          <a:latin typeface="Century Gothic"/>
                          <a:cs typeface="Century Gothic"/>
                        </a:rPr>
                        <a:t>e</a:t>
                      </a:r>
                      <a:r>
                        <a:rPr sz="800" spc="-10" dirty="0">
                          <a:latin typeface="Century Gothic"/>
                          <a:cs typeface="Century Gothic"/>
                        </a:rPr>
                        <a:t> </a:t>
                      </a:r>
                      <a:r>
                        <a:rPr sz="800" dirty="0">
                          <a:latin typeface="Century Gothic"/>
                          <a:cs typeface="Century Gothic"/>
                        </a:rPr>
                        <a:t>e</a:t>
                      </a:r>
                      <a:r>
                        <a:rPr sz="800" spc="-10" dirty="0">
                          <a:latin typeface="Century Gothic"/>
                          <a:cs typeface="Century Gothic"/>
                        </a:rPr>
                        <a:t>n</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ll</a:t>
                      </a:r>
                      <a:r>
                        <a:rPr sz="800" spc="-20" dirty="0">
                          <a:latin typeface="Century Gothic"/>
                          <a:cs typeface="Century Gothic"/>
                        </a:rPr>
                        <a:t>m</a:t>
                      </a:r>
                      <a:r>
                        <a:rPr sz="800" spc="15" dirty="0">
                          <a:latin typeface="Century Gothic"/>
                          <a:cs typeface="Century Gothic"/>
                        </a:rPr>
                        <a:t>e</a:t>
                      </a:r>
                      <a:r>
                        <a:rPr sz="800" dirty="0">
                          <a:latin typeface="Century Gothic"/>
                          <a:cs typeface="Century Gothic"/>
                        </a:rPr>
                        <a:t>nt</a:t>
                      </a:r>
                      <a:r>
                        <a:rPr sz="800" spc="-5" dirty="0">
                          <a:latin typeface="Century Gothic"/>
                          <a:cs typeface="Century Gothic"/>
                        </a:rPr>
                        <a:t> a</a:t>
                      </a:r>
                      <a:r>
                        <a:rPr sz="800" dirty="0">
                          <a:latin typeface="Century Gothic"/>
                          <a:cs typeface="Century Gothic"/>
                        </a:rPr>
                        <a:t>nd</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10" dirty="0">
                          <a:latin typeface="Century Gothic"/>
                          <a:cs typeface="Century Gothic"/>
                        </a:rPr>
                        <a:t>o</a:t>
                      </a:r>
                      <a:r>
                        <a:rPr sz="800" spc="-5" dirty="0">
                          <a:latin typeface="Century Gothic"/>
                          <a:cs typeface="Century Gothic"/>
                        </a:rPr>
                        <a:t>y</a:t>
                      </a:r>
                      <a:r>
                        <a:rPr sz="800" dirty="0">
                          <a:latin typeface="Century Gothic"/>
                          <a:cs typeface="Century Gothic"/>
                        </a:rPr>
                        <a:t>er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ap</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c	</a:t>
                      </a:r>
                      <a:r>
                        <a:rPr sz="1200" spc="-15" baseline="30864" dirty="0">
                          <a:latin typeface="Century Gothic"/>
                          <a:cs typeface="Century Gothic"/>
                        </a:rPr>
                        <a:t>g</a:t>
                      </a:r>
                      <a:r>
                        <a:rPr sz="1200" spc="7" baseline="30864" dirty="0">
                          <a:latin typeface="Century Gothic"/>
                          <a:cs typeface="Century Gothic"/>
                        </a:rPr>
                        <a:t>r</a:t>
                      </a:r>
                      <a:r>
                        <a:rPr sz="1200" spc="-7" baseline="30864" dirty="0">
                          <a:latin typeface="Century Gothic"/>
                          <a:cs typeface="Century Gothic"/>
                        </a:rPr>
                        <a:t>a</a:t>
                      </a:r>
                      <a:r>
                        <a:rPr sz="1200" baseline="30864" dirty="0">
                          <a:latin typeface="Century Gothic"/>
                          <a:cs typeface="Century Gothic"/>
                        </a:rPr>
                        <a:t>nt</a:t>
                      </a:r>
                    </a:p>
                    <a:p>
                      <a:pPr marL="2807970" marR="239395" indent="-2743200">
                        <a:lnSpc>
                          <a:spcPct val="102200"/>
                        </a:lnSpc>
                        <a:spcBef>
                          <a:spcPts val="600"/>
                        </a:spcBef>
                        <a:tabLst>
                          <a:tab pos="2807970" algn="l"/>
                          <a:tab pos="4408170" algn="l"/>
                        </a:tabLst>
                      </a:pPr>
                      <a:r>
                        <a:rPr sz="1200" spc="-7" baseline="37037" dirty="0">
                          <a:latin typeface="Century Gothic"/>
                          <a:cs typeface="Century Gothic"/>
                        </a:rPr>
                        <a:t>b</a:t>
                      </a:r>
                      <a:r>
                        <a:rPr sz="1200" baseline="37037" dirty="0">
                          <a:latin typeface="Century Gothic"/>
                          <a:cs typeface="Century Gothic"/>
                        </a:rPr>
                        <a:t>uy in?	</a:t>
                      </a:r>
                      <a:r>
                        <a:rPr sz="800" spc="-30" dirty="0">
                          <a:latin typeface="Century Gothic"/>
                          <a:cs typeface="Century Gothic"/>
                        </a:rPr>
                        <a:t>A</a:t>
                      </a:r>
                      <a:r>
                        <a:rPr sz="800" spc="15" dirty="0">
                          <a:latin typeface="Century Gothic"/>
                          <a:cs typeface="Century Gothic"/>
                        </a:rPr>
                        <a:t>c</a:t>
                      </a:r>
                      <a:r>
                        <a:rPr sz="800" spc="-5" dirty="0">
                          <a:latin typeface="Century Gothic"/>
                          <a:cs typeface="Century Gothic"/>
                        </a:rPr>
                        <a:t>t</a:t>
                      </a:r>
                      <a:r>
                        <a:rPr sz="800" spc="10" dirty="0">
                          <a:latin typeface="Century Gothic"/>
                          <a:cs typeface="Century Gothic"/>
                        </a:rPr>
                        <a:t>i</a:t>
                      </a:r>
                      <a:r>
                        <a:rPr sz="800" spc="-10" dirty="0">
                          <a:latin typeface="Century Gothic"/>
                          <a:cs typeface="Century Gothic"/>
                        </a:rPr>
                        <a:t>v</a:t>
                      </a:r>
                      <a:r>
                        <a:rPr sz="800" spc="10" dirty="0">
                          <a:latin typeface="Century Gothic"/>
                          <a:cs typeface="Century Gothic"/>
                        </a:rPr>
                        <a:t>i</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es </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10" dirty="0">
                          <a:latin typeface="Century Gothic"/>
                          <a:cs typeface="Century Gothic"/>
                        </a:rPr>
                        <a:t>f</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m	</a:t>
                      </a:r>
                      <a:r>
                        <a:rPr sz="1200" spc="15" baseline="30864" dirty="0">
                          <a:latin typeface="Century Gothic"/>
                          <a:cs typeface="Century Gothic"/>
                        </a:rPr>
                        <a:t>D</a:t>
                      </a:r>
                      <a:r>
                        <a:rPr sz="1200" spc="-37" baseline="30864" dirty="0">
                          <a:latin typeface="Century Gothic"/>
                          <a:cs typeface="Century Gothic"/>
                        </a:rPr>
                        <a:t>W</a:t>
                      </a:r>
                      <a:r>
                        <a:rPr sz="1200" spc="7" baseline="30864" dirty="0">
                          <a:latin typeface="Century Gothic"/>
                          <a:cs typeface="Century Gothic"/>
                        </a:rPr>
                        <a:t>S</a:t>
                      </a:r>
                      <a:r>
                        <a:rPr sz="1200" baseline="30864" dirty="0">
                          <a:latin typeface="Century Gothic"/>
                          <a:cs typeface="Century Gothic"/>
                        </a:rPr>
                        <a:t>,</a:t>
                      </a:r>
                      <a:r>
                        <a:rPr sz="1200" spc="-15" baseline="30864" dirty="0">
                          <a:latin typeface="Century Gothic"/>
                          <a:cs typeface="Century Gothic"/>
                        </a:rPr>
                        <a:t> </a:t>
                      </a:r>
                      <a:r>
                        <a:rPr sz="1200" spc="-7" baseline="30864" dirty="0">
                          <a:latin typeface="Century Gothic"/>
                          <a:cs typeface="Century Gothic"/>
                        </a:rPr>
                        <a:t>p</a:t>
                      </a:r>
                      <a:r>
                        <a:rPr sz="1200" baseline="30864" dirty="0">
                          <a:latin typeface="Century Gothic"/>
                          <a:cs typeface="Century Gothic"/>
                        </a:rPr>
                        <a:t>u</a:t>
                      </a:r>
                      <a:r>
                        <a:rPr sz="1200" spc="-7" baseline="30864" dirty="0">
                          <a:latin typeface="Century Gothic"/>
                          <a:cs typeface="Century Gothic"/>
                        </a:rPr>
                        <a:t>b</a:t>
                      </a:r>
                      <a:r>
                        <a:rPr sz="1200" baseline="30864" dirty="0">
                          <a:latin typeface="Century Gothic"/>
                          <a:cs typeface="Century Gothic"/>
                        </a:rPr>
                        <a:t>l</a:t>
                      </a:r>
                      <a:r>
                        <a:rPr sz="1200" spc="15" baseline="30864" dirty="0">
                          <a:latin typeface="Century Gothic"/>
                          <a:cs typeface="Century Gothic"/>
                        </a:rPr>
                        <a:t>i</a:t>
                      </a:r>
                      <a:r>
                        <a:rPr sz="1200" baseline="30864" dirty="0">
                          <a:latin typeface="Century Gothic"/>
                          <a:cs typeface="Century Gothic"/>
                        </a:rPr>
                        <a:t>c </a:t>
                      </a:r>
                      <a:r>
                        <a:rPr sz="800" spc="-5" dirty="0">
                          <a:latin typeface="Century Gothic"/>
                          <a:cs typeface="Century Gothic"/>
                        </a:rPr>
                        <a:t>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a:t>
                      </a:r>
                      <a:r>
                        <a:rPr sz="800" spc="-15" dirty="0">
                          <a:latin typeface="Century Gothic"/>
                          <a:cs typeface="Century Gothic"/>
                        </a:rPr>
                        <a:t>l</a:t>
                      </a:r>
                      <a:r>
                        <a:rPr sz="800" spc="10" dirty="0">
                          <a:latin typeface="Century Gothic"/>
                          <a:cs typeface="Century Gothic"/>
                        </a:rPr>
                        <a:t>i</a:t>
                      </a:r>
                      <a:r>
                        <a:rPr sz="800" dirty="0">
                          <a:latin typeface="Century Gothic"/>
                          <a:cs typeface="Century Gothic"/>
                        </a:rPr>
                        <a:t>ne</a:t>
                      </a:r>
                      <a:r>
                        <a:rPr sz="800" spc="-10" dirty="0">
                          <a:latin typeface="Century Gothic"/>
                          <a:cs typeface="Century Gothic"/>
                        </a:rPr>
                        <a:t> g</a:t>
                      </a:r>
                      <a:r>
                        <a:rPr sz="800" spc="5" dirty="0">
                          <a:latin typeface="Century Gothic"/>
                          <a:cs typeface="Century Gothic"/>
                        </a:rPr>
                        <a:t>r</a:t>
                      </a:r>
                      <a:r>
                        <a:rPr sz="800" spc="-5" dirty="0">
                          <a:latin typeface="Century Gothic"/>
                          <a:cs typeface="Century Gothic"/>
                        </a:rPr>
                        <a:t>a</a:t>
                      </a:r>
                      <a:r>
                        <a:rPr sz="800" dirty="0">
                          <a:latin typeface="Century Gothic"/>
                          <a:cs typeface="Century Gothic"/>
                        </a:rPr>
                        <a:t>nt	</a:t>
                      </a:r>
                      <a:r>
                        <a:rPr sz="1200" spc="-7" baseline="30864" dirty="0">
                          <a:latin typeface="Century Gothic"/>
                          <a:cs typeface="Century Gothic"/>
                        </a:rPr>
                        <a:t>a</a:t>
                      </a:r>
                      <a:r>
                        <a:rPr sz="1200" spc="-15" baseline="30864" dirty="0">
                          <a:latin typeface="Century Gothic"/>
                          <a:cs typeface="Century Gothic"/>
                        </a:rPr>
                        <a:t>g</a:t>
                      </a:r>
                      <a:r>
                        <a:rPr sz="1200" baseline="30864" dirty="0">
                          <a:latin typeface="Century Gothic"/>
                          <a:cs typeface="Century Gothic"/>
                        </a:rPr>
                        <a:t>en</a:t>
                      </a:r>
                      <a:r>
                        <a:rPr sz="1200" spc="7" baseline="30864" dirty="0">
                          <a:latin typeface="Century Gothic"/>
                          <a:cs typeface="Century Gothic"/>
                        </a:rPr>
                        <a:t>c</a:t>
                      </a:r>
                      <a:r>
                        <a:rPr sz="1200" baseline="30864" dirty="0">
                          <a:latin typeface="Century Gothic"/>
                          <a:cs typeface="Century Gothic"/>
                        </a:rPr>
                        <a:t>ies</a:t>
                      </a:r>
                    </a:p>
                  </a:txBody>
                  <a:tcPr marL="0" marR="0" marT="0" marB="0">
                    <a:lnL w="7365">
                      <a:solidFill>
                        <a:srgbClr val="000000"/>
                      </a:solidFill>
                      <a:prstDash val="solid"/>
                    </a:lnL>
                    <a:lnT w="7366">
                      <a:solidFill>
                        <a:srgbClr val="000000"/>
                      </a:solidFill>
                      <a:prstDash val="solid"/>
                    </a:lnT>
                    <a:lnB w="7378">
                      <a:solidFill>
                        <a:srgbClr val="000000"/>
                      </a:solidFill>
                      <a:prstDash val="solid"/>
                    </a:lnB>
                  </a:tcPr>
                </a:tc>
                <a:tc gridSpan="2">
                  <a:txBody>
                    <a:bodyPr/>
                    <a:lstStyle/>
                    <a:p>
                      <a:pPr marL="292100" marR="224790">
                        <a:lnSpc>
                          <a:spcPct val="102200"/>
                        </a:lnSpc>
                      </a:pPr>
                      <a:r>
                        <a:rPr sz="800" spc="10" dirty="0">
                          <a:latin typeface="Century Gothic"/>
                          <a:cs typeface="Century Gothic"/>
                        </a:rPr>
                        <a:t>D</a:t>
                      </a:r>
                      <a:r>
                        <a:rPr sz="800" spc="-25" dirty="0">
                          <a:latin typeface="Century Gothic"/>
                          <a:cs typeface="Century Gothic"/>
                        </a:rPr>
                        <a:t>W</a:t>
                      </a:r>
                      <a:r>
                        <a:rPr sz="800" dirty="0">
                          <a:latin typeface="Century Gothic"/>
                          <a:cs typeface="Century Gothic"/>
                        </a:rPr>
                        <a:t>S</a:t>
                      </a:r>
                      <a:r>
                        <a:rPr sz="800" spc="-5" dirty="0">
                          <a:latin typeface="Century Gothic"/>
                          <a:cs typeface="Century Gothic"/>
                        </a:rPr>
                        <a:t> </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s </a:t>
                      </a:r>
                      <a:r>
                        <a:rPr sz="800" spc="-5" dirty="0">
                          <a:latin typeface="Century Gothic"/>
                          <a:cs typeface="Century Gothic"/>
                        </a:rPr>
                        <a:t>o</a:t>
                      </a:r>
                      <a:r>
                        <a:rPr sz="800" spc="5" dirty="0">
                          <a:latin typeface="Century Gothic"/>
                          <a:cs typeface="Century Gothic"/>
                        </a:rPr>
                        <a:t>f</a:t>
                      </a:r>
                      <a:r>
                        <a:rPr sz="800" spc="-10" dirty="0">
                          <a:latin typeface="Century Gothic"/>
                          <a:cs typeface="Century Gothic"/>
                        </a:rPr>
                        <a:t>t</a:t>
                      </a:r>
                      <a:r>
                        <a:rPr sz="800" dirty="0">
                          <a:latin typeface="Century Gothic"/>
                          <a:cs typeface="Century Gothic"/>
                        </a:rPr>
                        <a:t>en</a:t>
                      </a:r>
                      <a:r>
                        <a:rPr sz="800" spc="5" dirty="0">
                          <a:latin typeface="Century Gothic"/>
                          <a:cs typeface="Century Gothic"/>
                        </a:rPr>
                        <a:t> </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d</a:t>
                      </a:r>
                      <a:r>
                        <a:rPr sz="800" spc="-5" dirty="0">
                          <a:latin typeface="Century Gothic"/>
                          <a:cs typeface="Century Gothic"/>
                        </a:rPr>
                        <a:t> </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s </a:t>
                      </a:r>
                      <a:r>
                        <a:rPr sz="800" spc="-5" dirty="0">
                          <a:latin typeface="Century Gothic"/>
                          <a:cs typeface="Century Gothic"/>
                        </a:rPr>
                        <a:t>ow</a:t>
                      </a:r>
                      <a:r>
                        <a:rPr sz="800" dirty="0">
                          <a:latin typeface="Century Gothic"/>
                          <a:cs typeface="Century Gothic"/>
                        </a:rPr>
                        <a:t>n </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en</a:t>
                      </a:r>
                      <a:r>
                        <a:rPr sz="800" spc="-5" dirty="0">
                          <a:latin typeface="Century Gothic"/>
                          <a:cs typeface="Century Gothic"/>
                        </a:rPr>
                        <a:t>d</a:t>
                      </a:r>
                      <a:r>
                        <a:rPr sz="800" dirty="0">
                          <a:latin typeface="Century Gothic"/>
                          <a:cs typeface="Century Gothic"/>
                        </a:rPr>
                        <a:t>a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pas</a:t>
                      </a:r>
                      <a:r>
                        <a:rPr sz="800" dirty="0">
                          <a:latin typeface="Century Gothic"/>
                          <a:cs typeface="Century Gothic"/>
                        </a:rPr>
                        <a:t>t</a:t>
                      </a:r>
                      <a:endParaRPr sz="800">
                        <a:latin typeface="Century Gothic"/>
                        <a:cs typeface="Century Gothic"/>
                      </a:endParaRPr>
                    </a:p>
                    <a:p>
                      <a:pPr marL="292100" marR="182880" indent="-294640">
                        <a:lnSpc>
                          <a:spcPct val="102200"/>
                        </a:lnSpc>
                        <a:spcBef>
                          <a:spcPts val="600"/>
                        </a:spcBef>
                        <a:tabLst>
                          <a:tab pos="292100" algn="l"/>
                        </a:tabLst>
                      </a:pPr>
                      <a:r>
                        <a:rPr sz="1200" baseline="-37037" dirty="0">
                          <a:latin typeface="Century Gothic"/>
                          <a:cs typeface="Century Gothic"/>
                        </a:rPr>
                        <a:t>es	</a:t>
                      </a:r>
                      <a:r>
                        <a:rPr sz="800" spc="-40" dirty="0">
                          <a:latin typeface="Century Gothic"/>
                          <a:cs typeface="Century Gothic"/>
                        </a:rPr>
                        <a:t>W</a:t>
                      </a:r>
                      <a:r>
                        <a:rPr sz="800" spc="20" dirty="0">
                          <a:latin typeface="Century Gothic"/>
                          <a:cs typeface="Century Gothic"/>
                        </a:rPr>
                        <a:t>I</a:t>
                      </a:r>
                      <a:r>
                        <a:rPr sz="800" spc="30" dirty="0">
                          <a:latin typeface="Century Gothic"/>
                          <a:cs typeface="Century Gothic"/>
                        </a:rPr>
                        <a:t>O</a:t>
                      </a:r>
                      <a:r>
                        <a:rPr sz="800" dirty="0">
                          <a:latin typeface="Century Gothic"/>
                          <a:cs typeface="Century Gothic"/>
                        </a:rPr>
                        <a:t>A</a:t>
                      </a:r>
                      <a:r>
                        <a:rPr sz="800" spc="-30" dirty="0">
                          <a:latin typeface="Century Gothic"/>
                          <a:cs typeface="Century Gothic"/>
                        </a:rPr>
                        <a:t> </a:t>
                      </a:r>
                      <a:r>
                        <a:rPr sz="800" spc="-5" dirty="0">
                          <a:latin typeface="Century Gothic"/>
                          <a:cs typeface="Century Gothic"/>
                        </a:rPr>
                        <a:t>p</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s new </a:t>
                      </a:r>
                      <a:r>
                        <a:rPr sz="800" spc="-5" dirty="0">
                          <a:latin typeface="Century Gothic"/>
                          <a:cs typeface="Century Gothic"/>
                        </a:rPr>
                        <a:t>oppo</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un</a:t>
                      </a:r>
                      <a:r>
                        <a:rPr sz="800" spc="10" dirty="0">
                          <a:latin typeface="Century Gothic"/>
                          <a:cs typeface="Century Gothic"/>
                        </a:rPr>
                        <a:t>i</a:t>
                      </a:r>
                      <a:r>
                        <a:rPr sz="800" spc="-20" dirty="0">
                          <a:latin typeface="Century Gothic"/>
                          <a:cs typeface="Century Gothic"/>
                        </a:rPr>
                        <a:t>t</a:t>
                      </a:r>
                      <a:r>
                        <a:rPr sz="800" spc="10" dirty="0">
                          <a:latin typeface="Century Gothic"/>
                          <a:cs typeface="Century Gothic"/>
                        </a:rPr>
                        <a:t>i</a:t>
                      </a:r>
                      <a:r>
                        <a:rPr sz="800" dirty="0">
                          <a:latin typeface="Century Gothic"/>
                          <a:cs typeface="Century Gothic"/>
                        </a:rPr>
                        <a:t>es</a:t>
                      </a:r>
                      <a:r>
                        <a:rPr sz="800" spc="-10" dirty="0">
                          <a:latin typeface="Century Gothic"/>
                          <a:cs typeface="Century Gothic"/>
                        </a:rPr>
                        <a:t>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ll</a:t>
                      </a:r>
                      <a:r>
                        <a:rPr sz="800" spc="-5" dirty="0">
                          <a:latin typeface="Century Gothic"/>
                          <a:cs typeface="Century Gothic"/>
                        </a:rPr>
                        <a:t>abo</a:t>
                      </a:r>
                      <a:r>
                        <a:rPr sz="800" spc="5" dirty="0">
                          <a:latin typeface="Century Gothic"/>
                          <a:cs typeface="Century Gothic"/>
                        </a:rPr>
                        <a:t>r</a:t>
                      </a:r>
                      <a:r>
                        <a:rPr sz="800" spc="-5" dirty="0">
                          <a:latin typeface="Century Gothic"/>
                          <a:cs typeface="Century Gothic"/>
                        </a:rPr>
                        <a:t>at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 </a:t>
                      </a:r>
                      <a:r>
                        <a:rPr sz="800" spc="-20" dirty="0">
                          <a:latin typeface="Century Gothic"/>
                          <a:cs typeface="Century Gothic"/>
                        </a:rPr>
                        <a:t>w</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 </a:t>
                      </a:r>
                      <a:r>
                        <a:rPr sz="800" spc="10" dirty="0">
                          <a:latin typeface="Century Gothic"/>
                          <a:cs typeface="Century Gothic"/>
                        </a:rPr>
                        <a:t>D</a:t>
                      </a:r>
                      <a:r>
                        <a:rPr sz="800" spc="-40" dirty="0">
                          <a:latin typeface="Century Gothic"/>
                          <a:cs typeface="Century Gothic"/>
                        </a:rPr>
                        <a:t>W</a:t>
                      </a:r>
                      <a:r>
                        <a:rPr sz="800" dirty="0">
                          <a:latin typeface="Century Gothic"/>
                          <a:cs typeface="Century Gothic"/>
                        </a:rPr>
                        <a:t>S</a:t>
                      </a:r>
                      <a:endParaRPr sz="800">
                        <a:latin typeface="Century Gothic"/>
                        <a:cs typeface="Century Gothic"/>
                      </a:endParaRPr>
                    </a:p>
                    <a:p>
                      <a:pPr marL="292100" marR="182880">
                        <a:lnSpc>
                          <a:spcPct val="102200"/>
                        </a:lnSpc>
                        <a:spcBef>
                          <a:spcPts val="600"/>
                        </a:spcBef>
                      </a:pPr>
                      <a:r>
                        <a:rPr sz="800" spc="10" dirty="0">
                          <a:latin typeface="Century Gothic"/>
                          <a:cs typeface="Century Gothic"/>
                        </a:rPr>
                        <a:t>D</a:t>
                      </a:r>
                      <a:r>
                        <a:rPr sz="800" spc="-25" dirty="0">
                          <a:latin typeface="Century Gothic"/>
                          <a:cs typeface="Century Gothic"/>
                        </a:rPr>
                        <a:t>W</a:t>
                      </a:r>
                      <a:r>
                        <a:rPr sz="800" dirty="0">
                          <a:latin typeface="Century Gothic"/>
                          <a:cs typeface="Century Gothic"/>
                        </a:rPr>
                        <a:t>S</a:t>
                      </a:r>
                      <a:r>
                        <a:rPr sz="800" spc="10" dirty="0">
                          <a:latin typeface="Century Gothic"/>
                          <a:cs typeface="Century Gothic"/>
                        </a:rPr>
                        <a:t> </a:t>
                      </a:r>
                      <a:r>
                        <a:rPr sz="800" spc="-20" dirty="0">
                          <a:latin typeface="Century Gothic"/>
                          <a:cs typeface="Century Gothic"/>
                        </a:rPr>
                        <a:t>m</a:t>
                      </a:r>
                      <a:r>
                        <a:rPr sz="800" dirty="0">
                          <a:latin typeface="Century Gothic"/>
                          <a:cs typeface="Century Gothic"/>
                        </a:rPr>
                        <a:t>u</a:t>
                      </a:r>
                      <a:r>
                        <a:rPr sz="800" spc="-5" dirty="0">
                          <a:latin typeface="Century Gothic"/>
                          <a:cs typeface="Century Gothic"/>
                        </a:rPr>
                        <a:t>s</a:t>
                      </a:r>
                      <a:r>
                        <a:rPr sz="800" dirty="0">
                          <a:latin typeface="Century Gothic"/>
                          <a:cs typeface="Century Gothic"/>
                        </a:rPr>
                        <a:t>t</a:t>
                      </a:r>
                      <a:r>
                        <a:rPr sz="800" spc="-5" dirty="0">
                          <a:latin typeface="Century Gothic"/>
                          <a:cs typeface="Century Gothic"/>
                        </a:rPr>
                        <a:t> b</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w</a:t>
                      </a:r>
                      <a:r>
                        <a:rPr sz="800" dirty="0">
                          <a:latin typeface="Century Gothic"/>
                          <a:cs typeface="Century Gothic"/>
                        </a:rPr>
                        <a:t>ell-</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f</a:t>
                      </a:r>
                      <a:r>
                        <a:rPr sz="800" spc="-5" dirty="0">
                          <a:latin typeface="Century Gothic"/>
                          <a:cs typeface="Century Gothic"/>
                        </a:rPr>
                        <a:t>o</a:t>
                      </a:r>
                      <a:r>
                        <a:rPr sz="800" spc="5" dirty="0">
                          <a:latin typeface="Century Gothic"/>
                          <a:cs typeface="Century Gothic"/>
                        </a:rPr>
                        <a:t>r</a:t>
                      </a:r>
                      <a:r>
                        <a:rPr sz="800" spc="-20" dirty="0">
                          <a:latin typeface="Century Gothic"/>
                          <a:cs typeface="Century Gothic"/>
                        </a:rPr>
                        <a:t>m</a:t>
                      </a:r>
                      <a:r>
                        <a:rPr sz="800" dirty="0">
                          <a:latin typeface="Century Gothic"/>
                          <a:cs typeface="Century Gothic"/>
                        </a:rPr>
                        <a:t>ed </a:t>
                      </a:r>
                      <a:r>
                        <a:rPr sz="800" spc="-5" dirty="0">
                          <a:latin typeface="Century Gothic"/>
                          <a:cs typeface="Century Gothic"/>
                        </a:rPr>
                        <a:t>abo</a:t>
                      </a:r>
                      <a:r>
                        <a:rPr sz="800" dirty="0">
                          <a:latin typeface="Century Gothic"/>
                          <a:cs typeface="Century Gothic"/>
                        </a:rPr>
                        <a:t>ut</a:t>
                      </a:r>
                      <a:r>
                        <a:rPr sz="800" spc="-5" dirty="0">
                          <a:latin typeface="Century Gothic"/>
                          <a:cs typeface="Century Gothic"/>
                        </a:rPr>
                        <a:t> 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b</a:t>
                      </a:r>
                      <a:r>
                        <a:rPr sz="800" dirty="0">
                          <a:latin typeface="Century Gothic"/>
                          <a:cs typeface="Century Gothic"/>
                        </a:rPr>
                        <a:t>ene</a:t>
                      </a:r>
                      <a:r>
                        <a:rPr sz="800" spc="-10" dirty="0">
                          <a:latin typeface="Century Gothic"/>
                          <a:cs typeface="Century Gothic"/>
                        </a:rPr>
                        <a:t>f</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s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spc="-15" dirty="0">
                          <a:latin typeface="Century Gothic"/>
                          <a:cs typeface="Century Gothic"/>
                        </a:rPr>
                        <a:t>o</a:t>
                      </a:r>
                      <a:r>
                        <a:rPr sz="800" dirty="0">
                          <a:latin typeface="Century Gothic"/>
                          <a:cs typeface="Century Gothic"/>
                        </a:rPr>
                        <a:t>ur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am</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pa</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w</a:t>
                      </a:r>
                      <a:r>
                        <a:rPr sz="800" spc="5" dirty="0">
                          <a:latin typeface="Century Gothic"/>
                          <a:cs typeface="Century Gothic"/>
                        </a:rPr>
                        <a:t>a</a:t>
                      </a:r>
                      <a:r>
                        <a:rPr sz="800" spc="-5" dirty="0">
                          <a:latin typeface="Century Gothic"/>
                          <a:cs typeface="Century Gothic"/>
                        </a:rPr>
                        <a:t>ys</a:t>
                      </a:r>
                      <a:endParaRPr sz="800">
                        <a:latin typeface="Century Gothic"/>
                        <a:cs typeface="Century Gothic"/>
                      </a:endParaRPr>
                    </a:p>
                  </a:txBody>
                  <a:tcPr marL="0" marR="0" marT="0" marB="0">
                    <a:lnR w="7365">
                      <a:solidFill>
                        <a:srgbClr val="000000"/>
                      </a:solidFill>
                      <a:prstDash val="solid"/>
                    </a:lnR>
                    <a:lnT w="7366">
                      <a:solidFill>
                        <a:srgbClr val="000000"/>
                      </a:solidFill>
                      <a:prstDash val="solid"/>
                    </a:lnT>
                    <a:lnB w="7378">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1460">
                <a:tc gridSpan="4">
                  <a:txBody>
                    <a:bodyPr/>
                    <a:lstStyle/>
                    <a:p>
                      <a:pPr marL="64769">
                        <a:lnSpc>
                          <a:spcPct val="100000"/>
                        </a:lnSpc>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ion Pl</a:t>
                      </a:r>
                      <a:r>
                        <a:rPr sz="800" b="1" spc="5" dirty="0">
                          <a:solidFill>
                            <a:schemeClr val="bg1"/>
                          </a:solidFill>
                          <a:latin typeface="Century Gothic"/>
                          <a:cs typeface="Century Gothic"/>
                        </a:rPr>
                        <a:t>a</a:t>
                      </a:r>
                      <a:r>
                        <a:rPr sz="800" b="1" dirty="0">
                          <a:solidFill>
                            <a:schemeClr val="bg1"/>
                          </a:solidFill>
                          <a:latin typeface="Century Gothic"/>
                          <a:cs typeface="Century Gothic"/>
                        </a:rPr>
                        <a:t>n: Exis</a:t>
                      </a:r>
                      <a:r>
                        <a:rPr sz="800" b="1" spc="-10" dirty="0">
                          <a:solidFill>
                            <a:schemeClr val="bg1"/>
                          </a:solidFill>
                          <a:latin typeface="Century Gothic"/>
                          <a:cs typeface="Century Gothic"/>
                        </a:rPr>
                        <a:t>t</a:t>
                      </a:r>
                      <a:r>
                        <a:rPr sz="800" b="1" dirty="0">
                          <a:solidFill>
                            <a:schemeClr val="bg1"/>
                          </a:solidFill>
                          <a:latin typeface="Century Gothic"/>
                          <a:cs typeface="Century Gothic"/>
                        </a:rPr>
                        <a:t>ing</a:t>
                      </a:r>
                      <a:r>
                        <a:rPr sz="800" b="1" spc="5" dirty="0">
                          <a:solidFill>
                            <a:schemeClr val="bg1"/>
                          </a:solidFill>
                          <a:latin typeface="Century Gothic"/>
                          <a:cs typeface="Century Gothic"/>
                        </a:rPr>
                        <a:t> </a:t>
                      </a:r>
                      <a:r>
                        <a:rPr sz="800" b="1" dirty="0">
                          <a:solidFill>
                            <a:schemeClr val="bg1"/>
                          </a:solidFill>
                          <a:latin typeface="Century Gothic"/>
                          <a:cs typeface="Century Gothic"/>
                        </a:rPr>
                        <a:t>resources </a:t>
                      </a:r>
                      <a:r>
                        <a:rPr sz="800" b="1" spc="5" dirty="0">
                          <a:solidFill>
                            <a:schemeClr val="bg1"/>
                          </a:solidFill>
                          <a:latin typeface="Century Gothic"/>
                          <a:cs typeface="Century Gothic"/>
                        </a:rPr>
                        <a:t>a</a:t>
                      </a:r>
                      <a:r>
                        <a:rPr sz="800" b="1" dirty="0">
                          <a:solidFill>
                            <a:schemeClr val="bg1"/>
                          </a:solidFill>
                          <a:latin typeface="Century Gothic"/>
                          <a:cs typeface="Century Gothic"/>
                        </a:rPr>
                        <a:t>nd</a:t>
                      </a:r>
                      <a:r>
                        <a:rPr sz="800" b="1" spc="5" dirty="0">
                          <a:solidFill>
                            <a:schemeClr val="bg1"/>
                          </a:solidFill>
                          <a:latin typeface="Century Gothic"/>
                          <a:cs typeface="Century Gothic"/>
                        </a:rPr>
                        <a:t> </a:t>
                      </a:r>
                      <a:r>
                        <a:rPr sz="800" b="1" spc="-10" dirty="0">
                          <a:solidFill>
                            <a:schemeClr val="bg1"/>
                          </a:solidFill>
                          <a:latin typeface="Century Gothic"/>
                          <a:cs typeface="Century Gothic"/>
                        </a:rPr>
                        <a:t>p</a:t>
                      </a:r>
                      <a:r>
                        <a:rPr sz="800" b="1" spc="5" dirty="0">
                          <a:solidFill>
                            <a:schemeClr val="bg1"/>
                          </a:solidFill>
                          <a:latin typeface="Century Gothic"/>
                          <a:cs typeface="Century Gothic"/>
                        </a:rPr>
                        <a:t>a</a:t>
                      </a:r>
                      <a:r>
                        <a:rPr sz="800" b="1" dirty="0">
                          <a:solidFill>
                            <a:schemeClr val="bg1"/>
                          </a:solidFill>
                          <a:latin typeface="Century Gothic"/>
                          <a:cs typeface="Century Gothic"/>
                        </a:rPr>
                        <a:t>r</a:t>
                      </a:r>
                      <a:r>
                        <a:rPr sz="800" b="1" spc="-10" dirty="0">
                          <a:solidFill>
                            <a:schemeClr val="bg1"/>
                          </a:solidFill>
                          <a:latin typeface="Century Gothic"/>
                          <a:cs typeface="Century Gothic"/>
                        </a:rPr>
                        <a:t>t</a:t>
                      </a:r>
                      <a:r>
                        <a:rPr sz="800" b="1" dirty="0">
                          <a:solidFill>
                            <a:schemeClr val="bg1"/>
                          </a:solidFill>
                          <a:latin typeface="Century Gothic"/>
                          <a:cs typeface="Century Gothic"/>
                        </a:rPr>
                        <a:t>nershi</a:t>
                      </a:r>
                      <a:r>
                        <a:rPr sz="800" b="1" spc="5" dirty="0">
                          <a:solidFill>
                            <a:schemeClr val="bg1"/>
                          </a:solidFill>
                          <a:latin typeface="Century Gothic"/>
                          <a:cs typeface="Century Gothic"/>
                        </a:rPr>
                        <a:t>p</a:t>
                      </a:r>
                      <a:r>
                        <a:rPr sz="800" b="1" dirty="0">
                          <a:solidFill>
                            <a:schemeClr val="bg1"/>
                          </a:solidFill>
                          <a:latin typeface="Century Gothic"/>
                          <a:cs typeface="Century Gothic"/>
                        </a:rPr>
                        <a:t>s</a:t>
                      </a:r>
                      <a:r>
                        <a:rPr sz="800" dirty="0">
                          <a:solidFill>
                            <a:schemeClr val="bg1"/>
                          </a:solidFill>
                          <a:latin typeface="Century Gothic"/>
                          <a:cs typeface="Century Gothic"/>
                        </a:rPr>
                        <a:t>:</a:t>
                      </a:r>
                      <a:r>
                        <a:rPr sz="800" spc="-20" dirty="0">
                          <a:solidFill>
                            <a:schemeClr val="bg1"/>
                          </a:solidFill>
                          <a:latin typeface="Century Gothic"/>
                          <a:cs typeface="Century Gothic"/>
                        </a:rPr>
                        <a:t> </a:t>
                      </a:r>
                      <a:r>
                        <a:rPr sz="800" spc="10" dirty="0">
                          <a:solidFill>
                            <a:schemeClr val="bg1"/>
                          </a:solidFill>
                          <a:latin typeface="Century Gothic"/>
                          <a:cs typeface="Century Gothic"/>
                        </a:rPr>
                        <a:t>I</a:t>
                      </a:r>
                      <a:r>
                        <a:rPr sz="800" dirty="0">
                          <a:solidFill>
                            <a:schemeClr val="bg1"/>
                          </a:solidFill>
                          <a:latin typeface="Century Gothic"/>
                          <a:cs typeface="Century Gothic"/>
                        </a:rPr>
                        <a:t>n</a:t>
                      </a:r>
                      <a:r>
                        <a:rPr sz="800" spc="5" dirty="0">
                          <a:solidFill>
                            <a:schemeClr val="bg1"/>
                          </a:solidFill>
                          <a:latin typeface="Century Gothic"/>
                          <a:cs typeface="Century Gothic"/>
                        </a:rPr>
                        <a:t> </a:t>
                      </a:r>
                      <a:r>
                        <a:rPr sz="800" spc="-5" dirty="0">
                          <a:solidFill>
                            <a:schemeClr val="bg1"/>
                          </a:solidFill>
                          <a:latin typeface="Century Gothic"/>
                          <a:cs typeface="Century Gothic"/>
                        </a:rPr>
                        <a:t>o</a:t>
                      </a:r>
                      <a:r>
                        <a:rPr sz="800" spc="5" dirty="0">
                          <a:solidFill>
                            <a:schemeClr val="bg1"/>
                          </a:solidFill>
                          <a:latin typeface="Century Gothic"/>
                          <a:cs typeface="Century Gothic"/>
                        </a:rPr>
                        <a:t>r</a:t>
                      </a:r>
                      <a:r>
                        <a:rPr sz="800" spc="-5" dirty="0">
                          <a:solidFill>
                            <a:schemeClr val="bg1"/>
                          </a:solidFill>
                          <a:latin typeface="Century Gothic"/>
                          <a:cs typeface="Century Gothic"/>
                        </a:rPr>
                        <a:t>d</a:t>
                      </a:r>
                      <a:r>
                        <a:rPr sz="800" spc="-10" dirty="0">
                          <a:solidFill>
                            <a:schemeClr val="bg1"/>
                          </a:solidFill>
                          <a:latin typeface="Century Gothic"/>
                          <a:cs typeface="Century Gothic"/>
                        </a:rPr>
                        <a:t>e</a:t>
                      </a:r>
                      <a:r>
                        <a:rPr sz="800" dirty="0">
                          <a:solidFill>
                            <a:schemeClr val="bg1"/>
                          </a:solidFill>
                          <a:latin typeface="Century Gothic"/>
                          <a:cs typeface="Century Gothic"/>
                        </a:rPr>
                        <a:t>r</a:t>
                      </a:r>
                      <a:r>
                        <a:rPr sz="800" spc="5" dirty="0">
                          <a:solidFill>
                            <a:schemeClr val="bg1"/>
                          </a:solidFill>
                          <a:latin typeface="Century Gothic"/>
                          <a:cs typeface="Century Gothic"/>
                        </a:rPr>
                        <a:t> </a:t>
                      </a:r>
                      <a:r>
                        <a:rPr sz="800" spc="-5" dirty="0">
                          <a:solidFill>
                            <a:schemeClr val="bg1"/>
                          </a:solidFill>
                          <a:latin typeface="Century Gothic"/>
                          <a:cs typeface="Century Gothic"/>
                        </a:rPr>
                        <a:t>t</a:t>
                      </a:r>
                      <a:r>
                        <a:rPr sz="800" dirty="0">
                          <a:solidFill>
                            <a:schemeClr val="bg1"/>
                          </a:solidFill>
                          <a:latin typeface="Century Gothic"/>
                          <a:cs typeface="Century Gothic"/>
                        </a:rPr>
                        <a:t>o in</a:t>
                      </a:r>
                      <a:r>
                        <a:rPr sz="800" spc="-10" dirty="0">
                          <a:solidFill>
                            <a:schemeClr val="bg1"/>
                          </a:solidFill>
                          <a:latin typeface="Century Gothic"/>
                          <a:cs typeface="Century Gothic"/>
                        </a:rPr>
                        <a:t>c</a:t>
                      </a:r>
                      <a:r>
                        <a:rPr sz="800" spc="5" dirty="0">
                          <a:solidFill>
                            <a:schemeClr val="bg1"/>
                          </a:solidFill>
                          <a:latin typeface="Century Gothic"/>
                          <a:cs typeface="Century Gothic"/>
                        </a:rPr>
                        <a:t>r</a:t>
                      </a:r>
                      <a:r>
                        <a:rPr sz="800" dirty="0">
                          <a:solidFill>
                            <a:schemeClr val="bg1"/>
                          </a:solidFill>
                          <a:latin typeface="Century Gothic"/>
                          <a:cs typeface="Century Gothic"/>
                        </a:rPr>
                        <a:t>e</a:t>
                      </a:r>
                      <a:r>
                        <a:rPr sz="800" spc="-5" dirty="0">
                          <a:solidFill>
                            <a:schemeClr val="bg1"/>
                          </a:solidFill>
                          <a:latin typeface="Century Gothic"/>
                          <a:cs typeface="Century Gothic"/>
                        </a:rPr>
                        <a:t>as</a:t>
                      </a:r>
                      <a:r>
                        <a:rPr sz="800" dirty="0">
                          <a:solidFill>
                            <a:schemeClr val="bg1"/>
                          </a:solidFill>
                          <a:latin typeface="Century Gothic"/>
                          <a:cs typeface="Century Gothic"/>
                        </a:rPr>
                        <a:t>e</a:t>
                      </a:r>
                      <a:r>
                        <a:rPr sz="800" spc="5" dirty="0">
                          <a:solidFill>
                            <a:schemeClr val="bg1"/>
                          </a:solidFill>
                          <a:latin typeface="Century Gothic"/>
                          <a:cs typeface="Century Gothic"/>
                        </a:rPr>
                        <a:t> </a:t>
                      </a:r>
                      <a:r>
                        <a:rPr sz="800" dirty="0">
                          <a:solidFill>
                            <a:schemeClr val="bg1"/>
                          </a:solidFill>
                          <a:latin typeface="Century Gothic"/>
                          <a:cs typeface="Century Gothic"/>
                        </a:rPr>
                        <a:t>e</a:t>
                      </a:r>
                      <a:r>
                        <a:rPr sz="800" spc="-10" dirty="0">
                          <a:solidFill>
                            <a:schemeClr val="bg1"/>
                          </a:solidFill>
                          <a:latin typeface="Century Gothic"/>
                          <a:cs typeface="Century Gothic"/>
                        </a:rPr>
                        <a:t>n</a:t>
                      </a:r>
                      <a:r>
                        <a:rPr sz="800" spc="5" dirty="0">
                          <a:solidFill>
                            <a:schemeClr val="bg1"/>
                          </a:solidFill>
                          <a:latin typeface="Century Gothic"/>
                          <a:cs typeface="Century Gothic"/>
                        </a:rPr>
                        <a:t>r</a:t>
                      </a:r>
                      <a:r>
                        <a:rPr sz="800" spc="-5" dirty="0">
                          <a:solidFill>
                            <a:schemeClr val="bg1"/>
                          </a:solidFill>
                          <a:latin typeface="Century Gothic"/>
                          <a:cs typeface="Century Gothic"/>
                        </a:rPr>
                        <a:t>o</a:t>
                      </a:r>
                      <a:r>
                        <a:rPr sz="800" dirty="0">
                          <a:solidFill>
                            <a:schemeClr val="bg1"/>
                          </a:solidFill>
                          <a:latin typeface="Century Gothic"/>
                          <a:cs typeface="Century Gothic"/>
                        </a:rPr>
                        <a:t>ll</a:t>
                      </a:r>
                      <a:r>
                        <a:rPr sz="800" spc="-20" dirty="0">
                          <a:solidFill>
                            <a:schemeClr val="bg1"/>
                          </a:solidFill>
                          <a:latin typeface="Century Gothic"/>
                          <a:cs typeface="Century Gothic"/>
                        </a:rPr>
                        <a:t>m</a:t>
                      </a:r>
                      <a:r>
                        <a:rPr sz="800" dirty="0">
                          <a:solidFill>
                            <a:schemeClr val="bg1"/>
                          </a:solidFill>
                          <a:latin typeface="Century Gothic"/>
                          <a:cs typeface="Century Gothic"/>
                        </a:rPr>
                        <a:t>ent</a:t>
                      </a:r>
                      <a:r>
                        <a:rPr sz="800" spc="-5" dirty="0">
                          <a:solidFill>
                            <a:schemeClr val="bg1"/>
                          </a:solidFill>
                          <a:latin typeface="Century Gothic"/>
                          <a:cs typeface="Century Gothic"/>
                        </a:rPr>
                        <a:t> a</a:t>
                      </a:r>
                      <a:r>
                        <a:rPr sz="800" dirty="0">
                          <a:solidFill>
                            <a:schemeClr val="bg1"/>
                          </a:solidFill>
                          <a:latin typeface="Century Gothic"/>
                          <a:cs typeface="Century Gothic"/>
                        </a:rPr>
                        <a:t>nd</a:t>
                      </a:r>
                      <a:r>
                        <a:rPr sz="800" spc="-5" dirty="0">
                          <a:solidFill>
                            <a:schemeClr val="bg1"/>
                          </a:solidFill>
                          <a:latin typeface="Century Gothic"/>
                          <a:cs typeface="Century Gothic"/>
                        </a:rPr>
                        <a:t> s</a:t>
                      </a:r>
                      <a:r>
                        <a:rPr sz="800" dirty="0">
                          <a:solidFill>
                            <a:schemeClr val="bg1"/>
                          </a:solidFill>
                          <a:latin typeface="Century Gothic"/>
                          <a:cs typeface="Century Gothic"/>
                        </a:rPr>
                        <a:t>u</a:t>
                      </a:r>
                      <a:r>
                        <a:rPr sz="800" spc="-5" dirty="0">
                          <a:solidFill>
                            <a:schemeClr val="bg1"/>
                          </a:solidFill>
                          <a:latin typeface="Century Gothic"/>
                          <a:cs typeface="Century Gothic"/>
                        </a:rPr>
                        <a:t>ppo</a:t>
                      </a:r>
                      <a:r>
                        <a:rPr sz="800" spc="5" dirty="0">
                          <a:solidFill>
                            <a:schemeClr val="bg1"/>
                          </a:solidFill>
                          <a:latin typeface="Century Gothic"/>
                          <a:cs typeface="Century Gothic"/>
                        </a:rPr>
                        <a:t>r</a:t>
                      </a:r>
                      <a:r>
                        <a:rPr sz="800" dirty="0">
                          <a:solidFill>
                            <a:schemeClr val="bg1"/>
                          </a:solidFill>
                          <a:latin typeface="Century Gothic"/>
                          <a:cs typeface="Century Gothic"/>
                        </a:rPr>
                        <a:t>t</a:t>
                      </a:r>
                      <a:r>
                        <a:rPr sz="800" spc="-5" dirty="0">
                          <a:solidFill>
                            <a:schemeClr val="bg1"/>
                          </a:solidFill>
                          <a:latin typeface="Century Gothic"/>
                          <a:cs typeface="Century Gothic"/>
                        </a:rPr>
                        <a:t> </a:t>
                      </a:r>
                      <a:r>
                        <a:rPr sz="800" spc="-10" dirty="0">
                          <a:solidFill>
                            <a:schemeClr val="bg1"/>
                          </a:solidFill>
                          <a:latin typeface="Century Gothic"/>
                          <a:cs typeface="Century Gothic"/>
                        </a:rPr>
                        <a:t>t</a:t>
                      </a:r>
                      <a:r>
                        <a:rPr sz="800" dirty="0">
                          <a:solidFill>
                            <a:schemeClr val="bg1"/>
                          </a:solidFill>
                          <a:latin typeface="Century Gothic"/>
                          <a:cs typeface="Century Gothic"/>
                        </a:rPr>
                        <a:t>u</a:t>
                      </a:r>
                      <a:r>
                        <a:rPr sz="800" spc="10" dirty="0">
                          <a:solidFill>
                            <a:schemeClr val="bg1"/>
                          </a:solidFill>
                          <a:latin typeface="Century Gothic"/>
                          <a:cs typeface="Century Gothic"/>
                        </a:rPr>
                        <a:t>i</a:t>
                      </a:r>
                      <a:r>
                        <a:rPr sz="800" spc="-10" dirty="0">
                          <a:solidFill>
                            <a:schemeClr val="bg1"/>
                          </a:solidFill>
                          <a:latin typeface="Century Gothic"/>
                          <a:cs typeface="Century Gothic"/>
                        </a:rPr>
                        <a:t>t</a:t>
                      </a:r>
                      <a:r>
                        <a:rPr sz="800" spc="10" dirty="0">
                          <a:solidFill>
                            <a:schemeClr val="bg1"/>
                          </a:solidFill>
                          <a:latin typeface="Century Gothic"/>
                          <a:cs typeface="Century Gothic"/>
                        </a:rPr>
                        <a:t>i</a:t>
                      </a:r>
                      <a:r>
                        <a:rPr sz="800" spc="-15" dirty="0">
                          <a:solidFill>
                            <a:schemeClr val="bg1"/>
                          </a:solidFill>
                          <a:latin typeface="Century Gothic"/>
                          <a:cs typeface="Century Gothic"/>
                        </a:rPr>
                        <a:t>o</a:t>
                      </a:r>
                      <a:r>
                        <a:rPr sz="800" dirty="0">
                          <a:solidFill>
                            <a:schemeClr val="bg1"/>
                          </a:solidFill>
                          <a:latin typeface="Century Gothic"/>
                          <a:cs typeface="Century Gothic"/>
                        </a:rPr>
                        <a:t>n</a:t>
                      </a:r>
                      <a:r>
                        <a:rPr sz="800" spc="5" dirty="0">
                          <a:solidFill>
                            <a:schemeClr val="bg1"/>
                          </a:solidFill>
                          <a:latin typeface="Century Gothic"/>
                          <a:cs typeface="Century Gothic"/>
                        </a:rPr>
                        <a:t> </a:t>
                      </a:r>
                      <a:r>
                        <a:rPr sz="800" spc="-5" dirty="0">
                          <a:solidFill>
                            <a:schemeClr val="bg1"/>
                          </a:solidFill>
                          <a:latin typeface="Century Gothic"/>
                          <a:cs typeface="Century Gothic"/>
                        </a:rPr>
                        <a:t>ass</a:t>
                      </a:r>
                      <a:r>
                        <a:rPr sz="800" spc="10" dirty="0">
                          <a:solidFill>
                            <a:schemeClr val="bg1"/>
                          </a:solidFill>
                          <a:latin typeface="Century Gothic"/>
                          <a:cs typeface="Century Gothic"/>
                        </a:rPr>
                        <a:t>i</a:t>
                      </a:r>
                      <a:r>
                        <a:rPr sz="800" spc="-5" dirty="0">
                          <a:solidFill>
                            <a:schemeClr val="bg1"/>
                          </a:solidFill>
                          <a:latin typeface="Century Gothic"/>
                          <a:cs typeface="Century Gothic"/>
                        </a:rPr>
                        <a:t>s</a:t>
                      </a:r>
                      <a:r>
                        <a:rPr sz="800" spc="-10" dirty="0">
                          <a:solidFill>
                            <a:schemeClr val="bg1"/>
                          </a:solidFill>
                          <a:latin typeface="Century Gothic"/>
                          <a:cs typeface="Century Gothic"/>
                        </a:rPr>
                        <a:t>t</a:t>
                      </a:r>
                      <a:r>
                        <a:rPr sz="800" spc="-5" dirty="0">
                          <a:solidFill>
                            <a:schemeClr val="bg1"/>
                          </a:solidFill>
                          <a:latin typeface="Century Gothic"/>
                          <a:cs typeface="Century Gothic"/>
                        </a:rPr>
                        <a:t>a</a:t>
                      </a:r>
                      <a:r>
                        <a:rPr sz="800" dirty="0">
                          <a:solidFill>
                            <a:schemeClr val="bg1"/>
                          </a:solidFill>
                          <a:latin typeface="Century Gothic"/>
                          <a:cs typeface="Century Gothic"/>
                        </a:rPr>
                        <a:t>n</a:t>
                      </a:r>
                      <a:r>
                        <a:rPr sz="800" spc="-10" dirty="0">
                          <a:solidFill>
                            <a:schemeClr val="bg1"/>
                          </a:solidFill>
                          <a:latin typeface="Century Gothic"/>
                          <a:cs typeface="Century Gothic"/>
                        </a:rPr>
                        <a:t>c</a:t>
                      </a:r>
                      <a:r>
                        <a:rPr sz="800" dirty="0">
                          <a:solidFill>
                            <a:schemeClr val="bg1"/>
                          </a:solidFill>
                          <a:latin typeface="Century Gothic"/>
                          <a:cs typeface="Century Gothic"/>
                        </a:rPr>
                        <a:t>e</a:t>
                      </a:r>
                      <a:r>
                        <a:rPr sz="800" spc="-10" dirty="0">
                          <a:solidFill>
                            <a:schemeClr val="bg1"/>
                          </a:solidFill>
                          <a:latin typeface="Century Gothic"/>
                          <a:cs typeface="Century Gothic"/>
                        </a:rPr>
                        <a:t> </a:t>
                      </a:r>
                      <a:r>
                        <a:rPr sz="800" spc="5" dirty="0">
                          <a:solidFill>
                            <a:schemeClr val="bg1"/>
                          </a:solidFill>
                          <a:latin typeface="Century Gothic"/>
                          <a:cs typeface="Century Gothic"/>
                        </a:rPr>
                        <a:t>f</a:t>
                      </a:r>
                      <a:r>
                        <a:rPr sz="800" spc="-5" dirty="0">
                          <a:solidFill>
                            <a:schemeClr val="bg1"/>
                          </a:solidFill>
                          <a:latin typeface="Century Gothic"/>
                          <a:cs typeface="Century Gothic"/>
                        </a:rPr>
                        <a:t>o</a:t>
                      </a:r>
                      <a:r>
                        <a:rPr sz="800" dirty="0">
                          <a:solidFill>
                            <a:schemeClr val="bg1"/>
                          </a:solidFill>
                          <a:latin typeface="Century Gothic"/>
                          <a:cs typeface="Century Gothic"/>
                        </a:rPr>
                        <a:t>r</a:t>
                      </a:r>
                      <a:r>
                        <a:rPr sz="800" spc="5" dirty="0">
                          <a:solidFill>
                            <a:schemeClr val="bg1"/>
                          </a:solidFill>
                          <a:latin typeface="Century Gothic"/>
                          <a:cs typeface="Century Gothic"/>
                        </a:rPr>
                        <a:t> </a:t>
                      </a:r>
                      <a:r>
                        <a:rPr sz="800" spc="-5" dirty="0">
                          <a:solidFill>
                            <a:schemeClr val="bg1"/>
                          </a:solidFill>
                          <a:latin typeface="Century Gothic"/>
                          <a:cs typeface="Century Gothic"/>
                        </a:rPr>
                        <a:t>st</a:t>
                      </a:r>
                      <a:r>
                        <a:rPr sz="800" dirty="0">
                          <a:solidFill>
                            <a:schemeClr val="bg1"/>
                          </a:solidFill>
                          <a:latin typeface="Century Gothic"/>
                          <a:cs typeface="Century Gothic"/>
                        </a:rPr>
                        <a:t>u</a:t>
                      </a:r>
                      <a:r>
                        <a:rPr sz="800" spc="-5" dirty="0">
                          <a:solidFill>
                            <a:schemeClr val="bg1"/>
                          </a:solidFill>
                          <a:latin typeface="Century Gothic"/>
                          <a:cs typeface="Century Gothic"/>
                        </a:rPr>
                        <a:t>d</a:t>
                      </a:r>
                      <a:r>
                        <a:rPr sz="800" dirty="0">
                          <a:solidFill>
                            <a:schemeClr val="bg1"/>
                          </a:solidFill>
                          <a:latin typeface="Century Gothic"/>
                          <a:cs typeface="Century Gothic"/>
                        </a:rPr>
                        <a:t>en</a:t>
                      </a:r>
                      <a:r>
                        <a:rPr sz="800" spc="-10" dirty="0">
                          <a:solidFill>
                            <a:schemeClr val="bg1"/>
                          </a:solidFill>
                          <a:latin typeface="Century Gothic"/>
                          <a:cs typeface="Century Gothic"/>
                        </a:rPr>
                        <a:t>t</a:t>
                      </a:r>
                      <a:r>
                        <a:rPr sz="800" spc="-5" dirty="0">
                          <a:solidFill>
                            <a:schemeClr val="bg1"/>
                          </a:solidFill>
                          <a:latin typeface="Century Gothic"/>
                          <a:cs typeface="Century Gothic"/>
                        </a:rPr>
                        <a:t>s.</a:t>
                      </a:r>
                      <a:endParaRPr sz="800" dirty="0">
                        <a:solidFill>
                          <a:schemeClr val="bg1"/>
                        </a:solidFill>
                        <a:latin typeface="Century Gothic"/>
                        <a:cs typeface="Century Gothic"/>
                      </a:endParaRPr>
                    </a:p>
                  </a:txBody>
                  <a:tcPr marL="0" marR="0" marT="0" marB="0">
                    <a:lnL w="7378">
                      <a:solidFill>
                        <a:srgbClr val="000000"/>
                      </a:solidFill>
                      <a:prstDash val="solid"/>
                    </a:lnL>
                    <a:lnR w="7365">
                      <a:solidFill>
                        <a:srgbClr val="000000"/>
                      </a:solidFill>
                      <a:prstDash val="solid"/>
                    </a:lnR>
                    <a:lnT w="7378">
                      <a:solidFill>
                        <a:srgbClr val="000000"/>
                      </a:solidFill>
                      <a:prstDash val="solid"/>
                    </a:lnT>
                    <a:lnB w="7366">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94851">
                <a:tc gridSpan="2">
                  <a:txBody>
                    <a:bodyPr/>
                    <a:lstStyle/>
                    <a:p>
                      <a:pPr marL="1097915">
                        <a:lnSpc>
                          <a:spcPct val="100000"/>
                        </a:lnSpc>
                        <a:tabLst>
                          <a:tab pos="4766310" algn="l"/>
                        </a:tabLst>
                      </a:pPr>
                      <a:r>
                        <a:rPr sz="800" b="1" spc="-10" dirty="0">
                          <a:solidFill>
                            <a:schemeClr val="bg1"/>
                          </a:solidFill>
                          <a:latin typeface="Century Gothic"/>
                          <a:cs typeface="Century Gothic"/>
                        </a:rPr>
                        <a:t>A</a:t>
                      </a:r>
                      <a:r>
                        <a:rPr sz="800" b="1" dirty="0">
                          <a:solidFill>
                            <a:schemeClr val="bg1"/>
                          </a:solidFill>
                          <a:latin typeface="Century Gothic"/>
                          <a:cs typeface="Century Gothic"/>
                        </a:rPr>
                        <a:t>c</a:t>
                      </a:r>
                      <a:r>
                        <a:rPr sz="800" b="1" spc="-10" dirty="0">
                          <a:solidFill>
                            <a:schemeClr val="bg1"/>
                          </a:solidFill>
                          <a:latin typeface="Century Gothic"/>
                          <a:cs typeface="Century Gothic"/>
                        </a:rPr>
                        <a:t>t</a:t>
                      </a:r>
                      <a:r>
                        <a:rPr sz="800" b="1" dirty="0">
                          <a:solidFill>
                            <a:schemeClr val="bg1"/>
                          </a:solidFill>
                          <a:latin typeface="Century Gothic"/>
                          <a:cs typeface="Century Gothic"/>
                        </a:rPr>
                        <a:t>ivi</a:t>
                      </a:r>
                      <a:r>
                        <a:rPr sz="800" b="1" spc="-10" dirty="0">
                          <a:solidFill>
                            <a:schemeClr val="bg1"/>
                          </a:solidFill>
                          <a:latin typeface="Century Gothic"/>
                          <a:cs typeface="Century Gothic"/>
                        </a:rPr>
                        <a:t>t</a:t>
                      </a:r>
                      <a:r>
                        <a:rPr sz="800" b="1" spc="5" dirty="0">
                          <a:solidFill>
                            <a:schemeClr val="bg1"/>
                          </a:solidFill>
                          <a:latin typeface="Century Gothic"/>
                          <a:cs typeface="Century Gothic"/>
                        </a:rPr>
                        <a:t>y</a:t>
                      </a:r>
                      <a:r>
                        <a:rPr sz="800" b="1" dirty="0">
                          <a:solidFill>
                            <a:schemeClr val="bg1"/>
                          </a:solidFill>
                          <a:latin typeface="Century Gothic"/>
                          <a:cs typeface="Century Gothic"/>
                        </a:rPr>
                        <a:t>:</a:t>
                      </a:r>
                      <a:r>
                        <a:rPr sz="800" b="1" spc="20" dirty="0">
                          <a:solidFill>
                            <a:schemeClr val="bg1"/>
                          </a:solidFill>
                          <a:latin typeface="Century Gothic"/>
                          <a:cs typeface="Century Gothic"/>
                        </a:rPr>
                        <a:t> </a:t>
                      </a:r>
                      <a:r>
                        <a:rPr sz="800" spc="-20" dirty="0">
                          <a:solidFill>
                            <a:schemeClr val="bg1"/>
                          </a:solidFill>
                          <a:latin typeface="Century Gothic"/>
                          <a:cs typeface="Century Gothic"/>
                        </a:rPr>
                        <a:t>(</a:t>
                      </a:r>
                      <a:r>
                        <a:rPr sz="800" spc="-10" dirty="0">
                          <a:solidFill>
                            <a:schemeClr val="bg1"/>
                          </a:solidFill>
                          <a:latin typeface="Century Gothic"/>
                          <a:cs typeface="Century Gothic"/>
                        </a:rPr>
                        <a:t>N</a:t>
                      </a:r>
                      <a:r>
                        <a:rPr sz="800" dirty="0">
                          <a:solidFill>
                            <a:schemeClr val="bg1"/>
                          </a:solidFill>
                          <a:latin typeface="Century Gothic"/>
                          <a:cs typeface="Century Gothic"/>
                        </a:rPr>
                        <a:t>ext</a:t>
                      </a:r>
                      <a:r>
                        <a:rPr sz="800" spc="-5" dirty="0">
                          <a:solidFill>
                            <a:schemeClr val="bg1"/>
                          </a:solidFill>
                          <a:latin typeface="Century Gothic"/>
                          <a:cs typeface="Century Gothic"/>
                        </a:rPr>
                        <a:t> </a:t>
                      </a:r>
                      <a:r>
                        <a:rPr sz="800" spc="10" dirty="0">
                          <a:solidFill>
                            <a:schemeClr val="bg1"/>
                          </a:solidFill>
                          <a:latin typeface="Century Gothic"/>
                          <a:cs typeface="Century Gothic"/>
                        </a:rPr>
                        <a:t>s</a:t>
                      </a:r>
                      <a:r>
                        <a:rPr sz="800" spc="-10" dirty="0">
                          <a:solidFill>
                            <a:schemeClr val="bg1"/>
                          </a:solidFill>
                          <a:latin typeface="Century Gothic"/>
                          <a:cs typeface="Century Gothic"/>
                        </a:rPr>
                        <a:t>t</a:t>
                      </a:r>
                      <a:r>
                        <a:rPr sz="800" dirty="0">
                          <a:solidFill>
                            <a:schemeClr val="bg1"/>
                          </a:solidFill>
                          <a:latin typeface="Century Gothic"/>
                          <a:cs typeface="Century Gothic"/>
                        </a:rPr>
                        <a:t>e</a:t>
                      </a:r>
                      <a:r>
                        <a:rPr sz="800" spc="-5" dirty="0">
                          <a:solidFill>
                            <a:schemeClr val="bg1"/>
                          </a:solidFill>
                          <a:latin typeface="Century Gothic"/>
                          <a:cs typeface="Century Gothic"/>
                        </a:rPr>
                        <a:t>ps</a:t>
                      </a:r>
                      <a:r>
                        <a:rPr sz="800" dirty="0">
                          <a:solidFill>
                            <a:schemeClr val="bg1"/>
                          </a:solidFill>
                          <a:latin typeface="Century Gothic"/>
                          <a:cs typeface="Century Gothic"/>
                        </a:rPr>
                        <a:t>)	</a:t>
                      </a:r>
                      <a:r>
                        <a:rPr sz="800" b="1" spc="-10" dirty="0">
                          <a:solidFill>
                            <a:schemeClr val="bg1"/>
                          </a:solidFill>
                          <a:latin typeface="Century Gothic"/>
                          <a:cs typeface="Century Gothic"/>
                        </a:rPr>
                        <a:t>C</a:t>
                      </a:r>
                      <a:r>
                        <a:rPr sz="800" b="1" dirty="0">
                          <a:solidFill>
                            <a:schemeClr val="bg1"/>
                          </a:solidFill>
                          <a:latin typeface="Century Gothic"/>
                          <a:cs typeface="Century Gothic"/>
                        </a:rPr>
                        <a:t>onsi</a:t>
                      </a:r>
                      <a:r>
                        <a:rPr sz="800" b="1" spc="5" dirty="0">
                          <a:solidFill>
                            <a:schemeClr val="bg1"/>
                          </a:solidFill>
                          <a:latin typeface="Century Gothic"/>
                          <a:cs typeface="Century Gothic"/>
                        </a:rPr>
                        <a:t>d</a:t>
                      </a:r>
                      <a:r>
                        <a:rPr sz="800" b="1" dirty="0">
                          <a:solidFill>
                            <a:schemeClr val="bg1"/>
                          </a:solidFill>
                          <a:latin typeface="Century Gothic"/>
                          <a:cs typeface="Century Gothic"/>
                        </a:rPr>
                        <a:t>er</a:t>
                      </a:r>
                      <a:r>
                        <a:rPr sz="800" b="1" spc="5" dirty="0">
                          <a:solidFill>
                            <a:schemeClr val="bg1"/>
                          </a:solidFill>
                          <a:latin typeface="Century Gothic"/>
                          <a:cs typeface="Century Gothic"/>
                        </a:rPr>
                        <a:t>a</a:t>
                      </a:r>
                      <a:r>
                        <a:rPr sz="800" b="1" spc="-10" dirty="0">
                          <a:solidFill>
                            <a:schemeClr val="bg1"/>
                          </a:solidFill>
                          <a:latin typeface="Century Gothic"/>
                          <a:cs typeface="Century Gothic"/>
                        </a:rPr>
                        <a:t>t</a:t>
                      </a:r>
                      <a:r>
                        <a:rPr sz="800" b="1" dirty="0">
                          <a:solidFill>
                            <a:schemeClr val="bg1"/>
                          </a:solidFill>
                          <a:latin typeface="Century Gothic"/>
                          <a:cs typeface="Century Gothic"/>
                        </a:rPr>
                        <a:t>ions</a:t>
                      </a:r>
                      <a:endParaRPr sz="800">
                        <a:solidFill>
                          <a:schemeClr val="bg1"/>
                        </a:solidFill>
                        <a:latin typeface="Century Gothic"/>
                        <a:cs typeface="Century Gothic"/>
                      </a:endParaRPr>
                    </a:p>
                  </a:txBody>
                  <a:tcPr marL="0" marR="0" marT="0" marB="0">
                    <a:lnL w="7378">
                      <a:solidFill>
                        <a:srgbClr val="000000"/>
                      </a:solidFill>
                      <a:prstDash val="solid"/>
                    </a:lnL>
                    <a:lnT w="7366">
                      <a:solidFill>
                        <a:srgbClr val="000000"/>
                      </a:solidFill>
                      <a:prstDash val="solid"/>
                    </a:lnT>
                    <a:lnB w="7378">
                      <a:solidFill>
                        <a:srgbClr val="000000"/>
                      </a:solidFill>
                      <a:prstDash val="solid"/>
                    </a:lnB>
                    <a:solidFill>
                      <a:srgbClr val="FF0000"/>
                    </a:solidFill>
                  </a:tcPr>
                </a:tc>
                <a:tc hMerge="1">
                  <a:txBody>
                    <a:bodyPr/>
                    <a:lstStyle/>
                    <a:p>
                      <a:endParaRPr/>
                    </a:p>
                  </a:txBody>
                  <a:tcPr marL="0" marR="0" marT="0" marB="0"/>
                </a:tc>
                <a:tc>
                  <a:txBody>
                    <a:bodyPr/>
                    <a:lstStyle/>
                    <a:p>
                      <a:pPr marL="454025">
                        <a:lnSpc>
                          <a:spcPct val="100000"/>
                        </a:lnSpc>
                      </a:pPr>
                      <a:r>
                        <a:rPr sz="800" b="1" spc="5" dirty="0">
                          <a:solidFill>
                            <a:schemeClr val="bg1"/>
                          </a:solidFill>
                          <a:latin typeface="Century Gothic"/>
                          <a:cs typeface="Century Gothic"/>
                        </a:rPr>
                        <a:t>T</a:t>
                      </a:r>
                      <a:r>
                        <a:rPr sz="800" b="1" dirty="0">
                          <a:solidFill>
                            <a:schemeClr val="bg1"/>
                          </a:solidFill>
                          <a:latin typeface="Century Gothic"/>
                          <a:cs typeface="Century Gothic"/>
                        </a:rPr>
                        <a:t>i</a:t>
                      </a:r>
                      <a:r>
                        <a:rPr sz="800" b="1" spc="5" dirty="0">
                          <a:solidFill>
                            <a:schemeClr val="bg1"/>
                          </a:solidFill>
                          <a:latin typeface="Century Gothic"/>
                          <a:cs typeface="Century Gothic"/>
                        </a:rPr>
                        <a:t>m</a:t>
                      </a:r>
                      <a:r>
                        <a:rPr sz="800" b="1" dirty="0">
                          <a:solidFill>
                            <a:schemeClr val="bg1"/>
                          </a:solidFill>
                          <a:latin typeface="Century Gothic"/>
                          <a:cs typeface="Century Gothic"/>
                        </a:rPr>
                        <a:t>eline</a:t>
                      </a:r>
                      <a:endParaRPr sz="800">
                        <a:solidFill>
                          <a:schemeClr val="bg1"/>
                        </a:solidFill>
                        <a:latin typeface="Century Gothic"/>
                        <a:cs typeface="Century Gothic"/>
                      </a:endParaRPr>
                    </a:p>
                  </a:txBody>
                  <a:tcPr marL="0" marR="0" marT="0" marB="0">
                    <a:lnT w="7366">
                      <a:solidFill>
                        <a:srgbClr val="000000"/>
                      </a:solidFill>
                      <a:prstDash val="solid"/>
                    </a:lnT>
                    <a:lnB w="7378">
                      <a:solidFill>
                        <a:srgbClr val="000000"/>
                      </a:solidFill>
                      <a:prstDash val="solid"/>
                    </a:lnB>
                    <a:solidFill>
                      <a:srgbClr val="FF0000"/>
                    </a:solidFill>
                  </a:tcPr>
                </a:tc>
                <a:tc>
                  <a:txBody>
                    <a:bodyPr/>
                    <a:lstStyle/>
                    <a:p>
                      <a:endParaRPr sz="800" dirty="0">
                        <a:solidFill>
                          <a:schemeClr val="bg1"/>
                        </a:solidFill>
                        <a:latin typeface="Century Gothic"/>
                        <a:cs typeface="Century Gothic"/>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extLst>
                  <a:ext uri="{0D108BD9-81ED-4DB2-BD59-A6C34878D82A}">
                    <a16:rowId xmlns:a16="http://schemas.microsoft.com/office/drawing/2014/main" val="10003"/>
                  </a:ext>
                </a:extLst>
              </a:tr>
              <a:tr h="870331">
                <a:tc gridSpan="3">
                  <a:txBody>
                    <a:bodyPr/>
                    <a:lstStyle/>
                    <a:p>
                      <a:pPr marL="64769" marR="815975" indent="3324860">
                        <a:lnSpc>
                          <a:spcPct val="102200"/>
                        </a:lnSpc>
                        <a:tabLst>
                          <a:tab pos="3389629" algn="l"/>
                        </a:tabLst>
                      </a:pPr>
                      <a:r>
                        <a:rPr sz="800" spc="-15"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P</a:t>
                      </a:r>
                      <a:r>
                        <a:rPr sz="800" dirty="0">
                          <a:latin typeface="Century Gothic"/>
                          <a:cs typeface="Century Gothic"/>
                        </a:rPr>
                        <a:t>u</a:t>
                      </a:r>
                      <a:r>
                        <a:rPr sz="800" spc="-5" dirty="0">
                          <a:latin typeface="Century Gothic"/>
                          <a:cs typeface="Century Gothic"/>
                        </a:rPr>
                        <a:t>b</a:t>
                      </a:r>
                      <a:r>
                        <a:rPr sz="800" dirty="0">
                          <a:latin typeface="Century Gothic"/>
                          <a:cs typeface="Century Gothic"/>
                        </a:rPr>
                        <a:t>l</a:t>
                      </a:r>
                      <a:r>
                        <a:rPr sz="800" spc="10" dirty="0">
                          <a:latin typeface="Century Gothic"/>
                          <a:cs typeface="Century Gothic"/>
                        </a:rPr>
                        <a:t>i</a:t>
                      </a:r>
                      <a:r>
                        <a:rPr sz="800" dirty="0">
                          <a:latin typeface="Century Gothic"/>
                          <a:cs typeface="Century Gothic"/>
                        </a:rPr>
                        <a:t>c</a:t>
                      </a:r>
                      <a:r>
                        <a:rPr sz="800" spc="20" dirty="0">
                          <a:latin typeface="Century Gothic"/>
                          <a:cs typeface="Century Gothic"/>
                        </a:rPr>
                        <a:t> </a:t>
                      </a:r>
                      <a:r>
                        <a:rPr sz="800" spc="-40" dirty="0">
                          <a:latin typeface="Century Gothic"/>
                          <a:cs typeface="Century Gothic"/>
                        </a:rPr>
                        <a:t>W</a:t>
                      </a:r>
                      <a:r>
                        <a:rPr sz="800" spc="-5" dirty="0">
                          <a:latin typeface="Century Gothic"/>
                          <a:cs typeface="Century Gothic"/>
                        </a:rPr>
                        <a:t>o</a:t>
                      </a:r>
                      <a:r>
                        <a:rPr sz="800" spc="5" dirty="0">
                          <a:latin typeface="Century Gothic"/>
                          <a:cs typeface="Century Gothic"/>
                        </a:rPr>
                        <a:t>r</a:t>
                      </a:r>
                      <a:r>
                        <a:rPr sz="800" dirty="0">
                          <a:latin typeface="Century Gothic"/>
                          <a:cs typeface="Century Gothic"/>
                        </a:rPr>
                        <a:t>k</a:t>
                      </a:r>
                      <a:r>
                        <a:rPr sz="800" spc="5" dirty="0">
                          <a:latin typeface="Century Gothic"/>
                          <a:cs typeface="Century Gothic"/>
                        </a:rPr>
                        <a:t>f</a:t>
                      </a:r>
                      <a:r>
                        <a:rPr sz="800" spc="-5" dirty="0">
                          <a:latin typeface="Century Gothic"/>
                          <a:cs typeface="Century Gothic"/>
                        </a:rPr>
                        <a:t>o</a:t>
                      </a:r>
                      <a:r>
                        <a:rPr sz="800" spc="5" dirty="0">
                          <a:latin typeface="Century Gothic"/>
                          <a:cs typeface="Century Gothic"/>
                        </a:rPr>
                        <a:t>r</a:t>
                      </a:r>
                      <a:r>
                        <a:rPr sz="800" spc="-10" dirty="0">
                          <a:latin typeface="Century Gothic"/>
                          <a:cs typeface="Century Gothic"/>
                        </a:rPr>
                        <a:t>c</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Sys</a:t>
                      </a:r>
                      <a:r>
                        <a:rPr sz="800" spc="-10" dirty="0">
                          <a:latin typeface="Century Gothic"/>
                          <a:cs typeface="Century Gothic"/>
                        </a:rPr>
                        <a:t>t</a:t>
                      </a:r>
                      <a:r>
                        <a:rPr sz="800" dirty="0">
                          <a:latin typeface="Century Gothic"/>
                          <a:cs typeface="Century Gothic"/>
                        </a:rPr>
                        <a:t>em</a:t>
                      </a:r>
                      <a:r>
                        <a:rPr sz="800" spc="-15" dirty="0">
                          <a:latin typeface="Century Gothic"/>
                          <a:cs typeface="Century Gothic"/>
                        </a:rPr>
                        <a:t> </a:t>
                      </a:r>
                      <a:r>
                        <a:rPr sz="800" spc="-5" dirty="0">
                          <a:latin typeface="Century Gothic"/>
                          <a:cs typeface="Century Gothic"/>
                        </a:rPr>
                        <a:t>s</a:t>
                      </a:r>
                      <a:r>
                        <a:rPr sz="800" dirty="0">
                          <a:latin typeface="Century Gothic"/>
                          <a:cs typeface="Century Gothic"/>
                        </a:rPr>
                        <a:t>h</a:t>
                      </a:r>
                      <a:r>
                        <a:rPr sz="800" spc="-5" dirty="0">
                          <a:latin typeface="Century Gothic"/>
                          <a:cs typeface="Century Gothic"/>
                        </a:rPr>
                        <a:t>o</a:t>
                      </a:r>
                      <a:r>
                        <a:rPr sz="800" dirty="0">
                          <a:latin typeface="Century Gothic"/>
                          <a:cs typeface="Century Gothic"/>
                        </a:rPr>
                        <a:t>uld</a:t>
                      </a:r>
                      <a:r>
                        <a:rPr sz="800" spc="-5" dirty="0">
                          <a:latin typeface="Century Gothic"/>
                          <a:cs typeface="Century Gothic"/>
                        </a:rPr>
                        <a:t> a</a:t>
                      </a:r>
                      <a:r>
                        <a:rPr sz="800" spc="5" dirty="0">
                          <a:latin typeface="Century Gothic"/>
                          <a:cs typeface="Century Gothic"/>
                        </a:rPr>
                        <a:t>c</a:t>
                      </a:r>
                      <a:r>
                        <a:rPr sz="800" spc="-10" dirty="0">
                          <a:latin typeface="Century Gothic"/>
                          <a:cs typeface="Century Gothic"/>
                        </a:rPr>
                        <a:t>t</a:t>
                      </a:r>
                      <a:r>
                        <a:rPr sz="800" spc="10" dirty="0">
                          <a:latin typeface="Century Gothic"/>
                          <a:cs typeface="Century Gothic"/>
                        </a:rPr>
                        <a:t>i</a:t>
                      </a:r>
                      <a:r>
                        <a:rPr sz="800" spc="-10" dirty="0">
                          <a:latin typeface="Century Gothic"/>
                          <a:cs typeface="Century Gothic"/>
                        </a:rPr>
                        <a:t>v</a:t>
                      </a:r>
                      <a:r>
                        <a:rPr sz="800" dirty="0">
                          <a:latin typeface="Century Gothic"/>
                          <a:cs typeface="Century Gothic"/>
                        </a:rPr>
                        <a:t>ely </a:t>
                      </a:r>
                      <a:r>
                        <a:rPr sz="800" spc="-5" dirty="0">
                          <a:latin typeface="Century Gothic"/>
                          <a:cs typeface="Century Gothic"/>
                        </a:rPr>
                        <a:t>b</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v</a:t>
                      </a:r>
                      <a:r>
                        <a:rPr sz="800" spc="-5" dirty="0">
                          <a:latin typeface="Century Gothic"/>
                          <a:cs typeface="Century Gothic"/>
                        </a:rPr>
                        <a:t>o</a:t>
                      </a:r>
                      <a:r>
                        <a:rPr sz="800" dirty="0">
                          <a:latin typeface="Century Gothic"/>
                          <a:cs typeface="Century Gothic"/>
                        </a:rPr>
                        <a:t>l</a:t>
                      </a:r>
                      <a:r>
                        <a:rPr sz="800" spc="-10" dirty="0">
                          <a:latin typeface="Century Gothic"/>
                          <a:cs typeface="Century Gothic"/>
                        </a:rPr>
                        <a:t>v</a:t>
                      </a:r>
                      <a:r>
                        <a:rPr sz="800" dirty="0">
                          <a:latin typeface="Century Gothic"/>
                          <a:cs typeface="Century Gothic"/>
                        </a:rPr>
                        <a:t>ed</a:t>
                      </a:r>
                      <a:r>
                        <a:rPr sz="800" spc="-5"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 </a:t>
                      </a:r>
                      <a:r>
                        <a:rPr sz="800" spc="-5" dirty="0">
                          <a:latin typeface="Century Gothic"/>
                          <a:cs typeface="Century Gothic"/>
                        </a:rPr>
                        <a:t>o</a:t>
                      </a:r>
                      <a:r>
                        <a:rPr sz="800" spc="5" dirty="0">
                          <a:latin typeface="Century Gothic"/>
                          <a:cs typeface="Century Gothic"/>
                        </a:rPr>
                        <a:t>r</a:t>
                      </a:r>
                      <a:r>
                        <a:rPr sz="800" spc="-5" dirty="0">
                          <a:latin typeface="Century Gothic"/>
                          <a:cs typeface="Century Gothic"/>
                        </a:rPr>
                        <a:t>d</a:t>
                      </a:r>
                      <a:r>
                        <a:rPr sz="800" dirty="0">
                          <a:latin typeface="Century Gothic"/>
                          <a:cs typeface="Century Gothic"/>
                        </a:rPr>
                        <a:t>er </a:t>
                      </a:r>
                      <a:r>
                        <a:rPr sz="1200" baseline="-33950" dirty="0">
                          <a:latin typeface="Century Gothic"/>
                          <a:cs typeface="Century Gothic"/>
                        </a:rPr>
                        <a:t>Meet</a:t>
                      </a:r>
                      <a:r>
                        <a:rPr sz="1200" spc="-7" baseline="-33950" dirty="0">
                          <a:latin typeface="Century Gothic"/>
                          <a:cs typeface="Century Gothic"/>
                        </a:rPr>
                        <a:t> w</a:t>
                      </a:r>
                      <a:r>
                        <a:rPr sz="1200" spc="15" baseline="-33950" dirty="0">
                          <a:latin typeface="Century Gothic"/>
                          <a:cs typeface="Century Gothic"/>
                        </a:rPr>
                        <a:t>i</a:t>
                      </a:r>
                      <a:r>
                        <a:rPr sz="1200" spc="-15" baseline="-33950" dirty="0">
                          <a:latin typeface="Century Gothic"/>
                          <a:cs typeface="Century Gothic"/>
                        </a:rPr>
                        <a:t>t</a:t>
                      </a:r>
                      <a:r>
                        <a:rPr sz="1200" baseline="-33950" dirty="0">
                          <a:latin typeface="Century Gothic"/>
                          <a:cs typeface="Century Gothic"/>
                        </a:rPr>
                        <a:t>h</a:t>
                      </a:r>
                      <a:r>
                        <a:rPr sz="1200" spc="7" baseline="-33950" dirty="0">
                          <a:latin typeface="Century Gothic"/>
                          <a:cs typeface="Century Gothic"/>
                        </a:rPr>
                        <a:t> </a:t>
                      </a:r>
                      <a:r>
                        <a:rPr sz="1200" spc="15" baseline="-33950" dirty="0">
                          <a:latin typeface="Century Gothic"/>
                          <a:cs typeface="Century Gothic"/>
                        </a:rPr>
                        <a:t>D</a:t>
                      </a:r>
                      <a:r>
                        <a:rPr sz="1200" spc="-60" baseline="-33950" dirty="0">
                          <a:latin typeface="Century Gothic"/>
                          <a:cs typeface="Century Gothic"/>
                        </a:rPr>
                        <a:t>W</a:t>
                      </a:r>
                      <a:r>
                        <a:rPr sz="1200" baseline="-33950" dirty="0">
                          <a:latin typeface="Century Gothic"/>
                          <a:cs typeface="Century Gothic"/>
                        </a:rPr>
                        <a:t>S</a:t>
                      </a:r>
                      <a:r>
                        <a:rPr sz="1200" spc="-7" baseline="-33950" dirty="0">
                          <a:latin typeface="Century Gothic"/>
                          <a:cs typeface="Century Gothic"/>
                        </a:rPr>
                        <a:t> </a:t>
                      </a:r>
                      <a:r>
                        <a:rPr sz="1200" spc="-15" baseline="-33950" dirty="0">
                          <a:latin typeface="Century Gothic"/>
                          <a:cs typeface="Century Gothic"/>
                        </a:rPr>
                        <a:t>t</a:t>
                      </a:r>
                      <a:r>
                        <a:rPr sz="1200" baseline="-33950" dirty="0">
                          <a:latin typeface="Century Gothic"/>
                          <a:cs typeface="Century Gothic"/>
                        </a:rPr>
                        <a:t>o </a:t>
                      </a:r>
                      <a:r>
                        <a:rPr sz="1200" spc="-7" baseline="-33950" dirty="0">
                          <a:latin typeface="Century Gothic"/>
                          <a:cs typeface="Century Gothic"/>
                        </a:rPr>
                        <a:t>d</a:t>
                      </a:r>
                      <a:r>
                        <a:rPr sz="1200" spc="15" baseline="-33950" dirty="0">
                          <a:latin typeface="Century Gothic"/>
                          <a:cs typeface="Century Gothic"/>
                        </a:rPr>
                        <a:t>i</a:t>
                      </a:r>
                      <a:r>
                        <a:rPr sz="1200" spc="-7" baseline="-33950" dirty="0">
                          <a:latin typeface="Century Gothic"/>
                          <a:cs typeface="Century Gothic"/>
                        </a:rPr>
                        <a:t>s</a:t>
                      </a:r>
                      <a:r>
                        <a:rPr sz="1200" spc="7" baseline="-33950" dirty="0">
                          <a:latin typeface="Century Gothic"/>
                          <a:cs typeface="Century Gothic"/>
                        </a:rPr>
                        <a:t>c</a:t>
                      </a:r>
                      <a:r>
                        <a:rPr sz="1200" baseline="-33950" dirty="0">
                          <a:latin typeface="Century Gothic"/>
                          <a:cs typeface="Century Gothic"/>
                        </a:rPr>
                        <a:t>u</a:t>
                      </a:r>
                      <a:r>
                        <a:rPr sz="1200" spc="-7" baseline="-33950" dirty="0">
                          <a:latin typeface="Century Gothic"/>
                          <a:cs typeface="Century Gothic"/>
                        </a:rPr>
                        <a:t>ss</a:t>
                      </a:r>
                      <a:r>
                        <a:rPr sz="1200" spc="15" baseline="-33950" dirty="0">
                          <a:latin typeface="Century Gothic"/>
                          <a:cs typeface="Century Gothic"/>
                        </a:rPr>
                        <a:t>i</a:t>
                      </a:r>
                      <a:r>
                        <a:rPr sz="1200" spc="-7" baseline="-33950" dirty="0">
                          <a:latin typeface="Century Gothic"/>
                          <a:cs typeface="Century Gothic"/>
                        </a:rPr>
                        <a:t>o</a:t>
                      </a:r>
                      <a:r>
                        <a:rPr sz="1200" baseline="-33950" dirty="0">
                          <a:latin typeface="Century Gothic"/>
                          <a:cs typeface="Century Gothic"/>
                        </a:rPr>
                        <a:t>n</a:t>
                      </a:r>
                      <a:r>
                        <a:rPr sz="1200" spc="-15" baseline="-33950" dirty="0">
                          <a:latin typeface="Century Gothic"/>
                          <a:cs typeface="Century Gothic"/>
                        </a:rPr>
                        <a:t> </a:t>
                      </a:r>
                      <a:r>
                        <a:rPr sz="1200" spc="-7" baseline="-33950" dirty="0">
                          <a:latin typeface="Century Gothic"/>
                          <a:cs typeface="Century Gothic"/>
                        </a:rPr>
                        <a:t>yo</a:t>
                      </a:r>
                      <a:r>
                        <a:rPr sz="1200" baseline="-33950" dirty="0">
                          <a:latin typeface="Century Gothic"/>
                          <a:cs typeface="Century Gothic"/>
                        </a:rPr>
                        <a:t>ur</a:t>
                      </a:r>
                      <a:r>
                        <a:rPr sz="1200" spc="7" baseline="-33950" dirty="0">
                          <a:latin typeface="Century Gothic"/>
                          <a:cs typeface="Century Gothic"/>
                        </a:rPr>
                        <a:t> </a:t>
                      </a:r>
                      <a:r>
                        <a:rPr sz="1200" spc="-7" baseline="-33950" dirty="0">
                          <a:latin typeface="Century Gothic"/>
                          <a:cs typeface="Century Gothic"/>
                        </a:rPr>
                        <a:t>p</a:t>
                      </a:r>
                      <a:r>
                        <a:rPr sz="1200" spc="7" baseline="-33950" dirty="0">
                          <a:latin typeface="Century Gothic"/>
                          <a:cs typeface="Century Gothic"/>
                        </a:rPr>
                        <a:t>r</a:t>
                      </a:r>
                      <a:r>
                        <a:rPr sz="1200" spc="-7" baseline="-33950" dirty="0">
                          <a:latin typeface="Century Gothic"/>
                          <a:cs typeface="Century Gothic"/>
                        </a:rPr>
                        <a:t>o</a:t>
                      </a:r>
                      <a:r>
                        <a:rPr sz="1200" spc="-15" baseline="-33950" dirty="0">
                          <a:latin typeface="Century Gothic"/>
                          <a:cs typeface="Century Gothic"/>
                        </a:rPr>
                        <a:t>g</a:t>
                      </a:r>
                      <a:r>
                        <a:rPr sz="1200" spc="7" baseline="-33950" dirty="0">
                          <a:latin typeface="Century Gothic"/>
                          <a:cs typeface="Century Gothic"/>
                        </a:rPr>
                        <a:t>r</a:t>
                      </a:r>
                      <a:r>
                        <a:rPr sz="1200" spc="-7" baseline="-33950" dirty="0">
                          <a:latin typeface="Century Gothic"/>
                          <a:cs typeface="Century Gothic"/>
                        </a:rPr>
                        <a:t>a</a:t>
                      </a:r>
                      <a:r>
                        <a:rPr sz="1200" spc="-30" baseline="-33950" dirty="0">
                          <a:latin typeface="Century Gothic"/>
                          <a:cs typeface="Century Gothic"/>
                        </a:rPr>
                        <a:t>m</a:t>
                      </a:r>
                      <a:r>
                        <a:rPr sz="1200" baseline="-33950" dirty="0">
                          <a:latin typeface="Century Gothic"/>
                          <a:cs typeface="Century Gothic"/>
                        </a:rPr>
                        <a:t>s </a:t>
                      </a:r>
                      <a:r>
                        <a:rPr sz="1200" spc="-7" baseline="-33950" dirty="0">
                          <a:latin typeface="Century Gothic"/>
                          <a:cs typeface="Century Gothic"/>
                        </a:rPr>
                        <a:t>a</a:t>
                      </a:r>
                      <a:r>
                        <a:rPr sz="1200" baseline="-33950" dirty="0">
                          <a:latin typeface="Century Gothic"/>
                          <a:cs typeface="Century Gothic"/>
                        </a:rPr>
                        <a:t>nd	</a:t>
                      </a:r>
                      <a:r>
                        <a:rPr sz="800" spc="-5" dirty="0">
                          <a:latin typeface="Century Gothic"/>
                          <a:cs typeface="Century Gothic"/>
                        </a:rPr>
                        <a:t>t</a:t>
                      </a:r>
                      <a:r>
                        <a:rPr sz="800" dirty="0">
                          <a:latin typeface="Century Gothic"/>
                          <a:cs typeface="Century Gothic"/>
                        </a:rPr>
                        <a:t>o u</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15" dirty="0">
                          <a:latin typeface="Century Gothic"/>
                          <a:cs typeface="Century Gothic"/>
                        </a:rPr>
                        <a:t>x</a:t>
                      </a:r>
                      <a:r>
                        <a:rPr sz="800" spc="10" dirty="0">
                          <a:latin typeface="Century Gothic"/>
                          <a:cs typeface="Century Gothic"/>
                        </a:rPr>
                        <a:t>i</a:t>
                      </a:r>
                      <a:r>
                        <a:rPr sz="800" spc="-5" dirty="0">
                          <a:latin typeface="Century Gothic"/>
                          <a:cs typeface="Century Gothic"/>
                        </a:rPr>
                        <a:t>s</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ng</a:t>
                      </a:r>
                      <a:r>
                        <a:rPr sz="800" spc="-15" dirty="0">
                          <a:latin typeface="Century Gothic"/>
                          <a:cs typeface="Century Gothic"/>
                        </a:rPr>
                        <a:t> </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so</a:t>
                      </a:r>
                      <a:r>
                        <a:rPr sz="800" dirty="0">
                          <a:latin typeface="Century Gothic"/>
                          <a:cs typeface="Century Gothic"/>
                        </a:rPr>
                        <a:t>u</a:t>
                      </a:r>
                      <a:r>
                        <a:rPr sz="800" spc="-10" dirty="0">
                          <a:latin typeface="Century Gothic"/>
                          <a:cs typeface="Century Gothic"/>
                        </a:rPr>
                        <a:t>r</a:t>
                      </a:r>
                      <a:r>
                        <a:rPr sz="800" spc="5" dirty="0">
                          <a:latin typeface="Century Gothic"/>
                          <a:cs typeface="Century Gothic"/>
                        </a:rPr>
                        <a:t>c</a:t>
                      </a:r>
                      <a:r>
                        <a:rPr sz="800" dirty="0">
                          <a:latin typeface="Century Gothic"/>
                          <a:cs typeface="Century Gothic"/>
                        </a:rPr>
                        <a:t>es </a:t>
                      </a:r>
                      <a:r>
                        <a:rPr sz="800" spc="-5" dirty="0">
                          <a:latin typeface="Century Gothic"/>
                          <a:cs typeface="Century Gothic"/>
                        </a:rPr>
                        <a:t>t</a:t>
                      </a:r>
                      <a:r>
                        <a:rPr sz="800" dirty="0">
                          <a:latin typeface="Century Gothic"/>
                          <a:cs typeface="Century Gothic"/>
                        </a:rPr>
                        <a:t>h</a:t>
                      </a:r>
                      <a:r>
                        <a:rPr sz="800" spc="-15" dirty="0">
                          <a:latin typeface="Century Gothic"/>
                          <a:cs typeface="Century Gothic"/>
                        </a:rPr>
                        <a:t>a</a:t>
                      </a:r>
                      <a:r>
                        <a:rPr sz="800" dirty="0">
                          <a:latin typeface="Century Gothic"/>
                          <a:cs typeface="Century Gothic"/>
                        </a:rPr>
                        <a:t>t</a:t>
                      </a:r>
                      <a:r>
                        <a:rPr sz="800" spc="-5" dirty="0">
                          <a:latin typeface="Century Gothic"/>
                          <a:cs typeface="Century Gothic"/>
                        </a:rPr>
                        <a:t> b</a:t>
                      </a:r>
                      <a:r>
                        <a:rPr sz="800" spc="5" dirty="0">
                          <a:latin typeface="Century Gothic"/>
                          <a:cs typeface="Century Gothic"/>
                        </a:rPr>
                        <a:t>r</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dirty="0">
                          <a:latin typeface="Century Gothic"/>
                          <a:cs typeface="Century Gothic"/>
                        </a:rPr>
                        <a:t>e</a:t>
                      </a:r>
                      <a:r>
                        <a:rPr sz="800" spc="-20" dirty="0">
                          <a:latin typeface="Century Gothic"/>
                          <a:cs typeface="Century Gothic"/>
                        </a:rPr>
                        <a:t>m</a:t>
                      </a:r>
                      <a:r>
                        <a:rPr sz="800" spc="-5" dirty="0">
                          <a:latin typeface="Century Gothic"/>
                          <a:cs typeface="Century Gothic"/>
                        </a:rPr>
                        <a:t>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wo</a:t>
                      </a:r>
                      <a:r>
                        <a:rPr sz="800" spc="5" dirty="0">
                          <a:latin typeface="Century Gothic"/>
                          <a:cs typeface="Century Gothic"/>
                        </a:rPr>
                        <a:t>r</a:t>
                      </a:r>
                      <a:r>
                        <a:rPr sz="800" spc="-10" dirty="0">
                          <a:latin typeface="Century Gothic"/>
                          <a:cs typeface="Century Gothic"/>
                        </a:rPr>
                        <a:t>k</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s </a:t>
                      </a:r>
                      <a:r>
                        <a:rPr sz="1200" spc="-7" baseline="-33950" dirty="0">
                          <a:latin typeface="Century Gothic"/>
                          <a:cs typeface="Century Gothic"/>
                        </a:rPr>
                        <a:t>oppo</a:t>
                      </a:r>
                      <a:r>
                        <a:rPr sz="1200" spc="7" baseline="-33950" dirty="0">
                          <a:latin typeface="Century Gothic"/>
                          <a:cs typeface="Century Gothic"/>
                        </a:rPr>
                        <a:t>r</a:t>
                      </a:r>
                      <a:r>
                        <a:rPr sz="1200" spc="-15" baseline="-33950" dirty="0">
                          <a:latin typeface="Century Gothic"/>
                          <a:cs typeface="Century Gothic"/>
                        </a:rPr>
                        <a:t>t</a:t>
                      </a:r>
                      <a:r>
                        <a:rPr sz="1200" baseline="-33950" dirty="0">
                          <a:latin typeface="Century Gothic"/>
                          <a:cs typeface="Century Gothic"/>
                        </a:rPr>
                        <a:t>un</a:t>
                      </a:r>
                      <a:r>
                        <a:rPr sz="1200" spc="15" baseline="-33950" dirty="0">
                          <a:latin typeface="Century Gothic"/>
                          <a:cs typeface="Century Gothic"/>
                        </a:rPr>
                        <a:t>i</a:t>
                      </a:r>
                      <a:r>
                        <a:rPr sz="1200" spc="-30" baseline="-33950" dirty="0">
                          <a:latin typeface="Century Gothic"/>
                          <a:cs typeface="Century Gothic"/>
                        </a:rPr>
                        <a:t>t</a:t>
                      </a:r>
                      <a:r>
                        <a:rPr sz="1200" spc="15" baseline="-33950" dirty="0">
                          <a:latin typeface="Century Gothic"/>
                          <a:cs typeface="Century Gothic"/>
                        </a:rPr>
                        <a:t>i</a:t>
                      </a:r>
                      <a:r>
                        <a:rPr sz="1200" baseline="-33950" dirty="0">
                          <a:latin typeface="Century Gothic"/>
                          <a:cs typeface="Century Gothic"/>
                        </a:rPr>
                        <a:t>es</a:t>
                      </a:r>
                      <a:r>
                        <a:rPr sz="1200" spc="-15" baseline="-33950" dirty="0">
                          <a:latin typeface="Century Gothic"/>
                          <a:cs typeface="Century Gothic"/>
                        </a:rPr>
                        <a:t> </a:t>
                      </a:r>
                      <a:r>
                        <a:rPr sz="1200" spc="7" baseline="-33950" dirty="0">
                          <a:latin typeface="Century Gothic"/>
                          <a:cs typeface="Century Gothic"/>
                        </a:rPr>
                        <a:t>f</a:t>
                      </a:r>
                      <a:r>
                        <a:rPr sz="1200" spc="-7" baseline="-33950" dirty="0">
                          <a:latin typeface="Century Gothic"/>
                          <a:cs typeface="Century Gothic"/>
                        </a:rPr>
                        <a:t>o</a:t>
                      </a:r>
                      <a:r>
                        <a:rPr sz="1200" baseline="-33950" dirty="0">
                          <a:latin typeface="Century Gothic"/>
                          <a:cs typeface="Century Gothic"/>
                        </a:rPr>
                        <a:t>r</a:t>
                      </a:r>
                      <a:r>
                        <a:rPr sz="1200" spc="7" baseline="-33950" dirty="0">
                          <a:latin typeface="Century Gothic"/>
                          <a:cs typeface="Century Gothic"/>
                        </a:rPr>
                        <a:t> </a:t>
                      </a:r>
                      <a:r>
                        <a:rPr sz="1200" spc="-7" baseline="-33950" dirty="0">
                          <a:latin typeface="Century Gothic"/>
                          <a:cs typeface="Century Gothic"/>
                        </a:rPr>
                        <a:t>pa</a:t>
                      </a:r>
                      <a:r>
                        <a:rPr sz="1200" spc="7" baseline="-33950" dirty="0">
                          <a:latin typeface="Century Gothic"/>
                          <a:cs typeface="Century Gothic"/>
                        </a:rPr>
                        <a:t>r</a:t>
                      </a:r>
                      <a:r>
                        <a:rPr sz="1200" spc="-15" baseline="-33950" dirty="0">
                          <a:latin typeface="Century Gothic"/>
                          <a:cs typeface="Century Gothic"/>
                        </a:rPr>
                        <a:t>t</a:t>
                      </a:r>
                      <a:r>
                        <a:rPr sz="1200" baseline="-33950" dirty="0">
                          <a:latin typeface="Century Gothic"/>
                          <a:cs typeface="Century Gothic"/>
                        </a:rPr>
                        <a:t>n</a:t>
                      </a:r>
                      <a:r>
                        <a:rPr sz="1200" spc="-15" baseline="-33950" dirty="0">
                          <a:latin typeface="Century Gothic"/>
                          <a:cs typeface="Century Gothic"/>
                        </a:rPr>
                        <a:t>e</a:t>
                      </a:r>
                      <a:r>
                        <a:rPr sz="1200" spc="7" baseline="-33950" dirty="0">
                          <a:latin typeface="Century Gothic"/>
                          <a:cs typeface="Century Gothic"/>
                        </a:rPr>
                        <a:t>r</a:t>
                      </a:r>
                      <a:r>
                        <a:rPr sz="1200" spc="-7" baseline="-33950" dirty="0">
                          <a:latin typeface="Century Gothic"/>
                          <a:cs typeface="Century Gothic"/>
                        </a:rPr>
                        <a:t>s</a:t>
                      </a:r>
                      <a:r>
                        <a:rPr sz="1200" spc="-15" baseline="-33950" dirty="0">
                          <a:latin typeface="Century Gothic"/>
                          <a:cs typeface="Century Gothic"/>
                        </a:rPr>
                        <a:t>h</a:t>
                      </a:r>
                      <a:r>
                        <a:rPr sz="1200" spc="15" baseline="-33950" dirty="0">
                          <a:latin typeface="Century Gothic"/>
                          <a:cs typeface="Century Gothic"/>
                        </a:rPr>
                        <a:t>i</a:t>
                      </a:r>
                      <a:r>
                        <a:rPr sz="1200" spc="-22" baseline="-33950" dirty="0">
                          <a:latin typeface="Century Gothic"/>
                          <a:cs typeface="Century Gothic"/>
                        </a:rPr>
                        <a:t>p</a:t>
                      </a:r>
                      <a:r>
                        <a:rPr sz="1200" baseline="-33950" dirty="0">
                          <a:latin typeface="Century Gothic"/>
                          <a:cs typeface="Century Gothic"/>
                        </a:rPr>
                        <a:t>.	</a:t>
                      </a:r>
                      <a:r>
                        <a:rPr sz="800" spc="-10" dirty="0">
                          <a:latin typeface="Century Gothic"/>
                          <a:cs typeface="Century Gothic"/>
                        </a:rPr>
                        <a:t>t</a:t>
                      </a:r>
                      <a:r>
                        <a:rPr sz="800" spc="-5" dirty="0">
                          <a:latin typeface="Century Gothic"/>
                          <a:cs typeface="Century Gothic"/>
                        </a:rPr>
                        <a:t>o</a:t>
                      </a:r>
                      <a:r>
                        <a:rPr sz="800" spc="-10" dirty="0">
                          <a:latin typeface="Century Gothic"/>
                          <a:cs typeface="Century Gothic"/>
                        </a:rPr>
                        <a:t>g</a:t>
                      </a:r>
                      <a:r>
                        <a:rPr sz="800" dirty="0">
                          <a:latin typeface="Century Gothic"/>
                          <a:cs typeface="Century Gothic"/>
                        </a:rPr>
                        <a:t>e</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r</a:t>
                      </a:r>
                      <a:r>
                        <a:rPr sz="800" dirty="0">
                          <a:latin typeface="Century Gothic"/>
                          <a:cs typeface="Century Gothic"/>
                        </a:rPr>
                        <a:t>:</a:t>
                      </a:r>
                      <a:r>
                        <a:rPr sz="800" spc="15" dirty="0">
                          <a:latin typeface="Century Gothic"/>
                          <a:cs typeface="Century Gothic"/>
                        </a:rPr>
                        <a:t> </a:t>
                      </a:r>
                      <a:r>
                        <a:rPr sz="800" spc="-40" dirty="0">
                          <a:latin typeface="Century Gothic"/>
                          <a:cs typeface="Century Gothic"/>
                        </a:rPr>
                        <a:t>W</a:t>
                      </a:r>
                      <a:r>
                        <a:rPr sz="800" spc="20" dirty="0">
                          <a:latin typeface="Century Gothic"/>
                          <a:cs typeface="Century Gothic"/>
                        </a:rPr>
                        <a:t>IO</a:t>
                      </a:r>
                      <a:r>
                        <a:rPr sz="800" spc="-45" dirty="0">
                          <a:latin typeface="Century Gothic"/>
                          <a:cs typeface="Century Gothic"/>
                        </a:rPr>
                        <a:t>A</a:t>
                      </a:r>
                      <a:r>
                        <a:rPr sz="800" dirty="0">
                          <a:latin typeface="Century Gothic"/>
                          <a:cs typeface="Century Gothic"/>
                        </a:rPr>
                        <a:t>- </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c</a:t>
                      </a:r>
                      <a:r>
                        <a:rPr sz="800" spc="-10" dirty="0">
                          <a:latin typeface="Century Gothic"/>
                          <a:cs typeface="Century Gothic"/>
                        </a:rPr>
                        <a:t>t</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spc="-5" dirty="0">
                          <a:latin typeface="Century Gothic"/>
                          <a:cs typeface="Century Gothic"/>
                        </a:rPr>
                        <a:t>ps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c</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10" dirty="0">
                          <a:latin typeface="Century Gothic"/>
                          <a:cs typeface="Century Gothic"/>
                        </a:rPr>
                        <a:t>e</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pa</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ways</a:t>
                      </a:r>
                      <a:r>
                        <a:rPr sz="800" dirty="0">
                          <a:latin typeface="Century Gothic"/>
                          <a:cs typeface="Century Gothic"/>
                        </a:rPr>
                        <a:t>,</a:t>
                      </a:r>
                      <a:r>
                        <a:rPr sz="800" spc="5" dirty="0">
                          <a:latin typeface="Century Gothic"/>
                          <a:cs typeface="Century Gothic"/>
                        </a:rPr>
                        <a:t> </a:t>
                      </a:r>
                      <a:r>
                        <a:rPr sz="800" spc="-5" dirty="0">
                          <a:latin typeface="Century Gothic"/>
                          <a:cs typeface="Century Gothic"/>
                        </a:rPr>
                        <a:t>wo</a:t>
                      </a:r>
                      <a:r>
                        <a:rPr sz="800" spc="5" dirty="0">
                          <a:latin typeface="Century Gothic"/>
                          <a:cs typeface="Century Gothic"/>
                        </a:rPr>
                        <a:t>r</a:t>
                      </a:r>
                      <a:r>
                        <a:rPr sz="800" dirty="0">
                          <a:latin typeface="Century Gothic"/>
                          <a:cs typeface="Century Gothic"/>
                        </a:rPr>
                        <a:t>k-</a:t>
                      </a:r>
                      <a:endParaRPr sz="800">
                        <a:latin typeface="Century Gothic"/>
                        <a:cs typeface="Century Gothic"/>
                      </a:endParaRPr>
                    </a:p>
                    <a:p>
                      <a:pPr marL="3390265" marR="863600">
                        <a:lnSpc>
                          <a:spcPct val="102200"/>
                        </a:lnSpc>
                      </a:pPr>
                      <a:r>
                        <a:rPr sz="800" spc="-5" dirty="0">
                          <a:latin typeface="Century Gothic"/>
                          <a:cs typeface="Century Gothic"/>
                        </a:rPr>
                        <a:t>bas</a:t>
                      </a:r>
                      <a:r>
                        <a:rPr sz="800" dirty="0">
                          <a:latin typeface="Century Gothic"/>
                          <a:cs typeface="Century Gothic"/>
                        </a:rPr>
                        <a:t>ed</a:t>
                      </a:r>
                      <a:r>
                        <a:rPr sz="800" spc="-5" dirty="0">
                          <a:latin typeface="Century Gothic"/>
                          <a:cs typeface="Century Gothic"/>
                        </a:rPr>
                        <a:t> </a:t>
                      </a:r>
                      <a:r>
                        <a:rPr sz="800" dirty="0">
                          <a:latin typeface="Century Gothic"/>
                          <a:cs typeface="Century Gothic"/>
                        </a:rPr>
                        <a:t>le</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nin</a:t>
                      </a:r>
                      <a:r>
                        <a:rPr sz="800" spc="-10" dirty="0">
                          <a:latin typeface="Century Gothic"/>
                          <a:cs typeface="Century Gothic"/>
                        </a:rPr>
                        <a:t>g</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C</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s</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er</a:t>
                      </a:r>
                      <a:r>
                        <a:rPr sz="800" spc="5" dirty="0">
                          <a:latin typeface="Century Gothic"/>
                          <a:cs typeface="Century Gothic"/>
                        </a:rPr>
                        <a:t> </a:t>
                      </a:r>
                      <a:r>
                        <a:rPr sz="800" spc="-15" dirty="0">
                          <a:latin typeface="Century Gothic"/>
                          <a:cs typeface="Century Gothic"/>
                        </a:rPr>
                        <a:t>a</a:t>
                      </a:r>
                      <a:r>
                        <a:rPr sz="800" spc="-5" dirty="0">
                          <a:latin typeface="Century Gothic"/>
                          <a:cs typeface="Century Gothic"/>
                        </a:rPr>
                        <a:t>dd</a:t>
                      </a:r>
                      <a:r>
                        <a:rPr sz="800" spc="10" dirty="0">
                          <a:latin typeface="Century Gothic"/>
                          <a:cs typeface="Century Gothic"/>
                        </a:rPr>
                        <a:t>i</a:t>
                      </a:r>
                      <a:r>
                        <a:rPr sz="800" spc="-5"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a</a:t>
                      </a:r>
                      <a:r>
                        <a:rPr sz="800" dirty="0">
                          <a:latin typeface="Century Gothic"/>
                          <a:cs typeface="Century Gothic"/>
                        </a:rPr>
                        <a:t>l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spc="-20" dirty="0">
                          <a:latin typeface="Century Gothic"/>
                          <a:cs typeface="Century Gothic"/>
                        </a:rPr>
                        <a:t>m</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s</a:t>
                      </a:r>
                      <a:r>
                        <a:rPr sz="800" dirty="0">
                          <a:latin typeface="Century Gothic"/>
                          <a:cs typeface="Century Gothic"/>
                        </a:rPr>
                        <a:t>e</a:t>
                      </a:r>
                      <a:r>
                        <a:rPr sz="800" spc="5" dirty="0">
                          <a:latin typeface="Century Gothic"/>
                          <a:cs typeface="Century Gothic"/>
                        </a:rPr>
                        <a:t>rv</a:t>
                      </a:r>
                      <a:r>
                        <a:rPr sz="800" spc="10" dirty="0">
                          <a:latin typeface="Century Gothic"/>
                          <a:cs typeface="Century Gothic"/>
                        </a:rPr>
                        <a:t>i</a:t>
                      </a:r>
                      <a:r>
                        <a:rPr sz="800" spc="-10" dirty="0">
                          <a:latin typeface="Century Gothic"/>
                          <a:cs typeface="Century Gothic"/>
                        </a:rPr>
                        <a:t>c</a:t>
                      </a:r>
                      <a:r>
                        <a:rPr sz="800" dirty="0">
                          <a:latin typeface="Century Gothic"/>
                          <a:cs typeface="Century Gothic"/>
                        </a:rPr>
                        <a:t>es </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 </a:t>
                      </a:r>
                      <a:r>
                        <a:rPr sz="800" spc="-10" dirty="0">
                          <a:latin typeface="Century Gothic"/>
                          <a:cs typeface="Century Gothic"/>
                        </a:rPr>
                        <a:t>t</a:t>
                      </a:r>
                      <a:r>
                        <a:rPr sz="800" dirty="0">
                          <a:latin typeface="Century Gothic"/>
                          <a:cs typeface="Century Gothic"/>
                        </a:rPr>
                        <a:t>hey </a:t>
                      </a:r>
                      <a:r>
                        <a:rPr sz="800" spc="-20" dirty="0">
                          <a:latin typeface="Century Gothic"/>
                          <a:cs typeface="Century Gothic"/>
                        </a:rPr>
                        <a:t>m</a:t>
                      </a:r>
                      <a:r>
                        <a:rPr sz="800" spc="10" dirty="0">
                          <a:latin typeface="Century Gothic"/>
                          <a:cs typeface="Century Gothic"/>
                        </a:rPr>
                        <a:t>i</a:t>
                      </a:r>
                      <a:r>
                        <a:rPr sz="800" spc="-10" dirty="0">
                          <a:latin typeface="Century Gothic"/>
                          <a:cs typeface="Century Gothic"/>
                        </a:rPr>
                        <a:t>g</a:t>
                      </a:r>
                      <a:r>
                        <a:rPr sz="800" dirty="0">
                          <a:latin typeface="Century Gothic"/>
                          <a:cs typeface="Century Gothic"/>
                        </a:rPr>
                        <a:t>ht</a:t>
                      </a:r>
                      <a:r>
                        <a:rPr sz="800" spc="-5" dirty="0">
                          <a:latin typeface="Century Gothic"/>
                          <a:cs typeface="Century Gothic"/>
                        </a:rPr>
                        <a:t> </a:t>
                      </a:r>
                      <a:r>
                        <a:rPr sz="800" dirty="0">
                          <a:latin typeface="Century Gothic"/>
                          <a:cs typeface="Century Gothic"/>
                        </a:rPr>
                        <a:t>enh</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c</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yo</a:t>
                      </a:r>
                      <a:r>
                        <a:rPr sz="800" spc="-10" dirty="0">
                          <a:latin typeface="Century Gothic"/>
                          <a:cs typeface="Century Gothic"/>
                        </a:rPr>
                        <a:t>u</a:t>
                      </a:r>
                      <a:r>
                        <a:rPr sz="800" dirty="0">
                          <a:latin typeface="Century Gothic"/>
                          <a:cs typeface="Century Gothic"/>
                        </a:rPr>
                        <a:t>r</a:t>
                      </a:r>
                      <a:r>
                        <a:rPr sz="800" spc="5" dirty="0">
                          <a:latin typeface="Century Gothic"/>
                          <a:cs typeface="Century Gothic"/>
                        </a:rPr>
                        <a:t> </a:t>
                      </a:r>
                      <a:r>
                        <a:rPr sz="800" spc="-10" dirty="0">
                          <a:latin typeface="Century Gothic"/>
                          <a:cs typeface="Century Gothic"/>
                        </a:rPr>
                        <a:t>e</a:t>
                      </a:r>
                      <a:r>
                        <a:rPr sz="800" spc="-5" dirty="0">
                          <a:latin typeface="Century Gothic"/>
                          <a:cs typeface="Century Gothic"/>
                        </a:rPr>
                        <a:t>mp</a:t>
                      </a:r>
                      <a:r>
                        <a:rPr sz="800" dirty="0">
                          <a:latin typeface="Century Gothic"/>
                          <a:cs typeface="Century Gothic"/>
                        </a:rPr>
                        <a:t>l</a:t>
                      </a:r>
                      <a:r>
                        <a:rPr sz="800" spc="-5" dirty="0">
                          <a:latin typeface="Century Gothic"/>
                          <a:cs typeface="Century Gothic"/>
                        </a:rPr>
                        <a:t>oy</a:t>
                      </a:r>
                      <a:r>
                        <a:rPr sz="800" dirty="0">
                          <a:latin typeface="Century Gothic"/>
                          <a:cs typeface="Century Gothic"/>
                        </a:rPr>
                        <a:t>er</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5"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h</a:t>
                      </a:r>
                      <a:r>
                        <a:rPr sz="800" spc="10" dirty="0">
                          <a:latin typeface="Century Gothic"/>
                          <a:cs typeface="Century Gothic"/>
                        </a:rPr>
                        <a:t>i</a:t>
                      </a:r>
                      <a:r>
                        <a:rPr sz="800" spc="-5" dirty="0">
                          <a:latin typeface="Century Gothic"/>
                          <a:cs typeface="Century Gothic"/>
                        </a:rPr>
                        <a:t>ps.</a:t>
                      </a:r>
                      <a:endParaRPr sz="800">
                        <a:latin typeface="Century Gothic"/>
                        <a:cs typeface="Century Gothic"/>
                      </a:endParaRPr>
                    </a:p>
                  </a:txBody>
                  <a:tcPr marL="0" marR="0" marT="0" marB="0">
                    <a:lnL w="7378">
                      <a:solidFill>
                        <a:srgbClr val="000000"/>
                      </a:solidFill>
                      <a:prstDash val="solid"/>
                    </a:lnL>
                    <a:lnT w="7378">
                      <a:solidFill>
                        <a:srgbClr val="000000"/>
                      </a:solidFill>
                      <a:prstDash val="solid"/>
                    </a:lnT>
                    <a:lnB w="7378">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762455">
                <a:tc gridSpan="3">
                  <a:txBody>
                    <a:bodyPr/>
                    <a:lstStyle/>
                    <a:p>
                      <a:pPr marL="64769">
                        <a:lnSpc>
                          <a:spcPct val="100000"/>
                        </a:lnSpc>
                      </a:pPr>
                      <a:r>
                        <a:rPr sz="800" spc="-5" dirty="0">
                          <a:latin typeface="Century Gothic"/>
                          <a:cs typeface="Century Gothic"/>
                        </a:rPr>
                        <a:t>S</a:t>
                      </a:r>
                      <a:r>
                        <a:rPr sz="800" spc="5" dirty="0">
                          <a:latin typeface="Century Gothic"/>
                          <a:cs typeface="Century Gothic"/>
                        </a:rPr>
                        <a:t>c</a:t>
                      </a:r>
                      <a:r>
                        <a:rPr sz="800" dirty="0">
                          <a:latin typeface="Century Gothic"/>
                          <a:cs typeface="Century Gothic"/>
                        </a:rPr>
                        <a:t>he</a:t>
                      </a:r>
                      <a:r>
                        <a:rPr sz="800" spc="-5" dirty="0">
                          <a:latin typeface="Century Gothic"/>
                          <a:cs typeface="Century Gothic"/>
                        </a:rPr>
                        <a:t>d</a:t>
                      </a:r>
                      <a:r>
                        <a:rPr sz="800" dirty="0">
                          <a:latin typeface="Century Gothic"/>
                          <a:cs typeface="Century Gothic"/>
                        </a:rPr>
                        <a:t>ule</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a:t>
                      </a:r>
                      <a:r>
                        <a:rPr sz="800" spc="-10" dirty="0">
                          <a:latin typeface="Century Gothic"/>
                          <a:cs typeface="Century Gothic"/>
                        </a:rPr>
                        <a:t>e</a:t>
                      </a:r>
                      <a:r>
                        <a:rPr sz="800" dirty="0">
                          <a:latin typeface="Century Gothic"/>
                          <a:cs typeface="Century Gothic"/>
                        </a:rPr>
                        <a:t>r</a:t>
                      </a:r>
                      <a:r>
                        <a:rPr sz="800" spc="5" dirty="0">
                          <a:latin typeface="Century Gothic"/>
                          <a:cs typeface="Century Gothic"/>
                        </a:rPr>
                        <a:t> </a:t>
                      </a:r>
                      <a:r>
                        <a:rPr sz="800" spc="-20" dirty="0">
                          <a:latin typeface="Century Gothic"/>
                          <a:cs typeface="Century Gothic"/>
                        </a:rPr>
                        <a:t>m</a:t>
                      </a:r>
                      <a:r>
                        <a:rPr sz="800" dirty="0">
                          <a:latin typeface="Century Gothic"/>
                          <a:cs typeface="Century Gothic"/>
                        </a:rPr>
                        <a:t>ee</a:t>
                      </a:r>
                      <a:r>
                        <a:rPr sz="800" spc="-10" dirty="0">
                          <a:latin typeface="Century Gothic"/>
                          <a:cs typeface="Century Gothic"/>
                        </a:rPr>
                        <a:t>t</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g</a:t>
                      </a:r>
                      <a:r>
                        <a:rPr sz="800" dirty="0">
                          <a:latin typeface="Century Gothic"/>
                          <a:cs typeface="Century Gothic"/>
                        </a:rPr>
                        <a:t>s</a:t>
                      </a:r>
                      <a:r>
                        <a:rPr sz="800" spc="-15" dirty="0">
                          <a:latin typeface="Century Gothic"/>
                          <a:cs typeface="Century Gothic"/>
                        </a:rPr>
                        <a:t> </a:t>
                      </a:r>
                      <a:r>
                        <a:rPr sz="800" spc="-5" dirty="0">
                          <a:latin typeface="Century Gothic"/>
                          <a:cs typeface="Century Gothic"/>
                        </a:rPr>
                        <a:t>w</a:t>
                      </a:r>
                      <a:r>
                        <a:rPr sz="800" spc="10" dirty="0">
                          <a:latin typeface="Century Gothic"/>
                          <a:cs typeface="Century Gothic"/>
                        </a:rPr>
                        <a:t>i</a:t>
                      </a:r>
                      <a:r>
                        <a:rPr sz="800" spc="-5" dirty="0">
                          <a:latin typeface="Century Gothic"/>
                          <a:cs typeface="Century Gothic"/>
                        </a:rPr>
                        <a:t>t</a:t>
                      </a:r>
                      <a:r>
                        <a:rPr sz="800" dirty="0">
                          <a:latin typeface="Century Gothic"/>
                          <a:cs typeface="Century Gothic"/>
                        </a:rPr>
                        <a:t>h</a:t>
                      </a:r>
                      <a:r>
                        <a:rPr sz="800" spc="5" dirty="0">
                          <a:latin typeface="Century Gothic"/>
                          <a:cs typeface="Century Gothic"/>
                        </a:rPr>
                        <a:t> S</a:t>
                      </a:r>
                      <a:r>
                        <a:rPr sz="800" dirty="0">
                          <a:latin typeface="Century Gothic"/>
                          <a:cs typeface="Century Gothic"/>
                        </a:rPr>
                        <a:t>W</a:t>
                      </a:r>
                      <a:r>
                        <a:rPr sz="800" spc="-45" dirty="0">
                          <a:latin typeface="Century Gothic"/>
                          <a:cs typeface="Century Gothic"/>
                        </a:rPr>
                        <a:t>A</a:t>
                      </a:r>
                      <a:r>
                        <a:rPr sz="800" spc="10" dirty="0">
                          <a:latin typeface="Century Gothic"/>
                          <a:cs typeface="Century Gothic"/>
                        </a:rPr>
                        <a:t>C</a:t>
                      </a:r>
                      <a:r>
                        <a:rPr sz="800" dirty="0">
                          <a:latin typeface="Century Gothic"/>
                          <a:cs typeface="Century Gothic"/>
                        </a:rPr>
                        <a:t>CC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lle</a:t>
                      </a:r>
                      <a:r>
                        <a:rPr sz="800" spc="-10" dirty="0">
                          <a:latin typeface="Century Gothic"/>
                          <a:cs typeface="Century Gothic"/>
                        </a:rPr>
                        <a:t>g</a:t>
                      </a:r>
                      <a:r>
                        <a:rPr sz="800" dirty="0">
                          <a:latin typeface="Century Gothic"/>
                          <a:cs typeface="Century Gothic"/>
                        </a:rPr>
                        <a:t>es</a:t>
                      </a:r>
                    </a:p>
                    <a:p>
                      <a:pPr>
                        <a:lnSpc>
                          <a:spcPct val="100000"/>
                        </a:lnSpc>
                        <a:spcBef>
                          <a:spcPts val="11"/>
                        </a:spcBef>
                      </a:pPr>
                      <a:endParaRPr sz="800" dirty="0">
                        <a:latin typeface="Times New Roman"/>
                        <a:cs typeface="Times New Roman"/>
                      </a:endParaRPr>
                    </a:p>
                    <a:p>
                      <a:pPr marL="64769" marR="1335405">
                        <a:lnSpc>
                          <a:spcPct val="51100"/>
                        </a:lnSpc>
                        <a:tabLst>
                          <a:tab pos="3389629" algn="l"/>
                        </a:tabLst>
                      </a:pPr>
                      <a:r>
                        <a:rPr sz="1200" spc="15" baseline="33950" dirty="0">
                          <a:latin typeface="Century Gothic"/>
                          <a:cs typeface="Century Gothic"/>
                        </a:rPr>
                        <a:t>i</a:t>
                      </a:r>
                      <a:r>
                        <a:rPr sz="1200" baseline="33950" dirty="0">
                          <a:latin typeface="Century Gothic"/>
                          <a:cs typeface="Century Gothic"/>
                        </a:rPr>
                        <a:t>n</a:t>
                      </a:r>
                      <a:r>
                        <a:rPr sz="1200" spc="-15" baseline="33950" dirty="0">
                          <a:latin typeface="Century Gothic"/>
                          <a:cs typeface="Century Gothic"/>
                        </a:rPr>
                        <a:t>v</a:t>
                      </a:r>
                      <a:r>
                        <a:rPr sz="1200" spc="-7" baseline="33950" dirty="0">
                          <a:latin typeface="Century Gothic"/>
                          <a:cs typeface="Century Gothic"/>
                        </a:rPr>
                        <a:t>o</a:t>
                      </a:r>
                      <a:r>
                        <a:rPr sz="1200" baseline="33950" dirty="0">
                          <a:latin typeface="Century Gothic"/>
                          <a:cs typeface="Century Gothic"/>
                        </a:rPr>
                        <a:t>l</a:t>
                      </a:r>
                      <a:r>
                        <a:rPr sz="1200" spc="-15" baseline="33950" dirty="0">
                          <a:latin typeface="Century Gothic"/>
                          <a:cs typeface="Century Gothic"/>
                        </a:rPr>
                        <a:t>v</a:t>
                      </a:r>
                      <a:r>
                        <a:rPr sz="1200" baseline="33950" dirty="0">
                          <a:latin typeface="Century Gothic"/>
                          <a:cs typeface="Century Gothic"/>
                        </a:rPr>
                        <a:t>ed</a:t>
                      </a:r>
                      <a:r>
                        <a:rPr sz="1200" spc="-7" baseline="33950" dirty="0">
                          <a:latin typeface="Century Gothic"/>
                          <a:cs typeface="Century Gothic"/>
                        </a:rPr>
                        <a:t> </a:t>
                      </a:r>
                      <a:r>
                        <a:rPr sz="1200" spc="15" baseline="33950" dirty="0">
                          <a:latin typeface="Century Gothic"/>
                          <a:cs typeface="Century Gothic"/>
                        </a:rPr>
                        <a:t>i</a:t>
                      </a:r>
                      <a:r>
                        <a:rPr sz="1200" baseline="33950" dirty="0">
                          <a:latin typeface="Century Gothic"/>
                          <a:cs typeface="Century Gothic"/>
                        </a:rPr>
                        <a:t>n</a:t>
                      </a:r>
                      <a:r>
                        <a:rPr sz="1200" spc="-15" baseline="33950" dirty="0">
                          <a:latin typeface="Century Gothic"/>
                          <a:cs typeface="Century Gothic"/>
                        </a:rPr>
                        <a:t> </a:t>
                      </a:r>
                      <a:r>
                        <a:rPr sz="1200" spc="-7" baseline="33950" dirty="0">
                          <a:latin typeface="Century Gothic"/>
                          <a:cs typeface="Century Gothic"/>
                        </a:rPr>
                        <a:t>t</a:t>
                      </a:r>
                      <a:r>
                        <a:rPr sz="1200" baseline="33950" dirty="0">
                          <a:latin typeface="Century Gothic"/>
                          <a:cs typeface="Century Gothic"/>
                        </a:rPr>
                        <a:t>he</a:t>
                      </a:r>
                      <a:r>
                        <a:rPr sz="1200" spc="7" baseline="33950" dirty="0">
                          <a:latin typeface="Century Gothic"/>
                          <a:cs typeface="Century Gothic"/>
                        </a:rPr>
                        <a:t> </a:t>
                      </a:r>
                      <a:r>
                        <a:rPr sz="1200" spc="-22" baseline="33950" dirty="0">
                          <a:latin typeface="Century Gothic"/>
                          <a:cs typeface="Century Gothic"/>
                        </a:rPr>
                        <a:t>p</a:t>
                      </a:r>
                      <a:r>
                        <a:rPr sz="1200" spc="15" baseline="33950" dirty="0">
                          <a:latin typeface="Century Gothic"/>
                          <a:cs typeface="Century Gothic"/>
                        </a:rPr>
                        <a:t>i</a:t>
                      </a:r>
                      <a:r>
                        <a:rPr sz="1200" spc="-7" baseline="33950" dirty="0">
                          <a:latin typeface="Century Gothic"/>
                          <a:cs typeface="Century Gothic"/>
                        </a:rPr>
                        <a:t>p</a:t>
                      </a:r>
                      <a:r>
                        <a:rPr sz="1200" baseline="33950" dirty="0">
                          <a:latin typeface="Century Gothic"/>
                          <a:cs typeface="Century Gothic"/>
                        </a:rPr>
                        <a:t>e</a:t>
                      </a:r>
                      <a:r>
                        <a:rPr sz="1200" spc="-22" baseline="33950" dirty="0">
                          <a:latin typeface="Century Gothic"/>
                          <a:cs typeface="Century Gothic"/>
                        </a:rPr>
                        <a:t>l</a:t>
                      </a:r>
                      <a:r>
                        <a:rPr sz="1200" spc="15" baseline="33950" dirty="0">
                          <a:latin typeface="Century Gothic"/>
                          <a:cs typeface="Century Gothic"/>
                        </a:rPr>
                        <a:t>i</a:t>
                      </a:r>
                      <a:r>
                        <a:rPr sz="1200" baseline="33950" dirty="0">
                          <a:latin typeface="Century Gothic"/>
                          <a:cs typeface="Century Gothic"/>
                        </a:rPr>
                        <a:t>ne</a:t>
                      </a:r>
                      <a:r>
                        <a:rPr sz="1200" spc="-15" baseline="33950" dirty="0">
                          <a:latin typeface="Century Gothic"/>
                          <a:cs typeface="Century Gothic"/>
                        </a:rPr>
                        <a:t> g</a:t>
                      </a:r>
                      <a:r>
                        <a:rPr sz="1200" spc="7" baseline="33950" dirty="0">
                          <a:latin typeface="Century Gothic"/>
                          <a:cs typeface="Century Gothic"/>
                        </a:rPr>
                        <a:t>r</a:t>
                      </a:r>
                      <a:r>
                        <a:rPr sz="1200" spc="-7" baseline="33950" dirty="0">
                          <a:latin typeface="Century Gothic"/>
                          <a:cs typeface="Century Gothic"/>
                        </a:rPr>
                        <a:t>a</a:t>
                      </a:r>
                      <a:r>
                        <a:rPr sz="1200" baseline="33950" dirty="0">
                          <a:latin typeface="Century Gothic"/>
                          <a:cs typeface="Century Gothic"/>
                        </a:rPr>
                        <a:t>nt</a:t>
                      </a:r>
                      <a:r>
                        <a:rPr sz="1200" spc="-7" baseline="33950" dirty="0">
                          <a:latin typeface="Century Gothic"/>
                          <a:cs typeface="Century Gothic"/>
                        </a:rPr>
                        <a:t> a</a:t>
                      </a:r>
                      <a:r>
                        <a:rPr sz="1200" baseline="33950" dirty="0">
                          <a:latin typeface="Century Gothic"/>
                          <a:cs typeface="Century Gothic"/>
                        </a:rPr>
                        <a:t>nd</a:t>
                      </a:r>
                      <a:r>
                        <a:rPr sz="1200" spc="-7" baseline="33950" dirty="0">
                          <a:latin typeface="Century Gothic"/>
                          <a:cs typeface="Century Gothic"/>
                        </a:rPr>
                        <a:t> d</a:t>
                      </a:r>
                      <a:r>
                        <a:rPr sz="1200" baseline="33950" dirty="0">
                          <a:latin typeface="Century Gothic"/>
                          <a:cs typeface="Century Gothic"/>
                        </a:rPr>
                        <a:t>e</a:t>
                      </a:r>
                      <a:r>
                        <a:rPr sz="1200" spc="-15" baseline="33950" dirty="0">
                          <a:latin typeface="Century Gothic"/>
                          <a:cs typeface="Century Gothic"/>
                        </a:rPr>
                        <a:t>v</a:t>
                      </a:r>
                      <a:r>
                        <a:rPr sz="1200" baseline="33950" dirty="0">
                          <a:latin typeface="Century Gothic"/>
                          <a:cs typeface="Century Gothic"/>
                        </a:rPr>
                        <a:t>el</a:t>
                      </a:r>
                      <a:r>
                        <a:rPr sz="1200" spc="-7" baseline="33950" dirty="0">
                          <a:latin typeface="Century Gothic"/>
                          <a:cs typeface="Century Gothic"/>
                        </a:rPr>
                        <a:t>o</a:t>
                      </a:r>
                      <a:r>
                        <a:rPr sz="1200" baseline="33950" dirty="0">
                          <a:latin typeface="Century Gothic"/>
                          <a:cs typeface="Century Gothic"/>
                        </a:rPr>
                        <a:t>p a </a:t>
                      </a:r>
                      <a:r>
                        <a:rPr sz="1200" spc="-7" baseline="33950" dirty="0">
                          <a:latin typeface="Century Gothic"/>
                          <a:cs typeface="Century Gothic"/>
                        </a:rPr>
                        <a:t>p</a:t>
                      </a:r>
                      <a:r>
                        <a:rPr sz="1200" baseline="33950" dirty="0">
                          <a:latin typeface="Century Gothic"/>
                          <a:cs typeface="Century Gothic"/>
                        </a:rPr>
                        <a:t>l</a:t>
                      </a:r>
                      <a:r>
                        <a:rPr sz="1200" spc="-7" baseline="33950" dirty="0">
                          <a:latin typeface="Century Gothic"/>
                          <a:cs typeface="Century Gothic"/>
                        </a:rPr>
                        <a:t>a</a:t>
                      </a:r>
                      <a:r>
                        <a:rPr sz="1200" baseline="33950" dirty="0">
                          <a:latin typeface="Century Gothic"/>
                          <a:cs typeface="Century Gothic"/>
                        </a:rPr>
                        <a:t>n</a:t>
                      </a:r>
                      <a:r>
                        <a:rPr sz="1200" spc="7" baseline="33950" dirty="0">
                          <a:latin typeface="Century Gothic"/>
                          <a:cs typeface="Century Gothic"/>
                        </a:rPr>
                        <a:t> f</a:t>
                      </a:r>
                      <a:r>
                        <a:rPr sz="1200" spc="-7" baseline="33950" dirty="0">
                          <a:latin typeface="Century Gothic"/>
                          <a:cs typeface="Century Gothic"/>
                        </a:rPr>
                        <a:t>o</a:t>
                      </a:r>
                      <a:r>
                        <a:rPr sz="1200" baseline="33950" dirty="0">
                          <a:latin typeface="Century Gothic"/>
                          <a:cs typeface="Century Gothic"/>
                        </a:rPr>
                        <a:t>r	</a:t>
                      </a:r>
                      <a:r>
                        <a:rPr sz="800" spc="-10" dirty="0">
                          <a:latin typeface="Century Gothic"/>
                          <a:cs typeface="Century Gothic"/>
                        </a:rPr>
                        <a:t>N</a:t>
                      </a:r>
                      <a:r>
                        <a:rPr sz="800" spc="-5" dirty="0">
                          <a:latin typeface="Century Gothic"/>
                          <a:cs typeface="Century Gothic"/>
                        </a:rPr>
                        <a:t>o</a:t>
                      </a:r>
                      <a:r>
                        <a:rPr sz="800" dirty="0">
                          <a:latin typeface="Century Gothic"/>
                          <a:cs typeface="Century Gothic"/>
                        </a:rPr>
                        <a:t>t</a:t>
                      </a:r>
                      <a:r>
                        <a:rPr sz="800" spc="-5" dirty="0">
                          <a:latin typeface="Century Gothic"/>
                          <a:cs typeface="Century Gothic"/>
                        </a:rPr>
                        <a:t> a</a:t>
                      </a:r>
                      <a:r>
                        <a:rPr sz="800" dirty="0">
                          <a:latin typeface="Century Gothic"/>
                          <a:cs typeface="Century Gothic"/>
                        </a:rPr>
                        <a:t>ll </a:t>
                      </a:r>
                      <a:r>
                        <a:rPr sz="800" spc="15" dirty="0">
                          <a:latin typeface="Century Gothic"/>
                          <a:cs typeface="Century Gothic"/>
                        </a:rPr>
                        <a:t>S</a:t>
                      </a:r>
                      <a:r>
                        <a:rPr sz="800" dirty="0">
                          <a:latin typeface="Century Gothic"/>
                          <a:cs typeface="Century Gothic"/>
                        </a:rPr>
                        <a:t>W</a:t>
                      </a:r>
                      <a:r>
                        <a:rPr sz="800" spc="-30" dirty="0">
                          <a:latin typeface="Century Gothic"/>
                          <a:cs typeface="Century Gothic"/>
                        </a:rPr>
                        <a:t>A</a:t>
                      </a:r>
                      <a:r>
                        <a:rPr sz="800" spc="10" dirty="0">
                          <a:latin typeface="Century Gothic"/>
                          <a:cs typeface="Century Gothic"/>
                        </a:rPr>
                        <a:t>C</a:t>
                      </a:r>
                      <a:r>
                        <a:rPr sz="800" dirty="0">
                          <a:latin typeface="Century Gothic"/>
                          <a:cs typeface="Century Gothic"/>
                        </a:rPr>
                        <a:t>CC </a:t>
                      </a:r>
                      <a:r>
                        <a:rPr sz="800" spc="5" dirty="0">
                          <a:latin typeface="Century Gothic"/>
                          <a:cs typeface="Century Gothic"/>
                        </a:rPr>
                        <a:t>c</a:t>
                      </a:r>
                      <a:r>
                        <a:rPr sz="800" spc="-5" dirty="0">
                          <a:latin typeface="Century Gothic"/>
                          <a:cs typeface="Century Gothic"/>
                        </a:rPr>
                        <a:t>o</a:t>
                      </a:r>
                      <a:r>
                        <a:rPr sz="800" dirty="0">
                          <a:latin typeface="Century Gothic"/>
                          <a:cs typeface="Century Gothic"/>
                        </a:rPr>
                        <a:t>lle</a:t>
                      </a:r>
                      <a:r>
                        <a:rPr sz="800" spc="-10" dirty="0">
                          <a:latin typeface="Century Gothic"/>
                          <a:cs typeface="Century Gothic"/>
                        </a:rPr>
                        <a:t>g</a:t>
                      </a:r>
                      <a:r>
                        <a:rPr sz="800" dirty="0">
                          <a:latin typeface="Century Gothic"/>
                          <a:cs typeface="Century Gothic"/>
                        </a:rPr>
                        <a:t>es </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dirty="0">
                          <a:latin typeface="Century Gothic"/>
                          <a:cs typeface="Century Gothic"/>
                        </a:rPr>
                        <a:t>t</a:t>
                      </a:r>
                      <a:r>
                        <a:rPr sz="800" spc="-5" dirty="0">
                          <a:latin typeface="Century Gothic"/>
                          <a:cs typeface="Century Gothic"/>
                        </a:rPr>
                        <a:t> o</a:t>
                      </a:r>
                      <a:r>
                        <a:rPr sz="800" dirty="0">
                          <a:latin typeface="Century Gothic"/>
                          <a:cs typeface="Century Gothic"/>
                        </a:rPr>
                        <a:t>f</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15" dirty="0">
                          <a:latin typeface="Century Gothic"/>
                          <a:cs typeface="Century Gothic"/>
                        </a:rPr>
                        <a:t>p</a:t>
                      </a:r>
                      <a:r>
                        <a:rPr sz="800" spc="10" dirty="0">
                          <a:latin typeface="Century Gothic"/>
                          <a:cs typeface="Century Gothic"/>
                        </a:rPr>
                        <a:t>i</a:t>
                      </a:r>
                      <a:r>
                        <a:rPr sz="800" spc="-5" dirty="0">
                          <a:latin typeface="Century Gothic"/>
                          <a:cs typeface="Century Gothic"/>
                        </a:rPr>
                        <a:t>p</a:t>
                      </a:r>
                      <a:r>
                        <a:rPr sz="800" dirty="0">
                          <a:latin typeface="Century Gothic"/>
                          <a:cs typeface="Century Gothic"/>
                        </a:rPr>
                        <a:t>e</a:t>
                      </a:r>
                      <a:r>
                        <a:rPr sz="800" spc="-15" dirty="0">
                          <a:latin typeface="Century Gothic"/>
                          <a:cs typeface="Century Gothic"/>
                        </a:rPr>
                        <a:t>l</a:t>
                      </a:r>
                      <a:r>
                        <a:rPr sz="800" spc="10" dirty="0">
                          <a:latin typeface="Century Gothic"/>
                          <a:cs typeface="Century Gothic"/>
                        </a:rPr>
                        <a:t>i</a:t>
                      </a:r>
                      <a:r>
                        <a:rPr sz="800" spc="-10" dirty="0">
                          <a:latin typeface="Century Gothic"/>
                          <a:cs typeface="Century Gothic"/>
                        </a:rPr>
                        <a:t>n</a:t>
                      </a:r>
                      <a:r>
                        <a:rPr sz="800" dirty="0">
                          <a:latin typeface="Century Gothic"/>
                          <a:cs typeface="Century Gothic"/>
                        </a:rPr>
                        <a:t>e</a:t>
                      </a:r>
                      <a:r>
                        <a:rPr sz="800" spc="5" dirty="0">
                          <a:latin typeface="Century Gothic"/>
                          <a:cs typeface="Century Gothic"/>
                        </a:rPr>
                        <a:t> </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dirty="0">
                          <a:latin typeface="Century Gothic"/>
                          <a:cs typeface="Century Gothic"/>
                        </a:rPr>
                        <a:t>nt 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spc="10" dirty="0">
                          <a:latin typeface="Century Gothic"/>
                          <a:cs typeface="Century Gothic"/>
                        </a:rPr>
                        <a:t>i</a:t>
                      </a:r>
                      <a:r>
                        <a:rPr sz="800" dirty="0">
                          <a:latin typeface="Century Gothic"/>
                          <a:cs typeface="Century Gothic"/>
                        </a:rPr>
                        <a:t>ng</a:t>
                      </a:r>
                      <a:r>
                        <a:rPr sz="800" spc="-5" dirty="0">
                          <a:latin typeface="Century Gothic"/>
                          <a:cs typeface="Century Gothic"/>
                        </a:rPr>
                        <a:t> </a:t>
                      </a:r>
                      <a:r>
                        <a:rPr sz="800" spc="-10" dirty="0">
                          <a:latin typeface="Century Gothic"/>
                          <a:cs typeface="Century Gothic"/>
                        </a:rPr>
                        <a:t>c</a:t>
                      </a:r>
                      <a:r>
                        <a:rPr sz="800" dirty="0">
                          <a:latin typeface="Century Gothic"/>
                          <a:cs typeface="Century Gothic"/>
                        </a:rPr>
                        <a:t>u</a:t>
                      </a:r>
                      <a:r>
                        <a:rPr sz="800" spc="5" dirty="0">
                          <a:latin typeface="Century Gothic"/>
                          <a:cs typeface="Century Gothic"/>
                        </a:rPr>
                        <a:t>r</a:t>
                      </a:r>
                      <a:r>
                        <a:rPr sz="800" spc="-10" dirty="0">
                          <a:latin typeface="Century Gothic"/>
                          <a:cs typeface="Century Gothic"/>
                        </a:rPr>
                        <a:t>r</a:t>
                      </a:r>
                      <a:r>
                        <a:rPr sz="800" dirty="0">
                          <a:latin typeface="Century Gothic"/>
                          <a:cs typeface="Century Gothic"/>
                        </a:rPr>
                        <a:t>i</a:t>
                      </a:r>
                      <a:r>
                        <a:rPr sz="800" spc="5" dirty="0">
                          <a:latin typeface="Century Gothic"/>
                          <a:cs typeface="Century Gothic"/>
                        </a:rPr>
                        <a:t>c</a:t>
                      </a:r>
                      <a:r>
                        <a:rPr sz="800" dirty="0">
                          <a:latin typeface="Century Gothic"/>
                          <a:cs typeface="Century Gothic"/>
                        </a:rPr>
                        <a:t>u</a:t>
                      </a:r>
                      <a:r>
                        <a:rPr sz="800" spc="-15" dirty="0">
                          <a:latin typeface="Century Gothic"/>
                          <a:cs typeface="Century Gothic"/>
                        </a:rPr>
                        <a:t>l</a:t>
                      </a:r>
                      <a:r>
                        <a:rPr sz="800" dirty="0">
                          <a:latin typeface="Century Gothic"/>
                          <a:cs typeface="Century Gothic"/>
                        </a:rPr>
                        <a:t>um</a:t>
                      </a:r>
                      <a:r>
                        <a:rPr sz="800" spc="-15" dirty="0">
                          <a:latin typeface="Century Gothic"/>
                          <a:cs typeface="Century Gothic"/>
                        </a:rPr>
                        <a:t>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so</a:t>
                      </a:r>
                      <a:r>
                        <a:rPr sz="800" dirty="0">
                          <a:latin typeface="Century Gothic"/>
                          <a:cs typeface="Century Gothic"/>
                        </a:rPr>
                        <a:t>u</a:t>
                      </a:r>
                      <a:r>
                        <a:rPr sz="800" spc="5" dirty="0">
                          <a:latin typeface="Century Gothic"/>
                          <a:cs typeface="Century Gothic"/>
                        </a:rPr>
                        <a:t>r</a:t>
                      </a:r>
                      <a:r>
                        <a:rPr sz="800" spc="-10" dirty="0">
                          <a:latin typeface="Century Gothic"/>
                          <a:cs typeface="Century Gothic"/>
                        </a:rPr>
                        <a:t>c</a:t>
                      </a:r>
                      <a:r>
                        <a:rPr sz="800" dirty="0">
                          <a:latin typeface="Century Gothic"/>
                          <a:cs typeface="Century Gothic"/>
                        </a:rPr>
                        <a:t>es </a:t>
                      </a:r>
                      <a:r>
                        <a:rPr sz="800" spc="5" dirty="0">
                          <a:latin typeface="Century Gothic"/>
                          <a:cs typeface="Century Gothic"/>
                        </a:rPr>
                        <a:t>f</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20" dirty="0">
                          <a:latin typeface="Century Gothic"/>
                          <a:cs typeface="Century Gothic"/>
                        </a:rPr>
                        <a:t>m</a:t>
                      </a:r>
                      <a:r>
                        <a:rPr sz="800" spc="-5" dirty="0">
                          <a:latin typeface="Century Gothic"/>
                          <a:cs typeface="Century Gothic"/>
                        </a:rPr>
                        <a:t>a</a:t>
                      </a:r>
                      <a:r>
                        <a:rPr sz="800" spc="5" dirty="0">
                          <a:latin typeface="Century Gothic"/>
                          <a:cs typeface="Century Gothic"/>
                        </a:rPr>
                        <a:t>r</a:t>
                      </a:r>
                      <a:r>
                        <a:rPr sz="800" dirty="0">
                          <a:latin typeface="Century Gothic"/>
                          <a:cs typeface="Century Gothic"/>
                        </a:rPr>
                        <a:t>ke</a:t>
                      </a:r>
                      <a:r>
                        <a:rPr sz="800" spc="-5" dirty="0">
                          <a:latin typeface="Century Gothic"/>
                          <a:cs typeface="Century Gothic"/>
                        </a:rPr>
                        <a:t>t</a:t>
                      </a:r>
                      <a:r>
                        <a:rPr sz="800" spc="10" dirty="0">
                          <a:latin typeface="Century Gothic"/>
                          <a:cs typeface="Century Gothic"/>
                        </a:rPr>
                        <a:t>i</a:t>
                      </a:r>
                      <a:r>
                        <a:rPr sz="800" dirty="0">
                          <a:latin typeface="Century Gothic"/>
                          <a:cs typeface="Century Gothic"/>
                        </a:rPr>
                        <a:t>ng</a:t>
                      </a:r>
                    </a:p>
                    <a:p>
                      <a:pPr marL="64769">
                        <a:lnSpc>
                          <a:spcPct val="100000"/>
                        </a:lnSpc>
                        <a:spcBef>
                          <a:spcPts val="20"/>
                        </a:spcBef>
                      </a:pP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am</a:t>
                      </a:r>
                      <a:r>
                        <a:rPr sz="800" dirty="0">
                          <a:latin typeface="Century Gothic"/>
                          <a:cs typeface="Century Gothic"/>
                        </a:rPr>
                        <a:t>s </a:t>
                      </a:r>
                      <a:r>
                        <a:rPr sz="800" spc="-10" dirty="0">
                          <a:latin typeface="Century Gothic"/>
                          <a:cs typeface="Century Gothic"/>
                        </a:rPr>
                        <a:t>t</a:t>
                      </a:r>
                      <a:r>
                        <a:rPr sz="800" dirty="0">
                          <a:latin typeface="Century Gothic"/>
                          <a:cs typeface="Century Gothic"/>
                        </a:rPr>
                        <a:t>o </a:t>
                      </a:r>
                      <a:r>
                        <a:rPr sz="800" spc="10" dirty="0">
                          <a:latin typeface="Century Gothic"/>
                          <a:cs typeface="Century Gothic"/>
                        </a:rPr>
                        <a:t>i</a:t>
                      </a:r>
                      <a:r>
                        <a:rPr sz="800" dirty="0">
                          <a:latin typeface="Century Gothic"/>
                          <a:cs typeface="Century Gothic"/>
                        </a:rPr>
                        <a:t>n</a:t>
                      </a:r>
                      <a:r>
                        <a:rPr sz="800" spc="-10" dirty="0">
                          <a:latin typeface="Century Gothic"/>
                          <a:cs typeface="Century Gothic"/>
                        </a:rPr>
                        <a:t>c</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as</a:t>
                      </a:r>
                      <a:r>
                        <a:rPr sz="800" dirty="0">
                          <a:latin typeface="Century Gothic"/>
                          <a:cs typeface="Century Gothic"/>
                        </a:rPr>
                        <a:t>e</a:t>
                      </a:r>
                      <a:r>
                        <a:rPr sz="800" spc="5" dirty="0">
                          <a:latin typeface="Century Gothic"/>
                          <a:cs typeface="Century Gothic"/>
                        </a:rPr>
                        <a:t> </a:t>
                      </a:r>
                      <a:r>
                        <a:rPr sz="800" dirty="0">
                          <a:latin typeface="Century Gothic"/>
                          <a:cs typeface="Century Gothic"/>
                        </a:rPr>
                        <a:t>e</a:t>
                      </a:r>
                      <a:r>
                        <a:rPr sz="800" spc="-10" dirty="0">
                          <a:latin typeface="Century Gothic"/>
                          <a:cs typeface="Century Gothic"/>
                        </a:rPr>
                        <a:t>n</a:t>
                      </a:r>
                      <a:r>
                        <a:rPr sz="800" spc="5" dirty="0">
                          <a:latin typeface="Century Gothic"/>
                          <a:cs typeface="Century Gothic"/>
                        </a:rPr>
                        <a:t>r</a:t>
                      </a:r>
                      <a:r>
                        <a:rPr sz="800" spc="-5" dirty="0">
                          <a:latin typeface="Century Gothic"/>
                          <a:cs typeface="Century Gothic"/>
                        </a:rPr>
                        <a:t>o</a:t>
                      </a:r>
                      <a:r>
                        <a:rPr sz="800" dirty="0">
                          <a:latin typeface="Century Gothic"/>
                          <a:cs typeface="Century Gothic"/>
                        </a:rPr>
                        <a:t>l</a:t>
                      </a:r>
                      <a:r>
                        <a:rPr sz="800" spc="-15" dirty="0">
                          <a:latin typeface="Century Gothic"/>
                          <a:cs typeface="Century Gothic"/>
                        </a:rPr>
                        <a:t>l</a:t>
                      </a:r>
                      <a:r>
                        <a:rPr sz="800" spc="-20" dirty="0">
                          <a:latin typeface="Century Gothic"/>
                          <a:cs typeface="Century Gothic"/>
                        </a:rPr>
                        <a:t>m</a:t>
                      </a:r>
                      <a:r>
                        <a:rPr sz="800" dirty="0">
                          <a:latin typeface="Century Gothic"/>
                          <a:cs typeface="Century Gothic"/>
                        </a:rPr>
                        <a:t>en</a:t>
                      </a:r>
                      <a:r>
                        <a:rPr sz="800" spc="5" dirty="0">
                          <a:latin typeface="Century Gothic"/>
                          <a:cs typeface="Century Gothic"/>
                        </a:rPr>
                        <a:t>t</a:t>
                      </a:r>
                      <a:r>
                        <a:rPr sz="800" dirty="0">
                          <a:latin typeface="Century Gothic"/>
                          <a:cs typeface="Century Gothic"/>
                        </a:rPr>
                        <a:t>.</a:t>
                      </a:r>
                    </a:p>
                  </a:txBody>
                  <a:tcPr marL="0" marR="0" marT="0" marB="0">
                    <a:lnL w="7378">
                      <a:solidFill>
                        <a:srgbClr val="000000"/>
                      </a:solidFill>
                      <a:prstDash val="solid"/>
                    </a:lnL>
                    <a:lnT w="7378">
                      <a:solidFill>
                        <a:srgbClr val="000000"/>
                      </a:solidFill>
                      <a:prstDash val="solid"/>
                    </a:lnT>
                    <a:lnB w="7378">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a:latin typeface="Century Gothic"/>
                        <a:cs typeface="Century Gothic"/>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1270754">
                <a:tc gridSpan="3">
                  <a:txBody>
                    <a:bodyPr/>
                    <a:lstStyle/>
                    <a:p>
                      <a:pPr marL="64769">
                        <a:lnSpc>
                          <a:spcPct val="100000"/>
                        </a:lnSpc>
                        <a:tabLst>
                          <a:tab pos="3389629" algn="l"/>
                        </a:tabLst>
                      </a:pPr>
                      <a:r>
                        <a:rPr sz="800" spc="-5" dirty="0">
                          <a:latin typeface="Century Gothic"/>
                          <a:cs typeface="Century Gothic"/>
                        </a:rPr>
                        <a:t>U</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s</a:t>
                      </a:r>
                      <a:r>
                        <a:rPr sz="800" spc="-10" dirty="0">
                          <a:latin typeface="Century Gothic"/>
                          <a:cs typeface="Century Gothic"/>
                        </a:rPr>
                        <a:t>t</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spc="-5" dirty="0">
                          <a:latin typeface="Century Gothic"/>
                          <a:cs typeface="Century Gothic"/>
                        </a:rPr>
                        <a:t>pop</a:t>
                      </a:r>
                      <a:r>
                        <a:rPr sz="800" dirty="0">
                          <a:latin typeface="Century Gothic"/>
                          <a:cs typeface="Century Gothic"/>
                        </a:rPr>
                        <a:t>ul</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10" dirty="0">
                          <a:latin typeface="Century Gothic"/>
                          <a:cs typeface="Century Gothic"/>
                        </a:rPr>
                        <a:t> t</a:t>
                      </a:r>
                      <a:r>
                        <a:rPr sz="800" dirty="0">
                          <a:latin typeface="Century Gothic"/>
                          <a:cs typeface="Century Gothic"/>
                        </a:rPr>
                        <a:t>h</a:t>
                      </a:r>
                      <a:r>
                        <a:rPr sz="800" spc="-5" dirty="0">
                          <a:latin typeface="Century Gothic"/>
                          <a:cs typeface="Century Gothic"/>
                        </a:rPr>
                        <a:t>a</a:t>
                      </a:r>
                      <a:r>
                        <a:rPr sz="800" dirty="0">
                          <a:latin typeface="Century Gothic"/>
                          <a:cs typeface="Century Gothic"/>
                        </a:rPr>
                        <a:t>t</a:t>
                      </a:r>
                      <a:r>
                        <a:rPr sz="800" spc="-5" dirty="0">
                          <a:latin typeface="Century Gothic"/>
                          <a:cs typeface="Century Gothic"/>
                        </a:rPr>
                        <a:t> w</a:t>
                      </a:r>
                      <a:r>
                        <a:rPr sz="800" spc="10" dirty="0">
                          <a:latin typeface="Century Gothic"/>
                          <a:cs typeface="Century Gothic"/>
                        </a:rPr>
                        <a:t>i</a:t>
                      </a:r>
                      <a:r>
                        <a:rPr sz="800" dirty="0">
                          <a:latin typeface="Century Gothic"/>
                          <a:cs typeface="Century Gothic"/>
                        </a:rPr>
                        <a:t>ll likely </a:t>
                      </a:r>
                      <a:r>
                        <a:rPr sz="800" spc="-5" dirty="0">
                          <a:latin typeface="Century Gothic"/>
                          <a:cs typeface="Century Gothic"/>
                        </a:rPr>
                        <a:t>pa</a:t>
                      </a:r>
                      <a:r>
                        <a:rPr sz="800" spc="5" dirty="0">
                          <a:latin typeface="Century Gothic"/>
                          <a:cs typeface="Century Gothic"/>
                        </a:rPr>
                        <a:t>r</a:t>
                      </a:r>
                      <a:r>
                        <a:rPr sz="800" spc="-5" dirty="0">
                          <a:latin typeface="Century Gothic"/>
                          <a:cs typeface="Century Gothic"/>
                        </a:rPr>
                        <a:t>t</a:t>
                      </a:r>
                      <a:r>
                        <a:rPr sz="800" dirty="0">
                          <a:latin typeface="Century Gothic"/>
                          <a:cs typeface="Century Gothic"/>
                        </a:rPr>
                        <a:t>i</a:t>
                      </a:r>
                      <a:r>
                        <a:rPr sz="800" spc="-10" dirty="0">
                          <a:latin typeface="Century Gothic"/>
                          <a:cs typeface="Century Gothic"/>
                        </a:rPr>
                        <a:t>c</a:t>
                      </a:r>
                      <a:r>
                        <a:rPr sz="800" spc="10" dirty="0">
                          <a:latin typeface="Century Gothic"/>
                          <a:cs typeface="Century Gothic"/>
                        </a:rPr>
                        <a:t>i</a:t>
                      </a:r>
                      <a:r>
                        <a:rPr sz="800" spc="-5" dirty="0">
                          <a:latin typeface="Century Gothic"/>
                          <a:cs typeface="Century Gothic"/>
                        </a:rPr>
                        <a:t>pat</a:t>
                      </a:r>
                      <a:r>
                        <a:rPr sz="800" dirty="0">
                          <a:latin typeface="Century Gothic"/>
                          <a:cs typeface="Century Gothic"/>
                        </a:rPr>
                        <a:t>e</a:t>
                      </a:r>
                      <a:r>
                        <a:rPr sz="800" spc="-10" dirty="0">
                          <a:latin typeface="Century Gothic"/>
                          <a:cs typeface="Century Gothic"/>
                        </a:rPr>
                        <a:t> </a:t>
                      </a:r>
                      <a:r>
                        <a:rPr sz="800" spc="10" dirty="0">
                          <a:latin typeface="Century Gothic"/>
                          <a:cs typeface="Century Gothic"/>
                        </a:rPr>
                        <a:t>i</a:t>
                      </a:r>
                      <a:r>
                        <a:rPr sz="800" dirty="0">
                          <a:latin typeface="Century Gothic"/>
                          <a:cs typeface="Century Gothic"/>
                        </a:rPr>
                        <a:t>n	</a:t>
                      </a:r>
                      <a:r>
                        <a:rPr sz="800" spc="-5" dirty="0">
                          <a:latin typeface="Century Gothic"/>
                          <a:cs typeface="Century Gothic"/>
                        </a:rPr>
                        <a:t>H</a:t>
                      </a:r>
                      <a:r>
                        <a:rPr sz="800" dirty="0">
                          <a:latin typeface="Century Gothic"/>
                          <a:cs typeface="Century Gothic"/>
                        </a:rPr>
                        <a:t>u</a:t>
                      </a:r>
                      <a:r>
                        <a:rPr sz="800" spc="-20" dirty="0">
                          <a:latin typeface="Century Gothic"/>
                          <a:cs typeface="Century Gothic"/>
                        </a:rPr>
                        <a:t>m</a:t>
                      </a:r>
                      <a:r>
                        <a:rPr sz="800" spc="-5" dirty="0">
                          <a:latin typeface="Century Gothic"/>
                          <a:cs typeface="Century Gothic"/>
                        </a:rPr>
                        <a:t>a</a:t>
                      </a:r>
                      <a:r>
                        <a:rPr sz="800" dirty="0">
                          <a:latin typeface="Century Gothic"/>
                          <a:cs typeface="Century Gothic"/>
                        </a:rPr>
                        <a:t>n</a:t>
                      </a:r>
                      <a:r>
                        <a:rPr sz="800" spc="5" dirty="0">
                          <a:latin typeface="Century Gothic"/>
                          <a:cs typeface="Century Gothic"/>
                        </a:rPr>
                        <a:t> </a:t>
                      </a:r>
                      <a:r>
                        <a:rPr sz="800" spc="-5" dirty="0">
                          <a:latin typeface="Century Gothic"/>
                          <a:cs typeface="Century Gothic"/>
                        </a:rPr>
                        <a:t>S</a:t>
                      </a:r>
                      <a:r>
                        <a:rPr sz="800" dirty="0">
                          <a:latin typeface="Century Gothic"/>
                          <a:cs typeface="Century Gothic"/>
                        </a:rPr>
                        <a:t>e</a:t>
                      </a:r>
                      <a:r>
                        <a:rPr sz="800" spc="5" dirty="0">
                          <a:latin typeface="Century Gothic"/>
                          <a:cs typeface="Century Gothic"/>
                        </a:rPr>
                        <a:t>r</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c</a:t>
                      </a:r>
                      <a:r>
                        <a:rPr sz="800" dirty="0">
                          <a:latin typeface="Century Gothic"/>
                          <a:cs typeface="Century Gothic"/>
                        </a:rPr>
                        <a:t>e</a:t>
                      </a:r>
                      <a:r>
                        <a:rPr sz="800" spc="25" dirty="0">
                          <a:latin typeface="Century Gothic"/>
                          <a:cs typeface="Century Gothic"/>
                        </a:rPr>
                        <a:t> </a:t>
                      </a:r>
                      <a:r>
                        <a:rPr sz="800" spc="-45" dirty="0">
                          <a:latin typeface="Century Gothic"/>
                          <a:cs typeface="Century Gothic"/>
                        </a:rPr>
                        <a:t>A</a:t>
                      </a:r>
                      <a:r>
                        <a:rPr sz="800" spc="-10" dirty="0">
                          <a:latin typeface="Century Gothic"/>
                          <a:cs typeface="Century Gothic"/>
                        </a:rPr>
                        <a:t>g</a:t>
                      </a:r>
                      <a:r>
                        <a:rPr sz="800" dirty="0">
                          <a:latin typeface="Century Gothic"/>
                          <a:cs typeface="Century Gothic"/>
                        </a:rPr>
                        <a:t>en</a:t>
                      </a:r>
                      <a:r>
                        <a:rPr sz="800" spc="5" dirty="0">
                          <a:latin typeface="Century Gothic"/>
                          <a:cs typeface="Century Gothic"/>
                        </a:rPr>
                        <a:t>c</a:t>
                      </a:r>
                      <a:r>
                        <a:rPr sz="800" spc="10" dirty="0">
                          <a:latin typeface="Century Gothic"/>
                          <a:cs typeface="Century Gothic"/>
                        </a:rPr>
                        <a:t>i</a:t>
                      </a:r>
                      <a:r>
                        <a:rPr sz="800" dirty="0">
                          <a:latin typeface="Century Gothic"/>
                          <a:cs typeface="Century Gothic"/>
                        </a:rPr>
                        <a:t>e</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C</a:t>
                      </a:r>
                      <a:r>
                        <a:rPr sz="800" spc="-5" dirty="0">
                          <a:latin typeface="Century Gothic"/>
                          <a:cs typeface="Century Gothic"/>
                        </a:rPr>
                        <a:t>om</a:t>
                      </a:r>
                      <a:r>
                        <a:rPr sz="800" spc="-20" dirty="0">
                          <a:latin typeface="Century Gothic"/>
                          <a:cs typeface="Century Gothic"/>
                        </a:rPr>
                        <a:t>m</a:t>
                      </a:r>
                      <a:r>
                        <a:rPr sz="800" dirty="0">
                          <a:latin typeface="Century Gothic"/>
                          <a:cs typeface="Century Gothic"/>
                        </a:rPr>
                        <a:t>un</a:t>
                      </a:r>
                      <a:r>
                        <a:rPr sz="800" spc="10" dirty="0">
                          <a:latin typeface="Century Gothic"/>
                          <a:cs typeface="Century Gothic"/>
                        </a:rPr>
                        <a:t>i</a:t>
                      </a:r>
                      <a:r>
                        <a:rPr sz="800" spc="-5" dirty="0">
                          <a:latin typeface="Century Gothic"/>
                          <a:cs typeface="Century Gothic"/>
                        </a:rPr>
                        <a:t>ty</a:t>
                      </a:r>
                      <a:r>
                        <a:rPr sz="800" dirty="0">
                          <a:latin typeface="Century Gothic"/>
                          <a:cs typeface="Century Gothic"/>
                        </a:rPr>
                        <a:t>- </a:t>
                      </a:r>
                      <a:r>
                        <a:rPr sz="800" spc="-5" dirty="0">
                          <a:latin typeface="Century Gothic"/>
                          <a:cs typeface="Century Gothic"/>
                        </a:rPr>
                        <a:t>o</a:t>
                      </a:r>
                      <a:r>
                        <a:rPr sz="800" dirty="0">
                          <a:latin typeface="Century Gothic"/>
                          <a:cs typeface="Century Gothic"/>
                        </a:rPr>
                        <a:t>r</a:t>
                      </a:r>
                      <a:r>
                        <a:rPr sz="800" spc="5" dirty="0">
                          <a:latin typeface="Century Gothic"/>
                          <a:cs typeface="Century Gothic"/>
                        </a:rPr>
                        <a:t> </a:t>
                      </a:r>
                      <a:r>
                        <a:rPr sz="800" spc="-5" dirty="0">
                          <a:latin typeface="Century Gothic"/>
                          <a:cs typeface="Century Gothic"/>
                        </a:rPr>
                        <a:t>Fa</a:t>
                      </a:r>
                      <a:r>
                        <a:rPr sz="800" spc="10" dirty="0">
                          <a:latin typeface="Century Gothic"/>
                          <a:cs typeface="Century Gothic"/>
                        </a:rPr>
                        <a:t>i</a:t>
                      </a:r>
                      <a:r>
                        <a:rPr sz="800" spc="-10" dirty="0">
                          <a:latin typeface="Century Gothic"/>
                          <a:cs typeface="Century Gothic"/>
                        </a:rPr>
                        <a:t>t</a:t>
                      </a:r>
                      <a:r>
                        <a:rPr sz="800" dirty="0">
                          <a:latin typeface="Century Gothic"/>
                          <a:cs typeface="Century Gothic"/>
                        </a:rPr>
                        <a:t>h-</a:t>
                      </a:r>
                      <a:r>
                        <a:rPr sz="800" spc="-5" dirty="0">
                          <a:latin typeface="Century Gothic"/>
                          <a:cs typeface="Century Gothic"/>
                        </a:rPr>
                        <a:t>bas</a:t>
                      </a:r>
                      <a:r>
                        <a:rPr sz="800" dirty="0">
                          <a:latin typeface="Century Gothic"/>
                          <a:cs typeface="Century Gothic"/>
                        </a:rPr>
                        <a:t>ed</a:t>
                      </a:r>
                    </a:p>
                    <a:p>
                      <a:pPr marL="64769" marR="833119">
                        <a:lnSpc>
                          <a:spcPct val="102200"/>
                        </a:lnSpc>
                        <a:tabLst>
                          <a:tab pos="3389629" algn="l"/>
                        </a:tabLst>
                      </a:pPr>
                      <a:r>
                        <a:rPr sz="800" spc="-5" dirty="0">
                          <a:latin typeface="Century Gothic"/>
                          <a:cs typeface="Century Gothic"/>
                        </a:rPr>
                        <a:t>yo</a:t>
                      </a:r>
                      <a:r>
                        <a:rPr sz="800" dirty="0">
                          <a:latin typeface="Century Gothic"/>
                          <a:cs typeface="Century Gothic"/>
                        </a:rPr>
                        <a:t>ur</a:t>
                      </a:r>
                      <a:r>
                        <a:rPr sz="800" spc="5" dirty="0">
                          <a:latin typeface="Century Gothic"/>
                          <a:cs typeface="Century Gothic"/>
                        </a:rPr>
                        <a:t>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spc="-20" dirty="0">
                          <a:latin typeface="Century Gothic"/>
                          <a:cs typeface="Century Gothic"/>
                        </a:rPr>
                        <a:t>m</a:t>
                      </a:r>
                      <a:r>
                        <a:rPr sz="800" spc="10" dirty="0">
                          <a:latin typeface="Century Gothic"/>
                          <a:cs typeface="Century Gothic"/>
                        </a:rPr>
                        <a:t>s</a:t>
                      </a:r>
                      <a:r>
                        <a:rPr sz="800" dirty="0">
                          <a:latin typeface="Century Gothic"/>
                          <a:cs typeface="Century Gothic"/>
                        </a:rPr>
                        <a:t>,</a:t>
                      </a:r>
                      <a:r>
                        <a:rPr sz="800" spc="-10" dirty="0">
                          <a:latin typeface="Century Gothic"/>
                          <a:cs typeface="Century Gothic"/>
                        </a:rPr>
                        <a:t> t</a:t>
                      </a:r>
                      <a:r>
                        <a:rPr sz="800" dirty="0">
                          <a:latin typeface="Century Gothic"/>
                          <a:cs typeface="Century Gothic"/>
                        </a:rPr>
                        <a:t>o help </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a:t>
                      </a:r>
                      <a:r>
                        <a:rPr sz="800" spc="-10" dirty="0">
                          <a:latin typeface="Century Gothic"/>
                          <a:cs typeface="Century Gothic"/>
                        </a:rPr>
                        <a:t>nt</a:t>
                      </a:r>
                      <a:r>
                        <a:rPr sz="800" spc="10" dirty="0">
                          <a:latin typeface="Century Gothic"/>
                          <a:cs typeface="Century Gothic"/>
                        </a:rPr>
                        <a:t>i</a:t>
                      </a:r>
                      <a:r>
                        <a:rPr sz="800" spc="5" dirty="0">
                          <a:latin typeface="Century Gothic"/>
                          <a:cs typeface="Century Gothic"/>
                        </a:rPr>
                        <a:t>f</a:t>
                      </a:r>
                      <a:r>
                        <a:rPr sz="800" dirty="0">
                          <a:latin typeface="Century Gothic"/>
                          <a:cs typeface="Century Gothic"/>
                        </a:rPr>
                        <a:t>y </a:t>
                      </a:r>
                      <a:r>
                        <a:rPr sz="800" spc="-5" dirty="0">
                          <a:latin typeface="Century Gothic"/>
                          <a:cs typeface="Century Gothic"/>
                        </a:rPr>
                        <a:t>p</a:t>
                      </a:r>
                      <a:r>
                        <a:rPr sz="800" spc="5" dirty="0">
                          <a:latin typeface="Century Gothic"/>
                          <a:cs typeface="Century Gothic"/>
                        </a:rPr>
                        <a:t>r</a:t>
                      </a:r>
                      <a:r>
                        <a:rPr sz="800" spc="-5" dirty="0">
                          <a:latin typeface="Century Gothic"/>
                          <a:cs typeface="Century Gothic"/>
                        </a:rPr>
                        <a:t>o</a:t>
                      </a:r>
                      <a:r>
                        <a:rPr sz="800" spc="-10" dirty="0">
                          <a:latin typeface="Century Gothic"/>
                          <a:cs typeface="Century Gothic"/>
                        </a:rPr>
                        <a:t>g</a:t>
                      </a:r>
                      <a:r>
                        <a:rPr sz="800" spc="5" dirty="0">
                          <a:latin typeface="Century Gothic"/>
                          <a:cs typeface="Century Gothic"/>
                        </a:rPr>
                        <a:t>r</a:t>
                      </a:r>
                      <a:r>
                        <a:rPr sz="800" spc="-5" dirty="0">
                          <a:latin typeface="Century Gothic"/>
                          <a:cs typeface="Century Gothic"/>
                        </a:rPr>
                        <a:t>a</a:t>
                      </a:r>
                      <a:r>
                        <a:rPr sz="800" spc="-20" dirty="0">
                          <a:latin typeface="Century Gothic"/>
                          <a:cs typeface="Century Gothic"/>
                        </a:rPr>
                        <a:t>m</a:t>
                      </a:r>
                      <a:r>
                        <a:rPr sz="800" dirty="0">
                          <a:latin typeface="Century Gothic"/>
                          <a:cs typeface="Century Gothic"/>
                        </a:rPr>
                        <a:t>s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s</a:t>
                      </a:r>
                      <a:r>
                        <a:rPr sz="800" dirty="0">
                          <a:latin typeface="Century Gothic"/>
                          <a:cs typeface="Century Gothic"/>
                        </a:rPr>
                        <a:t>e</a:t>
                      </a:r>
                      <a:r>
                        <a:rPr sz="800" spc="5" dirty="0">
                          <a:latin typeface="Century Gothic"/>
                          <a:cs typeface="Century Gothic"/>
                        </a:rPr>
                        <a:t>r</a:t>
                      </a:r>
                      <a:r>
                        <a:rPr sz="800" spc="-10" dirty="0">
                          <a:latin typeface="Century Gothic"/>
                          <a:cs typeface="Century Gothic"/>
                        </a:rPr>
                        <a:t>v</a:t>
                      </a:r>
                      <a:r>
                        <a:rPr sz="800" spc="10" dirty="0">
                          <a:latin typeface="Century Gothic"/>
                          <a:cs typeface="Century Gothic"/>
                        </a:rPr>
                        <a:t>i</a:t>
                      </a:r>
                      <a:r>
                        <a:rPr sz="800" spc="5" dirty="0">
                          <a:latin typeface="Century Gothic"/>
                          <a:cs typeface="Century Gothic"/>
                        </a:rPr>
                        <a:t>c</a:t>
                      </a:r>
                      <a:r>
                        <a:rPr sz="800" dirty="0">
                          <a:latin typeface="Century Gothic"/>
                          <a:cs typeface="Century Gothic"/>
                        </a:rPr>
                        <a:t>es </a:t>
                      </a:r>
                      <a:r>
                        <a:rPr sz="800" spc="-20" dirty="0">
                          <a:latin typeface="Century Gothic"/>
                          <a:cs typeface="Century Gothic"/>
                        </a:rPr>
                        <a:t>t</a:t>
                      </a:r>
                      <a:r>
                        <a:rPr sz="800" dirty="0">
                          <a:latin typeface="Century Gothic"/>
                          <a:cs typeface="Century Gothic"/>
                        </a:rPr>
                        <a:t>o	</a:t>
                      </a:r>
                      <a:r>
                        <a:rPr sz="800" spc="-5" dirty="0">
                          <a:latin typeface="Century Gothic"/>
                          <a:cs typeface="Century Gothic"/>
                        </a:rPr>
                        <a:t>O</a:t>
                      </a:r>
                      <a:r>
                        <a:rPr sz="800" spc="5" dirty="0">
                          <a:latin typeface="Century Gothic"/>
                          <a:cs typeface="Century Gothic"/>
                        </a:rPr>
                        <a:t>r</a:t>
                      </a:r>
                      <a:r>
                        <a:rPr sz="800" spc="-10" dirty="0">
                          <a:latin typeface="Century Gothic"/>
                          <a:cs typeface="Century Gothic"/>
                        </a:rPr>
                        <a:t>g</a:t>
                      </a:r>
                      <a:r>
                        <a:rPr sz="800" spc="-5" dirty="0">
                          <a:latin typeface="Century Gothic"/>
                          <a:cs typeface="Century Gothic"/>
                        </a:rPr>
                        <a:t>a</a:t>
                      </a:r>
                      <a:r>
                        <a:rPr sz="800" dirty="0">
                          <a:latin typeface="Century Gothic"/>
                          <a:cs typeface="Century Gothic"/>
                        </a:rPr>
                        <a:t>n</a:t>
                      </a:r>
                      <a:r>
                        <a:rPr sz="800" spc="10" dirty="0">
                          <a:latin typeface="Century Gothic"/>
                          <a:cs typeface="Century Gothic"/>
                        </a:rPr>
                        <a:t>i</a:t>
                      </a:r>
                      <a:r>
                        <a:rPr sz="800" dirty="0">
                          <a:latin typeface="Century Gothic"/>
                          <a:cs typeface="Century Gothic"/>
                        </a:rPr>
                        <a:t>z</a:t>
                      </a:r>
                      <a:r>
                        <a:rPr sz="800" spc="-5" dirty="0">
                          <a:latin typeface="Century Gothic"/>
                          <a:cs typeface="Century Gothic"/>
                        </a:rPr>
                        <a:t>a</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o</a:t>
                      </a:r>
                      <a:r>
                        <a:rPr sz="800" dirty="0">
                          <a:latin typeface="Century Gothic"/>
                          <a:cs typeface="Century Gothic"/>
                        </a:rPr>
                        <a:t>n</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dirty="0">
                          <a:latin typeface="Century Gothic"/>
                          <a:cs typeface="Century Gothic"/>
                        </a:rPr>
                        <a:t>L</a:t>
                      </a:r>
                      <a:r>
                        <a:rPr sz="800" spc="-5" dirty="0">
                          <a:latin typeface="Century Gothic"/>
                          <a:cs typeface="Century Gothic"/>
                        </a:rPr>
                        <a:t>o</a:t>
                      </a:r>
                      <a:r>
                        <a:rPr sz="800" spc="5" dirty="0">
                          <a:latin typeface="Century Gothic"/>
                          <a:cs typeface="Century Gothic"/>
                        </a:rPr>
                        <a:t>c</a:t>
                      </a:r>
                      <a:r>
                        <a:rPr sz="800" spc="-5" dirty="0">
                          <a:latin typeface="Century Gothic"/>
                          <a:cs typeface="Century Gothic"/>
                        </a:rPr>
                        <a:t>a</a:t>
                      </a:r>
                      <a:r>
                        <a:rPr sz="800" dirty="0">
                          <a:latin typeface="Century Gothic"/>
                          <a:cs typeface="Century Gothic"/>
                        </a:rPr>
                        <a:t>l </a:t>
                      </a:r>
                      <a:r>
                        <a:rPr sz="800" spc="-5" dirty="0">
                          <a:latin typeface="Century Gothic"/>
                          <a:cs typeface="Century Gothic"/>
                        </a:rPr>
                        <a:t>a</a:t>
                      </a:r>
                      <a:r>
                        <a:rPr sz="800" dirty="0">
                          <a:latin typeface="Century Gothic"/>
                          <a:cs typeface="Century Gothic"/>
                        </a:rPr>
                        <a:t>nd</a:t>
                      </a:r>
                      <a:r>
                        <a:rPr sz="800" spc="-5" dirty="0">
                          <a:latin typeface="Century Gothic"/>
                          <a:cs typeface="Century Gothic"/>
                        </a:rPr>
                        <a:t> S</a:t>
                      </a:r>
                      <a:r>
                        <a:rPr sz="800" spc="-20" dirty="0">
                          <a:latin typeface="Century Gothic"/>
                          <a:cs typeface="Century Gothic"/>
                        </a:rPr>
                        <a:t>t</a:t>
                      </a:r>
                      <a:r>
                        <a:rPr sz="800" spc="-5" dirty="0">
                          <a:latin typeface="Century Gothic"/>
                          <a:cs typeface="Century Gothic"/>
                        </a:rPr>
                        <a:t>a</a:t>
                      </a:r>
                      <a:r>
                        <a:rPr sz="800" spc="-10" dirty="0">
                          <a:latin typeface="Century Gothic"/>
                          <a:cs typeface="Century Gothic"/>
                        </a:rPr>
                        <a:t>t</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E</a:t>
                      </a:r>
                      <a:r>
                        <a:rPr sz="800" dirty="0">
                          <a:latin typeface="Century Gothic"/>
                          <a:cs typeface="Century Gothic"/>
                        </a:rPr>
                        <a:t>le</a:t>
                      </a:r>
                      <a:r>
                        <a:rPr sz="800" spc="5" dirty="0">
                          <a:latin typeface="Century Gothic"/>
                          <a:cs typeface="Century Gothic"/>
                        </a:rPr>
                        <a:t>c</a:t>
                      </a:r>
                      <a:r>
                        <a:rPr sz="800" spc="-10" dirty="0">
                          <a:latin typeface="Century Gothic"/>
                          <a:cs typeface="Century Gothic"/>
                        </a:rPr>
                        <a:t>t</a:t>
                      </a:r>
                      <a:r>
                        <a:rPr sz="800" dirty="0">
                          <a:latin typeface="Century Gothic"/>
                          <a:cs typeface="Century Gothic"/>
                        </a:rPr>
                        <a:t>ed</a:t>
                      </a:r>
                      <a:r>
                        <a:rPr sz="800" spc="-5" dirty="0">
                          <a:latin typeface="Century Gothic"/>
                          <a:cs typeface="Century Gothic"/>
                        </a:rPr>
                        <a:t> O</a:t>
                      </a:r>
                      <a:r>
                        <a:rPr sz="800" spc="5" dirty="0">
                          <a:latin typeface="Century Gothic"/>
                          <a:cs typeface="Century Gothic"/>
                        </a:rPr>
                        <a:t>f</a:t>
                      </a:r>
                      <a:r>
                        <a:rPr sz="800" spc="-10" dirty="0">
                          <a:latin typeface="Century Gothic"/>
                          <a:cs typeface="Century Gothic"/>
                        </a:rPr>
                        <a:t>f</a:t>
                      </a:r>
                      <a:r>
                        <a:rPr sz="800" spc="10" dirty="0">
                          <a:latin typeface="Century Gothic"/>
                          <a:cs typeface="Century Gothic"/>
                        </a:rPr>
                        <a:t>i</a:t>
                      </a:r>
                      <a:r>
                        <a:rPr sz="800" spc="-10" dirty="0">
                          <a:latin typeface="Century Gothic"/>
                          <a:cs typeface="Century Gothic"/>
                        </a:rPr>
                        <a:t>c</a:t>
                      </a:r>
                      <a:r>
                        <a:rPr sz="800" spc="10" dirty="0">
                          <a:latin typeface="Century Gothic"/>
                          <a:cs typeface="Century Gothic"/>
                        </a:rPr>
                        <a:t>i</a:t>
                      </a:r>
                      <a:r>
                        <a:rPr sz="800" spc="-5" dirty="0">
                          <a:latin typeface="Century Gothic"/>
                          <a:cs typeface="Century Gothic"/>
                        </a:rPr>
                        <a:t>a</a:t>
                      </a:r>
                      <a:r>
                        <a:rPr sz="800" dirty="0">
                          <a:latin typeface="Century Gothic"/>
                          <a:cs typeface="Century Gothic"/>
                        </a:rPr>
                        <a:t>l</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P</a:t>
                      </a:r>
                      <a:r>
                        <a:rPr sz="800" dirty="0">
                          <a:latin typeface="Century Gothic"/>
                          <a:cs typeface="Century Gothic"/>
                        </a:rPr>
                        <a:t>h</a:t>
                      </a:r>
                      <a:r>
                        <a:rPr sz="800" spc="10" dirty="0">
                          <a:latin typeface="Century Gothic"/>
                          <a:cs typeface="Century Gothic"/>
                        </a:rPr>
                        <a:t>i</a:t>
                      </a:r>
                      <a:r>
                        <a:rPr sz="800" dirty="0">
                          <a:latin typeface="Century Gothic"/>
                          <a:cs typeface="Century Gothic"/>
                        </a:rPr>
                        <a:t>l</a:t>
                      </a:r>
                      <a:r>
                        <a:rPr sz="800" spc="-5" dirty="0">
                          <a:latin typeface="Century Gothic"/>
                          <a:cs typeface="Century Gothic"/>
                        </a:rPr>
                        <a:t>a</a:t>
                      </a:r>
                      <a:r>
                        <a:rPr sz="800" dirty="0">
                          <a:latin typeface="Century Gothic"/>
                          <a:cs typeface="Century Gothic"/>
                        </a:rPr>
                        <a:t>n</a:t>
                      </a:r>
                      <a:r>
                        <a:rPr sz="800" spc="-20" dirty="0">
                          <a:latin typeface="Century Gothic"/>
                          <a:cs typeface="Century Gothic"/>
                        </a:rPr>
                        <a:t>t</a:t>
                      </a:r>
                      <a:r>
                        <a:rPr sz="800" dirty="0">
                          <a:latin typeface="Century Gothic"/>
                          <a:cs typeface="Century Gothic"/>
                        </a:rPr>
                        <a:t>h</a:t>
                      </a:r>
                      <a:r>
                        <a:rPr sz="800" spc="5" dirty="0">
                          <a:latin typeface="Century Gothic"/>
                          <a:cs typeface="Century Gothic"/>
                        </a:rPr>
                        <a:t>r</a:t>
                      </a:r>
                      <a:r>
                        <a:rPr sz="800" spc="-5" dirty="0">
                          <a:latin typeface="Century Gothic"/>
                          <a:cs typeface="Century Gothic"/>
                        </a:rPr>
                        <a:t>op</a:t>
                      </a:r>
                      <a:r>
                        <a:rPr sz="800" dirty="0">
                          <a:latin typeface="Century Gothic"/>
                          <a:cs typeface="Century Gothic"/>
                        </a:rPr>
                        <a:t>ic le</a:t>
                      </a:r>
                      <a:r>
                        <a:rPr sz="800" spc="-10" dirty="0">
                          <a:latin typeface="Century Gothic"/>
                          <a:cs typeface="Century Gothic"/>
                        </a:rPr>
                        <a:t>v</a:t>
                      </a:r>
                      <a:r>
                        <a:rPr sz="800" dirty="0">
                          <a:latin typeface="Century Gothic"/>
                          <a:cs typeface="Century Gothic"/>
                        </a:rPr>
                        <a:t>e</a:t>
                      </a:r>
                      <a:r>
                        <a:rPr sz="800" spc="5" dirty="0">
                          <a:latin typeface="Century Gothic"/>
                          <a:cs typeface="Century Gothic"/>
                        </a:rPr>
                        <a:t>r</a:t>
                      </a:r>
                      <a:r>
                        <a:rPr sz="800" spc="-5" dirty="0">
                          <a:latin typeface="Century Gothic"/>
                          <a:cs typeface="Century Gothic"/>
                        </a:rPr>
                        <a:t>a</a:t>
                      </a:r>
                      <a:r>
                        <a:rPr sz="800" spc="-10" dirty="0">
                          <a:latin typeface="Century Gothic"/>
                          <a:cs typeface="Century Gothic"/>
                        </a:rPr>
                        <a:t>g</a:t>
                      </a:r>
                      <a:r>
                        <a:rPr sz="800" dirty="0">
                          <a:latin typeface="Century Gothic"/>
                          <a:cs typeface="Century Gothic"/>
                        </a:rPr>
                        <a:t>e</a:t>
                      </a:r>
                      <a:r>
                        <a:rPr sz="800" spc="5" dirty="0">
                          <a:latin typeface="Century Gothic"/>
                          <a:cs typeface="Century Gothic"/>
                        </a:rPr>
                        <a:t> </a:t>
                      </a:r>
                      <a:r>
                        <a:rPr sz="800" spc="-5" dirty="0">
                          <a:latin typeface="Century Gothic"/>
                          <a:cs typeface="Century Gothic"/>
                        </a:rPr>
                        <a:t>w</a:t>
                      </a:r>
                      <a:r>
                        <a:rPr sz="800" spc="10" dirty="0">
                          <a:latin typeface="Century Gothic"/>
                          <a:cs typeface="Century Gothic"/>
                        </a:rPr>
                        <a:t>i</a:t>
                      </a:r>
                      <a:r>
                        <a:rPr sz="800" spc="-5" dirty="0">
                          <a:latin typeface="Century Gothic"/>
                          <a:cs typeface="Century Gothic"/>
                        </a:rPr>
                        <a:t>t</a:t>
                      </a:r>
                      <a:r>
                        <a:rPr sz="800" dirty="0">
                          <a:latin typeface="Century Gothic"/>
                          <a:cs typeface="Century Gothic"/>
                        </a:rPr>
                        <a:t>h</a:t>
                      </a:r>
                      <a:r>
                        <a:rPr sz="800" spc="15" dirty="0">
                          <a:latin typeface="Century Gothic"/>
                          <a:cs typeface="Century Gothic"/>
                        </a:rPr>
                        <a:t> </a:t>
                      </a:r>
                      <a:r>
                        <a:rPr sz="800" spc="-35" dirty="0">
                          <a:latin typeface="Century Gothic"/>
                          <a:cs typeface="Century Gothic"/>
                        </a:rPr>
                        <a:t>(</a:t>
                      </a:r>
                      <a:r>
                        <a:rPr sz="800" spc="-5" dirty="0">
                          <a:latin typeface="Century Gothic"/>
                          <a:cs typeface="Century Gothic"/>
                        </a:rPr>
                        <a:t>p</a:t>
                      </a:r>
                      <a:r>
                        <a:rPr sz="800" spc="10" dirty="0">
                          <a:latin typeface="Century Gothic"/>
                          <a:cs typeface="Century Gothic"/>
                        </a:rPr>
                        <a:t>o</a:t>
                      </a:r>
                      <a:r>
                        <a:rPr sz="800" spc="-10" dirty="0">
                          <a:latin typeface="Century Gothic"/>
                          <a:cs typeface="Century Gothic"/>
                        </a:rPr>
                        <a:t>t</a:t>
                      </a:r>
                      <a:r>
                        <a:rPr sz="800" dirty="0">
                          <a:latin typeface="Century Gothic"/>
                          <a:cs typeface="Century Gothic"/>
                        </a:rPr>
                        <a:t>en</a:t>
                      </a:r>
                      <a:r>
                        <a:rPr sz="800" spc="-10" dirty="0">
                          <a:latin typeface="Century Gothic"/>
                          <a:cs typeface="Century Gothic"/>
                        </a:rPr>
                        <a:t>t</a:t>
                      </a:r>
                      <a:r>
                        <a:rPr sz="800" spc="10" dirty="0">
                          <a:latin typeface="Century Gothic"/>
                          <a:cs typeface="Century Gothic"/>
                        </a:rPr>
                        <a:t>i</a:t>
                      </a:r>
                      <a:r>
                        <a:rPr sz="800" spc="-5" dirty="0">
                          <a:latin typeface="Century Gothic"/>
                          <a:cs typeface="Century Gothic"/>
                        </a:rPr>
                        <a:t>a</a:t>
                      </a:r>
                      <a:r>
                        <a:rPr sz="800" dirty="0">
                          <a:latin typeface="Century Gothic"/>
                          <a:cs typeface="Century Gothic"/>
                        </a:rPr>
                        <a:t>l)</a:t>
                      </a:r>
                      <a:r>
                        <a:rPr sz="800" spc="-10" dirty="0">
                          <a:latin typeface="Century Gothic"/>
                          <a:cs typeface="Century Gothic"/>
                        </a:rPr>
                        <a:t> </a:t>
                      </a:r>
                      <a:r>
                        <a:rPr sz="800" spc="-5" dirty="0">
                          <a:latin typeface="Century Gothic"/>
                          <a:cs typeface="Century Gothic"/>
                        </a:rPr>
                        <a:t>p</a:t>
                      </a:r>
                      <a:r>
                        <a:rPr sz="800" spc="5" dirty="0">
                          <a:latin typeface="Century Gothic"/>
                          <a:cs typeface="Century Gothic"/>
                        </a:rPr>
                        <a:t>ar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	</a:t>
                      </a:r>
                      <a:r>
                        <a:rPr sz="800" spc="-5" dirty="0">
                          <a:latin typeface="Century Gothic"/>
                          <a:cs typeface="Century Gothic"/>
                        </a:rPr>
                        <a:t>pa</a:t>
                      </a:r>
                      <a:r>
                        <a:rPr sz="800" spc="5" dirty="0">
                          <a:latin typeface="Century Gothic"/>
                          <a:cs typeface="Century Gothic"/>
                        </a:rPr>
                        <a:t>r</a:t>
                      </a:r>
                      <a:r>
                        <a:rPr sz="800" spc="-10" dirty="0">
                          <a:latin typeface="Century Gothic"/>
                          <a:cs typeface="Century Gothic"/>
                        </a:rPr>
                        <a:t>t</a:t>
                      </a:r>
                      <a:r>
                        <a:rPr sz="800" dirty="0">
                          <a:latin typeface="Century Gothic"/>
                          <a:cs typeface="Century Gothic"/>
                        </a:rPr>
                        <a:t>ne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O</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r</a:t>
                      </a:r>
                      <a:r>
                        <a:rPr sz="800" spc="-5" dirty="0">
                          <a:latin typeface="Century Gothic"/>
                          <a:cs typeface="Century Gothic"/>
                        </a:rPr>
                        <a:t>s</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p</a:t>
                      </a:r>
                      <a:r>
                        <a:rPr sz="800" dirty="0">
                          <a:latin typeface="Century Gothic"/>
                          <a:cs typeface="Century Gothic"/>
                        </a:rPr>
                        <a:t>en</a:t>
                      </a:r>
                      <a:r>
                        <a:rPr sz="800" spc="-5" dirty="0">
                          <a:latin typeface="Century Gothic"/>
                          <a:cs typeface="Century Gothic"/>
                        </a:rPr>
                        <a:t>d</a:t>
                      </a:r>
                      <a:r>
                        <a:rPr sz="800" spc="10" dirty="0">
                          <a:latin typeface="Century Gothic"/>
                          <a:cs typeface="Century Gothic"/>
                        </a:rPr>
                        <a:t>i</a:t>
                      </a:r>
                      <a:r>
                        <a:rPr sz="800" spc="-10" dirty="0">
                          <a:latin typeface="Century Gothic"/>
                          <a:cs typeface="Century Gothic"/>
                        </a:rPr>
                        <a:t>n</a:t>
                      </a:r>
                      <a:r>
                        <a:rPr sz="800" dirty="0">
                          <a:latin typeface="Century Gothic"/>
                          <a:cs typeface="Century Gothic"/>
                        </a:rPr>
                        <a:t>g</a:t>
                      </a:r>
                      <a:r>
                        <a:rPr sz="800" spc="-5" dirty="0">
                          <a:latin typeface="Century Gothic"/>
                          <a:cs typeface="Century Gothic"/>
                        </a:rPr>
                        <a:t> o</a:t>
                      </a:r>
                      <a:r>
                        <a:rPr sz="800" dirty="0">
                          <a:latin typeface="Century Gothic"/>
                          <a:cs typeface="Century Gothic"/>
                        </a:rPr>
                        <a:t>n</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5" dirty="0">
                          <a:latin typeface="Century Gothic"/>
                          <a:cs typeface="Century Gothic"/>
                        </a:rPr>
                        <a:t> </a:t>
                      </a:r>
                      <a:r>
                        <a:rPr sz="800" dirty="0">
                          <a:latin typeface="Century Gothic"/>
                          <a:cs typeface="Century Gothic"/>
                        </a:rPr>
                        <a:t>nee</a:t>
                      </a:r>
                      <a:r>
                        <a:rPr sz="800" spc="-5" dirty="0">
                          <a:latin typeface="Century Gothic"/>
                          <a:cs typeface="Century Gothic"/>
                        </a:rPr>
                        <a:t>d</a:t>
                      </a:r>
                      <a:r>
                        <a:rPr sz="800" dirty="0">
                          <a:latin typeface="Century Gothic"/>
                          <a:cs typeface="Century Gothic"/>
                        </a:rPr>
                        <a:t>s </a:t>
                      </a:r>
                      <a:r>
                        <a:rPr sz="800" spc="-5" dirty="0">
                          <a:latin typeface="Century Gothic"/>
                          <a:cs typeface="Century Gothic"/>
                        </a:rPr>
                        <a:t>o</a:t>
                      </a:r>
                      <a:r>
                        <a:rPr sz="800" dirty="0">
                          <a:latin typeface="Century Gothic"/>
                          <a:cs typeface="Century Gothic"/>
                        </a:rPr>
                        <a:t>f</a:t>
                      </a:r>
                      <a:r>
                        <a:rPr sz="800" spc="-5" dirty="0">
                          <a:latin typeface="Century Gothic"/>
                          <a:cs typeface="Century Gothic"/>
                        </a:rPr>
                        <a:t> </a:t>
                      </a:r>
                      <a:r>
                        <a:rPr sz="800" spc="-10" dirty="0">
                          <a:latin typeface="Century Gothic"/>
                          <a:cs typeface="Century Gothic"/>
                        </a:rPr>
                        <a:t>t</a:t>
                      </a:r>
                      <a:r>
                        <a:rPr sz="800" dirty="0">
                          <a:latin typeface="Century Gothic"/>
                          <a:cs typeface="Century Gothic"/>
                        </a:rPr>
                        <a:t>he</a:t>
                      </a:r>
                      <a:r>
                        <a:rPr sz="800" spc="-10" dirty="0">
                          <a:latin typeface="Century Gothic"/>
                          <a:cs typeface="Century Gothic"/>
                        </a:rPr>
                        <a:t> </a:t>
                      </a:r>
                      <a:r>
                        <a:rPr sz="800" spc="10" dirty="0">
                          <a:latin typeface="Century Gothic"/>
                          <a:cs typeface="Century Gothic"/>
                        </a:rPr>
                        <a:t>i</a:t>
                      </a:r>
                      <a:r>
                        <a:rPr sz="800" dirty="0">
                          <a:latin typeface="Century Gothic"/>
                          <a:cs typeface="Century Gothic"/>
                        </a:rPr>
                        <a:t>n</a:t>
                      </a:r>
                      <a:r>
                        <a:rPr sz="800" spc="-5" dirty="0">
                          <a:latin typeface="Century Gothic"/>
                          <a:cs typeface="Century Gothic"/>
                        </a:rPr>
                        <a:t>d</a:t>
                      </a:r>
                      <a:r>
                        <a:rPr sz="800" dirty="0">
                          <a:latin typeface="Century Gothic"/>
                          <a:cs typeface="Century Gothic"/>
                        </a:rPr>
                        <a:t>u</a:t>
                      </a:r>
                      <a:r>
                        <a:rPr sz="800" spc="-5" dirty="0">
                          <a:latin typeface="Century Gothic"/>
                          <a:cs typeface="Century Gothic"/>
                        </a:rPr>
                        <a:t>s</a:t>
                      </a:r>
                      <a:r>
                        <a:rPr sz="800" spc="-20" dirty="0">
                          <a:latin typeface="Century Gothic"/>
                          <a:cs typeface="Century Gothic"/>
                        </a:rPr>
                        <a:t>t</a:t>
                      </a:r>
                      <a:r>
                        <a:rPr sz="800" spc="5" dirty="0">
                          <a:latin typeface="Century Gothic"/>
                          <a:cs typeface="Century Gothic"/>
                        </a:rPr>
                        <a:t>r</a:t>
                      </a:r>
                      <a:r>
                        <a:rPr sz="800" spc="-5" dirty="0">
                          <a:latin typeface="Century Gothic"/>
                          <a:cs typeface="Century Gothic"/>
                        </a:rPr>
                        <a:t>y</a:t>
                      </a:r>
                      <a:r>
                        <a:rPr sz="800" dirty="0">
                          <a:latin typeface="Century Gothic"/>
                          <a:cs typeface="Century Gothic"/>
                        </a:rPr>
                        <a:t>,</a:t>
                      </a:r>
                      <a:r>
                        <a:rPr sz="800" spc="-10" dirty="0">
                          <a:latin typeface="Century Gothic"/>
                          <a:cs typeface="Century Gothic"/>
                        </a:rPr>
                        <a:t> </a:t>
                      </a:r>
                      <a:r>
                        <a:rPr sz="800" spc="-5" dirty="0">
                          <a:latin typeface="Century Gothic"/>
                          <a:cs typeface="Century Gothic"/>
                        </a:rPr>
                        <a:t>s</a:t>
                      </a:r>
                      <a:r>
                        <a:rPr sz="800" dirty="0">
                          <a:latin typeface="Century Gothic"/>
                          <a:cs typeface="Century Gothic"/>
                        </a:rPr>
                        <a:t>h</a:t>
                      </a:r>
                      <a:r>
                        <a:rPr sz="800" spc="-5" dirty="0">
                          <a:latin typeface="Century Gothic"/>
                          <a:cs typeface="Century Gothic"/>
                        </a:rPr>
                        <a:t>o</a:t>
                      </a:r>
                      <a:r>
                        <a:rPr sz="800" dirty="0">
                          <a:latin typeface="Century Gothic"/>
                          <a:cs typeface="Century Gothic"/>
                        </a:rPr>
                        <a:t>uld</a:t>
                      </a:r>
                    </a:p>
                    <a:p>
                      <a:pPr marR="155575" algn="ctr">
                        <a:lnSpc>
                          <a:spcPct val="100000"/>
                        </a:lnSpc>
                        <a:spcBef>
                          <a:spcPts val="25"/>
                        </a:spcBef>
                      </a:pPr>
                      <a:r>
                        <a:rPr sz="800" spc="-5" dirty="0">
                          <a:latin typeface="Century Gothic"/>
                          <a:cs typeface="Century Gothic"/>
                        </a:rPr>
                        <a:t>b</a:t>
                      </a:r>
                      <a:r>
                        <a:rPr sz="800" dirty="0">
                          <a:latin typeface="Century Gothic"/>
                          <a:cs typeface="Century Gothic"/>
                        </a:rPr>
                        <a:t>e</a:t>
                      </a:r>
                      <a:r>
                        <a:rPr sz="800" spc="5" dirty="0">
                          <a:latin typeface="Century Gothic"/>
                          <a:cs typeface="Century Gothic"/>
                        </a:rPr>
                        <a:t> c</a:t>
                      </a:r>
                      <a:r>
                        <a:rPr sz="800" spc="-5" dirty="0">
                          <a:latin typeface="Century Gothic"/>
                          <a:cs typeface="Century Gothic"/>
                        </a:rPr>
                        <a:t>o</a:t>
                      </a:r>
                      <a:r>
                        <a:rPr sz="800" dirty="0">
                          <a:latin typeface="Century Gothic"/>
                          <a:cs typeface="Century Gothic"/>
                        </a:rPr>
                        <a:t>n</a:t>
                      </a:r>
                      <a:r>
                        <a:rPr sz="800" spc="-15" dirty="0">
                          <a:latin typeface="Century Gothic"/>
                          <a:cs typeface="Century Gothic"/>
                        </a:rPr>
                        <a:t>s</a:t>
                      </a:r>
                      <a:r>
                        <a:rPr sz="800" spc="10" dirty="0">
                          <a:latin typeface="Century Gothic"/>
                          <a:cs typeface="Century Gothic"/>
                        </a:rPr>
                        <a:t>i</a:t>
                      </a:r>
                      <a:r>
                        <a:rPr sz="800" spc="-5" dirty="0">
                          <a:latin typeface="Century Gothic"/>
                          <a:cs typeface="Century Gothic"/>
                        </a:rPr>
                        <a:t>d</a:t>
                      </a:r>
                      <a:r>
                        <a:rPr sz="800" dirty="0">
                          <a:latin typeface="Century Gothic"/>
                          <a:cs typeface="Century Gothic"/>
                        </a:rPr>
                        <a:t>e</a:t>
                      </a:r>
                      <a:r>
                        <a:rPr sz="800" spc="5" dirty="0">
                          <a:latin typeface="Century Gothic"/>
                          <a:cs typeface="Century Gothic"/>
                        </a:rPr>
                        <a:t>r</a:t>
                      </a:r>
                      <a:r>
                        <a:rPr sz="800" dirty="0">
                          <a:latin typeface="Century Gothic"/>
                          <a:cs typeface="Century Gothic"/>
                        </a:rPr>
                        <a:t>e</a:t>
                      </a:r>
                      <a:r>
                        <a:rPr sz="800" spc="-5" dirty="0">
                          <a:latin typeface="Century Gothic"/>
                          <a:cs typeface="Century Gothic"/>
                        </a:rPr>
                        <a:t>d</a:t>
                      </a:r>
                      <a:r>
                        <a:rPr sz="800" dirty="0">
                          <a:latin typeface="Century Gothic"/>
                          <a:cs typeface="Century Gothic"/>
                        </a:rPr>
                        <a:t>.</a:t>
                      </a:r>
                    </a:p>
                  </a:txBody>
                  <a:tcPr marL="0" marR="0" marT="0" marB="0">
                    <a:lnL w="7378">
                      <a:solidFill>
                        <a:srgbClr val="000000"/>
                      </a:solidFill>
                      <a:prstDash val="solid"/>
                    </a:lnL>
                    <a:lnT w="7378">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800" dirty="0">
                        <a:latin typeface="Century Gothic"/>
                        <a:cs typeface="Century Gothic"/>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98241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Advanced Manufacturing by Innovation and Design</a:t>
            </a:r>
          </a:p>
          <a:p>
            <a:r>
              <a:rPr lang="en-US" dirty="0"/>
              <a:t>Gail Brinkley – TAACCCT3 Program Coordinator Nashua Community College</a:t>
            </a:r>
          </a:p>
          <a:p>
            <a:r>
              <a:rPr lang="en-US" dirty="0"/>
              <a:t>Sustainability Planning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35" y="2721379"/>
            <a:ext cx="3795800" cy="732386"/>
          </a:xfrm>
          <a:prstGeom prst="rect">
            <a:avLst/>
          </a:prstGeom>
        </p:spPr>
      </p:pic>
      <p:pic>
        <p:nvPicPr>
          <p:cNvPr id="5" name="Picture 4"/>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2494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0"/>
            <a:ext cx="7086600" cy="2905125"/>
          </a:xfrm>
        </p:spPr>
        <p:txBody>
          <a:bodyPr>
            <a:normAutofit/>
          </a:bodyPr>
          <a:lstStyle/>
          <a:p>
            <a:pPr marL="82296" indent="0">
              <a:buNone/>
            </a:pPr>
            <a:endParaRPr lang="en-US" dirty="0"/>
          </a:p>
          <a:p>
            <a:pPr lvl="1">
              <a:buFont typeface="Courier New" panose="02070309020205020404" pitchFamily="49" charset="0"/>
              <a:buChar char="o"/>
            </a:pPr>
            <a:endParaRPr lang="en-US" dirty="0"/>
          </a:p>
        </p:txBody>
      </p:sp>
      <p:sp>
        <p:nvSpPr>
          <p:cNvPr id="2" name="Title 1"/>
          <p:cNvSpPr>
            <a:spLocks noGrp="1"/>
          </p:cNvSpPr>
          <p:nvPr>
            <p:ph type="title"/>
          </p:nvPr>
        </p:nvSpPr>
        <p:spPr>
          <a:xfrm>
            <a:off x="628650" y="1714500"/>
            <a:ext cx="5314950" cy="600075"/>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714500"/>
            <a:ext cx="6257925" cy="1143000"/>
          </a:xfrm>
          <a:prstGeom prst="rect">
            <a:avLst/>
          </a:prstGeom>
        </p:spPr>
      </p:pic>
      <p:graphicFrame>
        <p:nvGraphicFramePr>
          <p:cNvPr id="5" name="Table 4"/>
          <p:cNvGraphicFramePr>
            <a:graphicFrameLocks noGrp="1"/>
          </p:cNvGraphicFramePr>
          <p:nvPr>
            <p:extLst/>
          </p:nvPr>
        </p:nvGraphicFramePr>
        <p:xfrm>
          <a:off x="1038226" y="2854453"/>
          <a:ext cx="6581775" cy="3070098"/>
        </p:xfrm>
        <a:graphic>
          <a:graphicData uri="http://schemas.openxmlformats.org/drawingml/2006/table">
            <a:tbl>
              <a:tblPr firstRow="1" bandRow="1">
                <a:tableStyleId>{5C22544A-7EE6-4342-B048-85BDC9FD1C3A}</a:tableStyleId>
              </a:tblPr>
              <a:tblGrid>
                <a:gridCol w="2517775">
                  <a:extLst>
                    <a:ext uri="{9D8B030D-6E8A-4147-A177-3AD203B41FA5}">
                      <a16:colId xmlns:a16="http://schemas.microsoft.com/office/drawing/2014/main" val="1719908762"/>
                    </a:ext>
                  </a:extLst>
                </a:gridCol>
                <a:gridCol w="2032000">
                  <a:extLst>
                    <a:ext uri="{9D8B030D-6E8A-4147-A177-3AD203B41FA5}">
                      <a16:colId xmlns:a16="http://schemas.microsoft.com/office/drawing/2014/main" val="3943553768"/>
                    </a:ext>
                  </a:extLst>
                </a:gridCol>
                <a:gridCol w="2032000">
                  <a:extLst>
                    <a:ext uri="{9D8B030D-6E8A-4147-A177-3AD203B41FA5}">
                      <a16:colId xmlns:a16="http://schemas.microsoft.com/office/drawing/2014/main" val="1999938726"/>
                    </a:ext>
                  </a:extLst>
                </a:gridCol>
              </a:tblGrid>
              <a:tr h="672005">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Programs and program elements to be sustained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Evidence of success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Mechanisms to sustain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15771628"/>
                  </a:ext>
                </a:extLst>
              </a:tr>
              <a:tr h="1388369">
                <a:tc>
                  <a:txBody>
                    <a:bodyPr/>
                    <a:lstStyle/>
                    <a:p>
                      <a:r>
                        <a:rPr kumimoji="0" lang="en-US" sz="1200" b="1" kern="1200" dirty="0">
                          <a:solidFill>
                            <a:schemeClr val="dk1"/>
                          </a:solidFill>
                          <a:effectLst/>
                          <a:latin typeface="+mn-lt"/>
                          <a:ea typeface="+mn-ea"/>
                          <a:cs typeface="+mn-cs"/>
                        </a:rPr>
                        <a:t>Online and hybrid programs  - technology enhancement,</a:t>
                      </a:r>
                      <a:r>
                        <a:rPr kumimoji="0" lang="en-US" sz="1200" b="1" kern="1200" baseline="0" dirty="0">
                          <a:solidFill>
                            <a:schemeClr val="dk1"/>
                          </a:solidFill>
                          <a:effectLst/>
                          <a:latin typeface="+mn-lt"/>
                          <a:ea typeface="+mn-ea"/>
                          <a:cs typeface="+mn-cs"/>
                        </a:rPr>
                        <a:t> </a:t>
                      </a:r>
                      <a:r>
                        <a:rPr kumimoji="0" lang="en-US" sz="1200" b="1" kern="1200" dirty="0">
                          <a:solidFill>
                            <a:schemeClr val="dk1"/>
                          </a:solidFill>
                          <a:effectLst/>
                          <a:latin typeface="+mn-lt"/>
                          <a:ea typeface="+mn-ea"/>
                          <a:cs typeface="+mn-cs"/>
                        </a:rPr>
                        <a:t>including AS Degrees and new 1 year Metrology Certificate</a:t>
                      </a:r>
                      <a:endParaRPr lang="en-US" sz="1200" b="1" dirty="0"/>
                    </a:p>
                  </a:txBody>
                  <a:tcPr marL="68580" marR="68580" marT="34290" marB="34290"/>
                </a:tc>
                <a:tc>
                  <a:txBody>
                    <a:bodyPr/>
                    <a:lstStyle/>
                    <a:p>
                      <a:pPr lvl="0"/>
                      <a:r>
                        <a:rPr kumimoji="0" lang="en-US" sz="1200" b="1" kern="1200" dirty="0">
                          <a:solidFill>
                            <a:schemeClr val="dk1"/>
                          </a:solidFill>
                          <a:effectLst/>
                          <a:latin typeface="+mn-lt"/>
                          <a:ea typeface="+mn-ea"/>
                          <a:cs typeface="+mn-cs"/>
                        </a:rPr>
                        <a:t>Course Evaluations</a:t>
                      </a:r>
                    </a:p>
                    <a:p>
                      <a:pPr lvl="0"/>
                      <a:r>
                        <a:rPr kumimoji="0" lang="en-US" sz="1200" b="1" kern="1200" dirty="0">
                          <a:solidFill>
                            <a:schemeClr val="dk1"/>
                          </a:solidFill>
                          <a:effectLst/>
                          <a:latin typeface="+mn-lt"/>
                          <a:ea typeface="+mn-ea"/>
                          <a:cs typeface="+mn-cs"/>
                        </a:rPr>
                        <a:t>Retention Rate for online/hybrid/face-to-face</a:t>
                      </a:r>
                    </a:p>
                    <a:p>
                      <a:pPr lvl="0"/>
                      <a:r>
                        <a:rPr kumimoji="0" lang="en-US" sz="1200" b="1" kern="1200" dirty="0">
                          <a:solidFill>
                            <a:schemeClr val="dk1"/>
                          </a:solidFill>
                          <a:effectLst/>
                          <a:latin typeface="+mn-lt"/>
                          <a:ea typeface="+mn-ea"/>
                          <a:cs typeface="+mn-cs"/>
                        </a:rPr>
                        <a:t>Employer feedback</a:t>
                      </a:r>
                    </a:p>
                    <a:p>
                      <a:pPr lvl="0"/>
                      <a:r>
                        <a:rPr kumimoji="0" lang="en-US" sz="1200" b="1" kern="1200" dirty="0">
                          <a:solidFill>
                            <a:schemeClr val="dk1"/>
                          </a:solidFill>
                          <a:effectLst/>
                          <a:latin typeface="+mn-lt"/>
                          <a:ea typeface="+mn-ea"/>
                          <a:cs typeface="+mn-cs"/>
                        </a:rPr>
                        <a:t>Wage levels/job levels obtained by NCC grads</a:t>
                      </a:r>
                    </a:p>
                    <a:p>
                      <a:endParaRPr lang="en-US" sz="1400" dirty="0"/>
                    </a:p>
                  </a:txBody>
                  <a:tcPr marL="68580" marR="68580" marT="34290" marB="34290"/>
                </a:tc>
                <a:tc>
                  <a:txBody>
                    <a:bodyPr/>
                    <a:lstStyle/>
                    <a:p>
                      <a:pPr lvl="0"/>
                      <a:r>
                        <a:rPr kumimoji="0" lang="en-US" sz="1200" b="1" kern="1200" dirty="0">
                          <a:solidFill>
                            <a:schemeClr val="dk1"/>
                          </a:solidFill>
                          <a:effectLst/>
                          <a:latin typeface="+mn-lt"/>
                          <a:ea typeface="+mn-ea"/>
                          <a:cs typeface="+mn-cs"/>
                        </a:rPr>
                        <a:t>Regular part of college offerings as long as there is demand </a:t>
                      </a:r>
                    </a:p>
                    <a:p>
                      <a:pPr lvl="0"/>
                      <a:r>
                        <a:rPr kumimoji="0" lang="en-US" sz="1200" b="1" kern="1200" dirty="0">
                          <a:solidFill>
                            <a:schemeClr val="dk1"/>
                          </a:solidFill>
                          <a:effectLst/>
                          <a:latin typeface="+mn-lt"/>
                          <a:ea typeface="+mn-ea"/>
                          <a:cs typeface="+mn-cs"/>
                        </a:rPr>
                        <a:t>NIMS Accreditation (will help ongoing demand</a:t>
                      </a:r>
                      <a:r>
                        <a:rPr kumimoji="0" lang="en-US" sz="1400" kern="1200" dirty="0">
                          <a:solidFill>
                            <a:schemeClr val="dk1"/>
                          </a:solidFill>
                          <a:effectLst/>
                          <a:latin typeface="+mn-lt"/>
                          <a:ea typeface="+mn-ea"/>
                          <a:cs typeface="+mn-cs"/>
                        </a:rPr>
                        <a:t>)</a:t>
                      </a:r>
                    </a:p>
                  </a:txBody>
                  <a:tcPr marL="68580" marR="68580" marT="34290" marB="34290"/>
                </a:tc>
                <a:extLst>
                  <a:ext uri="{0D108BD9-81ED-4DB2-BD59-A6C34878D82A}">
                    <a16:rowId xmlns:a16="http://schemas.microsoft.com/office/drawing/2014/main" val="1467931313"/>
                  </a:ext>
                </a:extLst>
              </a:tr>
              <a:tr h="1009724">
                <a:tc>
                  <a:txBody>
                    <a:bodyPr/>
                    <a:lstStyle/>
                    <a:p>
                      <a:r>
                        <a:rPr kumimoji="0" lang="en-US" sz="1400" b="1" kern="1200" dirty="0">
                          <a:solidFill>
                            <a:schemeClr val="dk1"/>
                          </a:solidFill>
                          <a:effectLst/>
                          <a:latin typeface="+mn-lt"/>
                          <a:ea typeface="+mn-ea"/>
                          <a:cs typeface="+mn-cs"/>
                        </a:rPr>
                        <a:t>E</a:t>
                      </a:r>
                      <a:r>
                        <a:rPr kumimoji="0" lang="en-US" sz="1200" b="1" kern="1200" dirty="0">
                          <a:solidFill>
                            <a:schemeClr val="dk1"/>
                          </a:solidFill>
                          <a:effectLst/>
                          <a:latin typeface="+mn-lt"/>
                          <a:ea typeface="+mn-ea"/>
                          <a:cs typeface="+mn-cs"/>
                        </a:rPr>
                        <a:t>quipment – maintain and upgrade</a:t>
                      </a:r>
                      <a:endParaRPr lang="en-US" sz="1200" b="1" dirty="0"/>
                    </a:p>
                  </a:txBody>
                  <a:tcPr marL="68580" marR="68580" marT="34290" marB="34290"/>
                </a:tc>
                <a:tc>
                  <a:txBody>
                    <a:bodyPr/>
                    <a:lstStyle/>
                    <a:p>
                      <a:pPr lvl="0"/>
                      <a:r>
                        <a:rPr kumimoji="0" lang="en-US" sz="1200" b="1" kern="1200" dirty="0">
                          <a:solidFill>
                            <a:schemeClr val="dk1"/>
                          </a:solidFill>
                          <a:effectLst/>
                          <a:latin typeface="+mn-lt"/>
                          <a:ea typeface="+mn-ea"/>
                          <a:cs typeface="+mn-cs"/>
                        </a:rPr>
                        <a:t>Employer’s testimonials about equipment training being appropriate</a:t>
                      </a:r>
                    </a:p>
                  </a:txBody>
                  <a:tcPr marL="68580" marR="68580" marT="34290" marB="34290"/>
                </a:tc>
                <a:tc>
                  <a:txBody>
                    <a:bodyPr/>
                    <a:lstStyle/>
                    <a:p>
                      <a:pPr lvl="0"/>
                      <a:r>
                        <a:rPr kumimoji="0" lang="en-US" sz="1200" b="1" kern="1200" dirty="0">
                          <a:solidFill>
                            <a:schemeClr val="dk1"/>
                          </a:solidFill>
                          <a:effectLst/>
                          <a:latin typeface="+mn-lt"/>
                          <a:ea typeface="+mn-ea"/>
                          <a:cs typeface="+mn-cs"/>
                        </a:rPr>
                        <a:t>Cooperative partnerships with employers for upgrades</a:t>
                      </a:r>
                    </a:p>
                    <a:p>
                      <a:r>
                        <a:rPr kumimoji="0" lang="en-US" sz="1200" b="1" kern="1200" dirty="0">
                          <a:solidFill>
                            <a:schemeClr val="dk1"/>
                          </a:solidFill>
                          <a:effectLst/>
                          <a:latin typeface="+mn-lt"/>
                          <a:ea typeface="+mn-ea"/>
                          <a:cs typeface="+mn-cs"/>
                        </a:rPr>
                        <a:t>NH capital budget for upgrades</a:t>
                      </a:r>
                      <a:endParaRPr lang="en-US" sz="1200" b="1" dirty="0"/>
                    </a:p>
                  </a:txBody>
                  <a:tcPr marL="68580" marR="68580" marT="34290" marB="34290"/>
                </a:tc>
                <a:extLst>
                  <a:ext uri="{0D108BD9-81ED-4DB2-BD59-A6C34878D82A}">
                    <a16:rowId xmlns:a16="http://schemas.microsoft.com/office/drawing/2014/main" val="2131917983"/>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1" y="1866901"/>
            <a:ext cx="2800349" cy="752474"/>
          </a:xfrm>
          <a:prstGeom prst="rect">
            <a:avLst/>
          </a:prstGeom>
        </p:spPr>
      </p:pic>
      <p:pic>
        <p:nvPicPr>
          <p:cNvPr id="7" name="Picture 6"/>
          <p:cNvPicPr>
            <a:picLocks noChangeAspect="1"/>
          </p:cNvPicPr>
          <p:nvPr/>
        </p:nvPicPr>
        <p:blipFill>
          <a:blip r:embed="rId5"/>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9478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0"/>
            <a:ext cx="7086600" cy="2905125"/>
          </a:xfrm>
        </p:spPr>
        <p:txBody>
          <a:bodyPr>
            <a:normAutofit/>
          </a:bodyPr>
          <a:lstStyle/>
          <a:p>
            <a:pPr marL="82296" indent="0">
              <a:buNone/>
            </a:pPr>
            <a:endParaRPr lang="en-US" dirty="0"/>
          </a:p>
          <a:p>
            <a:pPr lvl="1">
              <a:buFont typeface="Courier New" panose="02070309020205020404" pitchFamily="49" charset="0"/>
              <a:buChar char="o"/>
            </a:pPr>
            <a:endParaRPr lang="en-US" dirty="0"/>
          </a:p>
        </p:txBody>
      </p:sp>
      <p:sp>
        <p:nvSpPr>
          <p:cNvPr id="2" name="Title 1"/>
          <p:cNvSpPr>
            <a:spLocks noGrp="1"/>
          </p:cNvSpPr>
          <p:nvPr>
            <p:ph type="title"/>
          </p:nvPr>
        </p:nvSpPr>
        <p:spPr>
          <a:xfrm>
            <a:off x="628650" y="1714500"/>
            <a:ext cx="5314950" cy="600075"/>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714500"/>
            <a:ext cx="6257925" cy="1143000"/>
          </a:xfrm>
          <a:prstGeom prst="rect">
            <a:avLst/>
          </a:prstGeom>
        </p:spPr>
      </p:pic>
      <p:graphicFrame>
        <p:nvGraphicFramePr>
          <p:cNvPr id="5" name="Table 4"/>
          <p:cNvGraphicFramePr>
            <a:graphicFrameLocks noGrp="1"/>
          </p:cNvGraphicFramePr>
          <p:nvPr>
            <p:extLst/>
          </p:nvPr>
        </p:nvGraphicFramePr>
        <p:xfrm>
          <a:off x="1038226" y="2854453"/>
          <a:ext cx="6581775" cy="2887291"/>
        </p:xfrm>
        <a:graphic>
          <a:graphicData uri="http://schemas.openxmlformats.org/drawingml/2006/table">
            <a:tbl>
              <a:tblPr firstRow="1" bandRow="1">
                <a:tableStyleId>{5C22544A-7EE6-4342-B048-85BDC9FD1C3A}</a:tableStyleId>
              </a:tblPr>
              <a:tblGrid>
                <a:gridCol w="2517775">
                  <a:extLst>
                    <a:ext uri="{9D8B030D-6E8A-4147-A177-3AD203B41FA5}">
                      <a16:colId xmlns:a16="http://schemas.microsoft.com/office/drawing/2014/main" val="1719908762"/>
                    </a:ext>
                  </a:extLst>
                </a:gridCol>
                <a:gridCol w="2032000">
                  <a:extLst>
                    <a:ext uri="{9D8B030D-6E8A-4147-A177-3AD203B41FA5}">
                      <a16:colId xmlns:a16="http://schemas.microsoft.com/office/drawing/2014/main" val="3943553768"/>
                    </a:ext>
                  </a:extLst>
                </a:gridCol>
                <a:gridCol w="2032000">
                  <a:extLst>
                    <a:ext uri="{9D8B030D-6E8A-4147-A177-3AD203B41FA5}">
                      <a16:colId xmlns:a16="http://schemas.microsoft.com/office/drawing/2014/main" val="1999938726"/>
                    </a:ext>
                  </a:extLst>
                </a:gridCol>
              </a:tblGrid>
              <a:tr h="460247">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Programs and program elements to be sustained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Evidence of success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Mechanisms to sustain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15771628"/>
                  </a:ext>
                </a:extLst>
              </a:tr>
              <a:tr h="1417320">
                <a:tc>
                  <a:txBody>
                    <a:bodyPr/>
                    <a:lstStyle/>
                    <a:p>
                      <a:r>
                        <a:rPr kumimoji="0" lang="en-US" sz="1200" b="1" kern="1200" dirty="0">
                          <a:solidFill>
                            <a:schemeClr val="dk1"/>
                          </a:solidFill>
                          <a:effectLst/>
                          <a:latin typeface="+mn-lt"/>
                          <a:ea typeface="+mn-ea"/>
                          <a:cs typeface="+mn-cs"/>
                        </a:rPr>
                        <a:t>Navigators (recruitment, retention, job placement, marketing)</a:t>
                      </a:r>
                      <a:endParaRPr lang="en-US" sz="1200" b="1" dirty="0"/>
                    </a:p>
                  </a:txBody>
                  <a:tcPr marL="68580" marR="68580" marT="34290" marB="34290"/>
                </a:tc>
                <a:tc>
                  <a:txBody>
                    <a:bodyPr/>
                    <a:lstStyle/>
                    <a:p>
                      <a:pPr marL="0" marR="0" lvl="0" indent="0">
                        <a:spcBef>
                          <a:spcPts val="0"/>
                        </a:spcBef>
                        <a:spcAft>
                          <a:spcPts val="0"/>
                        </a:spcAft>
                        <a:buFontTx/>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ROI –instructor survey </a:t>
                      </a:r>
                    </a:p>
                    <a:p>
                      <a:pPr marL="0" marR="0" lvl="0" indent="0">
                        <a:spcBef>
                          <a:spcPts val="0"/>
                        </a:spcBef>
                        <a:spcAft>
                          <a:spcPts val="0"/>
                        </a:spcAft>
                        <a:buFontTx/>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Student survey </a:t>
                      </a:r>
                    </a:p>
                    <a:p>
                      <a:pPr marL="0" marR="0" lvl="0" indent="0">
                        <a:spcBef>
                          <a:spcPts val="0"/>
                        </a:spcBef>
                        <a:spcAft>
                          <a:spcPts val="0"/>
                        </a:spcAft>
                        <a:buFontTx/>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Retention compare to other programs (that do not have navigators)</a:t>
                      </a:r>
                    </a:p>
                    <a:p>
                      <a:pPr marL="0" marR="0" lvl="0" indent="0">
                        <a:spcBef>
                          <a:spcPts val="0"/>
                        </a:spcBef>
                        <a:spcAft>
                          <a:spcPts val="0"/>
                        </a:spcAft>
                        <a:buFontTx/>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that shows fall-&gt;spring retention increase</a:t>
                      </a: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lvl="0"/>
                      <a:r>
                        <a:rPr kumimoji="0" lang="en-US" sz="1200" b="1" kern="1200" dirty="0">
                          <a:solidFill>
                            <a:schemeClr val="dk1"/>
                          </a:solidFill>
                          <a:effectLst/>
                          <a:latin typeface="+mn-lt"/>
                          <a:ea typeface="+mn-ea"/>
                          <a:cs typeface="+mn-cs"/>
                        </a:rPr>
                        <a:t>Supported by Perkins Grant (for all programs)</a:t>
                      </a:r>
                    </a:p>
                  </a:txBody>
                  <a:tcPr marL="68580" marR="68580" marT="34290" marB="34290"/>
                </a:tc>
                <a:extLst>
                  <a:ext uri="{0D108BD9-81ED-4DB2-BD59-A6C34878D82A}">
                    <a16:rowId xmlns:a16="http://schemas.microsoft.com/office/drawing/2014/main" val="1467931313"/>
                  </a:ext>
                </a:extLst>
              </a:tr>
              <a:tr h="1009724">
                <a:tc>
                  <a:txBody>
                    <a:bodyPr/>
                    <a:lstStyle/>
                    <a:p>
                      <a:r>
                        <a:rPr kumimoji="0" lang="en-US" sz="1200" b="1" kern="1200" dirty="0">
                          <a:solidFill>
                            <a:schemeClr val="dk1"/>
                          </a:solidFill>
                          <a:effectLst/>
                          <a:latin typeface="+mn-lt"/>
                          <a:ea typeface="+mn-ea"/>
                          <a:cs typeface="+mn-cs"/>
                        </a:rPr>
                        <a:t>Lab assistants</a:t>
                      </a:r>
                      <a:endParaRPr lang="en-US" sz="1200" b="1" dirty="0"/>
                    </a:p>
                  </a:txBody>
                  <a:tcPr marL="68580" marR="68580" marT="34290" marB="34290"/>
                </a:tc>
                <a:tc>
                  <a:txBody>
                    <a:bodyPr/>
                    <a:lstStyle/>
                    <a:p>
                      <a:pPr lvl="0"/>
                      <a:r>
                        <a:rPr kumimoji="0" lang="en-US" sz="1200" b="1" kern="1200" dirty="0">
                          <a:solidFill>
                            <a:schemeClr val="dk1"/>
                          </a:solidFill>
                          <a:effectLst/>
                          <a:latin typeface="+mn-lt"/>
                          <a:ea typeface="+mn-ea"/>
                          <a:cs typeface="+mn-cs"/>
                        </a:rPr>
                        <a:t>Ability to accommodate higher numbers of students through labs – better machine utilization</a:t>
                      </a:r>
                    </a:p>
                  </a:txBody>
                  <a:tcPr marL="68580" marR="68580" marT="34290" marB="34290"/>
                </a:tc>
                <a:tc>
                  <a:txBody>
                    <a:bodyPr/>
                    <a:lstStyle/>
                    <a:p>
                      <a:pPr lvl="0"/>
                      <a:r>
                        <a:rPr lang="en-US" sz="1200" b="1" dirty="0"/>
                        <a:t>Integrate</a:t>
                      </a:r>
                      <a:r>
                        <a:rPr lang="en-US" sz="1200" b="1" baseline="0" dirty="0"/>
                        <a:t> into college operating budget</a:t>
                      </a:r>
                      <a:endParaRPr lang="en-US" sz="1200" b="1" dirty="0"/>
                    </a:p>
                  </a:txBody>
                  <a:tcPr marL="68580" marR="68580" marT="34290" marB="34290"/>
                </a:tc>
                <a:extLst>
                  <a:ext uri="{0D108BD9-81ED-4DB2-BD59-A6C34878D82A}">
                    <a16:rowId xmlns:a16="http://schemas.microsoft.com/office/drawing/2014/main" val="2131917983"/>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1" y="1866901"/>
            <a:ext cx="2800349" cy="752474"/>
          </a:xfrm>
          <a:prstGeom prst="rect">
            <a:avLst/>
          </a:prstGeom>
        </p:spPr>
      </p:pic>
      <p:pic>
        <p:nvPicPr>
          <p:cNvPr id="7" name="Picture 6"/>
          <p:cNvPicPr>
            <a:picLocks noChangeAspect="1"/>
          </p:cNvPicPr>
          <p:nvPr/>
        </p:nvPicPr>
        <p:blipFill>
          <a:blip r:embed="rId5"/>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53415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CS-Powerpoint-Template-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28700"/>
            <a:ext cx="6858000" cy="4800600"/>
          </a:xfrm>
          <a:prstGeom prst="rect">
            <a:avLst/>
          </a:prstGeom>
        </p:spPr>
      </p:pic>
      <p:sp>
        <p:nvSpPr>
          <p:cNvPr id="3" name="Title 2"/>
          <p:cNvSpPr>
            <a:spLocks noGrp="1"/>
          </p:cNvSpPr>
          <p:nvPr>
            <p:ph type="ctrTitle"/>
          </p:nvPr>
        </p:nvSpPr>
        <p:spPr>
          <a:xfrm>
            <a:off x="1657350" y="1613015"/>
            <a:ext cx="5829300" cy="644219"/>
          </a:xfrm>
        </p:spPr>
        <p:txBody>
          <a:bodyPr>
            <a:normAutofit fontScale="90000"/>
          </a:bodyPr>
          <a:lstStyle/>
          <a:p>
            <a:pPr lvl="0"/>
            <a:r>
              <a:rPr lang="en-US" dirty="0"/>
              <a:t>LINCS Sustainability</a:t>
            </a:r>
          </a:p>
        </p:txBody>
      </p:sp>
      <p:sp>
        <p:nvSpPr>
          <p:cNvPr id="5" name="Title 2"/>
          <p:cNvSpPr txBox="1">
            <a:spLocks/>
          </p:cNvSpPr>
          <p:nvPr/>
        </p:nvSpPr>
        <p:spPr>
          <a:xfrm>
            <a:off x="1657350" y="2246150"/>
            <a:ext cx="5829300" cy="1102519"/>
          </a:xfrm>
          <a:prstGeom prst="rect">
            <a:avLst/>
          </a:prstGeom>
        </p:spPr>
        <p:txBody>
          <a:bodyPr vert="horz" lIns="68580" tIns="34290" rIns="68580" bIns="3429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solidFill>
                  <a:prstClr val="black"/>
                </a:solidFill>
              </a:rPr>
              <a:t>What are you sustaining (planning to or know you are in fact sustaining)?</a:t>
            </a:r>
          </a:p>
        </p:txBody>
      </p:sp>
      <p:sp>
        <p:nvSpPr>
          <p:cNvPr id="6" name="Title 2"/>
          <p:cNvSpPr txBox="1">
            <a:spLocks/>
          </p:cNvSpPr>
          <p:nvPr/>
        </p:nvSpPr>
        <p:spPr>
          <a:xfrm>
            <a:off x="1450731" y="3697480"/>
            <a:ext cx="6242538" cy="1102519"/>
          </a:xfrm>
          <a:prstGeom prst="rect">
            <a:avLst/>
          </a:prstGeom>
        </p:spPr>
        <p:txBody>
          <a:bodyPr vert="horz" lIns="68580" tIns="34290" rIns="68580" bIns="3429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i="1" dirty="0">
                <a:solidFill>
                  <a:prstClr val="black"/>
                </a:solidFill>
              </a:rPr>
              <a:t>We will continue to offer education and certifications in Supply Chain Management.</a:t>
            </a:r>
          </a:p>
        </p:txBody>
      </p:sp>
      <p:cxnSp>
        <p:nvCxnSpPr>
          <p:cNvPr id="7" name="Straight Connector 6"/>
          <p:cNvCxnSpPr/>
          <p:nvPr/>
        </p:nvCxnSpPr>
        <p:spPr>
          <a:xfrm flipV="1">
            <a:off x="3187211" y="3479491"/>
            <a:ext cx="2769578" cy="11085"/>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18025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CS-Powerpoint-Template-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28700"/>
            <a:ext cx="6858000" cy="4800600"/>
          </a:xfrm>
          <a:prstGeom prst="rect">
            <a:avLst/>
          </a:prstGeom>
        </p:spPr>
      </p:pic>
      <p:sp>
        <p:nvSpPr>
          <p:cNvPr id="3" name="Title 2"/>
          <p:cNvSpPr>
            <a:spLocks noGrp="1"/>
          </p:cNvSpPr>
          <p:nvPr>
            <p:ph type="ctrTitle"/>
          </p:nvPr>
        </p:nvSpPr>
        <p:spPr>
          <a:xfrm>
            <a:off x="1657350" y="1613015"/>
            <a:ext cx="5829300" cy="644219"/>
          </a:xfrm>
        </p:spPr>
        <p:txBody>
          <a:bodyPr>
            <a:normAutofit fontScale="90000"/>
          </a:bodyPr>
          <a:lstStyle/>
          <a:p>
            <a:pPr lvl="0"/>
            <a:r>
              <a:rPr lang="en-US" dirty="0"/>
              <a:t>LINCS Sustainability</a:t>
            </a:r>
          </a:p>
        </p:txBody>
      </p:sp>
      <p:sp>
        <p:nvSpPr>
          <p:cNvPr id="5" name="Title 2"/>
          <p:cNvSpPr txBox="1">
            <a:spLocks/>
          </p:cNvSpPr>
          <p:nvPr/>
        </p:nvSpPr>
        <p:spPr>
          <a:xfrm>
            <a:off x="1657350" y="2246150"/>
            <a:ext cx="5829300" cy="1102519"/>
          </a:xfrm>
          <a:prstGeom prst="rect">
            <a:avLst/>
          </a:prstGeom>
        </p:spPr>
        <p:txBody>
          <a:bodyPr vert="horz" lIns="68580" tIns="34290" rIns="68580" bIns="3429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solidFill>
                  <a:prstClr val="black"/>
                </a:solidFill>
              </a:rPr>
              <a:t>What are your next steps after the SVI (next three months)?</a:t>
            </a:r>
          </a:p>
        </p:txBody>
      </p:sp>
      <p:sp>
        <p:nvSpPr>
          <p:cNvPr id="6" name="Title 2"/>
          <p:cNvSpPr txBox="1">
            <a:spLocks/>
          </p:cNvSpPr>
          <p:nvPr/>
        </p:nvSpPr>
        <p:spPr>
          <a:xfrm>
            <a:off x="832758" y="3697479"/>
            <a:ext cx="7568293" cy="1485587"/>
          </a:xfrm>
          <a:prstGeom prst="rect">
            <a:avLst/>
          </a:prstGeom>
        </p:spPr>
        <p:txBody>
          <a:bodyPr vert="horz" lIns="68580" tIns="34290" rIns="68580" bIns="3429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i="1" dirty="0">
                <a:solidFill>
                  <a:prstClr val="black"/>
                </a:solidFill>
              </a:rPr>
              <a:t>In the coming months, we will work with our industry partner to streamline the certification exam process; select a payment system; and ensure that technology is configured for post-grant enrollment. We will also prepare outreach plans.</a:t>
            </a:r>
          </a:p>
        </p:txBody>
      </p:sp>
      <p:cxnSp>
        <p:nvCxnSpPr>
          <p:cNvPr id="7" name="Straight Connector 6"/>
          <p:cNvCxnSpPr/>
          <p:nvPr/>
        </p:nvCxnSpPr>
        <p:spPr>
          <a:xfrm flipV="1">
            <a:off x="3187211" y="3479491"/>
            <a:ext cx="2769578" cy="11085"/>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24027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2" name="Title 1"/>
          <p:cNvSpPr>
            <a:spLocks noGrp="1"/>
          </p:cNvSpPr>
          <p:nvPr>
            <p:ph type="title"/>
          </p:nvPr>
        </p:nvSpPr>
        <p:spPr>
          <a:xfrm>
            <a:off x="640691" y="1585139"/>
            <a:ext cx="7886700" cy="994172"/>
          </a:xfrm>
        </p:spPr>
        <p:txBody>
          <a:bodyPr/>
          <a:lstStyle/>
          <a:p>
            <a:pPr algn="ctr"/>
            <a:r>
              <a:rPr lang="en-US" b="1" dirty="0"/>
              <a:t>Employer Engagement</a:t>
            </a:r>
          </a:p>
        </p:txBody>
      </p:sp>
      <p:sp>
        <p:nvSpPr>
          <p:cNvPr id="3" name="Content Placeholder 2"/>
          <p:cNvSpPr>
            <a:spLocks noGrp="1"/>
          </p:cNvSpPr>
          <p:nvPr>
            <p:ph sz="half" idx="1"/>
          </p:nvPr>
        </p:nvSpPr>
        <p:spPr>
          <a:xfrm>
            <a:off x="640691" y="2658278"/>
            <a:ext cx="3886200" cy="3263504"/>
          </a:xfrm>
        </p:spPr>
        <p:txBody>
          <a:bodyPr/>
          <a:lstStyle/>
          <a:p>
            <a:r>
              <a:rPr lang="en-US" b="1" dirty="0"/>
              <a:t>Advisory Board</a:t>
            </a:r>
          </a:p>
          <a:p>
            <a:r>
              <a:rPr lang="en-US" b="1" dirty="0"/>
              <a:t>Facility Tours</a:t>
            </a:r>
          </a:p>
          <a:p>
            <a:r>
              <a:rPr lang="en-US" b="1" dirty="0"/>
              <a:t>Instructors and Presenters</a:t>
            </a:r>
          </a:p>
          <a:p>
            <a:r>
              <a:rPr lang="en-US" b="1" dirty="0"/>
              <a:t>Job Postings</a:t>
            </a:r>
          </a:p>
          <a:p>
            <a:r>
              <a:rPr lang="en-US" b="1" dirty="0"/>
              <a:t>Interviews and Job Placement</a:t>
            </a:r>
          </a:p>
          <a:p>
            <a:endParaRPr lang="en-US" b="1" dirty="0"/>
          </a:p>
          <a:p>
            <a:endParaRPr lang="en-US" dirty="0"/>
          </a:p>
          <a:p>
            <a:endParaRPr lang="en-US" dirty="0"/>
          </a:p>
        </p:txBody>
      </p:sp>
      <p:sp>
        <p:nvSpPr>
          <p:cNvPr id="7" name="Content Placeholder 6"/>
          <p:cNvSpPr>
            <a:spLocks noGrp="1"/>
          </p:cNvSpPr>
          <p:nvPr>
            <p:ph sz="half" idx="2"/>
          </p:nvPr>
        </p:nvSpPr>
        <p:spPr>
          <a:xfrm>
            <a:off x="4607206" y="2658278"/>
            <a:ext cx="3886200" cy="3263504"/>
          </a:xfrm>
        </p:spPr>
        <p:txBody>
          <a:bodyPr/>
          <a:lstStyle/>
          <a:p>
            <a:r>
              <a:rPr lang="en-US" b="1" dirty="0"/>
              <a:t>Advisory Board Meetings</a:t>
            </a:r>
          </a:p>
          <a:p>
            <a:r>
              <a:rPr lang="en-US" b="1" dirty="0"/>
              <a:t>Employer Outreach</a:t>
            </a:r>
          </a:p>
          <a:p>
            <a:r>
              <a:rPr lang="en-US" b="1" dirty="0"/>
              <a:t>Campus Tours</a:t>
            </a:r>
          </a:p>
          <a:p>
            <a:r>
              <a:rPr lang="en-US" b="1" dirty="0"/>
              <a:t>Mailing Lists</a:t>
            </a:r>
          </a:p>
          <a:p>
            <a:r>
              <a:rPr lang="en-US" b="1" dirty="0"/>
              <a:t>Access to Students/Graduates</a:t>
            </a:r>
          </a:p>
          <a:p>
            <a:endParaRPr lang="en-US" dirty="0"/>
          </a:p>
        </p:txBody>
      </p:sp>
      <p:pic>
        <p:nvPicPr>
          <p:cNvPr id="5"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782" y="5399556"/>
            <a:ext cx="1233218" cy="6011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2989119" cy="792695"/>
          </a:xfrm>
          <a:prstGeom prst="rect">
            <a:avLst/>
          </a:prstGeom>
        </p:spPr>
      </p:pic>
      <p:pic>
        <p:nvPicPr>
          <p:cNvPr id="8" name="Picture 7"/>
          <p:cNvPicPr>
            <a:picLocks noChangeAspect="1"/>
          </p:cNvPicPr>
          <p:nvPr/>
        </p:nvPicPr>
        <p:blipFill>
          <a:blip r:embed="rId5"/>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37821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79" y="5185105"/>
            <a:ext cx="6996521" cy="572045"/>
          </a:xfrm>
          <a:prstGeom prst="rect">
            <a:avLst/>
          </a:prstGeom>
        </p:spPr>
      </p:pic>
      <p:sp>
        <p:nvSpPr>
          <p:cNvPr id="5" name="Rectangle 4"/>
          <p:cNvSpPr/>
          <p:nvPr/>
        </p:nvSpPr>
        <p:spPr>
          <a:xfrm>
            <a:off x="1077686" y="2405199"/>
            <a:ext cx="7615646" cy="1685077"/>
          </a:xfrm>
          <a:prstGeom prst="rect">
            <a:avLst/>
          </a:prstGeom>
        </p:spPr>
        <p:txBody>
          <a:bodyPr wrap="square">
            <a:spAutoFit/>
          </a:bodyPr>
          <a:lstStyle/>
          <a:p>
            <a:pPr marL="257175" indent="-257175" defTabSz="685800">
              <a:buFont typeface="Symbol" panose="05050102010706020507" pitchFamily="18" charset="2"/>
              <a:buChar char=""/>
            </a:pPr>
            <a:r>
              <a:rPr lang="en-US" sz="1350" dirty="0">
                <a:solidFill>
                  <a:prstClr val="black"/>
                </a:solidFill>
                <a:ea typeface="Calibri" panose="020F0502020204030204" pitchFamily="34" charset="0"/>
                <a:cs typeface="Times New Roman" panose="02020603050405020304" pitchFamily="18" charset="0"/>
              </a:rPr>
              <a:t>What are you sustaining (planning to or know you are in fact sustaining)?</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Health Information Technology program (A.A.S and Certificates)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Alternative Energy (A.A.S and Certificates)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Agriculture/Horticulture (A.A.S and Certificates)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College Readiness Program – AEL/Tutoring/College Prep</a:t>
            </a:r>
          </a:p>
          <a:p>
            <a:pPr lvl="1" defTabSz="685800"/>
            <a:endParaRPr lang="en-US" sz="1500" dirty="0">
              <a:solidFill>
                <a:prstClr val="black"/>
              </a:solidFill>
              <a:ea typeface="Calibri" panose="020F0502020204030204" pitchFamily="34" charset="0"/>
              <a:cs typeface="Times New Roman" panose="02020603050405020304" pitchFamily="18" charset="0"/>
            </a:endParaRPr>
          </a:p>
          <a:p>
            <a:pPr marL="257175" indent="-257175" defTabSz="685800">
              <a:buFont typeface="Symbol" panose="05050102010706020507" pitchFamily="18" charset="2"/>
              <a:buChar char=""/>
            </a:pPr>
            <a:endParaRPr lang="en-US" sz="1500" dirty="0">
              <a:solidFill>
                <a:prstClr val="black"/>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76" y="1060269"/>
            <a:ext cx="2348102" cy="998765"/>
          </a:xfrm>
          <a:prstGeom prst="rect">
            <a:avLst/>
          </a:prstGeom>
        </p:spPr>
      </p:pic>
      <p:pic>
        <p:nvPicPr>
          <p:cNvPr id="6" name="Picture 5"/>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40716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79" y="5185105"/>
            <a:ext cx="6996521" cy="572045"/>
          </a:xfrm>
          <a:prstGeom prst="rect">
            <a:avLst/>
          </a:prstGeom>
        </p:spPr>
      </p:pic>
      <p:sp>
        <p:nvSpPr>
          <p:cNvPr id="5" name="Rectangle 4"/>
          <p:cNvSpPr/>
          <p:nvPr/>
        </p:nvSpPr>
        <p:spPr>
          <a:xfrm>
            <a:off x="1077686" y="2405199"/>
            <a:ext cx="7615646" cy="2146742"/>
          </a:xfrm>
          <a:prstGeom prst="rect">
            <a:avLst/>
          </a:prstGeom>
        </p:spPr>
        <p:txBody>
          <a:bodyPr wrap="square">
            <a:spAutoFit/>
          </a:bodyPr>
          <a:lstStyle/>
          <a:p>
            <a:pPr marL="257175" indent="-257175" defTabSz="685800">
              <a:buFont typeface="Symbol" panose="05050102010706020507" pitchFamily="18" charset="2"/>
              <a:buChar char=""/>
            </a:pPr>
            <a:r>
              <a:rPr lang="en-US" sz="1350" dirty="0">
                <a:solidFill>
                  <a:prstClr val="black"/>
                </a:solidFill>
                <a:ea typeface="Calibri" panose="020F0502020204030204" pitchFamily="34" charset="0"/>
                <a:cs typeface="Times New Roman" panose="02020603050405020304" pitchFamily="18" charset="0"/>
              </a:rPr>
              <a:t>What are you next steps after the SVI (next three months)?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Our team will meet to begin discussing the steps needed </a:t>
            </a:r>
            <a:r>
              <a:rPr lang="en-US" sz="1500">
                <a:solidFill>
                  <a:prstClr val="black"/>
                </a:solidFill>
                <a:ea typeface="Calibri" panose="020F0502020204030204" pitchFamily="34" charset="0"/>
                <a:cs typeface="Times New Roman" panose="02020603050405020304" pitchFamily="18" charset="0"/>
              </a:rPr>
              <a:t>to  develop </a:t>
            </a:r>
            <a:r>
              <a:rPr lang="en-US" sz="1500" dirty="0">
                <a:solidFill>
                  <a:prstClr val="black"/>
                </a:solidFill>
                <a:ea typeface="Calibri" panose="020F0502020204030204" pitchFamily="34" charset="0"/>
                <a:cs typeface="Times New Roman" panose="02020603050405020304" pitchFamily="18" charset="0"/>
              </a:rPr>
              <a:t>the plan to tie into our strategic plan.</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We will determine who will take specific actions.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We will seek opportunity to secure the support of our stakeholders.</a:t>
            </a:r>
          </a:p>
          <a:p>
            <a:pPr marL="600075" lvl="1" indent="-257175" defTabSz="685800">
              <a:buFont typeface="Wingdings" panose="05000000000000000000" pitchFamily="2" charset="2"/>
              <a:buChar char="Ø"/>
            </a:pPr>
            <a:r>
              <a:rPr lang="en-US" sz="1500" dirty="0">
                <a:solidFill>
                  <a:prstClr val="black"/>
                </a:solidFill>
                <a:ea typeface="Calibri" panose="020F0502020204030204" pitchFamily="34" charset="0"/>
                <a:cs typeface="Times New Roman" panose="02020603050405020304" pitchFamily="18" charset="0"/>
              </a:rPr>
              <a:t>We will document our steps in order to stay focused and our efforts become a permanent part of our institution. </a:t>
            </a:r>
          </a:p>
          <a:p>
            <a:pPr marL="600075" lvl="1" indent="-257175" defTabSz="685800">
              <a:buFont typeface="Wingdings" panose="05000000000000000000" pitchFamily="2" charset="2"/>
              <a:buChar char="Ø"/>
            </a:pPr>
            <a:endParaRPr lang="en-US" sz="1500" dirty="0">
              <a:solidFill>
                <a:prstClr val="black"/>
              </a:solidFill>
              <a:ea typeface="Calibri" panose="020F0502020204030204" pitchFamily="34" charset="0"/>
              <a:cs typeface="Times New Roman" panose="02020603050405020304" pitchFamily="18" charset="0"/>
            </a:endParaRPr>
          </a:p>
          <a:p>
            <a:pPr marL="257175" indent="-257175" defTabSz="685800">
              <a:buFont typeface="Symbol" panose="05050102010706020507" pitchFamily="18" charset="2"/>
              <a:buChar char=""/>
            </a:pPr>
            <a:endParaRPr lang="en-US" sz="1500" dirty="0">
              <a:solidFill>
                <a:prstClr val="black"/>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76" y="1060269"/>
            <a:ext cx="2348102" cy="998765"/>
          </a:xfrm>
          <a:prstGeom prst="rect">
            <a:avLst/>
          </a:prstGeom>
        </p:spPr>
      </p:pic>
      <p:pic>
        <p:nvPicPr>
          <p:cNvPr id="6" name="Picture 5"/>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35456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a:t>TAACCCT Learning Network at a Glance</a:t>
            </a:r>
          </a:p>
        </p:txBody>
      </p:sp>
      <p:graphicFrame>
        <p:nvGraphicFramePr>
          <p:cNvPr id="12" name="Diagram 11"/>
          <p:cNvGraphicFramePr/>
          <p:nvPr>
            <p:extLst>
              <p:ext uri="{D42A27DB-BD31-4B8C-83A1-F6EECF244321}">
                <p14:modId xmlns:p14="http://schemas.microsoft.com/office/powerpoint/2010/main" val="37130842"/>
              </p:ext>
            </p:extLst>
          </p:nvPr>
        </p:nvGraphicFramePr>
        <p:xfrm>
          <a:off x="342900"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934200" y="1803400"/>
            <a:ext cx="1739899" cy="4178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latin typeface="Arial"/>
                <a:cs typeface="Arial"/>
              </a:rPr>
              <a:t>Other Non-Federal Providers of TA and Resources for  TAACCCT Grantees: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Creative Commons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CAST</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The Transformative Change Initiative</a:t>
            </a:r>
          </a:p>
          <a:p>
            <a:pPr algn="ctr"/>
            <a:endParaRPr lang="en-US" sz="1400" dirty="0">
              <a:solidFill>
                <a:srgbClr val="FFFFFF"/>
              </a:solidFill>
              <a:latin typeface="Arial"/>
              <a:cs typeface="Arial"/>
            </a:endParaRPr>
          </a:p>
          <a:p>
            <a:pPr algn="ctr"/>
            <a:endParaRPr lang="en-US" dirty="0">
              <a:solidFill>
                <a:srgbClr val="FFFFFF"/>
              </a:solidFill>
              <a:latin typeface="Arial"/>
              <a:cs typeface="Arial"/>
            </a:endParaRPr>
          </a:p>
        </p:txBody>
      </p:sp>
    </p:spTree>
    <p:extLst>
      <p:ext uri="{BB962C8B-B14F-4D97-AF65-F5344CB8AC3E}">
        <p14:creationId xmlns:p14="http://schemas.microsoft.com/office/powerpoint/2010/main" val="1546582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342811"/>
            <a:ext cx="1383912" cy="571589"/>
          </a:xfrm>
          <a:prstGeom prst="rect">
            <a:avLst/>
          </a:prstGeom>
        </p:spPr>
      </p:pic>
      <p:sp>
        <p:nvSpPr>
          <p:cNvPr id="4" name="Title 3"/>
          <p:cNvSpPr>
            <a:spLocks noGrp="1"/>
          </p:cNvSpPr>
          <p:nvPr>
            <p:ph type="title"/>
          </p:nvPr>
        </p:nvSpPr>
        <p:spPr>
          <a:xfrm>
            <a:off x="457200" y="0"/>
            <a:ext cx="8229600" cy="838200"/>
          </a:xfrm>
        </p:spPr>
        <p:txBody>
          <a:bodyPr>
            <a:normAutofit fontScale="90000"/>
          </a:bodyPr>
          <a:lstStyle/>
          <a:p>
            <a:pPr marL="0" marR="0">
              <a:spcBef>
                <a:spcPts val="0"/>
              </a:spcBef>
              <a:spcAft>
                <a:spcPts val="0"/>
              </a:spcAft>
            </a:pPr>
            <a:br>
              <a:rPr lang="fr-FR" sz="2700" cap="small" dirty="0">
                <a:solidFill>
                  <a:srgbClr val="2447A8"/>
                </a:solidFill>
                <a:latin typeface="Times New Roman" panose="02020603050405020304" pitchFamily="18" charset="0"/>
                <a:ea typeface="Times New Roman" panose="02020603050405020304" pitchFamily="18" charset="0"/>
              </a:rPr>
            </a:br>
            <a:br>
              <a:rPr lang="fr-FR" sz="2700" cap="small" dirty="0">
                <a:solidFill>
                  <a:srgbClr val="2447A8"/>
                </a:solidFill>
                <a:latin typeface="Times New Roman" panose="02020603050405020304" pitchFamily="18" charset="0"/>
                <a:ea typeface="Times New Roman" panose="02020603050405020304" pitchFamily="18" charset="0"/>
              </a:rPr>
            </a:br>
            <a:r>
              <a:rPr lang="fr-FR" sz="2700" cap="small" dirty="0" err="1">
                <a:solidFill>
                  <a:srgbClr val="2447A8"/>
                </a:solidFill>
                <a:latin typeface="Times New Roman" panose="02020603050405020304" pitchFamily="18" charset="0"/>
                <a:ea typeface="Times New Roman" panose="02020603050405020304" pitchFamily="18" charset="0"/>
              </a:rPr>
              <a:t>MilwaukeeArea</a:t>
            </a:r>
            <a:r>
              <a:rPr lang="fr-FR" sz="2700" i="1" dirty="0" err="1">
                <a:solidFill>
                  <a:srgbClr val="2447A8"/>
                </a:solidFill>
                <a:latin typeface="Impact" panose="020B0806030902050204" pitchFamily="34" charset="0"/>
                <a:ea typeface="Times New Roman" panose="02020603050405020304" pitchFamily="18" charset="0"/>
              </a:rPr>
              <a:t>Technical</a:t>
            </a:r>
            <a:r>
              <a:rPr lang="fr-FR" sz="2700" i="1" dirty="0">
                <a:solidFill>
                  <a:srgbClr val="2447A8"/>
                </a:solidFill>
                <a:latin typeface="Impact" panose="020B0806030902050204" pitchFamily="34" charset="0"/>
                <a:ea typeface="Times New Roman" panose="02020603050405020304" pitchFamily="18" charset="0"/>
              </a:rPr>
              <a:t> </a:t>
            </a:r>
            <a:r>
              <a:rPr lang="fr-FR" sz="2700" i="1" dirty="0" err="1">
                <a:solidFill>
                  <a:srgbClr val="2447A8"/>
                </a:solidFill>
                <a:latin typeface="Impact" panose="020B0806030902050204" pitchFamily="34" charset="0"/>
                <a:ea typeface="Times New Roman" panose="02020603050405020304" pitchFamily="18" charset="0"/>
              </a:rPr>
              <a:t>College</a:t>
            </a:r>
            <a:br>
              <a:rPr lang="en-US" sz="4000" dirty="0">
                <a:latin typeface="Times New Roman" panose="02020603050405020304" pitchFamily="18" charset="0"/>
                <a:ea typeface="Times New Roman" panose="02020603050405020304" pitchFamily="18" charset="0"/>
              </a:rPr>
            </a:br>
            <a:endParaRPr lang="en-US" dirty="0"/>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22927" y="1052867"/>
            <a:ext cx="7098146" cy="4821382"/>
          </a:xfrm>
        </p:spPr>
      </p:pic>
      <p:pic>
        <p:nvPicPr>
          <p:cNvPr id="6" name="Picture 5"/>
          <p:cNvPicPr>
            <a:picLocks noChangeAspect="1"/>
          </p:cNvPicPr>
          <p:nvPr/>
        </p:nvPicPr>
        <p:blipFill>
          <a:blip r:embed="rId5"/>
          <a:stretch>
            <a:fillRect/>
          </a:stretch>
        </p:blipFill>
        <p:spPr>
          <a:xfrm>
            <a:off x="7086600" y="0"/>
            <a:ext cx="1924774" cy="1021976"/>
          </a:xfrm>
          <a:prstGeom prst="rect">
            <a:avLst/>
          </a:prstGeom>
        </p:spPr>
      </p:pic>
      <p:pic>
        <p:nvPicPr>
          <p:cNvPr id="7" name="Picture 6"/>
          <p:cNvPicPr>
            <a:picLocks noChangeAspect="1"/>
          </p:cNvPicPr>
          <p:nvPr/>
        </p:nvPicPr>
        <p:blipFill>
          <a:blip r:embed="rId6"/>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29356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524196"/>
            <a:ext cx="1383912" cy="695004"/>
          </a:xfrm>
          <a:prstGeom prst="rect">
            <a:avLst/>
          </a:prstGeom>
        </p:spPr>
      </p:pic>
      <p:sp>
        <p:nvSpPr>
          <p:cNvPr id="4" name="Title 3"/>
          <p:cNvSpPr>
            <a:spLocks noGrp="1"/>
          </p:cNvSpPr>
          <p:nvPr>
            <p:ph type="title"/>
          </p:nvPr>
        </p:nvSpPr>
        <p:spPr>
          <a:xfrm>
            <a:off x="457200" y="274638"/>
            <a:ext cx="8229600" cy="944562"/>
          </a:xfrm>
        </p:spPr>
        <p:txBody>
          <a:bodyPr>
            <a:normAutofit fontScale="90000"/>
          </a:bodyPr>
          <a:lstStyle/>
          <a:p>
            <a:pPr>
              <a:spcBef>
                <a:spcPts val="0"/>
              </a:spcBef>
            </a:pPr>
            <a:br>
              <a:rPr lang="fr-FR" sz="2700" cap="small" dirty="0">
                <a:solidFill>
                  <a:srgbClr val="2447A8"/>
                </a:solidFill>
                <a:latin typeface="Times New Roman" panose="02020603050405020304" pitchFamily="18" charset="0"/>
                <a:ea typeface="Times New Roman" panose="02020603050405020304" pitchFamily="18" charset="0"/>
              </a:rPr>
            </a:br>
            <a:br>
              <a:rPr lang="fr-FR" sz="2700" cap="small" dirty="0">
                <a:solidFill>
                  <a:srgbClr val="2447A8"/>
                </a:solidFill>
                <a:latin typeface="Times New Roman" panose="02020603050405020304" pitchFamily="18" charset="0"/>
                <a:ea typeface="Times New Roman" panose="02020603050405020304" pitchFamily="18" charset="0"/>
              </a:rPr>
            </a:br>
            <a:r>
              <a:rPr lang="fr-FR" sz="2700" cap="small" dirty="0" err="1">
                <a:solidFill>
                  <a:srgbClr val="2447A8"/>
                </a:solidFill>
                <a:latin typeface="Times New Roman" panose="02020603050405020304" pitchFamily="18" charset="0"/>
                <a:ea typeface="Times New Roman" panose="02020603050405020304" pitchFamily="18" charset="0"/>
              </a:rPr>
              <a:t>MilwaukeeArea</a:t>
            </a:r>
            <a:r>
              <a:rPr lang="fr-FR" sz="2700" i="1" dirty="0" err="1">
                <a:solidFill>
                  <a:srgbClr val="2447A8"/>
                </a:solidFill>
                <a:latin typeface="Impact" panose="020B0806030902050204" pitchFamily="34" charset="0"/>
                <a:ea typeface="Times New Roman" panose="02020603050405020304" pitchFamily="18" charset="0"/>
              </a:rPr>
              <a:t>Technical</a:t>
            </a:r>
            <a:r>
              <a:rPr lang="fr-FR" sz="2700" i="1" dirty="0">
                <a:solidFill>
                  <a:srgbClr val="2447A8"/>
                </a:solidFill>
                <a:latin typeface="Impact" panose="020B0806030902050204" pitchFamily="34" charset="0"/>
                <a:ea typeface="Times New Roman" panose="02020603050405020304" pitchFamily="18" charset="0"/>
              </a:rPr>
              <a:t> </a:t>
            </a:r>
            <a:r>
              <a:rPr lang="fr-FR" sz="2700" i="1" dirty="0" err="1">
                <a:solidFill>
                  <a:srgbClr val="2447A8"/>
                </a:solidFill>
                <a:latin typeface="Impact" panose="020B0806030902050204" pitchFamily="34" charset="0"/>
                <a:ea typeface="Times New Roman" panose="02020603050405020304" pitchFamily="18" charset="0"/>
              </a:rPr>
              <a:t>College</a:t>
            </a:r>
            <a:br>
              <a:rPr lang="en-US" sz="4000" dirty="0">
                <a:latin typeface="Times New Roman" panose="02020603050405020304" pitchFamily="18" charset="0"/>
                <a:ea typeface="Times New Roman" panose="02020603050405020304" pitchFamily="18" charset="0"/>
              </a:rPr>
            </a:br>
            <a:r>
              <a:rPr lang="en-US" sz="3100" dirty="0">
                <a:solidFill>
                  <a:srgbClr val="002060"/>
                </a:solidFill>
                <a:latin typeface="Open Sans"/>
                <a:ea typeface="Open Sans"/>
                <a:cs typeface="Open Sans"/>
                <a:sym typeface="Open Sans"/>
                <a:hlinkClick r:id="rId3"/>
              </a:rPr>
              <a:t>www.wisc-online.com</a:t>
            </a:r>
            <a:r>
              <a:rPr lang="en-US" sz="3100" dirty="0">
                <a:solidFill>
                  <a:srgbClr val="002060"/>
                </a:solidFill>
                <a:latin typeface="Open Sans"/>
                <a:ea typeface="Open Sans"/>
                <a:cs typeface="Open Sans"/>
                <a:sym typeface="Open Sans"/>
              </a:rPr>
              <a:t> </a:t>
            </a:r>
            <a:br>
              <a:rPr lang="en-US" sz="3100" dirty="0">
                <a:solidFill>
                  <a:srgbClr val="002060"/>
                </a:solidFill>
                <a:latin typeface="Open Sans"/>
                <a:ea typeface="Open Sans"/>
                <a:cs typeface="Open Sans"/>
                <a:sym typeface="Open Sans"/>
              </a:rPr>
            </a:br>
            <a:endParaRPr lang="en-US" sz="3100" dirty="0"/>
          </a:p>
        </p:txBody>
      </p:sp>
      <p:pic>
        <p:nvPicPr>
          <p:cNvPr id="1026" name="Picture 2" descr="C:\Users\spada\Desktop\Logos\INTERFAC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52401"/>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Grp="1" noChangeAspect="1"/>
          </p:cNvPicPr>
          <p:nvPr>
            <p:ph idx="1"/>
          </p:nvPr>
        </p:nvPicPr>
        <p:blipFill>
          <a:blip r:embed="rId5">
            <a:extLst>
              <a:ext uri="{28A0092B-C50C-407E-A947-70E740481C1C}">
                <a14:useLocalDpi xmlns:a14="http://schemas.microsoft.com/office/drawing/2010/main" val="0"/>
              </a:ext>
            </a:extLst>
          </a:blip>
          <a:srcRect t="12671" r="2412"/>
          <a:stretch>
            <a:fillRect/>
          </a:stretch>
        </p:blipFill>
        <p:spPr bwMode="auto">
          <a:xfrm>
            <a:off x="1551041" y="1676401"/>
            <a:ext cx="5840359" cy="452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181237" y="6203257"/>
            <a:ext cx="1687186" cy="522224"/>
          </a:xfrm>
          <a:prstGeom prst="rect">
            <a:avLst/>
          </a:prstGeom>
        </p:spPr>
      </p:pic>
    </p:spTree>
    <p:extLst>
      <p:ext uri="{BB962C8B-B14F-4D97-AF65-F5344CB8AC3E}">
        <p14:creationId xmlns:p14="http://schemas.microsoft.com/office/powerpoint/2010/main" val="148075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76200"/>
            <a:ext cx="4572000" cy="923330"/>
          </a:xfrm>
          <a:prstGeom prst="rect">
            <a:avLst/>
          </a:prstGeom>
        </p:spPr>
        <p:txBody>
          <a:bodyPr>
            <a:spAutoFit/>
          </a:bodyPr>
          <a:lstStyle/>
          <a:p>
            <a:pPr defTabSz="914400"/>
            <a:br>
              <a:rPr lang="fr-FR" cap="small" dirty="0">
                <a:solidFill>
                  <a:srgbClr val="2447A8"/>
                </a:solidFill>
                <a:latin typeface="Times New Roman" panose="02020603050405020304" pitchFamily="18" charset="0"/>
                <a:ea typeface="Times New Roman" panose="02020603050405020304" pitchFamily="18" charset="0"/>
              </a:rPr>
            </a:br>
            <a:r>
              <a:rPr lang="fr-FR" cap="small" dirty="0" err="1">
                <a:solidFill>
                  <a:srgbClr val="2447A8"/>
                </a:solidFill>
                <a:latin typeface="Times New Roman" panose="02020603050405020304" pitchFamily="18" charset="0"/>
                <a:ea typeface="Times New Roman" panose="02020603050405020304" pitchFamily="18" charset="0"/>
              </a:rPr>
              <a:t>MilwaukeeArea</a:t>
            </a:r>
            <a:r>
              <a:rPr lang="fr-FR" i="1" dirty="0" err="1">
                <a:solidFill>
                  <a:srgbClr val="2447A8"/>
                </a:solidFill>
                <a:latin typeface="Impact" panose="020B0806030902050204" pitchFamily="34" charset="0"/>
                <a:ea typeface="Times New Roman" panose="02020603050405020304" pitchFamily="18" charset="0"/>
              </a:rPr>
              <a:t>Technical</a:t>
            </a:r>
            <a:r>
              <a:rPr lang="fr-FR" i="1" dirty="0">
                <a:solidFill>
                  <a:srgbClr val="2447A8"/>
                </a:solidFill>
                <a:latin typeface="Impact" panose="020B0806030902050204" pitchFamily="34" charset="0"/>
                <a:ea typeface="Times New Roman" panose="02020603050405020304" pitchFamily="18" charset="0"/>
              </a:rPr>
              <a:t> </a:t>
            </a:r>
            <a:r>
              <a:rPr lang="fr-FR" i="1" dirty="0" err="1">
                <a:solidFill>
                  <a:srgbClr val="2447A8"/>
                </a:solidFill>
                <a:latin typeface="Impact" panose="020B0806030902050204" pitchFamily="34" charset="0"/>
                <a:ea typeface="Times New Roman" panose="02020603050405020304" pitchFamily="18" charset="0"/>
              </a:rPr>
              <a:t>College</a:t>
            </a:r>
            <a:br>
              <a:rPr lang="en-US" sz="2800" dirty="0">
                <a:solidFill>
                  <a:prstClr val="black"/>
                </a:solidFill>
                <a:latin typeface="Times New Roman" panose="02020603050405020304" pitchFamily="18" charset="0"/>
                <a:ea typeface="Times New Roman" panose="02020603050405020304" pitchFamily="18" charset="0"/>
              </a:rPr>
            </a:br>
            <a:endParaRPr lang="en-US" dirty="0">
              <a:solidFill>
                <a:prstClr val="black"/>
              </a:solidFill>
            </a:endParaRPr>
          </a:p>
        </p:txBody>
      </p:sp>
      <p:pic>
        <p:nvPicPr>
          <p:cNvPr id="6" name="Picture 2" descr="C:\Users\spada\Desktop\Logos\INTERFAC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1137"/>
            <a:ext cx="1524000" cy="1371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24393" y="-12071"/>
            <a:ext cx="1812565" cy="6958584"/>
          </a:xfrm>
          <a:prstGeom prst="rect">
            <a:avLst/>
          </a:prstGeom>
        </p:spPr>
      </p:pic>
      <p:sp>
        <p:nvSpPr>
          <p:cNvPr id="11" name="Rectangle 10"/>
          <p:cNvSpPr/>
          <p:nvPr/>
        </p:nvSpPr>
        <p:spPr>
          <a:xfrm>
            <a:off x="2089358" y="1295400"/>
            <a:ext cx="6597442" cy="5309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914400" eaLnBrk="0" fontAlgn="base" hangingPunct="0">
              <a:spcBef>
                <a:spcPct val="0"/>
              </a:spcBef>
              <a:spcAft>
                <a:spcPct val="0"/>
              </a:spcAft>
            </a:pPr>
            <a:r>
              <a:rPr lang="en-US" altLang="en-US" sz="1050" dirty="0">
                <a:solidFill>
                  <a:srgbClr val="222222"/>
                </a:solidFill>
                <a:latin typeface="Arial" panose="020B0604020202020204" pitchFamily="34" charset="0"/>
                <a:cs typeface="Arial" panose="020B0604020202020204" pitchFamily="34" charset="0"/>
              </a:rPr>
              <a:t>Learn what students are saying about MATC IT Computer Support Specialist program at: </a:t>
            </a:r>
            <a:r>
              <a:rPr lang="en-US" altLang="en-US" sz="1400" dirty="0">
                <a:solidFill>
                  <a:srgbClr val="1155CC"/>
                </a:solidFill>
                <a:latin typeface="Arial" panose="020B0604020202020204" pitchFamily="34" charset="0"/>
                <a:cs typeface="Arial" panose="020B0604020202020204" pitchFamily="34" charset="0"/>
                <a:hlinkClick r:id="rId4"/>
              </a:rPr>
              <a:t>http://matcitsupport.org/it-support-student-testimonials</a:t>
            </a:r>
            <a:r>
              <a:rPr lang="en-US" altLang="en-US" dirty="0">
                <a:solidFill>
                  <a:srgbClr val="1155CC"/>
                </a:solidFill>
                <a:latin typeface="Arial" panose="020B0604020202020204" pitchFamily="34" charset="0"/>
                <a:cs typeface="Arial" panose="020B0604020202020204" pitchFamily="34" charset="0"/>
                <a:hlinkClick r:id="rId4"/>
              </a:rPr>
              <a:t>/</a:t>
            </a:r>
            <a:endParaRPr lang="en-US" altLang="en-US" sz="4400" dirty="0">
              <a:solidFill>
                <a:prstClr val="black"/>
              </a:solidFill>
              <a:latin typeface="Arial" panose="020B0604020202020204" pitchFamily="34" charset="0"/>
            </a:endParaRPr>
          </a:p>
        </p:txBody>
      </p:sp>
      <p:pic>
        <p:nvPicPr>
          <p:cNvPr id="12" name="Picture 11"/>
          <p:cNvPicPr>
            <a:picLocks noChangeAspect="1"/>
          </p:cNvPicPr>
          <p:nvPr/>
        </p:nvPicPr>
        <p:blipFill>
          <a:blip r:embed="rId5"/>
          <a:stretch>
            <a:fillRect/>
          </a:stretch>
        </p:blipFill>
        <p:spPr>
          <a:xfrm>
            <a:off x="2187680" y="3657600"/>
            <a:ext cx="6400800" cy="2232074"/>
          </a:xfrm>
          <a:prstGeom prst="rect">
            <a:avLst/>
          </a:prstGeom>
        </p:spPr>
      </p:pic>
      <p:sp>
        <p:nvSpPr>
          <p:cNvPr id="13" name="TextBox 12"/>
          <p:cNvSpPr txBox="1"/>
          <p:nvPr/>
        </p:nvSpPr>
        <p:spPr>
          <a:xfrm>
            <a:off x="2187679" y="2155240"/>
            <a:ext cx="6400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400"/>
            <a:r>
              <a:rPr lang="en-US" dirty="0">
                <a:solidFill>
                  <a:prstClr val="black"/>
                </a:solidFill>
              </a:rPr>
              <a:t>4</a:t>
            </a:r>
            <a:r>
              <a:rPr lang="en-US" baseline="30000" dirty="0">
                <a:solidFill>
                  <a:prstClr val="black"/>
                </a:solidFill>
              </a:rPr>
              <a:t>th</a:t>
            </a:r>
            <a:r>
              <a:rPr lang="en-US" dirty="0">
                <a:solidFill>
                  <a:prstClr val="black"/>
                </a:solidFill>
              </a:rPr>
              <a:t> Annual IT Career Symposium</a:t>
            </a:r>
          </a:p>
          <a:p>
            <a:pPr algn="ctr" defTabSz="914400"/>
            <a:r>
              <a:rPr lang="en-US" dirty="0">
                <a:solidFill>
                  <a:prstClr val="black"/>
                </a:solidFill>
              </a:rPr>
              <a:t>“Becoming an IT Professional”</a:t>
            </a:r>
          </a:p>
          <a:p>
            <a:pPr algn="ctr" defTabSz="914400"/>
            <a:r>
              <a:rPr lang="en-US" dirty="0">
                <a:solidFill>
                  <a:prstClr val="black"/>
                </a:solidFill>
              </a:rPr>
              <a:t>Bring your resume / Alumni Panel</a:t>
            </a:r>
          </a:p>
          <a:p>
            <a:pPr algn="ctr" defTabSz="914400"/>
            <a:endParaRPr lang="en-US" dirty="0">
              <a:solidFill>
                <a:prstClr val="black"/>
              </a:solidFill>
            </a:endParaRPr>
          </a:p>
        </p:txBody>
      </p:sp>
      <p:pic>
        <p:nvPicPr>
          <p:cNvPr id="9" name="Picture 8"/>
          <p:cNvPicPr>
            <a:picLocks noChangeAspect="1"/>
          </p:cNvPicPr>
          <p:nvPr/>
        </p:nvPicPr>
        <p:blipFill>
          <a:blip r:embed="rId6"/>
          <a:stretch>
            <a:fillRect/>
          </a:stretch>
        </p:blipFill>
        <p:spPr>
          <a:xfrm>
            <a:off x="7048902" y="6088916"/>
            <a:ext cx="2056595" cy="636565"/>
          </a:xfrm>
          <a:prstGeom prst="rect">
            <a:avLst/>
          </a:prstGeom>
        </p:spPr>
      </p:pic>
    </p:spTree>
    <p:extLst>
      <p:ext uri="{BB962C8B-B14F-4D97-AF65-F5344CB8AC3E}">
        <p14:creationId xmlns:p14="http://schemas.microsoft.com/office/powerpoint/2010/main" val="194974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69" y="953971"/>
            <a:ext cx="1371731" cy="5838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920896"/>
            <a:ext cx="1657350" cy="6421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501" y="895731"/>
            <a:ext cx="1452488" cy="667292"/>
          </a:xfrm>
          <a:prstGeom prst="rect">
            <a:avLst/>
          </a:prstGeom>
        </p:spPr>
      </p:pic>
      <p:sp>
        <p:nvSpPr>
          <p:cNvPr id="8" name="Title 1"/>
          <p:cNvSpPr>
            <a:spLocks noGrp="1"/>
          </p:cNvSpPr>
          <p:nvPr>
            <p:ph type="ctrTitle"/>
          </p:nvPr>
        </p:nvSpPr>
        <p:spPr>
          <a:xfrm>
            <a:off x="800034" y="673989"/>
            <a:ext cx="7543800" cy="2674620"/>
          </a:xfrm>
        </p:spPr>
        <p:txBody>
          <a:bodyPr>
            <a:normAutofit/>
          </a:bodyPr>
          <a:lstStyle/>
          <a:p>
            <a:pPr algn="ctr"/>
            <a:r>
              <a:rPr lang="en-US" sz="3600" dirty="0"/>
              <a:t>Bridging the Gap Consortium</a:t>
            </a:r>
            <a:br>
              <a:rPr lang="en-US" sz="3600" dirty="0"/>
            </a:br>
            <a:r>
              <a:rPr lang="en-US" sz="3600" dirty="0"/>
              <a:t>TAACCCT Round 3</a:t>
            </a:r>
          </a:p>
        </p:txBody>
      </p:sp>
      <p:sp>
        <p:nvSpPr>
          <p:cNvPr id="9" name="Subtitle 2"/>
          <p:cNvSpPr>
            <a:spLocks noGrp="1"/>
          </p:cNvSpPr>
          <p:nvPr>
            <p:ph type="subTitle" idx="1"/>
          </p:nvPr>
        </p:nvSpPr>
        <p:spPr>
          <a:xfrm>
            <a:off x="1485900" y="3735307"/>
            <a:ext cx="6286500" cy="1314450"/>
          </a:xfrm>
        </p:spPr>
        <p:txBody>
          <a:bodyPr/>
          <a:lstStyle/>
          <a:p>
            <a:r>
              <a:rPr lang="en-US" dirty="0"/>
              <a:t>BridgeValley Community and Technical College </a:t>
            </a:r>
          </a:p>
        </p:txBody>
      </p:sp>
      <p:sp>
        <p:nvSpPr>
          <p:cNvPr id="10" name="TextBox 9"/>
          <p:cNvSpPr txBox="1"/>
          <p:nvPr/>
        </p:nvSpPr>
        <p:spPr>
          <a:xfrm>
            <a:off x="2558572" y="4357260"/>
            <a:ext cx="3657600" cy="507831"/>
          </a:xfrm>
          <a:prstGeom prst="rect">
            <a:avLst/>
          </a:prstGeom>
          <a:noFill/>
        </p:spPr>
        <p:txBody>
          <a:bodyPr wrap="square" rtlCol="0">
            <a:spAutoFit/>
          </a:bodyPr>
          <a:lstStyle/>
          <a:p>
            <a:pPr algn="ctr" defTabSz="685800"/>
            <a:r>
              <a:rPr lang="en-US" sz="1350" dirty="0">
                <a:solidFill>
                  <a:prstClr val="black"/>
                </a:solidFill>
              </a:rPr>
              <a:t>Sustainability Virtual Institute</a:t>
            </a:r>
          </a:p>
          <a:p>
            <a:pPr algn="ctr" defTabSz="685800"/>
            <a:r>
              <a:rPr lang="en-US" sz="1350" dirty="0">
                <a:solidFill>
                  <a:prstClr val="black"/>
                </a:solidFill>
              </a:rPr>
              <a:t>Jobs for the Future</a:t>
            </a:r>
          </a:p>
        </p:txBody>
      </p:sp>
      <p:pic>
        <p:nvPicPr>
          <p:cNvPr id="11" name="Picture 10"/>
          <p:cNvPicPr>
            <a:picLocks noChangeAspect="1"/>
          </p:cNvPicPr>
          <p:nvPr/>
        </p:nvPicPr>
        <p:blipFill>
          <a:blip r:embed="rId5"/>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37951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29" y="1080763"/>
            <a:ext cx="7886700" cy="994172"/>
          </a:xfrm>
        </p:spPr>
        <p:txBody>
          <a:bodyPr>
            <a:normAutofit/>
          </a:bodyPr>
          <a:lstStyle/>
          <a:p>
            <a:r>
              <a:rPr lang="en-US" dirty="0"/>
              <a:t>Planning to Sustain:</a:t>
            </a:r>
          </a:p>
        </p:txBody>
      </p:sp>
      <p:sp>
        <p:nvSpPr>
          <p:cNvPr id="3" name="Content Placeholder 2"/>
          <p:cNvSpPr>
            <a:spLocks noGrp="1"/>
          </p:cNvSpPr>
          <p:nvPr>
            <p:ph idx="1"/>
          </p:nvPr>
        </p:nvSpPr>
        <p:spPr>
          <a:xfrm>
            <a:off x="835329" y="1919483"/>
            <a:ext cx="7886700" cy="4200525"/>
          </a:xfrm>
        </p:spPr>
        <p:txBody>
          <a:bodyPr/>
          <a:lstStyle/>
          <a:p>
            <a:r>
              <a:rPr lang="en-US" sz="1800" dirty="0"/>
              <a:t>Sector-Based Approach to Workforce Development</a:t>
            </a:r>
          </a:p>
          <a:p>
            <a:pPr lvl="1"/>
            <a:r>
              <a:rPr lang="en-US" sz="1500" dirty="0"/>
              <a:t>Continue employer sector meetings</a:t>
            </a:r>
          </a:p>
          <a:p>
            <a:pPr lvl="1"/>
            <a:r>
              <a:rPr lang="en-US" sz="1500" dirty="0"/>
              <a:t>Continue agency partner meetings</a:t>
            </a:r>
          </a:p>
          <a:p>
            <a:r>
              <a:rPr lang="en-US" sz="1800" dirty="0"/>
              <a:t>Guided Pathways to Success Initiative – continue use of:</a:t>
            </a:r>
          </a:p>
          <a:p>
            <a:pPr lvl="1"/>
            <a:r>
              <a:rPr lang="en-US" sz="1500" dirty="0"/>
              <a:t>Academic Maps</a:t>
            </a:r>
          </a:p>
          <a:p>
            <a:pPr lvl="1"/>
            <a:r>
              <a:rPr lang="en-US" sz="1500" dirty="0"/>
              <a:t>Stacked Credentials</a:t>
            </a:r>
          </a:p>
          <a:p>
            <a:pPr lvl="1"/>
            <a:r>
              <a:rPr lang="en-US" sz="1500" dirty="0"/>
              <a:t>Embedded Certifications</a:t>
            </a:r>
          </a:p>
          <a:p>
            <a:pPr lvl="1"/>
            <a:r>
              <a:rPr lang="en-US" sz="1500" dirty="0"/>
              <a:t>Proactive Advising</a:t>
            </a:r>
          </a:p>
          <a:p>
            <a:r>
              <a:rPr lang="en-US" sz="1800" dirty="0"/>
              <a:t>Prior Learning Assessment Initiative </a:t>
            </a:r>
          </a:p>
          <a:p>
            <a:pPr lvl="1"/>
            <a:r>
              <a:rPr lang="en-US" sz="1500" dirty="0"/>
              <a:t>Maintain PLA website</a:t>
            </a:r>
          </a:p>
          <a:p>
            <a:pPr lvl="1"/>
            <a:r>
              <a:rPr lang="en-US" sz="1500" dirty="0"/>
              <a:t>Continue to provide faculty training</a:t>
            </a:r>
          </a:p>
          <a:p>
            <a:r>
              <a:rPr lang="en-US" sz="1800"/>
              <a:t>Banner Data Analytics</a:t>
            </a:r>
          </a:p>
          <a:p>
            <a:pPr lvl="1"/>
            <a:r>
              <a:rPr lang="en-US" sz="1500"/>
              <a:t>Continue for data-driven decision making</a:t>
            </a:r>
          </a:p>
          <a:p>
            <a:pPr lvl="1"/>
            <a:r>
              <a:rPr lang="en-US" sz="1500"/>
              <a:t>Continue for increased student retention efforts</a:t>
            </a:r>
          </a:p>
          <a:p>
            <a:pPr lvl="1"/>
            <a:endParaRPr lang="en-US" sz="1500" dirty="0"/>
          </a:p>
          <a:p>
            <a:pPr lvl="1"/>
            <a:endParaRPr lang="en-US" sz="1500" dirty="0"/>
          </a:p>
          <a:p>
            <a:endParaRPr lang="en-US" dirty="0"/>
          </a:p>
        </p:txBody>
      </p:sp>
      <p:pic>
        <p:nvPicPr>
          <p:cNvPr id="4" name="Picture 3"/>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31906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86" y="1043184"/>
            <a:ext cx="7886700" cy="994172"/>
          </a:xfrm>
        </p:spPr>
        <p:txBody>
          <a:bodyPr>
            <a:normAutofit/>
          </a:bodyPr>
          <a:lstStyle/>
          <a:p>
            <a:r>
              <a:rPr lang="en-US" dirty="0"/>
              <a:t>Planning to Sustain:</a:t>
            </a:r>
          </a:p>
        </p:txBody>
      </p:sp>
      <p:sp>
        <p:nvSpPr>
          <p:cNvPr id="3" name="Content Placeholder 2"/>
          <p:cNvSpPr>
            <a:spLocks noGrp="1"/>
          </p:cNvSpPr>
          <p:nvPr>
            <p:ph idx="1"/>
          </p:nvPr>
        </p:nvSpPr>
        <p:spPr>
          <a:xfrm>
            <a:off x="910486" y="1919483"/>
            <a:ext cx="7886700" cy="4200525"/>
          </a:xfrm>
        </p:spPr>
        <p:txBody>
          <a:bodyPr>
            <a:normAutofit/>
          </a:bodyPr>
          <a:lstStyle/>
          <a:p>
            <a:r>
              <a:rPr lang="en-US" sz="1800" dirty="0"/>
              <a:t>Innovative Program Delivery</a:t>
            </a:r>
          </a:p>
          <a:p>
            <a:pPr lvl="1"/>
            <a:r>
              <a:rPr lang="en-US" sz="1500" dirty="0"/>
              <a:t>Accelerated Programs</a:t>
            </a:r>
          </a:p>
          <a:p>
            <a:pPr lvl="1"/>
            <a:r>
              <a:rPr lang="en-US" sz="1500" dirty="0"/>
              <a:t>Open-entry, open labs concepts</a:t>
            </a:r>
          </a:p>
          <a:p>
            <a:pPr lvl="1"/>
            <a:r>
              <a:rPr lang="en-US" sz="1500" dirty="0"/>
              <a:t>Simulation software purchased </a:t>
            </a:r>
          </a:p>
          <a:p>
            <a:r>
              <a:rPr lang="en-US" sz="1800" dirty="0"/>
              <a:t>Developmental Education Reform</a:t>
            </a:r>
          </a:p>
          <a:p>
            <a:pPr lvl="1"/>
            <a:r>
              <a:rPr lang="en-US" sz="1500" dirty="0"/>
              <a:t>Continue the co-requisite delivery of developmental education </a:t>
            </a:r>
          </a:p>
          <a:p>
            <a:pPr lvl="1"/>
            <a:r>
              <a:rPr lang="en-US" sz="1500" dirty="0"/>
              <a:t>All colleges 90% to 100% co-requisite delivery model</a:t>
            </a:r>
          </a:p>
          <a:p>
            <a:r>
              <a:rPr lang="en-US" sz="1800" dirty="0"/>
              <a:t>Learn and Earn Work-based Learning Model</a:t>
            </a:r>
          </a:p>
          <a:p>
            <a:pPr lvl="1"/>
            <a:r>
              <a:rPr lang="en-US" sz="1500" dirty="0"/>
              <a:t>State Revenue Funded</a:t>
            </a:r>
          </a:p>
          <a:p>
            <a:r>
              <a:rPr lang="en-US" sz="1800" dirty="0"/>
              <a:t>Working with Local Workforce Development Boards and America’s Job Centers</a:t>
            </a:r>
          </a:p>
          <a:p>
            <a:pPr lvl="1"/>
            <a:endParaRPr lang="en-US" dirty="0"/>
          </a:p>
          <a:p>
            <a:pPr lvl="1"/>
            <a:endParaRPr lang="en-US" sz="1500" dirty="0"/>
          </a:p>
          <a:p>
            <a:endParaRPr lang="en-US" dirty="0"/>
          </a:p>
        </p:txBody>
      </p:sp>
      <p:pic>
        <p:nvPicPr>
          <p:cNvPr id="4" name="Picture 3"/>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113599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146" y="1146524"/>
            <a:ext cx="7886700" cy="994172"/>
          </a:xfrm>
        </p:spPr>
        <p:txBody>
          <a:bodyPr>
            <a:normAutofit/>
          </a:bodyPr>
          <a:lstStyle/>
          <a:p>
            <a:r>
              <a:rPr lang="en-US" dirty="0"/>
              <a:t>Planned Activities</a:t>
            </a:r>
          </a:p>
        </p:txBody>
      </p:sp>
      <p:sp>
        <p:nvSpPr>
          <p:cNvPr id="3" name="Content Placeholder 2"/>
          <p:cNvSpPr>
            <a:spLocks noGrp="1"/>
          </p:cNvSpPr>
          <p:nvPr>
            <p:ph idx="1"/>
          </p:nvPr>
        </p:nvSpPr>
        <p:spPr>
          <a:xfrm>
            <a:off x="807146" y="2051007"/>
            <a:ext cx="7886700" cy="4200525"/>
          </a:xfrm>
        </p:spPr>
        <p:txBody>
          <a:bodyPr/>
          <a:lstStyle/>
          <a:p>
            <a:pPr>
              <a:buFont typeface="Arial" panose="020B0604020202020204" pitchFamily="34" charset="0"/>
              <a:buChar char="•"/>
            </a:pPr>
            <a:r>
              <a:rPr lang="en-US" dirty="0"/>
              <a:t>Final workshop on sustainability around the elements of the Toolkit</a:t>
            </a:r>
          </a:p>
          <a:p>
            <a:pPr>
              <a:buFont typeface="Arial" panose="020B0604020202020204" pitchFamily="34" charset="0"/>
              <a:buChar char="•"/>
            </a:pPr>
            <a:r>
              <a:rPr lang="en-US" dirty="0"/>
              <a:t>Review Teamwork (project management system) submissions by colleges</a:t>
            </a:r>
          </a:p>
          <a:p>
            <a:pPr>
              <a:buFont typeface="Arial" panose="020B0604020202020204" pitchFamily="34" charset="0"/>
              <a:buChar char="•"/>
            </a:pPr>
            <a:r>
              <a:rPr lang="en-US" dirty="0"/>
              <a:t>Submit draft Sustainability Plan for review by March 1, 2017</a:t>
            </a:r>
          </a:p>
          <a:p>
            <a:pPr>
              <a:buFont typeface="Arial" panose="020B0604020202020204" pitchFamily="34" charset="0"/>
              <a:buChar char="•"/>
            </a:pPr>
            <a:r>
              <a:rPr lang="en-US" dirty="0"/>
              <a:t>Submit final Sustainability Plan by March 31, 2017</a:t>
            </a:r>
          </a:p>
          <a:p>
            <a:pPr lvl="1"/>
            <a:endParaRPr lang="en-US" sz="1500" dirty="0"/>
          </a:p>
          <a:p>
            <a:endParaRPr lang="en-US" dirty="0"/>
          </a:p>
        </p:txBody>
      </p:sp>
      <p:pic>
        <p:nvPicPr>
          <p:cNvPr id="4" name="Picture 3"/>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954745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473075" y="4030663"/>
            <a:ext cx="8426450" cy="2490787"/>
          </a:xfrm>
        </p:spPr>
        <p:txBody>
          <a:bodyPr/>
          <a:lstStyle/>
          <a:p>
            <a:pPr eaLnBrk="1" hangingPunct="1">
              <a:spcBef>
                <a:spcPct val="0"/>
              </a:spcBef>
            </a:pPr>
            <a:endParaRPr lang="en-US" altLang="en-US" sz="3600" b="1">
              <a:solidFill>
                <a:schemeClr val="tx1"/>
              </a:solidFill>
              <a:ea typeface="ＭＳ Ｐゴシック" charset="-128"/>
            </a:endParaRPr>
          </a:p>
          <a:p>
            <a:pPr eaLnBrk="1" hangingPunct="1">
              <a:spcBef>
                <a:spcPct val="0"/>
              </a:spcBef>
            </a:pPr>
            <a:r>
              <a:rPr lang="en-US" altLang="en-US" sz="3600" b="1">
                <a:solidFill>
                  <a:schemeClr val="tx1"/>
                </a:solidFill>
                <a:ea typeface="ＭＳ Ｐゴシック" charset="-128"/>
              </a:rPr>
              <a:t>Sustainability Virtual Institute</a:t>
            </a:r>
          </a:p>
          <a:p>
            <a:pPr eaLnBrk="1" hangingPunct="1">
              <a:spcBef>
                <a:spcPct val="0"/>
              </a:spcBef>
            </a:pPr>
            <a:r>
              <a:rPr lang="en-US" altLang="en-US" sz="3600" b="1">
                <a:solidFill>
                  <a:schemeClr val="tx1"/>
                </a:solidFill>
                <a:latin typeface="Arial" charset="0"/>
                <a:ea typeface="ＭＳ Ｐゴシック" charset="-128"/>
              </a:rPr>
              <a:t>Presented by: Paul Casey</a:t>
            </a:r>
          </a:p>
          <a:p>
            <a:pPr eaLnBrk="1" hangingPunct="1">
              <a:spcBef>
                <a:spcPct val="0"/>
              </a:spcBef>
            </a:pPr>
            <a:r>
              <a:rPr lang="en-US" altLang="en-US" sz="3600" b="1">
                <a:solidFill>
                  <a:schemeClr val="tx1"/>
                </a:solidFill>
                <a:latin typeface="Arial" charset="0"/>
                <a:ea typeface="ＭＳ Ｐゴシック" charset="-128"/>
              </a:rPr>
              <a:t>12/16/16</a:t>
            </a:r>
          </a:p>
        </p:txBody>
      </p:sp>
      <p:pic>
        <p:nvPicPr>
          <p:cNvPr id="3" name="Picture 2"/>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81356114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08000"/>
            <a:ext cx="8229600" cy="798513"/>
          </a:xfrm>
        </p:spPr>
        <p:txBody>
          <a:bodyPr/>
          <a:lstStyle/>
          <a:p>
            <a:pPr eaLnBrk="1" hangingPunct="1"/>
            <a:r>
              <a:rPr lang="en-US" altLang="en-US" sz="3600" b="1">
                <a:latin typeface="Arial" charset="0"/>
                <a:ea typeface="ＭＳ Ｐゴシック" charset="-128"/>
              </a:rPr>
              <a:t>Methods for Innovation</a:t>
            </a:r>
          </a:p>
        </p:txBody>
      </p:sp>
      <p:sp>
        <p:nvSpPr>
          <p:cNvPr id="6147" name="Content Placeholder 1"/>
          <p:cNvSpPr>
            <a:spLocks noGrp="1"/>
          </p:cNvSpPr>
          <p:nvPr>
            <p:ph idx="1"/>
          </p:nvPr>
        </p:nvSpPr>
        <p:spPr>
          <a:xfrm>
            <a:off x="98425" y="1600200"/>
            <a:ext cx="8229600" cy="4525963"/>
          </a:xfrm>
        </p:spPr>
        <p:txBody>
          <a:bodyPr/>
          <a:lstStyle/>
          <a:p>
            <a:pPr marL="457200" lvl="1" indent="0">
              <a:buFont typeface="Arial" charset="0"/>
              <a:buNone/>
            </a:pPr>
            <a:endParaRPr lang="en-US" altLang="en-US" sz="2000">
              <a:latin typeface="Arial" charset="0"/>
              <a:ea typeface="ＭＳ Ｐゴシック" charset="-128"/>
            </a:endParaRPr>
          </a:p>
          <a:p>
            <a:pPr marL="457200" lvl="1" indent="0" algn="ctr">
              <a:buFont typeface="Arial" charset="0"/>
              <a:buNone/>
            </a:pPr>
            <a:r>
              <a:rPr lang="en-US" altLang="en-US" sz="3200" b="1" i="1">
                <a:ea typeface="ＭＳ Ｐゴシック" charset="-128"/>
              </a:rPr>
              <a:t>Building a More Resilient Workforce</a:t>
            </a:r>
          </a:p>
          <a:p>
            <a:pPr marL="457200" lvl="1" indent="0">
              <a:buFont typeface="Arial" charset="0"/>
              <a:buNone/>
            </a:pPr>
            <a:r>
              <a:rPr lang="en-US" altLang="en-US" b="1">
                <a:ea typeface="ＭＳ Ｐゴシック" charset="-128"/>
              </a:rPr>
              <a:t>Faculty &amp; Staff Professional Development</a:t>
            </a:r>
          </a:p>
          <a:p>
            <a:pPr marL="457200" lvl="1" indent="0">
              <a:buFont typeface="Arial" charset="0"/>
              <a:buNone/>
            </a:pPr>
            <a:r>
              <a:rPr lang="en-US" altLang="en-US" b="1">
                <a:ea typeface="ＭＳ Ｐゴシック" charset="-128"/>
              </a:rPr>
              <a:t>Capacity Building &amp; Innovation </a:t>
            </a:r>
          </a:p>
          <a:p>
            <a:pPr marL="457200" lvl="1" indent="0">
              <a:buFont typeface="Arial" charset="0"/>
              <a:buNone/>
            </a:pPr>
            <a:r>
              <a:rPr lang="en-US" altLang="en-US" b="1">
                <a:ea typeface="ＭＳ Ｐゴシック" charset="-128"/>
              </a:rPr>
              <a:t>Program &amp; Curriculum Development</a:t>
            </a:r>
          </a:p>
          <a:p>
            <a:pPr marL="457200" lvl="1" indent="0">
              <a:buFont typeface="Arial" charset="0"/>
              <a:buNone/>
            </a:pPr>
            <a:endParaRPr lang="en-US" altLang="en-US" sz="2000" b="1">
              <a:latin typeface="Arial" charset="0"/>
              <a:ea typeface="ＭＳ Ｐゴシック" charset="-128"/>
            </a:endParaRPr>
          </a:p>
          <a:p>
            <a:pPr marL="457200" lvl="1" indent="0">
              <a:buFont typeface="Arial" charset="0"/>
              <a:buNone/>
            </a:pPr>
            <a:r>
              <a:rPr lang="en-US" altLang="en-US" sz="2000" b="1">
                <a:latin typeface="Arial" charset="0"/>
                <a:ea typeface="ＭＳ Ｐゴシック" charset="-128"/>
              </a:rPr>
              <a:t>Marketing Strategy - Message the Outcomes </a:t>
            </a:r>
          </a:p>
          <a:p>
            <a:pPr marL="457200" lvl="1" indent="0">
              <a:buFont typeface="Arial" charset="0"/>
              <a:buNone/>
            </a:pPr>
            <a:r>
              <a:rPr lang="en-US" altLang="en-US" sz="2000" b="1">
                <a:latin typeface="Arial" charset="0"/>
                <a:ea typeface="ＭＳ Ｐゴシック" charset="-128"/>
              </a:rPr>
              <a:t>to share the impact of the work.  Help the data </a:t>
            </a:r>
          </a:p>
          <a:p>
            <a:pPr marL="457200" lvl="1" indent="0">
              <a:buFont typeface="Arial" charset="0"/>
              <a:buNone/>
            </a:pPr>
            <a:r>
              <a:rPr lang="en-US" altLang="en-US" sz="2000" b="1">
                <a:latin typeface="Arial" charset="0"/>
                <a:ea typeface="ＭＳ Ｐゴシック" charset="-128"/>
              </a:rPr>
              <a:t>tell the story</a:t>
            </a:r>
            <a:endParaRPr lang="en-US" altLang="en-US" sz="2000">
              <a:latin typeface="Arial" charset="0"/>
              <a:ea typeface="ＭＳ Ｐゴシック" charset="-128"/>
            </a:endParaRPr>
          </a:p>
        </p:txBody>
      </p:sp>
      <p:pic>
        <p:nvPicPr>
          <p:cNvPr id="4" name="Picture 3"/>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44504677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1123951"/>
            <a:ext cx="7886700" cy="994172"/>
          </a:xfrm>
        </p:spPr>
        <p:txBody>
          <a:bodyPr>
            <a:normAutofit/>
          </a:bodyPr>
          <a:lstStyle/>
          <a:p>
            <a:pPr algn="ctr"/>
            <a:r>
              <a:rPr lang="en-US" sz="3000" b="1" dirty="0">
                <a:latin typeface="Arial" panose="020B0604020202020204" pitchFamily="34" charset="0"/>
                <a:cs typeface="Arial" panose="020B0604020202020204" pitchFamily="34" charset="0"/>
              </a:rPr>
              <a:t>Columbus State Community College</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LINCS Consortium</a:t>
            </a:r>
          </a:p>
        </p:txBody>
      </p:sp>
      <p:sp>
        <p:nvSpPr>
          <p:cNvPr id="6" name="Text Placeholder 5"/>
          <p:cNvSpPr>
            <a:spLocks noGrp="1"/>
          </p:cNvSpPr>
          <p:nvPr>
            <p:ph type="body" idx="1"/>
          </p:nvPr>
        </p:nvSpPr>
        <p:spPr/>
        <p:txBody>
          <a:bodyPr>
            <a:normAutofit/>
          </a:bodyPr>
          <a:lstStyle/>
          <a:p>
            <a:r>
              <a:rPr lang="en-US" sz="2400" dirty="0">
                <a:latin typeface="Arial" panose="020B0604020202020204" pitchFamily="34" charset="0"/>
                <a:cs typeface="Arial" panose="020B0604020202020204" pitchFamily="34" charset="0"/>
              </a:rPr>
              <a:t>Sustainability Goals: </a:t>
            </a:r>
          </a:p>
        </p:txBody>
      </p:sp>
      <p:sp>
        <p:nvSpPr>
          <p:cNvPr id="5" name="Content Placeholder 4"/>
          <p:cNvSpPr>
            <a:spLocks noGrp="1"/>
          </p:cNvSpPr>
          <p:nvPr>
            <p:ph sz="half" idx="2"/>
          </p:nvPr>
        </p:nvSpPr>
        <p:spPr>
          <a:xfrm>
            <a:off x="629842" y="2736056"/>
            <a:ext cx="3868340" cy="3026681"/>
          </a:xfrm>
        </p:spPr>
        <p:txBody>
          <a:bodyPr>
            <a:normAutofit/>
          </a:bodyPr>
          <a:lstStyle/>
          <a:p>
            <a:r>
              <a:rPr lang="en-US" sz="1950" dirty="0">
                <a:latin typeface="Arial" panose="020B0604020202020204" pitchFamily="34" charset="0"/>
                <a:cs typeface="Arial" panose="020B0604020202020204" pitchFamily="34" charset="0"/>
              </a:rPr>
              <a:t>Sustain key accomplishments that align with our institution’s goals and priorities </a:t>
            </a:r>
          </a:p>
          <a:p>
            <a:endParaRPr lang="en-US" sz="375" dirty="0">
              <a:latin typeface="Arial" panose="020B0604020202020204" pitchFamily="34" charset="0"/>
              <a:cs typeface="Arial" panose="020B0604020202020204" pitchFamily="34" charset="0"/>
            </a:endParaRPr>
          </a:p>
          <a:p>
            <a:r>
              <a:rPr lang="en-US" sz="1950" dirty="0">
                <a:latin typeface="Arial" panose="020B0604020202020204" pitchFamily="34" charset="0"/>
                <a:cs typeface="Arial" panose="020B0604020202020204" pitchFamily="34" charset="0"/>
              </a:rPr>
              <a:t>Create a sustainability plan specific to LINCS</a:t>
            </a:r>
          </a:p>
          <a:p>
            <a:endParaRPr lang="en-US" sz="375" dirty="0">
              <a:latin typeface="Arial" panose="020B0604020202020204" pitchFamily="34" charset="0"/>
              <a:cs typeface="Arial" panose="020B0604020202020204" pitchFamily="34" charset="0"/>
            </a:endParaRPr>
          </a:p>
          <a:p>
            <a:r>
              <a:rPr lang="en-US" sz="1950" dirty="0">
                <a:latin typeface="Arial" panose="020B0604020202020204" pitchFamily="34" charset="0"/>
                <a:cs typeface="Arial" panose="020B0604020202020204" pitchFamily="34" charset="0"/>
              </a:rPr>
              <a:t>Create a broader institutional framework that can be applied to CSCC’s other DOL and NSF grants</a:t>
            </a:r>
            <a:endParaRPr lang="en-US" sz="1950" dirty="0"/>
          </a:p>
          <a:p>
            <a:endParaRPr lang="en-US" dirty="0"/>
          </a:p>
        </p:txBody>
      </p:sp>
      <p:sp>
        <p:nvSpPr>
          <p:cNvPr id="7" name="Text Placeholder 6"/>
          <p:cNvSpPr>
            <a:spLocks noGrp="1"/>
          </p:cNvSpPr>
          <p:nvPr>
            <p:ph type="body" sz="quarter" idx="3"/>
          </p:nvPr>
        </p:nvSpPr>
        <p:spPr/>
        <p:txBody>
          <a:bodyPr>
            <a:normAutofit/>
          </a:bodyPr>
          <a:lstStyle/>
          <a:p>
            <a:r>
              <a:rPr lang="en-US" sz="2400" dirty="0">
                <a:latin typeface="Arial" panose="020B0604020202020204" pitchFamily="34" charset="0"/>
                <a:cs typeface="Arial" panose="020B0604020202020204" pitchFamily="34" charset="0"/>
              </a:rPr>
              <a:t>Implementation: </a:t>
            </a:r>
          </a:p>
        </p:txBody>
      </p:sp>
      <p:sp>
        <p:nvSpPr>
          <p:cNvPr id="8" name="Content Placeholder 7"/>
          <p:cNvSpPr>
            <a:spLocks noGrp="1"/>
          </p:cNvSpPr>
          <p:nvPr>
            <p:ph sz="quarter" idx="4"/>
          </p:nvPr>
        </p:nvSpPr>
        <p:spPr>
          <a:xfrm>
            <a:off x="4629150" y="2736056"/>
            <a:ext cx="3887391" cy="3026681"/>
          </a:xfrm>
        </p:spPr>
        <p:txBody>
          <a:bodyPr/>
          <a:lstStyle/>
          <a:p>
            <a:r>
              <a:rPr lang="en-US" sz="1950" dirty="0">
                <a:latin typeface="Arial" panose="020B0604020202020204" pitchFamily="34" charset="0"/>
                <a:cs typeface="Arial" panose="020B0604020202020204" pitchFamily="34" charset="0"/>
              </a:rPr>
              <a:t>Leverage resources across and outside of the college to tell a rich, data-driven story</a:t>
            </a:r>
          </a:p>
          <a:p>
            <a:endParaRPr lang="en-US" sz="375" dirty="0">
              <a:latin typeface="Arial" panose="020B0604020202020204" pitchFamily="34" charset="0"/>
              <a:cs typeface="Arial" panose="020B0604020202020204" pitchFamily="34" charset="0"/>
            </a:endParaRPr>
          </a:p>
          <a:p>
            <a:r>
              <a:rPr lang="en-US" sz="1950" dirty="0">
                <a:latin typeface="Arial" panose="020B0604020202020204" pitchFamily="34" charset="0"/>
                <a:cs typeface="Arial" panose="020B0604020202020204" pitchFamily="34" charset="0"/>
              </a:rPr>
              <a:t>Create an impact report that focuses on our individual institution</a:t>
            </a:r>
          </a:p>
          <a:p>
            <a:pPr marL="0" indent="0">
              <a:buNone/>
            </a:pP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0" y="5312395"/>
            <a:ext cx="1426464" cy="450342"/>
          </a:xfrm>
          <a:prstGeom prst="rect">
            <a:avLst/>
          </a:prstGeom>
        </p:spPr>
      </p:pic>
      <p:pic>
        <p:nvPicPr>
          <p:cNvPr id="10" name="Picture 9"/>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214262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a:t>What is your current role in the grant</a:t>
            </a:r>
            <a:r>
              <a:rPr lang="en-US" dirty="0"/>
              <a:t>?</a:t>
            </a:r>
          </a:p>
          <a:p>
            <a:pPr marL="800100" lvl="1" indent="-457200">
              <a:buFont typeface="+mj-lt"/>
              <a:buAutoNum type="alphaLcPeriod"/>
            </a:pPr>
            <a:r>
              <a:rPr lang="en-US" dirty="0"/>
              <a:t>Project Manager</a:t>
            </a:r>
          </a:p>
          <a:p>
            <a:pPr marL="800100" lvl="1" indent="-457200">
              <a:buFont typeface="+mj-lt"/>
              <a:buAutoNum type="alphaLcPeriod"/>
            </a:pPr>
            <a:r>
              <a:rPr lang="en-US" dirty="0"/>
              <a:t>Faculty</a:t>
            </a:r>
          </a:p>
          <a:p>
            <a:pPr marL="800100" lvl="1" indent="-457200">
              <a:buFont typeface="+mj-lt"/>
              <a:buAutoNum type="alphaLcPeriod"/>
            </a:pPr>
            <a:r>
              <a:rPr lang="en-US" dirty="0"/>
              <a:t>Dean/VP/Other Leadership Role</a:t>
            </a:r>
          </a:p>
          <a:p>
            <a:pPr marL="800100" lvl="1" indent="-457200">
              <a:buFont typeface="+mj-lt"/>
              <a:buAutoNum type="alphaLcPeriod"/>
            </a:pPr>
            <a:r>
              <a:rPr lang="en-US" dirty="0"/>
              <a:t>Career Navigator/Coach</a:t>
            </a:r>
          </a:p>
          <a:p>
            <a:pPr marL="800100" lvl="1" indent="-457200">
              <a:buFont typeface="+mj-lt"/>
              <a:buAutoNum type="alphaLcPeriod"/>
            </a:pPr>
            <a:r>
              <a:rPr lang="en-US" dirty="0"/>
              <a:t>Other (list in chat)</a:t>
            </a:r>
          </a:p>
          <a:p>
            <a:pPr marL="800100" lvl="1" indent="-457200">
              <a:buFont typeface="+mj-lt"/>
              <a:buAutoNum type="alphaLcPeriod"/>
            </a:pPr>
            <a:endParaRPr lang="en-US" dirty="0"/>
          </a:p>
          <a:p>
            <a:pPr marL="457200" indent="-457200">
              <a:buFont typeface="+mj-lt"/>
              <a:buAutoNum type="arabicPeriod"/>
            </a:pPr>
            <a:r>
              <a:rPr lang="en-US" b="1" dirty="0"/>
              <a:t>Were you a part of the past two Sustainability Virtual Institute webinars?</a:t>
            </a:r>
          </a:p>
        </p:txBody>
      </p:sp>
      <p:pic>
        <p:nvPicPr>
          <p:cNvPr id="4" name="Picture 3" descr="iStock_000043471538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0761" y="1534225"/>
            <a:ext cx="3366038" cy="2201863"/>
          </a:xfrm>
          <a:prstGeom prst="rect">
            <a:avLst/>
          </a:prstGeom>
        </p:spPr>
      </p:pic>
    </p:spTree>
    <p:extLst>
      <p:ext uri="{BB962C8B-B14F-4D97-AF65-F5344CB8AC3E}">
        <p14:creationId xmlns:p14="http://schemas.microsoft.com/office/powerpoint/2010/main" val="1398590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57251"/>
            <a:ext cx="7886700" cy="994172"/>
          </a:xfrm>
        </p:spPr>
        <p:txBody>
          <a:bodyPr/>
          <a:lstStyle/>
          <a:p>
            <a:pPr algn="ctr"/>
            <a:r>
              <a:rPr lang="en-US" b="1" dirty="0">
                <a:latin typeface="Arial" panose="020B0604020202020204" pitchFamily="34" charset="0"/>
                <a:cs typeface="Arial" panose="020B0604020202020204" pitchFamily="34" charset="0"/>
              </a:rPr>
              <a:t>Sustainability Efforts</a:t>
            </a:r>
          </a:p>
        </p:txBody>
      </p:sp>
      <p:sp>
        <p:nvSpPr>
          <p:cNvPr id="5" name="Content Placeholder 4"/>
          <p:cNvSpPr>
            <a:spLocks noGrp="1"/>
          </p:cNvSpPr>
          <p:nvPr>
            <p:ph idx="1"/>
          </p:nvPr>
        </p:nvSpPr>
        <p:spPr>
          <a:xfrm>
            <a:off x="628650" y="1851422"/>
            <a:ext cx="7886700" cy="3677336"/>
          </a:xfrm>
        </p:spPr>
        <p:txBody>
          <a:bodyPr>
            <a:normAutofit/>
          </a:bodyPr>
          <a:lstStyle/>
          <a:p>
            <a:r>
              <a:rPr lang="en-US" dirty="0">
                <a:latin typeface="Arial" panose="020B0604020202020204" pitchFamily="34" charset="0"/>
                <a:cs typeface="Arial" panose="020B0604020202020204" pitchFamily="34" charset="0"/>
              </a:rPr>
              <a:t>Sustain new 1-credit certification courses and aligned college certificate</a:t>
            </a:r>
          </a:p>
          <a:p>
            <a:endParaRPr lang="en-US" sz="3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Further embed content into Supply Chain Management and Logistics Engineering Technology degrees </a:t>
            </a:r>
          </a:p>
          <a:p>
            <a:endParaRPr lang="en-US" sz="3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Retain a .5 FTE industry engagement representative to sustain employer outreach, industry training, and placement opportunities </a:t>
            </a:r>
          </a:p>
          <a:p>
            <a:endParaRPr lang="en-US" sz="3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Share key successes and contacts with our Round 4 </a:t>
            </a:r>
            <a:r>
              <a:rPr lang="en-US">
                <a:latin typeface="Arial" panose="020B0604020202020204" pitchFamily="34" charset="0"/>
                <a:cs typeface="Arial" panose="020B0604020202020204" pitchFamily="34" charset="0"/>
              </a:rPr>
              <a:t>TAACCCT project</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2027740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WCCC Sustainability Plan</a:t>
            </a:r>
            <a:br>
              <a:rPr lang="en-US" dirty="0"/>
            </a:br>
            <a:r>
              <a:rPr lang="en-US" sz="1350" b="1" dirty="0"/>
              <a:t>One College Drive, Calais, Maine 04619</a:t>
            </a:r>
            <a:br>
              <a:rPr lang="en-US" sz="1350" b="1"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386" y="3460082"/>
            <a:ext cx="4460817" cy="1439214"/>
          </a:xfrm>
          <a:prstGeom prst="rect">
            <a:avLst/>
          </a:prstGeom>
        </p:spPr>
      </p:pic>
      <p:pic>
        <p:nvPicPr>
          <p:cNvPr id="6" name="Picture 5" descr="image001"/>
          <p:cNvPicPr/>
          <p:nvPr/>
        </p:nvPicPr>
        <p:blipFill>
          <a:blip r:embed="rId3">
            <a:extLst>
              <a:ext uri="{28A0092B-C50C-407E-A947-70E740481C1C}">
                <a14:useLocalDpi xmlns:a14="http://schemas.microsoft.com/office/drawing/2010/main" val="0"/>
              </a:ext>
            </a:extLst>
          </a:blip>
          <a:srcRect/>
          <a:stretch>
            <a:fillRect/>
          </a:stretch>
        </p:blipFill>
        <p:spPr bwMode="auto">
          <a:xfrm>
            <a:off x="4254103" y="3101943"/>
            <a:ext cx="635794" cy="215741"/>
          </a:xfrm>
          <a:prstGeom prst="rect">
            <a:avLst/>
          </a:prstGeom>
          <a:noFill/>
          <a:ln>
            <a:noFill/>
          </a:ln>
          <a:effectLst/>
        </p:spPr>
      </p:pic>
      <p:pic>
        <p:nvPicPr>
          <p:cNvPr id="7" name="Picture 6"/>
          <p:cNvPicPr>
            <a:picLocks noChangeAspect="1"/>
          </p:cNvPicPr>
          <p:nvPr/>
        </p:nvPicPr>
        <p:blipFill>
          <a:blip r:embed="rId4"/>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62993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WCCC enhanced IT academic programming</a:t>
            </a:r>
          </a:p>
        </p:txBody>
      </p:sp>
      <p:sp>
        <p:nvSpPr>
          <p:cNvPr id="3" name="Content Placeholder 2"/>
          <p:cNvSpPr>
            <a:spLocks noGrp="1"/>
          </p:cNvSpPr>
          <p:nvPr>
            <p:ph idx="1"/>
          </p:nvPr>
        </p:nvSpPr>
        <p:spPr/>
        <p:txBody>
          <a:bodyPr/>
          <a:lstStyle/>
          <a:p>
            <a:r>
              <a:rPr lang="en-US" dirty="0"/>
              <a:t>WCCC will continue the program with the 2 faculty it has hired and provide them with professional development opportunities.</a:t>
            </a:r>
          </a:p>
          <a:p>
            <a:r>
              <a:rPr lang="en-US" dirty="0"/>
              <a:t>WCCC will continue to maintain the IT lab created with TAACCCT funds and encourage faculty to explore the use of OER materials in the classroom.</a:t>
            </a:r>
          </a:p>
          <a:p>
            <a:r>
              <a:rPr lang="en-US" dirty="0"/>
              <a:t>WCCC will incrementally expand the program with new course offerings such as Web Design and an online Information Technology Essentials course.</a:t>
            </a:r>
          </a:p>
          <a:p>
            <a:pPr marL="0" indent="0">
              <a:buNone/>
            </a:pPr>
            <a:r>
              <a:rPr lang="en-US" dirty="0"/>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364" y="4518070"/>
            <a:ext cx="3786389" cy="971903"/>
          </a:xfrm>
          <a:prstGeom prst="rect">
            <a:avLst/>
          </a:prstGeom>
        </p:spPr>
      </p:pic>
      <p:pic>
        <p:nvPicPr>
          <p:cNvPr id="5" name="Picture 4"/>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084918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WCCC has expanded the number of student navigation staff through grant funding</a:t>
            </a:r>
          </a:p>
        </p:txBody>
      </p:sp>
      <p:sp>
        <p:nvSpPr>
          <p:cNvPr id="3" name="Content Placeholder 2"/>
          <p:cNvSpPr>
            <a:spLocks noGrp="1"/>
          </p:cNvSpPr>
          <p:nvPr>
            <p:ph idx="1"/>
          </p:nvPr>
        </p:nvSpPr>
        <p:spPr/>
        <p:txBody>
          <a:bodyPr/>
          <a:lstStyle/>
          <a:p>
            <a:r>
              <a:rPr lang="en-US" dirty="0"/>
              <a:t>A total of three student navigators will continue to be available to CTT Program students and the WCCC student body at large as the result of a Gorman grant funded initiative, Early College for ME, and Jobs for Maine Grads (JMG).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275" y="3718322"/>
            <a:ext cx="4743450" cy="1771650"/>
          </a:xfrm>
          <a:prstGeom prst="rect">
            <a:avLst/>
          </a:prstGeom>
        </p:spPr>
      </p:pic>
      <p:pic>
        <p:nvPicPr>
          <p:cNvPr id="5" name="Picture 4"/>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2082545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WCCC will continue to work with their employer partners</a:t>
            </a:r>
          </a:p>
        </p:txBody>
      </p:sp>
      <p:sp>
        <p:nvSpPr>
          <p:cNvPr id="3" name="Content Placeholder 2"/>
          <p:cNvSpPr>
            <a:spLocks noGrp="1"/>
          </p:cNvSpPr>
          <p:nvPr>
            <p:ph idx="1"/>
          </p:nvPr>
        </p:nvSpPr>
        <p:spPr/>
        <p:txBody>
          <a:bodyPr/>
          <a:lstStyle/>
          <a:p>
            <a:r>
              <a:rPr lang="en-US" dirty="0"/>
              <a:t>The faculty, the existing advisory committee members, and the administration plan to continue to support the Advisory Committee by hosting an annual meeting.</a:t>
            </a:r>
          </a:p>
          <a:p>
            <a:r>
              <a:rPr lang="en-US" dirty="0"/>
              <a:t>The faculty will continue to obtain input from the advisory council in order to inform curriculum revision decisions.</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407" y="3858221"/>
            <a:ext cx="2095500" cy="1571625"/>
          </a:xfrm>
          <a:prstGeom prst="rect">
            <a:avLst/>
          </a:prstGeom>
        </p:spPr>
      </p:pic>
      <p:pic>
        <p:nvPicPr>
          <p:cNvPr id="5" name="Picture 4"/>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651285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WCCC will continue the use of the following three strategies while developing campus policy </a:t>
            </a:r>
          </a:p>
        </p:txBody>
      </p:sp>
      <p:sp>
        <p:nvSpPr>
          <p:cNvPr id="3" name="Content Placeholder 2"/>
          <p:cNvSpPr>
            <a:spLocks noGrp="1"/>
          </p:cNvSpPr>
          <p:nvPr>
            <p:ph idx="1"/>
          </p:nvPr>
        </p:nvSpPr>
        <p:spPr/>
        <p:txBody>
          <a:bodyPr/>
          <a:lstStyle/>
          <a:p>
            <a:r>
              <a:rPr lang="en-US" dirty="0"/>
              <a:t>The Accessibility Specialist will continue to work collaboratively with the Instructional Technologist to ensure that all educational materials that are produced on campus comply with all the regulations intended to protect and support persons living with a disability.</a:t>
            </a:r>
          </a:p>
          <a:p>
            <a:r>
              <a:rPr lang="en-US" dirty="0"/>
              <a:t>The Academic Dean will continue to access labor market information to obtain guidance on policy decisions.</a:t>
            </a:r>
          </a:p>
          <a:p>
            <a:r>
              <a:rPr lang="en-US" dirty="0"/>
              <a:t>The Academic Dean will continue to work as part of a PLA Team on campus together with faculty and the Coordinator of Enrollment and Student Services to ensure that PLA is implemented on campus.</a:t>
            </a:r>
          </a:p>
          <a:p>
            <a:pPr marL="0" indent="0">
              <a:buNone/>
            </a:pPr>
            <a:r>
              <a:rPr lang="en-US" sz="1350" dirty="0"/>
              <a:t>12/15/2016</a:t>
            </a:r>
          </a:p>
        </p:txBody>
      </p:sp>
      <p:pic>
        <p:nvPicPr>
          <p:cNvPr id="4" name="Picture 3" descr="image001"/>
          <p:cNvPicPr/>
          <p:nvPr/>
        </p:nvPicPr>
        <p:blipFill>
          <a:blip r:embed="rId2">
            <a:extLst>
              <a:ext uri="{28A0092B-C50C-407E-A947-70E740481C1C}">
                <a14:useLocalDpi xmlns:a14="http://schemas.microsoft.com/office/drawing/2010/main" val="0"/>
              </a:ext>
            </a:extLst>
          </a:blip>
          <a:srcRect/>
          <a:stretch>
            <a:fillRect/>
          </a:stretch>
        </p:blipFill>
        <p:spPr bwMode="auto">
          <a:xfrm>
            <a:off x="7625148" y="5139004"/>
            <a:ext cx="635794" cy="215741"/>
          </a:xfrm>
          <a:prstGeom prst="rect">
            <a:avLst/>
          </a:prstGeom>
          <a:noFill/>
          <a:ln>
            <a:noFill/>
          </a:ln>
          <a:effectLst/>
        </p:spPr>
      </p:pic>
      <p:pic>
        <p:nvPicPr>
          <p:cNvPr id="5" name="Picture 4"/>
          <p:cNvPicPr>
            <a:picLocks noChangeAspect="1"/>
          </p:cNvPicPr>
          <p:nvPr/>
        </p:nvPicPr>
        <p:blipFill>
          <a:blip r:embed="rId3"/>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230480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6000" dirty="0">
                <a:solidFill>
                  <a:schemeClr val="tx2"/>
                </a:solidFill>
              </a:rPr>
            </a:br>
            <a:br>
              <a:rPr lang="en-US" sz="6000" dirty="0">
                <a:solidFill>
                  <a:schemeClr val="tx2"/>
                </a:solidFill>
              </a:rPr>
            </a:br>
            <a:endParaRPr lang="en-US" dirty="0">
              <a:solidFill>
                <a:schemeClr val="tx2"/>
              </a:solidFill>
            </a:endParaRPr>
          </a:p>
        </p:txBody>
      </p:sp>
      <p:sp>
        <p:nvSpPr>
          <p:cNvPr id="4" name="Rectangle 3"/>
          <p:cNvSpPr/>
          <p:nvPr/>
        </p:nvSpPr>
        <p:spPr>
          <a:xfrm>
            <a:off x="457200" y="533400"/>
            <a:ext cx="7696200" cy="4832092"/>
          </a:xfrm>
          <a:prstGeom prst="rect">
            <a:avLst/>
          </a:prstGeom>
        </p:spPr>
        <p:txBody>
          <a:bodyPr wrap="square">
            <a:spAutoFit/>
          </a:bodyPr>
          <a:lstStyle/>
          <a:p>
            <a:pPr algn="ctr" defTabSz="914400"/>
            <a:r>
              <a:rPr lang="en-US" sz="2400" b="1" dirty="0">
                <a:solidFill>
                  <a:prstClr val="black"/>
                </a:solidFill>
              </a:rPr>
              <a:t>Midlands Technical College</a:t>
            </a:r>
          </a:p>
          <a:p>
            <a:pPr algn="ctr" defTabSz="914400"/>
            <a:r>
              <a:rPr lang="en-US" sz="2400" b="1" dirty="0">
                <a:solidFill>
                  <a:prstClr val="black"/>
                </a:solidFill>
              </a:rPr>
              <a:t>Sustaining BOOST Beyond Year 4</a:t>
            </a:r>
          </a:p>
          <a:p>
            <a:pPr algn="ctr" defTabSz="914400"/>
            <a:r>
              <a:rPr lang="en-US" sz="2400" b="1" dirty="0">
                <a:solidFill>
                  <a:srgbClr val="1F497D">
                    <a:lumMod val="40000"/>
                    <a:lumOff val="60000"/>
                  </a:srgbClr>
                </a:solidFill>
              </a:rPr>
              <a:t>_____________________________________________</a:t>
            </a:r>
          </a:p>
          <a:p>
            <a:pPr algn="ctr" defTabSz="914400"/>
            <a:endParaRPr lang="en-US" b="1" dirty="0">
              <a:solidFill>
                <a:prstClr val="black"/>
              </a:solidFill>
            </a:endParaRPr>
          </a:p>
          <a:p>
            <a:pPr defTabSz="914400"/>
            <a:r>
              <a:rPr lang="en-US" b="1" dirty="0">
                <a:solidFill>
                  <a:prstClr val="black"/>
                </a:solidFill>
              </a:rPr>
              <a:t> 	</a:t>
            </a:r>
            <a:r>
              <a:rPr lang="en-US" sz="1400" b="1" u="sng" dirty="0">
                <a:solidFill>
                  <a:prstClr val="black"/>
                </a:solidFill>
              </a:rPr>
              <a:t>Curriculum</a:t>
            </a:r>
          </a:p>
          <a:p>
            <a:pPr defTabSz="914400"/>
            <a:r>
              <a:rPr lang="en-US" sz="1400" b="1" dirty="0">
                <a:solidFill>
                  <a:prstClr val="black"/>
                </a:solidFill>
              </a:rPr>
              <a:t>     		  </a:t>
            </a:r>
            <a:r>
              <a:rPr lang="en-US" sz="1400" dirty="0">
                <a:solidFill>
                  <a:prstClr val="black"/>
                </a:solidFill>
              </a:rPr>
              <a:t>- Certificates</a:t>
            </a:r>
          </a:p>
          <a:p>
            <a:pPr defTabSz="914400"/>
            <a:r>
              <a:rPr lang="en-US" sz="1400" dirty="0">
                <a:solidFill>
                  <a:prstClr val="black"/>
                </a:solidFill>
              </a:rPr>
              <a:t>      		  - Interdisciplinary Education 	 </a:t>
            </a:r>
          </a:p>
          <a:p>
            <a:pPr defTabSz="914400"/>
            <a:r>
              <a:rPr lang="en-US" sz="1400" dirty="0">
                <a:solidFill>
                  <a:prstClr val="black"/>
                </a:solidFill>
              </a:rPr>
              <a:t>			Health Sciences</a:t>
            </a:r>
          </a:p>
          <a:p>
            <a:pPr defTabSz="914400"/>
            <a:r>
              <a:rPr lang="en-US" sz="1400" dirty="0">
                <a:solidFill>
                  <a:prstClr val="black"/>
                </a:solidFill>
              </a:rPr>
              <a:t>			Nursing</a:t>
            </a:r>
          </a:p>
          <a:p>
            <a:pPr defTabSz="914400"/>
            <a:r>
              <a:rPr lang="en-US" sz="1400" dirty="0">
                <a:solidFill>
                  <a:prstClr val="black"/>
                </a:solidFill>
              </a:rPr>
              <a:t>			Corporate and Continuing Education</a:t>
            </a:r>
          </a:p>
          <a:p>
            <a:pPr defTabSz="914400"/>
            <a:r>
              <a:rPr lang="en-US" sz="1400" dirty="0">
                <a:solidFill>
                  <a:prstClr val="black"/>
                </a:solidFill>
              </a:rPr>
              <a:t>			Associate Degree</a:t>
            </a:r>
          </a:p>
          <a:p>
            <a:pPr defTabSz="914400"/>
            <a:r>
              <a:rPr lang="en-US" sz="1400" dirty="0">
                <a:solidFill>
                  <a:prstClr val="black"/>
                </a:solidFill>
              </a:rPr>
              <a:t>	</a:t>
            </a:r>
          </a:p>
          <a:p>
            <a:pPr defTabSz="914400"/>
            <a:r>
              <a:rPr lang="en-US" sz="1400" dirty="0">
                <a:solidFill>
                  <a:prstClr val="black"/>
                </a:solidFill>
              </a:rPr>
              <a:t>	</a:t>
            </a:r>
            <a:r>
              <a:rPr lang="en-US" sz="1400" b="1" u="sng" dirty="0">
                <a:solidFill>
                  <a:prstClr val="black"/>
                </a:solidFill>
              </a:rPr>
              <a:t>Simulation Center</a:t>
            </a:r>
          </a:p>
          <a:p>
            <a:pPr defTabSz="914400"/>
            <a:r>
              <a:rPr lang="en-US" sz="1400" dirty="0">
                <a:solidFill>
                  <a:prstClr val="black"/>
                </a:solidFill>
              </a:rPr>
              <a:t>	                       - Expand the size</a:t>
            </a:r>
          </a:p>
          <a:p>
            <a:pPr defTabSz="914400"/>
            <a:r>
              <a:rPr lang="en-US" sz="1400" dirty="0">
                <a:solidFill>
                  <a:prstClr val="black"/>
                </a:solidFill>
              </a:rPr>
              <a:t>		- Increase the number of beds (from 2 to 6)</a:t>
            </a:r>
          </a:p>
          <a:p>
            <a:pPr defTabSz="914400"/>
            <a:r>
              <a:rPr lang="en-US" sz="1400" dirty="0">
                <a:solidFill>
                  <a:prstClr val="black"/>
                </a:solidFill>
              </a:rPr>
              <a:t>		- Implement open labs</a:t>
            </a:r>
          </a:p>
          <a:p>
            <a:pPr defTabSz="914400"/>
            <a:r>
              <a:rPr lang="en-US" sz="1400" dirty="0">
                <a:solidFill>
                  <a:prstClr val="black"/>
                </a:solidFill>
              </a:rPr>
              <a:t>		- Utilize for professional development</a:t>
            </a:r>
          </a:p>
          <a:p>
            <a:pPr defTabSz="914400"/>
            <a:r>
              <a:rPr lang="en-US" sz="1400" dirty="0">
                <a:solidFill>
                  <a:prstClr val="black"/>
                </a:solidFill>
              </a:rPr>
              <a:t>			</a:t>
            </a:r>
          </a:p>
          <a:p>
            <a:pPr defTabSz="914400"/>
            <a:endParaRPr lang="en-US" b="1" dirty="0">
              <a:solidFill>
                <a:prstClr val="black"/>
              </a:solidFill>
            </a:endParaRPr>
          </a:p>
        </p:txBody>
      </p:sp>
      <p:pic>
        <p:nvPicPr>
          <p:cNvPr id="5" name="Picture 4"/>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59997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sz="2400" b="1" dirty="0"/>
              <a:t>Midlands Technical College</a:t>
            </a:r>
            <a:br>
              <a:rPr lang="en-US" sz="2400" b="1" dirty="0"/>
            </a:br>
            <a:r>
              <a:rPr lang="en-US" sz="2400" b="1" dirty="0"/>
              <a:t>Sustaining BOOST Beyond Year 4</a:t>
            </a:r>
            <a:br>
              <a:rPr lang="en-US" sz="2400" b="1" dirty="0"/>
            </a:br>
            <a:r>
              <a:rPr lang="en-US" sz="2400" b="1" dirty="0">
                <a:solidFill>
                  <a:schemeClr val="tx2">
                    <a:lumMod val="40000"/>
                    <a:lumOff val="60000"/>
                  </a:schemeClr>
                </a:solidFill>
              </a:rPr>
              <a:t>___________________________________________</a:t>
            </a:r>
            <a:br>
              <a:rPr lang="en-US" b="1" dirty="0"/>
            </a:br>
            <a:endParaRPr lang="en-US" dirty="0"/>
          </a:p>
        </p:txBody>
      </p:sp>
      <p:sp>
        <p:nvSpPr>
          <p:cNvPr id="4" name="TextBox 3"/>
          <p:cNvSpPr txBox="1"/>
          <p:nvPr/>
        </p:nvSpPr>
        <p:spPr>
          <a:xfrm>
            <a:off x="914400" y="1295400"/>
            <a:ext cx="7010400" cy="6032421"/>
          </a:xfrm>
          <a:prstGeom prst="rect">
            <a:avLst/>
          </a:prstGeom>
          <a:noFill/>
        </p:spPr>
        <p:txBody>
          <a:bodyPr wrap="square" rtlCol="0">
            <a:spAutoFit/>
          </a:bodyPr>
          <a:lstStyle/>
          <a:p>
            <a:pPr defTabSz="914400"/>
            <a:endParaRPr lang="en-US" dirty="0">
              <a:solidFill>
                <a:prstClr val="black"/>
              </a:solidFill>
            </a:endParaRPr>
          </a:p>
          <a:p>
            <a:pPr defTabSz="914400"/>
            <a:r>
              <a:rPr lang="en-US" dirty="0">
                <a:solidFill>
                  <a:prstClr val="black"/>
                </a:solidFill>
              </a:rPr>
              <a:t>	</a:t>
            </a:r>
            <a:r>
              <a:rPr lang="en-US" sz="1400" b="1" u="sng" dirty="0">
                <a:solidFill>
                  <a:prstClr val="black"/>
                </a:solidFill>
              </a:rPr>
              <a:t>Personnel</a:t>
            </a:r>
          </a:p>
          <a:p>
            <a:pPr defTabSz="914400"/>
            <a:r>
              <a:rPr lang="en-US" sz="1400" dirty="0">
                <a:solidFill>
                  <a:prstClr val="black"/>
                </a:solidFill>
              </a:rPr>
              <a:t>	                - Pre-Health Care Programs Coordinator</a:t>
            </a:r>
          </a:p>
          <a:p>
            <a:pPr defTabSz="914400"/>
            <a:r>
              <a:rPr lang="en-US" sz="1400" dirty="0">
                <a:solidFill>
                  <a:prstClr val="black"/>
                </a:solidFill>
              </a:rPr>
              <a:t>	                - Simulation Technicians</a:t>
            </a:r>
          </a:p>
          <a:p>
            <a:pPr defTabSz="914400"/>
            <a:r>
              <a:rPr lang="en-US" sz="1400" dirty="0">
                <a:solidFill>
                  <a:prstClr val="black"/>
                </a:solidFill>
              </a:rPr>
              <a:t>	                - Faculty</a:t>
            </a:r>
          </a:p>
          <a:p>
            <a:pPr defTabSz="914400"/>
            <a:r>
              <a:rPr lang="en-US" sz="1400" b="1" dirty="0">
                <a:solidFill>
                  <a:prstClr val="black"/>
                </a:solidFill>
              </a:rPr>
              <a:t>	</a:t>
            </a:r>
          </a:p>
          <a:p>
            <a:pPr defTabSz="914400"/>
            <a:r>
              <a:rPr lang="en-US" sz="1400" b="1" dirty="0">
                <a:solidFill>
                  <a:prstClr val="black"/>
                </a:solidFill>
              </a:rPr>
              <a:t>	</a:t>
            </a:r>
            <a:r>
              <a:rPr lang="en-US" sz="1400" b="1" u="sng" dirty="0">
                <a:solidFill>
                  <a:prstClr val="black"/>
                </a:solidFill>
              </a:rPr>
              <a:t>Partnerships</a:t>
            </a:r>
            <a:endParaRPr lang="en-US" sz="1400" dirty="0">
              <a:solidFill>
                <a:prstClr val="black"/>
              </a:solidFill>
            </a:endParaRPr>
          </a:p>
          <a:p>
            <a:pPr defTabSz="914400"/>
            <a:r>
              <a:rPr lang="en-US" sz="1400" dirty="0">
                <a:solidFill>
                  <a:prstClr val="black"/>
                </a:solidFill>
              </a:rPr>
              <a:t>		- Midlands Technical College</a:t>
            </a:r>
          </a:p>
          <a:p>
            <a:pPr defTabSz="914400"/>
            <a:r>
              <a:rPr lang="en-US" sz="1400" dirty="0">
                <a:solidFill>
                  <a:prstClr val="black"/>
                </a:solidFill>
              </a:rPr>
              <a:t>		- Midlands Technical College Foundation</a:t>
            </a:r>
          </a:p>
          <a:p>
            <a:pPr defTabSz="914400"/>
            <a:r>
              <a:rPr lang="en-US" sz="1400" dirty="0">
                <a:solidFill>
                  <a:prstClr val="black"/>
                </a:solidFill>
              </a:rPr>
              <a:t>		- Lexington Medical</a:t>
            </a:r>
          </a:p>
          <a:p>
            <a:pPr defTabSz="914400"/>
            <a:r>
              <a:rPr lang="en-US" sz="1400" dirty="0">
                <a:solidFill>
                  <a:prstClr val="black"/>
                </a:solidFill>
              </a:rPr>
              <a:t>		- Providence Hospital </a:t>
            </a:r>
          </a:p>
          <a:p>
            <a:pPr defTabSz="914400"/>
            <a:r>
              <a:rPr lang="en-US" sz="1400" dirty="0">
                <a:solidFill>
                  <a:prstClr val="black"/>
                </a:solidFill>
              </a:rPr>
              <a:t>		- Palmetto Health Hospital Systems</a:t>
            </a:r>
          </a:p>
          <a:p>
            <a:pPr defTabSz="914400"/>
            <a:r>
              <a:rPr lang="en-US" sz="1400" dirty="0">
                <a:solidFill>
                  <a:prstClr val="black"/>
                </a:solidFill>
              </a:rPr>
              <a:t>		- First Responders</a:t>
            </a:r>
          </a:p>
          <a:p>
            <a:pPr defTabSz="914400"/>
            <a:r>
              <a:rPr lang="en-US" sz="1400" dirty="0">
                <a:solidFill>
                  <a:prstClr val="black"/>
                </a:solidFill>
              </a:rPr>
              <a:t>		- Employers</a:t>
            </a:r>
          </a:p>
          <a:p>
            <a:pPr defTabSz="914400"/>
            <a:r>
              <a:rPr lang="en-US" sz="1400" dirty="0">
                <a:solidFill>
                  <a:prstClr val="black"/>
                </a:solidFill>
              </a:rPr>
              <a:t>	</a:t>
            </a:r>
            <a:r>
              <a:rPr lang="en-US" sz="1400" b="1" u="sng" dirty="0">
                <a:solidFill>
                  <a:prstClr val="black"/>
                </a:solidFill>
              </a:rPr>
              <a:t>Next Steps</a:t>
            </a:r>
          </a:p>
          <a:p>
            <a:pPr defTabSz="914400"/>
            <a:r>
              <a:rPr lang="en-US" sz="1400" dirty="0">
                <a:solidFill>
                  <a:prstClr val="black"/>
                </a:solidFill>
              </a:rPr>
              <a:t>		- Follow-up with MTC Foundation</a:t>
            </a:r>
          </a:p>
          <a:p>
            <a:pPr defTabSz="914400"/>
            <a:r>
              <a:rPr lang="en-US" sz="1400" dirty="0">
                <a:solidFill>
                  <a:prstClr val="black"/>
                </a:solidFill>
              </a:rPr>
              <a:t>		- Transition the responsibilities of the local BOOST</a:t>
            </a:r>
          </a:p>
          <a:p>
            <a:pPr defTabSz="914400"/>
            <a:r>
              <a:rPr lang="en-US" sz="1400" dirty="0">
                <a:solidFill>
                  <a:prstClr val="black"/>
                </a:solidFill>
              </a:rPr>
              <a:t>		   office to the Pre-Health Care Programs Coordinator</a:t>
            </a:r>
          </a:p>
          <a:p>
            <a:pPr defTabSz="914400"/>
            <a:r>
              <a:rPr lang="en-US" sz="1400" dirty="0">
                <a:solidFill>
                  <a:prstClr val="black"/>
                </a:solidFill>
              </a:rPr>
              <a:t>		- Collect data for reports</a:t>
            </a:r>
            <a:endParaRPr lang="en-US" dirty="0">
              <a:solidFill>
                <a:prstClr val="black"/>
              </a:solidFill>
            </a:endParaRPr>
          </a:p>
          <a:p>
            <a:pPr defTabSz="914400"/>
            <a:endParaRPr lang="en-US" dirty="0">
              <a:solidFill>
                <a:prstClr val="black"/>
              </a:solidFill>
            </a:endParaRPr>
          </a:p>
          <a:p>
            <a:pPr defTabSz="914400"/>
            <a:endParaRPr lang="en-US" dirty="0">
              <a:solidFill>
                <a:prstClr val="black"/>
              </a:solidFill>
            </a:endParaRPr>
          </a:p>
          <a:p>
            <a:pPr defTabSz="914400"/>
            <a:r>
              <a:rPr lang="en-US" dirty="0">
                <a:solidFill>
                  <a:prstClr val="black"/>
                </a:solidFill>
              </a:rPr>
              <a:t>	</a:t>
            </a:r>
          </a:p>
          <a:p>
            <a:pPr defTabSz="914400"/>
            <a:r>
              <a:rPr lang="en-US" dirty="0">
                <a:solidFill>
                  <a:prstClr val="black"/>
                </a:solidFill>
              </a:rPr>
              <a:t>			</a:t>
            </a:r>
          </a:p>
          <a:p>
            <a:pPr defTabSz="914400"/>
            <a:endParaRPr lang="en-US" dirty="0">
              <a:solidFill>
                <a:prstClr val="black"/>
              </a:solidFill>
            </a:endParaRPr>
          </a:p>
          <a:p>
            <a:pPr defTabSz="914400"/>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1202588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What happens after the SVI?</a:t>
            </a:r>
          </a:p>
        </p:txBody>
      </p:sp>
    </p:spTree>
    <p:extLst>
      <p:ext uri="{BB962C8B-B14F-4D97-AF65-F5344CB8AC3E}">
        <p14:creationId xmlns:p14="http://schemas.microsoft.com/office/powerpoint/2010/main" val="89752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marL="0" indent="0" algn="just">
              <a:lnSpc>
                <a:spcPct val="150000"/>
              </a:lnSpc>
              <a:buNone/>
            </a:pPr>
            <a:r>
              <a:rPr lang="en-US" sz="2800" b="1" dirty="0"/>
              <a:t>SVI Follow-Up</a:t>
            </a:r>
          </a:p>
          <a:p>
            <a:pPr lvl="1" algn="just">
              <a:lnSpc>
                <a:spcPct val="150000"/>
              </a:lnSpc>
              <a:buFont typeface="Arial" charset="0"/>
              <a:buChar char="•"/>
            </a:pPr>
            <a:r>
              <a:rPr lang="en-US" sz="2800" dirty="0"/>
              <a:t>Sustainability Affinity Group (immediately)</a:t>
            </a:r>
          </a:p>
          <a:p>
            <a:pPr lvl="1" algn="just">
              <a:lnSpc>
                <a:spcPct val="150000"/>
              </a:lnSpc>
              <a:buFont typeface="Arial" charset="0"/>
              <a:buChar char="•"/>
            </a:pPr>
            <a:r>
              <a:rPr lang="en-US" sz="2800" dirty="0"/>
              <a:t>Participant Exit Interviews (February)</a:t>
            </a:r>
          </a:p>
          <a:p>
            <a:pPr lvl="1" algn="just">
              <a:lnSpc>
                <a:spcPct val="150000"/>
              </a:lnSpc>
              <a:buFont typeface="Arial" charset="0"/>
              <a:buChar char="•"/>
            </a:pPr>
            <a:r>
              <a:rPr lang="en-US" sz="2800" dirty="0"/>
              <a:t>Spring 2017 Round 4 SVI (invited presenters)</a:t>
            </a:r>
          </a:p>
          <a:p>
            <a:pPr marL="0" indent="0" algn="just">
              <a:buNone/>
            </a:pPr>
            <a:endParaRPr lang="en-US" sz="2800" dirty="0"/>
          </a:p>
        </p:txBody>
      </p:sp>
    </p:spTree>
    <p:extLst>
      <p:ext uri="{BB962C8B-B14F-4D97-AF65-F5344CB8AC3E}">
        <p14:creationId xmlns:p14="http://schemas.microsoft.com/office/powerpoint/2010/main" val="148474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083211"/>
            <a:ext cx="7852771" cy="5627077"/>
          </a:xfrm>
        </p:spPr>
        <p:txBody>
          <a:bodyPr>
            <a:normAutofit/>
          </a:bodyPr>
          <a:lstStyle/>
          <a:p>
            <a:pPr marL="0" indent="0">
              <a:buNone/>
            </a:pPr>
            <a:endParaRPr lang="en-US" dirty="0"/>
          </a:p>
          <a:p>
            <a:pPr marL="0" indent="0">
              <a:buNone/>
            </a:pPr>
            <a:r>
              <a:rPr lang="en-US" dirty="0"/>
              <a:t>MODERATOR:</a:t>
            </a:r>
          </a:p>
          <a:p>
            <a:pPr marL="0" indent="0">
              <a:buNone/>
            </a:pPr>
            <a:r>
              <a:rPr lang="en-US" b="1" dirty="0"/>
              <a:t>Cheryl Martin</a:t>
            </a:r>
            <a:r>
              <a:rPr lang="en-US" dirty="0"/>
              <a:t>, Program Manager, TAACCCT Grants, U.S. Department of Labor, Employment, and Training Administration.</a:t>
            </a:r>
          </a:p>
          <a:p>
            <a:pPr marL="0" indent="0">
              <a:buNone/>
            </a:pPr>
            <a:endParaRPr lang="en-US" dirty="0"/>
          </a:p>
          <a:p>
            <a:pPr marL="0" indent="0">
              <a:buNone/>
            </a:pPr>
            <a:r>
              <a:rPr lang="en-US" dirty="0"/>
              <a:t>FACILITATORS: </a:t>
            </a:r>
          </a:p>
          <a:p>
            <a:pPr marL="0" indent="0">
              <a:buNone/>
            </a:pPr>
            <a:r>
              <a:rPr lang="en-US" b="1" dirty="0"/>
              <a:t>Jennifer Freeman</a:t>
            </a:r>
            <a:r>
              <a:rPr lang="en-US" dirty="0"/>
              <a:t>, Program Director, TAACCCT Learning Network, Jobs for the Future</a:t>
            </a:r>
          </a:p>
          <a:p>
            <a:pPr marL="0" indent="0">
              <a:buNone/>
            </a:pPr>
            <a:endParaRPr lang="en-US" dirty="0"/>
          </a:p>
          <a:p>
            <a:pPr marL="0" indent="0">
              <a:buNone/>
            </a:pPr>
            <a:r>
              <a:rPr lang="en-US" b="1" dirty="0" err="1"/>
              <a:t>Allysha</a:t>
            </a:r>
            <a:r>
              <a:rPr lang="en-US" b="1" dirty="0"/>
              <a:t> Roth</a:t>
            </a:r>
            <a:r>
              <a:rPr lang="en-US" dirty="0"/>
              <a:t>, Program Manager, TAACCCT Learning Network, Jobs for the Future</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Tree>
    <p:extLst>
      <p:ext uri="{BB962C8B-B14F-4D97-AF65-F5344CB8AC3E}">
        <p14:creationId xmlns:p14="http://schemas.microsoft.com/office/powerpoint/2010/main" val="2610351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marL="0" indent="0" algn="just">
              <a:lnSpc>
                <a:spcPct val="150000"/>
              </a:lnSpc>
              <a:buNone/>
            </a:pPr>
            <a:r>
              <a:rPr lang="en-US" sz="2800" b="1" dirty="0"/>
              <a:t>Round 3 Closeout Webinar Series</a:t>
            </a:r>
          </a:p>
          <a:p>
            <a:pPr lvl="1">
              <a:lnSpc>
                <a:spcPct val="150000"/>
              </a:lnSpc>
              <a:buFont typeface="Arial" charset="0"/>
              <a:buChar char="•"/>
            </a:pPr>
            <a:r>
              <a:rPr lang="en-US" sz="2800" dirty="0"/>
              <a:t>DOL Closeout Webinar</a:t>
            </a:r>
          </a:p>
          <a:p>
            <a:pPr lvl="1">
              <a:lnSpc>
                <a:spcPct val="150000"/>
              </a:lnSpc>
              <a:buFont typeface="Arial" charset="0"/>
              <a:buChar char="•"/>
            </a:pPr>
            <a:r>
              <a:rPr lang="en-US" sz="2800" dirty="0" err="1"/>
              <a:t>SkillsCommons</a:t>
            </a:r>
            <a:r>
              <a:rPr lang="en-US" sz="2800" dirty="0"/>
              <a:t> Closeout Requirements</a:t>
            </a:r>
          </a:p>
          <a:p>
            <a:pPr lvl="1">
              <a:lnSpc>
                <a:spcPct val="150000"/>
              </a:lnSpc>
              <a:buFont typeface="Arial" charset="0"/>
              <a:buChar char="•"/>
            </a:pPr>
            <a:r>
              <a:rPr lang="en-US" sz="2800" dirty="0"/>
              <a:t>Leveraging TAACCCT for National Initiatives Webinar </a:t>
            </a:r>
          </a:p>
          <a:p>
            <a:pPr marL="0" indent="0" algn="just">
              <a:buNone/>
            </a:pPr>
            <a:endParaRPr lang="en-US" sz="2800" dirty="0"/>
          </a:p>
        </p:txBody>
      </p:sp>
    </p:spTree>
    <p:extLst>
      <p:ext uri="{BB962C8B-B14F-4D97-AF65-F5344CB8AC3E}">
        <p14:creationId xmlns:p14="http://schemas.microsoft.com/office/powerpoint/2010/main" val="1560118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a:t>Would you participate in this virtual institute process again?</a:t>
            </a:r>
          </a:p>
          <a:p>
            <a:pPr marL="800100" lvl="1" indent="-457200">
              <a:buFont typeface="+mj-lt"/>
              <a:buAutoNum type="alphaLcPeriod"/>
            </a:pPr>
            <a:r>
              <a:rPr lang="en-US" dirty="0"/>
              <a:t>Yes</a:t>
            </a:r>
          </a:p>
          <a:p>
            <a:pPr marL="800100" lvl="1" indent="-457200">
              <a:buFont typeface="+mj-lt"/>
              <a:buAutoNum type="alphaLcPeriod"/>
            </a:pPr>
            <a:r>
              <a:rPr lang="en-US" dirty="0"/>
              <a:t>No</a:t>
            </a:r>
          </a:p>
          <a:p>
            <a:pPr marL="457200" indent="-457200">
              <a:buFont typeface="+mj-lt"/>
              <a:buAutoNum type="arabicPeriod"/>
            </a:pPr>
            <a:r>
              <a:rPr lang="en-US" b="1" dirty="0"/>
              <a:t>What best describes the timeline process of the SVI?</a:t>
            </a:r>
          </a:p>
          <a:p>
            <a:pPr marL="800100" lvl="1" indent="-457200">
              <a:buFont typeface="+mj-lt"/>
              <a:buAutoNum type="alphaLcPeriod"/>
            </a:pPr>
            <a:r>
              <a:rPr lang="en-US" dirty="0"/>
              <a:t>Was the right amount of time</a:t>
            </a:r>
          </a:p>
          <a:p>
            <a:pPr marL="800100" lvl="1" indent="-457200">
              <a:buFont typeface="+mj-lt"/>
              <a:buAutoNum type="alphaLcPeriod"/>
            </a:pPr>
            <a:r>
              <a:rPr lang="en-US" dirty="0"/>
              <a:t>Felt rushed</a:t>
            </a:r>
          </a:p>
          <a:p>
            <a:pPr marL="800100" lvl="1" indent="-457200">
              <a:buFont typeface="+mj-lt"/>
              <a:buAutoNum type="alphaLcPeriod"/>
            </a:pPr>
            <a:r>
              <a:rPr lang="en-US" dirty="0"/>
              <a:t>Could have been condensed </a:t>
            </a:r>
          </a:p>
          <a:p>
            <a:pPr marL="457200" indent="-457200">
              <a:buFont typeface="+mj-lt"/>
              <a:buAutoNum type="arabicPeriod"/>
            </a:pPr>
            <a:r>
              <a:rPr lang="en-US" b="1" dirty="0"/>
              <a:t> How useful was it working with a sustainability coach?</a:t>
            </a:r>
          </a:p>
          <a:p>
            <a:pPr marL="800100" lvl="1" indent="-457200">
              <a:buFont typeface="+mj-lt"/>
              <a:buAutoNum type="alphaLcPeriod"/>
            </a:pPr>
            <a:r>
              <a:rPr lang="en-US" dirty="0"/>
              <a:t>Very useful</a:t>
            </a:r>
          </a:p>
          <a:p>
            <a:pPr marL="800100" lvl="1" indent="-457200">
              <a:buFont typeface="+mj-lt"/>
              <a:buAutoNum type="alphaLcPeriod"/>
            </a:pPr>
            <a:r>
              <a:rPr lang="en-US" dirty="0"/>
              <a:t>Somewhat useful</a:t>
            </a:r>
          </a:p>
          <a:p>
            <a:pPr marL="800100" lvl="1" indent="-457200">
              <a:buFont typeface="+mj-lt"/>
              <a:buAutoNum type="alphaLcPeriod"/>
            </a:pPr>
            <a:r>
              <a:rPr lang="en-US" dirty="0"/>
              <a:t>Not useful</a:t>
            </a:r>
          </a:p>
        </p:txBody>
      </p:sp>
    </p:spTree>
    <p:extLst>
      <p:ext uri="{BB962C8B-B14F-4D97-AF65-F5344CB8AC3E}">
        <p14:creationId xmlns:p14="http://schemas.microsoft.com/office/powerpoint/2010/main" val="786061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endParaRPr lang="en-US" b="1" dirty="0"/>
          </a:p>
          <a:p>
            <a:pPr marL="457200" indent="-457200">
              <a:buFont typeface="+mj-lt"/>
              <a:buAutoNum type="arabicPeriod" startAt="4"/>
            </a:pPr>
            <a:r>
              <a:rPr lang="en-US" b="1" dirty="0"/>
              <a:t>How do you feel about the progress of your sustainability planning?</a:t>
            </a:r>
          </a:p>
          <a:p>
            <a:pPr marL="800100" lvl="1" indent="-457200">
              <a:buFont typeface="+mj-lt"/>
              <a:buAutoNum type="alphaLcPeriod"/>
            </a:pPr>
            <a:r>
              <a:rPr lang="en-US" dirty="0"/>
              <a:t>Not where we expected to be</a:t>
            </a:r>
          </a:p>
          <a:p>
            <a:pPr marL="800100" lvl="1" indent="-457200">
              <a:buFont typeface="+mj-lt"/>
              <a:buAutoNum type="alphaLcPeriod"/>
            </a:pPr>
            <a:r>
              <a:rPr lang="en-US" dirty="0"/>
              <a:t>Still have a lot of work to do</a:t>
            </a:r>
          </a:p>
          <a:p>
            <a:pPr marL="800100" lvl="1" indent="-457200">
              <a:buFont typeface="+mj-lt"/>
              <a:buAutoNum type="alphaLcPeriod"/>
            </a:pPr>
            <a:r>
              <a:rPr lang="en-US" dirty="0"/>
              <a:t>Made considerable progress and feel confident moving forward</a:t>
            </a:r>
          </a:p>
          <a:p>
            <a:pPr marL="457200" indent="-457200">
              <a:buFont typeface="+mj-lt"/>
              <a:buAutoNum type="arabicPeriod" startAt="4"/>
            </a:pPr>
            <a:r>
              <a:rPr lang="en-US" b="1" dirty="0"/>
              <a:t>How useful was the TAACCCT Sustainability Toolkit in the process?</a:t>
            </a:r>
          </a:p>
          <a:p>
            <a:pPr marL="800100" lvl="1" indent="-457200">
              <a:buFont typeface="+mj-lt"/>
              <a:buAutoNum type="alphaLcPeriod"/>
            </a:pPr>
            <a:r>
              <a:rPr lang="en-US" dirty="0"/>
              <a:t>What toolkit?</a:t>
            </a:r>
          </a:p>
          <a:p>
            <a:pPr marL="800100" lvl="1" indent="-457200">
              <a:buFont typeface="+mj-lt"/>
              <a:buAutoNum type="alphaLcPeriod"/>
            </a:pPr>
            <a:r>
              <a:rPr lang="en-US" dirty="0"/>
              <a:t>Very useful</a:t>
            </a:r>
          </a:p>
          <a:p>
            <a:pPr marL="800100" lvl="1" indent="-457200">
              <a:buFont typeface="+mj-lt"/>
              <a:buAutoNum type="alphaLcPeriod"/>
            </a:pPr>
            <a:r>
              <a:rPr lang="en-US" dirty="0"/>
              <a:t>Somewhat useful</a:t>
            </a:r>
          </a:p>
          <a:p>
            <a:pPr marL="800100" lvl="1" indent="-457200">
              <a:buFont typeface="+mj-lt"/>
              <a:buAutoNum type="alphaLcPeriod"/>
            </a:pPr>
            <a:r>
              <a:rPr lang="en-US" dirty="0"/>
              <a:t>We didn’t use it during the process</a:t>
            </a:r>
          </a:p>
        </p:txBody>
      </p:sp>
    </p:spTree>
    <p:extLst>
      <p:ext uri="{BB962C8B-B14F-4D97-AF65-F5344CB8AC3E}">
        <p14:creationId xmlns:p14="http://schemas.microsoft.com/office/powerpoint/2010/main" val="153634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4111743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32" y="1114778"/>
            <a:ext cx="7986889" cy="5011386"/>
          </a:xfrm>
        </p:spPr>
        <p:txBody>
          <a:bodyPr>
            <a:normAutofit fontScale="85000" lnSpcReduction="20000"/>
          </a:bodyPr>
          <a:lstStyle/>
          <a:p>
            <a:pPr marL="0" indent="0" algn="ctr">
              <a:buNone/>
            </a:pPr>
            <a:endParaRPr lang="en-US" dirty="0"/>
          </a:p>
          <a:p>
            <a:pPr marL="0" indent="0" algn="ctr">
              <a:buNone/>
            </a:pPr>
            <a:endParaRPr lang="en-US" dirty="0"/>
          </a:p>
          <a:p>
            <a:pPr marL="0" indent="0" algn="ctr">
              <a:buNone/>
            </a:pPr>
            <a:r>
              <a:rPr lang="en-US" sz="5400" b="1" i="1" dirty="0">
                <a:solidFill>
                  <a:srgbClr val="376092"/>
                </a:solidFill>
                <a:effectLst>
                  <a:outerShdw blurRad="38100" dist="38100" dir="2700000" algn="tl">
                    <a:srgbClr val="000000">
                      <a:alpha val="43137"/>
                    </a:srgbClr>
                  </a:outerShdw>
                </a:effectLst>
                <a:latin typeface="Comic Sans MS" pitchFamily="66" charset="0"/>
              </a:rPr>
              <a:t>Thank You!</a:t>
            </a:r>
            <a:endParaRPr lang="en-US" sz="5400" b="1" dirty="0">
              <a:solidFill>
                <a:srgbClr val="376092"/>
              </a:solidFill>
              <a:effectLst>
                <a:outerShdw blurRad="38100" dist="38100" dir="2700000" algn="tl">
                  <a:srgbClr val="000000">
                    <a:alpha val="43137"/>
                  </a:srgbClr>
                </a:outerShdw>
              </a:effectLst>
              <a:latin typeface="Comic Sans MS" pitchFamily="66" charset="0"/>
            </a:endParaRPr>
          </a:p>
          <a:p>
            <a:pPr marL="0" indent="0" algn="ctr">
              <a:buNone/>
            </a:pPr>
            <a:endParaRPr lang="en-US" sz="2400" dirty="0">
              <a:effectLst>
                <a:outerShdw blurRad="38100" dist="38100" dir="2700000" algn="tl">
                  <a:srgbClr val="000000">
                    <a:alpha val="43137"/>
                  </a:srgbClr>
                </a:outerShdw>
              </a:effectLst>
            </a:endParaRPr>
          </a:p>
          <a:p>
            <a:pPr marL="0" indent="0" algn="ctr">
              <a:buNone/>
            </a:pPr>
            <a:r>
              <a:rPr lang="en-US" sz="2400" dirty="0"/>
              <a:t>Download the new </a:t>
            </a:r>
            <a:r>
              <a:rPr lang="en-US" sz="2400" dirty="0">
                <a:hlinkClick r:id="rId3"/>
              </a:rPr>
              <a:t>TAACCCT Sustainability Toolkit &amp; Resources </a:t>
            </a:r>
            <a:r>
              <a:rPr lang="en-US" sz="2400" dirty="0"/>
              <a:t>on </a:t>
            </a:r>
            <a:r>
              <a:rPr lang="en-US" sz="2400" dirty="0" err="1"/>
              <a:t>WorkforceGPS</a:t>
            </a:r>
            <a:endParaRPr lang="en-US" sz="2400" dirty="0"/>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t>Connect with the NEW TAACCCT Community of Practice and search for TAACCCT resources at:</a:t>
            </a:r>
          </a:p>
          <a:p>
            <a:pPr marL="0" indent="0" algn="ctr">
              <a:spcAft>
                <a:spcPts val="0"/>
              </a:spcAft>
              <a:buNone/>
            </a:pPr>
            <a:r>
              <a:rPr lang="en-US" sz="2400" dirty="0">
                <a:hlinkClick r:id="rId4"/>
              </a:rPr>
              <a:t>https://TAACCCT.workforceGPS.org</a:t>
            </a:r>
            <a:r>
              <a:rPr lang="en-US" sz="2400" dirty="0"/>
              <a:t>  </a:t>
            </a:r>
          </a:p>
          <a:p>
            <a:pPr marL="0" indent="0" algn="ctr">
              <a:spcAft>
                <a:spcPts val="0"/>
              </a:spcAft>
              <a:buNone/>
            </a:pPr>
            <a:endParaRPr lang="en-US" sz="2400" dirty="0"/>
          </a:p>
          <a:p>
            <a:pPr marL="0" indent="0" algn="ctr">
              <a:spcAft>
                <a:spcPts val="0"/>
              </a:spcAft>
              <a:buNone/>
            </a:pPr>
            <a:r>
              <a:rPr lang="en-US" sz="2400" dirty="0"/>
              <a:t>Ask questions and to connect with peers and resources at </a:t>
            </a:r>
            <a:r>
              <a:rPr lang="en-US" sz="2400" dirty="0">
                <a:hlinkClick r:id="rId5"/>
              </a:rPr>
              <a:t>TAACCCT@dol.gov</a:t>
            </a:r>
            <a:r>
              <a:rPr lang="en-US" sz="2400" dirty="0"/>
              <a:t> </a:t>
            </a:r>
          </a:p>
          <a:p>
            <a:pPr marL="0" indent="0" algn="ctr">
              <a:spcAft>
                <a:spcPts val="0"/>
              </a:spcAft>
              <a:buNone/>
            </a:pPr>
            <a:endParaRPr lang="en-US" sz="2400" dirty="0"/>
          </a:p>
          <a:p>
            <a:pPr marL="0" indent="0" algn="ctr">
              <a:spcAft>
                <a:spcPts val="0"/>
              </a:spcAft>
              <a:buNone/>
            </a:pPr>
            <a:r>
              <a:rPr lang="en-US" sz="2400" dirty="0"/>
              <a:t>If you want to learn more about peer mentoring email </a:t>
            </a:r>
            <a:r>
              <a:rPr lang="en-US" sz="2400" dirty="0">
                <a:hlinkClick r:id="rId5"/>
              </a:rPr>
              <a:t>TAACCCT@dol.gov</a:t>
            </a:r>
            <a:r>
              <a:rPr lang="en-US" sz="2400" dirty="0"/>
              <a:t> </a:t>
            </a:r>
          </a:p>
          <a:p>
            <a:pPr marL="0" indent="0" algn="ctr">
              <a:spcAft>
                <a:spcPts val="0"/>
              </a:spcAft>
              <a:buNone/>
            </a:pPr>
            <a:endParaRPr lang="en-US" sz="2400" dirty="0"/>
          </a:p>
        </p:txBody>
      </p:sp>
    </p:spTree>
    <p:extLst>
      <p:ext uri="{BB962C8B-B14F-4D97-AF65-F5344CB8AC3E}">
        <p14:creationId xmlns:p14="http://schemas.microsoft.com/office/powerpoint/2010/main" val="177392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algn="just">
              <a:lnSpc>
                <a:spcPct val="150000"/>
              </a:lnSpc>
            </a:pPr>
            <a:r>
              <a:rPr lang="en-US" sz="2800" dirty="0"/>
              <a:t>Welcome and Introductions</a:t>
            </a:r>
          </a:p>
          <a:p>
            <a:pPr algn="just">
              <a:lnSpc>
                <a:spcPct val="150000"/>
              </a:lnSpc>
            </a:pPr>
            <a:r>
              <a:rPr lang="en-US" sz="2800" dirty="0"/>
              <a:t>Grantee Sustainability Round-Robin</a:t>
            </a:r>
          </a:p>
          <a:p>
            <a:pPr algn="just">
              <a:lnSpc>
                <a:spcPct val="150000"/>
              </a:lnSpc>
            </a:pPr>
            <a:r>
              <a:rPr lang="en-US" sz="2800" dirty="0"/>
              <a:t>What happens after the SVI?</a:t>
            </a:r>
          </a:p>
          <a:p>
            <a:pPr algn="just">
              <a:lnSpc>
                <a:spcPct val="150000"/>
              </a:lnSpc>
            </a:pPr>
            <a:r>
              <a:rPr lang="en-US" sz="2800" dirty="0"/>
              <a:t>Q&amp;A</a:t>
            </a:r>
          </a:p>
          <a:p>
            <a:pPr algn="just">
              <a:lnSpc>
                <a:spcPct val="150000"/>
              </a:lnSpc>
            </a:pPr>
            <a:r>
              <a:rPr lang="en-US" sz="2800" dirty="0"/>
              <a:t>Closing and Wrap-up</a:t>
            </a:r>
          </a:p>
          <a:p>
            <a:pPr marL="0" indent="0" algn="just">
              <a:buNone/>
            </a:pPr>
            <a:endParaRPr lang="en-US" sz="2800" dirty="0"/>
          </a:p>
        </p:txBody>
      </p:sp>
      <p:sp>
        <p:nvSpPr>
          <p:cNvPr id="13" name="Title Placeholder 1"/>
          <p:cNvSpPr txBox="1">
            <a:spLocks/>
          </p:cNvSpPr>
          <p:nvPr/>
        </p:nvSpPr>
        <p:spPr>
          <a:xfrm>
            <a:off x="3242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Agenda</a:t>
            </a:r>
          </a:p>
        </p:txBody>
      </p:sp>
    </p:spTree>
    <p:extLst>
      <p:ext uri="{BB962C8B-B14F-4D97-AF65-F5344CB8AC3E}">
        <p14:creationId xmlns:p14="http://schemas.microsoft.com/office/powerpoint/2010/main" val="163334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Grantee Sustainability Round-Robin</a:t>
            </a:r>
          </a:p>
        </p:txBody>
      </p:sp>
    </p:spTree>
    <p:extLst>
      <p:ext uri="{BB962C8B-B14F-4D97-AF65-F5344CB8AC3E}">
        <p14:creationId xmlns:p14="http://schemas.microsoft.com/office/powerpoint/2010/main" val="147607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6164"/>
            <a:ext cx="8229600" cy="1143000"/>
          </a:xfrm>
        </p:spPr>
        <p:txBody>
          <a:bodyPr>
            <a:normAutofit/>
          </a:bodyPr>
          <a:lstStyle/>
          <a:p>
            <a:r>
              <a:rPr lang="en-US" sz="3200" b="1" dirty="0"/>
              <a:t>Colorado Helps Advanced Manufacturing Project (CHAMP) Participants</a:t>
            </a:r>
          </a:p>
        </p:txBody>
      </p:sp>
      <p:sp>
        <p:nvSpPr>
          <p:cNvPr id="5" name="Content Placeholder 4"/>
          <p:cNvSpPr>
            <a:spLocks noGrp="1"/>
          </p:cNvSpPr>
          <p:nvPr>
            <p:ph idx="1"/>
          </p:nvPr>
        </p:nvSpPr>
        <p:spPr/>
        <p:txBody>
          <a:bodyPr>
            <a:normAutofit fontScale="92500" lnSpcReduction="20000"/>
          </a:bodyPr>
          <a:lstStyle/>
          <a:p>
            <a:r>
              <a:rPr lang="en-US" dirty="0">
                <a:solidFill>
                  <a:schemeClr val="accent2"/>
                </a:solidFill>
              </a:rPr>
              <a:t>Metropolitan State University of Denver</a:t>
            </a:r>
          </a:p>
          <a:p>
            <a:r>
              <a:rPr lang="en-US" dirty="0"/>
              <a:t>Emily Griffith Technical College</a:t>
            </a:r>
          </a:p>
          <a:p>
            <a:r>
              <a:rPr lang="en-US" dirty="0"/>
              <a:t>Aims Community College</a:t>
            </a:r>
          </a:p>
          <a:p>
            <a:r>
              <a:rPr lang="en-US" dirty="0"/>
              <a:t>Colorado Community System Colleges </a:t>
            </a:r>
          </a:p>
          <a:p>
            <a:pPr lvl="1"/>
            <a:r>
              <a:rPr lang="en-US" dirty="0"/>
              <a:t>Community College of Denver</a:t>
            </a:r>
          </a:p>
          <a:p>
            <a:pPr lvl="1"/>
            <a:r>
              <a:rPr lang="en-US" dirty="0">
                <a:solidFill>
                  <a:schemeClr val="accent2"/>
                </a:solidFill>
              </a:rPr>
              <a:t>Front Range Community College</a:t>
            </a:r>
          </a:p>
          <a:p>
            <a:pPr lvl="1"/>
            <a:r>
              <a:rPr lang="en-US" dirty="0">
                <a:solidFill>
                  <a:schemeClr val="accent2"/>
                </a:solidFill>
              </a:rPr>
              <a:t>Lamar Community College</a:t>
            </a:r>
          </a:p>
          <a:p>
            <a:pPr lvl="1"/>
            <a:r>
              <a:rPr lang="en-US" dirty="0">
                <a:solidFill>
                  <a:schemeClr val="accent2"/>
                </a:solidFill>
              </a:rPr>
              <a:t>Pikes Peak Community College</a:t>
            </a:r>
          </a:p>
          <a:p>
            <a:pPr lvl="1"/>
            <a:r>
              <a:rPr lang="en-US" dirty="0">
                <a:solidFill>
                  <a:schemeClr val="accent2"/>
                </a:solidFill>
              </a:rPr>
              <a:t>Pueblo Community College</a:t>
            </a:r>
          </a:p>
          <a:p>
            <a:pPr lvl="1"/>
            <a:r>
              <a:rPr lang="en-US" dirty="0"/>
              <a:t>Red Rocks Community College</a:t>
            </a:r>
          </a:p>
          <a:p>
            <a:endParaRPr lang="en-US" dirty="0"/>
          </a:p>
          <a:p>
            <a:endParaRPr lang="en-US" dirty="0"/>
          </a:p>
          <a:p>
            <a:endParaRPr lang="en-US" dirty="0"/>
          </a:p>
          <a:p>
            <a:endParaRPr lang="en-US" dirty="0"/>
          </a:p>
        </p:txBody>
      </p:sp>
      <p:pic>
        <p:nvPicPr>
          <p:cNvPr id="2" name="Picture 1"/>
          <p:cNvPicPr>
            <a:picLocks noChangeAspect="1"/>
          </p:cNvPicPr>
          <p:nvPr/>
        </p:nvPicPr>
        <p:blipFill>
          <a:blip r:embed="rId2"/>
          <a:stretch>
            <a:fillRect/>
          </a:stretch>
        </p:blipFill>
        <p:spPr>
          <a:xfrm>
            <a:off x="181236" y="6088916"/>
            <a:ext cx="2056595" cy="636565"/>
          </a:xfrm>
          <a:prstGeom prst="rect">
            <a:avLst/>
          </a:prstGeom>
        </p:spPr>
      </p:pic>
    </p:spTree>
    <p:extLst>
      <p:ext uri="{BB962C8B-B14F-4D97-AF65-F5344CB8AC3E}">
        <p14:creationId xmlns:p14="http://schemas.microsoft.com/office/powerpoint/2010/main" val="202979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a:t>
            </a:r>
          </a:p>
        </p:txBody>
      </p:sp>
      <p:sp>
        <p:nvSpPr>
          <p:cNvPr id="3" name="Content Placeholder 2"/>
          <p:cNvSpPr>
            <a:spLocks noGrp="1"/>
          </p:cNvSpPr>
          <p:nvPr>
            <p:ph idx="1"/>
          </p:nvPr>
        </p:nvSpPr>
        <p:spPr/>
        <p:txBody>
          <a:bodyPr>
            <a:normAutofit/>
          </a:bodyPr>
          <a:lstStyle/>
          <a:p>
            <a:pPr lvl="1"/>
            <a:r>
              <a:rPr lang="en-US" dirty="0"/>
              <a:t>Advanced Manufacturing Science Institute established, director hired. Will be housed in the new Aerospace, Engineering and Science building</a:t>
            </a:r>
          </a:p>
          <a:p>
            <a:pPr lvl="1"/>
            <a:r>
              <a:rPr lang="en-US" dirty="0"/>
              <a:t>New BS degree</a:t>
            </a:r>
          </a:p>
          <a:p>
            <a:pPr lvl="1"/>
            <a:r>
              <a:rPr lang="en-US" dirty="0"/>
              <a:t>Fast track programs in Welding and production Technician</a:t>
            </a:r>
          </a:p>
          <a:p>
            <a:pPr lvl="1"/>
            <a:r>
              <a:rPr lang="en-US" dirty="0"/>
              <a:t>Way to have Navigator for the division or select departments in the division.</a:t>
            </a:r>
          </a:p>
          <a:p>
            <a:pPr marL="0" indent="0">
              <a:buNone/>
            </a:pPr>
            <a:endParaRPr lang="en-US" dirty="0"/>
          </a:p>
        </p:txBody>
      </p:sp>
      <p:pic>
        <p:nvPicPr>
          <p:cNvPr id="4" name="Picture 3"/>
          <p:cNvPicPr>
            <a:picLocks noChangeAspect="1"/>
          </p:cNvPicPr>
          <p:nvPr/>
        </p:nvPicPr>
        <p:blipFill>
          <a:blip r:embed="rId2"/>
          <a:stretch>
            <a:fillRect/>
          </a:stretch>
        </p:blipFill>
        <p:spPr>
          <a:xfrm>
            <a:off x="0" y="6126163"/>
            <a:ext cx="2054530" cy="634039"/>
          </a:xfrm>
          <a:prstGeom prst="rect">
            <a:avLst/>
          </a:prstGeom>
        </p:spPr>
      </p:pic>
    </p:spTree>
    <p:extLst>
      <p:ext uri="{BB962C8B-B14F-4D97-AF65-F5344CB8AC3E}">
        <p14:creationId xmlns:p14="http://schemas.microsoft.com/office/powerpoint/2010/main" val="1956949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6&quot;/&gt;&lt;property id=&quot;20307&quot; value=&quot;361&quot;/&gt;&lt;/object&gt;&lt;object type=&quot;3&quot; unique_id=&quot;10030&quot;&gt;&lt;property id=&quot;20148&quot; value=&quot;5&quot;/&gt;&lt;property id=&quot;20300&quot; value=&quot;Slide 7&quot;/&gt;&lt;property id=&quot;20307&quot; value=&quot;370&quot;/&gt;&lt;/object&gt;&lt;object type=&quot;3&quot; unique_id=&quot;10032&quot;&gt;&lt;property id=&quot;20148&quot; value=&quot;5&quot;/&gt;&lt;property id=&quot;20300&quot; value=&quot;Slide 54&quot;/&gt;&lt;property id=&quot;20307&quot; value=&quot;310&quot;/&gt;&lt;/object&gt;&lt;object type=&quot;3&quot; unique_id=&quot;10065&quot;&gt;&lt;property id=&quot;20148&quot; value=&quot;5&quot;/&gt;&lt;property id=&quot;20300&quot; value=&quot;Slide 1 - &amp;quot;Participant Poll&amp;quot;&quot;/&gt;&lt;property id=&quot;20307&quot; value=&quot;381&quot;/&gt;&lt;/object&gt;&lt;object type=&quot;3&quot; unique_id=&quot;10066&quot;&gt;&lt;property id=&quot;20148&quot; value=&quot;5&quot;/&gt;&lt;property id=&quot;20300&quot; value=&quot;Slide 3 - &amp;quot;TAACCCT Learning Network at a Glance&amp;quot;&quot;/&gt;&lt;property id=&quot;20307&quot; value=&quot;369&quot;/&gt;&lt;/object&gt;&lt;object type=&quot;3&quot; unique_id=&quot;10067&quot;&gt;&lt;property id=&quot;20148&quot; value=&quot;5&quot;/&gt;&lt;property id=&quot;20300&quot; value=&quot;Slide 4 - &amp;quot;Participant Poll&amp;quot;&quot;/&gt;&lt;property id=&quot;20307&quot; value=&quot;418&quot;/&gt;&lt;/object&gt;&lt;object type=&quot;3&quot; unique_id=&quot;10068&quot;&gt;&lt;property id=&quot;20148&quot; value=&quot;5&quot;/&gt;&lt;property id=&quot;20300&quot; value=&quot;Slide 5&quot;/&gt;&lt;property id=&quot;20307&quot; value=&quot;360&quot;/&gt;&lt;/object&gt;&lt;object type=&quot;3&quot; unique_id=&quot;10069&quot;&gt;&lt;property id=&quot;20148&quot; value=&quot;5&quot;/&gt;&lt;property id=&quot;20300&quot; value=&quot;Slide 8 - &amp;quot;Colorado Helps Advanced Manufacturing Project (CHAMP) Participants&amp;quot;&quot;/&gt;&lt;property id=&quot;20307&quot; value=&quot;424&quot;/&gt;&lt;/object&gt;&lt;object type=&quot;3&quot; unique_id=&quot;10070&quot;&gt;&lt;property id=&quot;20148&quot; value=&quot;5&quot;/&gt;&lt;property id=&quot;20300&quot; value=&quot;Slide 9 - &amp;quot;Sustaining&amp;quot;&quot;/&gt;&lt;property id=&quot;20307&quot; value=&quot;425&quot;/&gt;&lt;/object&gt;&lt;object type=&quot;3&quot; unique_id=&quot;10071&quot;&gt;&lt;property id=&quot;20148&quot; value=&quot;5&quot;/&gt;&lt;property id=&quot;20300&quot; value=&quot;Slide 10 - &amp;quot;Sustaining ….&amp;quot;&quot;/&gt;&lt;property id=&quot;20307&quot; value=&quot;426&quot;/&gt;&lt;/object&gt;&lt;object type=&quot;3&quot; unique_id=&quot;10072&quot;&gt;&lt;property id=&quot;20148&quot; value=&quot;5&quot;/&gt;&lt;property id=&quot;20300&quot; value=&quot;Slide 11 - &amp;quot;Next Steps&amp;quot;&quot;/&gt;&lt;property id=&quot;20307&quot; value=&quot;427&quot;/&gt;&lt;/object&gt;&lt;object type=&quot;3&quot; unique_id=&quot;10073&quot;&gt;&lt;property id=&quot;20148&quot; value=&quot;5&quot;/&gt;&lt;property id=&quot;20300&quot; value=&quot;Slide 12 - &amp;quot;Next Steps….&amp;quot;&quot;/&gt;&lt;property id=&quot;20307&quot; value=&quot;428&quot;/&gt;&lt;/object&gt;&lt;object type=&quot;3&quot; unique_id=&quot;10074&quot;&gt;&lt;property id=&quot;20148&quot; value=&quot;5&quot;/&gt;&lt;property id=&quot;20300&quot; value=&quot;Slide 13&quot;/&gt;&lt;property id=&quot;20307&quot; value=&quot;429&quot;/&gt;&lt;/object&gt;&lt;object type=&quot;3&quot; unique_id=&quot;10075&quot;&gt;&lt;property id=&quot;20148&quot; value=&quot;5&quot;/&gt;&lt;property id=&quot;20300&quot; value=&quot;Slide 14 - &amp;quot;2. Next Steps&amp;quot;&quot;/&gt;&lt;property id=&quot;20307&quot; value=&quot;430&quot;/&gt;&lt;/object&gt;&lt;object type=&quot;3&quot; unique_id=&quot;10076&quot;&gt;&lt;property id=&quot;20148&quot; value=&quot;5&quot;/&gt;&lt;property id=&quot;20300&quot; value=&quot;Slide 15 - &amp;quot;Sustainability at the  Community College of Rhode Island&amp;quot;&quot;/&gt;&lt;property id=&quot;20307&quot; value=&quot;431&quot;/&gt;&lt;/object&gt;&lt;object type=&quot;3&quot; unique_id=&quot;10077&quot;&gt;&lt;property id=&quot;20148&quot; value=&quot;5&quot;/&gt;&lt;property id=&quot;20300&quot; value=&quot;Slide 16 - &amp;quot;TAACCCT Core Element:  Career Pathways with stacked or latticed credentials&amp;quot;&quot;/&gt;&lt;property id=&quot;20307&quot; value=&quot;432&quot;/&gt;&lt;/object&gt;&lt;object type=&quot;3&quot; unique_id=&quot;10078&quot;&gt;&lt;property id=&quot;20148&quot; value=&quot;5&quot;/&gt;&lt;property id=&quot;20300&quot; value=&quot;Slide 17 - &amp;quot;TAACCCT Core Element:  Accelerated Pathways &amp;amp; Credit for Prior Learning&amp;quot;&quot;/&gt;&lt;property id=&quot;20307&quot; value=&quot;433&quot;/&gt;&lt;/object&gt;&lt;object type=&quot;3&quot; unique_id=&quot;10079&quot;&gt;&lt;property id=&quot;20148&quot; value=&quot;5&quot;/&gt;&lt;property id=&quot;20300&quot; value=&quot;Slide 18&quot;/&gt;&lt;property id=&quot;20307&quot; value=&quot;434&quot;/&gt;&lt;/object&gt;&lt;object type=&quot;3&quot; unique_id=&quot;10080&quot;&gt;&lt;property id=&quot;20148&quot; value=&quot;5&quot;/&gt;&lt;property id=&quot;20300&quot; value=&quot;Slide 19&quot;/&gt;&lt;property id=&quot;20307&quot; value=&quot;435&quot;/&gt;&lt;/object&gt;&lt;object type=&quot;3&quot; unique_id=&quot;10081&quot;&gt;&lt;property id=&quot;20148&quot; value=&quot;5&quot;/&gt;&lt;property id=&quot;20300&quot; value=&quot;Slide 20&quot;/&gt;&lt;property id=&quot;20307&quot; value=&quot;436&quot;/&gt;&lt;/object&gt;&lt;object type=&quot;3&quot; unique_id=&quot;10082&quot;&gt;&lt;property id=&quot;20148&quot; value=&quot;5&quot;/&gt;&lt;property id=&quot;20300&quot; value=&quot;Slide 21&quot;/&gt;&lt;property id=&quot;20307&quot; value=&quot;437&quot;/&gt;&lt;/object&gt;&lt;object type=&quot;3&quot; unique_id=&quot;10083&quot;&gt;&lt;property id=&quot;20148&quot; value=&quot;5&quot;/&gt;&lt;property id=&quot;20300&quot; value=&quot;Slide 22&quot;/&gt;&lt;property id=&quot;20307&quot; value=&quot;438&quot;/&gt;&lt;/object&gt;&lt;object type=&quot;3&quot; unique_id=&quot;10084&quot;&gt;&lt;property id=&quot;20148&quot; value=&quot;5&quot;/&gt;&lt;property id=&quot;20300&quot; value=&quot;Slide 23&quot;/&gt;&lt;property id=&quot;20307&quot; value=&quot;439&quot;/&gt;&lt;/object&gt;&lt;object type=&quot;3&quot; unique_id=&quot;10085&quot;&gt;&lt;property id=&quot;20148&quot; value=&quot;5&quot;/&gt;&lt;property id=&quot;20300&quot; value=&quot;Slide 24&quot;/&gt;&lt;property id=&quot;20307&quot; value=&quot;440&quot;/&gt;&lt;/object&gt;&lt;object type=&quot;3&quot; unique_id=&quot;10086&quot;&gt;&lt;property id=&quot;20148&quot; value=&quot;5&quot;/&gt;&lt;property id=&quot;20300&quot; value=&quot;Slide 25 - &amp;quot;LINCS Sustainability&amp;quot;&quot;/&gt;&lt;property id=&quot;20307&quot; value=&quot;441&quot;/&gt;&lt;/object&gt;&lt;object type=&quot;3&quot; unique_id=&quot;10087&quot;&gt;&lt;property id=&quot;20148&quot; value=&quot;5&quot;/&gt;&lt;property id=&quot;20300&quot; value=&quot;Slide 26 - &amp;quot;LINCS Sustainability&amp;quot;&quot;/&gt;&lt;property id=&quot;20307&quot; value=&quot;442&quot;/&gt;&lt;/object&gt;&lt;object type=&quot;3&quot; unique_id=&quot;10088&quot;&gt;&lt;property id=&quot;20148&quot; value=&quot;5&quot;/&gt;&lt;property id=&quot;20300&quot; value=&quot;Slide 27 - &amp;quot;Employer Engagement&amp;quot;&quot;/&gt;&lt;property id=&quot;20307&quot; value=&quot;443&quot;/&gt;&lt;/object&gt;&lt;object type=&quot;3&quot; unique_id=&quot;10089&quot;&gt;&lt;property id=&quot;20148&quot; value=&quot;5&quot;/&gt;&lt;property id=&quot;20300&quot; value=&quot;Slide 28&quot;/&gt;&lt;property id=&quot;20307&quot; value=&quot;444&quot;/&gt;&lt;/object&gt;&lt;object type=&quot;3&quot; unique_id=&quot;10090&quot;&gt;&lt;property id=&quot;20148&quot; value=&quot;5&quot;/&gt;&lt;property id=&quot;20300&quot; value=&quot;Slide 29&quot;/&gt;&lt;property id=&quot;20307&quot; value=&quot;445&quot;/&gt;&lt;/object&gt;&lt;object type=&quot;3&quot; unique_id=&quot;10091&quot;&gt;&lt;property id=&quot;20148&quot; value=&quot;5&quot;/&gt;&lt;property id=&quot;20300&quot; value=&quot;Slide 30 - &amp;quot;  MilwaukeeAreaTechnical College &amp;quot;&quot;/&gt;&lt;property id=&quot;20307&quot; value=&quot;446&quot;/&gt;&lt;/object&gt;&lt;object type=&quot;3&quot; unique_id=&quot;10092&quot;&gt;&lt;property id=&quot;20148&quot; value=&quot;5&quot;/&gt;&lt;property id=&quot;20300&quot; value=&quot;Slide 31 - &amp;quot;  MilwaukeeAreaTechnical College www.wisc-online.com  &amp;quot;&quot;/&gt;&lt;property id=&quot;20307&quot; value=&quot;447&quot;/&gt;&lt;/object&gt;&lt;object type=&quot;3&quot; unique_id=&quot;10093&quot;&gt;&lt;property id=&quot;20148&quot; value=&quot;5&quot;/&gt;&lt;property id=&quot;20300&quot; value=&quot;Slide 32&quot;/&gt;&lt;property id=&quot;20307&quot; value=&quot;448&quot;/&gt;&lt;/object&gt;&lt;object type=&quot;3&quot; unique_id=&quot;10094&quot;&gt;&lt;property id=&quot;20148&quot; value=&quot;5&quot;/&gt;&lt;property id=&quot;20300&quot; value=&quot;Slide 33 - &amp;quot;Bridging the Gap Consortium TAACCCT Round 3&amp;quot;&quot;/&gt;&lt;property id=&quot;20307&quot; value=&quot;449&quot;/&gt;&lt;/object&gt;&lt;object type=&quot;3&quot; unique_id=&quot;10095&quot;&gt;&lt;property id=&quot;20148&quot; value=&quot;5&quot;/&gt;&lt;property id=&quot;20300&quot; value=&quot;Slide 34 - &amp;quot;Planning to Sustain:&amp;quot;&quot;/&gt;&lt;property id=&quot;20307&quot; value=&quot;450&quot;/&gt;&lt;/object&gt;&lt;object type=&quot;3&quot; unique_id=&quot;10096&quot;&gt;&lt;property id=&quot;20148&quot; value=&quot;5&quot;/&gt;&lt;property id=&quot;20300&quot; value=&quot;Slide 35 - &amp;quot;Planning to Sustain:&amp;quot;&quot;/&gt;&lt;property id=&quot;20307&quot; value=&quot;451&quot;/&gt;&lt;/object&gt;&lt;object type=&quot;3&quot; unique_id=&quot;10097&quot;&gt;&lt;property id=&quot;20148&quot; value=&quot;5&quot;/&gt;&lt;property id=&quot;20300&quot; value=&quot;Slide 36 - &amp;quot;Planned Activities&amp;quot;&quot;/&gt;&lt;property id=&quot;20307&quot; value=&quot;452&quot;/&gt;&lt;/object&gt;&lt;object type=&quot;3&quot; unique_id=&quot;10098&quot;&gt;&lt;property id=&quot;20148&quot; value=&quot;5&quot;/&gt;&lt;property id=&quot;20300&quot; value=&quot;Slide 37&quot;/&gt;&lt;property id=&quot;20307&quot; value=&quot;453&quot;/&gt;&lt;/object&gt;&lt;object type=&quot;3&quot; unique_id=&quot;10099&quot;&gt;&lt;property id=&quot;20148&quot; value=&quot;5&quot;/&gt;&lt;property id=&quot;20300&quot; value=&quot;Slide 38 - &amp;quot;Methods for Innovation&amp;quot;&quot;/&gt;&lt;property id=&quot;20307&quot; value=&quot;454&quot;/&gt;&lt;/object&gt;&lt;object type=&quot;3&quot; unique_id=&quot;10100&quot;&gt;&lt;property id=&quot;20148&quot; value=&quot;5&quot;/&gt;&lt;property id=&quot;20300&quot; value=&quot;Slide 39 - &amp;quot;Columbus State Community College LINCS Consortium&amp;quot;&quot;/&gt;&lt;property id=&quot;20307&quot; value=&quot;455&quot;/&gt;&lt;/object&gt;&lt;object type=&quot;3&quot; unique_id=&quot;10101&quot;&gt;&lt;property id=&quot;20148&quot; value=&quot;5&quot;/&gt;&lt;property id=&quot;20300&quot; value=&quot;Slide 40 - &amp;quot;Sustainability Efforts&amp;quot;&quot;/&gt;&lt;property id=&quot;20307&quot; value=&quot;456&quot;/&gt;&lt;/object&gt;&lt;object type=&quot;3&quot; unique_id=&quot;10102&quot;&gt;&lt;property id=&quot;20148&quot; value=&quot;5&quot;/&gt;&lt;property id=&quot;20300&quot; value=&quot;Slide 41 - &amp;quot;WCCC Sustainability Plan One College Drive, Calais, Maine 04619 &amp;quot;&quot;/&gt;&lt;property id=&quot;20307&quot; value=&quot;459&quot;/&gt;&lt;/object&gt;&lt;object type=&quot;3&quot; unique_id=&quot;10103&quot;&gt;&lt;property id=&quot;20148&quot; value=&quot;5&quot;/&gt;&lt;property id=&quot;20300&quot; value=&quot;Slide 42 - &amp;quot;WCCC enhanced IT academic programming&amp;quot;&quot;/&gt;&lt;property id=&quot;20307&quot; value=&quot;460&quot;/&gt;&lt;/object&gt;&lt;object type=&quot;3&quot; unique_id=&quot;10104&quot;&gt;&lt;property id=&quot;20148&quot; value=&quot;5&quot;/&gt;&lt;property id=&quot;20300&quot; value=&quot;Slide 43 - &amp;quot;WCCC has expanded the number of student navigation staff through grant funding&amp;quot;&quot;/&gt;&lt;property id=&quot;20307&quot; value=&quot;461&quot;/&gt;&lt;/object&gt;&lt;object type=&quot;3&quot; unique_id=&quot;10105&quot;&gt;&lt;property id=&quot;20148&quot; value=&quot;5&quot;/&gt;&lt;property id=&quot;20300&quot; value=&quot;Slide 44 - &amp;quot;WCCC will continue to work with their employer partners&amp;quot;&quot;/&gt;&lt;property id=&quot;20307&quot; value=&quot;462&quot;/&gt;&lt;/object&gt;&lt;object type=&quot;3&quot; unique_id=&quot;10106&quot;&gt;&lt;property id=&quot;20148&quot; value=&quot;5&quot;/&gt;&lt;property id=&quot;20300&quot; value=&quot;Slide 45 - &amp;quot;WCCC will continue the use of the following three strategies while developing campus policy &amp;quot;&quot;/&gt;&lt;property id=&quot;20307&quot; value=&quot;463&quot;/&gt;&lt;/object&gt;&lt;object type=&quot;3&quot; unique_id=&quot;10107&quot;&gt;&lt;property id=&quot;20148&quot; value=&quot;5&quot;/&gt;&lt;property id=&quot;20300&quot; value=&quot;Slide 46 - &amp;quot;  &amp;quot;&quot;/&gt;&lt;property id=&quot;20307&quot; value=&quot;457&quot;/&gt;&lt;/object&gt;&lt;object type=&quot;3&quot; unique_id=&quot;10108&quot;&gt;&lt;property id=&quot;20148&quot; value=&quot;5&quot;/&gt;&lt;property id=&quot;20300&quot; value=&quot;Slide 47 - &amp;quot;Midlands Technical College Sustaining BOOST Beyond Year 4 ___________________________________________ &amp;quot;&quot;/&gt;&lt;property id=&quot;20307&quot; value=&quot;458&quot;/&gt;&lt;/object&gt;&lt;object type=&quot;3&quot; unique_id=&quot;10109&quot;&gt;&lt;property id=&quot;20148&quot; value=&quot;5&quot;/&gt;&lt;property id=&quot;20300&quot; value=&quot;Slide 48&quot;/&gt;&lt;property id=&quot;20307&quot; value=&quot;419&quot;/&gt;&lt;/object&gt;&lt;object type=&quot;3&quot; unique_id=&quot;10110&quot;&gt;&lt;property id=&quot;20148&quot; value=&quot;5&quot;/&gt;&lt;property id=&quot;20300&quot; value=&quot;Slide 49&quot;/&gt;&lt;property id=&quot;20307&quot; value=&quot;422&quot;/&gt;&lt;/object&gt;&lt;object type=&quot;3&quot; unique_id=&quot;10111&quot;&gt;&lt;property id=&quot;20148&quot; value=&quot;5&quot;/&gt;&lt;property id=&quot;20300&quot; value=&quot;Slide 50&quot;/&gt;&lt;property id=&quot;20307&quot; value=&quot;423&quot;/&gt;&lt;/object&gt;&lt;object type=&quot;3&quot; unique_id=&quot;10112&quot;&gt;&lt;property id=&quot;20148&quot; value=&quot;5&quot;/&gt;&lt;property id=&quot;20300&quot; value=&quot;Slide 51 - &amp;quot;Participant Poll&amp;quot;&quot;/&gt;&lt;property id=&quot;20307&quot; value=&quot;420&quot;/&gt;&lt;/object&gt;&lt;object type=&quot;3&quot; unique_id=&quot;10113&quot;&gt;&lt;property id=&quot;20148&quot; value=&quot;5&quot;/&gt;&lt;property id=&quot;20300&quot; value=&quot;Slide 52 - &amp;quot;Participant Poll&amp;quot;&quot;/&gt;&lt;property id=&quot;20307&quot; value=&quot;421&quot;/&gt;&lt;/object&gt;&lt;object type=&quot;3&quot; unique_id=&quot;10114&quot;&gt;&lt;property id=&quot;20148&quot; value=&quot;5&quot;/&gt;&lt;property id=&quot;20300&quot; value=&quot;Slide 53&quot;/&gt;&lt;property id=&quot;20307&quot; value=&quot;379&quot;/&gt;&lt;/object&gt;&lt;/object&gt;&lt;object type=&quot;8&quot; unique_id=&quot;10064&quo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stice">
  <a:themeElements>
    <a:clrScheme name="Custom 2">
      <a:dk1>
        <a:srgbClr val="242852"/>
      </a:dk1>
      <a:lt1>
        <a:sysClr val="window" lastClr="FFFFFF"/>
      </a:lt1>
      <a:dk2>
        <a:srgbClr val="242852"/>
      </a:dk2>
      <a:lt2>
        <a:srgbClr val="417B84"/>
      </a:lt2>
      <a:accent1>
        <a:srgbClr val="242852"/>
      </a:accent1>
      <a:accent2>
        <a:srgbClr val="00B050"/>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10842</TotalTime>
  <Words>3146</Words>
  <Application>Microsoft Office PowerPoint</Application>
  <PresentationFormat>On-screen Show (4:3)</PresentationFormat>
  <Paragraphs>502</Paragraphs>
  <Slides>54</Slides>
  <Notes>21</Notes>
  <HiddenSlides>1</HiddenSlides>
  <MMClips>0</MMClips>
  <ScaleCrop>false</ScaleCrop>
  <HeadingPairs>
    <vt:vector size="6" baseType="variant">
      <vt:variant>
        <vt:lpstr>Fonts Used</vt:lpstr>
      </vt:variant>
      <vt:variant>
        <vt:i4>18</vt:i4>
      </vt:variant>
      <vt:variant>
        <vt:lpstr>Theme</vt:lpstr>
      </vt:variant>
      <vt:variant>
        <vt:i4>16</vt:i4>
      </vt:variant>
      <vt:variant>
        <vt:lpstr>Slide Titles</vt:lpstr>
      </vt:variant>
      <vt:variant>
        <vt:i4>54</vt:i4>
      </vt:variant>
    </vt:vector>
  </HeadingPairs>
  <TitlesOfParts>
    <vt:vector size="88" baseType="lpstr">
      <vt:lpstr>ＭＳ Ｐゴシック</vt:lpstr>
      <vt:lpstr>Arial</vt:lpstr>
      <vt:lpstr>Calibri</vt:lpstr>
      <vt:lpstr>Calibri Light</vt:lpstr>
      <vt:lpstr>Century Gothic</vt:lpstr>
      <vt:lpstr>Comic Sans MS</vt:lpstr>
      <vt:lpstr>Corbel</vt:lpstr>
      <vt:lpstr>Courier New</vt:lpstr>
      <vt:lpstr>Georgia</vt:lpstr>
      <vt:lpstr>Gill Sans MT</vt:lpstr>
      <vt:lpstr>Impact</vt:lpstr>
      <vt:lpstr>Open Sans</vt:lpstr>
      <vt:lpstr>Symbol</vt:lpstr>
      <vt:lpstr>Times New Roman</vt:lpstr>
      <vt:lpstr>Verdana</vt:lpstr>
      <vt:lpstr>Wingdings</vt:lpstr>
      <vt:lpstr>Wingdings 2</vt:lpstr>
      <vt:lpstr>Wingdings 3</vt:lpstr>
      <vt:lpstr>Office Theme</vt:lpstr>
      <vt:lpstr>1_Office Theme</vt:lpstr>
      <vt:lpstr>Solstice</vt:lpstr>
      <vt:lpstr>2_Office Theme</vt:lpstr>
      <vt:lpstr>Module</vt:lpstr>
      <vt:lpstr>Training presentation</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Participant Poll</vt:lpstr>
      <vt:lpstr>PowerPoint Presentation</vt:lpstr>
      <vt:lpstr>TAACCCT Learning Network at a Glance</vt:lpstr>
      <vt:lpstr>Participant Poll</vt:lpstr>
      <vt:lpstr>PowerPoint Presentation</vt:lpstr>
      <vt:lpstr>PowerPoint Presentation</vt:lpstr>
      <vt:lpstr>PowerPoint Presentation</vt:lpstr>
      <vt:lpstr>Colorado Helps Advanced Manufacturing Project (CHAMP) Participants</vt:lpstr>
      <vt:lpstr>Sustaining</vt:lpstr>
      <vt:lpstr>Sustaining ….</vt:lpstr>
      <vt:lpstr>Next Steps</vt:lpstr>
      <vt:lpstr>Next Steps….</vt:lpstr>
      <vt:lpstr>PowerPoint Presentation</vt:lpstr>
      <vt:lpstr>2. Next Steps</vt:lpstr>
      <vt:lpstr>Sustainability at the  Community College of Rhode Island</vt:lpstr>
      <vt:lpstr>TAACCCT Core Element:  Career Pathways with stacked or latticed credentials</vt:lpstr>
      <vt:lpstr>TAACCCT Core Element:  Accelerated Pathways &amp; Credit for Prior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LINCS Sustainability</vt:lpstr>
      <vt:lpstr>LINCS Sustainability</vt:lpstr>
      <vt:lpstr>Employer Engagement</vt:lpstr>
      <vt:lpstr>PowerPoint Presentation</vt:lpstr>
      <vt:lpstr>PowerPoint Presentation</vt:lpstr>
      <vt:lpstr>  MilwaukeeAreaTechnical College </vt:lpstr>
      <vt:lpstr>  MilwaukeeAreaTechnical College www.wisc-online.com  </vt:lpstr>
      <vt:lpstr>PowerPoint Presentation</vt:lpstr>
      <vt:lpstr>Bridging the Gap Consortium TAACCCT Round 3</vt:lpstr>
      <vt:lpstr>Planning to Sustain:</vt:lpstr>
      <vt:lpstr>Planning to Sustain:</vt:lpstr>
      <vt:lpstr>Planned Activities</vt:lpstr>
      <vt:lpstr>PowerPoint Presentation</vt:lpstr>
      <vt:lpstr>Methods for Innovation</vt:lpstr>
      <vt:lpstr>Columbus State Community College LINCS Consortium</vt:lpstr>
      <vt:lpstr>Sustainability Efforts</vt:lpstr>
      <vt:lpstr>WCCC Sustainability Plan One College Drive, Calais, Maine 04619 </vt:lpstr>
      <vt:lpstr>WCCC enhanced IT academic programming</vt:lpstr>
      <vt:lpstr>WCCC has expanded the number of student navigation staff through grant funding</vt:lpstr>
      <vt:lpstr>WCCC will continue to work with their employer partners</vt:lpstr>
      <vt:lpstr>WCCC will continue the use of the following three strategies while developing campus policy </vt:lpstr>
      <vt:lpstr>  </vt:lpstr>
      <vt:lpstr>Midlands Technical College Sustaining BOOST Beyond Year 4 ___________________________________________ </vt:lpstr>
      <vt:lpstr>PowerPoint Presentation</vt:lpstr>
      <vt:lpstr>PowerPoint Presentation</vt:lpstr>
      <vt:lpstr>PowerPoint Presentation</vt:lpstr>
      <vt:lpstr>Participant Poll</vt:lpstr>
      <vt:lpstr>Participant Poll</vt:lpstr>
      <vt:lpstr>PowerPoint Presentation</vt:lpstr>
      <vt:lpstr>PowerPoint Presentation</vt:lpstr>
    </vt:vector>
  </TitlesOfParts>
  <Company>JFF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Jennifer Jacobs</cp:lastModifiedBy>
  <cp:revision>312</cp:revision>
  <dcterms:created xsi:type="dcterms:W3CDTF">2012-12-12T14:53:33Z</dcterms:created>
  <dcterms:modified xsi:type="dcterms:W3CDTF">2016-12-16T16:47:33Z</dcterms:modified>
</cp:coreProperties>
</file>