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360" r:id="rId3"/>
    <p:sldId id="369" r:id="rId4"/>
    <p:sldId id="370" r:id="rId5"/>
    <p:sldId id="373" r:id="rId6"/>
    <p:sldId id="372" r:id="rId7"/>
    <p:sldId id="374" r:id="rId8"/>
    <p:sldId id="375" r:id="rId9"/>
    <p:sldId id="376" r:id="rId10"/>
    <p:sldId id="371" r:id="rId11"/>
    <p:sldId id="310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284B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028" autoAdjust="0"/>
  </p:normalViewPr>
  <p:slideViewPr>
    <p:cSldViewPr snapToGrid="0" snapToObjects="1">
      <p:cViewPr varScale="1">
        <p:scale>
          <a:sx n="76" d="100"/>
          <a:sy n="76" d="100"/>
        </p:scale>
        <p:origin x="14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BC296F-6B08-0D44-A9B2-B6811D05F4DF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D68C50-D3B4-1848-8EA9-4FFB00864135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>
              <a:latin typeface="Arial"/>
              <a:cs typeface="Arial"/>
            </a:rPr>
            <a:t>U.S. Department of Labor, Employment &amp; Training Administration</a:t>
          </a:r>
        </a:p>
        <a:p>
          <a:r>
            <a:rPr lang="en-US" dirty="0">
              <a:latin typeface="Arial"/>
              <a:cs typeface="Arial"/>
            </a:rPr>
            <a:t>(National)</a:t>
          </a:r>
        </a:p>
      </dgm:t>
    </dgm:pt>
    <dgm:pt modelId="{C64748D1-2C8B-A14B-A4D8-276463D34889}" type="parTrans" cxnId="{00C15A7B-2F8F-CD46-ACBA-03CD10F2AD7A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710808CB-713F-4A43-B272-E94CA8951D74}" type="sibTrans" cxnId="{00C15A7B-2F8F-CD46-ACBA-03CD10F2AD7A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08A164DB-0700-5F46-B9A1-B027F1405942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>
              <a:latin typeface="Arial"/>
              <a:cs typeface="Arial"/>
            </a:rPr>
            <a:t>Jobs for the Future</a:t>
          </a:r>
        </a:p>
      </dgm:t>
    </dgm:pt>
    <dgm:pt modelId="{0178B1F8-C721-3C49-BCE7-F32F860131AA}" type="parTrans" cxnId="{84B06D85-AA08-1949-9B9E-E557D93AEFA7}">
      <dgm:prSet/>
      <dgm:spPr>
        <a:ln w="1270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6822A150-B292-CF46-B564-9EB9535ABC01}" type="sibTrans" cxnId="{84B06D85-AA08-1949-9B9E-E557D93AEFA7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C16ADBA1-3329-D64D-A923-73E71D12330C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>
              <a:latin typeface="Arial"/>
              <a:cs typeface="Arial"/>
            </a:rPr>
            <a:t>CalState/Merlot</a:t>
          </a:r>
        </a:p>
      </dgm:t>
    </dgm:pt>
    <dgm:pt modelId="{BF72FF2E-35B7-4846-8E6D-4DE70B77A411}" type="parTrans" cxnId="{524DC614-0EBD-A44F-A552-9AEFEBDE5A29}">
      <dgm:prSet/>
      <dgm:spPr>
        <a:ln w="1270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F805A922-6147-2E46-942F-8B580B8F2F52}" type="sibTrans" cxnId="{524DC614-0EBD-A44F-A552-9AEFEBDE5A29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04C027A2-CDF1-4642-90C9-E6FADE5C1CFB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>
              <a:latin typeface="Arial"/>
              <a:cs typeface="Arial"/>
            </a:rPr>
            <a:t>Maher &amp; Maher </a:t>
          </a:r>
        </a:p>
      </dgm:t>
    </dgm:pt>
    <dgm:pt modelId="{E7BD5B4E-AF1C-5942-BF7B-D719F1B71C54}" type="parTrans" cxnId="{23956645-1DC0-1540-A6F7-3166E06C744F}">
      <dgm:prSet/>
      <dgm:spPr>
        <a:ln w="1270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D774972B-31DD-4143-B0A6-441769B7E435}" type="sibTrans" cxnId="{23956645-1DC0-1540-A6F7-3166E06C744F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753F5683-D125-1745-B0B8-1CD860D8BF34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>
              <a:latin typeface="Arial"/>
              <a:cs typeface="Arial"/>
            </a:rPr>
            <a:t>American Association of Community Colleges</a:t>
          </a:r>
        </a:p>
      </dgm:t>
    </dgm:pt>
    <dgm:pt modelId="{36D2DD83-68FB-C240-924B-E53FB664BB4E}" type="parTrans" cxnId="{C1FF95B4-E4DC-AA4B-9EF3-4AF243CFF51C}">
      <dgm:prSet/>
      <dgm:spPr>
        <a:ln w="1270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79F04441-1C88-1849-B00C-3C72638C23F4}" type="sibTrans" cxnId="{C1FF95B4-E4DC-AA4B-9EF3-4AF243CFF51C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A9C14472-D648-1E4E-93C1-1B7ED9FB14CB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>
              <a:latin typeface="Arial"/>
              <a:cs typeface="Arial"/>
            </a:rPr>
            <a:t>U.S. National Science Foundation</a:t>
          </a:r>
        </a:p>
      </dgm:t>
    </dgm:pt>
    <dgm:pt modelId="{C28AFA86-DA72-D148-8BA6-CDE66A22ADD7}" type="parTrans" cxnId="{D986B12A-8A55-FD4B-A0E9-8319BE8E7C2F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3C7C4805-A7D9-0E4C-BA4D-11BEC16A39B1}" type="sibTrans" cxnId="{D986B12A-8A55-FD4B-A0E9-8319BE8E7C2F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4037DDB7-9DFB-2F42-BD74-0FCCD1F41ED7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>
              <a:latin typeface="Arial"/>
              <a:cs typeface="Arial"/>
            </a:rPr>
            <a:t>ATE Centers</a:t>
          </a:r>
        </a:p>
      </dgm:t>
    </dgm:pt>
    <dgm:pt modelId="{A540A28C-5C8C-0547-9B97-A77B409D9B33}" type="parTrans" cxnId="{93A9B619-78AE-6C45-90F5-A9899870EE5A}">
      <dgm:prSet/>
      <dgm:spPr>
        <a:ln w="1270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3E9BFF95-E0AE-0C40-BE6B-2A6D56B5E341}" type="sibTrans" cxnId="{93A9B619-78AE-6C45-90F5-A9899870EE5A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3442899B-68FA-A643-8DAB-214E62BD7585}" type="pres">
      <dgm:prSet presAssocID="{00BC296F-6B08-0D44-A9B2-B6811D05F4D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4946BA7-3CE5-114A-B785-C8F3E1B4DA49}" type="pres">
      <dgm:prSet presAssocID="{BBD68C50-D3B4-1848-8EA9-4FFB00864135}" presName="hierRoot1" presStyleCnt="0"/>
      <dgm:spPr/>
    </dgm:pt>
    <dgm:pt modelId="{FC73F032-B618-114B-BB16-4A4C1BCF590B}" type="pres">
      <dgm:prSet presAssocID="{BBD68C50-D3B4-1848-8EA9-4FFB00864135}" presName="composite" presStyleCnt="0"/>
      <dgm:spPr/>
    </dgm:pt>
    <dgm:pt modelId="{5C1FE5D2-DC51-E14D-8544-A3E28AE58614}" type="pres">
      <dgm:prSet presAssocID="{BBD68C50-D3B4-1848-8EA9-4FFB00864135}" presName="background" presStyleLbl="node0" presStyleIdx="0" presStyleCnt="2"/>
      <dgm:spPr>
        <a:solidFill>
          <a:schemeClr val="tx2">
            <a:lumMod val="75000"/>
          </a:schemeClr>
        </a:solidFill>
        <a:effectLst/>
      </dgm:spPr>
    </dgm:pt>
    <dgm:pt modelId="{9A4F00F8-6A67-5C4B-9E84-0DC5D6ECE23B}" type="pres">
      <dgm:prSet presAssocID="{BBD68C50-D3B4-1848-8EA9-4FFB00864135}" presName="text" presStyleLbl="fgAcc0" presStyleIdx="0" presStyleCnt="2" custScaleX="113597" custScaleY="109950" custLinFactNeighborX="-52844" custLinFactNeighborY="-1482">
        <dgm:presLayoutVars>
          <dgm:chPref val="3"/>
        </dgm:presLayoutVars>
      </dgm:prSet>
      <dgm:spPr/>
    </dgm:pt>
    <dgm:pt modelId="{6649ABFA-C967-9C42-B010-A9C274257A25}" type="pres">
      <dgm:prSet presAssocID="{BBD68C50-D3B4-1848-8EA9-4FFB00864135}" presName="hierChild2" presStyleCnt="0"/>
      <dgm:spPr/>
    </dgm:pt>
    <dgm:pt modelId="{11F25EAC-EF1F-0A41-A139-8A007967E6A7}" type="pres">
      <dgm:prSet presAssocID="{0178B1F8-C721-3C49-BCE7-F32F860131AA}" presName="Name10" presStyleLbl="parChTrans1D2" presStyleIdx="0" presStyleCnt="3"/>
      <dgm:spPr/>
    </dgm:pt>
    <dgm:pt modelId="{04491E9E-CE1E-5344-887E-292CA6D9A973}" type="pres">
      <dgm:prSet presAssocID="{08A164DB-0700-5F46-B9A1-B027F1405942}" presName="hierRoot2" presStyleCnt="0"/>
      <dgm:spPr/>
    </dgm:pt>
    <dgm:pt modelId="{69A53F18-03FD-0740-8D9D-0514558B4A06}" type="pres">
      <dgm:prSet presAssocID="{08A164DB-0700-5F46-B9A1-B027F1405942}" presName="composite2" presStyleCnt="0"/>
      <dgm:spPr/>
    </dgm:pt>
    <dgm:pt modelId="{783A5137-820A-D847-B8CC-B414AB8AF267}" type="pres">
      <dgm:prSet presAssocID="{08A164DB-0700-5F46-B9A1-B027F1405942}" presName="background2" presStyleLbl="node2" presStyleIdx="0" presStyleCnt="3"/>
      <dgm:spPr>
        <a:solidFill>
          <a:schemeClr val="tx2">
            <a:lumMod val="75000"/>
          </a:schemeClr>
        </a:solidFill>
        <a:effectLst/>
      </dgm:spPr>
    </dgm:pt>
    <dgm:pt modelId="{6E50DDCC-9308-574D-9786-08EE1640B632}" type="pres">
      <dgm:prSet presAssocID="{08A164DB-0700-5F46-B9A1-B027F1405942}" presName="text2" presStyleLbl="fgAcc2" presStyleIdx="0" presStyleCnt="3" custLinFactNeighborX="-36939" custLinFactNeighborY="-1265">
        <dgm:presLayoutVars>
          <dgm:chPref val="3"/>
        </dgm:presLayoutVars>
      </dgm:prSet>
      <dgm:spPr/>
    </dgm:pt>
    <dgm:pt modelId="{57859B20-A491-C14E-8B47-262AD3FB3C9C}" type="pres">
      <dgm:prSet presAssocID="{08A164DB-0700-5F46-B9A1-B027F1405942}" presName="hierChild3" presStyleCnt="0"/>
      <dgm:spPr/>
    </dgm:pt>
    <dgm:pt modelId="{730BCF91-5994-2044-81BC-E029013DA0AA}" type="pres">
      <dgm:prSet presAssocID="{E7BD5B4E-AF1C-5942-BF7B-D719F1B71C54}" presName="Name17" presStyleLbl="parChTrans1D3" presStyleIdx="0" presStyleCnt="2"/>
      <dgm:spPr/>
    </dgm:pt>
    <dgm:pt modelId="{8BDEB65C-7C86-7645-A3A3-D94EBA93D6FD}" type="pres">
      <dgm:prSet presAssocID="{04C027A2-CDF1-4642-90C9-E6FADE5C1CFB}" presName="hierRoot3" presStyleCnt="0"/>
      <dgm:spPr/>
    </dgm:pt>
    <dgm:pt modelId="{15A826FD-21B7-714F-A8CA-0CACF4907DED}" type="pres">
      <dgm:prSet presAssocID="{04C027A2-CDF1-4642-90C9-E6FADE5C1CFB}" presName="composite3" presStyleCnt="0"/>
      <dgm:spPr/>
    </dgm:pt>
    <dgm:pt modelId="{D841183A-AE99-E34F-AEEC-BFDDDA6B149E}" type="pres">
      <dgm:prSet presAssocID="{04C027A2-CDF1-4642-90C9-E6FADE5C1CFB}" presName="background3" presStyleLbl="node3" presStyleIdx="0" presStyleCnt="2"/>
      <dgm:spPr>
        <a:solidFill>
          <a:schemeClr val="tx2">
            <a:lumMod val="75000"/>
          </a:schemeClr>
        </a:solidFill>
        <a:effectLst/>
      </dgm:spPr>
    </dgm:pt>
    <dgm:pt modelId="{55779194-4F51-174B-9273-E67853468299}" type="pres">
      <dgm:prSet presAssocID="{04C027A2-CDF1-4642-90C9-E6FADE5C1CFB}" presName="text3" presStyleLbl="fgAcc3" presStyleIdx="0" presStyleCnt="2">
        <dgm:presLayoutVars>
          <dgm:chPref val="3"/>
        </dgm:presLayoutVars>
      </dgm:prSet>
      <dgm:spPr/>
    </dgm:pt>
    <dgm:pt modelId="{7AA7BB12-1E7F-7D43-A01E-E1F19278C76C}" type="pres">
      <dgm:prSet presAssocID="{04C027A2-CDF1-4642-90C9-E6FADE5C1CFB}" presName="hierChild4" presStyleCnt="0"/>
      <dgm:spPr/>
    </dgm:pt>
    <dgm:pt modelId="{80EC68D4-94F4-744A-A03B-1EB6E5866716}" type="pres">
      <dgm:prSet presAssocID="{36D2DD83-68FB-C240-924B-E53FB664BB4E}" presName="Name17" presStyleLbl="parChTrans1D3" presStyleIdx="1" presStyleCnt="2"/>
      <dgm:spPr/>
    </dgm:pt>
    <dgm:pt modelId="{34BC33A0-ED39-DE4F-8A9F-338B5DB527DD}" type="pres">
      <dgm:prSet presAssocID="{753F5683-D125-1745-B0B8-1CD860D8BF34}" presName="hierRoot3" presStyleCnt="0"/>
      <dgm:spPr/>
    </dgm:pt>
    <dgm:pt modelId="{C879E55B-7DBC-0A46-B6DA-7A7E7A671055}" type="pres">
      <dgm:prSet presAssocID="{753F5683-D125-1745-B0B8-1CD860D8BF34}" presName="composite3" presStyleCnt="0"/>
      <dgm:spPr/>
    </dgm:pt>
    <dgm:pt modelId="{58E25500-82D6-5146-A221-84A9B541C842}" type="pres">
      <dgm:prSet presAssocID="{753F5683-D125-1745-B0B8-1CD860D8BF34}" presName="background3" presStyleLbl="node3" presStyleIdx="1" presStyleCnt="2"/>
      <dgm:spPr>
        <a:solidFill>
          <a:schemeClr val="tx2">
            <a:lumMod val="75000"/>
          </a:schemeClr>
        </a:solidFill>
      </dgm:spPr>
    </dgm:pt>
    <dgm:pt modelId="{6CA8EF98-5A7C-8443-99AC-2F342BF4CC08}" type="pres">
      <dgm:prSet presAssocID="{753F5683-D125-1745-B0B8-1CD860D8BF34}" presName="text3" presStyleLbl="fgAcc3" presStyleIdx="1" presStyleCnt="2">
        <dgm:presLayoutVars>
          <dgm:chPref val="3"/>
        </dgm:presLayoutVars>
      </dgm:prSet>
      <dgm:spPr/>
    </dgm:pt>
    <dgm:pt modelId="{5AFB516C-8B19-1347-A340-BD44FA087715}" type="pres">
      <dgm:prSet presAssocID="{753F5683-D125-1745-B0B8-1CD860D8BF34}" presName="hierChild4" presStyleCnt="0"/>
      <dgm:spPr/>
    </dgm:pt>
    <dgm:pt modelId="{7D21B660-304A-0C45-8362-25E82F2E7D1A}" type="pres">
      <dgm:prSet presAssocID="{BF72FF2E-35B7-4846-8E6D-4DE70B77A411}" presName="Name10" presStyleLbl="parChTrans1D2" presStyleIdx="1" presStyleCnt="3"/>
      <dgm:spPr/>
    </dgm:pt>
    <dgm:pt modelId="{387C680B-E952-F04F-8840-6329408C4FF2}" type="pres">
      <dgm:prSet presAssocID="{C16ADBA1-3329-D64D-A923-73E71D12330C}" presName="hierRoot2" presStyleCnt="0"/>
      <dgm:spPr/>
    </dgm:pt>
    <dgm:pt modelId="{14AE68B9-FE25-6547-9774-6FB5767EC7AF}" type="pres">
      <dgm:prSet presAssocID="{C16ADBA1-3329-D64D-A923-73E71D12330C}" presName="composite2" presStyleCnt="0"/>
      <dgm:spPr/>
    </dgm:pt>
    <dgm:pt modelId="{646F3537-73EB-B949-918D-3B7B930AA6F5}" type="pres">
      <dgm:prSet presAssocID="{C16ADBA1-3329-D64D-A923-73E71D12330C}" presName="background2" presStyleLbl="node2" presStyleIdx="1" presStyleCnt="3"/>
      <dgm:spPr>
        <a:solidFill>
          <a:schemeClr val="tx2">
            <a:lumMod val="75000"/>
          </a:schemeClr>
        </a:solidFill>
        <a:effectLst/>
      </dgm:spPr>
    </dgm:pt>
    <dgm:pt modelId="{29CED845-19D1-E94E-8929-4CD240F70DCF}" type="pres">
      <dgm:prSet presAssocID="{C16ADBA1-3329-D64D-A923-73E71D12330C}" presName="text2" presStyleLbl="fgAcc2" presStyleIdx="1" presStyleCnt="3" custLinFactNeighborX="-33727" custLinFactNeighborY="-3794">
        <dgm:presLayoutVars>
          <dgm:chPref val="3"/>
        </dgm:presLayoutVars>
      </dgm:prSet>
      <dgm:spPr/>
    </dgm:pt>
    <dgm:pt modelId="{19852B07-4D31-214F-9301-B80B7570A269}" type="pres">
      <dgm:prSet presAssocID="{C16ADBA1-3329-D64D-A923-73E71D12330C}" presName="hierChild3" presStyleCnt="0"/>
      <dgm:spPr/>
    </dgm:pt>
    <dgm:pt modelId="{F8E47508-4D92-4841-B7F5-2B43DF9D01CA}" type="pres">
      <dgm:prSet presAssocID="{A9C14472-D648-1E4E-93C1-1B7ED9FB14CB}" presName="hierRoot1" presStyleCnt="0"/>
      <dgm:spPr/>
    </dgm:pt>
    <dgm:pt modelId="{B2BA61A3-B21F-2F4F-A27F-1E993EFF1F4B}" type="pres">
      <dgm:prSet presAssocID="{A9C14472-D648-1E4E-93C1-1B7ED9FB14CB}" presName="composite" presStyleCnt="0"/>
      <dgm:spPr/>
    </dgm:pt>
    <dgm:pt modelId="{EF2F118D-C820-304A-83D6-27A1A959A5FB}" type="pres">
      <dgm:prSet presAssocID="{A9C14472-D648-1E4E-93C1-1B7ED9FB14CB}" presName="background" presStyleLbl="node0" presStyleIdx="1" presStyleCnt="2"/>
      <dgm:spPr>
        <a:solidFill>
          <a:schemeClr val="tx2">
            <a:lumMod val="75000"/>
          </a:schemeClr>
        </a:solidFill>
        <a:effectLst/>
      </dgm:spPr>
    </dgm:pt>
    <dgm:pt modelId="{A8C405E2-5814-1346-B374-16BF34682930}" type="pres">
      <dgm:prSet presAssocID="{A9C14472-D648-1E4E-93C1-1B7ED9FB14CB}" presName="text" presStyleLbl="fgAcc0" presStyleIdx="1" presStyleCnt="2" custLinFactNeighborX="-66651" custLinFactNeighborY="2529">
        <dgm:presLayoutVars>
          <dgm:chPref val="3"/>
        </dgm:presLayoutVars>
      </dgm:prSet>
      <dgm:spPr/>
    </dgm:pt>
    <dgm:pt modelId="{62A3ED94-654E-E941-A0F8-294D22630DC7}" type="pres">
      <dgm:prSet presAssocID="{A9C14472-D648-1E4E-93C1-1B7ED9FB14CB}" presName="hierChild2" presStyleCnt="0"/>
      <dgm:spPr/>
    </dgm:pt>
    <dgm:pt modelId="{B4C3B5E3-D81B-994D-BB40-67475EE41359}" type="pres">
      <dgm:prSet presAssocID="{A540A28C-5C8C-0547-9B97-A77B409D9B33}" presName="Name10" presStyleLbl="parChTrans1D2" presStyleIdx="2" presStyleCnt="3"/>
      <dgm:spPr/>
    </dgm:pt>
    <dgm:pt modelId="{6300A319-EE00-0344-9BFC-D6F49AE21F3F}" type="pres">
      <dgm:prSet presAssocID="{4037DDB7-9DFB-2F42-BD74-0FCCD1F41ED7}" presName="hierRoot2" presStyleCnt="0"/>
      <dgm:spPr/>
    </dgm:pt>
    <dgm:pt modelId="{2995CDD1-F185-AC4D-9E55-C1A4942C1989}" type="pres">
      <dgm:prSet presAssocID="{4037DDB7-9DFB-2F42-BD74-0FCCD1F41ED7}" presName="composite2" presStyleCnt="0"/>
      <dgm:spPr/>
    </dgm:pt>
    <dgm:pt modelId="{BC6575E1-2812-5C43-951F-E9EB66CF75F5}" type="pres">
      <dgm:prSet presAssocID="{4037DDB7-9DFB-2F42-BD74-0FCCD1F41ED7}" presName="background2" presStyleLbl="node2" presStyleIdx="2" presStyleCnt="3"/>
      <dgm:spPr>
        <a:solidFill>
          <a:schemeClr val="tx2">
            <a:lumMod val="75000"/>
          </a:schemeClr>
        </a:solidFill>
        <a:effectLst/>
      </dgm:spPr>
    </dgm:pt>
    <dgm:pt modelId="{8D17BB9B-4AAD-8940-806B-57018B5F9E40}" type="pres">
      <dgm:prSet presAssocID="{4037DDB7-9DFB-2F42-BD74-0FCCD1F41ED7}" presName="text2" presStyleLbl="fgAcc2" presStyleIdx="2" presStyleCnt="3" custLinFactNeighborX="-8030" custLinFactNeighborY="68288">
        <dgm:presLayoutVars>
          <dgm:chPref val="3"/>
        </dgm:presLayoutVars>
      </dgm:prSet>
      <dgm:spPr/>
    </dgm:pt>
    <dgm:pt modelId="{44084721-95C0-2C40-A650-52AF1ECC7A56}" type="pres">
      <dgm:prSet presAssocID="{4037DDB7-9DFB-2F42-BD74-0FCCD1F41ED7}" presName="hierChild3" presStyleCnt="0"/>
      <dgm:spPr/>
    </dgm:pt>
  </dgm:ptLst>
  <dgm:cxnLst>
    <dgm:cxn modelId="{C1715BFA-4B10-6F40-A25A-A437CB2916EA}" type="presOf" srcId="{4037DDB7-9DFB-2F42-BD74-0FCCD1F41ED7}" destId="{8D17BB9B-4AAD-8940-806B-57018B5F9E40}" srcOrd="0" destOrd="0" presId="urn:microsoft.com/office/officeart/2005/8/layout/hierarchy1"/>
    <dgm:cxn modelId="{84B06D85-AA08-1949-9B9E-E557D93AEFA7}" srcId="{BBD68C50-D3B4-1848-8EA9-4FFB00864135}" destId="{08A164DB-0700-5F46-B9A1-B027F1405942}" srcOrd="0" destOrd="0" parTransId="{0178B1F8-C721-3C49-BCE7-F32F860131AA}" sibTransId="{6822A150-B292-CF46-B564-9EB9535ABC01}"/>
    <dgm:cxn modelId="{A3508050-BD14-D94C-BEB4-8B6FDCA4B28D}" type="presOf" srcId="{BBD68C50-D3B4-1848-8EA9-4FFB00864135}" destId="{9A4F00F8-6A67-5C4B-9E84-0DC5D6ECE23B}" srcOrd="0" destOrd="0" presId="urn:microsoft.com/office/officeart/2005/8/layout/hierarchy1"/>
    <dgm:cxn modelId="{C1FF95B4-E4DC-AA4B-9EF3-4AF243CFF51C}" srcId="{08A164DB-0700-5F46-B9A1-B027F1405942}" destId="{753F5683-D125-1745-B0B8-1CD860D8BF34}" srcOrd="1" destOrd="0" parTransId="{36D2DD83-68FB-C240-924B-E53FB664BB4E}" sibTransId="{79F04441-1C88-1849-B00C-3C72638C23F4}"/>
    <dgm:cxn modelId="{D7B4F2AB-375D-484E-AB24-83F99213C6A5}" type="presOf" srcId="{0178B1F8-C721-3C49-BCE7-F32F860131AA}" destId="{11F25EAC-EF1F-0A41-A139-8A007967E6A7}" srcOrd="0" destOrd="0" presId="urn:microsoft.com/office/officeart/2005/8/layout/hierarchy1"/>
    <dgm:cxn modelId="{2CB4FED2-E724-874A-B62A-2B89E5B3054F}" type="presOf" srcId="{A540A28C-5C8C-0547-9B97-A77B409D9B33}" destId="{B4C3B5E3-D81B-994D-BB40-67475EE41359}" srcOrd="0" destOrd="0" presId="urn:microsoft.com/office/officeart/2005/8/layout/hierarchy1"/>
    <dgm:cxn modelId="{00C15A7B-2F8F-CD46-ACBA-03CD10F2AD7A}" srcId="{00BC296F-6B08-0D44-A9B2-B6811D05F4DF}" destId="{BBD68C50-D3B4-1848-8EA9-4FFB00864135}" srcOrd="0" destOrd="0" parTransId="{C64748D1-2C8B-A14B-A4D8-276463D34889}" sibTransId="{710808CB-713F-4A43-B272-E94CA8951D74}"/>
    <dgm:cxn modelId="{FC640487-04B5-D547-A3A3-5AB6C40B9E53}" type="presOf" srcId="{00BC296F-6B08-0D44-A9B2-B6811D05F4DF}" destId="{3442899B-68FA-A643-8DAB-214E62BD7585}" srcOrd="0" destOrd="0" presId="urn:microsoft.com/office/officeart/2005/8/layout/hierarchy1"/>
    <dgm:cxn modelId="{524DC614-0EBD-A44F-A552-9AEFEBDE5A29}" srcId="{BBD68C50-D3B4-1848-8EA9-4FFB00864135}" destId="{C16ADBA1-3329-D64D-A923-73E71D12330C}" srcOrd="1" destOrd="0" parTransId="{BF72FF2E-35B7-4846-8E6D-4DE70B77A411}" sibTransId="{F805A922-6147-2E46-942F-8B580B8F2F52}"/>
    <dgm:cxn modelId="{4B3B9F68-CA95-B843-B37C-4DE274F42CBD}" type="presOf" srcId="{04C027A2-CDF1-4642-90C9-E6FADE5C1CFB}" destId="{55779194-4F51-174B-9273-E67853468299}" srcOrd="0" destOrd="0" presId="urn:microsoft.com/office/officeart/2005/8/layout/hierarchy1"/>
    <dgm:cxn modelId="{23956645-1DC0-1540-A6F7-3166E06C744F}" srcId="{08A164DB-0700-5F46-B9A1-B027F1405942}" destId="{04C027A2-CDF1-4642-90C9-E6FADE5C1CFB}" srcOrd="0" destOrd="0" parTransId="{E7BD5B4E-AF1C-5942-BF7B-D719F1B71C54}" sibTransId="{D774972B-31DD-4143-B0A6-441769B7E435}"/>
    <dgm:cxn modelId="{D986B12A-8A55-FD4B-A0E9-8319BE8E7C2F}" srcId="{00BC296F-6B08-0D44-A9B2-B6811D05F4DF}" destId="{A9C14472-D648-1E4E-93C1-1B7ED9FB14CB}" srcOrd="1" destOrd="0" parTransId="{C28AFA86-DA72-D148-8BA6-CDE66A22ADD7}" sibTransId="{3C7C4805-A7D9-0E4C-BA4D-11BEC16A39B1}"/>
    <dgm:cxn modelId="{A2FB395A-D17F-9C41-8BAE-11BB6307E295}" type="presOf" srcId="{08A164DB-0700-5F46-B9A1-B027F1405942}" destId="{6E50DDCC-9308-574D-9786-08EE1640B632}" srcOrd="0" destOrd="0" presId="urn:microsoft.com/office/officeart/2005/8/layout/hierarchy1"/>
    <dgm:cxn modelId="{93A9B619-78AE-6C45-90F5-A9899870EE5A}" srcId="{A9C14472-D648-1E4E-93C1-1B7ED9FB14CB}" destId="{4037DDB7-9DFB-2F42-BD74-0FCCD1F41ED7}" srcOrd="0" destOrd="0" parTransId="{A540A28C-5C8C-0547-9B97-A77B409D9B33}" sibTransId="{3E9BFF95-E0AE-0C40-BE6B-2A6D56B5E341}"/>
    <dgm:cxn modelId="{EF7578D1-8721-0E40-90BB-AFEB7BA84619}" type="presOf" srcId="{753F5683-D125-1745-B0B8-1CD860D8BF34}" destId="{6CA8EF98-5A7C-8443-99AC-2F342BF4CC08}" srcOrd="0" destOrd="0" presId="urn:microsoft.com/office/officeart/2005/8/layout/hierarchy1"/>
    <dgm:cxn modelId="{9B8811E4-428B-A541-A113-E55741F8AF3B}" type="presOf" srcId="{36D2DD83-68FB-C240-924B-E53FB664BB4E}" destId="{80EC68D4-94F4-744A-A03B-1EB6E5866716}" srcOrd="0" destOrd="0" presId="urn:microsoft.com/office/officeart/2005/8/layout/hierarchy1"/>
    <dgm:cxn modelId="{14870659-79DE-1C48-A5B7-41DA05666432}" type="presOf" srcId="{BF72FF2E-35B7-4846-8E6D-4DE70B77A411}" destId="{7D21B660-304A-0C45-8362-25E82F2E7D1A}" srcOrd="0" destOrd="0" presId="urn:microsoft.com/office/officeart/2005/8/layout/hierarchy1"/>
    <dgm:cxn modelId="{FE5CE920-61B9-6E41-903E-D6385290F982}" type="presOf" srcId="{A9C14472-D648-1E4E-93C1-1B7ED9FB14CB}" destId="{A8C405E2-5814-1346-B374-16BF34682930}" srcOrd="0" destOrd="0" presId="urn:microsoft.com/office/officeart/2005/8/layout/hierarchy1"/>
    <dgm:cxn modelId="{CDE0B448-138C-BB45-BFAF-3B553B6A2F41}" type="presOf" srcId="{E7BD5B4E-AF1C-5942-BF7B-D719F1B71C54}" destId="{730BCF91-5994-2044-81BC-E029013DA0AA}" srcOrd="0" destOrd="0" presId="urn:microsoft.com/office/officeart/2005/8/layout/hierarchy1"/>
    <dgm:cxn modelId="{28933002-4BF6-DC46-918C-24A031399530}" type="presOf" srcId="{C16ADBA1-3329-D64D-A923-73E71D12330C}" destId="{29CED845-19D1-E94E-8929-4CD240F70DCF}" srcOrd="0" destOrd="0" presId="urn:microsoft.com/office/officeart/2005/8/layout/hierarchy1"/>
    <dgm:cxn modelId="{EB850BCC-0B22-1648-8733-99059FAF3911}" type="presParOf" srcId="{3442899B-68FA-A643-8DAB-214E62BD7585}" destId="{F4946BA7-3CE5-114A-B785-C8F3E1B4DA49}" srcOrd="0" destOrd="0" presId="urn:microsoft.com/office/officeart/2005/8/layout/hierarchy1"/>
    <dgm:cxn modelId="{0DFB1220-8711-DB47-94FA-789F31837671}" type="presParOf" srcId="{F4946BA7-3CE5-114A-B785-C8F3E1B4DA49}" destId="{FC73F032-B618-114B-BB16-4A4C1BCF590B}" srcOrd="0" destOrd="0" presId="urn:microsoft.com/office/officeart/2005/8/layout/hierarchy1"/>
    <dgm:cxn modelId="{A3F3DA2A-9AAE-9045-87C2-B043F166E319}" type="presParOf" srcId="{FC73F032-B618-114B-BB16-4A4C1BCF590B}" destId="{5C1FE5D2-DC51-E14D-8544-A3E28AE58614}" srcOrd="0" destOrd="0" presId="urn:microsoft.com/office/officeart/2005/8/layout/hierarchy1"/>
    <dgm:cxn modelId="{F10CB8E8-3A42-2E45-9324-E17EA3ABB32E}" type="presParOf" srcId="{FC73F032-B618-114B-BB16-4A4C1BCF590B}" destId="{9A4F00F8-6A67-5C4B-9E84-0DC5D6ECE23B}" srcOrd="1" destOrd="0" presId="urn:microsoft.com/office/officeart/2005/8/layout/hierarchy1"/>
    <dgm:cxn modelId="{3014FD5D-1CD8-4044-A672-2D78946B6E77}" type="presParOf" srcId="{F4946BA7-3CE5-114A-B785-C8F3E1B4DA49}" destId="{6649ABFA-C967-9C42-B010-A9C274257A25}" srcOrd="1" destOrd="0" presId="urn:microsoft.com/office/officeart/2005/8/layout/hierarchy1"/>
    <dgm:cxn modelId="{1C00A970-91A6-3548-933E-63CBCF476F66}" type="presParOf" srcId="{6649ABFA-C967-9C42-B010-A9C274257A25}" destId="{11F25EAC-EF1F-0A41-A139-8A007967E6A7}" srcOrd="0" destOrd="0" presId="urn:microsoft.com/office/officeart/2005/8/layout/hierarchy1"/>
    <dgm:cxn modelId="{CC12FBA3-E535-D44C-A66C-54348BEFDF92}" type="presParOf" srcId="{6649ABFA-C967-9C42-B010-A9C274257A25}" destId="{04491E9E-CE1E-5344-887E-292CA6D9A973}" srcOrd="1" destOrd="0" presId="urn:microsoft.com/office/officeart/2005/8/layout/hierarchy1"/>
    <dgm:cxn modelId="{AFF85416-DC88-C546-87C7-8A27036DB2DD}" type="presParOf" srcId="{04491E9E-CE1E-5344-887E-292CA6D9A973}" destId="{69A53F18-03FD-0740-8D9D-0514558B4A06}" srcOrd="0" destOrd="0" presId="urn:microsoft.com/office/officeart/2005/8/layout/hierarchy1"/>
    <dgm:cxn modelId="{C42230F1-E384-DD40-8F33-B1AEAD9FD2DA}" type="presParOf" srcId="{69A53F18-03FD-0740-8D9D-0514558B4A06}" destId="{783A5137-820A-D847-B8CC-B414AB8AF267}" srcOrd="0" destOrd="0" presId="urn:microsoft.com/office/officeart/2005/8/layout/hierarchy1"/>
    <dgm:cxn modelId="{F72D25E5-7E02-7E4C-8F3A-A3F4FD334D29}" type="presParOf" srcId="{69A53F18-03FD-0740-8D9D-0514558B4A06}" destId="{6E50DDCC-9308-574D-9786-08EE1640B632}" srcOrd="1" destOrd="0" presId="urn:microsoft.com/office/officeart/2005/8/layout/hierarchy1"/>
    <dgm:cxn modelId="{73960F31-5210-564D-9CD1-5C3B1EE916C4}" type="presParOf" srcId="{04491E9E-CE1E-5344-887E-292CA6D9A973}" destId="{57859B20-A491-C14E-8B47-262AD3FB3C9C}" srcOrd="1" destOrd="0" presId="urn:microsoft.com/office/officeart/2005/8/layout/hierarchy1"/>
    <dgm:cxn modelId="{24EE645C-2749-1F4A-A553-7349385BBF83}" type="presParOf" srcId="{57859B20-A491-C14E-8B47-262AD3FB3C9C}" destId="{730BCF91-5994-2044-81BC-E029013DA0AA}" srcOrd="0" destOrd="0" presId="urn:microsoft.com/office/officeart/2005/8/layout/hierarchy1"/>
    <dgm:cxn modelId="{D9F6C1AC-30A6-6F4B-8FE2-1436E308822B}" type="presParOf" srcId="{57859B20-A491-C14E-8B47-262AD3FB3C9C}" destId="{8BDEB65C-7C86-7645-A3A3-D94EBA93D6FD}" srcOrd="1" destOrd="0" presId="urn:microsoft.com/office/officeart/2005/8/layout/hierarchy1"/>
    <dgm:cxn modelId="{283909A9-40C1-7A45-B52A-DF55DED4994F}" type="presParOf" srcId="{8BDEB65C-7C86-7645-A3A3-D94EBA93D6FD}" destId="{15A826FD-21B7-714F-A8CA-0CACF4907DED}" srcOrd="0" destOrd="0" presId="urn:microsoft.com/office/officeart/2005/8/layout/hierarchy1"/>
    <dgm:cxn modelId="{806BDDAB-F7FE-364A-8ADD-76BF4F9B2227}" type="presParOf" srcId="{15A826FD-21B7-714F-A8CA-0CACF4907DED}" destId="{D841183A-AE99-E34F-AEEC-BFDDDA6B149E}" srcOrd="0" destOrd="0" presId="urn:microsoft.com/office/officeart/2005/8/layout/hierarchy1"/>
    <dgm:cxn modelId="{C7548C11-6B0B-0D4D-8DD4-D3B011FAA1EE}" type="presParOf" srcId="{15A826FD-21B7-714F-A8CA-0CACF4907DED}" destId="{55779194-4F51-174B-9273-E67853468299}" srcOrd="1" destOrd="0" presId="urn:microsoft.com/office/officeart/2005/8/layout/hierarchy1"/>
    <dgm:cxn modelId="{1A3C71B4-75A0-B941-887D-F24B92264D75}" type="presParOf" srcId="{8BDEB65C-7C86-7645-A3A3-D94EBA93D6FD}" destId="{7AA7BB12-1E7F-7D43-A01E-E1F19278C76C}" srcOrd="1" destOrd="0" presId="urn:microsoft.com/office/officeart/2005/8/layout/hierarchy1"/>
    <dgm:cxn modelId="{481ACEEE-3B9E-004D-B7CE-5FF46A9D2A0A}" type="presParOf" srcId="{57859B20-A491-C14E-8B47-262AD3FB3C9C}" destId="{80EC68D4-94F4-744A-A03B-1EB6E5866716}" srcOrd="2" destOrd="0" presId="urn:microsoft.com/office/officeart/2005/8/layout/hierarchy1"/>
    <dgm:cxn modelId="{8B6C3D6C-3E41-EF4E-9E09-0B41AF875643}" type="presParOf" srcId="{57859B20-A491-C14E-8B47-262AD3FB3C9C}" destId="{34BC33A0-ED39-DE4F-8A9F-338B5DB527DD}" srcOrd="3" destOrd="0" presId="urn:microsoft.com/office/officeart/2005/8/layout/hierarchy1"/>
    <dgm:cxn modelId="{538F8E6A-7A15-8241-8B5E-281516C25B42}" type="presParOf" srcId="{34BC33A0-ED39-DE4F-8A9F-338B5DB527DD}" destId="{C879E55B-7DBC-0A46-B6DA-7A7E7A671055}" srcOrd="0" destOrd="0" presId="urn:microsoft.com/office/officeart/2005/8/layout/hierarchy1"/>
    <dgm:cxn modelId="{9F09DA2C-FAC2-AD43-AEF2-61EC74A44DD0}" type="presParOf" srcId="{C879E55B-7DBC-0A46-B6DA-7A7E7A671055}" destId="{58E25500-82D6-5146-A221-84A9B541C842}" srcOrd="0" destOrd="0" presId="urn:microsoft.com/office/officeart/2005/8/layout/hierarchy1"/>
    <dgm:cxn modelId="{E77BE741-EEC8-CD46-80C1-8992A6C174E4}" type="presParOf" srcId="{C879E55B-7DBC-0A46-B6DA-7A7E7A671055}" destId="{6CA8EF98-5A7C-8443-99AC-2F342BF4CC08}" srcOrd="1" destOrd="0" presId="urn:microsoft.com/office/officeart/2005/8/layout/hierarchy1"/>
    <dgm:cxn modelId="{EC7F33D4-EF7D-E447-B803-6E42C3D25FDC}" type="presParOf" srcId="{34BC33A0-ED39-DE4F-8A9F-338B5DB527DD}" destId="{5AFB516C-8B19-1347-A340-BD44FA087715}" srcOrd="1" destOrd="0" presId="urn:microsoft.com/office/officeart/2005/8/layout/hierarchy1"/>
    <dgm:cxn modelId="{9C1CD240-2BD2-304F-8D66-40918230C0B8}" type="presParOf" srcId="{6649ABFA-C967-9C42-B010-A9C274257A25}" destId="{7D21B660-304A-0C45-8362-25E82F2E7D1A}" srcOrd="2" destOrd="0" presId="urn:microsoft.com/office/officeart/2005/8/layout/hierarchy1"/>
    <dgm:cxn modelId="{8A4D4F87-B1D6-4845-ADBF-F2D717F2C7A4}" type="presParOf" srcId="{6649ABFA-C967-9C42-B010-A9C274257A25}" destId="{387C680B-E952-F04F-8840-6329408C4FF2}" srcOrd="3" destOrd="0" presId="urn:microsoft.com/office/officeart/2005/8/layout/hierarchy1"/>
    <dgm:cxn modelId="{52D5AE62-6F28-A746-999E-38C3CAD11B50}" type="presParOf" srcId="{387C680B-E952-F04F-8840-6329408C4FF2}" destId="{14AE68B9-FE25-6547-9774-6FB5767EC7AF}" srcOrd="0" destOrd="0" presId="urn:microsoft.com/office/officeart/2005/8/layout/hierarchy1"/>
    <dgm:cxn modelId="{7F7DE32A-3941-4D47-B503-ECE849225539}" type="presParOf" srcId="{14AE68B9-FE25-6547-9774-6FB5767EC7AF}" destId="{646F3537-73EB-B949-918D-3B7B930AA6F5}" srcOrd="0" destOrd="0" presId="urn:microsoft.com/office/officeart/2005/8/layout/hierarchy1"/>
    <dgm:cxn modelId="{AFDC2EFE-4368-1D44-AB4B-BE2630236EDE}" type="presParOf" srcId="{14AE68B9-FE25-6547-9774-6FB5767EC7AF}" destId="{29CED845-19D1-E94E-8929-4CD240F70DCF}" srcOrd="1" destOrd="0" presId="urn:microsoft.com/office/officeart/2005/8/layout/hierarchy1"/>
    <dgm:cxn modelId="{6240B92C-41B8-B644-8B90-83AF05F12AF1}" type="presParOf" srcId="{387C680B-E952-F04F-8840-6329408C4FF2}" destId="{19852B07-4D31-214F-9301-B80B7570A269}" srcOrd="1" destOrd="0" presId="urn:microsoft.com/office/officeart/2005/8/layout/hierarchy1"/>
    <dgm:cxn modelId="{DC9DA182-35D9-2C4C-8CD7-B80E0CEDEB85}" type="presParOf" srcId="{3442899B-68FA-A643-8DAB-214E62BD7585}" destId="{F8E47508-4D92-4841-B7F5-2B43DF9D01CA}" srcOrd="1" destOrd="0" presId="urn:microsoft.com/office/officeart/2005/8/layout/hierarchy1"/>
    <dgm:cxn modelId="{E65CAA49-72C2-8440-AF56-40D9C0E3667E}" type="presParOf" srcId="{F8E47508-4D92-4841-B7F5-2B43DF9D01CA}" destId="{B2BA61A3-B21F-2F4F-A27F-1E993EFF1F4B}" srcOrd="0" destOrd="0" presId="urn:microsoft.com/office/officeart/2005/8/layout/hierarchy1"/>
    <dgm:cxn modelId="{01157973-AF7E-E24F-9288-27BD28BE2B89}" type="presParOf" srcId="{B2BA61A3-B21F-2F4F-A27F-1E993EFF1F4B}" destId="{EF2F118D-C820-304A-83D6-27A1A959A5FB}" srcOrd="0" destOrd="0" presId="urn:microsoft.com/office/officeart/2005/8/layout/hierarchy1"/>
    <dgm:cxn modelId="{4294EDEA-289D-2340-93F9-3C2A00D5D7A8}" type="presParOf" srcId="{B2BA61A3-B21F-2F4F-A27F-1E993EFF1F4B}" destId="{A8C405E2-5814-1346-B374-16BF34682930}" srcOrd="1" destOrd="0" presId="urn:microsoft.com/office/officeart/2005/8/layout/hierarchy1"/>
    <dgm:cxn modelId="{75410A5D-D8BA-CD40-A418-5C4DBA77F68D}" type="presParOf" srcId="{F8E47508-4D92-4841-B7F5-2B43DF9D01CA}" destId="{62A3ED94-654E-E941-A0F8-294D22630DC7}" srcOrd="1" destOrd="0" presId="urn:microsoft.com/office/officeart/2005/8/layout/hierarchy1"/>
    <dgm:cxn modelId="{0746517C-5E89-0041-9128-79A9DAC17218}" type="presParOf" srcId="{62A3ED94-654E-E941-A0F8-294D22630DC7}" destId="{B4C3B5E3-D81B-994D-BB40-67475EE41359}" srcOrd="0" destOrd="0" presId="urn:microsoft.com/office/officeart/2005/8/layout/hierarchy1"/>
    <dgm:cxn modelId="{513ED27E-4F8A-AB46-B336-687C196614B6}" type="presParOf" srcId="{62A3ED94-654E-E941-A0F8-294D22630DC7}" destId="{6300A319-EE00-0344-9BFC-D6F49AE21F3F}" srcOrd="1" destOrd="0" presId="urn:microsoft.com/office/officeart/2005/8/layout/hierarchy1"/>
    <dgm:cxn modelId="{982D7510-95F6-1147-B76A-CC07D0DCBD82}" type="presParOf" srcId="{6300A319-EE00-0344-9BFC-D6F49AE21F3F}" destId="{2995CDD1-F185-AC4D-9E55-C1A4942C1989}" srcOrd="0" destOrd="0" presId="urn:microsoft.com/office/officeart/2005/8/layout/hierarchy1"/>
    <dgm:cxn modelId="{472ADC00-96C5-2B45-88E7-7E939F129DD9}" type="presParOf" srcId="{2995CDD1-F185-AC4D-9E55-C1A4942C1989}" destId="{BC6575E1-2812-5C43-951F-E9EB66CF75F5}" srcOrd="0" destOrd="0" presId="urn:microsoft.com/office/officeart/2005/8/layout/hierarchy1"/>
    <dgm:cxn modelId="{9CBFC048-976E-A245-837D-19524957960B}" type="presParOf" srcId="{2995CDD1-F185-AC4D-9E55-C1A4942C1989}" destId="{8D17BB9B-4AAD-8940-806B-57018B5F9E40}" srcOrd="1" destOrd="0" presId="urn:microsoft.com/office/officeart/2005/8/layout/hierarchy1"/>
    <dgm:cxn modelId="{A989FFC0-2739-E44C-981D-2FA5DA2B48EC}" type="presParOf" srcId="{6300A319-EE00-0344-9BFC-D6F49AE21F3F}" destId="{44084721-95C0-2C40-A650-52AF1ECC7A5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3B5E3-D81B-994D-BB40-67475EE41359}">
      <dsp:nvSpPr>
        <dsp:cNvPr id="0" name=""/>
        <dsp:cNvSpPr/>
      </dsp:nvSpPr>
      <dsp:spPr>
        <a:xfrm>
          <a:off x="4569904" y="1444471"/>
          <a:ext cx="927106" cy="1120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3846"/>
              </a:lnTo>
              <a:lnTo>
                <a:pt x="927106" y="973846"/>
              </a:lnTo>
              <a:lnTo>
                <a:pt x="927106" y="1120357"/>
              </a:lnTo>
            </a:path>
          </a:pathLst>
        </a:custGeom>
        <a:noFill/>
        <a:ln w="127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21B660-304A-0C45-8362-25E82F2E7D1A}">
      <dsp:nvSpPr>
        <dsp:cNvPr id="0" name=""/>
        <dsp:cNvSpPr/>
      </dsp:nvSpPr>
      <dsp:spPr>
        <a:xfrm>
          <a:off x="1888801" y="1504114"/>
          <a:ext cx="1268828" cy="436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230"/>
              </a:lnTo>
              <a:lnTo>
                <a:pt x="1268828" y="290230"/>
              </a:lnTo>
              <a:lnTo>
                <a:pt x="1268828" y="436741"/>
              </a:lnTo>
            </a:path>
          </a:pathLst>
        </a:custGeom>
        <a:noFill/>
        <a:ln w="127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EC68D4-94F4-744A-A03B-1EB6E5866716}">
      <dsp:nvSpPr>
        <dsp:cNvPr id="0" name=""/>
        <dsp:cNvSpPr/>
      </dsp:nvSpPr>
      <dsp:spPr>
        <a:xfrm>
          <a:off x="1173855" y="2970523"/>
          <a:ext cx="1550687" cy="472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153"/>
              </a:lnTo>
              <a:lnTo>
                <a:pt x="1550687" y="326153"/>
              </a:lnTo>
              <a:lnTo>
                <a:pt x="1550687" y="472664"/>
              </a:lnTo>
            </a:path>
          </a:pathLst>
        </a:custGeom>
        <a:noFill/>
        <a:ln w="127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0BCF91-5994-2044-81BC-E029013DA0AA}">
      <dsp:nvSpPr>
        <dsp:cNvPr id="0" name=""/>
        <dsp:cNvSpPr/>
      </dsp:nvSpPr>
      <dsp:spPr>
        <a:xfrm>
          <a:off x="791567" y="2970523"/>
          <a:ext cx="382288" cy="472664"/>
        </a:xfrm>
        <a:custGeom>
          <a:avLst/>
          <a:gdLst/>
          <a:ahLst/>
          <a:cxnLst/>
          <a:rect l="0" t="0" r="0" b="0"/>
          <a:pathLst>
            <a:path>
              <a:moveTo>
                <a:pt x="382288" y="0"/>
              </a:moveTo>
              <a:lnTo>
                <a:pt x="382288" y="326153"/>
              </a:lnTo>
              <a:lnTo>
                <a:pt x="0" y="326153"/>
              </a:lnTo>
              <a:lnTo>
                <a:pt x="0" y="472664"/>
              </a:lnTo>
            </a:path>
          </a:pathLst>
        </a:custGeom>
        <a:noFill/>
        <a:ln w="127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F25EAC-EF1F-0A41-A139-8A007967E6A7}">
      <dsp:nvSpPr>
        <dsp:cNvPr id="0" name=""/>
        <dsp:cNvSpPr/>
      </dsp:nvSpPr>
      <dsp:spPr>
        <a:xfrm>
          <a:off x="1173855" y="1504114"/>
          <a:ext cx="714946" cy="462139"/>
        </a:xfrm>
        <a:custGeom>
          <a:avLst/>
          <a:gdLst/>
          <a:ahLst/>
          <a:cxnLst/>
          <a:rect l="0" t="0" r="0" b="0"/>
          <a:pathLst>
            <a:path>
              <a:moveTo>
                <a:pt x="714946" y="0"/>
              </a:moveTo>
              <a:lnTo>
                <a:pt x="714946" y="315628"/>
              </a:lnTo>
              <a:lnTo>
                <a:pt x="0" y="315628"/>
              </a:lnTo>
              <a:lnTo>
                <a:pt x="0" y="462139"/>
              </a:lnTo>
            </a:path>
          </a:pathLst>
        </a:custGeom>
        <a:noFill/>
        <a:ln w="127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1FE5D2-DC51-E14D-8544-A3E28AE58614}">
      <dsp:nvSpPr>
        <dsp:cNvPr id="0" name=""/>
        <dsp:cNvSpPr/>
      </dsp:nvSpPr>
      <dsp:spPr>
        <a:xfrm>
          <a:off x="990519" y="399921"/>
          <a:ext cx="1796565" cy="1104193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4F00F8-6A67-5C4B-9E84-0DC5D6ECE23B}">
      <dsp:nvSpPr>
        <dsp:cNvPr id="0" name=""/>
        <dsp:cNvSpPr/>
      </dsp:nvSpPr>
      <dsp:spPr>
        <a:xfrm>
          <a:off x="1166244" y="566860"/>
          <a:ext cx="1796565" cy="1104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Arial"/>
              <a:cs typeface="Arial"/>
            </a:rPr>
            <a:t>U.S. Department of Labor, Employment &amp; Training Administration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Arial"/>
              <a:cs typeface="Arial"/>
            </a:rPr>
            <a:t>(National)</a:t>
          </a:r>
        </a:p>
      </dsp:txBody>
      <dsp:txXfrm>
        <a:off x="1198585" y="599201"/>
        <a:ext cx="1731883" cy="1039511"/>
      </dsp:txXfrm>
    </dsp:sp>
    <dsp:sp modelId="{783A5137-820A-D847-B8CC-B414AB8AF267}">
      <dsp:nvSpPr>
        <dsp:cNvPr id="0" name=""/>
        <dsp:cNvSpPr/>
      </dsp:nvSpPr>
      <dsp:spPr>
        <a:xfrm>
          <a:off x="383092" y="1966254"/>
          <a:ext cx="1581525" cy="100426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50DDCC-9308-574D-9786-08EE1640B632}">
      <dsp:nvSpPr>
        <dsp:cNvPr id="0" name=""/>
        <dsp:cNvSpPr/>
      </dsp:nvSpPr>
      <dsp:spPr>
        <a:xfrm>
          <a:off x="558817" y="2133193"/>
          <a:ext cx="1581525" cy="100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Arial"/>
              <a:cs typeface="Arial"/>
            </a:rPr>
            <a:t>Jobs for the Future</a:t>
          </a:r>
        </a:p>
      </dsp:txBody>
      <dsp:txXfrm>
        <a:off x="588231" y="2162607"/>
        <a:ext cx="1522697" cy="945440"/>
      </dsp:txXfrm>
    </dsp:sp>
    <dsp:sp modelId="{D841183A-AE99-E34F-AEEC-BFDDDA6B149E}">
      <dsp:nvSpPr>
        <dsp:cNvPr id="0" name=""/>
        <dsp:cNvSpPr/>
      </dsp:nvSpPr>
      <dsp:spPr>
        <a:xfrm>
          <a:off x="804" y="3443187"/>
          <a:ext cx="1581525" cy="100426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779194-4F51-174B-9273-E67853468299}">
      <dsp:nvSpPr>
        <dsp:cNvPr id="0" name=""/>
        <dsp:cNvSpPr/>
      </dsp:nvSpPr>
      <dsp:spPr>
        <a:xfrm>
          <a:off x="176529" y="3610126"/>
          <a:ext cx="1581525" cy="100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Arial"/>
              <a:cs typeface="Arial"/>
            </a:rPr>
            <a:t>Maher &amp; Maher </a:t>
          </a:r>
        </a:p>
      </dsp:txBody>
      <dsp:txXfrm>
        <a:off x="205943" y="3639540"/>
        <a:ext cx="1522697" cy="945440"/>
      </dsp:txXfrm>
    </dsp:sp>
    <dsp:sp modelId="{58E25500-82D6-5146-A221-84A9B541C842}">
      <dsp:nvSpPr>
        <dsp:cNvPr id="0" name=""/>
        <dsp:cNvSpPr/>
      </dsp:nvSpPr>
      <dsp:spPr>
        <a:xfrm>
          <a:off x="1933780" y="3443187"/>
          <a:ext cx="1581525" cy="100426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A8EF98-5A7C-8443-99AC-2F342BF4CC08}">
      <dsp:nvSpPr>
        <dsp:cNvPr id="0" name=""/>
        <dsp:cNvSpPr/>
      </dsp:nvSpPr>
      <dsp:spPr>
        <a:xfrm>
          <a:off x="2109505" y="3610126"/>
          <a:ext cx="1581525" cy="100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Arial"/>
              <a:cs typeface="Arial"/>
            </a:rPr>
            <a:t>American Association of Community Colleges</a:t>
          </a:r>
        </a:p>
      </dsp:txBody>
      <dsp:txXfrm>
        <a:off x="2138919" y="3639540"/>
        <a:ext cx="1522697" cy="945440"/>
      </dsp:txXfrm>
    </dsp:sp>
    <dsp:sp modelId="{646F3537-73EB-B949-918D-3B7B930AA6F5}">
      <dsp:nvSpPr>
        <dsp:cNvPr id="0" name=""/>
        <dsp:cNvSpPr/>
      </dsp:nvSpPr>
      <dsp:spPr>
        <a:xfrm>
          <a:off x="2366867" y="1940856"/>
          <a:ext cx="1581525" cy="100426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CED845-19D1-E94E-8929-4CD240F70DCF}">
      <dsp:nvSpPr>
        <dsp:cNvPr id="0" name=""/>
        <dsp:cNvSpPr/>
      </dsp:nvSpPr>
      <dsp:spPr>
        <a:xfrm>
          <a:off x="2542592" y="2107795"/>
          <a:ext cx="1581525" cy="100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Arial"/>
              <a:cs typeface="Arial"/>
            </a:rPr>
            <a:t>CalState/Merlot</a:t>
          </a:r>
        </a:p>
      </dsp:txBody>
      <dsp:txXfrm>
        <a:off x="2572006" y="2137209"/>
        <a:ext cx="1522697" cy="945440"/>
      </dsp:txXfrm>
    </dsp:sp>
    <dsp:sp modelId="{EF2F118D-C820-304A-83D6-27A1A959A5FB}">
      <dsp:nvSpPr>
        <dsp:cNvPr id="0" name=""/>
        <dsp:cNvSpPr/>
      </dsp:nvSpPr>
      <dsp:spPr>
        <a:xfrm>
          <a:off x="3779141" y="440202"/>
          <a:ext cx="1581525" cy="100426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C405E2-5814-1346-B374-16BF34682930}">
      <dsp:nvSpPr>
        <dsp:cNvPr id="0" name=""/>
        <dsp:cNvSpPr/>
      </dsp:nvSpPr>
      <dsp:spPr>
        <a:xfrm>
          <a:off x="3954866" y="607141"/>
          <a:ext cx="1581525" cy="100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Arial"/>
              <a:cs typeface="Arial"/>
            </a:rPr>
            <a:t>U.S. National Science Foundation</a:t>
          </a:r>
        </a:p>
      </dsp:txBody>
      <dsp:txXfrm>
        <a:off x="3984280" y="636555"/>
        <a:ext cx="1522697" cy="945440"/>
      </dsp:txXfrm>
    </dsp:sp>
    <dsp:sp modelId="{BC6575E1-2812-5C43-951F-E9EB66CF75F5}">
      <dsp:nvSpPr>
        <dsp:cNvPr id="0" name=""/>
        <dsp:cNvSpPr/>
      </dsp:nvSpPr>
      <dsp:spPr>
        <a:xfrm>
          <a:off x="4706247" y="2564828"/>
          <a:ext cx="1581525" cy="100426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17BB9B-4AAD-8940-806B-57018B5F9E40}">
      <dsp:nvSpPr>
        <dsp:cNvPr id="0" name=""/>
        <dsp:cNvSpPr/>
      </dsp:nvSpPr>
      <dsp:spPr>
        <a:xfrm>
          <a:off x="4881973" y="2731767"/>
          <a:ext cx="1581525" cy="100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Arial"/>
              <a:cs typeface="Arial"/>
            </a:rPr>
            <a:t>ATE Centers</a:t>
          </a:r>
        </a:p>
      </dsp:txBody>
      <dsp:txXfrm>
        <a:off x="4911387" y="2761181"/>
        <a:ext cx="1522697" cy="945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25DDB-4D63-4446-9F35-9095D336AE82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587D4-55C4-D74E-A7E0-C8D1276C0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32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BF2C1-D288-C04E-9EAE-5DBEC8177EA6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E3A03-D9C5-8D44-BB7A-5665F947E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1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3A03-D9C5-8D44-BB7A-5665F947E7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28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defTabSz="913319">
              <a:spcBef>
                <a:spcPts val="1201"/>
              </a:spcBef>
              <a:spcAft>
                <a:spcPts val="1201"/>
              </a:spcAft>
              <a:buClr>
                <a:srgbClr val="CC0000"/>
              </a:buClr>
              <a:buFont typeface="Wingdings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28165" indent="-280064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20254" indent="-224051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568356" indent="-224051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16458" indent="-224051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464559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12661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360763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08865" indent="-2240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3A83255C-37F0-B14B-A02B-105CF72AFA98}" type="slidenum">
              <a:rPr lang="en-US" sz="1200"/>
              <a:pPr eaLnBrk="1" hangingPunct="1"/>
              <a:t>10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97589-81B3-48A3-8226-3514F337429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50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3A03-D9C5-8D44-BB7A-5665F947E7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57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3A03-D9C5-8D44-BB7A-5665F947E7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1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3A03-D9C5-8D44-BB7A-5665F947E7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45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3A03-D9C5-8D44-BB7A-5665F947E7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42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3A03-D9C5-8D44-BB7A-5665F947E7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5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3A03-D9C5-8D44-BB7A-5665F947E7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375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3A03-D9C5-8D44-BB7A-5665F947E7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37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3A03-D9C5-8D44-BB7A-5665F947E7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37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5CF6-78E6-204E-AB98-C09B348E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7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1400" b="0" cap="all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Clicks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5CF6-78E6-204E-AB98-C09B348E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8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5CF6-78E6-204E-AB98-C09B348E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7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5CF6-78E6-204E-AB98-C09B348E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5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5CF6-78E6-204E-AB98-C09B348E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73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5CF6-78E6-204E-AB98-C09B348E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1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1233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187251"/>
            <a:ext cx="7772400" cy="1362075"/>
          </a:xfrm>
        </p:spPr>
        <p:txBody>
          <a:bodyPr anchor="t">
            <a:normAutofit/>
          </a:bodyPr>
          <a:lstStyle>
            <a:lvl1pPr algn="l">
              <a:defRPr sz="1400" b="0" cap="none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Clicks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233412"/>
            <a:ext cx="7772400" cy="953839"/>
          </a:xfrm>
        </p:spPr>
        <p:txBody>
          <a:bodyPr anchor="t"/>
          <a:lstStyle>
            <a:lvl1pPr marL="0" indent="0">
              <a:buNone/>
              <a:defRPr sz="20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5816600"/>
            <a:ext cx="9144000" cy="1041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TAACCCT-Learning-Network-logo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313" y="4499174"/>
            <a:ext cx="4840287" cy="1030726"/>
          </a:xfrm>
          <a:prstGeom prst="rect">
            <a:avLst/>
          </a:prstGeom>
        </p:spPr>
      </p:pic>
      <p:pic>
        <p:nvPicPr>
          <p:cNvPr id="4" name="Picture 3" descr="DOL-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7175" y="4495764"/>
            <a:ext cx="1044051" cy="103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82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35CF6-78E6-204E-AB98-C09B348E10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251200" y="274638"/>
            <a:ext cx="5892799" cy="70354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274638"/>
            <a:ext cx="351816" cy="70354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1701" y="274638"/>
            <a:ext cx="5245098" cy="703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 descr="TAACCCT-Learning-Network-logo.eps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501" y="350753"/>
            <a:ext cx="2692399" cy="573339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816" y="6121397"/>
            <a:ext cx="1984373" cy="664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58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1600" b="1" i="0" u="none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231775" indent="-231775" algn="l" defTabSz="457200" rtl="0" eaLnBrk="1" latinLnBrk="0" hangingPunct="1">
        <a:spcBef>
          <a:spcPts val="300"/>
        </a:spcBef>
        <a:spcAft>
          <a:spcPts val="300"/>
        </a:spcAft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574675" indent="-236538" algn="l" defTabSz="457200" rtl="0" eaLnBrk="1" latinLnBrk="0" hangingPunct="1">
        <a:spcBef>
          <a:spcPts val="300"/>
        </a:spcBef>
        <a:spcAft>
          <a:spcPts val="300"/>
        </a:spcAft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919163" indent="-228600" algn="l" defTabSz="457200" rtl="0" eaLnBrk="1" latinLnBrk="0" hangingPunct="1">
        <a:spcBef>
          <a:spcPts val="300"/>
        </a:spcBef>
        <a:spcAft>
          <a:spcPts val="300"/>
        </a:spcAft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258888" indent="-228600" algn="l" defTabSz="457200" rtl="0" eaLnBrk="1" latinLnBrk="0" hangingPunct="1">
        <a:spcBef>
          <a:spcPts val="300"/>
        </a:spcBef>
        <a:spcAft>
          <a:spcPts val="300"/>
        </a:spcAft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1543050" indent="-228600" algn="l" defTabSz="457200" rtl="0" eaLnBrk="1" latinLnBrk="0" hangingPunct="1">
        <a:spcBef>
          <a:spcPts val="300"/>
        </a:spcBef>
        <a:spcAft>
          <a:spcPts val="300"/>
        </a:spcAft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AACCCT.workforceGPS.or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TAACCCT@dol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34892" y="1155700"/>
            <a:ext cx="8539992" cy="299052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4000" dirty="0"/>
              <a:t>New and Improved TAACCCT Learning Network Community on </a:t>
            </a:r>
            <a:r>
              <a:rPr lang="en-US" sz="4000" dirty="0" err="1"/>
              <a:t>WorkforceGPS</a:t>
            </a:r>
            <a:r>
              <a:rPr lang="en-US" sz="4000" dirty="0"/>
              <a:t>!</a:t>
            </a:r>
            <a:endParaRPr lang="en-US" sz="2900" dirty="0"/>
          </a:p>
          <a:p>
            <a:pPr algn="ctr"/>
            <a:r>
              <a:rPr lang="en-US" sz="2900" dirty="0"/>
              <a:t>June 1, 2016</a:t>
            </a:r>
          </a:p>
          <a:p>
            <a:pPr algn="ctr"/>
            <a:r>
              <a:rPr lang="en-US" sz="2900" dirty="0"/>
              <a:t>4 – 5 p.m. EDT</a:t>
            </a:r>
          </a:p>
          <a:p>
            <a:pPr algn="ctr"/>
            <a:r>
              <a:rPr lang="en-US" sz="2900" dirty="0"/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22313" y="3314700"/>
            <a:ext cx="7772400" cy="8315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400" b="0" kern="1200" cap="none">
                <a:solidFill>
                  <a:schemeClr val="bg1">
                    <a:lumMod val="50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845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000" dirty="0">
                <a:latin typeface="Arial" charset="0"/>
              </a:rPr>
              <a:t>Q&amp;A</a:t>
            </a:r>
          </a:p>
        </p:txBody>
      </p:sp>
      <p:pic>
        <p:nvPicPr>
          <p:cNvPr id="2" name="Picture 1" descr="Questioning-blu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5853" y="3344021"/>
            <a:ext cx="2463800" cy="2463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8669" y="1496396"/>
            <a:ext cx="805812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Ask us questions over the phone or in the chat box on the lower left hand screen.</a:t>
            </a:r>
          </a:p>
        </p:txBody>
      </p:sp>
    </p:spTree>
    <p:extLst>
      <p:ext uri="{BB962C8B-B14F-4D97-AF65-F5344CB8AC3E}">
        <p14:creationId xmlns:p14="http://schemas.microsoft.com/office/powerpoint/2010/main" val="1319006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367" y="1600200"/>
            <a:ext cx="7620000" cy="4525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b="1" i="1" dirty="0">
                <a:solidFill>
                  <a:srgbClr val="3760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Thank You!</a:t>
            </a:r>
          </a:p>
          <a:p>
            <a:pPr marL="0" indent="0" algn="ctr">
              <a:buNone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dirty="0"/>
              <a:t>Connect with the NEW TAACCCT Community of Practice and search for TAACCCT resources at: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dirty="0">
                <a:hlinkClick r:id="rId3"/>
              </a:rPr>
              <a:t>https://TAACCCT.workforceGPS.org</a:t>
            </a:r>
            <a:r>
              <a:rPr lang="en-US" sz="2400" dirty="0"/>
              <a:t>  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sz="2400" dirty="0"/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dirty="0"/>
              <a:t>Ask questions and to connect with peers and resources at </a:t>
            </a:r>
            <a:r>
              <a:rPr lang="en-US" sz="2400" dirty="0">
                <a:hlinkClick r:id="rId4"/>
              </a:rPr>
              <a:t>TAACCCT@dol.gov</a:t>
            </a:r>
            <a:r>
              <a:rPr lang="en-US" sz="2400" dirty="0"/>
              <a:t> 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sz="2400" dirty="0"/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dirty="0"/>
              <a:t>If you want to learn more about peer mentoring email </a:t>
            </a:r>
            <a:r>
              <a:rPr lang="en-US" sz="2400" dirty="0">
                <a:hlinkClick r:id="rId4"/>
              </a:rPr>
              <a:t>TAACCCT@dol.gov</a:t>
            </a:r>
            <a:r>
              <a:rPr lang="en-US" sz="2400" dirty="0"/>
              <a:t> 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3929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 txBox="1">
            <a:spLocks/>
          </p:cNvSpPr>
          <p:nvPr/>
        </p:nvSpPr>
        <p:spPr>
          <a:xfrm>
            <a:off x="3346824" y="274638"/>
            <a:ext cx="5339975" cy="703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</a:rPr>
              <a:t>Presenters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01963" y="1118351"/>
            <a:ext cx="3809538" cy="1446081"/>
          </a:xfrm>
          <a:prstGeom prst="rect">
            <a:avLst/>
          </a:prstGeom>
          <a:solidFill>
            <a:schemeClr val="bg1">
              <a:lumMod val="75000"/>
              <a:alpha val="85000"/>
            </a:schemeClr>
          </a:solidFill>
        </p:spPr>
        <p:txBody>
          <a:bodyPr vert="horz" wrap="none" lIns="0" tIns="45720" rIns="0" bIns="0" rtlCol="0" anchor="ctr" anchorCtr="1">
            <a:norm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1238" indent="0">
              <a:buNone/>
            </a:pPr>
            <a:r>
              <a:rPr lang="en-US" sz="2200" b="1" dirty="0"/>
              <a:t>Erica Acevedo</a:t>
            </a:r>
          </a:p>
          <a:p>
            <a:pPr marL="2281238" indent="0">
              <a:buNone/>
            </a:pPr>
            <a:r>
              <a:rPr lang="en-US" sz="2200" dirty="0"/>
              <a:t>Senior Program Manager</a:t>
            </a:r>
            <a:br>
              <a:rPr lang="en-US" sz="2200" dirty="0"/>
            </a:br>
            <a:r>
              <a:rPr lang="en-US" sz="2200" dirty="0"/>
              <a:t>Jobs for the Future</a:t>
            </a:r>
          </a:p>
        </p:txBody>
      </p:sp>
      <p:pic>
        <p:nvPicPr>
          <p:cNvPr id="6" name="Picture 5" descr="erikit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883" y="1118351"/>
            <a:ext cx="1446080" cy="1446080"/>
          </a:xfrm>
          <a:prstGeom prst="rect">
            <a:avLst/>
          </a:prstGeom>
        </p:spPr>
      </p:pic>
      <p:pic>
        <p:nvPicPr>
          <p:cNvPr id="8" name="Picture 7" descr="*Freeman, jennifer 2.jpe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895" b="22711"/>
          <a:stretch/>
        </p:blipFill>
        <p:spPr>
          <a:xfrm>
            <a:off x="2055882" y="4537071"/>
            <a:ext cx="1446081" cy="1446081"/>
          </a:xfrm>
          <a:prstGeom prst="rect">
            <a:avLst/>
          </a:prstGeom>
        </p:spPr>
      </p:pic>
      <p:pic>
        <p:nvPicPr>
          <p:cNvPr id="7" name="Picture 2"/>
          <p:cNvPicPr>
            <a:picLocks noGrp="1" noChangeAspect="1" noChangeArrowheads="1"/>
          </p:cNvPicPr>
          <p:nvPr>
            <p:ph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86" b="35657"/>
          <a:stretch/>
        </p:blipFill>
        <p:spPr bwMode="auto">
          <a:xfrm>
            <a:off x="2055884" y="2844412"/>
            <a:ext cx="1446079" cy="144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3501963" y="2844412"/>
            <a:ext cx="3809538" cy="1446081"/>
          </a:xfrm>
          <a:prstGeom prst="rect">
            <a:avLst/>
          </a:prstGeom>
          <a:solidFill>
            <a:schemeClr val="bg1">
              <a:lumMod val="75000"/>
              <a:alpha val="85000"/>
            </a:schemeClr>
          </a:solidFill>
        </p:spPr>
        <p:txBody>
          <a:bodyPr vert="horz" wrap="none" lIns="0" tIns="0" rIns="0" bIns="0" rtlCol="0" anchor="ctr" anchorCtr="1">
            <a:norm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1238" indent="0">
              <a:buNone/>
            </a:pPr>
            <a:r>
              <a:rPr lang="en-US" sz="2200" b="1" dirty="0"/>
              <a:t>Scott Estrada</a:t>
            </a:r>
          </a:p>
          <a:p>
            <a:pPr marL="2281238" indent="0">
              <a:buNone/>
            </a:pPr>
            <a:r>
              <a:rPr lang="en-US" sz="2200" dirty="0"/>
              <a:t>Performance Analyst</a:t>
            </a:r>
            <a:br>
              <a:rPr lang="en-US" sz="2200" dirty="0"/>
            </a:br>
            <a:r>
              <a:rPr lang="en-US" sz="2200" dirty="0"/>
              <a:t>Maher &amp; Maher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501963" y="4537071"/>
            <a:ext cx="3809538" cy="1446081"/>
          </a:xfrm>
          <a:prstGeom prst="rect">
            <a:avLst/>
          </a:prstGeom>
          <a:solidFill>
            <a:schemeClr val="bg1">
              <a:lumMod val="75000"/>
              <a:alpha val="85000"/>
            </a:schemeClr>
          </a:solidFill>
        </p:spPr>
        <p:txBody>
          <a:bodyPr vert="horz" wrap="none" lIns="0" tIns="0" rIns="0" bIns="0" rtlCol="0" anchor="ctr" anchorCtr="1">
            <a:norm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1238" indent="0">
              <a:buNone/>
            </a:pPr>
            <a:r>
              <a:rPr lang="en-US" sz="2200" b="1" dirty="0"/>
              <a:t>Jennifer Freeman</a:t>
            </a:r>
          </a:p>
          <a:p>
            <a:pPr marL="2281238" indent="0">
              <a:buNone/>
            </a:pPr>
            <a:r>
              <a:rPr lang="en-US" sz="2200" dirty="0"/>
              <a:t>Program Director</a:t>
            </a:r>
            <a:br>
              <a:rPr lang="en-US" sz="2200" dirty="0"/>
            </a:br>
            <a:r>
              <a:rPr lang="en-US" sz="2200" dirty="0"/>
              <a:t>Jobs for the Future</a:t>
            </a:r>
          </a:p>
        </p:txBody>
      </p:sp>
    </p:spTree>
    <p:extLst>
      <p:ext uri="{BB962C8B-B14F-4D97-AF65-F5344CB8AC3E}">
        <p14:creationId xmlns:p14="http://schemas.microsoft.com/office/powerpoint/2010/main" val="261035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1" y="274638"/>
            <a:ext cx="5245098" cy="703544"/>
          </a:xfrm>
        </p:spPr>
        <p:txBody>
          <a:bodyPr anchor="ctr">
            <a:normAutofit/>
          </a:bodyPr>
          <a:lstStyle/>
          <a:p>
            <a:r>
              <a:rPr lang="en-US" sz="1800" dirty="0"/>
              <a:t>TAACCCT Learning Network at a Glance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182009914"/>
              </p:ext>
            </p:extLst>
          </p:nvPr>
        </p:nvGraphicFramePr>
        <p:xfrm>
          <a:off x="342900" y="1181100"/>
          <a:ext cx="65913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Rectangle 12"/>
          <p:cNvSpPr/>
          <p:nvPr/>
        </p:nvSpPr>
        <p:spPr>
          <a:xfrm>
            <a:off x="6934200" y="1803400"/>
            <a:ext cx="1739899" cy="4178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Other Non-Federal Providers of TA and Resources for  TAACCCT Grantees:</a:t>
            </a:r>
          </a:p>
          <a:p>
            <a:pPr algn="ctr"/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Creative Commons</a:t>
            </a:r>
          </a:p>
          <a:p>
            <a:pPr algn="ctr"/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CAST</a:t>
            </a:r>
          </a:p>
          <a:p>
            <a:pPr algn="ctr"/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The Transformative Change Initiative</a:t>
            </a:r>
          </a:p>
          <a:p>
            <a:pPr algn="ctr"/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354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2555029"/>
          </a:xfrm>
        </p:spPr>
        <p:txBody>
          <a:bodyPr>
            <a:normAutofit fontScale="47500" lnSpcReduction="20000"/>
          </a:bodyPr>
          <a:lstStyle/>
          <a:p>
            <a:pPr marL="742950" indent="-742950">
              <a:buAutoNum type="arabicPeriod"/>
            </a:pPr>
            <a:r>
              <a:rPr lang="en-US" sz="4000" dirty="0"/>
              <a:t>Introduction to TAACCCT Learning Network Community of Practice</a:t>
            </a:r>
          </a:p>
          <a:p>
            <a:pPr marL="742950" indent="-742950">
              <a:buAutoNum type="arabicPeriod"/>
            </a:pPr>
            <a:r>
              <a:rPr lang="en-US" sz="4000" dirty="0"/>
              <a:t>Community Walk-Through</a:t>
            </a:r>
          </a:p>
          <a:p>
            <a:pPr marL="1200150" lvl="1" indent="-742950">
              <a:buFont typeface="Arial"/>
              <a:buChar char="•"/>
            </a:pPr>
            <a:r>
              <a:rPr lang="en-US" sz="3600" dirty="0"/>
              <a:t>General overview</a:t>
            </a:r>
          </a:p>
          <a:p>
            <a:pPr marL="1200150" lvl="1" indent="-742950">
              <a:buFont typeface="Arial"/>
              <a:buChar char="•"/>
            </a:pPr>
            <a:r>
              <a:rPr lang="en-US" sz="3600" dirty="0"/>
              <a:t>Interacting on </a:t>
            </a:r>
            <a:r>
              <a:rPr lang="en-US" sz="3600" dirty="0" err="1"/>
              <a:t>WorkforceGPS</a:t>
            </a:r>
            <a:endParaRPr lang="en-US" sz="3600" dirty="0"/>
          </a:p>
          <a:p>
            <a:pPr marL="1200150" lvl="1" indent="-742950">
              <a:buFont typeface="Arial"/>
              <a:buChar char="•"/>
            </a:pPr>
            <a:r>
              <a:rPr lang="en-US" sz="3600" dirty="0"/>
              <a:t>Finding what you need </a:t>
            </a:r>
          </a:p>
          <a:p>
            <a:pPr marL="1200150" lvl="1" indent="-742950">
              <a:buFont typeface="Arial"/>
              <a:buChar char="•"/>
            </a:pPr>
            <a:r>
              <a:rPr lang="en-US" sz="3600" dirty="0"/>
              <a:t>Looking at past events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General Q&amp;A</a:t>
            </a:r>
          </a:p>
          <a:p>
            <a:pPr marL="1200150" lvl="1" indent="-742950">
              <a:buAutoNum type="arabicPeriod"/>
            </a:pPr>
            <a:endParaRPr lang="en-US" sz="3600" dirty="0"/>
          </a:p>
          <a:p>
            <a:pPr marL="742950" indent="-742950">
              <a:buAutoNum type="arabicPeriod"/>
            </a:pPr>
            <a:endParaRPr lang="en-US" sz="4000" dirty="0"/>
          </a:p>
          <a:p>
            <a:endParaRPr lang="en-US" sz="4000" dirty="0"/>
          </a:p>
          <a:p>
            <a:endParaRPr lang="en-US" sz="4000" dirty="0"/>
          </a:p>
        </p:txBody>
      </p:sp>
      <p:sp>
        <p:nvSpPr>
          <p:cNvPr id="6" name="Title Placeholder 1"/>
          <p:cNvSpPr txBox="1">
            <a:spLocks/>
          </p:cNvSpPr>
          <p:nvPr/>
        </p:nvSpPr>
        <p:spPr>
          <a:xfrm>
            <a:off x="3346824" y="274638"/>
            <a:ext cx="5339975" cy="703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63538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742950" indent="-742950">
              <a:buAutoNum type="arabicPeriod"/>
            </a:pPr>
            <a:r>
              <a:rPr lang="en-US" sz="4000" dirty="0"/>
              <a:t>Have you signed up for the TAACCCT Learning Network Community of Practice on </a:t>
            </a:r>
            <a:r>
              <a:rPr lang="en-US" sz="4000" dirty="0" err="1"/>
              <a:t>WorkforceGPS</a:t>
            </a:r>
            <a:r>
              <a:rPr lang="en-US" sz="4000" dirty="0"/>
              <a:t>?</a:t>
            </a:r>
          </a:p>
          <a:p>
            <a:pPr marL="1200150" lvl="1" indent="-742950">
              <a:buFont typeface="+mj-lt"/>
              <a:buAutoNum type="alphaLcPeriod"/>
            </a:pPr>
            <a:r>
              <a:rPr lang="en-US" sz="3800" dirty="0"/>
              <a:t>Yes</a:t>
            </a:r>
          </a:p>
          <a:p>
            <a:pPr marL="1200150" lvl="1" indent="-742950">
              <a:buFont typeface="+mj-lt"/>
              <a:buAutoNum type="alphaLcPeriod"/>
            </a:pPr>
            <a:r>
              <a:rPr lang="en-US" sz="3800" dirty="0"/>
              <a:t>No</a:t>
            </a:r>
          </a:p>
          <a:p>
            <a:pPr marL="1200150" lvl="1" indent="-742950">
              <a:buFont typeface="+mj-lt"/>
              <a:buAutoNum type="alphaLcPeriod"/>
            </a:pPr>
            <a:r>
              <a:rPr lang="en-US" sz="3800" dirty="0"/>
              <a:t>What are you talking about?</a:t>
            </a:r>
          </a:p>
          <a:p>
            <a:pPr marL="742950" indent="-742950">
              <a:buAutoNum type="arabicPeriod"/>
            </a:pPr>
            <a:endParaRPr lang="en-US" sz="4000" dirty="0"/>
          </a:p>
          <a:p>
            <a:endParaRPr lang="en-US" sz="4000" dirty="0"/>
          </a:p>
          <a:p>
            <a:endParaRPr lang="en-US" sz="4000" dirty="0"/>
          </a:p>
        </p:txBody>
      </p:sp>
      <p:pic>
        <p:nvPicPr>
          <p:cNvPr id="4" name="Picture 3" descr="iStock_000043471538Larg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0761" y="4119681"/>
            <a:ext cx="3366038" cy="2201863"/>
          </a:xfrm>
          <a:prstGeom prst="rect">
            <a:avLst/>
          </a:prstGeom>
        </p:spPr>
      </p:pic>
      <p:sp>
        <p:nvSpPr>
          <p:cNvPr id="6" name="Title Placeholder 1"/>
          <p:cNvSpPr txBox="1">
            <a:spLocks/>
          </p:cNvSpPr>
          <p:nvPr/>
        </p:nvSpPr>
        <p:spPr>
          <a:xfrm>
            <a:off x="3346824" y="274638"/>
            <a:ext cx="5339975" cy="703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</a:rPr>
              <a:t>Polling Question</a:t>
            </a:r>
          </a:p>
        </p:txBody>
      </p:sp>
    </p:spTree>
    <p:extLst>
      <p:ext uri="{BB962C8B-B14F-4D97-AF65-F5344CB8AC3E}">
        <p14:creationId xmlns:p14="http://schemas.microsoft.com/office/powerpoint/2010/main" val="1398530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Community Walk-Through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98530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999" y="1898808"/>
            <a:ext cx="7772400" cy="2313767"/>
          </a:xfrm>
        </p:spPr>
        <p:txBody>
          <a:bodyPr>
            <a:normAutofit fontScale="47500" lnSpcReduction="20000"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4000" dirty="0"/>
              <a:t>What would make you want to follow this blog?</a:t>
            </a:r>
          </a:p>
          <a:p>
            <a:pPr marL="1200150" lvl="1" indent="-742950">
              <a:buFont typeface="+mj-lt"/>
              <a:buAutoNum type="alphaLcPeriod"/>
            </a:pPr>
            <a:r>
              <a:rPr lang="en-US" sz="3800" dirty="0"/>
              <a:t>If there was sharing information of high priority issues in TAACCCT.</a:t>
            </a:r>
          </a:p>
          <a:p>
            <a:pPr marL="1200150" lvl="1" indent="-742950">
              <a:buFont typeface="+mj-lt"/>
              <a:buAutoNum type="alphaLcPeriod"/>
            </a:pPr>
            <a:r>
              <a:rPr lang="en-US" sz="3800" dirty="0"/>
              <a:t>If there was useful information for my grant management.</a:t>
            </a:r>
          </a:p>
          <a:p>
            <a:pPr marL="1200150" lvl="1" indent="-742950">
              <a:buFont typeface="+mj-lt"/>
              <a:buAutoNum type="alphaLcPeriod"/>
            </a:pPr>
            <a:r>
              <a:rPr lang="en-US" sz="3800" dirty="0"/>
              <a:t>If there was discussion of relevant policy issues affecting community colleges.</a:t>
            </a:r>
          </a:p>
          <a:p>
            <a:pPr marL="1200150" lvl="1" indent="-742950">
              <a:buFont typeface="+mj-lt"/>
              <a:buAutoNum type="alphaLcPeriod"/>
            </a:pPr>
            <a:r>
              <a:rPr lang="en-US" sz="3800" dirty="0"/>
              <a:t>If there was celebrity gossip.</a:t>
            </a:r>
          </a:p>
          <a:p>
            <a:r>
              <a:rPr lang="en-US" sz="4000" dirty="0"/>
              <a:t>  </a:t>
            </a:r>
          </a:p>
          <a:p>
            <a:endParaRPr lang="en-US" sz="4000" dirty="0"/>
          </a:p>
          <a:p>
            <a:endParaRPr lang="en-US" sz="4000" dirty="0"/>
          </a:p>
        </p:txBody>
      </p:sp>
      <p:pic>
        <p:nvPicPr>
          <p:cNvPr id="4" name="Picture 3" descr="iStock_000043471538Larg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46041" y="4543875"/>
            <a:ext cx="3217372" cy="2104615"/>
          </a:xfrm>
          <a:prstGeom prst="rect">
            <a:avLst/>
          </a:prstGeom>
        </p:spPr>
      </p:pic>
      <p:sp>
        <p:nvSpPr>
          <p:cNvPr id="6" name="Title Placeholder 1"/>
          <p:cNvSpPr txBox="1">
            <a:spLocks/>
          </p:cNvSpPr>
          <p:nvPr/>
        </p:nvSpPr>
        <p:spPr>
          <a:xfrm>
            <a:off x="3346824" y="274638"/>
            <a:ext cx="5339975" cy="703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</a:rPr>
              <a:t>Polling Question: Blogging 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508572" y="4100912"/>
            <a:ext cx="7772400" cy="231376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marL="0" indent="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Font typeface="Arial"/>
              <a:buNone/>
              <a:defRPr sz="2000" b="1" kern="1200">
                <a:solidFill>
                  <a:schemeClr val="tx2">
                    <a:lumMod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Font typeface="+mj-lt"/>
              <a:buAutoNum type="arabicPeriod" startAt="3"/>
            </a:pPr>
            <a:r>
              <a:rPr lang="en-US" sz="4000" dirty="0"/>
              <a:t>How likely are you to respond to a blog post?</a:t>
            </a:r>
          </a:p>
          <a:p>
            <a:pPr marL="1200150" lvl="1" indent="-742950">
              <a:buFont typeface="+mj-lt"/>
              <a:buAutoNum type="alphaLcPeriod"/>
            </a:pPr>
            <a:r>
              <a:rPr lang="en-US" sz="3800" dirty="0"/>
              <a:t>Very likely, I am a big sharer of ideas!</a:t>
            </a:r>
          </a:p>
          <a:p>
            <a:pPr marL="1200150" lvl="1" indent="-742950">
              <a:buFont typeface="+mj-lt"/>
              <a:buAutoNum type="alphaLcPeriod"/>
            </a:pPr>
            <a:r>
              <a:rPr lang="en-US" sz="3800" dirty="0"/>
              <a:t>Not very likely, I think it’s a waste of time</a:t>
            </a:r>
          </a:p>
          <a:p>
            <a:pPr lvl="1"/>
            <a:endParaRPr lang="en-US" sz="3800" dirty="0"/>
          </a:p>
          <a:p>
            <a:pPr lvl="1"/>
            <a:endParaRPr lang="en-US" sz="3800" dirty="0"/>
          </a:p>
          <a:p>
            <a:pPr lvl="1"/>
            <a:endParaRPr lang="en-US" sz="3800" dirty="0"/>
          </a:p>
          <a:p>
            <a:r>
              <a:rPr lang="en-US" sz="4000" dirty="0"/>
              <a:t>  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89483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999" y="1295208"/>
            <a:ext cx="7772400" cy="4778437"/>
          </a:xfrm>
        </p:spPr>
        <p:txBody>
          <a:bodyPr>
            <a:normAutofit fontScale="40000" lnSpcReduction="20000"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en-US" sz="4000" dirty="0"/>
              <a:t>Other than the topics already listed here, what topics would participate in discussions about? (respond in chat box)</a:t>
            </a:r>
          </a:p>
          <a:p>
            <a:endParaRPr lang="en-US" sz="4000" dirty="0"/>
          </a:p>
          <a:p>
            <a:pPr marL="742950" indent="-742950">
              <a:buFont typeface="+mj-lt"/>
              <a:buAutoNum type="arabicPeriod" startAt="5"/>
            </a:pPr>
            <a:r>
              <a:rPr lang="en-US" sz="4000" dirty="0"/>
              <a:t>Would you use the Discussions Topics section to post a question to DOL?</a:t>
            </a:r>
          </a:p>
          <a:p>
            <a:pPr marL="1200150" lvl="1" indent="-742950">
              <a:buFont typeface="+mj-lt"/>
              <a:buAutoNum type="alphaLcPeriod"/>
            </a:pPr>
            <a:r>
              <a:rPr lang="en-US" sz="3800" dirty="0"/>
              <a:t>Yes, absolutely, so everyone can see my question and DOL’s response.</a:t>
            </a:r>
          </a:p>
          <a:p>
            <a:pPr marL="1200150" lvl="1" indent="-742950">
              <a:buFont typeface="+mj-lt"/>
              <a:buAutoNum type="alphaLcPeriod"/>
            </a:pPr>
            <a:r>
              <a:rPr lang="en-US" sz="3800" dirty="0"/>
              <a:t>No, I would rather email the official TAACCCT Mailbox</a:t>
            </a:r>
          </a:p>
          <a:p>
            <a:pPr marL="1200150" lvl="1" indent="-742950">
              <a:buFont typeface="+mj-lt"/>
              <a:buAutoNum type="alphaLcPeriod"/>
            </a:pPr>
            <a:r>
              <a:rPr lang="en-US" sz="3800" dirty="0"/>
              <a:t>It depends on how embarrassing my question is.</a:t>
            </a:r>
          </a:p>
          <a:p>
            <a:pPr lvl="1"/>
            <a:endParaRPr lang="en-US" sz="3800" dirty="0"/>
          </a:p>
          <a:p>
            <a:pPr marL="742950" indent="-742950">
              <a:buFont typeface="+mj-lt"/>
              <a:buAutoNum type="arabicPeriod" startAt="5"/>
            </a:pPr>
            <a:r>
              <a:rPr lang="en-US" sz="4000" dirty="0"/>
              <a:t>Would you use the Discussions Topics section to ask advice from your peers?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800" dirty="0"/>
              <a:t>Yes, definitely 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800" dirty="0"/>
              <a:t>No, I prefer to send question to grantees I know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800" dirty="0"/>
              <a:t>Only if they are offering dating advice</a:t>
            </a:r>
          </a:p>
          <a:p>
            <a:pPr marL="742950" indent="-742950">
              <a:buFont typeface="+mj-lt"/>
              <a:buAutoNum type="arabicPeriod" startAt="5"/>
            </a:pPr>
            <a:endParaRPr lang="en-US" sz="4000" dirty="0"/>
          </a:p>
          <a:p>
            <a:r>
              <a:rPr lang="en-US" sz="4000" dirty="0"/>
              <a:t>  </a:t>
            </a:r>
          </a:p>
          <a:p>
            <a:endParaRPr lang="en-US" sz="4000" dirty="0"/>
          </a:p>
          <a:p>
            <a:endParaRPr lang="en-US" sz="4000" dirty="0"/>
          </a:p>
        </p:txBody>
      </p:sp>
      <p:pic>
        <p:nvPicPr>
          <p:cNvPr id="4" name="Picture 3" descr="iStock_000043471538Larg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86109" y="4831742"/>
            <a:ext cx="2777304" cy="1816748"/>
          </a:xfrm>
          <a:prstGeom prst="rect">
            <a:avLst/>
          </a:prstGeom>
        </p:spPr>
      </p:pic>
      <p:sp>
        <p:nvSpPr>
          <p:cNvPr id="6" name="Title Placeholder 1"/>
          <p:cNvSpPr txBox="1">
            <a:spLocks/>
          </p:cNvSpPr>
          <p:nvPr/>
        </p:nvSpPr>
        <p:spPr>
          <a:xfrm>
            <a:off x="3346824" y="274638"/>
            <a:ext cx="5339975" cy="703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</a:rPr>
              <a:t>Polling Question: Discussions</a:t>
            </a:r>
          </a:p>
        </p:txBody>
      </p:sp>
    </p:spTree>
    <p:extLst>
      <p:ext uri="{BB962C8B-B14F-4D97-AF65-F5344CB8AC3E}">
        <p14:creationId xmlns:p14="http://schemas.microsoft.com/office/powerpoint/2010/main" val="596730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999" y="1873650"/>
            <a:ext cx="7772400" cy="2816775"/>
          </a:xfrm>
        </p:spPr>
        <p:txBody>
          <a:bodyPr>
            <a:normAutofit fontScale="47500" lnSpcReduction="20000"/>
          </a:bodyPr>
          <a:lstStyle/>
          <a:p>
            <a:pPr marL="742950" indent="-742950">
              <a:buFont typeface="+mj-lt"/>
              <a:buAutoNum type="arabicPeriod" startAt="7"/>
            </a:pPr>
            <a:r>
              <a:rPr lang="en-US" sz="4000" dirty="0"/>
              <a:t>What kinds of resources are you most likely to look for? (rank from most to least)</a:t>
            </a:r>
          </a:p>
          <a:p>
            <a:pPr marL="1200150" lvl="1" indent="-742950">
              <a:buFont typeface="Arial"/>
              <a:buChar char="•"/>
            </a:pPr>
            <a:r>
              <a:rPr lang="en-US" sz="3800" dirty="0"/>
              <a:t>Grant management information such as FAQs and other guidance</a:t>
            </a:r>
          </a:p>
          <a:p>
            <a:pPr marL="1200150" lvl="1" indent="-742950">
              <a:buFont typeface="Arial"/>
              <a:buChar char="•"/>
            </a:pPr>
            <a:r>
              <a:rPr lang="en-US" sz="3800" dirty="0"/>
              <a:t>Case studies and briefs about successful TAACCCT strategies</a:t>
            </a:r>
          </a:p>
          <a:p>
            <a:pPr marL="1200150" lvl="1" indent="-742950">
              <a:buFont typeface="Arial"/>
              <a:buChar char="•"/>
            </a:pPr>
            <a:r>
              <a:rPr lang="en-US" sz="3800" dirty="0"/>
              <a:t>Grant management tools developed by other grantees</a:t>
            </a:r>
          </a:p>
          <a:p>
            <a:pPr marL="1200150" lvl="1" indent="-742950">
              <a:buFont typeface="Arial"/>
              <a:buChar char="•"/>
            </a:pPr>
            <a:r>
              <a:rPr lang="en-US" sz="3800" dirty="0"/>
              <a:t>TAACCCT gossip</a:t>
            </a:r>
          </a:p>
          <a:p>
            <a:pPr marL="1200150" lvl="1" indent="-742950">
              <a:buFont typeface="Arial"/>
              <a:buChar char="•"/>
            </a:pPr>
            <a:r>
              <a:rPr lang="en-US" sz="3800" dirty="0"/>
              <a:t>Other? Please list in the chat box.</a:t>
            </a:r>
          </a:p>
          <a:p>
            <a:r>
              <a:rPr lang="en-US" sz="4000" dirty="0"/>
              <a:t>  </a:t>
            </a:r>
          </a:p>
          <a:p>
            <a:endParaRPr lang="en-US" sz="4000" dirty="0"/>
          </a:p>
          <a:p>
            <a:endParaRPr lang="en-US" sz="4000" dirty="0"/>
          </a:p>
        </p:txBody>
      </p:sp>
      <p:pic>
        <p:nvPicPr>
          <p:cNvPr id="4" name="Picture 3" descr="iStock_000043471538Larg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46041" y="4543875"/>
            <a:ext cx="3217372" cy="2104615"/>
          </a:xfrm>
          <a:prstGeom prst="rect">
            <a:avLst/>
          </a:prstGeom>
        </p:spPr>
      </p:pic>
      <p:sp>
        <p:nvSpPr>
          <p:cNvPr id="6" name="Title Placeholder 1"/>
          <p:cNvSpPr txBox="1">
            <a:spLocks/>
          </p:cNvSpPr>
          <p:nvPr/>
        </p:nvSpPr>
        <p:spPr>
          <a:xfrm>
            <a:off x="3346824" y="274638"/>
            <a:ext cx="5339975" cy="703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</a:rPr>
              <a:t>Polling Question: Resource Library</a:t>
            </a:r>
          </a:p>
        </p:txBody>
      </p:sp>
    </p:spTree>
    <p:extLst>
      <p:ext uri="{BB962C8B-B14F-4D97-AF65-F5344CB8AC3E}">
        <p14:creationId xmlns:p14="http://schemas.microsoft.com/office/powerpoint/2010/main" val="5967304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9&quot;/&gt;&lt;/object&gt;&lt;object type=&quot;3&quot; unique_id=&quot;10008&quot;&gt;&lt;property id=&quot;20148&quot; value=&quot;5&quot;/&gt;&lt;property id=&quot;20300&quot; value=&quot;Slide 7&quot;/&gt;&lt;property id=&quot;20307&quot; value=&quot;374&quot;/&gt;&lt;/object&gt;&lt;object type=&quot;3&quot; unique_id=&quot;10010&quot;&gt;&lt;property id=&quot;20148&quot; value=&quot;5&quot;/&gt;&lt;property id=&quot;20300&quot; value=&quot;Slide 10 - &amp;quot;Q&amp;amp;A&amp;quot;&quot;/&gt;&lt;property id=&quot;20307&quot; value=&quot;371&quot;/&gt;&lt;/object&gt;&lt;object type=&quot;3&quot; unique_id=&quot;10013&quot;&gt;&lt;property id=&quot;20148&quot; value=&quot;5&quot;/&gt;&lt;property id=&quot;20300&quot; value=&quot;Slide 5&quot;/&gt;&lt;property id=&quot;20307&quot; value=&quot;373&quot;/&gt;&lt;/object&gt;&lt;object type=&quot;3&quot; unique_id=&quot;10030&quot;&gt;&lt;property id=&quot;20148&quot; value=&quot;5&quot;/&gt;&lt;property id=&quot;20300&quot; value=&quot;Slide 4&quot;/&gt;&lt;property id=&quot;20307&quot; value=&quot;370&quot;/&gt;&lt;/object&gt;&lt;object type=&quot;3&quot; unique_id=&quot;10032&quot;&gt;&lt;property id=&quot;20148&quot; value=&quot;5&quot;/&gt;&lt;property id=&quot;20300&quot; value=&quot;Slide 11&quot;/&gt;&lt;property id=&quot;20307&quot; value=&quot;310&quot;/&gt;&lt;/object&gt;&lt;object type=&quot;3&quot; unique_id=&quot;10065&quot;&gt;&lt;property id=&quot;20148&quot; value=&quot;5&quot;/&gt;&lt;property id=&quot;20300&quot; value=&quot;Slide 2&quot;/&gt;&lt;property id=&quot;20307&quot; value=&quot;360&quot;/&gt;&lt;/object&gt;&lt;object type=&quot;3&quot; unique_id=&quot;10066&quot;&gt;&lt;property id=&quot;20148&quot; value=&quot;5&quot;/&gt;&lt;property id=&quot;20300&quot; value=&quot;Slide 3 - &amp;quot;TAACCCT Learning Network at a Glance&amp;quot;&quot;/&gt;&lt;property id=&quot;20307&quot; value=&quot;369&quot;/&gt;&lt;/object&gt;&lt;object type=&quot;3&quot; unique_id=&quot;10067&quot;&gt;&lt;property id=&quot;20148&quot; value=&quot;5&quot;/&gt;&lt;property id=&quot;20300&quot; value=&quot;Slide 6&quot;/&gt;&lt;property id=&quot;20307&quot; value=&quot;372&quot;/&gt;&lt;/object&gt;&lt;object type=&quot;3&quot; unique_id=&quot;10068&quot;&gt;&lt;property id=&quot;20148&quot; value=&quot;5&quot;/&gt;&lt;property id=&quot;20300&quot; value=&quot;Slide 8&quot;/&gt;&lt;property id=&quot;20307&quot; value=&quot;375&quot;/&gt;&lt;/object&gt;&lt;object type=&quot;3&quot; unique_id=&quot;10069&quot;&gt;&lt;property id=&quot;20148&quot; value=&quot;5&quot;/&gt;&lt;property id=&quot;20300&quot; value=&quot;Slide 9&quot;/&gt;&lt;property id=&quot;20307&quot; value=&quot;376&quot;/&gt;&lt;/object&gt;&lt;/object&gt;&lt;object type=&quot;8&quot; unique_id=&quot;1006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7368</TotalTime>
  <Words>476</Words>
  <Application>Microsoft Office PowerPoint</Application>
  <PresentationFormat>On-screen Show (4:3)</PresentationFormat>
  <Paragraphs>104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Calibri</vt:lpstr>
      <vt:lpstr>Comic Sans MS</vt:lpstr>
      <vt:lpstr>Wingdings</vt:lpstr>
      <vt:lpstr>Office Theme</vt:lpstr>
      <vt:lpstr>PowerPoint Presentation</vt:lpstr>
      <vt:lpstr>PowerPoint Presentation</vt:lpstr>
      <vt:lpstr>TAACCCT Learning Network at a Glance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Q&amp;A</vt:lpstr>
      <vt:lpstr>PowerPoint Presentation</vt:lpstr>
    </vt:vector>
  </TitlesOfParts>
  <Company>JFF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JFF</dc:creator>
  <cp:lastModifiedBy>Laura Casertano</cp:lastModifiedBy>
  <cp:revision>262</cp:revision>
  <dcterms:created xsi:type="dcterms:W3CDTF">2012-12-12T14:53:33Z</dcterms:created>
  <dcterms:modified xsi:type="dcterms:W3CDTF">2016-06-01T17:44:07Z</dcterms:modified>
</cp:coreProperties>
</file>