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9"/>
  </p:notesMasterIdLst>
  <p:handoutMasterIdLst>
    <p:handoutMasterId r:id="rId40"/>
  </p:handoutMasterIdLst>
  <p:sldIdLst>
    <p:sldId id="282" r:id="rId2"/>
    <p:sldId id="471" r:id="rId3"/>
    <p:sldId id="485" r:id="rId4"/>
    <p:sldId id="448" r:id="rId5"/>
    <p:sldId id="449" r:id="rId6"/>
    <p:sldId id="450" r:id="rId7"/>
    <p:sldId id="451" r:id="rId8"/>
    <p:sldId id="472" r:id="rId9"/>
    <p:sldId id="473" r:id="rId10"/>
    <p:sldId id="486" r:id="rId11"/>
    <p:sldId id="487" r:id="rId12"/>
    <p:sldId id="488" r:id="rId13"/>
    <p:sldId id="474" r:id="rId14"/>
    <p:sldId id="475" r:id="rId15"/>
    <p:sldId id="476" r:id="rId16"/>
    <p:sldId id="477" r:id="rId17"/>
    <p:sldId id="480" r:id="rId18"/>
    <p:sldId id="482" r:id="rId19"/>
    <p:sldId id="452" r:id="rId20"/>
    <p:sldId id="495" r:id="rId21"/>
    <p:sldId id="490" r:id="rId22"/>
    <p:sldId id="491" r:id="rId23"/>
    <p:sldId id="492" r:id="rId24"/>
    <p:sldId id="493" r:id="rId25"/>
    <p:sldId id="496" r:id="rId26"/>
    <p:sldId id="507" r:id="rId27"/>
    <p:sldId id="499" r:id="rId28"/>
    <p:sldId id="498" r:id="rId29"/>
    <p:sldId id="469" r:id="rId30"/>
    <p:sldId id="503" r:id="rId31"/>
    <p:sldId id="500" r:id="rId32"/>
    <p:sldId id="501" r:id="rId33"/>
    <p:sldId id="504" r:id="rId34"/>
    <p:sldId id="505" r:id="rId35"/>
    <p:sldId id="506" r:id="rId36"/>
    <p:sldId id="484" r:id="rId37"/>
    <p:sldId id="470" r:id="rId38"/>
  </p:sldIdLst>
  <p:sldSz cx="9144000" cy="6858000" type="screen4x3"/>
  <p:notesSz cx="7010400" cy="92964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 Milstead" initials="K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31" autoAdjust="0"/>
    <p:restoredTop sz="77798" autoAdjust="0"/>
  </p:normalViewPr>
  <p:slideViewPr>
    <p:cSldViewPr showGuides="1">
      <p:cViewPr varScale="1">
        <p:scale>
          <a:sx n="56" d="100"/>
          <a:sy n="56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58"/>
    </p:cViewPr>
  </p:sorterViewPr>
  <p:notesViewPr>
    <p:cSldViewPr>
      <p:cViewPr>
        <p:scale>
          <a:sx n="89" d="100"/>
          <a:sy n="89" d="100"/>
        </p:scale>
        <p:origin x="-1051" y="614"/>
      </p:cViewPr>
      <p:guideLst>
        <p:guide orient="horz" pos="2932"/>
        <p:guide pos="2212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296F-6B08-0D44-A9B2-B6811D05F4D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68C50-D3B4-1848-8EA9-4FFB0086413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U.S. Department of Labor, Employment &amp; Training Administration</a:t>
          </a:r>
        </a:p>
        <a:p>
          <a:r>
            <a:rPr lang="en-US" dirty="0">
              <a:latin typeface="Arial"/>
              <a:cs typeface="Arial"/>
            </a:rPr>
            <a:t>(National)</a:t>
          </a:r>
        </a:p>
      </dgm:t>
    </dgm:pt>
    <dgm:pt modelId="{C64748D1-2C8B-A14B-A4D8-276463D34889}" type="par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0808CB-713F-4A43-B272-E94CA8951D74}" type="sib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8A164DB-0700-5F46-B9A1-B027F1405942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Jobs for the Future</a:t>
          </a:r>
        </a:p>
      </dgm:t>
    </dgm:pt>
    <dgm:pt modelId="{0178B1F8-C721-3C49-BCE7-F32F860131AA}" type="parTrans" cxnId="{84B06D85-AA08-1949-9B9E-E557D93AEFA7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822A150-B292-CF46-B564-9EB9535ABC01}" type="sibTrans" cxnId="{84B06D85-AA08-1949-9B9E-E557D93AEFA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16ADBA1-3329-D64D-A923-73E71D12330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CalState/Merlot</a:t>
          </a:r>
        </a:p>
      </dgm:t>
    </dgm:pt>
    <dgm:pt modelId="{BF72FF2E-35B7-4846-8E6D-4DE70B77A411}" type="parTrans" cxnId="{524DC614-0EBD-A44F-A552-9AEFEBDE5A29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805A922-6147-2E46-942F-8B580B8F2F52}" type="sibTrans" cxnId="{524DC614-0EBD-A44F-A552-9AEFEBDE5A2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4C027A2-CDF1-4642-90C9-E6FADE5C1CF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Maher &amp; Maher </a:t>
          </a:r>
        </a:p>
      </dgm:t>
    </dgm:pt>
    <dgm:pt modelId="{E7BD5B4E-AF1C-5942-BF7B-D719F1B71C54}" type="parTrans" cxnId="{23956645-1DC0-1540-A6F7-3166E06C744F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774972B-31DD-4143-B0A6-441769B7E435}" type="sibTrans" cxnId="{23956645-1DC0-1540-A6F7-3166E06C744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53F5683-D125-1745-B0B8-1CD860D8BF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American Association of Community Colleges</a:t>
          </a:r>
        </a:p>
      </dgm:t>
    </dgm:pt>
    <dgm:pt modelId="{36D2DD83-68FB-C240-924B-E53FB664BB4E}" type="parTrans" cxnId="{C1FF95B4-E4DC-AA4B-9EF3-4AF243CFF51C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9F04441-1C88-1849-B00C-3C72638C23F4}" type="sibTrans" cxnId="{C1FF95B4-E4DC-AA4B-9EF3-4AF243CFF51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9C14472-D648-1E4E-93C1-1B7ED9FB14C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U.S. National Science Foundation</a:t>
          </a:r>
        </a:p>
      </dgm:t>
    </dgm:pt>
    <dgm:pt modelId="{C28AFA86-DA72-D148-8BA6-CDE66A22ADD7}" type="par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C7C4805-A7D9-0E4C-BA4D-11BEC16A39B1}" type="sib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037DDB7-9DFB-2F42-BD74-0FCCD1F41ED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ATE Centers</a:t>
          </a:r>
        </a:p>
      </dgm:t>
    </dgm:pt>
    <dgm:pt modelId="{A540A28C-5C8C-0547-9B97-A77B409D9B33}" type="parTrans" cxnId="{93A9B619-78AE-6C45-90F5-A9899870EE5A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E9BFF95-E0AE-0C40-BE6B-2A6D56B5E341}" type="sibTrans" cxnId="{93A9B619-78AE-6C45-90F5-A9899870EE5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442899B-68FA-A643-8DAB-214E62BD7585}" type="pres">
      <dgm:prSet presAssocID="{00BC296F-6B08-0D44-A9B2-B6811D05F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946BA7-3CE5-114A-B785-C8F3E1B4DA49}" type="pres">
      <dgm:prSet presAssocID="{BBD68C50-D3B4-1848-8EA9-4FFB00864135}" presName="hierRoot1" presStyleCnt="0"/>
      <dgm:spPr/>
    </dgm:pt>
    <dgm:pt modelId="{FC73F032-B618-114B-BB16-4A4C1BCF590B}" type="pres">
      <dgm:prSet presAssocID="{BBD68C50-D3B4-1848-8EA9-4FFB00864135}" presName="composite" presStyleCnt="0"/>
      <dgm:spPr/>
    </dgm:pt>
    <dgm:pt modelId="{5C1FE5D2-DC51-E14D-8544-A3E28AE58614}" type="pres">
      <dgm:prSet presAssocID="{BBD68C50-D3B4-1848-8EA9-4FFB00864135}" presName="background" presStyleLbl="node0" presStyleIdx="0" presStyleCnt="2"/>
      <dgm:spPr>
        <a:solidFill>
          <a:schemeClr val="tx2">
            <a:lumMod val="75000"/>
          </a:schemeClr>
        </a:solidFill>
        <a:effectLst/>
      </dgm:spPr>
    </dgm:pt>
    <dgm:pt modelId="{9A4F00F8-6A67-5C4B-9E84-0DC5D6ECE23B}" type="pres">
      <dgm:prSet presAssocID="{BBD68C50-D3B4-1848-8EA9-4FFB00864135}" presName="text" presStyleLbl="fgAcc0" presStyleIdx="0" presStyleCnt="2" custScaleX="113597" custScaleY="109950" custLinFactNeighborX="-52844" custLinFactNeighborY="-1482">
        <dgm:presLayoutVars>
          <dgm:chPref val="3"/>
        </dgm:presLayoutVars>
      </dgm:prSet>
      <dgm:spPr/>
    </dgm:pt>
    <dgm:pt modelId="{6649ABFA-C967-9C42-B010-A9C274257A25}" type="pres">
      <dgm:prSet presAssocID="{BBD68C50-D3B4-1848-8EA9-4FFB00864135}" presName="hierChild2" presStyleCnt="0"/>
      <dgm:spPr/>
    </dgm:pt>
    <dgm:pt modelId="{11F25EAC-EF1F-0A41-A139-8A007967E6A7}" type="pres">
      <dgm:prSet presAssocID="{0178B1F8-C721-3C49-BCE7-F32F860131AA}" presName="Name10" presStyleLbl="parChTrans1D2" presStyleIdx="0" presStyleCnt="3"/>
      <dgm:spPr/>
    </dgm:pt>
    <dgm:pt modelId="{04491E9E-CE1E-5344-887E-292CA6D9A973}" type="pres">
      <dgm:prSet presAssocID="{08A164DB-0700-5F46-B9A1-B027F1405942}" presName="hierRoot2" presStyleCnt="0"/>
      <dgm:spPr/>
    </dgm:pt>
    <dgm:pt modelId="{69A53F18-03FD-0740-8D9D-0514558B4A06}" type="pres">
      <dgm:prSet presAssocID="{08A164DB-0700-5F46-B9A1-B027F1405942}" presName="composite2" presStyleCnt="0"/>
      <dgm:spPr/>
    </dgm:pt>
    <dgm:pt modelId="{783A5137-820A-D847-B8CC-B414AB8AF267}" type="pres">
      <dgm:prSet presAssocID="{08A164DB-0700-5F46-B9A1-B027F1405942}" presName="background2" presStyleLbl="node2" presStyleIdx="0" presStyleCnt="3"/>
      <dgm:spPr>
        <a:solidFill>
          <a:schemeClr val="tx2">
            <a:lumMod val="75000"/>
          </a:schemeClr>
        </a:solidFill>
        <a:effectLst/>
      </dgm:spPr>
    </dgm:pt>
    <dgm:pt modelId="{6E50DDCC-9308-574D-9786-08EE1640B632}" type="pres">
      <dgm:prSet presAssocID="{08A164DB-0700-5F46-B9A1-B027F1405942}" presName="text2" presStyleLbl="fgAcc2" presStyleIdx="0" presStyleCnt="3" custLinFactNeighborX="-36939" custLinFactNeighborY="-1265">
        <dgm:presLayoutVars>
          <dgm:chPref val="3"/>
        </dgm:presLayoutVars>
      </dgm:prSet>
      <dgm:spPr/>
    </dgm:pt>
    <dgm:pt modelId="{57859B20-A491-C14E-8B47-262AD3FB3C9C}" type="pres">
      <dgm:prSet presAssocID="{08A164DB-0700-5F46-B9A1-B027F1405942}" presName="hierChild3" presStyleCnt="0"/>
      <dgm:spPr/>
    </dgm:pt>
    <dgm:pt modelId="{730BCF91-5994-2044-81BC-E029013DA0AA}" type="pres">
      <dgm:prSet presAssocID="{E7BD5B4E-AF1C-5942-BF7B-D719F1B71C54}" presName="Name17" presStyleLbl="parChTrans1D3" presStyleIdx="0" presStyleCnt="2"/>
      <dgm:spPr/>
    </dgm:pt>
    <dgm:pt modelId="{8BDEB65C-7C86-7645-A3A3-D94EBA93D6FD}" type="pres">
      <dgm:prSet presAssocID="{04C027A2-CDF1-4642-90C9-E6FADE5C1CFB}" presName="hierRoot3" presStyleCnt="0"/>
      <dgm:spPr/>
    </dgm:pt>
    <dgm:pt modelId="{15A826FD-21B7-714F-A8CA-0CACF4907DED}" type="pres">
      <dgm:prSet presAssocID="{04C027A2-CDF1-4642-90C9-E6FADE5C1CFB}" presName="composite3" presStyleCnt="0"/>
      <dgm:spPr/>
    </dgm:pt>
    <dgm:pt modelId="{D841183A-AE99-E34F-AEEC-BFDDDA6B149E}" type="pres">
      <dgm:prSet presAssocID="{04C027A2-CDF1-4642-90C9-E6FADE5C1CFB}" presName="background3" presStyleLbl="node3" presStyleIdx="0" presStyleCnt="2"/>
      <dgm:spPr>
        <a:solidFill>
          <a:schemeClr val="tx2">
            <a:lumMod val="75000"/>
          </a:schemeClr>
        </a:solidFill>
        <a:effectLst/>
      </dgm:spPr>
    </dgm:pt>
    <dgm:pt modelId="{55779194-4F51-174B-9273-E67853468299}" type="pres">
      <dgm:prSet presAssocID="{04C027A2-CDF1-4642-90C9-E6FADE5C1CFB}" presName="text3" presStyleLbl="fgAcc3" presStyleIdx="0" presStyleCnt="2">
        <dgm:presLayoutVars>
          <dgm:chPref val="3"/>
        </dgm:presLayoutVars>
      </dgm:prSet>
      <dgm:spPr/>
    </dgm:pt>
    <dgm:pt modelId="{7AA7BB12-1E7F-7D43-A01E-E1F19278C76C}" type="pres">
      <dgm:prSet presAssocID="{04C027A2-CDF1-4642-90C9-E6FADE5C1CFB}" presName="hierChild4" presStyleCnt="0"/>
      <dgm:spPr/>
    </dgm:pt>
    <dgm:pt modelId="{80EC68D4-94F4-744A-A03B-1EB6E5866716}" type="pres">
      <dgm:prSet presAssocID="{36D2DD83-68FB-C240-924B-E53FB664BB4E}" presName="Name17" presStyleLbl="parChTrans1D3" presStyleIdx="1" presStyleCnt="2"/>
      <dgm:spPr/>
    </dgm:pt>
    <dgm:pt modelId="{34BC33A0-ED39-DE4F-8A9F-338B5DB527DD}" type="pres">
      <dgm:prSet presAssocID="{753F5683-D125-1745-B0B8-1CD860D8BF34}" presName="hierRoot3" presStyleCnt="0"/>
      <dgm:spPr/>
    </dgm:pt>
    <dgm:pt modelId="{C879E55B-7DBC-0A46-B6DA-7A7E7A671055}" type="pres">
      <dgm:prSet presAssocID="{753F5683-D125-1745-B0B8-1CD860D8BF34}" presName="composite3" presStyleCnt="0"/>
      <dgm:spPr/>
    </dgm:pt>
    <dgm:pt modelId="{58E25500-82D6-5146-A221-84A9B541C842}" type="pres">
      <dgm:prSet presAssocID="{753F5683-D125-1745-B0B8-1CD860D8BF34}" presName="background3" presStyleLbl="node3" presStyleIdx="1" presStyleCnt="2"/>
      <dgm:spPr>
        <a:solidFill>
          <a:schemeClr val="tx2">
            <a:lumMod val="75000"/>
          </a:schemeClr>
        </a:solidFill>
      </dgm:spPr>
    </dgm:pt>
    <dgm:pt modelId="{6CA8EF98-5A7C-8443-99AC-2F342BF4CC08}" type="pres">
      <dgm:prSet presAssocID="{753F5683-D125-1745-B0B8-1CD860D8BF34}" presName="text3" presStyleLbl="fgAcc3" presStyleIdx="1" presStyleCnt="2">
        <dgm:presLayoutVars>
          <dgm:chPref val="3"/>
        </dgm:presLayoutVars>
      </dgm:prSet>
      <dgm:spPr/>
    </dgm:pt>
    <dgm:pt modelId="{5AFB516C-8B19-1347-A340-BD44FA087715}" type="pres">
      <dgm:prSet presAssocID="{753F5683-D125-1745-B0B8-1CD860D8BF34}" presName="hierChild4" presStyleCnt="0"/>
      <dgm:spPr/>
    </dgm:pt>
    <dgm:pt modelId="{7D21B660-304A-0C45-8362-25E82F2E7D1A}" type="pres">
      <dgm:prSet presAssocID="{BF72FF2E-35B7-4846-8E6D-4DE70B77A411}" presName="Name10" presStyleLbl="parChTrans1D2" presStyleIdx="1" presStyleCnt="3"/>
      <dgm:spPr/>
    </dgm:pt>
    <dgm:pt modelId="{387C680B-E952-F04F-8840-6329408C4FF2}" type="pres">
      <dgm:prSet presAssocID="{C16ADBA1-3329-D64D-A923-73E71D12330C}" presName="hierRoot2" presStyleCnt="0"/>
      <dgm:spPr/>
    </dgm:pt>
    <dgm:pt modelId="{14AE68B9-FE25-6547-9774-6FB5767EC7AF}" type="pres">
      <dgm:prSet presAssocID="{C16ADBA1-3329-D64D-A923-73E71D12330C}" presName="composite2" presStyleCnt="0"/>
      <dgm:spPr/>
    </dgm:pt>
    <dgm:pt modelId="{646F3537-73EB-B949-918D-3B7B930AA6F5}" type="pres">
      <dgm:prSet presAssocID="{C16ADBA1-3329-D64D-A923-73E71D12330C}" presName="background2" presStyleLbl="node2" presStyleIdx="1" presStyleCnt="3"/>
      <dgm:spPr>
        <a:solidFill>
          <a:schemeClr val="tx2">
            <a:lumMod val="75000"/>
          </a:schemeClr>
        </a:solidFill>
        <a:effectLst/>
      </dgm:spPr>
    </dgm:pt>
    <dgm:pt modelId="{29CED845-19D1-E94E-8929-4CD240F70DCF}" type="pres">
      <dgm:prSet presAssocID="{C16ADBA1-3329-D64D-A923-73E71D12330C}" presName="text2" presStyleLbl="fgAcc2" presStyleIdx="1" presStyleCnt="3" custLinFactNeighborX="-33727" custLinFactNeighborY="-3794">
        <dgm:presLayoutVars>
          <dgm:chPref val="3"/>
        </dgm:presLayoutVars>
      </dgm:prSet>
      <dgm:spPr/>
    </dgm:pt>
    <dgm:pt modelId="{19852B07-4D31-214F-9301-B80B7570A269}" type="pres">
      <dgm:prSet presAssocID="{C16ADBA1-3329-D64D-A923-73E71D12330C}" presName="hierChild3" presStyleCnt="0"/>
      <dgm:spPr/>
    </dgm:pt>
    <dgm:pt modelId="{F8E47508-4D92-4841-B7F5-2B43DF9D01CA}" type="pres">
      <dgm:prSet presAssocID="{A9C14472-D648-1E4E-93C1-1B7ED9FB14CB}" presName="hierRoot1" presStyleCnt="0"/>
      <dgm:spPr/>
    </dgm:pt>
    <dgm:pt modelId="{B2BA61A3-B21F-2F4F-A27F-1E993EFF1F4B}" type="pres">
      <dgm:prSet presAssocID="{A9C14472-D648-1E4E-93C1-1B7ED9FB14CB}" presName="composite" presStyleCnt="0"/>
      <dgm:spPr/>
    </dgm:pt>
    <dgm:pt modelId="{EF2F118D-C820-304A-83D6-27A1A959A5FB}" type="pres">
      <dgm:prSet presAssocID="{A9C14472-D648-1E4E-93C1-1B7ED9FB14CB}" presName="background" presStyleLbl="node0" presStyleIdx="1" presStyleCnt="2"/>
      <dgm:spPr>
        <a:solidFill>
          <a:schemeClr val="tx2">
            <a:lumMod val="75000"/>
          </a:schemeClr>
        </a:solidFill>
        <a:effectLst/>
      </dgm:spPr>
    </dgm:pt>
    <dgm:pt modelId="{A8C405E2-5814-1346-B374-16BF34682930}" type="pres">
      <dgm:prSet presAssocID="{A9C14472-D648-1E4E-93C1-1B7ED9FB14CB}" presName="text" presStyleLbl="fgAcc0" presStyleIdx="1" presStyleCnt="2" custLinFactNeighborX="-66651" custLinFactNeighborY="2529">
        <dgm:presLayoutVars>
          <dgm:chPref val="3"/>
        </dgm:presLayoutVars>
      </dgm:prSet>
      <dgm:spPr/>
    </dgm:pt>
    <dgm:pt modelId="{62A3ED94-654E-E941-A0F8-294D22630DC7}" type="pres">
      <dgm:prSet presAssocID="{A9C14472-D648-1E4E-93C1-1B7ED9FB14CB}" presName="hierChild2" presStyleCnt="0"/>
      <dgm:spPr/>
    </dgm:pt>
    <dgm:pt modelId="{B4C3B5E3-D81B-994D-BB40-67475EE41359}" type="pres">
      <dgm:prSet presAssocID="{A540A28C-5C8C-0547-9B97-A77B409D9B33}" presName="Name10" presStyleLbl="parChTrans1D2" presStyleIdx="2" presStyleCnt="3"/>
      <dgm:spPr/>
    </dgm:pt>
    <dgm:pt modelId="{6300A319-EE00-0344-9BFC-D6F49AE21F3F}" type="pres">
      <dgm:prSet presAssocID="{4037DDB7-9DFB-2F42-BD74-0FCCD1F41ED7}" presName="hierRoot2" presStyleCnt="0"/>
      <dgm:spPr/>
    </dgm:pt>
    <dgm:pt modelId="{2995CDD1-F185-AC4D-9E55-C1A4942C1989}" type="pres">
      <dgm:prSet presAssocID="{4037DDB7-9DFB-2F42-BD74-0FCCD1F41ED7}" presName="composite2" presStyleCnt="0"/>
      <dgm:spPr/>
    </dgm:pt>
    <dgm:pt modelId="{BC6575E1-2812-5C43-951F-E9EB66CF75F5}" type="pres">
      <dgm:prSet presAssocID="{4037DDB7-9DFB-2F42-BD74-0FCCD1F41ED7}" presName="background2" presStyleLbl="node2" presStyleIdx="2" presStyleCnt="3"/>
      <dgm:spPr>
        <a:solidFill>
          <a:schemeClr val="tx2">
            <a:lumMod val="75000"/>
          </a:schemeClr>
        </a:solidFill>
        <a:effectLst/>
      </dgm:spPr>
    </dgm:pt>
    <dgm:pt modelId="{8D17BB9B-4AAD-8940-806B-57018B5F9E40}" type="pres">
      <dgm:prSet presAssocID="{4037DDB7-9DFB-2F42-BD74-0FCCD1F41ED7}" presName="text2" presStyleLbl="fgAcc2" presStyleIdx="2" presStyleCnt="3" custLinFactNeighborX="-8030" custLinFactNeighborY="68288">
        <dgm:presLayoutVars>
          <dgm:chPref val="3"/>
        </dgm:presLayoutVars>
      </dgm:prSet>
      <dgm:spPr/>
    </dgm:pt>
    <dgm:pt modelId="{44084721-95C0-2C40-A650-52AF1ECC7A56}" type="pres">
      <dgm:prSet presAssocID="{4037DDB7-9DFB-2F42-BD74-0FCCD1F41ED7}" presName="hierChild3" presStyleCnt="0"/>
      <dgm:spPr/>
    </dgm:pt>
  </dgm:ptLst>
  <dgm:cxnLst>
    <dgm:cxn modelId="{78544ABA-92D1-4132-A45F-E097769381C2}" type="presOf" srcId="{A540A28C-5C8C-0547-9B97-A77B409D9B33}" destId="{B4C3B5E3-D81B-994D-BB40-67475EE41359}" srcOrd="0" destOrd="0" presId="urn:microsoft.com/office/officeart/2005/8/layout/hierarchy1"/>
    <dgm:cxn modelId="{EC4DF079-6D22-4451-A43A-6C8A920550A3}" type="presOf" srcId="{BF72FF2E-35B7-4846-8E6D-4DE70B77A411}" destId="{7D21B660-304A-0C45-8362-25E82F2E7D1A}" srcOrd="0" destOrd="0" presId="urn:microsoft.com/office/officeart/2005/8/layout/hierarchy1"/>
    <dgm:cxn modelId="{84B06D85-AA08-1949-9B9E-E557D93AEFA7}" srcId="{BBD68C50-D3B4-1848-8EA9-4FFB00864135}" destId="{08A164DB-0700-5F46-B9A1-B027F1405942}" srcOrd="0" destOrd="0" parTransId="{0178B1F8-C721-3C49-BCE7-F32F860131AA}" sibTransId="{6822A150-B292-CF46-B564-9EB9535ABC01}"/>
    <dgm:cxn modelId="{6D84B96C-E934-4324-B88F-9DA6EB7101CE}" type="presOf" srcId="{BBD68C50-D3B4-1848-8EA9-4FFB00864135}" destId="{9A4F00F8-6A67-5C4B-9E84-0DC5D6ECE23B}" srcOrd="0" destOrd="0" presId="urn:microsoft.com/office/officeart/2005/8/layout/hierarchy1"/>
    <dgm:cxn modelId="{C1FF95B4-E4DC-AA4B-9EF3-4AF243CFF51C}" srcId="{08A164DB-0700-5F46-B9A1-B027F1405942}" destId="{753F5683-D125-1745-B0B8-1CD860D8BF34}" srcOrd="1" destOrd="0" parTransId="{36D2DD83-68FB-C240-924B-E53FB664BB4E}" sibTransId="{79F04441-1C88-1849-B00C-3C72638C23F4}"/>
    <dgm:cxn modelId="{92B43754-969C-4FFA-80A2-7E80DBEB0BE1}" type="presOf" srcId="{08A164DB-0700-5F46-B9A1-B027F1405942}" destId="{6E50DDCC-9308-574D-9786-08EE1640B632}" srcOrd="0" destOrd="0" presId="urn:microsoft.com/office/officeart/2005/8/layout/hierarchy1"/>
    <dgm:cxn modelId="{438BE4C0-D8E6-413F-A38B-8189CA0D04C2}" type="presOf" srcId="{A9C14472-D648-1E4E-93C1-1B7ED9FB14CB}" destId="{A8C405E2-5814-1346-B374-16BF34682930}" srcOrd="0" destOrd="0" presId="urn:microsoft.com/office/officeart/2005/8/layout/hierarchy1"/>
    <dgm:cxn modelId="{00C15A7B-2F8F-CD46-ACBA-03CD10F2AD7A}" srcId="{00BC296F-6B08-0D44-A9B2-B6811D05F4DF}" destId="{BBD68C50-D3B4-1848-8EA9-4FFB00864135}" srcOrd="0" destOrd="0" parTransId="{C64748D1-2C8B-A14B-A4D8-276463D34889}" sibTransId="{710808CB-713F-4A43-B272-E94CA8951D74}"/>
    <dgm:cxn modelId="{524DC614-0EBD-A44F-A552-9AEFEBDE5A29}" srcId="{BBD68C50-D3B4-1848-8EA9-4FFB00864135}" destId="{C16ADBA1-3329-D64D-A923-73E71D12330C}" srcOrd="1" destOrd="0" parTransId="{BF72FF2E-35B7-4846-8E6D-4DE70B77A411}" sibTransId="{F805A922-6147-2E46-942F-8B580B8F2F52}"/>
    <dgm:cxn modelId="{AF385604-5951-4F26-9B68-DE1CD03EA71E}" type="presOf" srcId="{4037DDB7-9DFB-2F42-BD74-0FCCD1F41ED7}" destId="{8D17BB9B-4AAD-8940-806B-57018B5F9E40}" srcOrd="0" destOrd="0" presId="urn:microsoft.com/office/officeart/2005/8/layout/hierarchy1"/>
    <dgm:cxn modelId="{8369B833-A52E-4082-B25D-24BF3A849FC3}" type="presOf" srcId="{36D2DD83-68FB-C240-924B-E53FB664BB4E}" destId="{80EC68D4-94F4-744A-A03B-1EB6E5866716}" srcOrd="0" destOrd="0" presId="urn:microsoft.com/office/officeart/2005/8/layout/hierarchy1"/>
    <dgm:cxn modelId="{F619CA59-8787-418C-B10C-096488CCEF5A}" type="presOf" srcId="{C16ADBA1-3329-D64D-A923-73E71D12330C}" destId="{29CED845-19D1-E94E-8929-4CD240F70DCF}" srcOrd="0" destOrd="0" presId="urn:microsoft.com/office/officeart/2005/8/layout/hierarchy1"/>
    <dgm:cxn modelId="{23956645-1DC0-1540-A6F7-3166E06C744F}" srcId="{08A164DB-0700-5F46-B9A1-B027F1405942}" destId="{04C027A2-CDF1-4642-90C9-E6FADE5C1CFB}" srcOrd="0" destOrd="0" parTransId="{E7BD5B4E-AF1C-5942-BF7B-D719F1B71C54}" sibTransId="{D774972B-31DD-4143-B0A6-441769B7E435}"/>
    <dgm:cxn modelId="{E81B7ADE-57CC-4276-AA6F-D3A6FB09CB0B}" type="presOf" srcId="{00BC296F-6B08-0D44-A9B2-B6811D05F4DF}" destId="{3442899B-68FA-A643-8DAB-214E62BD7585}" srcOrd="0" destOrd="0" presId="urn:microsoft.com/office/officeart/2005/8/layout/hierarchy1"/>
    <dgm:cxn modelId="{D986B12A-8A55-FD4B-A0E9-8319BE8E7C2F}" srcId="{00BC296F-6B08-0D44-A9B2-B6811D05F4DF}" destId="{A9C14472-D648-1E4E-93C1-1B7ED9FB14CB}" srcOrd="1" destOrd="0" parTransId="{C28AFA86-DA72-D148-8BA6-CDE66A22ADD7}" sibTransId="{3C7C4805-A7D9-0E4C-BA4D-11BEC16A39B1}"/>
    <dgm:cxn modelId="{A34F0DF3-5A84-47AD-8DDC-890CD9D571AF}" type="presOf" srcId="{753F5683-D125-1745-B0B8-1CD860D8BF34}" destId="{6CA8EF98-5A7C-8443-99AC-2F342BF4CC08}" srcOrd="0" destOrd="0" presId="urn:microsoft.com/office/officeart/2005/8/layout/hierarchy1"/>
    <dgm:cxn modelId="{97AC3784-9903-4B75-8BED-F011D88A151C}" type="presOf" srcId="{E7BD5B4E-AF1C-5942-BF7B-D719F1B71C54}" destId="{730BCF91-5994-2044-81BC-E029013DA0AA}" srcOrd="0" destOrd="0" presId="urn:microsoft.com/office/officeart/2005/8/layout/hierarchy1"/>
    <dgm:cxn modelId="{93A9B619-78AE-6C45-90F5-A9899870EE5A}" srcId="{A9C14472-D648-1E4E-93C1-1B7ED9FB14CB}" destId="{4037DDB7-9DFB-2F42-BD74-0FCCD1F41ED7}" srcOrd="0" destOrd="0" parTransId="{A540A28C-5C8C-0547-9B97-A77B409D9B33}" sibTransId="{3E9BFF95-E0AE-0C40-BE6B-2A6D56B5E341}"/>
    <dgm:cxn modelId="{5CF69DE8-EBA6-4FC7-8557-A33C61C755A7}" type="presOf" srcId="{04C027A2-CDF1-4642-90C9-E6FADE5C1CFB}" destId="{55779194-4F51-174B-9273-E67853468299}" srcOrd="0" destOrd="0" presId="urn:microsoft.com/office/officeart/2005/8/layout/hierarchy1"/>
    <dgm:cxn modelId="{277E6CAA-1DF8-446C-B1D3-3DDA9A07ED45}" type="presOf" srcId="{0178B1F8-C721-3C49-BCE7-F32F860131AA}" destId="{11F25EAC-EF1F-0A41-A139-8A007967E6A7}" srcOrd="0" destOrd="0" presId="urn:microsoft.com/office/officeart/2005/8/layout/hierarchy1"/>
    <dgm:cxn modelId="{2FDA25E4-9669-4227-B054-741493F3CEAE}" type="presParOf" srcId="{3442899B-68FA-A643-8DAB-214E62BD7585}" destId="{F4946BA7-3CE5-114A-B785-C8F3E1B4DA49}" srcOrd="0" destOrd="0" presId="urn:microsoft.com/office/officeart/2005/8/layout/hierarchy1"/>
    <dgm:cxn modelId="{F1EB33DF-5B03-4EAC-9922-B486FE68972A}" type="presParOf" srcId="{F4946BA7-3CE5-114A-B785-C8F3E1B4DA49}" destId="{FC73F032-B618-114B-BB16-4A4C1BCF590B}" srcOrd="0" destOrd="0" presId="urn:microsoft.com/office/officeart/2005/8/layout/hierarchy1"/>
    <dgm:cxn modelId="{1CA1D185-269A-4D81-A323-884285E26C63}" type="presParOf" srcId="{FC73F032-B618-114B-BB16-4A4C1BCF590B}" destId="{5C1FE5D2-DC51-E14D-8544-A3E28AE58614}" srcOrd="0" destOrd="0" presId="urn:microsoft.com/office/officeart/2005/8/layout/hierarchy1"/>
    <dgm:cxn modelId="{5EE60C45-EEF3-4391-997B-710F1F48F65D}" type="presParOf" srcId="{FC73F032-B618-114B-BB16-4A4C1BCF590B}" destId="{9A4F00F8-6A67-5C4B-9E84-0DC5D6ECE23B}" srcOrd="1" destOrd="0" presId="urn:microsoft.com/office/officeart/2005/8/layout/hierarchy1"/>
    <dgm:cxn modelId="{02D86688-FA4D-4E1B-85E9-8BB8C24333BD}" type="presParOf" srcId="{F4946BA7-3CE5-114A-B785-C8F3E1B4DA49}" destId="{6649ABFA-C967-9C42-B010-A9C274257A25}" srcOrd="1" destOrd="0" presId="urn:microsoft.com/office/officeart/2005/8/layout/hierarchy1"/>
    <dgm:cxn modelId="{75439231-2F69-4A77-BE08-7B88B2EAC28E}" type="presParOf" srcId="{6649ABFA-C967-9C42-B010-A9C274257A25}" destId="{11F25EAC-EF1F-0A41-A139-8A007967E6A7}" srcOrd="0" destOrd="0" presId="urn:microsoft.com/office/officeart/2005/8/layout/hierarchy1"/>
    <dgm:cxn modelId="{0E1912CF-FB43-4452-BB9D-9BA024C522FE}" type="presParOf" srcId="{6649ABFA-C967-9C42-B010-A9C274257A25}" destId="{04491E9E-CE1E-5344-887E-292CA6D9A973}" srcOrd="1" destOrd="0" presId="urn:microsoft.com/office/officeart/2005/8/layout/hierarchy1"/>
    <dgm:cxn modelId="{5FFD40FD-7532-4FC9-963F-8895E4D7AA29}" type="presParOf" srcId="{04491E9E-CE1E-5344-887E-292CA6D9A973}" destId="{69A53F18-03FD-0740-8D9D-0514558B4A06}" srcOrd="0" destOrd="0" presId="urn:microsoft.com/office/officeart/2005/8/layout/hierarchy1"/>
    <dgm:cxn modelId="{AB28EDD1-D81C-43B4-BC92-19D0CD9C9B42}" type="presParOf" srcId="{69A53F18-03FD-0740-8D9D-0514558B4A06}" destId="{783A5137-820A-D847-B8CC-B414AB8AF267}" srcOrd="0" destOrd="0" presId="urn:microsoft.com/office/officeart/2005/8/layout/hierarchy1"/>
    <dgm:cxn modelId="{8923D625-B347-4631-A9FB-7A769D3ACE62}" type="presParOf" srcId="{69A53F18-03FD-0740-8D9D-0514558B4A06}" destId="{6E50DDCC-9308-574D-9786-08EE1640B632}" srcOrd="1" destOrd="0" presId="urn:microsoft.com/office/officeart/2005/8/layout/hierarchy1"/>
    <dgm:cxn modelId="{034152B3-5C2A-46CB-BE56-C65A52F6404C}" type="presParOf" srcId="{04491E9E-CE1E-5344-887E-292CA6D9A973}" destId="{57859B20-A491-C14E-8B47-262AD3FB3C9C}" srcOrd="1" destOrd="0" presId="urn:microsoft.com/office/officeart/2005/8/layout/hierarchy1"/>
    <dgm:cxn modelId="{C9FDAC1C-75E2-4B94-8609-1BE746934A4A}" type="presParOf" srcId="{57859B20-A491-C14E-8B47-262AD3FB3C9C}" destId="{730BCF91-5994-2044-81BC-E029013DA0AA}" srcOrd="0" destOrd="0" presId="urn:microsoft.com/office/officeart/2005/8/layout/hierarchy1"/>
    <dgm:cxn modelId="{09D16D5C-B5BC-4937-AF3B-73FA9F0BF642}" type="presParOf" srcId="{57859B20-A491-C14E-8B47-262AD3FB3C9C}" destId="{8BDEB65C-7C86-7645-A3A3-D94EBA93D6FD}" srcOrd="1" destOrd="0" presId="urn:microsoft.com/office/officeart/2005/8/layout/hierarchy1"/>
    <dgm:cxn modelId="{670A47AC-2227-4DA2-971F-52F360CD336A}" type="presParOf" srcId="{8BDEB65C-7C86-7645-A3A3-D94EBA93D6FD}" destId="{15A826FD-21B7-714F-A8CA-0CACF4907DED}" srcOrd="0" destOrd="0" presId="urn:microsoft.com/office/officeart/2005/8/layout/hierarchy1"/>
    <dgm:cxn modelId="{70711CA5-E8FD-4A18-83A1-5F102D8C10CA}" type="presParOf" srcId="{15A826FD-21B7-714F-A8CA-0CACF4907DED}" destId="{D841183A-AE99-E34F-AEEC-BFDDDA6B149E}" srcOrd="0" destOrd="0" presId="urn:microsoft.com/office/officeart/2005/8/layout/hierarchy1"/>
    <dgm:cxn modelId="{B17BFC87-55D5-4567-98F1-3A307D0C0A77}" type="presParOf" srcId="{15A826FD-21B7-714F-A8CA-0CACF4907DED}" destId="{55779194-4F51-174B-9273-E67853468299}" srcOrd="1" destOrd="0" presId="urn:microsoft.com/office/officeart/2005/8/layout/hierarchy1"/>
    <dgm:cxn modelId="{C0E14093-ACF6-437B-99F4-3CA43ED89D64}" type="presParOf" srcId="{8BDEB65C-7C86-7645-A3A3-D94EBA93D6FD}" destId="{7AA7BB12-1E7F-7D43-A01E-E1F19278C76C}" srcOrd="1" destOrd="0" presId="urn:microsoft.com/office/officeart/2005/8/layout/hierarchy1"/>
    <dgm:cxn modelId="{2A368BF8-13B2-4924-8352-CA4387E1354C}" type="presParOf" srcId="{57859B20-A491-C14E-8B47-262AD3FB3C9C}" destId="{80EC68D4-94F4-744A-A03B-1EB6E5866716}" srcOrd="2" destOrd="0" presId="urn:microsoft.com/office/officeart/2005/8/layout/hierarchy1"/>
    <dgm:cxn modelId="{EFAD1F9A-7E6F-44F3-BE8D-B35238869155}" type="presParOf" srcId="{57859B20-A491-C14E-8B47-262AD3FB3C9C}" destId="{34BC33A0-ED39-DE4F-8A9F-338B5DB527DD}" srcOrd="3" destOrd="0" presId="urn:microsoft.com/office/officeart/2005/8/layout/hierarchy1"/>
    <dgm:cxn modelId="{07F0BBAF-FB00-4F74-8D31-257A2CFB82F4}" type="presParOf" srcId="{34BC33A0-ED39-DE4F-8A9F-338B5DB527DD}" destId="{C879E55B-7DBC-0A46-B6DA-7A7E7A671055}" srcOrd="0" destOrd="0" presId="urn:microsoft.com/office/officeart/2005/8/layout/hierarchy1"/>
    <dgm:cxn modelId="{A6123D40-F652-4B19-BFC2-12F86B39B15D}" type="presParOf" srcId="{C879E55B-7DBC-0A46-B6DA-7A7E7A671055}" destId="{58E25500-82D6-5146-A221-84A9B541C842}" srcOrd="0" destOrd="0" presId="urn:microsoft.com/office/officeart/2005/8/layout/hierarchy1"/>
    <dgm:cxn modelId="{A4B48C53-305A-4D3E-988B-29C4BF802AEF}" type="presParOf" srcId="{C879E55B-7DBC-0A46-B6DA-7A7E7A671055}" destId="{6CA8EF98-5A7C-8443-99AC-2F342BF4CC08}" srcOrd="1" destOrd="0" presId="urn:microsoft.com/office/officeart/2005/8/layout/hierarchy1"/>
    <dgm:cxn modelId="{735D4B3C-CA22-4068-9666-2A2EF24EB8F5}" type="presParOf" srcId="{34BC33A0-ED39-DE4F-8A9F-338B5DB527DD}" destId="{5AFB516C-8B19-1347-A340-BD44FA087715}" srcOrd="1" destOrd="0" presId="urn:microsoft.com/office/officeart/2005/8/layout/hierarchy1"/>
    <dgm:cxn modelId="{16CB2143-75ED-4701-A4F4-97F60DBFD04E}" type="presParOf" srcId="{6649ABFA-C967-9C42-B010-A9C274257A25}" destId="{7D21B660-304A-0C45-8362-25E82F2E7D1A}" srcOrd="2" destOrd="0" presId="urn:microsoft.com/office/officeart/2005/8/layout/hierarchy1"/>
    <dgm:cxn modelId="{27D22CA6-1204-484A-9EAC-1905E1663D80}" type="presParOf" srcId="{6649ABFA-C967-9C42-B010-A9C274257A25}" destId="{387C680B-E952-F04F-8840-6329408C4FF2}" srcOrd="3" destOrd="0" presId="urn:microsoft.com/office/officeart/2005/8/layout/hierarchy1"/>
    <dgm:cxn modelId="{213EF0D5-B257-464A-95C8-71BBFE94BCBE}" type="presParOf" srcId="{387C680B-E952-F04F-8840-6329408C4FF2}" destId="{14AE68B9-FE25-6547-9774-6FB5767EC7AF}" srcOrd="0" destOrd="0" presId="urn:microsoft.com/office/officeart/2005/8/layout/hierarchy1"/>
    <dgm:cxn modelId="{E62ABE9E-722B-4F3A-BDA1-973EC169BDD4}" type="presParOf" srcId="{14AE68B9-FE25-6547-9774-6FB5767EC7AF}" destId="{646F3537-73EB-B949-918D-3B7B930AA6F5}" srcOrd="0" destOrd="0" presId="urn:microsoft.com/office/officeart/2005/8/layout/hierarchy1"/>
    <dgm:cxn modelId="{8892D097-FF42-4C40-83D5-D017F5700850}" type="presParOf" srcId="{14AE68B9-FE25-6547-9774-6FB5767EC7AF}" destId="{29CED845-19D1-E94E-8929-4CD240F70DCF}" srcOrd="1" destOrd="0" presId="urn:microsoft.com/office/officeart/2005/8/layout/hierarchy1"/>
    <dgm:cxn modelId="{3B671199-AEC4-41D4-876E-1BD1F2FD9F0B}" type="presParOf" srcId="{387C680B-E952-F04F-8840-6329408C4FF2}" destId="{19852B07-4D31-214F-9301-B80B7570A269}" srcOrd="1" destOrd="0" presId="urn:microsoft.com/office/officeart/2005/8/layout/hierarchy1"/>
    <dgm:cxn modelId="{E3CBE0FD-38D2-4334-B47F-09E5C95A5B46}" type="presParOf" srcId="{3442899B-68FA-A643-8DAB-214E62BD7585}" destId="{F8E47508-4D92-4841-B7F5-2B43DF9D01CA}" srcOrd="1" destOrd="0" presId="urn:microsoft.com/office/officeart/2005/8/layout/hierarchy1"/>
    <dgm:cxn modelId="{53E7E3AF-D676-469C-8207-809E767250D6}" type="presParOf" srcId="{F8E47508-4D92-4841-B7F5-2B43DF9D01CA}" destId="{B2BA61A3-B21F-2F4F-A27F-1E993EFF1F4B}" srcOrd="0" destOrd="0" presId="urn:microsoft.com/office/officeart/2005/8/layout/hierarchy1"/>
    <dgm:cxn modelId="{B9D068E8-65A8-4D4F-84C4-F033C4DB6483}" type="presParOf" srcId="{B2BA61A3-B21F-2F4F-A27F-1E993EFF1F4B}" destId="{EF2F118D-C820-304A-83D6-27A1A959A5FB}" srcOrd="0" destOrd="0" presId="urn:microsoft.com/office/officeart/2005/8/layout/hierarchy1"/>
    <dgm:cxn modelId="{38B8C640-ABDF-4102-BF7D-F2C61FDA8B80}" type="presParOf" srcId="{B2BA61A3-B21F-2F4F-A27F-1E993EFF1F4B}" destId="{A8C405E2-5814-1346-B374-16BF34682930}" srcOrd="1" destOrd="0" presId="urn:microsoft.com/office/officeart/2005/8/layout/hierarchy1"/>
    <dgm:cxn modelId="{D69C843E-FBFD-4441-A433-3193FD31DE1A}" type="presParOf" srcId="{F8E47508-4D92-4841-B7F5-2B43DF9D01CA}" destId="{62A3ED94-654E-E941-A0F8-294D22630DC7}" srcOrd="1" destOrd="0" presId="urn:microsoft.com/office/officeart/2005/8/layout/hierarchy1"/>
    <dgm:cxn modelId="{EFB3CB54-E3EA-441E-9536-10B33B710865}" type="presParOf" srcId="{62A3ED94-654E-E941-A0F8-294D22630DC7}" destId="{B4C3B5E3-D81B-994D-BB40-67475EE41359}" srcOrd="0" destOrd="0" presId="urn:microsoft.com/office/officeart/2005/8/layout/hierarchy1"/>
    <dgm:cxn modelId="{D5255165-C86D-4A29-95CB-54602BCF9685}" type="presParOf" srcId="{62A3ED94-654E-E941-A0F8-294D22630DC7}" destId="{6300A319-EE00-0344-9BFC-D6F49AE21F3F}" srcOrd="1" destOrd="0" presId="urn:microsoft.com/office/officeart/2005/8/layout/hierarchy1"/>
    <dgm:cxn modelId="{A64BCAEF-5914-4D8D-B556-15CE22120594}" type="presParOf" srcId="{6300A319-EE00-0344-9BFC-D6F49AE21F3F}" destId="{2995CDD1-F185-AC4D-9E55-C1A4942C1989}" srcOrd="0" destOrd="0" presId="urn:microsoft.com/office/officeart/2005/8/layout/hierarchy1"/>
    <dgm:cxn modelId="{47D6AC84-9556-46A5-B2AD-F543382497E4}" type="presParOf" srcId="{2995CDD1-F185-AC4D-9E55-C1A4942C1989}" destId="{BC6575E1-2812-5C43-951F-E9EB66CF75F5}" srcOrd="0" destOrd="0" presId="urn:microsoft.com/office/officeart/2005/8/layout/hierarchy1"/>
    <dgm:cxn modelId="{8C701098-8A47-4A46-B816-63D15EC5AE38}" type="presParOf" srcId="{2995CDD1-F185-AC4D-9E55-C1A4942C1989}" destId="{8D17BB9B-4AAD-8940-806B-57018B5F9E40}" srcOrd="1" destOrd="0" presId="urn:microsoft.com/office/officeart/2005/8/layout/hierarchy1"/>
    <dgm:cxn modelId="{23011CEE-A6CF-49D3-B042-7EC042F215FB}" type="presParOf" srcId="{6300A319-EE00-0344-9BFC-D6F49AE21F3F}" destId="{44084721-95C0-2C40-A650-52AF1ECC7A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D3DE1-FDFE-40B7-B9FD-FCF255DBF9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1F67D0-002C-4B25-AF21-A5D8BFB1A66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Industry-Recognized</a:t>
          </a:r>
        </a:p>
      </dgm:t>
    </dgm:pt>
    <dgm:pt modelId="{519AB4D9-1CDF-414F-A6BF-690368D27C9E}" type="parTrans" cxnId="{7B36628D-895F-47C8-B31D-C8239AD62629}">
      <dgm:prSet/>
      <dgm:spPr/>
      <dgm:t>
        <a:bodyPr/>
        <a:lstStyle/>
        <a:p>
          <a:endParaRPr lang="en-US"/>
        </a:p>
      </dgm:t>
    </dgm:pt>
    <dgm:pt modelId="{1329BB9A-48C1-4CD9-A84C-EDCB9ABFB3BF}" type="sibTrans" cxnId="{7B36628D-895F-47C8-B31D-C8239AD62629}">
      <dgm:prSet/>
      <dgm:spPr/>
      <dgm:t>
        <a:bodyPr/>
        <a:lstStyle/>
        <a:p>
          <a:endParaRPr lang="en-US"/>
        </a:p>
      </dgm:t>
    </dgm:pt>
    <dgm:pt modelId="{114AAFB1-709B-408E-A5F6-19185F28EDFC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Portable</a:t>
          </a:r>
        </a:p>
      </dgm:t>
    </dgm:pt>
    <dgm:pt modelId="{212C3DFE-8E3E-494C-AFDF-EB4A741C5EAA}" type="parTrans" cxnId="{75876084-F54F-4885-905D-A03E4AE5380F}">
      <dgm:prSet/>
      <dgm:spPr/>
      <dgm:t>
        <a:bodyPr/>
        <a:lstStyle/>
        <a:p>
          <a:endParaRPr lang="en-US"/>
        </a:p>
      </dgm:t>
    </dgm:pt>
    <dgm:pt modelId="{F8E89731-3F06-484D-9690-3AF604BBB22C}" type="sibTrans" cxnId="{75876084-F54F-4885-905D-A03E4AE5380F}">
      <dgm:prSet/>
      <dgm:spPr/>
      <dgm:t>
        <a:bodyPr/>
        <a:lstStyle/>
        <a:p>
          <a:endParaRPr lang="en-US"/>
        </a:p>
      </dgm:t>
    </dgm:pt>
    <dgm:pt modelId="{254911D9-AD36-4FE3-875C-19C4A5FEBAC4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Stackable</a:t>
          </a:r>
        </a:p>
      </dgm:t>
    </dgm:pt>
    <dgm:pt modelId="{46E04012-B640-4E55-9B86-C8882B4B62B3}" type="parTrans" cxnId="{BBBB010E-95FF-4716-B100-44F67739F421}">
      <dgm:prSet/>
      <dgm:spPr/>
      <dgm:t>
        <a:bodyPr/>
        <a:lstStyle/>
        <a:p>
          <a:endParaRPr lang="en-US"/>
        </a:p>
      </dgm:t>
    </dgm:pt>
    <dgm:pt modelId="{9B778B91-16FF-4C50-BF1D-8BF203FB21CA}" type="sibTrans" cxnId="{BBBB010E-95FF-4716-B100-44F67739F421}">
      <dgm:prSet/>
      <dgm:spPr/>
      <dgm:t>
        <a:bodyPr/>
        <a:lstStyle/>
        <a:p>
          <a:endParaRPr lang="en-US"/>
        </a:p>
      </dgm:t>
    </dgm:pt>
    <dgm:pt modelId="{A518C023-049A-4A15-9A9D-CD98E665F27F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Accredited</a:t>
          </a:r>
        </a:p>
      </dgm:t>
    </dgm:pt>
    <dgm:pt modelId="{E2107404-1FE8-4088-B74C-54D9A940895E}" type="parTrans" cxnId="{35D86989-7741-4036-A842-2D2DE995D4AE}">
      <dgm:prSet/>
      <dgm:spPr/>
      <dgm:t>
        <a:bodyPr/>
        <a:lstStyle/>
        <a:p>
          <a:endParaRPr lang="en-US"/>
        </a:p>
      </dgm:t>
    </dgm:pt>
    <dgm:pt modelId="{23E02EBD-A225-47AE-9565-AA025F66EAED}" type="sibTrans" cxnId="{35D86989-7741-4036-A842-2D2DE995D4AE}">
      <dgm:prSet/>
      <dgm:spPr/>
      <dgm:t>
        <a:bodyPr/>
        <a:lstStyle/>
        <a:p>
          <a:endParaRPr lang="en-US"/>
        </a:p>
      </dgm:t>
    </dgm:pt>
    <dgm:pt modelId="{29614129-BD7F-47F8-9B4B-B181D4BAA090}" type="pres">
      <dgm:prSet presAssocID="{47DD3DE1-FDFE-40B7-B9FD-FCF255DBF921}" presName="cycle" presStyleCnt="0">
        <dgm:presLayoutVars>
          <dgm:dir/>
          <dgm:resizeHandles val="exact"/>
        </dgm:presLayoutVars>
      </dgm:prSet>
      <dgm:spPr/>
    </dgm:pt>
    <dgm:pt modelId="{AF829B08-E494-4F5B-B622-CA5419794AEB}" type="pres">
      <dgm:prSet presAssocID="{A01F67D0-002C-4B25-AF21-A5D8BFB1A66E}" presName="node" presStyleLbl="node1" presStyleIdx="0" presStyleCnt="4" custScaleX="113901" custScaleY="107659">
        <dgm:presLayoutVars>
          <dgm:bulletEnabled val="1"/>
        </dgm:presLayoutVars>
      </dgm:prSet>
      <dgm:spPr/>
    </dgm:pt>
    <dgm:pt modelId="{A2C29CDE-2389-44E8-9C93-772A66157FBB}" type="pres">
      <dgm:prSet presAssocID="{1329BB9A-48C1-4CD9-A84C-EDCB9ABFB3BF}" presName="sibTrans" presStyleLbl="sibTrans2D1" presStyleIdx="0" presStyleCnt="4"/>
      <dgm:spPr/>
    </dgm:pt>
    <dgm:pt modelId="{E0250F48-CA1E-495C-9A63-2F89D8DD0E5E}" type="pres">
      <dgm:prSet presAssocID="{1329BB9A-48C1-4CD9-A84C-EDCB9ABFB3BF}" presName="connectorText" presStyleLbl="sibTrans2D1" presStyleIdx="0" presStyleCnt="4"/>
      <dgm:spPr/>
    </dgm:pt>
    <dgm:pt modelId="{7CD565FC-EDA6-44F7-9143-20548B15E596}" type="pres">
      <dgm:prSet presAssocID="{114AAFB1-709B-408E-A5F6-19185F28EDFC}" presName="node" presStyleLbl="node1" presStyleIdx="1" presStyleCnt="4" custScaleX="111926" custScaleY="104408">
        <dgm:presLayoutVars>
          <dgm:bulletEnabled val="1"/>
        </dgm:presLayoutVars>
      </dgm:prSet>
      <dgm:spPr/>
    </dgm:pt>
    <dgm:pt modelId="{C659A17D-4E82-44FF-9D6E-35825698289D}" type="pres">
      <dgm:prSet presAssocID="{F8E89731-3F06-484D-9690-3AF604BBB22C}" presName="sibTrans" presStyleLbl="sibTrans2D1" presStyleIdx="1" presStyleCnt="4"/>
      <dgm:spPr/>
    </dgm:pt>
    <dgm:pt modelId="{B76E9128-12E0-4E13-8057-6EC036F42A19}" type="pres">
      <dgm:prSet presAssocID="{F8E89731-3F06-484D-9690-3AF604BBB22C}" presName="connectorText" presStyleLbl="sibTrans2D1" presStyleIdx="1" presStyleCnt="4"/>
      <dgm:spPr/>
    </dgm:pt>
    <dgm:pt modelId="{1B7C143C-BBF0-4B72-8FF5-C69CC3C8361E}" type="pres">
      <dgm:prSet presAssocID="{254911D9-AD36-4FE3-875C-19C4A5FEBAC4}" presName="node" presStyleLbl="node1" presStyleIdx="2" presStyleCnt="4">
        <dgm:presLayoutVars>
          <dgm:bulletEnabled val="1"/>
        </dgm:presLayoutVars>
      </dgm:prSet>
      <dgm:spPr/>
    </dgm:pt>
    <dgm:pt modelId="{3132E83F-A698-464A-983F-15447A248932}" type="pres">
      <dgm:prSet presAssocID="{9B778B91-16FF-4C50-BF1D-8BF203FB21CA}" presName="sibTrans" presStyleLbl="sibTrans2D1" presStyleIdx="2" presStyleCnt="4"/>
      <dgm:spPr/>
    </dgm:pt>
    <dgm:pt modelId="{5FD17DC7-AEDB-46E4-9823-969008A429F7}" type="pres">
      <dgm:prSet presAssocID="{9B778B91-16FF-4C50-BF1D-8BF203FB21CA}" presName="connectorText" presStyleLbl="sibTrans2D1" presStyleIdx="2" presStyleCnt="4"/>
      <dgm:spPr/>
    </dgm:pt>
    <dgm:pt modelId="{2C44C0DC-64A9-462B-9B39-FB56EA2E396F}" type="pres">
      <dgm:prSet presAssocID="{A518C023-049A-4A15-9A9D-CD98E665F27F}" presName="node" presStyleLbl="node1" presStyleIdx="3" presStyleCnt="4">
        <dgm:presLayoutVars>
          <dgm:bulletEnabled val="1"/>
        </dgm:presLayoutVars>
      </dgm:prSet>
      <dgm:spPr/>
    </dgm:pt>
    <dgm:pt modelId="{70B8D3BF-0796-434C-B926-B8DB5ADBAD92}" type="pres">
      <dgm:prSet presAssocID="{23E02EBD-A225-47AE-9565-AA025F66EAED}" presName="sibTrans" presStyleLbl="sibTrans2D1" presStyleIdx="3" presStyleCnt="4"/>
      <dgm:spPr/>
    </dgm:pt>
    <dgm:pt modelId="{DED9007D-BCAD-43BA-9945-747256F00773}" type="pres">
      <dgm:prSet presAssocID="{23E02EBD-A225-47AE-9565-AA025F66EAED}" presName="connectorText" presStyleLbl="sibTrans2D1" presStyleIdx="3" presStyleCnt="4"/>
      <dgm:spPr/>
    </dgm:pt>
  </dgm:ptLst>
  <dgm:cxnLst>
    <dgm:cxn modelId="{4CFEA48E-BBE5-4DFC-B340-F002803D2681}" type="presOf" srcId="{9B778B91-16FF-4C50-BF1D-8BF203FB21CA}" destId="{5FD17DC7-AEDB-46E4-9823-969008A429F7}" srcOrd="1" destOrd="0" presId="urn:microsoft.com/office/officeart/2005/8/layout/cycle2"/>
    <dgm:cxn modelId="{A1B1BE97-5D43-4483-AB9D-EFAC369F0D95}" type="presOf" srcId="{114AAFB1-709B-408E-A5F6-19185F28EDFC}" destId="{7CD565FC-EDA6-44F7-9143-20548B15E596}" srcOrd="0" destOrd="0" presId="urn:microsoft.com/office/officeart/2005/8/layout/cycle2"/>
    <dgm:cxn modelId="{9C3B0FE9-2A61-42CE-81D3-235E7A4D4BDB}" type="presOf" srcId="{A01F67D0-002C-4B25-AF21-A5D8BFB1A66E}" destId="{AF829B08-E494-4F5B-B622-CA5419794AEB}" srcOrd="0" destOrd="0" presId="urn:microsoft.com/office/officeart/2005/8/layout/cycle2"/>
    <dgm:cxn modelId="{76E9B09D-746C-4FEB-82F2-19173184264F}" type="presOf" srcId="{F8E89731-3F06-484D-9690-3AF604BBB22C}" destId="{C659A17D-4E82-44FF-9D6E-35825698289D}" srcOrd="0" destOrd="0" presId="urn:microsoft.com/office/officeart/2005/8/layout/cycle2"/>
    <dgm:cxn modelId="{7C854027-3C85-42D0-B433-0D1C889693F8}" type="presOf" srcId="{9B778B91-16FF-4C50-BF1D-8BF203FB21CA}" destId="{3132E83F-A698-464A-983F-15447A248932}" srcOrd="0" destOrd="0" presId="urn:microsoft.com/office/officeart/2005/8/layout/cycle2"/>
    <dgm:cxn modelId="{75876084-F54F-4885-905D-A03E4AE5380F}" srcId="{47DD3DE1-FDFE-40B7-B9FD-FCF255DBF921}" destId="{114AAFB1-709B-408E-A5F6-19185F28EDFC}" srcOrd="1" destOrd="0" parTransId="{212C3DFE-8E3E-494C-AFDF-EB4A741C5EAA}" sibTransId="{F8E89731-3F06-484D-9690-3AF604BBB22C}"/>
    <dgm:cxn modelId="{3A1F5F1F-9ACE-441E-96B5-448DD257F075}" type="presOf" srcId="{47DD3DE1-FDFE-40B7-B9FD-FCF255DBF921}" destId="{29614129-BD7F-47F8-9B4B-B181D4BAA090}" srcOrd="0" destOrd="0" presId="urn:microsoft.com/office/officeart/2005/8/layout/cycle2"/>
    <dgm:cxn modelId="{E0C48D15-5542-4973-90EB-9D36E5334469}" type="presOf" srcId="{F8E89731-3F06-484D-9690-3AF604BBB22C}" destId="{B76E9128-12E0-4E13-8057-6EC036F42A19}" srcOrd="1" destOrd="0" presId="urn:microsoft.com/office/officeart/2005/8/layout/cycle2"/>
    <dgm:cxn modelId="{99F528DA-A245-4E4F-B044-3432262CB08D}" type="presOf" srcId="{254911D9-AD36-4FE3-875C-19C4A5FEBAC4}" destId="{1B7C143C-BBF0-4B72-8FF5-C69CC3C8361E}" srcOrd="0" destOrd="0" presId="urn:microsoft.com/office/officeart/2005/8/layout/cycle2"/>
    <dgm:cxn modelId="{35D86989-7741-4036-A842-2D2DE995D4AE}" srcId="{47DD3DE1-FDFE-40B7-B9FD-FCF255DBF921}" destId="{A518C023-049A-4A15-9A9D-CD98E665F27F}" srcOrd="3" destOrd="0" parTransId="{E2107404-1FE8-4088-B74C-54D9A940895E}" sibTransId="{23E02EBD-A225-47AE-9565-AA025F66EAED}"/>
    <dgm:cxn modelId="{CDAB1DE0-0B43-450B-9DDD-CF843902864D}" type="presOf" srcId="{23E02EBD-A225-47AE-9565-AA025F66EAED}" destId="{70B8D3BF-0796-434C-B926-B8DB5ADBAD92}" srcOrd="0" destOrd="0" presId="urn:microsoft.com/office/officeart/2005/8/layout/cycle2"/>
    <dgm:cxn modelId="{0F4777EB-444C-48A7-9960-9C7038BC78C1}" type="presOf" srcId="{1329BB9A-48C1-4CD9-A84C-EDCB9ABFB3BF}" destId="{A2C29CDE-2389-44E8-9C93-772A66157FBB}" srcOrd="0" destOrd="0" presId="urn:microsoft.com/office/officeart/2005/8/layout/cycle2"/>
    <dgm:cxn modelId="{1276C15A-D1A7-40AF-B635-486FA4EE1BC1}" type="presOf" srcId="{23E02EBD-A225-47AE-9565-AA025F66EAED}" destId="{DED9007D-BCAD-43BA-9945-747256F00773}" srcOrd="1" destOrd="0" presId="urn:microsoft.com/office/officeart/2005/8/layout/cycle2"/>
    <dgm:cxn modelId="{945EE70D-5CE7-44BE-892F-479B9DA27C96}" type="presOf" srcId="{1329BB9A-48C1-4CD9-A84C-EDCB9ABFB3BF}" destId="{E0250F48-CA1E-495C-9A63-2F89D8DD0E5E}" srcOrd="1" destOrd="0" presId="urn:microsoft.com/office/officeart/2005/8/layout/cycle2"/>
    <dgm:cxn modelId="{B64E29BA-017B-4FB9-9F43-60A492DF87C2}" type="presOf" srcId="{A518C023-049A-4A15-9A9D-CD98E665F27F}" destId="{2C44C0DC-64A9-462B-9B39-FB56EA2E396F}" srcOrd="0" destOrd="0" presId="urn:microsoft.com/office/officeart/2005/8/layout/cycle2"/>
    <dgm:cxn modelId="{7B36628D-895F-47C8-B31D-C8239AD62629}" srcId="{47DD3DE1-FDFE-40B7-B9FD-FCF255DBF921}" destId="{A01F67D0-002C-4B25-AF21-A5D8BFB1A66E}" srcOrd="0" destOrd="0" parTransId="{519AB4D9-1CDF-414F-A6BF-690368D27C9E}" sibTransId="{1329BB9A-48C1-4CD9-A84C-EDCB9ABFB3BF}"/>
    <dgm:cxn modelId="{BBBB010E-95FF-4716-B100-44F67739F421}" srcId="{47DD3DE1-FDFE-40B7-B9FD-FCF255DBF921}" destId="{254911D9-AD36-4FE3-875C-19C4A5FEBAC4}" srcOrd="2" destOrd="0" parTransId="{46E04012-B640-4E55-9B86-C8882B4B62B3}" sibTransId="{9B778B91-16FF-4C50-BF1D-8BF203FB21CA}"/>
    <dgm:cxn modelId="{18C6F4CF-FF0E-4BEC-82C3-BBD0DAB073E1}" type="presParOf" srcId="{29614129-BD7F-47F8-9B4B-B181D4BAA090}" destId="{AF829B08-E494-4F5B-B622-CA5419794AEB}" srcOrd="0" destOrd="0" presId="urn:microsoft.com/office/officeart/2005/8/layout/cycle2"/>
    <dgm:cxn modelId="{EB092FE9-3D5E-4042-AF2E-445FB0950DA4}" type="presParOf" srcId="{29614129-BD7F-47F8-9B4B-B181D4BAA090}" destId="{A2C29CDE-2389-44E8-9C93-772A66157FBB}" srcOrd="1" destOrd="0" presId="urn:microsoft.com/office/officeart/2005/8/layout/cycle2"/>
    <dgm:cxn modelId="{C74C53DA-41E2-495E-8B81-21CC2DAFB4CB}" type="presParOf" srcId="{A2C29CDE-2389-44E8-9C93-772A66157FBB}" destId="{E0250F48-CA1E-495C-9A63-2F89D8DD0E5E}" srcOrd="0" destOrd="0" presId="urn:microsoft.com/office/officeart/2005/8/layout/cycle2"/>
    <dgm:cxn modelId="{CA6500EC-0E89-4A56-9526-395A2F888D64}" type="presParOf" srcId="{29614129-BD7F-47F8-9B4B-B181D4BAA090}" destId="{7CD565FC-EDA6-44F7-9143-20548B15E596}" srcOrd="2" destOrd="0" presId="urn:microsoft.com/office/officeart/2005/8/layout/cycle2"/>
    <dgm:cxn modelId="{E32CD225-69DA-473D-8C2A-888B30C859A6}" type="presParOf" srcId="{29614129-BD7F-47F8-9B4B-B181D4BAA090}" destId="{C659A17D-4E82-44FF-9D6E-35825698289D}" srcOrd="3" destOrd="0" presId="urn:microsoft.com/office/officeart/2005/8/layout/cycle2"/>
    <dgm:cxn modelId="{533631EF-31E6-499B-BAC4-C33153AF335C}" type="presParOf" srcId="{C659A17D-4E82-44FF-9D6E-35825698289D}" destId="{B76E9128-12E0-4E13-8057-6EC036F42A19}" srcOrd="0" destOrd="0" presId="urn:microsoft.com/office/officeart/2005/8/layout/cycle2"/>
    <dgm:cxn modelId="{142F786A-F864-421D-B9F8-C85C7899602A}" type="presParOf" srcId="{29614129-BD7F-47F8-9B4B-B181D4BAA090}" destId="{1B7C143C-BBF0-4B72-8FF5-C69CC3C8361E}" srcOrd="4" destOrd="0" presId="urn:microsoft.com/office/officeart/2005/8/layout/cycle2"/>
    <dgm:cxn modelId="{5E2BE608-DA4E-4015-B5E8-DF1141E5C144}" type="presParOf" srcId="{29614129-BD7F-47F8-9B4B-B181D4BAA090}" destId="{3132E83F-A698-464A-983F-15447A248932}" srcOrd="5" destOrd="0" presId="urn:microsoft.com/office/officeart/2005/8/layout/cycle2"/>
    <dgm:cxn modelId="{2A2C8220-9A59-466C-BA1D-ED9598ABD45E}" type="presParOf" srcId="{3132E83F-A698-464A-983F-15447A248932}" destId="{5FD17DC7-AEDB-46E4-9823-969008A429F7}" srcOrd="0" destOrd="0" presId="urn:microsoft.com/office/officeart/2005/8/layout/cycle2"/>
    <dgm:cxn modelId="{3CA9DCD9-F8EE-47C5-AA81-0FC73C8D6B62}" type="presParOf" srcId="{29614129-BD7F-47F8-9B4B-B181D4BAA090}" destId="{2C44C0DC-64A9-462B-9B39-FB56EA2E396F}" srcOrd="6" destOrd="0" presId="urn:microsoft.com/office/officeart/2005/8/layout/cycle2"/>
    <dgm:cxn modelId="{E82FBC85-416E-4005-87CA-5C22E0F2769E}" type="presParOf" srcId="{29614129-BD7F-47F8-9B4B-B181D4BAA090}" destId="{70B8D3BF-0796-434C-B926-B8DB5ADBAD92}" srcOrd="7" destOrd="0" presId="urn:microsoft.com/office/officeart/2005/8/layout/cycle2"/>
    <dgm:cxn modelId="{58CE0BC9-ED74-4494-81F8-714B5C41C125}" type="presParOf" srcId="{70B8D3BF-0796-434C-B926-B8DB5ADBAD92}" destId="{DED9007D-BCAD-43BA-9945-747256F0077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3B5E3-D81B-994D-BB40-67475EE41359}">
      <dsp:nvSpPr>
        <dsp:cNvPr id="0" name=""/>
        <dsp:cNvSpPr/>
      </dsp:nvSpPr>
      <dsp:spPr>
        <a:xfrm>
          <a:off x="4569904" y="1444471"/>
          <a:ext cx="927106" cy="112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846"/>
              </a:lnTo>
              <a:lnTo>
                <a:pt x="927106" y="973846"/>
              </a:lnTo>
              <a:lnTo>
                <a:pt x="927106" y="1120357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1B660-304A-0C45-8362-25E82F2E7D1A}">
      <dsp:nvSpPr>
        <dsp:cNvPr id="0" name=""/>
        <dsp:cNvSpPr/>
      </dsp:nvSpPr>
      <dsp:spPr>
        <a:xfrm>
          <a:off x="1888801" y="1504114"/>
          <a:ext cx="1268828" cy="4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30"/>
              </a:lnTo>
              <a:lnTo>
                <a:pt x="1268828" y="290230"/>
              </a:lnTo>
              <a:lnTo>
                <a:pt x="1268828" y="436741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C68D4-94F4-744A-A03B-1EB6E5866716}">
      <dsp:nvSpPr>
        <dsp:cNvPr id="0" name=""/>
        <dsp:cNvSpPr/>
      </dsp:nvSpPr>
      <dsp:spPr>
        <a:xfrm>
          <a:off x="1173855" y="2970523"/>
          <a:ext cx="1550687" cy="472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153"/>
              </a:lnTo>
              <a:lnTo>
                <a:pt x="1550687" y="326153"/>
              </a:lnTo>
              <a:lnTo>
                <a:pt x="1550687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BCF91-5994-2044-81BC-E029013DA0AA}">
      <dsp:nvSpPr>
        <dsp:cNvPr id="0" name=""/>
        <dsp:cNvSpPr/>
      </dsp:nvSpPr>
      <dsp:spPr>
        <a:xfrm>
          <a:off x="791567" y="2970523"/>
          <a:ext cx="382288" cy="472664"/>
        </a:xfrm>
        <a:custGeom>
          <a:avLst/>
          <a:gdLst/>
          <a:ahLst/>
          <a:cxnLst/>
          <a:rect l="0" t="0" r="0" b="0"/>
          <a:pathLst>
            <a:path>
              <a:moveTo>
                <a:pt x="382288" y="0"/>
              </a:moveTo>
              <a:lnTo>
                <a:pt x="382288" y="326153"/>
              </a:lnTo>
              <a:lnTo>
                <a:pt x="0" y="326153"/>
              </a:lnTo>
              <a:lnTo>
                <a:pt x="0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5EAC-EF1F-0A41-A139-8A007967E6A7}">
      <dsp:nvSpPr>
        <dsp:cNvPr id="0" name=""/>
        <dsp:cNvSpPr/>
      </dsp:nvSpPr>
      <dsp:spPr>
        <a:xfrm>
          <a:off x="1173855" y="1504114"/>
          <a:ext cx="714946" cy="462139"/>
        </a:xfrm>
        <a:custGeom>
          <a:avLst/>
          <a:gdLst/>
          <a:ahLst/>
          <a:cxnLst/>
          <a:rect l="0" t="0" r="0" b="0"/>
          <a:pathLst>
            <a:path>
              <a:moveTo>
                <a:pt x="714946" y="0"/>
              </a:moveTo>
              <a:lnTo>
                <a:pt x="714946" y="315628"/>
              </a:lnTo>
              <a:lnTo>
                <a:pt x="0" y="315628"/>
              </a:lnTo>
              <a:lnTo>
                <a:pt x="0" y="462139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FE5D2-DC51-E14D-8544-A3E28AE58614}">
      <dsp:nvSpPr>
        <dsp:cNvPr id="0" name=""/>
        <dsp:cNvSpPr/>
      </dsp:nvSpPr>
      <dsp:spPr>
        <a:xfrm>
          <a:off x="990519" y="399921"/>
          <a:ext cx="1796565" cy="110419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F00F8-6A67-5C4B-9E84-0DC5D6ECE23B}">
      <dsp:nvSpPr>
        <dsp:cNvPr id="0" name=""/>
        <dsp:cNvSpPr/>
      </dsp:nvSpPr>
      <dsp:spPr>
        <a:xfrm>
          <a:off x="1166244" y="566860"/>
          <a:ext cx="1796565" cy="1104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U.S. Department of Labor, Employment &amp; Training Administration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(National)</a:t>
          </a:r>
        </a:p>
      </dsp:txBody>
      <dsp:txXfrm>
        <a:off x="1198585" y="599201"/>
        <a:ext cx="1731883" cy="1039511"/>
      </dsp:txXfrm>
    </dsp:sp>
    <dsp:sp modelId="{783A5137-820A-D847-B8CC-B414AB8AF267}">
      <dsp:nvSpPr>
        <dsp:cNvPr id="0" name=""/>
        <dsp:cNvSpPr/>
      </dsp:nvSpPr>
      <dsp:spPr>
        <a:xfrm>
          <a:off x="383092" y="1966254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0DDCC-9308-574D-9786-08EE1640B632}">
      <dsp:nvSpPr>
        <dsp:cNvPr id="0" name=""/>
        <dsp:cNvSpPr/>
      </dsp:nvSpPr>
      <dsp:spPr>
        <a:xfrm>
          <a:off x="558817" y="2133193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Jobs for the Future</a:t>
          </a:r>
        </a:p>
      </dsp:txBody>
      <dsp:txXfrm>
        <a:off x="588231" y="2162607"/>
        <a:ext cx="1522697" cy="945440"/>
      </dsp:txXfrm>
    </dsp:sp>
    <dsp:sp modelId="{D841183A-AE99-E34F-AEEC-BFDDDA6B149E}">
      <dsp:nvSpPr>
        <dsp:cNvPr id="0" name=""/>
        <dsp:cNvSpPr/>
      </dsp:nvSpPr>
      <dsp:spPr>
        <a:xfrm>
          <a:off x="804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79194-4F51-174B-9273-E67853468299}">
      <dsp:nvSpPr>
        <dsp:cNvPr id="0" name=""/>
        <dsp:cNvSpPr/>
      </dsp:nvSpPr>
      <dsp:spPr>
        <a:xfrm>
          <a:off x="176529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Maher &amp; Maher </a:t>
          </a:r>
        </a:p>
      </dsp:txBody>
      <dsp:txXfrm>
        <a:off x="205943" y="3639540"/>
        <a:ext cx="1522697" cy="945440"/>
      </dsp:txXfrm>
    </dsp:sp>
    <dsp:sp modelId="{58E25500-82D6-5146-A221-84A9B541C842}">
      <dsp:nvSpPr>
        <dsp:cNvPr id="0" name=""/>
        <dsp:cNvSpPr/>
      </dsp:nvSpPr>
      <dsp:spPr>
        <a:xfrm>
          <a:off x="1933780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8EF98-5A7C-8443-99AC-2F342BF4CC08}">
      <dsp:nvSpPr>
        <dsp:cNvPr id="0" name=""/>
        <dsp:cNvSpPr/>
      </dsp:nvSpPr>
      <dsp:spPr>
        <a:xfrm>
          <a:off x="2109505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American Association of Community Colleges</a:t>
          </a:r>
        </a:p>
      </dsp:txBody>
      <dsp:txXfrm>
        <a:off x="2138919" y="3639540"/>
        <a:ext cx="1522697" cy="945440"/>
      </dsp:txXfrm>
    </dsp:sp>
    <dsp:sp modelId="{646F3537-73EB-B949-918D-3B7B930AA6F5}">
      <dsp:nvSpPr>
        <dsp:cNvPr id="0" name=""/>
        <dsp:cNvSpPr/>
      </dsp:nvSpPr>
      <dsp:spPr>
        <a:xfrm>
          <a:off x="2366867" y="1940856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ED845-19D1-E94E-8929-4CD240F70DCF}">
      <dsp:nvSpPr>
        <dsp:cNvPr id="0" name=""/>
        <dsp:cNvSpPr/>
      </dsp:nvSpPr>
      <dsp:spPr>
        <a:xfrm>
          <a:off x="2542592" y="2107795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CalState/Merlot</a:t>
          </a:r>
        </a:p>
      </dsp:txBody>
      <dsp:txXfrm>
        <a:off x="2572006" y="2137209"/>
        <a:ext cx="1522697" cy="945440"/>
      </dsp:txXfrm>
    </dsp:sp>
    <dsp:sp modelId="{EF2F118D-C820-304A-83D6-27A1A959A5FB}">
      <dsp:nvSpPr>
        <dsp:cNvPr id="0" name=""/>
        <dsp:cNvSpPr/>
      </dsp:nvSpPr>
      <dsp:spPr>
        <a:xfrm>
          <a:off x="3779141" y="440202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405E2-5814-1346-B374-16BF34682930}">
      <dsp:nvSpPr>
        <dsp:cNvPr id="0" name=""/>
        <dsp:cNvSpPr/>
      </dsp:nvSpPr>
      <dsp:spPr>
        <a:xfrm>
          <a:off x="3954866" y="607141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U.S. National Science Foundation</a:t>
          </a:r>
        </a:p>
      </dsp:txBody>
      <dsp:txXfrm>
        <a:off x="3984280" y="636555"/>
        <a:ext cx="1522697" cy="945440"/>
      </dsp:txXfrm>
    </dsp:sp>
    <dsp:sp modelId="{BC6575E1-2812-5C43-951F-E9EB66CF75F5}">
      <dsp:nvSpPr>
        <dsp:cNvPr id="0" name=""/>
        <dsp:cNvSpPr/>
      </dsp:nvSpPr>
      <dsp:spPr>
        <a:xfrm>
          <a:off x="4706247" y="2564828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7BB9B-4AAD-8940-806B-57018B5F9E40}">
      <dsp:nvSpPr>
        <dsp:cNvPr id="0" name=""/>
        <dsp:cNvSpPr/>
      </dsp:nvSpPr>
      <dsp:spPr>
        <a:xfrm>
          <a:off x="4881973" y="2731767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ATE Centers</a:t>
          </a:r>
        </a:p>
      </dsp:txBody>
      <dsp:txXfrm>
        <a:off x="4911387" y="2761181"/>
        <a:ext cx="1522697" cy="945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29B08-E494-4F5B-B622-CA5419794AEB}">
      <dsp:nvSpPr>
        <dsp:cNvPr id="0" name=""/>
        <dsp:cNvSpPr/>
      </dsp:nvSpPr>
      <dsp:spPr>
        <a:xfrm>
          <a:off x="3320066" y="-25163"/>
          <a:ext cx="1510393" cy="142762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Industry-Recognized</a:t>
          </a:r>
        </a:p>
      </dsp:txBody>
      <dsp:txXfrm>
        <a:off x="3541258" y="183907"/>
        <a:ext cx="1068009" cy="1009481"/>
      </dsp:txXfrm>
    </dsp:sp>
    <dsp:sp modelId="{A2C29CDE-2389-44E8-9C93-772A66157FBB}">
      <dsp:nvSpPr>
        <dsp:cNvPr id="0" name=""/>
        <dsp:cNvSpPr/>
      </dsp:nvSpPr>
      <dsp:spPr>
        <a:xfrm rot="2700000">
          <a:off x="4636377" y="1169998"/>
          <a:ext cx="288020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649031" y="1228958"/>
        <a:ext cx="201614" cy="268526"/>
      </dsp:txXfrm>
    </dsp:sp>
    <dsp:sp modelId="{7CD565FC-EDA6-44F7-9143-20548B15E596}">
      <dsp:nvSpPr>
        <dsp:cNvPr id="0" name=""/>
        <dsp:cNvSpPr/>
      </dsp:nvSpPr>
      <dsp:spPr>
        <a:xfrm>
          <a:off x="4742385" y="1405616"/>
          <a:ext cx="1484204" cy="138451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Portable</a:t>
          </a:r>
        </a:p>
      </dsp:txBody>
      <dsp:txXfrm>
        <a:off x="4959742" y="1608373"/>
        <a:ext cx="1049490" cy="978997"/>
      </dsp:txXfrm>
    </dsp:sp>
    <dsp:sp modelId="{C659A17D-4E82-44FF-9D6E-35825698289D}">
      <dsp:nvSpPr>
        <dsp:cNvPr id="0" name=""/>
        <dsp:cNvSpPr/>
      </dsp:nvSpPr>
      <dsp:spPr>
        <a:xfrm rot="8100000">
          <a:off x="4604983" y="2590885"/>
          <a:ext cx="325438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688316" y="2645876"/>
        <a:ext cx="227807" cy="268526"/>
      </dsp:txXfrm>
    </dsp:sp>
    <dsp:sp modelId="{1B7C143C-BBF0-4B72-8FF5-C69CC3C8361E}">
      <dsp:nvSpPr>
        <dsp:cNvPr id="0" name=""/>
        <dsp:cNvSpPr/>
      </dsp:nvSpPr>
      <dsp:spPr>
        <a:xfrm>
          <a:off x="3412234" y="2844067"/>
          <a:ext cx="1326058" cy="132605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Stackable</a:t>
          </a:r>
        </a:p>
      </dsp:txBody>
      <dsp:txXfrm>
        <a:off x="3606431" y="3038264"/>
        <a:ext cx="937664" cy="937664"/>
      </dsp:txXfrm>
    </dsp:sp>
    <dsp:sp modelId="{3132E83F-A698-464A-983F-15447A248932}">
      <dsp:nvSpPr>
        <dsp:cNvPr id="0" name=""/>
        <dsp:cNvSpPr/>
      </dsp:nvSpPr>
      <dsp:spPr>
        <a:xfrm rot="13500000">
          <a:off x="3200999" y="2585785"/>
          <a:ext cx="353449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3291506" y="2712783"/>
        <a:ext cx="247414" cy="268526"/>
      </dsp:txXfrm>
    </dsp:sp>
    <dsp:sp modelId="{2C44C0DC-64A9-462B-9B39-FB56EA2E396F}">
      <dsp:nvSpPr>
        <dsp:cNvPr id="0" name=""/>
        <dsp:cNvSpPr/>
      </dsp:nvSpPr>
      <dsp:spPr>
        <a:xfrm>
          <a:off x="2003009" y="1434842"/>
          <a:ext cx="1326058" cy="132605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Accredited</a:t>
          </a:r>
        </a:p>
      </dsp:txBody>
      <dsp:txXfrm>
        <a:off x="2197206" y="1629039"/>
        <a:ext cx="937664" cy="937664"/>
      </dsp:txXfrm>
    </dsp:sp>
    <dsp:sp modelId="{70B8D3BF-0796-434C-B926-B8DB5ADBAD92}">
      <dsp:nvSpPr>
        <dsp:cNvPr id="0" name=""/>
        <dsp:cNvSpPr/>
      </dsp:nvSpPr>
      <dsp:spPr>
        <a:xfrm rot="18900000">
          <a:off x="3181350" y="1200773"/>
          <a:ext cx="316031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195234" y="1323802"/>
        <a:ext cx="221222" cy="268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EF384E7-3149-427F-97D2-6CECA1A70302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8C32A8EB-9A68-499C-9CE0-70D092CAC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9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521C267-C851-49F1-98E4-5046A542CD27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89963435-CF12-4FD2-8142-C5E7E8558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1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77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7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24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36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0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0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0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0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0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87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1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89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71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86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2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3200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99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44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86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49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26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98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2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2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2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27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37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6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0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aaccct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0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4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1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22B-0B57-4ED4-BC99-4F9E17D9A3B6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A5B1-94EF-49B5-BFE3-FFFF4562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aaccct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/>
        </p:nvCxnSpPr>
        <p:spPr>
          <a:xfrm>
            <a:off x="457200" y="1030288"/>
            <a:ext cx="8229600" cy="0"/>
          </a:xfrm>
          <a:prstGeom prst="line">
            <a:avLst/>
          </a:prstGeom>
          <a:ln cap="rnd" cmpd="sng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txBody>
          <a:bodyPr>
            <a:normAutofit/>
          </a:bodyPr>
          <a:lstStyle>
            <a:lvl1pPr algn="l">
              <a:defRPr sz="3600" b="0" cap="none" spc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54563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468313" indent="-285750">
              <a:buFont typeface="Arial" pitchFamily="34" charset="0"/>
              <a:buChar char="•"/>
              <a:defRPr sz="2400">
                <a:latin typeface="+mn-lt"/>
              </a:defRPr>
            </a:lvl2pPr>
            <a:lvl3pPr marL="909638" indent="-228600">
              <a:defRPr sz="2000">
                <a:latin typeface="+mn-lt"/>
              </a:defRPr>
            </a:lvl3pPr>
            <a:lvl4pPr marL="1382713" indent="-228600">
              <a:defRPr sz="1800">
                <a:latin typeface="+mn-lt"/>
              </a:defRPr>
            </a:lvl4pPr>
            <a:lvl5pPr marL="1825625" indent="-228600"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04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38400"/>
            <a:ext cx="7315200" cy="1500187"/>
          </a:xfrm>
        </p:spPr>
        <p:txBody>
          <a:bodyPr anchor="ctr"/>
          <a:lstStyle>
            <a:lvl1pPr marL="0" indent="0" algn="r">
              <a:buNone/>
              <a:defRPr sz="36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taaccct_banner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 rot="16200000">
            <a:off x="-3056950" y="3056951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body" idx="10"/>
          </p:nvPr>
        </p:nvSpPr>
        <p:spPr>
          <a:xfrm>
            <a:off x="914401" y="4824413"/>
            <a:ext cx="7315200" cy="1500187"/>
          </a:xfrm>
        </p:spPr>
        <p:txBody>
          <a:bodyPr anchor="ctr"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Sharon Leu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Workforce Analyst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Division of Strategic Investments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 Office of Workforce Investments</a:t>
            </a:r>
          </a:p>
        </p:txBody>
      </p:sp>
    </p:spTree>
    <p:extLst>
      <p:ext uri="{BB962C8B-B14F-4D97-AF65-F5344CB8AC3E}">
        <p14:creationId xmlns:p14="http://schemas.microsoft.com/office/powerpoint/2010/main" val="250866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7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8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2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7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5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121397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taaccct@dol.gov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28800"/>
          </a:xfrm>
        </p:spPr>
        <p:txBody>
          <a:bodyPr>
            <a:normAutofit/>
          </a:bodyPr>
          <a:lstStyle/>
          <a:p>
            <a:r>
              <a:rPr lang="en-US" i="1" dirty="0"/>
              <a:t>TAACCCT Performance Reporting</a:t>
            </a:r>
            <a:br>
              <a:rPr lang="en-US" i="1" dirty="0"/>
            </a:br>
            <a:r>
              <a:rPr lang="en-US" i="1" dirty="0"/>
              <a:t>Q&amp;A</a:t>
            </a:r>
            <a:endParaRPr lang="en-US" sz="2700" b="0" i="1" dirty="0">
              <a:latin typeface="Franklin Gothic Medium" panose="020B0603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76800" y="5715000"/>
            <a:ext cx="3352800" cy="45720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>
              <a:spcBef>
                <a:spcPts val="0"/>
              </a:spcBef>
            </a:pPr>
            <a:endParaRPr lang="en-US" sz="1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53000" y="6019800"/>
            <a:ext cx="3581400" cy="533400"/>
          </a:xfrm>
          <a:prstGeom prst="rect">
            <a:avLst/>
          </a:prstGeom>
        </p:spPr>
        <p:txBody>
          <a:bodyPr tIns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June 15,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343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U.S. Department of Labor</a:t>
            </a:r>
          </a:p>
          <a:p>
            <a:r>
              <a:rPr lang="en-US" dirty="0"/>
              <a:t>Employment &amp; Training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304023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976"/>
            <a:ext cx="12725001" cy="92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8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976"/>
            <a:ext cx="12097847" cy="88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0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976"/>
            <a:ext cx="12725001" cy="92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7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Question 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If not placed in employment in the first quarter after exit, are participants ineligible to be counted as employed if hired after that first quarter?</a:t>
            </a:r>
          </a:p>
        </p:txBody>
      </p:sp>
    </p:spTree>
    <p:extLst>
      <p:ext uri="{BB962C8B-B14F-4D97-AF65-F5344CB8AC3E}">
        <p14:creationId xmlns:p14="http://schemas.microsoft.com/office/powerpoint/2010/main" val="39867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Question #6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What if a student is in a paid internship during their last semester then continues with same employer?</a:t>
            </a:r>
          </a:p>
        </p:txBody>
      </p:sp>
    </p:spTree>
    <p:extLst>
      <p:ext uri="{BB962C8B-B14F-4D97-AF65-F5344CB8AC3E}">
        <p14:creationId xmlns:p14="http://schemas.microsoft.com/office/powerpoint/2010/main" val="797731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Question #7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For B10 does the incumbent employment need to be in a program-related job, and the wage increase as well in the program related employment? </a:t>
            </a:r>
          </a:p>
        </p:txBody>
      </p:sp>
    </p:spTree>
    <p:extLst>
      <p:ext uri="{BB962C8B-B14F-4D97-AF65-F5344CB8AC3E}">
        <p14:creationId xmlns:p14="http://schemas.microsoft.com/office/powerpoint/2010/main" val="145027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Question #8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Does it count as employment for a non-profit organization volunteer? Such as Habitat for Humanity office worker</a:t>
            </a:r>
          </a:p>
        </p:txBody>
      </p:sp>
    </p:spTree>
    <p:extLst>
      <p:ext uri="{BB962C8B-B14F-4D97-AF65-F5344CB8AC3E}">
        <p14:creationId xmlns:p14="http://schemas.microsoft.com/office/powerpoint/2010/main" val="3797936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Question #9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Please provide more information and go over once again how to track completers if we are using the six-month extension of program activities.</a:t>
            </a:r>
          </a:p>
        </p:txBody>
      </p:sp>
    </p:spTree>
    <p:extLst>
      <p:ext uri="{BB962C8B-B14F-4D97-AF65-F5344CB8AC3E}">
        <p14:creationId xmlns:p14="http://schemas.microsoft.com/office/powerpoint/2010/main" val="2858016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A: For those operating on traditional semester schedule: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524001"/>
            <a:ext cx="8229600" cy="5333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Certain outcomes may not be relevant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1773"/>
              </p:ext>
            </p:extLst>
          </p:nvPr>
        </p:nvGraphicFramePr>
        <p:xfrm>
          <a:off x="533400" y="2286003"/>
          <a:ext cx="7848602" cy="4447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7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5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0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07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08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52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88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80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07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07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67391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Closeout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Outcome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Oct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Nov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Dec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Jan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Feb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Mar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Apr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May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Jun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Jul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Aug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Sep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Oct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Nov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Dec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B1  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(participants)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8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B2/B2a (completers)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B3 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(retained)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B4 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(retained in other)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B5/B5a 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(credits)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B6/B6a/B6b/B6c (credentials)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B7 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(further education)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  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B8 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(employment)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 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B9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(emp retention)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B10 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(wage increase)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02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*incumbent workers only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168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Industry-Recognized Credentials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You Need to Know for Reporting Purposes</a:t>
            </a:r>
          </a:p>
        </p:txBody>
      </p:sp>
    </p:spTree>
    <p:extLst>
      <p:ext uri="{BB962C8B-B14F-4D97-AF65-F5344CB8AC3E}">
        <p14:creationId xmlns:p14="http://schemas.microsoft.com/office/powerpoint/2010/main" val="417434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274638"/>
            <a:ext cx="5245098" cy="703544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TAACCCT Learning Network at a Glance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68410007"/>
              </p:ext>
            </p:extLst>
          </p:nvPr>
        </p:nvGraphicFramePr>
        <p:xfrm>
          <a:off x="342900" y="1181100"/>
          <a:ext cx="65913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934200" y="1803400"/>
            <a:ext cx="1739899" cy="4178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Other Non-Federal Providers of TA and Resources for  TAACCCT Grantees: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Creative Commons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CAST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The Transformative Change Initiative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059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>
            <a:normAutofit/>
          </a:bodyPr>
          <a:lstStyle/>
          <a:p>
            <a:pPr marL="0" indent="0"/>
            <a:r>
              <a:rPr lang="en-US" sz="3200" i="1" dirty="0"/>
              <a:t>QUESTIONS TO ASK YOURSELF: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Do the credentials satisfy the definition as set forward in the OMB package, specifically,  are they “industry-recognized?” 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Are the specific types of credentials referenced in the OMB package awarded, specifically, certificates and/or degrees?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020762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Can I Count My Credentials For Reporting Purposes?</a:t>
            </a:r>
          </a:p>
        </p:txBody>
      </p:sp>
    </p:spTree>
    <p:extLst>
      <p:ext uri="{BB962C8B-B14F-4D97-AF65-F5344CB8AC3E}">
        <p14:creationId xmlns:p14="http://schemas.microsoft.com/office/powerpoint/2010/main" val="349612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1. TEGL 15-10</a:t>
            </a:r>
            <a:endParaRPr lang="en-US" sz="5400" i="1" dirty="0"/>
          </a:p>
          <a:p>
            <a:pPr algn="ctr"/>
            <a:r>
              <a:rPr lang="en-US" sz="5400" dirty="0"/>
              <a:t>2. Attachment 2</a:t>
            </a:r>
          </a:p>
          <a:p>
            <a:pPr algn="ctr"/>
            <a:r>
              <a:rPr lang="en-US" sz="5400" dirty="0"/>
              <a:t>3. OMB Reporting Package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020762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772448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510"/>
            <a:ext cx="8763000" cy="102076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Question #1:  </a:t>
            </a:r>
            <a:r>
              <a:rPr lang="en-US" sz="3000" dirty="0"/>
              <a:t>Does it </a:t>
            </a:r>
            <a:r>
              <a:rPr lang="en-US" sz="3000" dirty="0">
                <a:solidFill>
                  <a:srgbClr val="FF0000"/>
                </a:solidFill>
              </a:rPr>
              <a:t>meet the definition </a:t>
            </a:r>
            <a:r>
              <a:rPr lang="en-US" sz="3000" dirty="0"/>
              <a:t>of an acceptable credential?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991682"/>
              </p:ext>
            </p:extLst>
          </p:nvPr>
        </p:nvGraphicFramePr>
        <p:xfrm>
          <a:off x="457200" y="1828800"/>
          <a:ext cx="8229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1263134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Four Components of Career-Enhancing Credentials</a:t>
            </a:r>
          </a:p>
        </p:txBody>
      </p:sp>
    </p:spTree>
    <p:extLst>
      <p:ext uri="{BB962C8B-B14F-4D97-AF65-F5344CB8AC3E}">
        <p14:creationId xmlns:p14="http://schemas.microsoft.com/office/powerpoint/2010/main" val="3901687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FF0000"/>
                </a:solidFill>
              </a:rPr>
              <a:t>Developed, offered or recognized by industry association or accepted by companies for purposes of hiring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FF0000"/>
                </a:solidFill>
              </a:rPr>
              <a:t>Also:</a:t>
            </a:r>
          </a:p>
          <a:p>
            <a:pPr marL="1023938" lvl="2" indent="-457200"/>
            <a:r>
              <a:rPr lang="en-US" sz="2800" i="1" dirty="0"/>
              <a:t>Portable</a:t>
            </a:r>
          </a:p>
          <a:p>
            <a:pPr marL="1023938" lvl="2" indent="-457200"/>
            <a:r>
              <a:rPr lang="en-US" sz="2800" i="1" dirty="0"/>
              <a:t>Stackable</a:t>
            </a:r>
          </a:p>
          <a:p>
            <a:pPr marL="1023938" lvl="2" indent="-457200"/>
            <a:r>
              <a:rPr lang="en-US" sz="2800" i="1" dirty="0"/>
              <a:t>Accredited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020762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“Industry-Recognized”</a:t>
            </a:r>
          </a:p>
        </p:txBody>
      </p:sp>
    </p:spTree>
    <p:extLst>
      <p:ext uri="{BB962C8B-B14F-4D97-AF65-F5344CB8AC3E}">
        <p14:creationId xmlns:p14="http://schemas.microsoft.com/office/powerpoint/2010/main" val="298720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06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i="1" dirty="0"/>
              <a:t>OMB package Annual Performance Report form and instructions reference </a:t>
            </a:r>
            <a:r>
              <a:rPr lang="en-US" sz="4000" i="1" u="sng" dirty="0">
                <a:solidFill>
                  <a:srgbClr val="FF0000"/>
                </a:solidFill>
              </a:rPr>
              <a:t>two</a:t>
            </a:r>
            <a:r>
              <a:rPr lang="en-US" sz="4000" i="1" dirty="0"/>
              <a:t> types of credentials (educational credentials)</a:t>
            </a:r>
          </a:p>
          <a:p>
            <a:pPr marL="1023938" lvl="2" indent="-457200"/>
            <a:r>
              <a:rPr lang="en-US" sz="3200" i="1" dirty="0"/>
              <a:t>Certificates</a:t>
            </a:r>
          </a:p>
          <a:p>
            <a:pPr marL="1023938" lvl="2" indent="-457200"/>
            <a:r>
              <a:rPr lang="en-US" sz="3200" i="1" dirty="0"/>
              <a:t>Degrees</a:t>
            </a:r>
          </a:p>
          <a:p>
            <a:pPr marL="1023938" lvl="2" indent="-457200"/>
            <a:endParaRPr lang="en-US" i="1" dirty="0"/>
          </a:p>
          <a:p>
            <a:pPr marL="1023938" lvl="2" indent="-457200"/>
            <a:endParaRPr lang="en-US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02076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Question #2:  </a:t>
            </a:r>
            <a:r>
              <a:rPr lang="en-US" sz="3000" dirty="0"/>
              <a:t>Am I awarding the type(s) referenced?</a:t>
            </a:r>
          </a:p>
        </p:txBody>
      </p:sp>
    </p:spTree>
    <p:extLst>
      <p:ext uri="{BB962C8B-B14F-4D97-AF65-F5344CB8AC3E}">
        <p14:creationId xmlns:p14="http://schemas.microsoft.com/office/powerpoint/2010/main" val="3825337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06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Relevant outcome categories on the Annual Performance Report</a:t>
            </a:r>
          </a:p>
          <a:p>
            <a:pPr marL="1023938" lvl="2" indent="-457200"/>
            <a:r>
              <a:rPr lang="en-US" sz="2800" i="1" dirty="0"/>
              <a:t>Certificates/Degrees awards </a:t>
            </a:r>
          </a:p>
          <a:p>
            <a:pPr marL="1497013" lvl="3" indent="-457200"/>
            <a:r>
              <a:rPr lang="en-US" sz="2400" i="1" dirty="0"/>
              <a:t>B6</a:t>
            </a:r>
          </a:p>
          <a:p>
            <a:pPr marL="1497013" lvl="3" indent="-457200"/>
            <a:r>
              <a:rPr lang="en-US" sz="2400" i="1" dirty="0"/>
              <a:t>B6a</a:t>
            </a:r>
          </a:p>
          <a:p>
            <a:pPr marL="1497013" lvl="3" indent="-457200"/>
            <a:r>
              <a:rPr lang="en-US" sz="2400" i="1" dirty="0"/>
              <a:t>B6b</a:t>
            </a:r>
          </a:p>
          <a:p>
            <a:pPr marL="1497013" lvl="3" indent="-457200"/>
            <a:r>
              <a:rPr lang="en-US" sz="2400" i="1" dirty="0"/>
              <a:t>B6c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020762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Where Does this Matter in the APR?</a:t>
            </a:r>
          </a:p>
        </p:txBody>
      </p:sp>
    </p:spTree>
    <p:extLst>
      <p:ext uri="{BB962C8B-B14F-4D97-AF65-F5344CB8AC3E}">
        <p14:creationId xmlns:p14="http://schemas.microsoft.com/office/powerpoint/2010/main" val="547153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510"/>
            <a:ext cx="8763000" cy="1020762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Putting the two questions together:  Does it </a:t>
            </a:r>
            <a:r>
              <a:rPr lang="en-US" sz="2400" dirty="0">
                <a:solidFill>
                  <a:schemeClr val="tx1"/>
                </a:solidFill>
              </a:rPr>
              <a:t>meet the definition </a:t>
            </a:r>
            <a:r>
              <a:rPr lang="en-US" sz="2400" dirty="0"/>
              <a:t>of an acceptable credential (#1) </a:t>
            </a:r>
            <a:r>
              <a:rPr lang="en-US" sz="2400" b="1" u="sng" dirty="0"/>
              <a:t>and</a:t>
            </a:r>
            <a:r>
              <a:rPr lang="en-US" sz="2400" dirty="0"/>
              <a:t> is it an acceptable type (#2)? </a:t>
            </a:r>
          </a:p>
        </p:txBody>
      </p:sp>
      <p:sp>
        <p:nvSpPr>
          <p:cNvPr id="4" name="Oval 3"/>
          <p:cNvSpPr/>
          <p:nvPr/>
        </p:nvSpPr>
        <p:spPr>
          <a:xfrm>
            <a:off x="2057400" y="1143000"/>
            <a:ext cx="4876800" cy="4680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06371" y="2514600"/>
            <a:ext cx="2590800" cy="2362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OMB Package</a:t>
            </a:r>
          </a:p>
          <a:p>
            <a:pPr algn="ctr"/>
            <a:endParaRPr lang="en-US" sz="2400" b="1" dirty="0"/>
          </a:p>
          <a:p>
            <a:pPr algn="ctr"/>
            <a:r>
              <a:rPr lang="en-US" b="1" i="1" dirty="0"/>
              <a:t>Certificates</a:t>
            </a:r>
          </a:p>
          <a:p>
            <a:pPr algn="ctr"/>
            <a:endParaRPr lang="en-US" b="1" i="1" dirty="0"/>
          </a:p>
          <a:p>
            <a:pPr algn="ctr"/>
            <a:r>
              <a:rPr lang="en-US" b="1" i="1" dirty="0"/>
              <a:t>Degrees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2614" y="1851354"/>
            <a:ext cx="421158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TEGL 15-10 &amp; Attachment 2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i="1" dirty="0">
                <a:solidFill>
                  <a:schemeClr val="bg1"/>
                </a:solidFill>
              </a:rPr>
              <a:t>Licenses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                 </a:t>
            </a:r>
            <a:r>
              <a:rPr lang="en-US" sz="2000" b="1" i="1" dirty="0">
                <a:solidFill>
                  <a:schemeClr val="bg1"/>
                </a:solidFill>
              </a:rPr>
              <a:t>Certifications</a:t>
            </a:r>
          </a:p>
        </p:txBody>
      </p:sp>
    </p:spTree>
    <p:extLst>
      <p:ext uri="{BB962C8B-B14F-4D97-AF65-F5344CB8AC3E}">
        <p14:creationId xmlns:p14="http://schemas.microsoft.com/office/powerpoint/2010/main" val="3556266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06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Examples:  </a:t>
            </a:r>
            <a:r>
              <a:rPr lang="en-US" dirty="0"/>
              <a:t>licenses, certifications,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/>
              <a:t>Use the Additional Comments section of the APR to report the progress</a:t>
            </a:r>
          </a:p>
          <a:p>
            <a:pPr marL="1023938" lvl="2" indent="-457200"/>
            <a:r>
              <a:rPr lang="en-US" sz="2800" i="1" dirty="0"/>
              <a:t>Required:  If you have included a target</a:t>
            </a:r>
          </a:p>
          <a:p>
            <a:pPr marL="1023938" lvl="2" indent="-457200"/>
            <a:r>
              <a:rPr lang="en-US" sz="2800" i="1" dirty="0"/>
              <a:t>Optional:  If you are enrolling participants in these types of programs of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02076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What About Other Types of Credentials that are not Certificates or Degrees?</a:t>
            </a:r>
          </a:p>
        </p:txBody>
      </p:sp>
    </p:spTree>
    <p:extLst>
      <p:ext uri="{BB962C8B-B14F-4D97-AF65-F5344CB8AC3E}">
        <p14:creationId xmlns:p14="http://schemas.microsoft.com/office/powerpoint/2010/main" val="733987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/>
              <a:t>Is it a career-enhancing </a:t>
            </a:r>
            <a:r>
              <a:rPr lang="en-US" sz="3600" i="1" dirty="0">
                <a:solidFill>
                  <a:srgbClr val="FF0000"/>
                </a:solidFill>
              </a:rPr>
              <a:t>certificate or degree?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/>
              <a:t>TEGL 15-10 specifies qualities these two types of acceptable credentials must have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/>
              <a:t>No master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FF0000"/>
                </a:solidFill>
              </a:rPr>
              <a:t>Document</a:t>
            </a:r>
            <a:r>
              <a:rPr lang="en-US" sz="3600" i="1" dirty="0"/>
              <a:t> how your credential satisfies the definition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02076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Summary: Can I Count This Credential?</a:t>
            </a:r>
          </a:p>
        </p:txBody>
      </p:sp>
    </p:spTree>
    <p:extLst>
      <p:ext uri="{BB962C8B-B14F-4D97-AF65-F5344CB8AC3E}">
        <p14:creationId xmlns:p14="http://schemas.microsoft.com/office/powerpoint/2010/main" val="1230412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lstead.kristen\AppData\Local\Microsoft\Windows\Temporary Internet Files\Content.IE5\H3TM7XWN\question_mark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781799" cy="397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990601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Questions?</a:t>
            </a:r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5921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up for the TAACCCT Weekly Digest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143000"/>
            <a:ext cx="5714192" cy="495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750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/>
              <a:t>Poll question:  </a:t>
            </a:r>
            <a:br>
              <a:rPr lang="en-US" dirty="0"/>
            </a:br>
            <a:r>
              <a:rPr lang="en-US" sz="3600" dirty="0"/>
              <a:t>Which performance-related topic would you like to see a short presentation on in a future monthly Webinar?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781800" cy="3124200"/>
          </a:xfrm>
        </p:spPr>
        <p:txBody>
          <a:bodyPr>
            <a:normAutofit/>
          </a:bodyPr>
          <a:lstStyle/>
          <a:p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Type your answer into the chat box.  Please choose the topic you would like to see a presentation on </a:t>
            </a:r>
            <a:r>
              <a:rPr lang="en-US" sz="2400" b="1" i="1" dirty="0">
                <a:solidFill>
                  <a:srgbClr val="FF0000"/>
                </a:solidFill>
              </a:rPr>
              <a:t>the most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even if you have more than one.</a:t>
            </a:r>
            <a:br>
              <a:rPr lang="en-US" sz="2400" i="1" dirty="0">
                <a:solidFill>
                  <a:schemeClr val="tx1"/>
                </a:solidFill>
              </a:rPr>
            </a:br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b="1" i="1" dirty="0">
                <a:solidFill>
                  <a:schemeClr val="tx1"/>
                </a:solidFill>
              </a:rPr>
              <a:t>BRYAN:  PLEASE SEE NOTE BELOW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406411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/>
              <a:t>Poll question:  </a:t>
            </a:r>
            <a:br>
              <a:rPr lang="en-US" dirty="0"/>
            </a:br>
            <a:r>
              <a:rPr lang="en-US" sz="2800" dirty="0"/>
              <a:t>When do you typically start entering your data after the APR becomes available for data entry? </a:t>
            </a:r>
            <a:br>
              <a:rPr lang="en-US" sz="2800" dirty="0"/>
            </a:br>
            <a:r>
              <a:rPr lang="en-US" sz="2800" dirty="0"/>
              <a:t>(there is no right or wrong answer)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781800" cy="312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Within the first week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2-3 weeks after the APR opens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Within the first month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Toward the end of the 45 day reporting period</a:t>
            </a:r>
          </a:p>
        </p:txBody>
      </p:sp>
    </p:spTree>
    <p:extLst>
      <p:ext uri="{BB962C8B-B14F-4D97-AF65-F5344CB8AC3E}">
        <p14:creationId xmlns:p14="http://schemas.microsoft.com/office/powerpoint/2010/main" val="487971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/>
              <a:t>Poll question:  </a:t>
            </a:r>
            <a:br>
              <a:rPr lang="en-US" dirty="0"/>
            </a:br>
            <a:r>
              <a:rPr lang="en-US" sz="2800" dirty="0"/>
              <a:t>Of the outcomes listed below, which do you have the most difficult time comprehending?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781800" cy="312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Participants enrolled (B1)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Participants completed training and/or retained in training (B2/B3/B4)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Participant employment outcomes (B8/B9)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An outcome not listed</a:t>
            </a:r>
          </a:p>
        </p:txBody>
      </p:sp>
    </p:spTree>
    <p:extLst>
      <p:ext uri="{BB962C8B-B14F-4D97-AF65-F5344CB8AC3E}">
        <p14:creationId xmlns:p14="http://schemas.microsoft.com/office/powerpoint/2010/main" val="2626448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/>
              <a:t>Poll question:  </a:t>
            </a:r>
            <a:br>
              <a:rPr lang="en-US" dirty="0"/>
            </a:br>
            <a:r>
              <a:rPr lang="en-US" sz="2800" dirty="0"/>
              <a:t>How many people at your institution are attending this Webinar in the room with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781800" cy="312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It’s just me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5 or more</a:t>
            </a:r>
          </a:p>
        </p:txBody>
      </p:sp>
    </p:spTree>
    <p:extLst>
      <p:ext uri="{BB962C8B-B14F-4D97-AF65-F5344CB8AC3E}">
        <p14:creationId xmlns:p14="http://schemas.microsoft.com/office/powerpoint/2010/main" val="3184895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/>
              <a:t>Poll question:  </a:t>
            </a:r>
            <a:br>
              <a:rPr lang="en-US" dirty="0"/>
            </a:br>
            <a:r>
              <a:rPr lang="en-US" sz="3600" dirty="0"/>
              <a:t>Who at your institution completes the Annual Performance Report?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781800" cy="312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The project manager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A project-dedicated data manager or analyst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An evaluator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A different person with a title not listed above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Several people work on different aspects of the APR</a:t>
            </a:r>
          </a:p>
          <a:p>
            <a:pPr marL="514350" indent="-514350">
              <a:buFont typeface="+mj-lt"/>
              <a:buAutoNum type="alphaUcPeriod"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89684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906963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4000" i="1" dirty="0">
                <a:solidFill>
                  <a:srgbClr val="FF0000"/>
                </a:solidFill>
              </a:rPr>
              <a:t>TAACCCT Employment Outcomes: </a:t>
            </a:r>
          </a:p>
          <a:p>
            <a:pPr marL="0" indent="0" algn="ctr"/>
            <a:r>
              <a:rPr lang="en-US" sz="4000" i="1" dirty="0">
                <a:solidFill>
                  <a:srgbClr val="FF0000"/>
                </a:solidFill>
              </a:rPr>
              <a:t>Alternative Strategies</a:t>
            </a:r>
          </a:p>
          <a:p>
            <a:pPr marL="0" indent="0" algn="ctr"/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4000" i="1" dirty="0"/>
              <a:t>June 30, 2016   2:00 pm EST</a:t>
            </a:r>
          </a:p>
          <a:p>
            <a:pPr marL="0" indent="0" algn="ctr"/>
            <a:endParaRPr lang="en-US" i="1" dirty="0"/>
          </a:p>
          <a:p>
            <a:pPr marL="0" indent="0" algn="ctr"/>
            <a:r>
              <a:rPr lang="en-US" sz="4000" i="1" dirty="0">
                <a:solidFill>
                  <a:srgbClr val="FF0000"/>
                </a:solidFill>
              </a:rPr>
              <a:t>Next Month’s TAACCCT Performance Reporting Q&amp;A </a:t>
            </a:r>
          </a:p>
          <a:p>
            <a:pPr marL="0" indent="0" algn="ctr"/>
            <a:r>
              <a:rPr lang="en-US" sz="4000" i="1" dirty="0"/>
              <a:t>July  27, 2016   4:00 pm EST</a:t>
            </a:r>
          </a:p>
          <a:p>
            <a:pPr marL="0" indent="0" algn="ctr"/>
            <a:endParaRPr lang="en-US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02076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UPCOMING WEBINARS</a:t>
            </a:r>
          </a:p>
        </p:txBody>
      </p:sp>
    </p:spTree>
    <p:extLst>
      <p:ext uri="{BB962C8B-B14F-4D97-AF65-F5344CB8AC3E}">
        <p14:creationId xmlns:p14="http://schemas.microsoft.com/office/powerpoint/2010/main" val="3915689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ctr"/>
            <a:endParaRPr lang="en-US" sz="4800" b="1" dirty="0"/>
          </a:p>
          <a:p>
            <a:pPr algn="ctr"/>
            <a:r>
              <a:rPr lang="en-US" sz="4800" b="1" dirty="0"/>
              <a:t>Send performance-related questions to the TAACCCT mailbox (</a:t>
            </a:r>
            <a:r>
              <a:rPr lang="en-US" sz="4800" b="1" dirty="0">
                <a:hlinkClick r:id="rId3"/>
              </a:rPr>
              <a:t>taaccct@dol.gov</a:t>
            </a:r>
            <a:r>
              <a:rPr lang="en-US" sz="4800" b="1" dirty="0"/>
              <a:t>)</a:t>
            </a:r>
          </a:p>
          <a:p>
            <a:pPr algn="ctr"/>
            <a:r>
              <a:rPr lang="en-US" sz="4800" dirty="0"/>
              <a:t>by </a:t>
            </a:r>
            <a:r>
              <a:rPr lang="en-US" sz="4800" dirty="0">
                <a:solidFill>
                  <a:srgbClr val="00B0F0"/>
                </a:solidFill>
              </a:rPr>
              <a:t>July 22, 2016</a:t>
            </a:r>
            <a:endParaRPr lang="en-US" sz="4800" b="1" dirty="0">
              <a:solidFill>
                <a:srgbClr val="00B0F0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4689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5146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15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 </a:t>
            </a:r>
          </a:p>
          <a:p>
            <a:pPr marL="0" indent="0" algn="ctr">
              <a:buNone/>
            </a:pPr>
            <a:r>
              <a:rPr lang="en-US" sz="15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attending!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874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7363"/>
          </a:xfrm>
        </p:spPr>
        <p:txBody>
          <a:bodyPr/>
          <a:lstStyle/>
          <a:p>
            <a:r>
              <a:rPr lang="en-US" sz="3600" dirty="0"/>
              <a:t>Cheryl Martin, Moderator</a:t>
            </a:r>
          </a:p>
          <a:p>
            <a:pPr lvl="1"/>
            <a:r>
              <a:rPr lang="en-US" dirty="0"/>
              <a:t>Program Manager, TAACCCT Grants</a:t>
            </a:r>
          </a:p>
          <a:p>
            <a:r>
              <a:rPr lang="en-US" sz="3600" dirty="0"/>
              <a:t>Kristen Milstead, Presenter</a:t>
            </a:r>
          </a:p>
          <a:p>
            <a:pPr lvl="1"/>
            <a:r>
              <a:rPr lang="en-US" dirty="0"/>
              <a:t>Staff Lead for Performance, TAACCCT Grants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7772400" cy="15001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FF0000"/>
                </a:solidFill>
              </a:rPr>
              <a:t>Questions from YOU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91457" y="35814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FF0000"/>
                </a:solidFill>
              </a:rPr>
              <a:t>Special Topic: Industry-Recognized Credentials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838200" y="152399"/>
            <a:ext cx="7772400" cy="1066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620486" y="42164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FF0000"/>
                </a:solidFill>
              </a:rPr>
              <a:t>Open Question Period (Limited)</a:t>
            </a:r>
          </a:p>
        </p:txBody>
      </p:sp>
    </p:spTree>
    <p:extLst>
      <p:ext uri="{BB962C8B-B14F-4D97-AF65-F5344CB8AC3E}">
        <p14:creationId xmlns:p14="http://schemas.microsoft.com/office/powerpoint/2010/main" val="188941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Question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49763"/>
          </a:xfrm>
        </p:spPr>
        <p:txBody>
          <a:bodyPr/>
          <a:lstStyle/>
          <a:p>
            <a:r>
              <a:rPr lang="en-US" dirty="0"/>
              <a:t>When we ask our FPO to re-open a previous APR to enter new or additional information, is this limited to employment follow-up only (B.8, B.9 and B.10) or may we modify all entries?</a:t>
            </a:r>
          </a:p>
        </p:txBody>
      </p:sp>
    </p:spTree>
    <p:extLst>
      <p:ext uri="{BB962C8B-B14F-4D97-AF65-F5344CB8AC3E}">
        <p14:creationId xmlns:p14="http://schemas.microsoft.com/office/powerpoint/2010/main" val="32267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Will the current year’s APR be unavailable until we submit the previous year’s?</a:t>
            </a:r>
          </a:p>
        </p:txBody>
      </p:sp>
    </p:spTree>
    <p:extLst>
      <p:ext uri="{BB962C8B-B14F-4D97-AF65-F5344CB8AC3E}">
        <p14:creationId xmlns:p14="http://schemas.microsoft.com/office/powerpoint/2010/main" val="369189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If someone becomes TAA-eligible during training, are we to report them as TAA-eligible in the grant year the TAA certification happened or the year they entered the program? This question is for both  C.9. and Section F.</a:t>
            </a:r>
          </a:p>
        </p:txBody>
      </p:sp>
    </p:spTree>
    <p:extLst>
      <p:ext uri="{BB962C8B-B14F-4D97-AF65-F5344CB8AC3E}">
        <p14:creationId xmlns:p14="http://schemas.microsoft.com/office/powerpoint/2010/main" val="226197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Question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Do employment/follow-up outcomes achieved in the 3rd and 4th quarters of the year count for that year's reporting or the following year?</a:t>
            </a:r>
          </a:p>
        </p:txBody>
      </p:sp>
    </p:spTree>
    <p:extLst>
      <p:ext uri="{BB962C8B-B14F-4D97-AF65-F5344CB8AC3E}">
        <p14:creationId xmlns:p14="http://schemas.microsoft.com/office/powerpoint/2010/main" val="12838972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118&quot;&gt;&lt;object type=&quot;3&quot; unique_id=&quot;10119&quot;&gt;&lt;property id=&quot;20148&quot; value=&quot;5&quot;/&gt;&lt;property id=&quot;20300&quot; value=&quot;Slide 1 - &amp;quot;TAACCCT Performance Reporting Q&amp;amp;A&amp;quot;&quot;/&gt;&lt;property id=&quot;20307&quot; value=&quot;282&quot;/&gt;&lt;/object&gt;&lt;object type=&quot;3&quot; unique_id=&quot;10120&quot;&gt;&lt;property id=&quot;20148&quot; value=&quot;5&quot;/&gt;&lt;property id=&quot;20300&quot; value=&quot;Slide 2 - &amp;quot;TAACCCT Learning Network at a Glance&amp;quot;&quot;/&gt;&lt;property id=&quot;20307&quot; value=&quot;471&quot;/&gt;&lt;/object&gt;&lt;object type=&quot;3&quot; unique_id=&quot;10121&quot;&gt;&lt;property id=&quot;20148&quot; value=&quot;5&quot;/&gt;&lt;property id=&quot;20300&quot; value=&quot;Slide 3 - &amp;quot;Sign up for the TAACCCT Weekly Digest&amp;quot;&quot;/&gt;&lt;property id=&quot;20307&quot; value=&quot;485&quot;/&gt;&lt;/object&gt;&lt;object type=&quot;3&quot; unique_id=&quot;10122&quot;&gt;&lt;property id=&quot;20148&quot; value=&quot;5&quot;/&gt;&lt;property id=&quot;20300&quot; value=&quot;Slide 4 - &amp;quot;Presenters&amp;quot;&quot;/&gt;&lt;property id=&quot;20307&quot; value=&quot;448&quot;/&gt;&lt;/object&gt;&lt;object type=&quot;3&quot; unique_id=&quot;10123&quot;&gt;&lt;property id=&quot;20148&quot; value=&quot;5&quot;/&gt;&lt;property id=&quot;20300&quot; value=&quot;Slide 5&quot;/&gt;&lt;property id=&quot;20307&quot; value=&quot;449&quot;/&gt;&lt;/object&gt;&lt;object type=&quot;3&quot; unique_id=&quot;10124&quot;&gt;&lt;property id=&quot;20148&quot; value=&quot;5&quot;/&gt;&lt;property id=&quot;20300&quot; value=&quot;Slide 6 - &amp;quot;Question #1&amp;quot;&quot;/&gt;&lt;property id=&quot;20307&quot; value=&quot;450&quot;/&gt;&lt;/object&gt;&lt;object type=&quot;3&quot; unique_id=&quot;10125&quot;&gt;&lt;property id=&quot;20148&quot; value=&quot;5&quot;/&gt;&lt;property id=&quot;20300&quot; value=&quot;Slide 7 - &amp;quot;Question #2&amp;quot;&quot;/&gt;&lt;property id=&quot;20307&quot; value=&quot;451&quot;/&gt;&lt;/object&gt;&lt;object type=&quot;3&quot; unique_id=&quot;10126&quot;&gt;&lt;property id=&quot;20148&quot; value=&quot;5&quot;/&gt;&lt;property id=&quot;20300&quot; value=&quot;Slide 8 - &amp;quot;Question #3&amp;quot;&quot;/&gt;&lt;property id=&quot;20307&quot; value=&quot;472&quot;/&gt;&lt;/object&gt;&lt;object type=&quot;3&quot; unique_id=&quot;10127&quot;&gt;&lt;property id=&quot;20148&quot; value=&quot;5&quot;/&gt;&lt;property id=&quot;20300&quot; value=&quot;Slide 9 - &amp;quot;Question #4&amp;quot;&quot;/&gt;&lt;property id=&quot;20307&quot; value=&quot;473&quot;/&gt;&lt;/object&gt;&lt;object type=&quot;3&quot; unique_id=&quot;10128&quot;&gt;&lt;property id=&quot;20148&quot; value=&quot;5&quot;/&gt;&lt;property id=&quot;20300&quot; value=&quot;Slide 10&quot;/&gt;&lt;property id=&quot;20307&quot; value=&quot;486&quot;/&gt;&lt;/object&gt;&lt;object type=&quot;3&quot; unique_id=&quot;10129&quot;&gt;&lt;property id=&quot;20148&quot; value=&quot;5&quot;/&gt;&lt;property id=&quot;20300&quot; value=&quot;Slide 11&quot;/&gt;&lt;property id=&quot;20307&quot; value=&quot;487&quot;/&gt;&lt;/object&gt;&lt;object type=&quot;3&quot; unique_id=&quot;10130&quot;&gt;&lt;property id=&quot;20148&quot; value=&quot;5&quot;/&gt;&lt;property id=&quot;20300&quot; value=&quot;Slide 12&quot;/&gt;&lt;property id=&quot;20307&quot; value=&quot;488&quot;/&gt;&lt;/object&gt;&lt;object type=&quot;3&quot; unique_id=&quot;10131&quot;&gt;&lt;property id=&quot;20148&quot; value=&quot;5&quot;/&gt;&lt;property id=&quot;20300&quot; value=&quot;Slide 13 - &amp;quot;Question #5&amp;quot;&quot;/&gt;&lt;property id=&quot;20307&quot; value=&quot;474&quot;/&gt;&lt;/object&gt;&lt;object type=&quot;3&quot; unique_id=&quot;10132&quot;&gt;&lt;property id=&quot;20148&quot; value=&quot;5&quot;/&gt;&lt;property id=&quot;20300&quot; value=&quot;Slide 14 - &amp;quot;Question #6&amp;quot;&quot;/&gt;&lt;property id=&quot;20307&quot; value=&quot;475&quot;/&gt;&lt;/object&gt;&lt;object type=&quot;3&quot; unique_id=&quot;10133&quot;&gt;&lt;property id=&quot;20148&quot; value=&quot;5&quot;/&gt;&lt;property id=&quot;20300&quot; value=&quot;Slide 15 - &amp;quot;Question #7&amp;quot;&quot;/&gt;&lt;property id=&quot;20307&quot; value=&quot;476&quot;/&gt;&lt;/object&gt;&lt;object type=&quot;3&quot; unique_id=&quot;10134&quot;&gt;&lt;property id=&quot;20148&quot; value=&quot;5&quot;/&gt;&lt;property id=&quot;20300&quot; value=&quot;Slide 16 - &amp;quot;Question #8&amp;quot;&quot;/&gt;&lt;property id=&quot;20307&quot; value=&quot;477&quot;/&gt;&lt;/object&gt;&lt;object type=&quot;3&quot; unique_id=&quot;10135&quot;&gt;&lt;property id=&quot;20148&quot; value=&quot;5&quot;/&gt;&lt;property id=&quot;20300&quot; value=&quot;Slide 17 - &amp;quot;Question #9&amp;quot;&quot;/&gt;&lt;property id=&quot;20307&quot; value=&quot;480&quot;/&gt;&lt;/object&gt;&lt;object type=&quot;3&quot; unique_id=&quot;10136&quot;&gt;&lt;property id=&quot;20148&quot; value=&quot;5&quot;/&gt;&lt;property id=&quot;20300&quot; value=&quot;Slide 18 - &amp;quot;A: For those operating on traditional semester schedule:&amp;quot;&quot;/&gt;&lt;property id=&quot;20307&quot; value=&quot;482&quot;/&gt;&lt;/object&gt;&lt;object type=&quot;3&quot; unique_id=&quot;10137&quot;&gt;&lt;property id=&quot;20148&quot; value=&quot;5&quot;/&gt;&lt;property id=&quot;20300&quot; value=&quot;Slide 19 - &amp;quot;Industry-Recognized Credentials&amp;quot;&quot;/&gt;&lt;property id=&quot;20307&quot; value=&quot;452&quot;/&gt;&lt;/object&gt;&lt;object type=&quot;3&quot; unique_id=&quot;10138&quot;&gt;&lt;property id=&quot;20148&quot; value=&quot;5&quot;/&gt;&lt;property id=&quot;20300&quot; value=&quot;Slide 20 - &amp;quot;Can I Count My Credentials For Reporting Purposes?&amp;quot;&quot;/&gt;&lt;property id=&quot;20307&quot; value=&quot;495&quot;/&gt;&lt;/object&gt;&lt;object type=&quot;3&quot; unique_id=&quot;10139&quot;&gt;&lt;property id=&quot;20148&quot; value=&quot;5&quot;/&gt;&lt;property id=&quot;20300&quot; value=&quot;Slide 21 - &amp;quot;REFERENCES&amp;quot;&quot;/&gt;&lt;property id=&quot;20307&quot; value=&quot;490&quot;/&gt;&lt;/object&gt;&lt;object type=&quot;3&quot; unique_id=&quot;10140&quot;&gt;&lt;property id=&quot;20148&quot; value=&quot;5&quot;/&gt;&lt;property id=&quot;20300&quot; value=&quot;Slide 22 - &amp;quot;Question #1:  Does it meet the definition of an acceptable credential?&amp;quot;&quot;/&gt;&lt;property id=&quot;20307&quot; value=&quot;491&quot;/&gt;&lt;/object&gt;&lt;object type=&quot;3&quot; unique_id=&quot;10141&quot;&gt;&lt;property id=&quot;20148&quot; value=&quot;5&quot;/&gt;&lt;property id=&quot;20300&quot; value=&quot;Slide 23 - &amp;quot;“Industry-Recognized”&amp;quot;&quot;/&gt;&lt;property id=&quot;20307&quot; value=&quot;492&quot;/&gt;&lt;/object&gt;&lt;object type=&quot;3&quot; unique_id=&quot;10142&quot;&gt;&lt;property id=&quot;20148&quot; value=&quot;5&quot;/&gt;&lt;property id=&quot;20300&quot; value=&quot;Slide 24 - &amp;quot;Question #2:  Am I awarding the type(s) referenced?&amp;quot;&quot;/&gt;&lt;property id=&quot;20307&quot; value=&quot;493&quot;/&gt;&lt;/object&gt;&lt;object type=&quot;3&quot; unique_id=&quot;10143&quot;&gt;&lt;property id=&quot;20148&quot; value=&quot;5&quot;/&gt;&lt;property id=&quot;20300&quot; value=&quot;Slide 25 - &amp;quot;Where Does this Matter in the APR?&amp;quot;&quot;/&gt;&lt;property id=&quot;20307&quot; value=&quot;496&quot;/&gt;&lt;/object&gt;&lt;object type=&quot;3&quot; unique_id=&quot;10144&quot;&gt;&lt;property id=&quot;20148&quot; value=&quot;5&quot;/&gt;&lt;property id=&quot;20300&quot; value=&quot;Slide 26 - &amp;quot;Putting the two questions together:  Does it meet the definition of an acceptable credential (#1) and is it an acc&quot;/&gt;&lt;property id=&quot;20307&quot; value=&quot;507&quot;/&gt;&lt;/object&gt;&lt;object type=&quot;3&quot; unique_id=&quot;10145&quot;&gt;&lt;property id=&quot;20148&quot; value=&quot;5&quot;/&gt;&lt;property id=&quot;20300&quot; value=&quot;Slide 27 - &amp;quot;What About Other Types of Credentials that are not Certificates or Degrees?&amp;quot;&quot;/&gt;&lt;property id=&quot;20307&quot; value=&quot;499&quot;/&gt;&lt;/object&gt;&lt;object type=&quot;3&quot; unique_id=&quot;10146&quot;&gt;&lt;property id=&quot;20148&quot; value=&quot;5&quot;/&gt;&lt;property id=&quot;20300&quot; value=&quot;Slide 28 - &amp;quot;Summary: Can I Count This Credential?&amp;quot;&quot;/&gt;&lt;property id=&quot;20307&quot; value=&quot;498&quot;/&gt;&lt;/object&gt;&lt;object type=&quot;3&quot; unique_id=&quot;10147&quot;&gt;&lt;property id=&quot;20148&quot; value=&quot;5&quot;/&gt;&lt;property id=&quot;20300&quot; value=&quot;Slide 29&quot;/&gt;&lt;property id=&quot;20307&quot; value=&quot;469&quot;/&gt;&lt;/object&gt;&lt;object type=&quot;3&quot; unique_id=&quot;10148&quot;&gt;&lt;property id=&quot;20148&quot; value=&quot;5&quot;/&gt;&lt;property id=&quot;20300&quot; value=&quot;Slide 30 - &amp;quot;Poll question:   Which performance-related topic would you like to see a short presentation on in a future monthly&quot;/&gt;&lt;property id=&quot;20307&quot; value=&quot;503&quot;/&gt;&lt;/object&gt;&lt;object type=&quot;3&quot; unique_id=&quot;10149&quot;&gt;&lt;property id=&quot;20148&quot; value=&quot;5&quot;/&gt;&lt;property id=&quot;20300&quot; value=&quot;Slide 31 - &amp;quot;Poll question:   When do you typically start entering your data after the APR becomes available for data entry?  (&quot;/&gt;&lt;property id=&quot;20307&quot; value=&quot;500&quot;/&gt;&lt;/object&gt;&lt;object type=&quot;3&quot; unique_id=&quot;10150&quot;&gt;&lt;property id=&quot;20148&quot; value=&quot;5&quot;/&gt;&lt;property id=&quot;20300&quot; value=&quot;Slide 32 - &amp;quot;Poll question:   Of the outcomes listed below, which do you have the most difficult time comprehending?&amp;quot;&quot;/&gt;&lt;property id=&quot;20307&quot; value=&quot;501&quot;/&gt;&lt;/object&gt;&lt;object type=&quot;3&quot; unique_id=&quot;10151&quot;&gt;&lt;property id=&quot;20148&quot; value=&quot;5&quot;/&gt;&lt;property id=&quot;20300&quot; value=&quot;Slide 33 - &amp;quot;Poll question:   How many people at your institution are attending this Webinar in the room with you?&amp;quot;&quot;/&gt;&lt;property id=&quot;20307&quot; value=&quot;504&quot;/&gt;&lt;/object&gt;&lt;object type=&quot;3&quot; unique_id=&quot;10152&quot;&gt;&lt;property id=&quot;20148&quot; value=&quot;5&quot;/&gt;&lt;property id=&quot;20300&quot; value=&quot;Slide 34 - &amp;quot;Poll question:   Who at your institution completes the Annual Performance Report? &amp;quot;&quot;/&gt;&lt;property id=&quot;20307&quot; value=&quot;505&quot;/&gt;&lt;/object&gt;&lt;object type=&quot;3&quot; unique_id=&quot;10153&quot;&gt;&lt;property id=&quot;20148&quot; value=&quot;5&quot;/&gt;&lt;property id=&quot;20300&quot; value=&quot;Slide 35 - &amp;quot;UPCOMING WEBINARS&amp;quot;&quot;/&gt;&lt;property id=&quot;20307&quot; value=&quot;506&quot;/&gt;&lt;/object&gt;&lt;object type=&quot;3&quot; unique_id=&quot;10154&quot;&gt;&lt;property id=&quot;20148&quot; value=&quot;5&quot;/&gt;&lt;property id=&quot;20300&quot; value=&quot;Slide 36&quot;/&gt;&lt;property id=&quot;20307&quot; value=&quot;484&quot;/&gt;&lt;/object&gt;&lt;object type=&quot;3&quot; unique_id=&quot;10155&quot;&gt;&lt;property id=&quot;20148&quot; value=&quot;5&quot;/&gt;&lt;property id=&quot;20300&quot; value=&quot;Slide 37&quot;/&gt;&lt;property id=&quot;20307&quot; value=&quot;470&quot;/&gt;&lt;/object&gt;&lt;/object&gt;&lt;object type=&quot;8&quot; unique_id=&quot;1019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AC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TACT Theme</Template>
  <TotalTime>11220</TotalTime>
  <Words>974</Words>
  <Application>Microsoft Office PowerPoint</Application>
  <PresentationFormat>On-screen Show (4:3)</PresentationFormat>
  <Paragraphs>368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Franklin Gothic Demi</vt:lpstr>
      <vt:lpstr>Franklin Gothic Medium</vt:lpstr>
      <vt:lpstr>Times New Roman</vt:lpstr>
      <vt:lpstr>Wingdings 2</vt:lpstr>
      <vt:lpstr>TACT Theme</vt:lpstr>
      <vt:lpstr>TAACCCT Performance Reporting Q&amp;A</vt:lpstr>
      <vt:lpstr>TAACCCT Learning Network at a Glance</vt:lpstr>
      <vt:lpstr>Sign up for the TAACCCT Weekly Digest</vt:lpstr>
      <vt:lpstr>Presenters</vt:lpstr>
      <vt:lpstr>PowerPoint Presentation</vt:lpstr>
      <vt:lpstr>Question #1</vt:lpstr>
      <vt:lpstr>Question #2</vt:lpstr>
      <vt:lpstr>Question #3</vt:lpstr>
      <vt:lpstr>Question #4</vt:lpstr>
      <vt:lpstr>PowerPoint Presentation</vt:lpstr>
      <vt:lpstr>PowerPoint Presentation</vt:lpstr>
      <vt:lpstr>PowerPoint Presentation</vt:lpstr>
      <vt:lpstr>Question #5</vt:lpstr>
      <vt:lpstr>Question #6</vt:lpstr>
      <vt:lpstr>Question #7</vt:lpstr>
      <vt:lpstr>Question #8</vt:lpstr>
      <vt:lpstr>Question #9</vt:lpstr>
      <vt:lpstr>A: For those operating on traditional semester schedule:</vt:lpstr>
      <vt:lpstr>Industry-Recognized Credentials</vt:lpstr>
      <vt:lpstr>Can I Count My Credentials For Reporting Purposes?</vt:lpstr>
      <vt:lpstr>REFERENCES</vt:lpstr>
      <vt:lpstr>Question #1:  Does it meet the definition of an acceptable credential?</vt:lpstr>
      <vt:lpstr>“Industry-Recognized”</vt:lpstr>
      <vt:lpstr>Question #2:  Am I awarding the type(s) referenced?</vt:lpstr>
      <vt:lpstr>Where Does this Matter in the APR?</vt:lpstr>
      <vt:lpstr>Putting the two questions together:  Does it meet the definition of an acceptable credential (#1) and is it an acceptable type (#2)? </vt:lpstr>
      <vt:lpstr>What About Other Types of Credentials that are not Certificates or Degrees?</vt:lpstr>
      <vt:lpstr>Summary: Can I Count This Credential?</vt:lpstr>
      <vt:lpstr>PowerPoint Presentation</vt:lpstr>
      <vt:lpstr>Poll question:   Which performance-related topic would you like to see a short presentation on in a future monthly Webinar? </vt:lpstr>
      <vt:lpstr>Poll question:   When do you typically start entering your data after the APR becomes available for data entry?  (there is no right or wrong answer)</vt:lpstr>
      <vt:lpstr>Poll question:   Of the outcomes listed below, which do you have the most difficult time comprehending?</vt:lpstr>
      <vt:lpstr>Poll question:   How many people at your institution are attending this Webinar in the room with you?</vt:lpstr>
      <vt:lpstr>Poll question:   Who at your institution completes the Annual Performance Report? </vt:lpstr>
      <vt:lpstr>UPCOMING WEBINARS</vt:lpstr>
      <vt:lpstr>PowerPoint Presentation</vt:lpstr>
      <vt:lpstr>PowerPoint Presentation</vt:lpstr>
    </vt:vector>
  </TitlesOfParts>
  <Company>Employment &amp; Training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ducut.edward</dc:creator>
  <cp:lastModifiedBy>Laura Casertano</cp:lastModifiedBy>
  <cp:revision>306</cp:revision>
  <cp:lastPrinted>2016-06-14T14:33:04Z</cp:lastPrinted>
  <dcterms:created xsi:type="dcterms:W3CDTF">2014-03-04T15:26:59Z</dcterms:created>
  <dcterms:modified xsi:type="dcterms:W3CDTF">2016-06-15T18:27:55Z</dcterms:modified>
</cp:coreProperties>
</file>